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10287000" cx="18288000"/>
  <p:notesSz cx="6858000" cy="9144000"/>
  <p:embeddedFontLst>
    <p:embeddedFont>
      <p:font typeface="Raleway"/>
      <p:bold r:id="rId33"/>
      <p:boldItalic r:id="rId34"/>
    </p:embeddedFont>
    <p:embeddedFont>
      <p:font typeface="Open Sans"/>
      <p:bold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aleway-bold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OpenSans-bold.fntdata"/><Relationship Id="rId12" Type="http://schemas.openxmlformats.org/officeDocument/2006/relationships/slide" Target="slides/slide7.xml"/><Relationship Id="rId34" Type="http://schemas.openxmlformats.org/officeDocument/2006/relationships/font" Target="fonts/Raleway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OpenSans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0" name="Google Shape;119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8" name="Google Shape;134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3" name="Google Shape;149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3" name="Google Shape;150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4" name="Google Shape;165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7" name="Google Shape;180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0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2" name="Google Shape;208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6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8" name="Google Shape;222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2" name="Shape 2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3" name="Google Shape;239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4" name="Google Shape;239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0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2" name="Google Shape;255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5" name="Shape 2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6" name="Google Shape;270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7" name="Google Shape;270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3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5" name="Google Shape;273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2" name="Shape 3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Google Shape;301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4" name="Google Shape;301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6" name="Shape 3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7" name="Google Shape;315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8" name="Google Shape;315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4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6" name="Google Shape;3306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0" name="Shape 3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" name="Google Shape;345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2" name="Google Shape;345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6" name="Shape 3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7" name="Google Shape;348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8" name="Google Shape;3488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7" name="Shape 3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8" name="Google Shape;363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9" name="Google Shape;3639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jpg"/><Relationship Id="rId4" Type="http://schemas.openxmlformats.org/officeDocument/2006/relationships/image" Target="../media/image4.jpg"/><Relationship Id="rId5" Type="http://schemas.openxmlformats.org/officeDocument/2006/relationships/image" Target="../media/image13.jp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jpg"/><Relationship Id="rId4" Type="http://schemas.openxmlformats.org/officeDocument/2006/relationships/image" Target="../media/image15.jpg"/><Relationship Id="rId5" Type="http://schemas.openxmlformats.org/officeDocument/2006/relationships/image" Target="../media/image11.jpg"/><Relationship Id="rId6" Type="http://schemas.openxmlformats.org/officeDocument/2006/relationships/image" Target="../media/image20.jpg"/><Relationship Id="rId7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g"/><Relationship Id="rId4" Type="http://schemas.openxmlformats.org/officeDocument/2006/relationships/image" Target="../media/image22.jpg"/><Relationship Id="rId5" Type="http://schemas.openxmlformats.org/officeDocument/2006/relationships/image" Target="../media/image31.jpg"/><Relationship Id="rId6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4.jp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Relationship Id="rId4" Type="http://schemas.openxmlformats.org/officeDocument/2006/relationships/image" Target="../media/image24.png"/><Relationship Id="rId5" Type="http://schemas.openxmlformats.org/officeDocument/2006/relationships/image" Target="../media/image37.png"/><Relationship Id="rId6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Relationship Id="rId4" Type="http://schemas.openxmlformats.org/officeDocument/2006/relationships/image" Target="../media/image51.png"/><Relationship Id="rId5" Type="http://schemas.openxmlformats.org/officeDocument/2006/relationships/image" Target="../media/image36.png"/><Relationship Id="rId6" Type="http://schemas.openxmlformats.org/officeDocument/2006/relationships/image" Target="../media/image33.png"/><Relationship Id="rId7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Relationship Id="rId4" Type="http://schemas.openxmlformats.org/officeDocument/2006/relationships/image" Target="../media/image2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jpg"/><Relationship Id="rId4" Type="http://schemas.openxmlformats.org/officeDocument/2006/relationships/image" Target="../media/image47.jpg"/><Relationship Id="rId5" Type="http://schemas.openxmlformats.org/officeDocument/2006/relationships/image" Target="../media/image3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g"/><Relationship Id="rId4" Type="http://schemas.openxmlformats.org/officeDocument/2006/relationships/image" Target="../media/image32.jpg"/><Relationship Id="rId5" Type="http://schemas.openxmlformats.org/officeDocument/2006/relationships/image" Target="../media/image2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Relationship Id="rId4" Type="http://schemas.openxmlformats.org/officeDocument/2006/relationships/image" Target="../media/image3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g"/><Relationship Id="rId4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g"/><Relationship Id="rId4" Type="http://schemas.openxmlformats.org/officeDocument/2006/relationships/image" Target="../media/image49.jpg"/><Relationship Id="rId5" Type="http://schemas.openxmlformats.org/officeDocument/2006/relationships/image" Target="../media/image35.jpg"/><Relationship Id="rId6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Relationship Id="rId4" Type="http://schemas.openxmlformats.org/officeDocument/2006/relationships/image" Target="../media/image3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6.jpg"/><Relationship Id="rId4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Relationship Id="rId4" Type="http://schemas.openxmlformats.org/officeDocument/2006/relationships/image" Target="../media/image44.jpg"/><Relationship Id="rId5" Type="http://schemas.openxmlformats.org/officeDocument/2006/relationships/image" Target="../media/image56.jpg"/><Relationship Id="rId6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Relationship Id="rId4" Type="http://schemas.openxmlformats.org/officeDocument/2006/relationships/image" Target="../media/image7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Relationship Id="rId4" Type="http://schemas.openxmlformats.org/officeDocument/2006/relationships/image" Target="../media/image57.png"/><Relationship Id="rId5" Type="http://schemas.openxmlformats.org/officeDocument/2006/relationships/image" Target="../media/image4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Relationship Id="rId4" Type="http://schemas.openxmlformats.org/officeDocument/2006/relationships/image" Target="../media/image24.png"/><Relationship Id="rId5" Type="http://schemas.openxmlformats.org/officeDocument/2006/relationships/image" Target="../media/image37.png"/><Relationship Id="rId6" Type="http://schemas.openxmlformats.org/officeDocument/2006/relationships/image" Target="../media/image30.png"/><Relationship Id="rId7" Type="http://schemas.openxmlformats.org/officeDocument/2006/relationships/image" Target="../media/image1.png"/><Relationship Id="rId8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40" Type="http://schemas.openxmlformats.org/officeDocument/2006/relationships/image" Target="../media/image88.png"/><Relationship Id="rId20" Type="http://schemas.openxmlformats.org/officeDocument/2006/relationships/image" Target="../media/image71.png"/><Relationship Id="rId42" Type="http://schemas.openxmlformats.org/officeDocument/2006/relationships/image" Target="../media/image92.png"/><Relationship Id="rId41" Type="http://schemas.openxmlformats.org/officeDocument/2006/relationships/image" Target="../media/image85.png"/><Relationship Id="rId22" Type="http://schemas.openxmlformats.org/officeDocument/2006/relationships/image" Target="../media/image67.png"/><Relationship Id="rId21" Type="http://schemas.openxmlformats.org/officeDocument/2006/relationships/image" Target="../media/image87.png"/><Relationship Id="rId24" Type="http://schemas.openxmlformats.org/officeDocument/2006/relationships/image" Target="../media/image74.png"/><Relationship Id="rId23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Relationship Id="rId4" Type="http://schemas.openxmlformats.org/officeDocument/2006/relationships/image" Target="../media/image53.png"/><Relationship Id="rId9" Type="http://schemas.openxmlformats.org/officeDocument/2006/relationships/image" Target="../media/image50.png"/><Relationship Id="rId26" Type="http://schemas.openxmlformats.org/officeDocument/2006/relationships/image" Target="../media/image78.png"/><Relationship Id="rId25" Type="http://schemas.openxmlformats.org/officeDocument/2006/relationships/image" Target="../media/image93.png"/><Relationship Id="rId28" Type="http://schemas.openxmlformats.org/officeDocument/2006/relationships/image" Target="../media/image72.png"/><Relationship Id="rId27" Type="http://schemas.openxmlformats.org/officeDocument/2006/relationships/image" Target="../media/image79.png"/><Relationship Id="rId5" Type="http://schemas.openxmlformats.org/officeDocument/2006/relationships/image" Target="../media/image46.png"/><Relationship Id="rId6" Type="http://schemas.openxmlformats.org/officeDocument/2006/relationships/image" Target="../media/image60.png"/><Relationship Id="rId29" Type="http://schemas.openxmlformats.org/officeDocument/2006/relationships/image" Target="../media/image91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31" Type="http://schemas.openxmlformats.org/officeDocument/2006/relationships/image" Target="../media/image83.png"/><Relationship Id="rId30" Type="http://schemas.openxmlformats.org/officeDocument/2006/relationships/image" Target="../media/image77.png"/><Relationship Id="rId11" Type="http://schemas.openxmlformats.org/officeDocument/2006/relationships/image" Target="../media/image54.png"/><Relationship Id="rId33" Type="http://schemas.openxmlformats.org/officeDocument/2006/relationships/image" Target="../media/image82.png"/><Relationship Id="rId10" Type="http://schemas.openxmlformats.org/officeDocument/2006/relationships/image" Target="../media/image52.png"/><Relationship Id="rId32" Type="http://schemas.openxmlformats.org/officeDocument/2006/relationships/image" Target="../media/image75.png"/><Relationship Id="rId13" Type="http://schemas.openxmlformats.org/officeDocument/2006/relationships/image" Target="../media/image63.png"/><Relationship Id="rId35" Type="http://schemas.openxmlformats.org/officeDocument/2006/relationships/image" Target="../media/image80.png"/><Relationship Id="rId12" Type="http://schemas.openxmlformats.org/officeDocument/2006/relationships/image" Target="../media/image58.png"/><Relationship Id="rId34" Type="http://schemas.openxmlformats.org/officeDocument/2006/relationships/image" Target="../media/image89.png"/><Relationship Id="rId15" Type="http://schemas.openxmlformats.org/officeDocument/2006/relationships/image" Target="../media/image55.png"/><Relationship Id="rId37" Type="http://schemas.openxmlformats.org/officeDocument/2006/relationships/image" Target="../media/image86.png"/><Relationship Id="rId14" Type="http://schemas.openxmlformats.org/officeDocument/2006/relationships/image" Target="../media/image68.png"/><Relationship Id="rId36" Type="http://schemas.openxmlformats.org/officeDocument/2006/relationships/image" Target="../media/image84.png"/><Relationship Id="rId17" Type="http://schemas.openxmlformats.org/officeDocument/2006/relationships/image" Target="../media/image73.png"/><Relationship Id="rId39" Type="http://schemas.openxmlformats.org/officeDocument/2006/relationships/image" Target="../media/image90.png"/><Relationship Id="rId16" Type="http://schemas.openxmlformats.org/officeDocument/2006/relationships/image" Target="../media/image59.png"/><Relationship Id="rId38" Type="http://schemas.openxmlformats.org/officeDocument/2006/relationships/image" Target="../media/image81.png"/><Relationship Id="rId19" Type="http://schemas.openxmlformats.org/officeDocument/2006/relationships/image" Target="../media/image65.png"/><Relationship Id="rId18" Type="http://schemas.openxmlformats.org/officeDocument/2006/relationships/image" Target="../media/image6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jpg"/><Relationship Id="rId4" Type="http://schemas.openxmlformats.org/officeDocument/2006/relationships/image" Target="../media/image14.jpg"/><Relationship Id="rId5" Type="http://schemas.openxmlformats.org/officeDocument/2006/relationships/image" Target="../media/image8.jpg"/><Relationship Id="rId6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Relationship Id="rId4" Type="http://schemas.openxmlformats.org/officeDocument/2006/relationships/image" Target="../media/image3.jpg"/><Relationship Id="rId5" Type="http://schemas.openxmlformats.org/officeDocument/2006/relationships/image" Target="../media/image16.jpg"/><Relationship Id="rId6" Type="http://schemas.openxmlformats.org/officeDocument/2006/relationships/image" Target="../media/image1.png"/><Relationship Id="rId7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g"/><Relationship Id="rId4" Type="http://schemas.openxmlformats.org/officeDocument/2006/relationships/image" Target="../media/image10.jpg"/><Relationship Id="rId5" Type="http://schemas.openxmlformats.org/officeDocument/2006/relationships/image" Target="../media/image12.jpg"/><Relationship Id="rId6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g"/><Relationship Id="rId4" Type="http://schemas.openxmlformats.org/officeDocument/2006/relationships/image" Target="../media/image9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 b="21770" l="0" r="0" t="21769"/>
          <a:stretch/>
        </p:blipFill>
        <p:spPr>
          <a:xfrm>
            <a:off x="0" y="4530859"/>
            <a:ext cx="10195145" cy="575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 b="4988" l="0" r="0" t="25199"/>
          <a:stretch/>
        </p:blipFill>
        <p:spPr>
          <a:xfrm>
            <a:off x="3905713" y="1518096"/>
            <a:ext cx="14382287" cy="6693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" name="Google Shape;87;p13"/>
          <p:cNvGrpSpPr/>
          <p:nvPr/>
        </p:nvGrpSpPr>
        <p:grpSpPr>
          <a:xfrm>
            <a:off x="14062964" y="6793962"/>
            <a:ext cx="7011627" cy="4451647"/>
            <a:chOff x="0" y="-28575"/>
            <a:chExt cx="2512809" cy="1595370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2512809" cy="1566795"/>
            </a:xfrm>
            <a:custGeom>
              <a:rect b="b" l="l" r="r" t="t"/>
              <a:pathLst>
                <a:path extrusionOk="0" h="1566795" w="2512809">
                  <a:moveTo>
                    <a:pt x="0" y="0"/>
                  </a:moveTo>
                  <a:lnTo>
                    <a:pt x="2512809" y="0"/>
                  </a:lnTo>
                  <a:lnTo>
                    <a:pt x="2512809" y="1566795"/>
                  </a:lnTo>
                  <a:lnTo>
                    <a:pt x="0" y="156679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89" name="Google Shape;89;p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13"/>
          <p:cNvGrpSpPr/>
          <p:nvPr/>
        </p:nvGrpSpPr>
        <p:grpSpPr>
          <a:xfrm>
            <a:off x="12462966" y="7648829"/>
            <a:ext cx="5413635" cy="2347734"/>
            <a:chOff x="0" y="-28575"/>
            <a:chExt cx="1940125" cy="841375"/>
          </a:xfrm>
        </p:grpSpPr>
        <p:sp>
          <p:nvSpPr>
            <p:cNvPr id="91" name="Google Shape;91;p13"/>
            <p:cNvSpPr/>
            <p:nvPr/>
          </p:nvSpPr>
          <p:spPr>
            <a:xfrm>
              <a:off x="0" y="0"/>
              <a:ext cx="1940125" cy="346288"/>
            </a:xfrm>
            <a:custGeom>
              <a:rect b="b" l="l" r="r" t="t"/>
              <a:pathLst>
                <a:path extrusionOk="0" h="346288" w="1940125">
                  <a:moveTo>
                    <a:pt x="0" y="0"/>
                  </a:moveTo>
                  <a:lnTo>
                    <a:pt x="1940125" y="0"/>
                  </a:lnTo>
                  <a:lnTo>
                    <a:pt x="1940125" y="346288"/>
                  </a:lnTo>
                  <a:lnTo>
                    <a:pt x="0" y="346288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92" name="Google Shape;92;p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" name="Google Shape;93;p13"/>
          <p:cNvGrpSpPr/>
          <p:nvPr/>
        </p:nvGrpSpPr>
        <p:grpSpPr>
          <a:xfrm>
            <a:off x="-1090705" y="2189021"/>
            <a:ext cx="10557090" cy="5272014"/>
            <a:chOff x="0" y="-28575"/>
            <a:chExt cx="3783423" cy="1889371"/>
          </a:xfrm>
        </p:grpSpPr>
        <p:sp>
          <p:nvSpPr>
            <p:cNvPr id="94" name="Google Shape;94;p13"/>
            <p:cNvSpPr/>
            <p:nvPr/>
          </p:nvSpPr>
          <p:spPr>
            <a:xfrm>
              <a:off x="0" y="0"/>
              <a:ext cx="3783423" cy="1860796"/>
            </a:xfrm>
            <a:custGeom>
              <a:rect b="b" l="l" r="r" t="t"/>
              <a:pathLst>
                <a:path extrusionOk="0" h="1860796" w="3783423">
                  <a:moveTo>
                    <a:pt x="0" y="0"/>
                  </a:moveTo>
                  <a:lnTo>
                    <a:pt x="3783423" y="0"/>
                  </a:lnTo>
                  <a:lnTo>
                    <a:pt x="3783423" y="1860796"/>
                  </a:lnTo>
                  <a:lnTo>
                    <a:pt x="0" y="186079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95" name="Google Shape;95;p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13"/>
          <p:cNvSpPr/>
          <p:nvPr/>
        </p:nvSpPr>
        <p:spPr>
          <a:xfrm>
            <a:off x="15049994" y="0"/>
            <a:ext cx="4308691" cy="4114800"/>
          </a:xfrm>
          <a:custGeom>
            <a:rect b="b" l="l" r="r" t="t"/>
            <a:pathLst>
              <a:path extrusionOk="0" h="4114800" w="4308691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" name="Google Shape;97;p13"/>
          <p:cNvSpPr txBox="1"/>
          <p:nvPr/>
        </p:nvSpPr>
        <p:spPr>
          <a:xfrm>
            <a:off x="530375" y="2873509"/>
            <a:ext cx="81546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Interior Design</a:t>
            </a: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Catalog</a:t>
            </a:r>
            <a:endParaRPr/>
          </a:p>
        </p:txBody>
      </p:sp>
      <p:sp>
        <p:nvSpPr>
          <p:cNvPr id="98" name="Google Shape;98;p13"/>
          <p:cNvSpPr txBox="1"/>
          <p:nvPr/>
        </p:nvSpPr>
        <p:spPr>
          <a:xfrm>
            <a:off x="12539166" y="7981944"/>
            <a:ext cx="517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BUSINESS PRESENTATION</a:t>
            </a:r>
            <a:endParaRPr i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2" name="Google Shape;1192;p22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3" name="Google Shape;1193;p22"/>
          <p:cNvGrpSpPr/>
          <p:nvPr/>
        </p:nvGrpSpPr>
        <p:grpSpPr>
          <a:xfrm>
            <a:off x="1028700" y="2183309"/>
            <a:ext cx="16230600" cy="7417625"/>
            <a:chOff x="0" y="-57150"/>
            <a:chExt cx="4274726" cy="1953613"/>
          </a:xfrm>
        </p:grpSpPr>
        <p:sp>
          <p:nvSpPr>
            <p:cNvPr id="1194" name="Google Shape;1194;p22"/>
            <p:cNvSpPr/>
            <p:nvPr/>
          </p:nvSpPr>
          <p:spPr>
            <a:xfrm>
              <a:off x="0" y="0"/>
              <a:ext cx="4274726" cy="1896463"/>
            </a:xfrm>
            <a:custGeom>
              <a:rect b="b" l="l" r="r" t="t"/>
              <a:pathLst>
                <a:path extrusionOk="0" h="1896463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1896463"/>
                  </a:lnTo>
                  <a:lnTo>
                    <a:pt x="0" y="1896463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1195" name="Google Shape;1195;p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96" name="Google Shape;1196;p22"/>
          <p:cNvPicPr preferRelativeResize="0"/>
          <p:nvPr/>
        </p:nvPicPr>
        <p:blipFill rotWithShape="1">
          <a:blip r:embed="rId4">
            <a:alphaModFix/>
          </a:blip>
          <a:srcRect b="7155" l="22300" r="27952" t="18201"/>
          <a:stretch/>
        </p:blipFill>
        <p:spPr>
          <a:xfrm>
            <a:off x="1028700" y="2400300"/>
            <a:ext cx="4134751" cy="413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" name="Google Shape;1197;p22"/>
          <p:cNvPicPr preferRelativeResize="0"/>
          <p:nvPr/>
        </p:nvPicPr>
        <p:blipFill rotWithShape="1">
          <a:blip r:embed="rId5">
            <a:alphaModFix/>
          </a:blip>
          <a:srcRect b="19108" l="0" r="0" t="14620"/>
          <a:stretch/>
        </p:blipFill>
        <p:spPr>
          <a:xfrm>
            <a:off x="7076625" y="5464924"/>
            <a:ext cx="4134751" cy="413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22"/>
          <p:cNvPicPr preferRelativeResize="0"/>
          <p:nvPr/>
        </p:nvPicPr>
        <p:blipFill rotWithShape="1">
          <a:blip r:embed="rId6">
            <a:alphaModFix/>
          </a:blip>
          <a:srcRect b="0" l="16676" r="16675" t="0"/>
          <a:stretch/>
        </p:blipFill>
        <p:spPr>
          <a:xfrm>
            <a:off x="13124549" y="2400300"/>
            <a:ext cx="4134751" cy="4136010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p22"/>
          <p:cNvSpPr txBox="1"/>
          <p:nvPr/>
        </p:nvSpPr>
        <p:spPr>
          <a:xfrm>
            <a:off x="4300849" y="538975"/>
            <a:ext cx="10042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Client </a:t>
            </a: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Feedbacks</a:t>
            </a:r>
            <a:endParaRPr/>
          </a:p>
        </p:txBody>
      </p:sp>
      <p:grpSp>
        <p:nvGrpSpPr>
          <p:cNvPr id="1200" name="Google Shape;1200;p22"/>
          <p:cNvGrpSpPr/>
          <p:nvPr/>
        </p:nvGrpSpPr>
        <p:grpSpPr>
          <a:xfrm>
            <a:off x="7490963" y="5063766"/>
            <a:ext cx="4667360" cy="5952975"/>
            <a:chOff x="0" y="-28575"/>
            <a:chExt cx="1672676" cy="2133412"/>
          </a:xfrm>
        </p:grpSpPr>
        <p:sp>
          <p:nvSpPr>
            <p:cNvPr id="1201" name="Google Shape;1201;p22"/>
            <p:cNvSpPr/>
            <p:nvPr/>
          </p:nvSpPr>
          <p:spPr>
            <a:xfrm>
              <a:off x="0" y="0"/>
              <a:ext cx="1672676" cy="2104837"/>
            </a:xfrm>
            <a:custGeom>
              <a:rect b="b" l="l" r="r" t="t"/>
              <a:pathLst>
                <a:path extrusionOk="0" h="2104837" w="1672676">
                  <a:moveTo>
                    <a:pt x="0" y="0"/>
                  </a:moveTo>
                  <a:lnTo>
                    <a:pt x="1672676" y="0"/>
                  </a:lnTo>
                  <a:lnTo>
                    <a:pt x="1672676" y="2104837"/>
                  </a:lnTo>
                  <a:lnTo>
                    <a:pt x="0" y="21048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02" name="Google Shape;1202;p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3" name="Google Shape;1203;p22"/>
          <p:cNvGrpSpPr/>
          <p:nvPr/>
        </p:nvGrpSpPr>
        <p:grpSpPr>
          <a:xfrm>
            <a:off x="14096999" y="-345900"/>
            <a:ext cx="5160277" cy="7241769"/>
            <a:chOff x="0" y="-28575"/>
            <a:chExt cx="2003991" cy="2595244"/>
          </a:xfrm>
        </p:grpSpPr>
        <p:sp>
          <p:nvSpPr>
            <p:cNvPr id="1204" name="Google Shape;1204;p22"/>
            <p:cNvSpPr/>
            <p:nvPr/>
          </p:nvSpPr>
          <p:spPr>
            <a:xfrm>
              <a:off x="0" y="0"/>
              <a:ext cx="2003991" cy="2566669"/>
            </a:xfrm>
            <a:custGeom>
              <a:rect b="b" l="l" r="r" t="t"/>
              <a:pathLst>
                <a:path extrusionOk="0" h="2566669" w="2003991">
                  <a:moveTo>
                    <a:pt x="0" y="0"/>
                  </a:moveTo>
                  <a:lnTo>
                    <a:pt x="2003991" y="0"/>
                  </a:lnTo>
                  <a:lnTo>
                    <a:pt x="2003991" y="2566669"/>
                  </a:lnTo>
                  <a:lnTo>
                    <a:pt x="0" y="25666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05" name="Google Shape;1205;p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6" name="Google Shape;1206;p22"/>
          <p:cNvSpPr/>
          <p:nvPr/>
        </p:nvSpPr>
        <p:spPr>
          <a:xfrm>
            <a:off x="15049994" y="-19050"/>
            <a:ext cx="4308691" cy="4114800"/>
          </a:xfrm>
          <a:custGeom>
            <a:rect b="b" l="l" r="r" t="t"/>
            <a:pathLst>
              <a:path extrusionOk="0" h="4114800" w="4308691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07" name="Google Shape;1207;p22"/>
          <p:cNvGrpSpPr/>
          <p:nvPr/>
        </p:nvGrpSpPr>
        <p:grpSpPr>
          <a:xfrm>
            <a:off x="6030483" y="4751599"/>
            <a:ext cx="2092284" cy="2144150"/>
            <a:chOff x="0" y="0"/>
            <a:chExt cx="2789712" cy="2858866"/>
          </a:xfrm>
        </p:grpSpPr>
        <p:grpSp>
          <p:nvGrpSpPr>
            <p:cNvPr id="1208" name="Google Shape;1208;p22"/>
            <p:cNvGrpSpPr/>
            <p:nvPr/>
          </p:nvGrpSpPr>
          <p:grpSpPr>
            <a:xfrm>
              <a:off x="0" y="0"/>
              <a:ext cx="356819" cy="312217"/>
              <a:chOff x="0" y="0"/>
              <a:chExt cx="812800" cy="711200"/>
            </a:xfrm>
          </p:grpSpPr>
          <p:sp>
            <p:nvSpPr>
              <p:cNvPr id="1209" name="Google Shape;1209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10" name="Google Shape;1210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1" name="Google Shape;1211;p22"/>
            <p:cNvGrpSpPr/>
            <p:nvPr/>
          </p:nvGrpSpPr>
          <p:grpSpPr>
            <a:xfrm>
              <a:off x="486579" y="0"/>
              <a:ext cx="356819" cy="312217"/>
              <a:chOff x="0" y="0"/>
              <a:chExt cx="812800" cy="711200"/>
            </a:xfrm>
          </p:grpSpPr>
          <p:sp>
            <p:nvSpPr>
              <p:cNvPr id="1212" name="Google Shape;1212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13" name="Google Shape;1213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4" name="Google Shape;1214;p22"/>
            <p:cNvGrpSpPr/>
            <p:nvPr/>
          </p:nvGrpSpPr>
          <p:grpSpPr>
            <a:xfrm>
              <a:off x="973157" y="0"/>
              <a:ext cx="356819" cy="312217"/>
              <a:chOff x="0" y="0"/>
              <a:chExt cx="812800" cy="711200"/>
            </a:xfrm>
          </p:grpSpPr>
          <p:sp>
            <p:nvSpPr>
              <p:cNvPr id="1215" name="Google Shape;1215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16" name="Google Shape;1216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7" name="Google Shape;1217;p22"/>
            <p:cNvGrpSpPr/>
            <p:nvPr/>
          </p:nvGrpSpPr>
          <p:grpSpPr>
            <a:xfrm>
              <a:off x="1459736" y="0"/>
              <a:ext cx="356819" cy="312217"/>
              <a:chOff x="0" y="0"/>
              <a:chExt cx="812800" cy="711200"/>
            </a:xfrm>
          </p:grpSpPr>
          <p:sp>
            <p:nvSpPr>
              <p:cNvPr id="1218" name="Google Shape;1218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19" name="Google Shape;1219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0" name="Google Shape;1220;p22"/>
            <p:cNvGrpSpPr/>
            <p:nvPr/>
          </p:nvGrpSpPr>
          <p:grpSpPr>
            <a:xfrm>
              <a:off x="1946314" y="0"/>
              <a:ext cx="356819" cy="312217"/>
              <a:chOff x="0" y="0"/>
              <a:chExt cx="812800" cy="711200"/>
            </a:xfrm>
          </p:grpSpPr>
          <p:sp>
            <p:nvSpPr>
              <p:cNvPr id="1221" name="Google Shape;1221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22" name="Google Shape;1222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3" name="Google Shape;1223;p22"/>
            <p:cNvGrpSpPr/>
            <p:nvPr/>
          </p:nvGrpSpPr>
          <p:grpSpPr>
            <a:xfrm>
              <a:off x="2432893" y="0"/>
              <a:ext cx="356819" cy="312217"/>
              <a:chOff x="0" y="0"/>
              <a:chExt cx="812800" cy="711200"/>
            </a:xfrm>
          </p:grpSpPr>
          <p:sp>
            <p:nvSpPr>
              <p:cNvPr id="1224" name="Google Shape;1224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25" name="Google Shape;1225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6" name="Google Shape;1226;p22"/>
            <p:cNvGrpSpPr/>
            <p:nvPr/>
          </p:nvGrpSpPr>
          <p:grpSpPr>
            <a:xfrm>
              <a:off x="0" y="424442"/>
              <a:ext cx="356819" cy="312217"/>
              <a:chOff x="0" y="0"/>
              <a:chExt cx="812800" cy="711200"/>
            </a:xfrm>
          </p:grpSpPr>
          <p:sp>
            <p:nvSpPr>
              <p:cNvPr id="1227" name="Google Shape;1227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28" name="Google Shape;1228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9" name="Google Shape;1229;p22"/>
            <p:cNvGrpSpPr/>
            <p:nvPr/>
          </p:nvGrpSpPr>
          <p:grpSpPr>
            <a:xfrm>
              <a:off x="486579" y="424442"/>
              <a:ext cx="356819" cy="312217"/>
              <a:chOff x="0" y="0"/>
              <a:chExt cx="812800" cy="711200"/>
            </a:xfrm>
          </p:grpSpPr>
          <p:sp>
            <p:nvSpPr>
              <p:cNvPr id="1230" name="Google Shape;1230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31" name="Google Shape;1231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2" name="Google Shape;1232;p22"/>
            <p:cNvGrpSpPr/>
            <p:nvPr/>
          </p:nvGrpSpPr>
          <p:grpSpPr>
            <a:xfrm>
              <a:off x="973157" y="424442"/>
              <a:ext cx="356819" cy="312217"/>
              <a:chOff x="0" y="0"/>
              <a:chExt cx="812800" cy="711200"/>
            </a:xfrm>
          </p:grpSpPr>
          <p:sp>
            <p:nvSpPr>
              <p:cNvPr id="1233" name="Google Shape;1233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34" name="Google Shape;1234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5" name="Google Shape;1235;p22"/>
            <p:cNvGrpSpPr/>
            <p:nvPr/>
          </p:nvGrpSpPr>
          <p:grpSpPr>
            <a:xfrm>
              <a:off x="1459736" y="424442"/>
              <a:ext cx="356819" cy="312217"/>
              <a:chOff x="0" y="0"/>
              <a:chExt cx="812800" cy="711200"/>
            </a:xfrm>
          </p:grpSpPr>
          <p:sp>
            <p:nvSpPr>
              <p:cNvPr id="1236" name="Google Shape;1236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37" name="Google Shape;1237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8" name="Google Shape;1238;p22"/>
            <p:cNvGrpSpPr/>
            <p:nvPr/>
          </p:nvGrpSpPr>
          <p:grpSpPr>
            <a:xfrm>
              <a:off x="1946314" y="424442"/>
              <a:ext cx="356819" cy="312217"/>
              <a:chOff x="0" y="0"/>
              <a:chExt cx="812800" cy="711200"/>
            </a:xfrm>
          </p:grpSpPr>
          <p:sp>
            <p:nvSpPr>
              <p:cNvPr id="1239" name="Google Shape;1239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40" name="Google Shape;1240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1" name="Google Shape;1241;p22"/>
            <p:cNvGrpSpPr/>
            <p:nvPr/>
          </p:nvGrpSpPr>
          <p:grpSpPr>
            <a:xfrm>
              <a:off x="2432893" y="424442"/>
              <a:ext cx="356819" cy="312217"/>
              <a:chOff x="0" y="0"/>
              <a:chExt cx="812800" cy="711200"/>
            </a:xfrm>
          </p:grpSpPr>
          <p:sp>
            <p:nvSpPr>
              <p:cNvPr id="1242" name="Google Shape;1242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43" name="Google Shape;1243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4" name="Google Shape;1244;p22"/>
            <p:cNvGrpSpPr/>
            <p:nvPr/>
          </p:nvGrpSpPr>
          <p:grpSpPr>
            <a:xfrm>
              <a:off x="0" y="848883"/>
              <a:ext cx="356819" cy="312217"/>
              <a:chOff x="0" y="0"/>
              <a:chExt cx="812800" cy="711200"/>
            </a:xfrm>
          </p:grpSpPr>
          <p:sp>
            <p:nvSpPr>
              <p:cNvPr id="1245" name="Google Shape;1245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46" name="Google Shape;1246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7" name="Google Shape;1247;p22"/>
            <p:cNvGrpSpPr/>
            <p:nvPr/>
          </p:nvGrpSpPr>
          <p:grpSpPr>
            <a:xfrm>
              <a:off x="486579" y="848883"/>
              <a:ext cx="356819" cy="312217"/>
              <a:chOff x="0" y="0"/>
              <a:chExt cx="812800" cy="711200"/>
            </a:xfrm>
          </p:grpSpPr>
          <p:sp>
            <p:nvSpPr>
              <p:cNvPr id="1248" name="Google Shape;1248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49" name="Google Shape;1249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0" name="Google Shape;1250;p22"/>
            <p:cNvGrpSpPr/>
            <p:nvPr/>
          </p:nvGrpSpPr>
          <p:grpSpPr>
            <a:xfrm>
              <a:off x="973157" y="848883"/>
              <a:ext cx="356819" cy="312217"/>
              <a:chOff x="0" y="0"/>
              <a:chExt cx="812800" cy="711200"/>
            </a:xfrm>
          </p:grpSpPr>
          <p:sp>
            <p:nvSpPr>
              <p:cNvPr id="1251" name="Google Shape;1251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52" name="Google Shape;1252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3" name="Google Shape;1253;p22"/>
            <p:cNvGrpSpPr/>
            <p:nvPr/>
          </p:nvGrpSpPr>
          <p:grpSpPr>
            <a:xfrm>
              <a:off x="1459736" y="848883"/>
              <a:ext cx="356819" cy="312217"/>
              <a:chOff x="0" y="0"/>
              <a:chExt cx="812800" cy="711200"/>
            </a:xfrm>
          </p:grpSpPr>
          <p:sp>
            <p:nvSpPr>
              <p:cNvPr id="1254" name="Google Shape;1254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55" name="Google Shape;1255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6" name="Google Shape;1256;p22"/>
            <p:cNvGrpSpPr/>
            <p:nvPr/>
          </p:nvGrpSpPr>
          <p:grpSpPr>
            <a:xfrm>
              <a:off x="1946314" y="848883"/>
              <a:ext cx="356819" cy="312217"/>
              <a:chOff x="0" y="0"/>
              <a:chExt cx="812800" cy="711200"/>
            </a:xfrm>
          </p:grpSpPr>
          <p:sp>
            <p:nvSpPr>
              <p:cNvPr id="1257" name="Google Shape;1257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58" name="Google Shape;1258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9" name="Google Shape;1259;p22"/>
            <p:cNvGrpSpPr/>
            <p:nvPr/>
          </p:nvGrpSpPr>
          <p:grpSpPr>
            <a:xfrm>
              <a:off x="2432893" y="848883"/>
              <a:ext cx="356819" cy="312217"/>
              <a:chOff x="0" y="0"/>
              <a:chExt cx="812800" cy="711200"/>
            </a:xfrm>
          </p:grpSpPr>
          <p:sp>
            <p:nvSpPr>
              <p:cNvPr id="1260" name="Google Shape;1260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61" name="Google Shape;1261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2" name="Google Shape;1262;p22"/>
            <p:cNvGrpSpPr/>
            <p:nvPr/>
          </p:nvGrpSpPr>
          <p:grpSpPr>
            <a:xfrm>
              <a:off x="0" y="1273325"/>
              <a:ext cx="356819" cy="312217"/>
              <a:chOff x="0" y="0"/>
              <a:chExt cx="812800" cy="711200"/>
            </a:xfrm>
          </p:grpSpPr>
          <p:sp>
            <p:nvSpPr>
              <p:cNvPr id="1263" name="Google Shape;1263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64" name="Google Shape;1264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5" name="Google Shape;1265;p22"/>
            <p:cNvGrpSpPr/>
            <p:nvPr/>
          </p:nvGrpSpPr>
          <p:grpSpPr>
            <a:xfrm>
              <a:off x="486579" y="1273325"/>
              <a:ext cx="356819" cy="312217"/>
              <a:chOff x="0" y="0"/>
              <a:chExt cx="812800" cy="711200"/>
            </a:xfrm>
          </p:grpSpPr>
          <p:sp>
            <p:nvSpPr>
              <p:cNvPr id="1266" name="Google Shape;1266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67" name="Google Shape;1267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8" name="Google Shape;1268;p22"/>
            <p:cNvGrpSpPr/>
            <p:nvPr/>
          </p:nvGrpSpPr>
          <p:grpSpPr>
            <a:xfrm>
              <a:off x="973157" y="1273325"/>
              <a:ext cx="356819" cy="312217"/>
              <a:chOff x="0" y="0"/>
              <a:chExt cx="812800" cy="711200"/>
            </a:xfrm>
          </p:grpSpPr>
          <p:sp>
            <p:nvSpPr>
              <p:cNvPr id="1269" name="Google Shape;1269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70" name="Google Shape;1270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1" name="Google Shape;1271;p22"/>
            <p:cNvGrpSpPr/>
            <p:nvPr/>
          </p:nvGrpSpPr>
          <p:grpSpPr>
            <a:xfrm>
              <a:off x="1459736" y="1273325"/>
              <a:ext cx="356819" cy="312217"/>
              <a:chOff x="0" y="0"/>
              <a:chExt cx="812800" cy="711200"/>
            </a:xfrm>
          </p:grpSpPr>
          <p:sp>
            <p:nvSpPr>
              <p:cNvPr id="1272" name="Google Shape;1272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73" name="Google Shape;1273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4" name="Google Shape;1274;p22"/>
            <p:cNvGrpSpPr/>
            <p:nvPr/>
          </p:nvGrpSpPr>
          <p:grpSpPr>
            <a:xfrm>
              <a:off x="1946314" y="1273325"/>
              <a:ext cx="356819" cy="312217"/>
              <a:chOff x="0" y="0"/>
              <a:chExt cx="812800" cy="711200"/>
            </a:xfrm>
          </p:grpSpPr>
          <p:sp>
            <p:nvSpPr>
              <p:cNvPr id="1275" name="Google Shape;1275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76" name="Google Shape;1276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7" name="Google Shape;1277;p22"/>
            <p:cNvGrpSpPr/>
            <p:nvPr/>
          </p:nvGrpSpPr>
          <p:grpSpPr>
            <a:xfrm>
              <a:off x="2432893" y="1273325"/>
              <a:ext cx="356819" cy="312217"/>
              <a:chOff x="0" y="0"/>
              <a:chExt cx="812800" cy="711200"/>
            </a:xfrm>
          </p:grpSpPr>
          <p:sp>
            <p:nvSpPr>
              <p:cNvPr id="1278" name="Google Shape;1278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79" name="Google Shape;1279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0" name="Google Shape;1280;p22"/>
            <p:cNvGrpSpPr/>
            <p:nvPr/>
          </p:nvGrpSpPr>
          <p:grpSpPr>
            <a:xfrm>
              <a:off x="0" y="1697766"/>
              <a:ext cx="356819" cy="312217"/>
              <a:chOff x="0" y="0"/>
              <a:chExt cx="812800" cy="711200"/>
            </a:xfrm>
          </p:grpSpPr>
          <p:sp>
            <p:nvSpPr>
              <p:cNvPr id="1281" name="Google Shape;1281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82" name="Google Shape;1282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3" name="Google Shape;1283;p22"/>
            <p:cNvGrpSpPr/>
            <p:nvPr/>
          </p:nvGrpSpPr>
          <p:grpSpPr>
            <a:xfrm>
              <a:off x="486579" y="1697766"/>
              <a:ext cx="356819" cy="312217"/>
              <a:chOff x="0" y="0"/>
              <a:chExt cx="812800" cy="711200"/>
            </a:xfrm>
          </p:grpSpPr>
          <p:sp>
            <p:nvSpPr>
              <p:cNvPr id="1284" name="Google Shape;1284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85" name="Google Shape;1285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6" name="Google Shape;1286;p22"/>
            <p:cNvGrpSpPr/>
            <p:nvPr/>
          </p:nvGrpSpPr>
          <p:grpSpPr>
            <a:xfrm>
              <a:off x="973157" y="1697766"/>
              <a:ext cx="356819" cy="312217"/>
              <a:chOff x="0" y="0"/>
              <a:chExt cx="812800" cy="711200"/>
            </a:xfrm>
          </p:grpSpPr>
          <p:sp>
            <p:nvSpPr>
              <p:cNvPr id="1287" name="Google Shape;1287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88" name="Google Shape;1288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9" name="Google Shape;1289;p22"/>
            <p:cNvGrpSpPr/>
            <p:nvPr/>
          </p:nvGrpSpPr>
          <p:grpSpPr>
            <a:xfrm>
              <a:off x="1459736" y="1697766"/>
              <a:ext cx="356819" cy="312217"/>
              <a:chOff x="0" y="0"/>
              <a:chExt cx="812800" cy="711200"/>
            </a:xfrm>
          </p:grpSpPr>
          <p:sp>
            <p:nvSpPr>
              <p:cNvPr id="1290" name="Google Shape;1290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91" name="Google Shape;1291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2" name="Google Shape;1292;p22"/>
            <p:cNvGrpSpPr/>
            <p:nvPr/>
          </p:nvGrpSpPr>
          <p:grpSpPr>
            <a:xfrm>
              <a:off x="1946314" y="1697766"/>
              <a:ext cx="356819" cy="312217"/>
              <a:chOff x="0" y="0"/>
              <a:chExt cx="812800" cy="711200"/>
            </a:xfrm>
          </p:grpSpPr>
          <p:sp>
            <p:nvSpPr>
              <p:cNvPr id="1293" name="Google Shape;1293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94" name="Google Shape;1294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5" name="Google Shape;1295;p22"/>
            <p:cNvGrpSpPr/>
            <p:nvPr/>
          </p:nvGrpSpPr>
          <p:grpSpPr>
            <a:xfrm>
              <a:off x="2432893" y="1697766"/>
              <a:ext cx="356819" cy="312217"/>
              <a:chOff x="0" y="0"/>
              <a:chExt cx="812800" cy="711200"/>
            </a:xfrm>
          </p:grpSpPr>
          <p:sp>
            <p:nvSpPr>
              <p:cNvPr id="1296" name="Google Shape;1296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97" name="Google Shape;1297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8" name="Google Shape;1298;p22"/>
            <p:cNvGrpSpPr/>
            <p:nvPr/>
          </p:nvGrpSpPr>
          <p:grpSpPr>
            <a:xfrm>
              <a:off x="0" y="2122208"/>
              <a:ext cx="356819" cy="312217"/>
              <a:chOff x="0" y="0"/>
              <a:chExt cx="812800" cy="711200"/>
            </a:xfrm>
          </p:grpSpPr>
          <p:sp>
            <p:nvSpPr>
              <p:cNvPr id="1299" name="Google Shape;1299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00" name="Google Shape;1300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1" name="Google Shape;1301;p22"/>
            <p:cNvGrpSpPr/>
            <p:nvPr/>
          </p:nvGrpSpPr>
          <p:grpSpPr>
            <a:xfrm>
              <a:off x="486579" y="2122208"/>
              <a:ext cx="356819" cy="312217"/>
              <a:chOff x="0" y="0"/>
              <a:chExt cx="812800" cy="711200"/>
            </a:xfrm>
          </p:grpSpPr>
          <p:sp>
            <p:nvSpPr>
              <p:cNvPr id="1302" name="Google Shape;1302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03" name="Google Shape;1303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4" name="Google Shape;1304;p22"/>
            <p:cNvGrpSpPr/>
            <p:nvPr/>
          </p:nvGrpSpPr>
          <p:grpSpPr>
            <a:xfrm>
              <a:off x="973157" y="2122208"/>
              <a:ext cx="356819" cy="312217"/>
              <a:chOff x="0" y="0"/>
              <a:chExt cx="812800" cy="711200"/>
            </a:xfrm>
          </p:grpSpPr>
          <p:sp>
            <p:nvSpPr>
              <p:cNvPr id="1305" name="Google Shape;1305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06" name="Google Shape;1306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7" name="Google Shape;1307;p22"/>
            <p:cNvGrpSpPr/>
            <p:nvPr/>
          </p:nvGrpSpPr>
          <p:grpSpPr>
            <a:xfrm>
              <a:off x="1459736" y="2122208"/>
              <a:ext cx="356819" cy="312217"/>
              <a:chOff x="0" y="0"/>
              <a:chExt cx="812800" cy="711200"/>
            </a:xfrm>
          </p:grpSpPr>
          <p:sp>
            <p:nvSpPr>
              <p:cNvPr id="1308" name="Google Shape;1308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09" name="Google Shape;1309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0" name="Google Shape;1310;p22"/>
            <p:cNvGrpSpPr/>
            <p:nvPr/>
          </p:nvGrpSpPr>
          <p:grpSpPr>
            <a:xfrm>
              <a:off x="1946314" y="2122208"/>
              <a:ext cx="356819" cy="312217"/>
              <a:chOff x="0" y="0"/>
              <a:chExt cx="812800" cy="711200"/>
            </a:xfrm>
          </p:grpSpPr>
          <p:sp>
            <p:nvSpPr>
              <p:cNvPr id="1311" name="Google Shape;1311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12" name="Google Shape;1312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3" name="Google Shape;1313;p22"/>
            <p:cNvGrpSpPr/>
            <p:nvPr/>
          </p:nvGrpSpPr>
          <p:grpSpPr>
            <a:xfrm>
              <a:off x="2432893" y="2122208"/>
              <a:ext cx="356819" cy="312217"/>
              <a:chOff x="0" y="0"/>
              <a:chExt cx="812800" cy="711200"/>
            </a:xfrm>
          </p:grpSpPr>
          <p:sp>
            <p:nvSpPr>
              <p:cNvPr id="1314" name="Google Shape;1314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15" name="Google Shape;1315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6" name="Google Shape;1316;p22"/>
            <p:cNvGrpSpPr/>
            <p:nvPr/>
          </p:nvGrpSpPr>
          <p:grpSpPr>
            <a:xfrm>
              <a:off x="0" y="2546649"/>
              <a:ext cx="356819" cy="312217"/>
              <a:chOff x="0" y="0"/>
              <a:chExt cx="812800" cy="711200"/>
            </a:xfrm>
          </p:grpSpPr>
          <p:sp>
            <p:nvSpPr>
              <p:cNvPr id="1317" name="Google Shape;1317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18" name="Google Shape;1318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9" name="Google Shape;1319;p22"/>
            <p:cNvGrpSpPr/>
            <p:nvPr/>
          </p:nvGrpSpPr>
          <p:grpSpPr>
            <a:xfrm>
              <a:off x="486579" y="2546649"/>
              <a:ext cx="356819" cy="312217"/>
              <a:chOff x="0" y="0"/>
              <a:chExt cx="812800" cy="711200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21" name="Google Shape;1321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2" name="Google Shape;1322;p22"/>
            <p:cNvGrpSpPr/>
            <p:nvPr/>
          </p:nvGrpSpPr>
          <p:grpSpPr>
            <a:xfrm>
              <a:off x="973157" y="2546649"/>
              <a:ext cx="356819" cy="312217"/>
              <a:chOff x="0" y="0"/>
              <a:chExt cx="812800" cy="711200"/>
            </a:xfrm>
          </p:grpSpPr>
          <p:sp>
            <p:nvSpPr>
              <p:cNvPr id="1323" name="Google Shape;1323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24" name="Google Shape;1324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5" name="Google Shape;1325;p22"/>
            <p:cNvGrpSpPr/>
            <p:nvPr/>
          </p:nvGrpSpPr>
          <p:grpSpPr>
            <a:xfrm>
              <a:off x="1459736" y="2546649"/>
              <a:ext cx="356819" cy="312217"/>
              <a:chOff x="0" y="0"/>
              <a:chExt cx="812800" cy="711200"/>
            </a:xfrm>
          </p:grpSpPr>
          <p:sp>
            <p:nvSpPr>
              <p:cNvPr id="1326" name="Google Shape;1326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27" name="Google Shape;1327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8" name="Google Shape;1328;p22"/>
            <p:cNvGrpSpPr/>
            <p:nvPr/>
          </p:nvGrpSpPr>
          <p:grpSpPr>
            <a:xfrm>
              <a:off x="1946314" y="2546649"/>
              <a:ext cx="356819" cy="312217"/>
              <a:chOff x="0" y="0"/>
              <a:chExt cx="812800" cy="711200"/>
            </a:xfrm>
          </p:grpSpPr>
          <p:sp>
            <p:nvSpPr>
              <p:cNvPr id="1329" name="Google Shape;1329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30" name="Google Shape;1330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1" name="Google Shape;1331;p22"/>
            <p:cNvGrpSpPr/>
            <p:nvPr/>
          </p:nvGrpSpPr>
          <p:grpSpPr>
            <a:xfrm>
              <a:off x="2432893" y="2546649"/>
              <a:ext cx="356819" cy="312217"/>
              <a:chOff x="0" y="0"/>
              <a:chExt cx="812800" cy="711200"/>
            </a:xfrm>
          </p:grpSpPr>
          <p:sp>
            <p:nvSpPr>
              <p:cNvPr id="1332" name="Google Shape;1332;p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33" name="Google Shape;1333;p22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34" name="Google Shape;1334;p22"/>
          <p:cNvGrpSpPr/>
          <p:nvPr/>
        </p:nvGrpSpPr>
        <p:grpSpPr>
          <a:xfrm>
            <a:off x="-1543050" y="1165214"/>
            <a:ext cx="3425137" cy="3303091"/>
            <a:chOff x="0" y="-57150"/>
            <a:chExt cx="902094" cy="869950"/>
          </a:xfrm>
        </p:grpSpPr>
        <p:sp>
          <p:nvSpPr>
            <p:cNvPr id="1335" name="Google Shape;1335;p22"/>
            <p:cNvSpPr/>
            <p:nvPr/>
          </p:nvSpPr>
          <p:spPr>
            <a:xfrm>
              <a:off x="0" y="0"/>
              <a:ext cx="902094" cy="812800"/>
            </a:xfrm>
            <a:custGeom>
              <a:rect b="b" l="l" r="r" t="t"/>
              <a:pathLst>
                <a:path extrusionOk="0" h="812800" w="902094">
                  <a:moveTo>
                    <a:pt x="0" y="0"/>
                  </a:moveTo>
                  <a:lnTo>
                    <a:pt x="902094" y="0"/>
                  </a:lnTo>
                  <a:lnTo>
                    <a:pt x="90209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F2414"/>
            </a:solidFill>
            <a:ln>
              <a:noFill/>
            </a:ln>
          </p:spPr>
        </p:sp>
        <p:sp>
          <p:nvSpPr>
            <p:cNvPr id="1336" name="Google Shape;1336;p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7" name="Google Shape;1337;p22"/>
          <p:cNvGrpSpPr/>
          <p:nvPr/>
        </p:nvGrpSpPr>
        <p:grpSpPr>
          <a:xfrm>
            <a:off x="-2128000" y="-413300"/>
            <a:ext cx="6699877" cy="7241769"/>
            <a:chOff x="0" y="-28575"/>
            <a:chExt cx="2526063" cy="2595244"/>
          </a:xfrm>
        </p:grpSpPr>
        <p:sp>
          <p:nvSpPr>
            <p:cNvPr id="1338" name="Google Shape;1338;p22"/>
            <p:cNvSpPr/>
            <p:nvPr/>
          </p:nvSpPr>
          <p:spPr>
            <a:xfrm>
              <a:off x="0" y="0"/>
              <a:ext cx="2526063" cy="2566669"/>
            </a:xfrm>
            <a:custGeom>
              <a:rect b="b" l="l" r="r" t="t"/>
              <a:pathLst>
                <a:path extrusionOk="0" h="2566669" w="2526063">
                  <a:moveTo>
                    <a:pt x="0" y="0"/>
                  </a:moveTo>
                  <a:lnTo>
                    <a:pt x="2526063" y="0"/>
                  </a:lnTo>
                  <a:lnTo>
                    <a:pt x="2526063" y="2566669"/>
                  </a:lnTo>
                  <a:lnTo>
                    <a:pt x="0" y="25666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39" name="Google Shape;1339;p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0" name="Google Shape;1340;p22"/>
          <p:cNvSpPr txBox="1"/>
          <p:nvPr/>
        </p:nvSpPr>
        <p:spPr>
          <a:xfrm>
            <a:off x="1443038" y="7133145"/>
            <a:ext cx="330607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CLIENT NAME</a:t>
            </a:r>
            <a:endParaRPr/>
          </a:p>
        </p:txBody>
      </p:sp>
      <p:sp>
        <p:nvSpPr>
          <p:cNvPr id="1341" name="Google Shape;1341;p22"/>
          <p:cNvSpPr txBox="1"/>
          <p:nvPr/>
        </p:nvSpPr>
        <p:spPr>
          <a:xfrm>
            <a:off x="1443038" y="7971432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1342" name="Google Shape;1342;p22"/>
          <p:cNvSpPr txBox="1"/>
          <p:nvPr/>
        </p:nvSpPr>
        <p:spPr>
          <a:xfrm>
            <a:off x="7490963" y="2776945"/>
            <a:ext cx="330607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CLIENT NAME</a:t>
            </a:r>
            <a:endParaRPr/>
          </a:p>
        </p:txBody>
      </p:sp>
      <p:sp>
        <p:nvSpPr>
          <p:cNvPr id="1343" name="Google Shape;1343;p22"/>
          <p:cNvSpPr txBox="1"/>
          <p:nvPr/>
        </p:nvSpPr>
        <p:spPr>
          <a:xfrm>
            <a:off x="7490963" y="3615232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1344" name="Google Shape;1344;p22"/>
          <p:cNvSpPr txBox="1"/>
          <p:nvPr/>
        </p:nvSpPr>
        <p:spPr>
          <a:xfrm>
            <a:off x="13535475" y="7163668"/>
            <a:ext cx="330607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CLIENT NAME</a:t>
            </a:r>
            <a:endParaRPr/>
          </a:p>
        </p:txBody>
      </p:sp>
      <p:sp>
        <p:nvSpPr>
          <p:cNvPr id="1345" name="Google Shape;1345;p22"/>
          <p:cNvSpPr txBox="1"/>
          <p:nvPr/>
        </p:nvSpPr>
        <p:spPr>
          <a:xfrm>
            <a:off x="13535475" y="8001955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" name="Google Shape;1350;p23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1" name="Google Shape;1351;p23"/>
          <p:cNvGrpSpPr/>
          <p:nvPr/>
        </p:nvGrpSpPr>
        <p:grpSpPr>
          <a:xfrm>
            <a:off x="-984890" y="-216991"/>
            <a:ext cx="20806899" cy="3303091"/>
            <a:chOff x="0" y="-57150"/>
            <a:chExt cx="5480006" cy="869950"/>
          </a:xfrm>
        </p:grpSpPr>
        <p:sp>
          <p:nvSpPr>
            <p:cNvPr id="1352" name="Google Shape;1352;p23"/>
            <p:cNvSpPr/>
            <p:nvPr/>
          </p:nvSpPr>
          <p:spPr>
            <a:xfrm>
              <a:off x="0" y="0"/>
              <a:ext cx="5480006" cy="437946"/>
            </a:xfrm>
            <a:custGeom>
              <a:rect b="b" l="l" r="r" t="t"/>
              <a:pathLst>
                <a:path extrusionOk="0" h="437946" w="5480006">
                  <a:moveTo>
                    <a:pt x="0" y="0"/>
                  </a:moveTo>
                  <a:lnTo>
                    <a:pt x="5480006" y="0"/>
                  </a:lnTo>
                  <a:lnTo>
                    <a:pt x="5480006" y="437946"/>
                  </a:lnTo>
                  <a:lnTo>
                    <a:pt x="0" y="437946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1353" name="Google Shape;1353;p2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54" name="Google Shape;1354;p23"/>
          <p:cNvPicPr preferRelativeResize="0"/>
          <p:nvPr/>
        </p:nvPicPr>
        <p:blipFill rotWithShape="1">
          <a:blip r:embed="rId4">
            <a:alphaModFix/>
          </a:blip>
          <a:srcRect b="0" l="17482" r="17481" t="0"/>
          <a:stretch/>
        </p:blipFill>
        <p:spPr>
          <a:xfrm>
            <a:off x="12483950" y="831413"/>
            <a:ext cx="5804050" cy="50200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5" name="Google Shape;1355;p23"/>
          <p:cNvGrpSpPr/>
          <p:nvPr/>
        </p:nvGrpSpPr>
        <p:grpSpPr>
          <a:xfrm>
            <a:off x="1028700" y="3007670"/>
            <a:ext cx="7378075" cy="2681129"/>
            <a:chOff x="0" y="-9525"/>
            <a:chExt cx="9837433" cy="3574838"/>
          </a:xfrm>
        </p:grpSpPr>
        <p:sp>
          <p:nvSpPr>
            <p:cNvPr id="1356" name="Google Shape;1356;p23"/>
            <p:cNvSpPr txBox="1"/>
            <p:nvPr/>
          </p:nvSpPr>
          <p:spPr>
            <a:xfrm>
              <a:off x="0" y="-9525"/>
              <a:ext cx="9837433" cy="1838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Our </a:t>
              </a:r>
              <a:r>
                <a:rPr b="1" i="0" lang="en-US" sz="90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Projects</a:t>
              </a:r>
              <a:endParaRPr/>
            </a:p>
          </p:txBody>
        </p:sp>
        <p:sp>
          <p:nvSpPr>
            <p:cNvPr id="1357" name="Google Shape;1357;p23"/>
            <p:cNvSpPr txBox="1"/>
            <p:nvPr/>
          </p:nvSpPr>
          <p:spPr>
            <a:xfrm>
              <a:off x="0" y="2184400"/>
              <a:ext cx="7094321" cy="13809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Elaborate on what you want to discuss. </a:t>
              </a:r>
              <a:endParaRPr/>
            </a:p>
          </p:txBody>
        </p:sp>
      </p:grpSp>
      <p:sp>
        <p:nvSpPr>
          <p:cNvPr id="1358" name="Google Shape;1358;p23"/>
          <p:cNvSpPr txBox="1"/>
          <p:nvPr/>
        </p:nvSpPr>
        <p:spPr>
          <a:xfrm>
            <a:off x="1028700" y="-250112"/>
            <a:ext cx="3563660" cy="3435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02.</a:t>
            </a:r>
            <a:endParaRPr/>
          </a:p>
        </p:txBody>
      </p:sp>
      <p:grpSp>
        <p:nvGrpSpPr>
          <p:cNvPr id="1359" name="Google Shape;1359;p23"/>
          <p:cNvGrpSpPr/>
          <p:nvPr/>
        </p:nvGrpSpPr>
        <p:grpSpPr>
          <a:xfrm>
            <a:off x="7098792" y="4272072"/>
            <a:ext cx="12309924" cy="4726513"/>
            <a:chOff x="0" y="-28575"/>
            <a:chExt cx="4411599" cy="1693876"/>
          </a:xfrm>
        </p:grpSpPr>
        <p:sp>
          <p:nvSpPr>
            <p:cNvPr id="1360" name="Google Shape;1360;p23"/>
            <p:cNvSpPr/>
            <p:nvPr/>
          </p:nvSpPr>
          <p:spPr>
            <a:xfrm>
              <a:off x="0" y="0"/>
              <a:ext cx="4411599" cy="1665301"/>
            </a:xfrm>
            <a:custGeom>
              <a:rect b="b" l="l" r="r" t="t"/>
              <a:pathLst>
                <a:path extrusionOk="0" h="1665301" w="4411599">
                  <a:moveTo>
                    <a:pt x="0" y="0"/>
                  </a:moveTo>
                  <a:lnTo>
                    <a:pt x="4411599" y="0"/>
                  </a:lnTo>
                  <a:lnTo>
                    <a:pt x="4411599" y="1665301"/>
                  </a:lnTo>
                  <a:lnTo>
                    <a:pt x="0" y="166530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61" name="Google Shape;1361;p2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62" name="Google Shape;1362;p23"/>
          <p:cNvPicPr preferRelativeResize="0"/>
          <p:nvPr/>
        </p:nvPicPr>
        <p:blipFill rotWithShape="1">
          <a:blip r:embed="rId5">
            <a:alphaModFix/>
          </a:blip>
          <a:srcRect b="7015" l="0" r="0" t="44984"/>
          <a:stretch/>
        </p:blipFill>
        <p:spPr>
          <a:xfrm>
            <a:off x="9144000" y="4903938"/>
            <a:ext cx="7476496" cy="53830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3" name="Google Shape;1363;p23"/>
          <p:cNvGrpSpPr/>
          <p:nvPr/>
        </p:nvGrpSpPr>
        <p:grpSpPr>
          <a:xfrm>
            <a:off x="-1022979" y="6675196"/>
            <a:ext cx="4103358" cy="4205076"/>
            <a:chOff x="0" y="0"/>
            <a:chExt cx="5471144" cy="5606768"/>
          </a:xfrm>
        </p:grpSpPr>
        <p:grpSp>
          <p:nvGrpSpPr>
            <p:cNvPr id="1364" name="Google Shape;1364;p23"/>
            <p:cNvGrpSpPr/>
            <p:nvPr/>
          </p:nvGrpSpPr>
          <p:grpSpPr>
            <a:xfrm>
              <a:off x="0" y="0"/>
              <a:ext cx="699788" cy="612315"/>
              <a:chOff x="0" y="0"/>
              <a:chExt cx="812800" cy="711200"/>
            </a:xfrm>
          </p:grpSpPr>
          <p:sp>
            <p:nvSpPr>
              <p:cNvPr id="1365" name="Google Shape;1365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66" name="Google Shape;1366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7" name="Google Shape;1367;p23"/>
            <p:cNvGrpSpPr/>
            <p:nvPr/>
          </p:nvGrpSpPr>
          <p:grpSpPr>
            <a:xfrm>
              <a:off x="954271" y="0"/>
              <a:ext cx="699788" cy="612315"/>
              <a:chOff x="0" y="0"/>
              <a:chExt cx="812800" cy="711200"/>
            </a:xfrm>
          </p:grpSpPr>
          <p:sp>
            <p:nvSpPr>
              <p:cNvPr id="1368" name="Google Shape;1368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69" name="Google Shape;1369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0" name="Google Shape;1370;p23"/>
            <p:cNvGrpSpPr/>
            <p:nvPr/>
          </p:nvGrpSpPr>
          <p:grpSpPr>
            <a:xfrm>
              <a:off x="1908542" y="0"/>
              <a:ext cx="699788" cy="612315"/>
              <a:chOff x="0" y="0"/>
              <a:chExt cx="812800" cy="711200"/>
            </a:xfrm>
          </p:grpSpPr>
          <p:sp>
            <p:nvSpPr>
              <p:cNvPr id="1371" name="Google Shape;1371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72" name="Google Shape;1372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3" name="Google Shape;1373;p23"/>
            <p:cNvGrpSpPr/>
            <p:nvPr/>
          </p:nvGrpSpPr>
          <p:grpSpPr>
            <a:xfrm>
              <a:off x="2862813" y="0"/>
              <a:ext cx="699788" cy="612315"/>
              <a:chOff x="0" y="0"/>
              <a:chExt cx="812800" cy="711200"/>
            </a:xfrm>
          </p:grpSpPr>
          <p:sp>
            <p:nvSpPr>
              <p:cNvPr id="1374" name="Google Shape;1374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75" name="Google Shape;1375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6" name="Google Shape;1376;p23"/>
            <p:cNvGrpSpPr/>
            <p:nvPr/>
          </p:nvGrpSpPr>
          <p:grpSpPr>
            <a:xfrm>
              <a:off x="3817084" y="0"/>
              <a:ext cx="699788" cy="612315"/>
              <a:chOff x="0" y="0"/>
              <a:chExt cx="812800" cy="711200"/>
            </a:xfrm>
          </p:grpSpPr>
          <p:sp>
            <p:nvSpPr>
              <p:cNvPr id="1377" name="Google Shape;1377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78" name="Google Shape;1378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9" name="Google Shape;1379;p23"/>
            <p:cNvGrpSpPr/>
            <p:nvPr/>
          </p:nvGrpSpPr>
          <p:grpSpPr>
            <a:xfrm>
              <a:off x="4771356" y="0"/>
              <a:ext cx="699788" cy="612315"/>
              <a:chOff x="0" y="0"/>
              <a:chExt cx="812800" cy="711200"/>
            </a:xfrm>
          </p:grpSpPr>
          <p:sp>
            <p:nvSpPr>
              <p:cNvPr id="1380" name="Google Shape;1380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81" name="Google Shape;1381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2" name="Google Shape;1382;p23"/>
            <p:cNvGrpSpPr/>
            <p:nvPr/>
          </p:nvGrpSpPr>
          <p:grpSpPr>
            <a:xfrm>
              <a:off x="0" y="832409"/>
              <a:ext cx="699788" cy="612315"/>
              <a:chOff x="0" y="0"/>
              <a:chExt cx="812800" cy="711200"/>
            </a:xfrm>
          </p:grpSpPr>
          <p:sp>
            <p:nvSpPr>
              <p:cNvPr id="1383" name="Google Shape;1383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84" name="Google Shape;1384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5" name="Google Shape;1385;p23"/>
            <p:cNvGrpSpPr/>
            <p:nvPr/>
          </p:nvGrpSpPr>
          <p:grpSpPr>
            <a:xfrm>
              <a:off x="954271" y="832409"/>
              <a:ext cx="699788" cy="612315"/>
              <a:chOff x="0" y="0"/>
              <a:chExt cx="812800" cy="711200"/>
            </a:xfrm>
          </p:grpSpPr>
          <p:sp>
            <p:nvSpPr>
              <p:cNvPr id="1386" name="Google Shape;1386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87" name="Google Shape;1387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8" name="Google Shape;1388;p23"/>
            <p:cNvGrpSpPr/>
            <p:nvPr/>
          </p:nvGrpSpPr>
          <p:grpSpPr>
            <a:xfrm>
              <a:off x="1908542" y="832409"/>
              <a:ext cx="699788" cy="612315"/>
              <a:chOff x="0" y="0"/>
              <a:chExt cx="812800" cy="711200"/>
            </a:xfrm>
          </p:grpSpPr>
          <p:sp>
            <p:nvSpPr>
              <p:cNvPr id="1389" name="Google Shape;1389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90" name="Google Shape;1390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1" name="Google Shape;1391;p23"/>
            <p:cNvGrpSpPr/>
            <p:nvPr/>
          </p:nvGrpSpPr>
          <p:grpSpPr>
            <a:xfrm>
              <a:off x="2862813" y="832409"/>
              <a:ext cx="699788" cy="612315"/>
              <a:chOff x="0" y="0"/>
              <a:chExt cx="812800" cy="711200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93" name="Google Shape;1393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4" name="Google Shape;1394;p23"/>
            <p:cNvGrpSpPr/>
            <p:nvPr/>
          </p:nvGrpSpPr>
          <p:grpSpPr>
            <a:xfrm>
              <a:off x="3817084" y="832409"/>
              <a:ext cx="699788" cy="612315"/>
              <a:chOff x="0" y="0"/>
              <a:chExt cx="812800" cy="711200"/>
            </a:xfrm>
          </p:grpSpPr>
          <p:sp>
            <p:nvSpPr>
              <p:cNvPr id="1395" name="Google Shape;1395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96" name="Google Shape;1396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7" name="Google Shape;1397;p23"/>
            <p:cNvGrpSpPr/>
            <p:nvPr/>
          </p:nvGrpSpPr>
          <p:grpSpPr>
            <a:xfrm>
              <a:off x="4771356" y="832409"/>
              <a:ext cx="699788" cy="612315"/>
              <a:chOff x="0" y="0"/>
              <a:chExt cx="812800" cy="711200"/>
            </a:xfrm>
          </p:grpSpPr>
          <p:sp>
            <p:nvSpPr>
              <p:cNvPr id="1398" name="Google Shape;1398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99" name="Google Shape;1399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0" name="Google Shape;1400;p23"/>
            <p:cNvGrpSpPr/>
            <p:nvPr/>
          </p:nvGrpSpPr>
          <p:grpSpPr>
            <a:xfrm>
              <a:off x="0" y="1664818"/>
              <a:ext cx="699788" cy="612315"/>
              <a:chOff x="0" y="0"/>
              <a:chExt cx="812800" cy="711200"/>
            </a:xfrm>
          </p:grpSpPr>
          <p:sp>
            <p:nvSpPr>
              <p:cNvPr id="1401" name="Google Shape;1401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02" name="Google Shape;1402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3" name="Google Shape;1403;p23"/>
            <p:cNvGrpSpPr/>
            <p:nvPr/>
          </p:nvGrpSpPr>
          <p:grpSpPr>
            <a:xfrm>
              <a:off x="954271" y="1664818"/>
              <a:ext cx="699788" cy="612315"/>
              <a:chOff x="0" y="0"/>
              <a:chExt cx="812800" cy="711200"/>
            </a:xfrm>
          </p:grpSpPr>
          <p:sp>
            <p:nvSpPr>
              <p:cNvPr id="1404" name="Google Shape;1404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05" name="Google Shape;1405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6" name="Google Shape;1406;p23"/>
            <p:cNvGrpSpPr/>
            <p:nvPr/>
          </p:nvGrpSpPr>
          <p:grpSpPr>
            <a:xfrm>
              <a:off x="1908542" y="1664818"/>
              <a:ext cx="699788" cy="612315"/>
              <a:chOff x="0" y="0"/>
              <a:chExt cx="812800" cy="711200"/>
            </a:xfrm>
          </p:grpSpPr>
          <p:sp>
            <p:nvSpPr>
              <p:cNvPr id="1407" name="Google Shape;1407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08" name="Google Shape;1408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9" name="Google Shape;1409;p23"/>
            <p:cNvGrpSpPr/>
            <p:nvPr/>
          </p:nvGrpSpPr>
          <p:grpSpPr>
            <a:xfrm>
              <a:off x="2862813" y="1664818"/>
              <a:ext cx="699788" cy="612315"/>
              <a:chOff x="0" y="0"/>
              <a:chExt cx="812800" cy="711200"/>
            </a:xfrm>
          </p:grpSpPr>
          <p:sp>
            <p:nvSpPr>
              <p:cNvPr id="1410" name="Google Shape;1410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11" name="Google Shape;1411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2" name="Google Shape;1412;p23"/>
            <p:cNvGrpSpPr/>
            <p:nvPr/>
          </p:nvGrpSpPr>
          <p:grpSpPr>
            <a:xfrm>
              <a:off x="3817084" y="1664818"/>
              <a:ext cx="699788" cy="612315"/>
              <a:chOff x="0" y="0"/>
              <a:chExt cx="812800" cy="711200"/>
            </a:xfrm>
          </p:grpSpPr>
          <p:sp>
            <p:nvSpPr>
              <p:cNvPr id="1413" name="Google Shape;1413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14" name="Google Shape;1414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5" name="Google Shape;1415;p23"/>
            <p:cNvGrpSpPr/>
            <p:nvPr/>
          </p:nvGrpSpPr>
          <p:grpSpPr>
            <a:xfrm>
              <a:off x="4771356" y="1664818"/>
              <a:ext cx="699788" cy="612315"/>
              <a:chOff x="0" y="0"/>
              <a:chExt cx="812800" cy="711200"/>
            </a:xfrm>
          </p:grpSpPr>
          <p:sp>
            <p:nvSpPr>
              <p:cNvPr id="1416" name="Google Shape;1416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17" name="Google Shape;1417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8" name="Google Shape;1418;p23"/>
            <p:cNvGrpSpPr/>
            <p:nvPr/>
          </p:nvGrpSpPr>
          <p:grpSpPr>
            <a:xfrm>
              <a:off x="0" y="2497227"/>
              <a:ext cx="699788" cy="612315"/>
              <a:chOff x="0" y="0"/>
              <a:chExt cx="812800" cy="711200"/>
            </a:xfrm>
          </p:grpSpPr>
          <p:sp>
            <p:nvSpPr>
              <p:cNvPr id="1419" name="Google Shape;1419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20" name="Google Shape;1420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1" name="Google Shape;1421;p23"/>
            <p:cNvGrpSpPr/>
            <p:nvPr/>
          </p:nvGrpSpPr>
          <p:grpSpPr>
            <a:xfrm>
              <a:off x="954271" y="2497227"/>
              <a:ext cx="699788" cy="612315"/>
              <a:chOff x="0" y="0"/>
              <a:chExt cx="812800" cy="711200"/>
            </a:xfrm>
          </p:grpSpPr>
          <p:sp>
            <p:nvSpPr>
              <p:cNvPr id="1422" name="Google Shape;1422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23" name="Google Shape;1423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4" name="Google Shape;1424;p23"/>
            <p:cNvGrpSpPr/>
            <p:nvPr/>
          </p:nvGrpSpPr>
          <p:grpSpPr>
            <a:xfrm>
              <a:off x="1908542" y="2497227"/>
              <a:ext cx="699788" cy="612315"/>
              <a:chOff x="0" y="0"/>
              <a:chExt cx="812800" cy="711200"/>
            </a:xfrm>
          </p:grpSpPr>
          <p:sp>
            <p:nvSpPr>
              <p:cNvPr id="1425" name="Google Shape;1425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26" name="Google Shape;1426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7" name="Google Shape;1427;p23"/>
            <p:cNvGrpSpPr/>
            <p:nvPr/>
          </p:nvGrpSpPr>
          <p:grpSpPr>
            <a:xfrm>
              <a:off x="2862813" y="2497227"/>
              <a:ext cx="699788" cy="612315"/>
              <a:chOff x="0" y="0"/>
              <a:chExt cx="812800" cy="711200"/>
            </a:xfrm>
          </p:grpSpPr>
          <p:sp>
            <p:nvSpPr>
              <p:cNvPr id="1428" name="Google Shape;1428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29" name="Google Shape;1429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0" name="Google Shape;1430;p23"/>
            <p:cNvGrpSpPr/>
            <p:nvPr/>
          </p:nvGrpSpPr>
          <p:grpSpPr>
            <a:xfrm>
              <a:off x="3817084" y="2497227"/>
              <a:ext cx="699788" cy="612315"/>
              <a:chOff x="0" y="0"/>
              <a:chExt cx="812800" cy="711200"/>
            </a:xfrm>
          </p:grpSpPr>
          <p:sp>
            <p:nvSpPr>
              <p:cNvPr id="1431" name="Google Shape;1431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32" name="Google Shape;1432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3" name="Google Shape;1433;p23"/>
            <p:cNvGrpSpPr/>
            <p:nvPr/>
          </p:nvGrpSpPr>
          <p:grpSpPr>
            <a:xfrm>
              <a:off x="4771356" y="2497227"/>
              <a:ext cx="699788" cy="612315"/>
              <a:chOff x="0" y="0"/>
              <a:chExt cx="812800" cy="711200"/>
            </a:xfrm>
          </p:grpSpPr>
          <p:sp>
            <p:nvSpPr>
              <p:cNvPr id="1434" name="Google Shape;1434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35" name="Google Shape;1435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6" name="Google Shape;1436;p23"/>
            <p:cNvGrpSpPr/>
            <p:nvPr/>
          </p:nvGrpSpPr>
          <p:grpSpPr>
            <a:xfrm>
              <a:off x="0" y="3329635"/>
              <a:ext cx="699788" cy="612315"/>
              <a:chOff x="0" y="0"/>
              <a:chExt cx="812800" cy="711200"/>
            </a:xfrm>
          </p:grpSpPr>
          <p:sp>
            <p:nvSpPr>
              <p:cNvPr id="1437" name="Google Shape;1437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38" name="Google Shape;1438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9" name="Google Shape;1439;p23"/>
            <p:cNvGrpSpPr/>
            <p:nvPr/>
          </p:nvGrpSpPr>
          <p:grpSpPr>
            <a:xfrm>
              <a:off x="954271" y="3329635"/>
              <a:ext cx="699788" cy="612315"/>
              <a:chOff x="0" y="0"/>
              <a:chExt cx="812800" cy="711200"/>
            </a:xfrm>
          </p:grpSpPr>
          <p:sp>
            <p:nvSpPr>
              <p:cNvPr id="1440" name="Google Shape;1440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41" name="Google Shape;1441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2" name="Google Shape;1442;p23"/>
            <p:cNvGrpSpPr/>
            <p:nvPr/>
          </p:nvGrpSpPr>
          <p:grpSpPr>
            <a:xfrm>
              <a:off x="1908542" y="3329635"/>
              <a:ext cx="699788" cy="612315"/>
              <a:chOff x="0" y="0"/>
              <a:chExt cx="812800" cy="711200"/>
            </a:xfrm>
          </p:grpSpPr>
          <p:sp>
            <p:nvSpPr>
              <p:cNvPr id="1443" name="Google Shape;1443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44" name="Google Shape;1444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5" name="Google Shape;1445;p23"/>
            <p:cNvGrpSpPr/>
            <p:nvPr/>
          </p:nvGrpSpPr>
          <p:grpSpPr>
            <a:xfrm>
              <a:off x="2862813" y="3329635"/>
              <a:ext cx="699788" cy="612315"/>
              <a:chOff x="0" y="0"/>
              <a:chExt cx="812800" cy="711200"/>
            </a:xfrm>
          </p:grpSpPr>
          <p:sp>
            <p:nvSpPr>
              <p:cNvPr id="1446" name="Google Shape;1446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47" name="Google Shape;1447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8" name="Google Shape;1448;p23"/>
            <p:cNvGrpSpPr/>
            <p:nvPr/>
          </p:nvGrpSpPr>
          <p:grpSpPr>
            <a:xfrm>
              <a:off x="3817084" y="3329635"/>
              <a:ext cx="699788" cy="612315"/>
              <a:chOff x="0" y="0"/>
              <a:chExt cx="812800" cy="711200"/>
            </a:xfrm>
          </p:grpSpPr>
          <p:sp>
            <p:nvSpPr>
              <p:cNvPr id="1449" name="Google Shape;1449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50" name="Google Shape;1450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1" name="Google Shape;1451;p23"/>
            <p:cNvGrpSpPr/>
            <p:nvPr/>
          </p:nvGrpSpPr>
          <p:grpSpPr>
            <a:xfrm>
              <a:off x="4771356" y="3329635"/>
              <a:ext cx="699788" cy="612315"/>
              <a:chOff x="0" y="0"/>
              <a:chExt cx="812800" cy="711200"/>
            </a:xfrm>
          </p:grpSpPr>
          <p:sp>
            <p:nvSpPr>
              <p:cNvPr id="1452" name="Google Shape;1452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53" name="Google Shape;1453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4" name="Google Shape;1454;p23"/>
            <p:cNvGrpSpPr/>
            <p:nvPr/>
          </p:nvGrpSpPr>
          <p:grpSpPr>
            <a:xfrm>
              <a:off x="0" y="4162044"/>
              <a:ext cx="699788" cy="612315"/>
              <a:chOff x="0" y="0"/>
              <a:chExt cx="812800" cy="711200"/>
            </a:xfrm>
          </p:grpSpPr>
          <p:sp>
            <p:nvSpPr>
              <p:cNvPr id="1455" name="Google Shape;1455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56" name="Google Shape;1456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7" name="Google Shape;1457;p23"/>
            <p:cNvGrpSpPr/>
            <p:nvPr/>
          </p:nvGrpSpPr>
          <p:grpSpPr>
            <a:xfrm>
              <a:off x="954271" y="4162044"/>
              <a:ext cx="699788" cy="612315"/>
              <a:chOff x="0" y="0"/>
              <a:chExt cx="812800" cy="711200"/>
            </a:xfrm>
          </p:grpSpPr>
          <p:sp>
            <p:nvSpPr>
              <p:cNvPr id="1458" name="Google Shape;1458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59" name="Google Shape;1459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0" name="Google Shape;1460;p23"/>
            <p:cNvGrpSpPr/>
            <p:nvPr/>
          </p:nvGrpSpPr>
          <p:grpSpPr>
            <a:xfrm>
              <a:off x="1908542" y="4162044"/>
              <a:ext cx="699788" cy="612315"/>
              <a:chOff x="0" y="0"/>
              <a:chExt cx="812800" cy="711200"/>
            </a:xfrm>
          </p:grpSpPr>
          <p:sp>
            <p:nvSpPr>
              <p:cNvPr id="1461" name="Google Shape;1461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62" name="Google Shape;1462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3" name="Google Shape;1463;p23"/>
            <p:cNvGrpSpPr/>
            <p:nvPr/>
          </p:nvGrpSpPr>
          <p:grpSpPr>
            <a:xfrm>
              <a:off x="2862813" y="4162044"/>
              <a:ext cx="699788" cy="612315"/>
              <a:chOff x="0" y="0"/>
              <a:chExt cx="812800" cy="711200"/>
            </a:xfrm>
          </p:grpSpPr>
          <p:sp>
            <p:nvSpPr>
              <p:cNvPr id="1464" name="Google Shape;1464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65" name="Google Shape;1465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6" name="Google Shape;1466;p23"/>
            <p:cNvGrpSpPr/>
            <p:nvPr/>
          </p:nvGrpSpPr>
          <p:grpSpPr>
            <a:xfrm>
              <a:off x="3817084" y="4162044"/>
              <a:ext cx="699788" cy="612315"/>
              <a:chOff x="0" y="0"/>
              <a:chExt cx="812800" cy="711200"/>
            </a:xfrm>
          </p:grpSpPr>
          <p:sp>
            <p:nvSpPr>
              <p:cNvPr id="1467" name="Google Shape;1467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68" name="Google Shape;1468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69" name="Google Shape;1469;p23"/>
            <p:cNvGrpSpPr/>
            <p:nvPr/>
          </p:nvGrpSpPr>
          <p:grpSpPr>
            <a:xfrm>
              <a:off x="4771356" y="4162044"/>
              <a:ext cx="699788" cy="612315"/>
              <a:chOff x="0" y="0"/>
              <a:chExt cx="812800" cy="711200"/>
            </a:xfrm>
          </p:grpSpPr>
          <p:sp>
            <p:nvSpPr>
              <p:cNvPr id="1470" name="Google Shape;1470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71" name="Google Shape;1471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2" name="Google Shape;1472;p23"/>
            <p:cNvGrpSpPr/>
            <p:nvPr/>
          </p:nvGrpSpPr>
          <p:grpSpPr>
            <a:xfrm>
              <a:off x="0" y="4994453"/>
              <a:ext cx="699788" cy="612315"/>
              <a:chOff x="0" y="0"/>
              <a:chExt cx="812800" cy="711200"/>
            </a:xfrm>
          </p:grpSpPr>
          <p:sp>
            <p:nvSpPr>
              <p:cNvPr id="1473" name="Google Shape;1473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74" name="Google Shape;1474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5" name="Google Shape;1475;p23"/>
            <p:cNvGrpSpPr/>
            <p:nvPr/>
          </p:nvGrpSpPr>
          <p:grpSpPr>
            <a:xfrm>
              <a:off x="954271" y="4994453"/>
              <a:ext cx="699788" cy="612315"/>
              <a:chOff x="0" y="0"/>
              <a:chExt cx="812800" cy="711200"/>
            </a:xfrm>
          </p:grpSpPr>
          <p:sp>
            <p:nvSpPr>
              <p:cNvPr id="1476" name="Google Shape;1476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77" name="Google Shape;1477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8" name="Google Shape;1478;p23"/>
            <p:cNvGrpSpPr/>
            <p:nvPr/>
          </p:nvGrpSpPr>
          <p:grpSpPr>
            <a:xfrm>
              <a:off x="1908542" y="4994453"/>
              <a:ext cx="699788" cy="612315"/>
              <a:chOff x="0" y="0"/>
              <a:chExt cx="812800" cy="711200"/>
            </a:xfrm>
          </p:grpSpPr>
          <p:sp>
            <p:nvSpPr>
              <p:cNvPr id="1479" name="Google Shape;1479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80" name="Google Shape;1480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1" name="Google Shape;1481;p23"/>
            <p:cNvGrpSpPr/>
            <p:nvPr/>
          </p:nvGrpSpPr>
          <p:grpSpPr>
            <a:xfrm>
              <a:off x="2862813" y="4994453"/>
              <a:ext cx="699788" cy="612315"/>
              <a:chOff x="0" y="0"/>
              <a:chExt cx="812800" cy="711200"/>
            </a:xfrm>
          </p:grpSpPr>
          <p:sp>
            <p:nvSpPr>
              <p:cNvPr id="1482" name="Google Shape;1482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83" name="Google Shape;1483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4" name="Google Shape;1484;p23"/>
            <p:cNvGrpSpPr/>
            <p:nvPr/>
          </p:nvGrpSpPr>
          <p:grpSpPr>
            <a:xfrm>
              <a:off x="3817084" y="4994453"/>
              <a:ext cx="699788" cy="612315"/>
              <a:chOff x="0" y="0"/>
              <a:chExt cx="812800" cy="711200"/>
            </a:xfrm>
          </p:grpSpPr>
          <p:sp>
            <p:nvSpPr>
              <p:cNvPr id="1485" name="Google Shape;1485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86" name="Google Shape;1486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7" name="Google Shape;1487;p23"/>
            <p:cNvGrpSpPr/>
            <p:nvPr/>
          </p:nvGrpSpPr>
          <p:grpSpPr>
            <a:xfrm>
              <a:off x="4771356" y="4994453"/>
              <a:ext cx="699788" cy="612315"/>
              <a:chOff x="0" y="0"/>
              <a:chExt cx="812800" cy="711200"/>
            </a:xfrm>
          </p:grpSpPr>
          <p:sp>
            <p:nvSpPr>
              <p:cNvPr id="1488" name="Google Shape;1488;p2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89" name="Google Shape;1489;p2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90" name="Google Shape;1490;p23"/>
          <p:cNvSpPr/>
          <p:nvPr/>
        </p:nvSpPr>
        <p:spPr>
          <a:xfrm>
            <a:off x="11396423" y="0"/>
            <a:ext cx="2175054" cy="2268635"/>
          </a:xfrm>
          <a:custGeom>
            <a:rect b="b" l="l" r="r" t="t"/>
            <a:pathLst>
              <a:path extrusionOk="0" h="2268635" w="2175054">
                <a:moveTo>
                  <a:pt x="0" y="0"/>
                </a:moveTo>
                <a:lnTo>
                  <a:pt x="2175054" y="0"/>
                </a:lnTo>
                <a:lnTo>
                  <a:pt x="2175054" y="2268635"/>
                </a:lnTo>
                <a:lnTo>
                  <a:pt x="0" y="2268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DEB"/>
        </a:solidFill>
      </p:bgPr>
    </p:bg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" name="Google Shape;1495;p24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6" name="Google Shape;1496;p24"/>
          <p:cNvGrpSpPr/>
          <p:nvPr/>
        </p:nvGrpSpPr>
        <p:grpSpPr>
          <a:xfrm>
            <a:off x="9144000" y="2320566"/>
            <a:ext cx="10981543" cy="3381807"/>
            <a:chOff x="0" y="-28575"/>
            <a:chExt cx="3935537" cy="1211963"/>
          </a:xfrm>
        </p:grpSpPr>
        <p:sp>
          <p:nvSpPr>
            <p:cNvPr id="1497" name="Google Shape;1497;p24"/>
            <p:cNvSpPr/>
            <p:nvPr/>
          </p:nvSpPr>
          <p:spPr>
            <a:xfrm>
              <a:off x="0" y="0"/>
              <a:ext cx="3935537" cy="1183388"/>
            </a:xfrm>
            <a:custGeom>
              <a:rect b="b" l="l" r="r" t="t"/>
              <a:pathLst>
                <a:path extrusionOk="0" h="1183388" w="3935537">
                  <a:moveTo>
                    <a:pt x="0" y="0"/>
                  </a:moveTo>
                  <a:lnTo>
                    <a:pt x="3935537" y="0"/>
                  </a:lnTo>
                  <a:lnTo>
                    <a:pt x="3935537" y="1183388"/>
                  </a:lnTo>
                  <a:lnTo>
                    <a:pt x="0" y="11833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98" name="Google Shape;1498;p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9" name="Google Shape;1499;p24"/>
          <p:cNvSpPr txBox="1"/>
          <p:nvPr/>
        </p:nvSpPr>
        <p:spPr>
          <a:xfrm>
            <a:off x="9144000" y="3127412"/>
            <a:ext cx="8569823" cy="1838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 picture is worth a </a:t>
            </a:r>
            <a:r>
              <a:rPr b="1" i="0" lang="en-US" sz="6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thousand words</a:t>
            </a:r>
            <a:endParaRPr/>
          </a:p>
        </p:txBody>
      </p:sp>
      <p:sp>
        <p:nvSpPr>
          <p:cNvPr id="1500" name="Google Shape;1500;p24"/>
          <p:cNvSpPr/>
          <p:nvPr/>
        </p:nvSpPr>
        <p:spPr>
          <a:xfrm>
            <a:off x="6046863" y="-562902"/>
            <a:ext cx="4831664" cy="4614239"/>
          </a:xfrm>
          <a:custGeom>
            <a:rect b="b" l="l" r="r" t="t"/>
            <a:pathLst>
              <a:path extrusionOk="0" h="4614239" w="4831664">
                <a:moveTo>
                  <a:pt x="0" y="0"/>
                </a:moveTo>
                <a:lnTo>
                  <a:pt x="4831663" y="0"/>
                </a:lnTo>
                <a:lnTo>
                  <a:pt x="4831663" y="4614239"/>
                </a:lnTo>
                <a:lnTo>
                  <a:pt x="0" y="46142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" name="Google Shape;1505;p25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6" name="Google Shape;1506;p25"/>
          <p:cNvSpPr/>
          <p:nvPr/>
        </p:nvSpPr>
        <p:spPr>
          <a:xfrm>
            <a:off x="753535" y="1331210"/>
            <a:ext cx="4682806" cy="3910143"/>
          </a:xfrm>
          <a:custGeom>
            <a:rect b="b" l="l" r="r" t="t"/>
            <a:pathLst>
              <a:path extrusionOk="0" h="3910143" w="4682806">
                <a:moveTo>
                  <a:pt x="0" y="0"/>
                </a:moveTo>
                <a:lnTo>
                  <a:pt x="4682805" y="0"/>
                </a:lnTo>
                <a:lnTo>
                  <a:pt x="4682805" y="3910142"/>
                </a:lnTo>
                <a:lnTo>
                  <a:pt x="0" y="3910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07" name="Google Shape;1507;p25"/>
          <p:cNvGrpSpPr/>
          <p:nvPr/>
        </p:nvGrpSpPr>
        <p:grpSpPr>
          <a:xfrm>
            <a:off x="10801659" y="490579"/>
            <a:ext cx="9496643" cy="3303093"/>
            <a:chOff x="0" y="-57150"/>
            <a:chExt cx="2501174" cy="869950"/>
          </a:xfrm>
        </p:grpSpPr>
        <p:sp>
          <p:nvSpPr>
            <p:cNvPr id="1508" name="Google Shape;1508;p25"/>
            <p:cNvSpPr/>
            <p:nvPr/>
          </p:nvSpPr>
          <p:spPr>
            <a:xfrm>
              <a:off x="0" y="0"/>
              <a:ext cx="2501174" cy="679166"/>
            </a:xfrm>
            <a:custGeom>
              <a:rect b="b" l="l" r="r" t="t"/>
              <a:pathLst>
                <a:path extrusionOk="0" h="679166" w="2501174">
                  <a:moveTo>
                    <a:pt x="0" y="0"/>
                  </a:moveTo>
                  <a:lnTo>
                    <a:pt x="2501174" y="0"/>
                  </a:lnTo>
                  <a:lnTo>
                    <a:pt x="2501174" y="679166"/>
                  </a:lnTo>
                  <a:lnTo>
                    <a:pt x="0" y="679166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1509" name="Google Shape;1509;p2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0" name="Google Shape;1510;p25"/>
          <p:cNvSpPr txBox="1"/>
          <p:nvPr/>
        </p:nvSpPr>
        <p:spPr>
          <a:xfrm>
            <a:off x="10331824" y="1019175"/>
            <a:ext cx="72882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Our </a:t>
            </a: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Categories</a:t>
            </a:r>
            <a:endParaRPr/>
          </a:p>
        </p:txBody>
      </p:sp>
      <p:grpSp>
        <p:nvGrpSpPr>
          <p:cNvPr id="1511" name="Google Shape;1511;p25"/>
          <p:cNvGrpSpPr/>
          <p:nvPr/>
        </p:nvGrpSpPr>
        <p:grpSpPr>
          <a:xfrm>
            <a:off x="15688776" y="4675767"/>
            <a:ext cx="3862367" cy="3958110"/>
            <a:chOff x="0" y="0"/>
            <a:chExt cx="5149823" cy="5277481"/>
          </a:xfrm>
        </p:grpSpPr>
        <p:grpSp>
          <p:nvGrpSpPr>
            <p:cNvPr id="1512" name="Google Shape;1512;p25"/>
            <p:cNvGrpSpPr/>
            <p:nvPr/>
          </p:nvGrpSpPr>
          <p:grpSpPr>
            <a:xfrm>
              <a:off x="0" y="0"/>
              <a:ext cx="658690" cy="576353"/>
              <a:chOff x="0" y="0"/>
              <a:chExt cx="812800" cy="711200"/>
            </a:xfrm>
          </p:grpSpPr>
          <p:sp>
            <p:nvSpPr>
              <p:cNvPr id="1513" name="Google Shape;1513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14" name="Google Shape;1514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5" name="Google Shape;1515;p25"/>
            <p:cNvGrpSpPr/>
            <p:nvPr/>
          </p:nvGrpSpPr>
          <p:grpSpPr>
            <a:xfrm>
              <a:off x="898227" y="0"/>
              <a:ext cx="658690" cy="576353"/>
              <a:chOff x="0" y="0"/>
              <a:chExt cx="812800" cy="711200"/>
            </a:xfrm>
          </p:grpSpPr>
          <p:sp>
            <p:nvSpPr>
              <p:cNvPr id="1516" name="Google Shape;1516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17" name="Google Shape;1517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8" name="Google Shape;1518;p25"/>
            <p:cNvGrpSpPr/>
            <p:nvPr/>
          </p:nvGrpSpPr>
          <p:grpSpPr>
            <a:xfrm>
              <a:off x="1796453" y="0"/>
              <a:ext cx="658690" cy="576353"/>
              <a:chOff x="0" y="0"/>
              <a:chExt cx="812800" cy="711200"/>
            </a:xfrm>
          </p:grpSpPr>
          <p:sp>
            <p:nvSpPr>
              <p:cNvPr id="1519" name="Google Shape;1519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20" name="Google Shape;1520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1" name="Google Shape;1521;p25"/>
            <p:cNvGrpSpPr/>
            <p:nvPr/>
          </p:nvGrpSpPr>
          <p:grpSpPr>
            <a:xfrm>
              <a:off x="2694680" y="0"/>
              <a:ext cx="658690" cy="576353"/>
              <a:chOff x="0" y="0"/>
              <a:chExt cx="812800" cy="711200"/>
            </a:xfrm>
          </p:grpSpPr>
          <p:sp>
            <p:nvSpPr>
              <p:cNvPr id="1522" name="Google Shape;1522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23" name="Google Shape;1523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4" name="Google Shape;1524;p25"/>
            <p:cNvGrpSpPr/>
            <p:nvPr/>
          </p:nvGrpSpPr>
          <p:grpSpPr>
            <a:xfrm>
              <a:off x="3592907" y="0"/>
              <a:ext cx="658690" cy="576353"/>
              <a:chOff x="0" y="0"/>
              <a:chExt cx="812800" cy="711200"/>
            </a:xfrm>
          </p:grpSpPr>
          <p:sp>
            <p:nvSpPr>
              <p:cNvPr id="1525" name="Google Shape;1525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26" name="Google Shape;1526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7" name="Google Shape;1527;p25"/>
            <p:cNvGrpSpPr/>
            <p:nvPr/>
          </p:nvGrpSpPr>
          <p:grpSpPr>
            <a:xfrm>
              <a:off x="4491133" y="0"/>
              <a:ext cx="658690" cy="576353"/>
              <a:chOff x="0" y="0"/>
              <a:chExt cx="812800" cy="711200"/>
            </a:xfrm>
          </p:grpSpPr>
          <p:sp>
            <p:nvSpPr>
              <p:cNvPr id="1528" name="Google Shape;1528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29" name="Google Shape;1529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0" name="Google Shape;1530;p25"/>
            <p:cNvGrpSpPr/>
            <p:nvPr/>
          </p:nvGrpSpPr>
          <p:grpSpPr>
            <a:xfrm>
              <a:off x="0" y="783521"/>
              <a:ext cx="658690" cy="576353"/>
              <a:chOff x="0" y="0"/>
              <a:chExt cx="812800" cy="711200"/>
            </a:xfrm>
          </p:grpSpPr>
          <p:sp>
            <p:nvSpPr>
              <p:cNvPr id="1531" name="Google Shape;1531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32" name="Google Shape;1532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3" name="Google Shape;1533;p25"/>
            <p:cNvGrpSpPr/>
            <p:nvPr/>
          </p:nvGrpSpPr>
          <p:grpSpPr>
            <a:xfrm>
              <a:off x="898227" y="783521"/>
              <a:ext cx="658690" cy="576353"/>
              <a:chOff x="0" y="0"/>
              <a:chExt cx="812800" cy="711200"/>
            </a:xfrm>
          </p:grpSpPr>
          <p:sp>
            <p:nvSpPr>
              <p:cNvPr id="1534" name="Google Shape;1534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35" name="Google Shape;1535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6" name="Google Shape;1536;p25"/>
            <p:cNvGrpSpPr/>
            <p:nvPr/>
          </p:nvGrpSpPr>
          <p:grpSpPr>
            <a:xfrm>
              <a:off x="1796453" y="783521"/>
              <a:ext cx="658690" cy="576353"/>
              <a:chOff x="0" y="0"/>
              <a:chExt cx="812800" cy="711200"/>
            </a:xfrm>
          </p:grpSpPr>
          <p:sp>
            <p:nvSpPr>
              <p:cNvPr id="1537" name="Google Shape;1537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38" name="Google Shape;1538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9" name="Google Shape;1539;p25"/>
            <p:cNvGrpSpPr/>
            <p:nvPr/>
          </p:nvGrpSpPr>
          <p:grpSpPr>
            <a:xfrm>
              <a:off x="2694680" y="783521"/>
              <a:ext cx="658690" cy="576353"/>
              <a:chOff x="0" y="0"/>
              <a:chExt cx="812800" cy="711200"/>
            </a:xfrm>
          </p:grpSpPr>
          <p:sp>
            <p:nvSpPr>
              <p:cNvPr id="1540" name="Google Shape;1540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41" name="Google Shape;1541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2" name="Google Shape;1542;p25"/>
            <p:cNvGrpSpPr/>
            <p:nvPr/>
          </p:nvGrpSpPr>
          <p:grpSpPr>
            <a:xfrm>
              <a:off x="3592907" y="783521"/>
              <a:ext cx="658690" cy="576353"/>
              <a:chOff x="0" y="0"/>
              <a:chExt cx="812800" cy="711200"/>
            </a:xfrm>
          </p:grpSpPr>
          <p:sp>
            <p:nvSpPr>
              <p:cNvPr id="1543" name="Google Shape;1543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44" name="Google Shape;1544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5" name="Google Shape;1545;p25"/>
            <p:cNvGrpSpPr/>
            <p:nvPr/>
          </p:nvGrpSpPr>
          <p:grpSpPr>
            <a:xfrm>
              <a:off x="4491133" y="783521"/>
              <a:ext cx="658690" cy="576353"/>
              <a:chOff x="0" y="0"/>
              <a:chExt cx="812800" cy="711200"/>
            </a:xfrm>
          </p:grpSpPr>
          <p:sp>
            <p:nvSpPr>
              <p:cNvPr id="1546" name="Google Shape;1546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47" name="Google Shape;1547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8" name="Google Shape;1548;p25"/>
            <p:cNvGrpSpPr/>
            <p:nvPr/>
          </p:nvGrpSpPr>
          <p:grpSpPr>
            <a:xfrm>
              <a:off x="0" y="1567043"/>
              <a:ext cx="658690" cy="576353"/>
              <a:chOff x="0" y="0"/>
              <a:chExt cx="812800" cy="711200"/>
            </a:xfrm>
          </p:grpSpPr>
          <p:sp>
            <p:nvSpPr>
              <p:cNvPr id="1549" name="Google Shape;1549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50" name="Google Shape;1550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1" name="Google Shape;1551;p25"/>
            <p:cNvGrpSpPr/>
            <p:nvPr/>
          </p:nvGrpSpPr>
          <p:grpSpPr>
            <a:xfrm>
              <a:off x="898227" y="1567043"/>
              <a:ext cx="658690" cy="576353"/>
              <a:chOff x="0" y="0"/>
              <a:chExt cx="812800" cy="711200"/>
            </a:xfrm>
          </p:grpSpPr>
          <p:sp>
            <p:nvSpPr>
              <p:cNvPr id="1552" name="Google Shape;1552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53" name="Google Shape;1553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4" name="Google Shape;1554;p25"/>
            <p:cNvGrpSpPr/>
            <p:nvPr/>
          </p:nvGrpSpPr>
          <p:grpSpPr>
            <a:xfrm>
              <a:off x="1796453" y="1567043"/>
              <a:ext cx="658690" cy="576353"/>
              <a:chOff x="0" y="0"/>
              <a:chExt cx="812800" cy="711200"/>
            </a:xfrm>
          </p:grpSpPr>
          <p:sp>
            <p:nvSpPr>
              <p:cNvPr id="1555" name="Google Shape;1555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56" name="Google Shape;1556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7" name="Google Shape;1557;p25"/>
            <p:cNvGrpSpPr/>
            <p:nvPr/>
          </p:nvGrpSpPr>
          <p:grpSpPr>
            <a:xfrm>
              <a:off x="2694680" y="1567043"/>
              <a:ext cx="658690" cy="576353"/>
              <a:chOff x="0" y="0"/>
              <a:chExt cx="812800" cy="711200"/>
            </a:xfrm>
          </p:grpSpPr>
          <p:sp>
            <p:nvSpPr>
              <p:cNvPr id="1558" name="Google Shape;1558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59" name="Google Shape;1559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0" name="Google Shape;1560;p25"/>
            <p:cNvGrpSpPr/>
            <p:nvPr/>
          </p:nvGrpSpPr>
          <p:grpSpPr>
            <a:xfrm>
              <a:off x="3592907" y="1567043"/>
              <a:ext cx="658690" cy="576353"/>
              <a:chOff x="0" y="0"/>
              <a:chExt cx="812800" cy="711200"/>
            </a:xfrm>
          </p:grpSpPr>
          <p:sp>
            <p:nvSpPr>
              <p:cNvPr id="1561" name="Google Shape;1561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62" name="Google Shape;1562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3" name="Google Shape;1563;p25"/>
            <p:cNvGrpSpPr/>
            <p:nvPr/>
          </p:nvGrpSpPr>
          <p:grpSpPr>
            <a:xfrm>
              <a:off x="4491133" y="1567043"/>
              <a:ext cx="658690" cy="576353"/>
              <a:chOff x="0" y="0"/>
              <a:chExt cx="812800" cy="711200"/>
            </a:xfrm>
          </p:grpSpPr>
          <p:sp>
            <p:nvSpPr>
              <p:cNvPr id="1564" name="Google Shape;1564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65" name="Google Shape;1565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6" name="Google Shape;1566;p25"/>
            <p:cNvGrpSpPr/>
            <p:nvPr/>
          </p:nvGrpSpPr>
          <p:grpSpPr>
            <a:xfrm>
              <a:off x="0" y="2350564"/>
              <a:ext cx="658690" cy="576353"/>
              <a:chOff x="0" y="0"/>
              <a:chExt cx="812800" cy="711200"/>
            </a:xfrm>
          </p:grpSpPr>
          <p:sp>
            <p:nvSpPr>
              <p:cNvPr id="1567" name="Google Shape;1567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68" name="Google Shape;1568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9" name="Google Shape;1569;p25"/>
            <p:cNvGrpSpPr/>
            <p:nvPr/>
          </p:nvGrpSpPr>
          <p:grpSpPr>
            <a:xfrm>
              <a:off x="898227" y="2350564"/>
              <a:ext cx="658690" cy="576353"/>
              <a:chOff x="0" y="0"/>
              <a:chExt cx="812800" cy="711200"/>
            </a:xfrm>
          </p:grpSpPr>
          <p:sp>
            <p:nvSpPr>
              <p:cNvPr id="1570" name="Google Shape;1570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71" name="Google Shape;1571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2" name="Google Shape;1572;p25"/>
            <p:cNvGrpSpPr/>
            <p:nvPr/>
          </p:nvGrpSpPr>
          <p:grpSpPr>
            <a:xfrm>
              <a:off x="1796453" y="2350564"/>
              <a:ext cx="658690" cy="576353"/>
              <a:chOff x="0" y="0"/>
              <a:chExt cx="812800" cy="711200"/>
            </a:xfrm>
          </p:grpSpPr>
          <p:sp>
            <p:nvSpPr>
              <p:cNvPr id="1573" name="Google Shape;1573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74" name="Google Shape;1574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5" name="Google Shape;1575;p25"/>
            <p:cNvGrpSpPr/>
            <p:nvPr/>
          </p:nvGrpSpPr>
          <p:grpSpPr>
            <a:xfrm>
              <a:off x="2694680" y="2350564"/>
              <a:ext cx="658690" cy="576353"/>
              <a:chOff x="0" y="0"/>
              <a:chExt cx="812800" cy="711200"/>
            </a:xfrm>
          </p:grpSpPr>
          <p:sp>
            <p:nvSpPr>
              <p:cNvPr id="1576" name="Google Shape;1576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77" name="Google Shape;1577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8" name="Google Shape;1578;p25"/>
            <p:cNvGrpSpPr/>
            <p:nvPr/>
          </p:nvGrpSpPr>
          <p:grpSpPr>
            <a:xfrm>
              <a:off x="3592907" y="2350564"/>
              <a:ext cx="658690" cy="576353"/>
              <a:chOff x="0" y="0"/>
              <a:chExt cx="812800" cy="711200"/>
            </a:xfrm>
          </p:grpSpPr>
          <p:sp>
            <p:nvSpPr>
              <p:cNvPr id="1579" name="Google Shape;1579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80" name="Google Shape;1580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1" name="Google Shape;1581;p25"/>
            <p:cNvGrpSpPr/>
            <p:nvPr/>
          </p:nvGrpSpPr>
          <p:grpSpPr>
            <a:xfrm>
              <a:off x="4491133" y="2350564"/>
              <a:ext cx="658690" cy="576353"/>
              <a:chOff x="0" y="0"/>
              <a:chExt cx="812800" cy="711200"/>
            </a:xfrm>
          </p:grpSpPr>
          <p:sp>
            <p:nvSpPr>
              <p:cNvPr id="1582" name="Google Shape;1582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83" name="Google Shape;1583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4" name="Google Shape;1584;p25"/>
            <p:cNvGrpSpPr/>
            <p:nvPr/>
          </p:nvGrpSpPr>
          <p:grpSpPr>
            <a:xfrm>
              <a:off x="0" y="3134086"/>
              <a:ext cx="658690" cy="576353"/>
              <a:chOff x="0" y="0"/>
              <a:chExt cx="812800" cy="711200"/>
            </a:xfrm>
          </p:grpSpPr>
          <p:sp>
            <p:nvSpPr>
              <p:cNvPr id="1585" name="Google Shape;1585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86" name="Google Shape;1586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7" name="Google Shape;1587;p25"/>
            <p:cNvGrpSpPr/>
            <p:nvPr/>
          </p:nvGrpSpPr>
          <p:grpSpPr>
            <a:xfrm>
              <a:off x="898227" y="3134086"/>
              <a:ext cx="658690" cy="576353"/>
              <a:chOff x="0" y="0"/>
              <a:chExt cx="812800" cy="711200"/>
            </a:xfrm>
          </p:grpSpPr>
          <p:sp>
            <p:nvSpPr>
              <p:cNvPr id="1588" name="Google Shape;1588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89" name="Google Shape;1589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0" name="Google Shape;1590;p25"/>
            <p:cNvGrpSpPr/>
            <p:nvPr/>
          </p:nvGrpSpPr>
          <p:grpSpPr>
            <a:xfrm>
              <a:off x="1796453" y="3134086"/>
              <a:ext cx="658690" cy="576353"/>
              <a:chOff x="0" y="0"/>
              <a:chExt cx="812800" cy="711200"/>
            </a:xfrm>
          </p:grpSpPr>
          <p:sp>
            <p:nvSpPr>
              <p:cNvPr id="1591" name="Google Shape;1591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92" name="Google Shape;1592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3" name="Google Shape;1593;p25"/>
            <p:cNvGrpSpPr/>
            <p:nvPr/>
          </p:nvGrpSpPr>
          <p:grpSpPr>
            <a:xfrm>
              <a:off x="2694680" y="3134086"/>
              <a:ext cx="658690" cy="576353"/>
              <a:chOff x="0" y="0"/>
              <a:chExt cx="812800" cy="711200"/>
            </a:xfrm>
          </p:grpSpPr>
          <p:sp>
            <p:nvSpPr>
              <p:cNvPr id="1594" name="Google Shape;1594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95" name="Google Shape;1595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6" name="Google Shape;1596;p25"/>
            <p:cNvGrpSpPr/>
            <p:nvPr/>
          </p:nvGrpSpPr>
          <p:grpSpPr>
            <a:xfrm>
              <a:off x="3592907" y="3134086"/>
              <a:ext cx="658690" cy="576353"/>
              <a:chOff x="0" y="0"/>
              <a:chExt cx="812800" cy="711200"/>
            </a:xfrm>
          </p:grpSpPr>
          <p:sp>
            <p:nvSpPr>
              <p:cNvPr id="1597" name="Google Shape;1597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598" name="Google Shape;1598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9" name="Google Shape;1599;p25"/>
            <p:cNvGrpSpPr/>
            <p:nvPr/>
          </p:nvGrpSpPr>
          <p:grpSpPr>
            <a:xfrm>
              <a:off x="4491133" y="3134086"/>
              <a:ext cx="658690" cy="576353"/>
              <a:chOff x="0" y="0"/>
              <a:chExt cx="812800" cy="711200"/>
            </a:xfrm>
          </p:grpSpPr>
          <p:sp>
            <p:nvSpPr>
              <p:cNvPr id="1600" name="Google Shape;1600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601" name="Google Shape;1601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2" name="Google Shape;1602;p25"/>
            <p:cNvGrpSpPr/>
            <p:nvPr/>
          </p:nvGrpSpPr>
          <p:grpSpPr>
            <a:xfrm>
              <a:off x="0" y="3917607"/>
              <a:ext cx="658690" cy="576353"/>
              <a:chOff x="0" y="0"/>
              <a:chExt cx="812800" cy="711200"/>
            </a:xfrm>
          </p:grpSpPr>
          <p:sp>
            <p:nvSpPr>
              <p:cNvPr id="1603" name="Google Shape;1603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604" name="Google Shape;1604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5" name="Google Shape;1605;p25"/>
            <p:cNvGrpSpPr/>
            <p:nvPr/>
          </p:nvGrpSpPr>
          <p:grpSpPr>
            <a:xfrm>
              <a:off x="898227" y="3917607"/>
              <a:ext cx="658690" cy="576353"/>
              <a:chOff x="0" y="0"/>
              <a:chExt cx="812800" cy="711200"/>
            </a:xfrm>
          </p:grpSpPr>
          <p:sp>
            <p:nvSpPr>
              <p:cNvPr id="1606" name="Google Shape;1606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607" name="Google Shape;1607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8" name="Google Shape;1608;p25"/>
            <p:cNvGrpSpPr/>
            <p:nvPr/>
          </p:nvGrpSpPr>
          <p:grpSpPr>
            <a:xfrm>
              <a:off x="1796453" y="3917607"/>
              <a:ext cx="658690" cy="576353"/>
              <a:chOff x="0" y="0"/>
              <a:chExt cx="812800" cy="711200"/>
            </a:xfrm>
          </p:grpSpPr>
          <p:sp>
            <p:nvSpPr>
              <p:cNvPr id="1609" name="Google Shape;1609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610" name="Google Shape;1610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1" name="Google Shape;1611;p25"/>
            <p:cNvGrpSpPr/>
            <p:nvPr/>
          </p:nvGrpSpPr>
          <p:grpSpPr>
            <a:xfrm>
              <a:off x="2694680" y="3917607"/>
              <a:ext cx="658690" cy="576353"/>
              <a:chOff x="0" y="0"/>
              <a:chExt cx="812800" cy="711200"/>
            </a:xfrm>
          </p:grpSpPr>
          <p:sp>
            <p:nvSpPr>
              <p:cNvPr id="1612" name="Google Shape;1612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613" name="Google Shape;1613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4" name="Google Shape;1614;p25"/>
            <p:cNvGrpSpPr/>
            <p:nvPr/>
          </p:nvGrpSpPr>
          <p:grpSpPr>
            <a:xfrm>
              <a:off x="3592907" y="3917607"/>
              <a:ext cx="658690" cy="576353"/>
              <a:chOff x="0" y="0"/>
              <a:chExt cx="812800" cy="711200"/>
            </a:xfrm>
          </p:grpSpPr>
          <p:sp>
            <p:nvSpPr>
              <p:cNvPr id="1615" name="Google Shape;1615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616" name="Google Shape;1616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7" name="Google Shape;1617;p25"/>
            <p:cNvGrpSpPr/>
            <p:nvPr/>
          </p:nvGrpSpPr>
          <p:grpSpPr>
            <a:xfrm>
              <a:off x="4491133" y="3917607"/>
              <a:ext cx="658690" cy="576353"/>
              <a:chOff x="0" y="0"/>
              <a:chExt cx="812800" cy="711200"/>
            </a:xfrm>
          </p:grpSpPr>
          <p:sp>
            <p:nvSpPr>
              <p:cNvPr id="1618" name="Google Shape;1618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619" name="Google Shape;1619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0" name="Google Shape;1620;p25"/>
            <p:cNvGrpSpPr/>
            <p:nvPr/>
          </p:nvGrpSpPr>
          <p:grpSpPr>
            <a:xfrm>
              <a:off x="0" y="4701128"/>
              <a:ext cx="658690" cy="576353"/>
              <a:chOff x="0" y="0"/>
              <a:chExt cx="812800" cy="711200"/>
            </a:xfrm>
          </p:grpSpPr>
          <p:sp>
            <p:nvSpPr>
              <p:cNvPr id="1621" name="Google Shape;1621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622" name="Google Shape;1622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3" name="Google Shape;1623;p25"/>
            <p:cNvGrpSpPr/>
            <p:nvPr/>
          </p:nvGrpSpPr>
          <p:grpSpPr>
            <a:xfrm>
              <a:off x="898227" y="4701128"/>
              <a:ext cx="658690" cy="576353"/>
              <a:chOff x="0" y="0"/>
              <a:chExt cx="812800" cy="711200"/>
            </a:xfrm>
          </p:grpSpPr>
          <p:sp>
            <p:nvSpPr>
              <p:cNvPr id="1624" name="Google Shape;1624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625" name="Google Shape;1625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6" name="Google Shape;1626;p25"/>
            <p:cNvGrpSpPr/>
            <p:nvPr/>
          </p:nvGrpSpPr>
          <p:grpSpPr>
            <a:xfrm>
              <a:off x="1796453" y="4701128"/>
              <a:ext cx="658690" cy="576353"/>
              <a:chOff x="0" y="0"/>
              <a:chExt cx="812800" cy="711200"/>
            </a:xfrm>
          </p:grpSpPr>
          <p:sp>
            <p:nvSpPr>
              <p:cNvPr id="1627" name="Google Shape;1627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628" name="Google Shape;1628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9" name="Google Shape;1629;p25"/>
            <p:cNvGrpSpPr/>
            <p:nvPr/>
          </p:nvGrpSpPr>
          <p:grpSpPr>
            <a:xfrm>
              <a:off x="2694680" y="4701128"/>
              <a:ext cx="658690" cy="576353"/>
              <a:chOff x="0" y="0"/>
              <a:chExt cx="812800" cy="711200"/>
            </a:xfrm>
          </p:grpSpPr>
          <p:sp>
            <p:nvSpPr>
              <p:cNvPr id="1630" name="Google Shape;1630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631" name="Google Shape;1631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2" name="Google Shape;1632;p25"/>
            <p:cNvGrpSpPr/>
            <p:nvPr/>
          </p:nvGrpSpPr>
          <p:grpSpPr>
            <a:xfrm>
              <a:off x="3592907" y="4701128"/>
              <a:ext cx="658690" cy="576353"/>
              <a:chOff x="0" y="0"/>
              <a:chExt cx="812800" cy="711200"/>
            </a:xfrm>
          </p:grpSpPr>
          <p:sp>
            <p:nvSpPr>
              <p:cNvPr id="1633" name="Google Shape;1633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634" name="Google Shape;1634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5" name="Google Shape;1635;p25"/>
            <p:cNvGrpSpPr/>
            <p:nvPr/>
          </p:nvGrpSpPr>
          <p:grpSpPr>
            <a:xfrm>
              <a:off x="4491133" y="4701128"/>
              <a:ext cx="658690" cy="576353"/>
              <a:chOff x="0" y="0"/>
              <a:chExt cx="812800" cy="711200"/>
            </a:xfrm>
          </p:grpSpPr>
          <p:sp>
            <p:nvSpPr>
              <p:cNvPr id="1636" name="Google Shape;1636;p2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9803"/>
                </a:srgbClr>
              </a:solidFill>
              <a:ln>
                <a:noFill/>
              </a:ln>
            </p:spPr>
          </p:sp>
          <p:sp>
            <p:nvSpPr>
              <p:cNvPr id="1637" name="Google Shape;1637;p2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38" name="Google Shape;1638;p25"/>
          <p:cNvGrpSpPr/>
          <p:nvPr/>
        </p:nvGrpSpPr>
        <p:grpSpPr>
          <a:xfrm>
            <a:off x="13188235" y="6881615"/>
            <a:ext cx="4584177" cy="1637897"/>
            <a:chOff x="203200" y="-57150"/>
            <a:chExt cx="6112235" cy="2183863"/>
          </a:xfrm>
        </p:grpSpPr>
        <p:sp>
          <p:nvSpPr>
            <p:cNvPr id="1639" name="Google Shape;1639;p25"/>
            <p:cNvSpPr txBox="1"/>
            <p:nvPr/>
          </p:nvSpPr>
          <p:spPr>
            <a:xfrm>
              <a:off x="203200" y="-57150"/>
              <a:ext cx="61122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F2414"/>
                  </a:solidFill>
                  <a:latin typeface="Open Sans"/>
                  <a:ea typeface="Open Sans"/>
                  <a:cs typeface="Open Sans"/>
                  <a:sym typeface="Open Sans"/>
                </a:rPr>
                <a:t>ADD A MAIN POINT</a:t>
              </a:r>
              <a:endParaRPr/>
            </a:p>
          </p:txBody>
        </p:sp>
        <p:sp>
          <p:nvSpPr>
            <p:cNvPr id="1640" name="Google Shape;1640;p25"/>
            <p:cNvSpPr txBox="1"/>
            <p:nvPr/>
          </p:nvSpPr>
          <p:spPr>
            <a:xfrm>
              <a:off x="1177935" y="945013"/>
              <a:ext cx="5137500" cy="118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1641" name="Google Shape;1641;p25"/>
          <p:cNvGrpSpPr/>
          <p:nvPr/>
        </p:nvGrpSpPr>
        <p:grpSpPr>
          <a:xfrm>
            <a:off x="-3719623" y="6188639"/>
            <a:ext cx="9496643" cy="4673486"/>
            <a:chOff x="0" y="-57150"/>
            <a:chExt cx="2501174" cy="1230877"/>
          </a:xfrm>
        </p:grpSpPr>
        <p:sp>
          <p:nvSpPr>
            <p:cNvPr id="1642" name="Google Shape;1642;p25"/>
            <p:cNvSpPr/>
            <p:nvPr/>
          </p:nvSpPr>
          <p:spPr>
            <a:xfrm>
              <a:off x="0" y="0"/>
              <a:ext cx="2501174" cy="1173727"/>
            </a:xfrm>
            <a:custGeom>
              <a:rect b="b" l="l" r="r" t="t"/>
              <a:pathLst>
                <a:path extrusionOk="0" h="1173727" w="2501174">
                  <a:moveTo>
                    <a:pt x="0" y="0"/>
                  </a:moveTo>
                  <a:lnTo>
                    <a:pt x="2501174" y="0"/>
                  </a:lnTo>
                  <a:lnTo>
                    <a:pt x="2501174" y="1173727"/>
                  </a:lnTo>
                  <a:lnTo>
                    <a:pt x="0" y="1173727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1643" name="Google Shape;1643;p2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4" name="Google Shape;1644;p25"/>
          <p:cNvSpPr/>
          <p:nvPr/>
        </p:nvSpPr>
        <p:spPr>
          <a:xfrm>
            <a:off x="753535" y="6125593"/>
            <a:ext cx="4532541" cy="3138785"/>
          </a:xfrm>
          <a:custGeom>
            <a:rect b="b" l="l" r="r" t="t"/>
            <a:pathLst>
              <a:path extrusionOk="0" h="3138785" w="4532541">
                <a:moveTo>
                  <a:pt x="0" y="0"/>
                </a:moveTo>
                <a:lnTo>
                  <a:pt x="4532541" y="0"/>
                </a:lnTo>
                <a:lnTo>
                  <a:pt x="4532541" y="3138784"/>
                </a:lnTo>
                <a:lnTo>
                  <a:pt x="0" y="31387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5" name="Google Shape;1645;p25"/>
          <p:cNvSpPr/>
          <p:nvPr/>
        </p:nvSpPr>
        <p:spPr>
          <a:xfrm>
            <a:off x="9768634" y="6119515"/>
            <a:ext cx="4016854" cy="3144862"/>
          </a:xfrm>
          <a:custGeom>
            <a:rect b="b" l="l" r="r" t="t"/>
            <a:pathLst>
              <a:path extrusionOk="0" h="3144862" w="4016854">
                <a:moveTo>
                  <a:pt x="0" y="0"/>
                </a:moveTo>
                <a:lnTo>
                  <a:pt x="4016854" y="0"/>
                </a:lnTo>
                <a:lnTo>
                  <a:pt x="4016854" y="3144862"/>
                </a:lnTo>
                <a:lnTo>
                  <a:pt x="0" y="31448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46" name="Google Shape;1646;p25"/>
          <p:cNvGrpSpPr/>
          <p:nvPr/>
        </p:nvGrpSpPr>
        <p:grpSpPr>
          <a:xfrm>
            <a:off x="4777590" y="6881615"/>
            <a:ext cx="4584125" cy="1571724"/>
            <a:chOff x="0" y="-57150"/>
            <a:chExt cx="6112166" cy="2095633"/>
          </a:xfrm>
        </p:grpSpPr>
        <p:sp>
          <p:nvSpPr>
            <p:cNvPr id="1647" name="Google Shape;1647;p25"/>
            <p:cNvSpPr txBox="1"/>
            <p:nvPr/>
          </p:nvSpPr>
          <p:spPr>
            <a:xfrm>
              <a:off x="0" y="-57150"/>
              <a:ext cx="6112166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F2414"/>
                  </a:solidFill>
                  <a:latin typeface="Open Sans"/>
                  <a:ea typeface="Open Sans"/>
                  <a:cs typeface="Open Sans"/>
                  <a:sym typeface="Open Sans"/>
                </a:rPr>
                <a:t>ADD A MAIN POINT</a:t>
              </a:r>
              <a:endParaRPr/>
            </a:p>
          </p:txBody>
        </p:sp>
        <p:sp>
          <p:nvSpPr>
            <p:cNvPr id="1648" name="Google Shape;1648;p25"/>
            <p:cNvSpPr txBox="1"/>
            <p:nvPr/>
          </p:nvSpPr>
          <p:spPr>
            <a:xfrm>
              <a:off x="974735" y="945013"/>
              <a:ext cx="5137431" cy="1093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1649" name="Google Shape;1649;p25"/>
          <p:cNvGrpSpPr/>
          <p:nvPr/>
        </p:nvGrpSpPr>
        <p:grpSpPr>
          <a:xfrm>
            <a:off x="4777590" y="2478988"/>
            <a:ext cx="4584125" cy="1571724"/>
            <a:chOff x="0" y="-57150"/>
            <a:chExt cx="6112166" cy="2095633"/>
          </a:xfrm>
        </p:grpSpPr>
        <p:sp>
          <p:nvSpPr>
            <p:cNvPr id="1650" name="Google Shape;1650;p25"/>
            <p:cNvSpPr txBox="1"/>
            <p:nvPr/>
          </p:nvSpPr>
          <p:spPr>
            <a:xfrm>
              <a:off x="0" y="-57150"/>
              <a:ext cx="6112166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F2414"/>
                  </a:solidFill>
                  <a:latin typeface="Open Sans"/>
                  <a:ea typeface="Open Sans"/>
                  <a:cs typeface="Open Sans"/>
                  <a:sym typeface="Open Sans"/>
                </a:rPr>
                <a:t>ADD A MAIN POINT</a:t>
              </a:r>
              <a:endParaRPr/>
            </a:p>
          </p:txBody>
        </p:sp>
        <p:sp>
          <p:nvSpPr>
            <p:cNvPr id="1651" name="Google Shape;1651;p25"/>
            <p:cNvSpPr txBox="1"/>
            <p:nvPr/>
          </p:nvSpPr>
          <p:spPr>
            <a:xfrm>
              <a:off x="974735" y="945013"/>
              <a:ext cx="5137431" cy="1093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Briefly elaborate on what you want to discuss. 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6" name="Google Shape;1656;p26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7" name="Google Shape;1657;p26"/>
          <p:cNvGrpSpPr/>
          <p:nvPr/>
        </p:nvGrpSpPr>
        <p:grpSpPr>
          <a:xfrm>
            <a:off x="-2545774" y="-1613424"/>
            <a:ext cx="9216455" cy="7306495"/>
            <a:chOff x="0" y="-57150"/>
            <a:chExt cx="2427379" cy="1924344"/>
          </a:xfrm>
        </p:grpSpPr>
        <p:sp>
          <p:nvSpPr>
            <p:cNvPr id="1658" name="Google Shape;1658;p26"/>
            <p:cNvSpPr/>
            <p:nvPr/>
          </p:nvSpPr>
          <p:spPr>
            <a:xfrm>
              <a:off x="0" y="0"/>
              <a:ext cx="2427379" cy="1867194"/>
            </a:xfrm>
            <a:custGeom>
              <a:rect b="b" l="l" r="r" t="t"/>
              <a:pathLst>
                <a:path extrusionOk="0" h="1867194" w="2427379">
                  <a:moveTo>
                    <a:pt x="0" y="0"/>
                  </a:moveTo>
                  <a:lnTo>
                    <a:pt x="2427379" y="0"/>
                  </a:lnTo>
                  <a:lnTo>
                    <a:pt x="2427379" y="1867194"/>
                  </a:lnTo>
                  <a:lnTo>
                    <a:pt x="0" y="1867194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1659" name="Google Shape;1659;p2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0" name="Google Shape;1660;p26"/>
          <p:cNvGrpSpPr/>
          <p:nvPr/>
        </p:nvGrpSpPr>
        <p:grpSpPr>
          <a:xfrm>
            <a:off x="-1022979" y="-832746"/>
            <a:ext cx="4103358" cy="4205076"/>
            <a:chOff x="0" y="0"/>
            <a:chExt cx="5471144" cy="5606768"/>
          </a:xfrm>
        </p:grpSpPr>
        <p:grpSp>
          <p:nvGrpSpPr>
            <p:cNvPr id="1661" name="Google Shape;1661;p26"/>
            <p:cNvGrpSpPr/>
            <p:nvPr/>
          </p:nvGrpSpPr>
          <p:grpSpPr>
            <a:xfrm>
              <a:off x="0" y="0"/>
              <a:ext cx="699788" cy="612315"/>
              <a:chOff x="0" y="0"/>
              <a:chExt cx="812800" cy="711200"/>
            </a:xfrm>
          </p:grpSpPr>
          <p:sp>
            <p:nvSpPr>
              <p:cNvPr id="1662" name="Google Shape;1662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663" name="Google Shape;1663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4" name="Google Shape;1664;p26"/>
            <p:cNvGrpSpPr/>
            <p:nvPr/>
          </p:nvGrpSpPr>
          <p:grpSpPr>
            <a:xfrm>
              <a:off x="954271" y="0"/>
              <a:ext cx="699788" cy="612315"/>
              <a:chOff x="0" y="0"/>
              <a:chExt cx="812800" cy="711200"/>
            </a:xfrm>
          </p:grpSpPr>
          <p:sp>
            <p:nvSpPr>
              <p:cNvPr id="1665" name="Google Shape;1665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666" name="Google Shape;1666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7" name="Google Shape;1667;p26"/>
            <p:cNvGrpSpPr/>
            <p:nvPr/>
          </p:nvGrpSpPr>
          <p:grpSpPr>
            <a:xfrm>
              <a:off x="1908542" y="0"/>
              <a:ext cx="699788" cy="612315"/>
              <a:chOff x="0" y="0"/>
              <a:chExt cx="812800" cy="711200"/>
            </a:xfrm>
          </p:grpSpPr>
          <p:sp>
            <p:nvSpPr>
              <p:cNvPr id="1668" name="Google Shape;1668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669" name="Google Shape;1669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0" name="Google Shape;1670;p26"/>
            <p:cNvGrpSpPr/>
            <p:nvPr/>
          </p:nvGrpSpPr>
          <p:grpSpPr>
            <a:xfrm>
              <a:off x="2862813" y="0"/>
              <a:ext cx="699788" cy="612315"/>
              <a:chOff x="0" y="0"/>
              <a:chExt cx="812800" cy="711200"/>
            </a:xfrm>
          </p:grpSpPr>
          <p:sp>
            <p:nvSpPr>
              <p:cNvPr id="1671" name="Google Shape;1671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672" name="Google Shape;1672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3" name="Google Shape;1673;p26"/>
            <p:cNvGrpSpPr/>
            <p:nvPr/>
          </p:nvGrpSpPr>
          <p:grpSpPr>
            <a:xfrm>
              <a:off x="3817084" y="0"/>
              <a:ext cx="699788" cy="612315"/>
              <a:chOff x="0" y="0"/>
              <a:chExt cx="812800" cy="711200"/>
            </a:xfrm>
          </p:grpSpPr>
          <p:sp>
            <p:nvSpPr>
              <p:cNvPr id="1674" name="Google Shape;1674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675" name="Google Shape;1675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6" name="Google Shape;1676;p26"/>
            <p:cNvGrpSpPr/>
            <p:nvPr/>
          </p:nvGrpSpPr>
          <p:grpSpPr>
            <a:xfrm>
              <a:off x="4771356" y="0"/>
              <a:ext cx="699788" cy="612315"/>
              <a:chOff x="0" y="0"/>
              <a:chExt cx="812800" cy="711200"/>
            </a:xfrm>
          </p:grpSpPr>
          <p:sp>
            <p:nvSpPr>
              <p:cNvPr id="1677" name="Google Shape;1677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678" name="Google Shape;1678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9" name="Google Shape;1679;p26"/>
            <p:cNvGrpSpPr/>
            <p:nvPr/>
          </p:nvGrpSpPr>
          <p:grpSpPr>
            <a:xfrm>
              <a:off x="0" y="832409"/>
              <a:ext cx="699788" cy="612315"/>
              <a:chOff x="0" y="0"/>
              <a:chExt cx="812800" cy="711200"/>
            </a:xfrm>
          </p:grpSpPr>
          <p:sp>
            <p:nvSpPr>
              <p:cNvPr id="1680" name="Google Shape;1680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681" name="Google Shape;1681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2" name="Google Shape;1682;p26"/>
            <p:cNvGrpSpPr/>
            <p:nvPr/>
          </p:nvGrpSpPr>
          <p:grpSpPr>
            <a:xfrm>
              <a:off x="954271" y="832409"/>
              <a:ext cx="699788" cy="612315"/>
              <a:chOff x="0" y="0"/>
              <a:chExt cx="812800" cy="711200"/>
            </a:xfrm>
          </p:grpSpPr>
          <p:sp>
            <p:nvSpPr>
              <p:cNvPr id="1683" name="Google Shape;1683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684" name="Google Shape;1684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5" name="Google Shape;1685;p26"/>
            <p:cNvGrpSpPr/>
            <p:nvPr/>
          </p:nvGrpSpPr>
          <p:grpSpPr>
            <a:xfrm>
              <a:off x="1908542" y="832409"/>
              <a:ext cx="699788" cy="612315"/>
              <a:chOff x="0" y="0"/>
              <a:chExt cx="812800" cy="711200"/>
            </a:xfrm>
          </p:grpSpPr>
          <p:sp>
            <p:nvSpPr>
              <p:cNvPr id="1686" name="Google Shape;1686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687" name="Google Shape;1687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8" name="Google Shape;1688;p26"/>
            <p:cNvGrpSpPr/>
            <p:nvPr/>
          </p:nvGrpSpPr>
          <p:grpSpPr>
            <a:xfrm>
              <a:off x="2862813" y="832409"/>
              <a:ext cx="699788" cy="612315"/>
              <a:chOff x="0" y="0"/>
              <a:chExt cx="812800" cy="711200"/>
            </a:xfrm>
          </p:grpSpPr>
          <p:sp>
            <p:nvSpPr>
              <p:cNvPr id="1689" name="Google Shape;1689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690" name="Google Shape;1690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1" name="Google Shape;1691;p26"/>
            <p:cNvGrpSpPr/>
            <p:nvPr/>
          </p:nvGrpSpPr>
          <p:grpSpPr>
            <a:xfrm>
              <a:off x="3817084" y="832409"/>
              <a:ext cx="699788" cy="612315"/>
              <a:chOff x="0" y="0"/>
              <a:chExt cx="812800" cy="711200"/>
            </a:xfrm>
          </p:grpSpPr>
          <p:sp>
            <p:nvSpPr>
              <p:cNvPr id="1692" name="Google Shape;1692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693" name="Google Shape;1693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4" name="Google Shape;1694;p26"/>
            <p:cNvGrpSpPr/>
            <p:nvPr/>
          </p:nvGrpSpPr>
          <p:grpSpPr>
            <a:xfrm>
              <a:off x="4771356" y="832409"/>
              <a:ext cx="699788" cy="612315"/>
              <a:chOff x="0" y="0"/>
              <a:chExt cx="812800" cy="711200"/>
            </a:xfrm>
          </p:grpSpPr>
          <p:sp>
            <p:nvSpPr>
              <p:cNvPr id="1695" name="Google Shape;1695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696" name="Google Shape;1696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7" name="Google Shape;1697;p26"/>
            <p:cNvGrpSpPr/>
            <p:nvPr/>
          </p:nvGrpSpPr>
          <p:grpSpPr>
            <a:xfrm>
              <a:off x="0" y="1664818"/>
              <a:ext cx="699788" cy="612315"/>
              <a:chOff x="0" y="0"/>
              <a:chExt cx="812800" cy="711200"/>
            </a:xfrm>
          </p:grpSpPr>
          <p:sp>
            <p:nvSpPr>
              <p:cNvPr id="1698" name="Google Shape;1698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699" name="Google Shape;1699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0" name="Google Shape;1700;p26"/>
            <p:cNvGrpSpPr/>
            <p:nvPr/>
          </p:nvGrpSpPr>
          <p:grpSpPr>
            <a:xfrm>
              <a:off x="954271" y="1664818"/>
              <a:ext cx="699788" cy="612315"/>
              <a:chOff x="0" y="0"/>
              <a:chExt cx="812800" cy="711200"/>
            </a:xfrm>
          </p:grpSpPr>
          <p:sp>
            <p:nvSpPr>
              <p:cNvPr id="1701" name="Google Shape;1701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02" name="Google Shape;1702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3" name="Google Shape;1703;p26"/>
            <p:cNvGrpSpPr/>
            <p:nvPr/>
          </p:nvGrpSpPr>
          <p:grpSpPr>
            <a:xfrm>
              <a:off x="1908542" y="1664818"/>
              <a:ext cx="699788" cy="612315"/>
              <a:chOff x="0" y="0"/>
              <a:chExt cx="812800" cy="711200"/>
            </a:xfrm>
          </p:grpSpPr>
          <p:sp>
            <p:nvSpPr>
              <p:cNvPr id="1704" name="Google Shape;1704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05" name="Google Shape;1705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6" name="Google Shape;1706;p26"/>
            <p:cNvGrpSpPr/>
            <p:nvPr/>
          </p:nvGrpSpPr>
          <p:grpSpPr>
            <a:xfrm>
              <a:off x="2862813" y="1664818"/>
              <a:ext cx="699788" cy="612315"/>
              <a:chOff x="0" y="0"/>
              <a:chExt cx="812800" cy="711200"/>
            </a:xfrm>
          </p:grpSpPr>
          <p:sp>
            <p:nvSpPr>
              <p:cNvPr id="1707" name="Google Shape;1707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08" name="Google Shape;1708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9" name="Google Shape;1709;p26"/>
            <p:cNvGrpSpPr/>
            <p:nvPr/>
          </p:nvGrpSpPr>
          <p:grpSpPr>
            <a:xfrm>
              <a:off x="3817084" y="1664818"/>
              <a:ext cx="699788" cy="612315"/>
              <a:chOff x="0" y="0"/>
              <a:chExt cx="812800" cy="711200"/>
            </a:xfrm>
          </p:grpSpPr>
          <p:sp>
            <p:nvSpPr>
              <p:cNvPr id="1710" name="Google Shape;1710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11" name="Google Shape;1711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2" name="Google Shape;1712;p26"/>
            <p:cNvGrpSpPr/>
            <p:nvPr/>
          </p:nvGrpSpPr>
          <p:grpSpPr>
            <a:xfrm>
              <a:off x="4771356" y="1664818"/>
              <a:ext cx="699788" cy="612315"/>
              <a:chOff x="0" y="0"/>
              <a:chExt cx="812800" cy="711200"/>
            </a:xfrm>
          </p:grpSpPr>
          <p:sp>
            <p:nvSpPr>
              <p:cNvPr id="1713" name="Google Shape;1713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14" name="Google Shape;1714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5" name="Google Shape;1715;p26"/>
            <p:cNvGrpSpPr/>
            <p:nvPr/>
          </p:nvGrpSpPr>
          <p:grpSpPr>
            <a:xfrm>
              <a:off x="0" y="2497227"/>
              <a:ext cx="699788" cy="612315"/>
              <a:chOff x="0" y="0"/>
              <a:chExt cx="812800" cy="711200"/>
            </a:xfrm>
          </p:grpSpPr>
          <p:sp>
            <p:nvSpPr>
              <p:cNvPr id="1716" name="Google Shape;1716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17" name="Google Shape;1717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8" name="Google Shape;1718;p26"/>
            <p:cNvGrpSpPr/>
            <p:nvPr/>
          </p:nvGrpSpPr>
          <p:grpSpPr>
            <a:xfrm>
              <a:off x="954271" y="2497227"/>
              <a:ext cx="699788" cy="612315"/>
              <a:chOff x="0" y="0"/>
              <a:chExt cx="812800" cy="711200"/>
            </a:xfrm>
          </p:grpSpPr>
          <p:sp>
            <p:nvSpPr>
              <p:cNvPr id="1719" name="Google Shape;1719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20" name="Google Shape;1720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1" name="Google Shape;1721;p26"/>
            <p:cNvGrpSpPr/>
            <p:nvPr/>
          </p:nvGrpSpPr>
          <p:grpSpPr>
            <a:xfrm>
              <a:off x="1908542" y="2497227"/>
              <a:ext cx="699788" cy="612315"/>
              <a:chOff x="0" y="0"/>
              <a:chExt cx="812800" cy="711200"/>
            </a:xfrm>
          </p:grpSpPr>
          <p:sp>
            <p:nvSpPr>
              <p:cNvPr id="1722" name="Google Shape;1722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23" name="Google Shape;1723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4" name="Google Shape;1724;p26"/>
            <p:cNvGrpSpPr/>
            <p:nvPr/>
          </p:nvGrpSpPr>
          <p:grpSpPr>
            <a:xfrm>
              <a:off x="2862813" y="2497227"/>
              <a:ext cx="699788" cy="612315"/>
              <a:chOff x="0" y="0"/>
              <a:chExt cx="812800" cy="711200"/>
            </a:xfrm>
          </p:grpSpPr>
          <p:sp>
            <p:nvSpPr>
              <p:cNvPr id="1725" name="Google Shape;1725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26" name="Google Shape;1726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7" name="Google Shape;1727;p26"/>
            <p:cNvGrpSpPr/>
            <p:nvPr/>
          </p:nvGrpSpPr>
          <p:grpSpPr>
            <a:xfrm>
              <a:off x="3817084" y="2497227"/>
              <a:ext cx="699788" cy="612315"/>
              <a:chOff x="0" y="0"/>
              <a:chExt cx="812800" cy="711200"/>
            </a:xfrm>
          </p:grpSpPr>
          <p:sp>
            <p:nvSpPr>
              <p:cNvPr id="1728" name="Google Shape;1728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29" name="Google Shape;1729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0" name="Google Shape;1730;p26"/>
            <p:cNvGrpSpPr/>
            <p:nvPr/>
          </p:nvGrpSpPr>
          <p:grpSpPr>
            <a:xfrm>
              <a:off x="4771356" y="2497227"/>
              <a:ext cx="699788" cy="612315"/>
              <a:chOff x="0" y="0"/>
              <a:chExt cx="812800" cy="711200"/>
            </a:xfrm>
          </p:grpSpPr>
          <p:sp>
            <p:nvSpPr>
              <p:cNvPr id="1731" name="Google Shape;1731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32" name="Google Shape;1732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3" name="Google Shape;1733;p26"/>
            <p:cNvGrpSpPr/>
            <p:nvPr/>
          </p:nvGrpSpPr>
          <p:grpSpPr>
            <a:xfrm>
              <a:off x="0" y="3329635"/>
              <a:ext cx="699788" cy="612315"/>
              <a:chOff x="0" y="0"/>
              <a:chExt cx="812800" cy="711200"/>
            </a:xfrm>
          </p:grpSpPr>
          <p:sp>
            <p:nvSpPr>
              <p:cNvPr id="1734" name="Google Shape;1734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35" name="Google Shape;1735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6" name="Google Shape;1736;p26"/>
            <p:cNvGrpSpPr/>
            <p:nvPr/>
          </p:nvGrpSpPr>
          <p:grpSpPr>
            <a:xfrm>
              <a:off x="954271" y="3329635"/>
              <a:ext cx="699788" cy="612315"/>
              <a:chOff x="0" y="0"/>
              <a:chExt cx="812800" cy="711200"/>
            </a:xfrm>
          </p:grpSpPr>
          <p:sp>
            <p:nvSpPr>
              <p:cNvPr id="1737" name="Google Shape;1737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38" name="Google Shape;1738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9" name="Google Shape;1739;p26"/>
            <p:cNvGrpSpPr/>
            <p:nvPr/>
          </p:nvGrpSpPr>
          <p:grpSpPr>
            <a:xfrm>
              <a:off x="1908542" y="3329635"/>
              <a:ext cx="699788" cy="612315"/>
              <a:chOff x="0" y="0"/>
              <a:chExt cx="812800" cy="711200"/>
            </a:xfrm>
          </p:grpSpPr>
          <p:sp>
            <p:nvSpPr>
              <p:cNvPr id="1740" name="Google Shape;1740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41" name="Google Shape;1741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2" name="Google Shape;1742;p26"/>
            <p:cNvGrpSpPr/>
            <p:nvPr/>
          </p:nvGrpSpPr>
          <p:grpSpPr>
            <a:xfrm>
              <a:off x="2862813" y="3329635"/>
              <a:ext cx="699788" cy="612315"/>
              <a:chOff x="0" y="0"/>
              <a:chExt cx="812800" cy="711200"/>
            </a:xfrm>
          </p:grpSpPr>
          <p:sp>
            <p:nvSpPr>
              <p:cNvPr id="1743" name="Google Shape;1743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44" name="Google Shape;1744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5" name="Google Shape;1745;p26"/>
            <p:cNvGrpSpPr/>
            <p:nvPr/>
          </p:nvGrpSpPr>
          <p:grpSpPr>
            <a:xfrm>
              <a:off x="3817084" y="3329635"/>
              <a:ext cx="699788" cy="612315"/>
              <a:chOff x="0" y="0"/>
              <a:chExt cx="812800" cy="711200"/>
            </a:xfrm>
          </p:grpSpPr>
          <p:sp>
            <p:nvSpPr>
              <p:cNvPr id="1746" name="Google Shape;1746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47" name="Google Shape;1747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8" name="Google Shape;1748;p26"/>
            <p:cNvGrpSpPr/>
            <p:nvPr/>
          </p:nvGrpSpPr>
          <p:grpSpPr>
            <a:xfrm>
              <a:off x="4771356" y="3329635"/>
              <a:ext cx="699788" cy="612315"/>
              <a:chOff x="0" y="0"/>
              <a:chExt cx="812800" cy="711200"/>
            </a:xfrm>
          </p:grpSpPr>
          <p:sp>
            <p:nvSpPr>
              <p:cNvPr id="1749" name="Google Shape;1749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50" name="Google Shape;1750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1" name="Google Shape;1751;p26"/>
            <p:cNvGrpSpPr/>
            <p:nvPr/>
          </p:nvGrpSpPr>
          <p:grpSpPr>
            <a:xfrm>
              <a:off x="0" y="4162044"/>
              <a:ext cx="699788" cy="612315"/>
              <a:chOff x="0" y="0"/>
              <a:chExt cx="812800" cy="711200"/>
            </a:xfrm>
          </p:grpSpPr>
          <p:sp>
            <p:nvSpPr>
              <p:cNvPr id="1752" name="Google Shape;1752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53" name="Google Shape;1753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4" name="Google Shape;1754;p26"/>
            <p:cNvGrpSpPr/>
            <p:nvPr/>
          </p:nvGrpSpPr>
          <p:grpSpPr>
            <a:xfrm>
              <a:off x="954271" y="4162044"/>
              <a:ext cx="699788" cy="612315"/>
              <a:chOff x="0" y="0"/>
              <a:chExt cx="812800" cy="711200"/>
            </a:xfrm>
          </p:grpSpPr>
          <p:sp>
            <p:nvSpPr>
              <p:cNvPr id="1755" name="Google Shape;1755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56" name="Google Shape;1756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7" name="Google Shape;1757;p26"/>
            <p:cNvGrpSpPr/>
            <p:nvPr/>
          </p:nvGrpSpPr>
          <p:grpSpPr>
            <a:xfrm>
              <a:off x="1908542" y="4162044"/>
              <a:ext cx="699788" cy="612315"/>
              <a:chOff x="0" y="0"/>
              <a:chExt cx="812800" cy="711200"/>
            </a:xfrm>
          </p:grpSpPr>
          <p:sp>
            <p:nvSpPr>
              <p:cNvPr id="1758" name="Google Shape;1758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59" name="Google Shape;1759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0" name="Google Shape;1760;p26"/>
            <p:cNvGrpSpPr/>
            <p:nvPr/>
          </p:nvGrpSpPr>
          <p:grpSpPr>
            <a:xfrm>
              <a:off x="2862813" y="4162044"/>
              <a:ext cx="699788" cy="612315"/>
              <a:chOff x="0" y="0"/>
              <a:chExt cx="812800" cy="711200"/>
            </a:xfrm>
          </p:grpSpPr>
          <p:sp>
            <p:nvSpPr>
              <p:cNvPr id="1761" name="Google Shape;1761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62" name="Google Shape;1762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3" name="Google Shape;1763;p26"/>
            <p:cNvGrpSpPr/>
            <p:nvPr/>
          </p:nvGrpSpPr>
          <p:grpSpPr>
            <a:xfrm>
              <a:off x="3817084" y="4162044"/>
              <a:ext cx="699788" cy="612315"/>
              <a:chOff x="0" y="0"/>
              <a:chExt cx="812800" cy="711200"/>
            </a:xfrm>
          </p:grpSpPr>
          <p:sp>
            <p:nvSpPr>
              <p:cNvPr id="1764" name="Google Shape;1764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65" name="Google Shape;1765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6" name="Google Shape;1766;p26"/>
            <p:cNvGrpSpPr/>
            <p:nvPr/>
          </p:nvGrpSpPr>
          <p:grpSpPr>
            <a:xfrm>
              <a:off x="4771356" y="4162044"/>
              <a:ext cx="699788" cy="612315"/>
              <a:chOff x="0" y="0"/>
              <a:chExt cx="812800" cy="711200"/>
            </a:xfrm>
          </p:grpSpPr>
          <p:sp>
            <p:nvSpPr>
              <p:cNvPr id="1767" name="Google Shape;1767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68" name="Google Shape;1768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9" name="Google Shape;1769;p26"/>
            <p:cNvGrpSpPr/>
            <p:nvPr/>
          </p:nvGrpSpPr>
          <p:grpSpPr>
            <a:xfrm>
              <a:off x="0" y="4994453"/>
              <a:ext cx="699788" cy="612315"/>
              <a:chOff x="0" y="0"/>
              <a:chExt cx="812800" cy="711200"/>
            </a:xfrm>
          </p:grpSpPr>
          <p:sp>
            <p:nvSpPr>
              <p:cNvPr id="1770" name="Google Shape;1770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71" name="Google Shape;1771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72" name="Google Shape;1772;p26"/>
            <p:cNvGrpSpPr/>
            <p:nvPr/>
          </p:nvGrpSpPr>
          <p:grpSpPr>
            <a:xfrm>
              <a:off x="954271" y="4994453"/>
              <a:ext cx="699788" cy="612315"/>
              <a:chOff x="0" y="0"/>
              <a:chExt cx="812800" cy="711200"/>
            </a:xfrm>
          </p:grpSpPr>
          <p:sp>
            <p:nvSpPr>
              <p:cNvPr id="1773" name="Google Shape;1773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74" name="Google Shape;1774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75" name="Google Shape;1775;p26"/>
            <p:cNvGrpSpPr/>
            <p:nvPr/>
          </p:nvGrpSpPr>
          <p:grpSpPr>
            <a:xfrm>
              <a:off x="1908542" y="4994453"/>
              <a:ext cx="699788" cy="612315"/>
              <a:chOff x="0" y="0"/>
              <a:chExt cx="812800" cy="711200"/>
            </a:xfrm>
          </p:grpSpPr>
          <p:sp>
            <p:nvSpPr>
              <p:cNvPr id="1776" name="Google Shape;1776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77" name="Google Shape;1777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78" name="Google Shape;1778;p26"/>
            <p:cNvGrpSpPr/>
            <p:nvPr/>
          </p:nvGrpSpPr>
          <p:grpSpPr>
            <a:xfrm>
              <a:off x="2862813" y="4994453"/>
              <a:ext cx="699788" cy="612315"/>
              <a:chOff x="0" y="0"/>
              <a:chExt cx="812800" cy="711200"/>
            </a:xfrm>
          </p:grpSpPr>
          <p:sp>
            <p:nvSpPr>
              <p:cNvPr id="1779" name="Google Shape;1779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80" name="Google Shape;1780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81" name="Google Shape;1781;p26"/>
            <p:cNvGrpSpPr/>
            <p:nvPr/>
          </p:nvGrpSpPr>
          <p:grpSpPr>
            <a:xfrm>
              <a:off x="3817084" y="4994453"/>
              <a:ext cx="699788" cy="612315"/>
              <a:chOff x="0" y="0"/>
              <a:chExt cx="812800" cy="711200"/>
            </a:xfrm>
          </p:grpSpPr>
          <p:sp>
            <p:nvSpPr>
              <p:cNvPr id="1782" name="Google Shape;1782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83" name="Google Shape;1783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84" name="Google Shape;1784;p26"/>
            <p:cNvGrpSpPr/>
            <p:nvPr/>
          </p:nvGrpSpPr>
          <p:grpSpPr>
            <a:xfrm>
              <a:off x="4771356" y="4994453"/>
              <a:ext cx="699788" cy="612315"/>
              <a:chOff x="0" y="0"/>
              <a:chExt cx="812800" cy="711200"/>
            </a:xfrm>
          </p:grpSpPr>
          <p:sp>
            <p:nvSpPr>
              <p:cNvPr id="1785" name="Google Shape;1785;p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86" name="Google Shape;1786;p2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87" name="Google Shape;1787;p26"/>
          <p:cNvSpPr/>
          <p:nvPr/>
        </p:nvSpPr>
        <p:spPr>
          <a:xfrm>
            <a:off x="-1873553" y="1699042"/>
            <a:ext cx="7795813" cy="5457069"/>
          </a:xfrm>
          <a:custGeom>
            <a:rect b="b" l="l" r="r" t="t"/>
            <a:pathLst>
              <a:path extrusionOk="0" h="7276092" w="10394417">
                <a:moveTo>
                  <a:pt x="0" y="0"/>
                </a:moveTo>
                <a:lnTo>
                  <a:pt x="10394417" y="0"/>
                </a:lnTo>
                <a:lnTo>
                  <a:pt x="10394417" y="7276092"/>
                </a:lnTo>
                <a:lnTo>
                  <a:pt x="0" y="7276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8" name="Google Shape;1788;p26"/>
          <p:cNvSpPr txBox="1"/>
          <p:nvPr/>
        </p:nvSpPr>
        <p:spPr>
          <a:xfrm>
            <a:off x="548036" y="6750346"/>
            <a:ext cx="302883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3F2414"/>
                </a:solidFill>
                <a:latin typeface="Arial"/>
                <a:ea typeface="Arial"/>
                <a:cs typeface="Arial"/>
                <a:sym typeface="Arial"/>
              </a:rPr>
              <a:t>Product 01</a:t>
            </a:r>
            <a:endParaRPr/>
          </a:p>
        </p:txBody>
      </p:sp>
      <p:sp>
        <p:nvSpPr>
          <p:cNvPr id="1789" name="Google Shape;1789;p26"/>
          <p:cNvSpPr/>
          <p:nvPr/>
        </p:nvSpPr>
        <p:spPr>
          <a:xfrm>
            <a:off x="5052951" y="-55223"/>
            <a:ext cx="11878948" cy="8315263"/>
          </a:xfrm>
          <a:custGeom>
            <a:rect b="b" l="l" r="r" t="t"/>
            <a:pathLst>
              <a:path extrusionOk="0" h="11087018" w="15838597">
                <a:moveTo>
                  <a:pt x="0" y="0"/>
                </a:moveTo>
                <a:lnTo>
                  <a:pt x="15838597" y="0"/>
                </a:lnTo>
                <a:lnTo>
                  <a:pt x="15838597" y="11087018"/>
                </a:lnTo>
                <a:lnTo>
                  <a:pt x="0" y="110870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90" name="Google Shape;1790;p26"/>
          <p:cNvGrpSpPr/>
          <p:nvPr/>
        </p:nvGrpSpPr>
        <p:grpSpPr>
          <a:xfrm>
            <a:off x="6229659" y="8592521"/>
            <a:ext cx="12245290" cy="3303090"/>
            <a:chOff x="0" y="-57150"/>
            <a:chExt cx="3225097" cy="869950"/>
          </a:xfrm>
        </p:grpSpPr>
        <p:sp>
          <p:nvSpPr>
            <p:cNvPr id="1791" name="Google Shape;1791;p26"/>
            <p:cNvSpPr/>
            <p:nvPr/>
          </p:nvSpPr>
          <p:spPr>
            <a:xfrm>
              <a:off x="0" y="0"/>
              <a:ext cx="3225097" cy="795533"/>
            </a:xfrm>
            <a:custGeom>
              <a:rect b="b" l="l" r="r" t="t"/>
              <a:pathLst>
                <a:path extrusionOk="0" h="795533" w="3225097">
                  <a:moveTo>
                    <a:pt x="0" y="0"/>
                  </a:moveTo>
                  <a:lnTo>
                    <a:pt x="3225097" y="0"/>
                  </a:lnTo>
                  <a:lnTo>
                    <a:pt x="3225097" y="795533"/>
                  </a:lnTo>
                  <a:lnTo>
                    <a:pt x="0" y="795533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1792" name="Google Shape;1792;p2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3" name="Google Shape;1793;p26"/>
          <p:cNvSpPr txBox="1"/>
          <p:nvPr/>
        </p:nvSpPr>
        <p:spPr>
          <a:xfrm>
            <a:off x="8796810" y="8114187"/>
            <a:ext cx="8462490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New </a:t>
            </a: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Products</a:t>
            </a:r>
            <a:endParaRPr/>
          </a:p>
        </p:txBody>
      </p:sp>
      <p:sp>
        <p:nvSpPr>
          <p:cNvPr id="1794" name="Google Shape;1794;p26"/>
          <p:cNvSpPr/>
          <p:nvPr/>
        </p:nvSpPr>
        <p:spPr>
          <a:xfrm>
            <a:off x="2279695" y="-18064"/>
            <a:ext cx="7842776" cy="5489943"/>
          </a:xfrm>
          <a:custGeom>
            <a:rect b="b" l="l" r="r" t="t"/>
            <a:pathLst>
              <a:path extrusionOk="0" h="7319925" w="10457035">
                <a:moveTo>
                  <a:pt x="0" y="0"/>
                </a:moveTo>
                <a:lnTo>
                  <a:pt x="10457035" y="0"/>
                </a:lnTo>
                <a:lnTo>
                  <a:pt x="10457035" y="7319925"/>
                </a:lnTo>
                <a:lnTo>
                  <a:pt x="0" y="7319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5" name="Google Shape;1795;p26"/>
          <p:cNvSpPr/>
          <p:nvPr/>
        </p:nvSpPr>
        <p:spPr>
          <a:xfrm>
            <a:off x="2279695" y="3677496"/>
            <a:ext cx="7795813" cy="5457069"/>
          </a:xfrm>
          <a:custGeom>
            <a:rect b="b" l="l" r="r" t="t"/>
            <a:pathLst>
              <a:path extrusionOk="0" h="7276092" w="10394417">
                <a:moveTo>
                  <a:pt x="0" y="0"/>
                </a:moveTo>
                <a:lnTo>
                  <a:pt x="10394417" y="0"/>
                </a:lnTo>
                <a:lnTo>
                  <a:pt x="10394417" y="7276092"/>
                </a:lnTo>
                <a:lnTo>
                  <a:pt x="0" y="7276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96" name="Google Shape;1796;p26"/>
          <p:cNvGrpSpPr/>
          <p:nvPr/>
        </p:nvGrpSpPr>
        <p:grpSpPr>
          <a:xfrm>
            <a:off x="16091513" y="2467137"/>
            <a:ext cx="2868968" cy="8116293"/>
            <a:chOff x="0" y="-28575"/>
            <a:chExt cx="1028173" cy="2908696"/>
          </a:xfrm>
        </p:grpSpPr>
        <p:sp>
          <p:nvSpPr>
            <p:cNvPr id="1797" name="Google Shape;1797;p26"/>
            <p:cNvSpPr/>
            <p:nvPr/>
          </p:nvSpPr>
          <p:spPr>
            <a:xfrm>
              <a:off x="0" y="0"/>
              <a:ext cx="1028173" cy="2880121"/>
            </a:xfrm>
            <a:custGeom>
              <a:rect b="b" l="l" r="r" t="t"/>
              <a:pathLst>
                <a:path extrusionOk="0" h="2880121" w="1028173">
                  <a:moveTo>
                    <a:pt x="0" y="0"/>
                  </a:moveTo>
                  <a:lnTo>
                    <a:pt x="1028173" y="0"/>
                  </a:lnTo>
                  <a:lnTo>
                    <a:pt x="1028173" y="2880121"/>
                  </a:lnTo>
                  <a:lnTo>
                    <a:pt x="0" y="28801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798" name="Google Shape;1798;p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9" name="Google Shape;1799;p26"/>
          <p:cNvGrpSpPr/>
          <p:nvPr/>
        </p:nvGrpSpPr>
        <p:grpSpPr>
          <a:xfrm>
            <a:off x="14173200" y="-768155"/>
            <a:ext cx="3086100" cy="5124047"/>
            <a:chOff x="0" y="-57150"/>
            <a:chExt cx="812800" cy="1349543"/>
          </a:xfrm>
        </p:grpSpPr>
        <p:sp>
          <p:nvSpPr>
            <p:cNvPr id="1800" name="Google Shape;1800;p26"/>
            <p:cNvSpPr/>
            <p:nvPr/>
          </p:nvSpPr>
          <p:spPr>
            <a:xfrm>
              <a:off x="0" y="0"/>
              <a:ext cx="812800" cy="1292393"/>
            </a:xfrm>
            <a:custGeom>
              <a:rect b="b" l="l" r="r" t="t"/>
              <a:pathLst>
                <a:path extrusionOk="0" h="129239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292393"/>
                  </a:lnTo>
                  <a:lnTo>
                    <a:pt x="0" y="1292393"/>
                  </a:lnTo>
                  <a:close/>
                </a:path>
              </a:pathLst>
            </a:custGeom>
            <a:solidFill>
              <a:srgbClr val="3F2414"/>
            </a:solidFill>
            <a:ln>
              <a:noFill/>
            </a:ln>
          </p:spPr>
        </p:sp>
        <p:sp>
          <p:nvSpPr>
            <p:cNvPr id="1801" name="Google Shape;1801;p2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2" name="Google Shape;1802;p26"/>
          <p:cNvSpPr txBox="1"/>
          <p:nvPr/>
        </p:nvSpPr>
        <p:spPr>
          <a:xfrm>
            <a:off x="4715241" y="4379951"/>
            <a:ext cx="302883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3F2414"/>
                </a:solidFill>
                <a:latin typeface="Arial"/>
                <a:ea typeface="Arial"/>
                <a:cs typeface="Arial"/>
                <a:sym typeface="Arial"/>
              </a:rPr>
              <a:t>Product 02</a:t>
            </a:r>
            <a:endParaRPr/>
          </a:p>
        </p:txBody>
      </p:sp>
      <p:sp>
        <p:nvSpPr>
          <p:cNvPr id="1803" name="Google Shape;1803;p26"/>
          <p:cNvSpPr txBox="1"/>
          <p:nvPr/>
        </p:nvSpPr>
        <p:spPr>
          <a:xfrm>
            <a:off x="4191099" y="8212415"/>
            <a:ext cx="302883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3F2414"/>
                </a:solidFill>
                <a:latin typeface="Arial"/>
                <a:ea typeface="Arial"/>
                <a:cs typeface="Arial"/>
                <a:sym typeface="Arial"/>
              </a:rPr>
              <a:t>Product 03</a:t>
            </a:r>
            <a:endParaRPr/>
          </a:p>
        </p:txBody>
      </p:sp>
      <p:sp>
        <p:nvSpPr>
          <p:cNvPr id="1804" name="Google Shape;1804;p26"/>
          <p:cNvSpPr txBox="1"/>
          <p:nvPr/>
        </p:nvSpPr>
        <p:spPr>
          <a:xfrm>
            <a:off x="8796810" y="7510236"/>
            <a:ext cx="302883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3F2414"/>
                </a:solidFill>
                <a:latin typeface="Arial"/>
                <a:ea typeface="Arial"/>
                <a:cs typeface="Arial"/>
                <a:sym typeface="Arial"/>
              </a:rPr>
              <a:t>Product 04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8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7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0" name="Google Shape;1810;p27"/>
          <p:cNvGrpSpPr/>
          <p:nvPr/>
        </p:nvGrpSpPr>
        <p:grpSpPr>
          <a:xfrm>
            <a:off x="9747039" y="948966"/>
            <a:ext cx="9661677" cy="10475131"/>
            <a:chOff x="0" y="-28575"/>
            <a:chExt cx="3462527" cy="3754051"/>
          </a:xfrm>
        </p:grpSpPr>
        <p:sp>
          <p:nvSpPr>
            <p:cNvPr id="1811" name="Google Shape;1811;p27"/>
            <p:cNvSpPr/>
            <p:nvPr/>
          </p:nvSpPr>
          <p:spPr>
            <a:xfrm>
              <a:off x="0" y="0"/>
              <a:ext cx="3462527" cy="3725476"/>
            </a:xfrm>
            <a:custGeom>
              <a:rect b="b" l="l" r="r" t="t"/>
              <a:pathLst>
                <a:path extrusionOk="0" h="3725476" w="3462527">
                  <a:moveTo>
                    <a:pt x="0" y="0"/>
                  </a:moveTo>
                  <a:lnTo>
                    <a:pt x="3462527" y="0"/>
                  </a:lnTo>
                  <a:lnTo>
                    <a:pt x="3462527" y="3725476"/>
                  </a:lnTo>
                  <a:lnTo>
                    <a:pt x="0" y="37254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812" name="Google Shape;1812;p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13" name="Google Shape;1813;p27"/>
          <p:cNvPicPr preferRelativeResize="0"/>
          <p:nvPr/>
        </p:nvPicPr>
        <p:blipFill rotWithShape="1">
          <a:blip r:embed="rId4">
            <a:alphaModFix/>
          </a:blip>
          <a:srcRect b="0" l="1189" r="1188" t="0"/>
          <a:stretch/>
        </p:blipFill>
        <p:spPr>
          <a:xfrm>
            <a:off x="11593097" y="0"/>
            <a:ext cx="6694903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4" name="Google Shape;1814;p27"/>
          <p:cNvSpPr txBox="1"/>
          <p:nvPr/>
        </p:nvSpPr>
        <p:spPr>
          <a:xfrm>
            <a:off x="1028700" y="1019175"/>
            <a:ext cx="55626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Our </a:t>
            </a: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Services</a:t>
            </a:r>
            <a:endParaRPr/>
          </a:p>
        </p:txBody>
      </p:sp>
      <p:sp>
        <p:nvSpPr>
          <p:cNvPr id="1815" name="Google Shape;1815;p27"/>
          <p:cNvSpPr txBox="1"/>
          <p:nvPr/>
        </p:nvSpPr>
        <p:spPr>
          <a:xfrm>
            <a:off x="1028700" y="5086350"/>
            <a:ext cx="3870752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SERVICE ONE</a:t>
            </a:r>
            <a:endParaRPr/>
          </a:p>
        </p:txBody>
      </p:sp>
      <p:sp>
        <p:nvSpPr>
          <p:cNvPr id="1816" name="Google Shape;1816;p27"/>
          <p:cNvSpPr txBox="1"/>
          <p:nvPr/>
        </p:nvSpPr>
        <p:spPr>
          <a:xfrm>
            <a:off x="6283994" y="5086350"/>
            <a:ext cx="4032753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SERVICE TWO</a:t>
            </a:r>
            <a:endParaRPr/>
          </a:p>
        </p:txBody>
      </p:sp>
      <p:grpSp>
        <p:nvGrpSpPr>
          <p:cNvPr id="1817" name="Google Shape;1817;p27"/>
          <p:cNvGrpSpPr/>
          <p:nvPr/>
        </p:nvGrpSpPr>
        <p:grpSpPr>
          <a:xfrm>
            <a:off x="-1298852" y="7177663"/>
            <a:ext cx="14395218" cy="3303090"/>
            <a:chOff x="0" y="-57150"/>
            <a:chExt cx="3791333" cy="869950"/>
          </a:xfrm>
        </p:grpSpPr>
        <p:sp>
          <p:nvSpPr>
            <p:cNvPr id="1818" name="Google Shape;1818;p27"/>
            <p:cNvSpPr/>
            <p:nvPr/>
          </p:nvSpPr>
          <p:spPr>
            <a:xfrm>
              <a:off x="0" y="0"/>
              <a:ext cx="3791333" cy="795533"/>
            </a:xfrm>
            <a:custGeom>
              <a:rect b="b" l="l" r="r" t="t"/>
              <a:pathLst>
                <a:path extrusionOk="0" h="795533" w="3791333">
                  <a:moveTo>
                    <a:pt x="0" y="0"/>
                  </a:moveTo>
                  <a:lnTo>
                    <a:pt x="3791333" y="0"/>
                  </a:lnTo>
                  <a:lnTo>
                    <a:pt x="3791333" y="795533"/>
                  </a:lnTo>
                  <a:lnTo>
                    <a:pt x="0" y="795533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1819" name="Google Shape;1819;p2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0" name="Google Shape;1820;p27"/>
          <p:cNvSpPr txBox="1"/>
          <p:nvPr/>
        </p:nvSpPr>
        <p:spPr>
          <a:xfrm>
            <a:off x="1028700" y="7722351"/>
            <a:ext cx="3870752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SERVICE THREE</a:t>
            </a:r>
            <a:endParaRPr/>
          </a:p>
        </p:txBody>
      </p:sp>
      <p:sp>
        <p:nvSpPr>
          <p:cNvPr id="1821" name="Google Shape;1821;p27"/>
          <p:cNvSpPr txBox="1"/>
          <p:nvPr/>
        </p:nvSpPr>
        <p:spPr>
          <a:xfrm>
            <a:off x="6283994" y="7722351"/>
            <a:ext cx="4032753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SERVICE FOUR</a:t>
            </a:r>
            <a:endParaRPr/>
          </a:p>
        </p:txBody>
      </p:sp>
      <p:sp>
        <p:nvSpPr>
          <p:cNvPr id="1822" name="Google Shape;1822;p27"/>
          <p:cNvSpPr txBox="1"/>
          <p:nvPr/>
        </p:nvSpPr>
        <p:spPr>
          <a:xfrm>
            <a:off x="1028700" y="5815532"/>
            <a:ext cx="3870752" cy="849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1823" name="Google Shape;1823;p27"/>
          <p:cNvSpPr txBox="1"/>
          <p:nvPr/>
        </p:nvSpPr>
        <p:spPr>
          <a:xfrm>
            <a:off x="6283994" y="5815532"/>
            <a:ext cx="3870752" cy="849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1824" name="Google Shape;1824;p27"/>
          <p:cNvSpPr txBox="1"/>
          <p:nvPr/>
        </p:nvSpPr>
        <p:spPr>
          <a:xfrm>
            <a:off x="1028700" y="8451533"/>
            <a:ext cx="3653546" cy="849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1825" name="Google Shape;1825;p27"/>
          <p:cNvSpPr txBox="1"/>
          <p:nvPr/>
        </p:nvSpPr>
        <p:spPr>
          <a:xfrm>
            <a:off x="6283994" y="8451533"/>
            <a:ext cx="3463046" cy="8496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grpSp>
        <p:nvGrpSpPr>
          <p:cNvPr id="1826" name="Google Shape;1826;p27"/>
          <p:cNvGrpSpPr/>
          <p:nvPr/>
        </p:nvGrpSpPr>
        <p:grpSpPr>
          <a:xfrm>
            <a:off x="11889707" y="4226916"/>
            <a:ext cx="2257894" cy="2313863"/>
            <a:chOff x="0" y="0"/>
            <a:chExt cx="3010524" cy="3085151"/>
          </a:xfrm>
        </p:grpSpPr>
        <p:grpSp>
          <p:nvGrpSpPr>
            <p:cNvPr id="1827" name="Google Shape;1827;p27"/>
            <p:cNvGrpSpPr/>
            <p:nvPr/>
          </p:nvGrpSpPr>
          <p:grpSpPr>
            <a:xfrm>
              <a:off x="0" y="0"/>
              <a:ext cx="385062" cy="336929"/>
              <a:chOff x="0" y="0"/>
              <a:chExt cx="812800" cy="711200"/>
            </a:xfrm>
          </p:grpSpPr>
          <p:sp>
            <p:nvSpPr>
              <p:cNvPr id="1828" name="Google Shape;1828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29" name="Google Shape;1829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0" name="Google Shape;1830;p27"/>
            <p:cNvGrpSpPr/>
            <p:nvPr/>
          </p:nvGrpSpPr>
          <p:grpSpPr>
            <a:xfrm>
              <a:off x="525092" y="0"/>
              <a:ext cx="385062" cy="336929"/>
              <a:chOff x="0" y="0"/>
              <a:chExt cx="812800" cy="711200"/>
            </a:xfrm>
          </p:grpSpPr>
          <p:sp>
            <p:nvSpPr>
              <p:cNvPr id="1831" name="Google Shape;1831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32" name="Google Shape;1832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3" name="Google Shape;1833;p27"/>
            <p:cNvGrpSpPr/>
            <p:nvPr/>
          </p:nvGrpSpPr>
          <p:grpSpPr>
            <a:xfrm>
              <a:off x="1050185" y="0"/>
              <a:ext cx="385062" cy="336929"/>
              <a:chOff x="0" y="0"/>
              <a:chExt cx="812800" cy="711200"/>
            </a:xfrm>
          </p:grpSpPr>
          <p:sp>
            <p:nvSpPr>
              <p:cNvPr id="1834" name="Google Shape;1834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35" name="Google Shape;1835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6" name="Google Shape;1836;p27"/>
            <p:cNvGrpSpPr/>
            <p:nvPr/>
          </p:nvGrpSpPr>
          <p:grpSpPr>
            <a:xfrm>
              <a:off x="1575277" y="0"/>
              <a:ext cx="385062" cy="336929"/>
              <a:chOff x="0" y="0"/>
              <a:chExt cx="812800" cy="711200"/>
            </a:xfrm>
          </p:grpSpPr>
          <p:sp>
            <p:nvSpPr>
              <p:cNvPr id="1837" name="Google Shape;1837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38" name="Google Shape;1838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9" name="Google Shape;1839;p27"/>
            <p:cNvGrpSpPr/>
            <p:nvPr/>
          </p:nvGrpSpPr>
          <p:grpSpPr>
            <a:xfrm>
              <a:off x="2100369" y="0"/>
              <a:ext cx="385062" cy="336929"/>
              <a:chOff x="0" y="0"/>
              <a:chExt cx="812800" cy="711200"/>
            </a:xfrm>
          </p:grpSpPr>
          <p:sp>
            <p:nvSpPr>
              <p:cNvPr id="1840" name="Google Shape;1840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41" name="Google Shape;1841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2" name="Google Shape;1842;p27"/>
            <p:cNvGrpSpPr/>
            <p:nvPr/>
          </p:nvGrpSpPr>
          <p:grpSpPr>
            <a:xfrm>
              <a:off x="2625462" y="0"/>
              <a:ext cx="385062" cy="336929"/>
              <a:chOff x="0" y="0"/>
              <a:chExt cx="812800" cy="711200"/>
            </a:xfrm>
          </p:grpSpPr>
          <p:sp>
            <p:nvSpPr>
              <p:cNvPr id="1843" name="Google Shape;1843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44" name="Google Shape;1844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5" name="Google Shape;1845;p27"/>
            <p:cNvGrpSpPr/>
            <p:nvPr/>
          </p:nvGrpSpPr>
          <p:grpSpPr>
            <a:xfrm>
              <a:off x="0" y="458037"/>
              <a:ext cx="385062" cy="336929"/>
              <a:chOff x="0" y="0"/>
              <a:chExt cx="812800" cy="711200"/>
            </a:xfrm>
          </p:grpSpPr>
          <p:sp>
            <p:nvSpPr>
              <p:cNvPr id="1846" name="Google Shape;1846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47" name="Google Shape;1847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8" name="Google Shape;1848;p27"/>
            <p:cNvGrpSpPr/>
            <p:nvPr/>
          </p:nvGrpSpPr>
          <p:grpSpPr>
            <a:xfrm>
              <a:off x="525092" y="458037"/>
              <a:ext cx="385062" cy="336929"/>
              <a:chOff x="0" y="0"/>
              <a:chExt cx="812800" cy="711200"/>
            </a:xfrm>
          </p:grpSpPr>
          <p:sp>
            <p:nvSpPr>
              <p:cNvPr id="1849" name="Google Shape;1849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50" name="Google Shape;1850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1" name="Google Shape;1851;p27"/>
            <p:cNvGrpSpPr/>
            <p:nvPr/>
          </p:nvGrpSpPr>
          <p:grpSpPr>
            <a:xfrm>
              <a:off x="1050185" y="458037"/>
              <a:ext cx="385062" cy="336929"/>
              <a:chOff x="0" y="0"/>
              <a:chExt cx="812800" cy="711200"/>
            </a:xfrm>
          </p:grpSpPr>
          <p:sp>
            <p:nvSpPr>
              <p:cNvPr id="1852" name="Google Shape;1852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53" name="Google Shape;1853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4" name="Google Shape;1854;p27"/>
            <p:cNvGrpSpPr/>
            <p:nvPr/>
          </p:nvGrpSpPr>
          <p:grpSpPr>
            <a:xfrm>
              <a:off x="1575277" y="458037"/>
              <a:ext cx="385062" cy="336929"/>
              <a:chOff x="0" y="0"/>
              <a:chExt cx="812800" cy="711200"/>
            </a:xfrm>
          </p:grpSpPr>
          <p:sp>
            <p:nvSpPr>
              <p:cNvPr id="1855" name="Google Shape;1855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56" name="Google Shape;1856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7" name="Google Shape;1857;p27"/>
            <p:cNvGrpSpPr/>
            <p:nvPr/>
          </p:nvGrpSpPr>
          <p:grpSpPr>
            <a:xfrm>
              <a:off x="2100369" y="458037"/>
              <a:ext cx="385062" cy="336929"/>
              <a:chOff x="0" y="0"/>
              <a:chExt cx="812800" cy="711200"/>
            </a:xfrm>
          </p:grpSpPr>
          <p:sp>
            <p:nvSpPr>
              <p:cNvPr id="1858" name="Google Shape;1858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59" name="Google Shape;1859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0" name="Google Shape;1860;p27"/>
            <p:cNvGrpSpPr/>
            <p:nvPr/>
          </p:nvGrpSpPr>
          <p:grpSpPr>
            <a:xfrm>
              <a:off x="2625462" y="458037"/>
              <a:ext cx="385062" cy="336929"/>
              <a:chOff x="0" y="0"/>
              <a:chExt cx="812800" cy="711200"/>
            </a:xfrm>
          </p:grpSpPr>
          <p:sp>
            <p:nvSpPr>
              <p:cNvPr id="1861" name="Google Shape;1861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62" name="Google Shape;1862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3" name="Google Shape;1863;p27"/>
            <p:cNvGrpSpPr/>
            <p:nvPr/>
          </p:nvGrpSpPr>
          <p:grpSpPr>
            <a:xfrm>
              <a:off x="0" y="916074"/>
              <a:ext cx="385062" cy="336929"/>
              <a:chOff x="0" y="0"/>
              <a:chExt cx="812800" cy="711200"/>
            </a:xfrm>
          </p:grpSpPr>
          <p:sp>
            <p:nvSpPr>
              <p:cNvPr id="1864" name="Google Shape;1864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65" name="Google Shape;1865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6" name="Google Shape;1866;p27"/>
            <p:cNvGrpSpPr/>
            <p:nvPr/>
          </p:nvGrpSpPr>
          <p:grpSpPr>
            <a:xfrm>
              <a:off x="525092" y="916074"/>
              <a:ext cx="385062" cy="336929"/>
              <a:chOff x="0" y="0"/>
              <a:chExt cx="812800" cy="711200"/>
            </a:xfrm>
          </p:grpSpPr>
          <p:sp>
            <p:nvSpPr>
              <p:cNvPr id="1867" name="Google Shape;1867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68" name="Google Shape;1868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9" name="Google Shape;1869;p27"/>
            <p:cNvGrpSpPr/>
            <p:nvPr/>
          </p:nvGrpSpPr>
          <p:grpSpPr>
            <a:xfrm>
              <a:off x="1050185" y="916074"/>
              <a:ext cx="385062" cy="336929"/>
              <a:chOff x="0" y="0"/>
              <a:chExt cx="812800" cy="711200"/>
            </a:xfrm>
          </p:grpSpPr>
          <p:sp>
            <p:nvSpPr>
              <p:cNvPr id="1870" name="Google Shape;1870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71" name="Google Shape;1871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2" name="Google Shape;1872;p27"/>
            <p:cNvGrpSpPr/>
            <p:nvPr/>
          </p:nvGrpSpPr>
          <p:grpSpPr>
            <a:xfrm>
              <a:off x="1575277" y="916074"/>
              <a:ext cx="385062" cy="336929"/>
              <a:chOff x="0" y="0"/>
              <a:chExt cx="812800" cy="711200"/>
            </a:xfrm>
          </p:grpSpPr>
          <p:sp>
            <p:nvSpPr>
              <p:cNvPr id="1873" name="Google Shape;1873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74" name="Google Shape;1874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5" name="Google Shape;1875;p27"/>
            <p:cNvGrpSpPr/>
            <p:nvPr/>
          </p:nvGrpSpPr>
          <p:grpSpPr>
            <a:xfrm>
              <a:off x="2100369" y="916074"/>
              <a:ext cx="385062" cy="336929"/>
              <a:chOff x="0" y="0"/>
              <a:chExt cx="812800" cy="711200"/>
            </a:xfrm>
          </p:grpSpPr>
          <p:sp>
            <p:nvSpPr>
              <p:cNvPr id="1876" name="Google Shape;1876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77" name="Google Shape;1877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8" name="Google Shape;1878;p27"/>
            <p:cNvGrpSpPr/>
            <p:nvPr/>
          </p:nvGrpSpPr>
          <p:grpSpPr>
            <a:xfrm>
              <a:off x="2625462" y="916074"/>
              <a:ext cx="385062" cy="336929"/>
              <a:chOff x="0" y="0"/>
              <a:chExt cx="812800" cy="711200"/>
            </a:xfrm>
          </p:grpSpPr>
          <p:sp>
            <p:nvSpPr>
              <p:cNvPr id="1879" name="Google Shape;1879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80" name="Google Shape;1880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1" name="Google Shape;1881;p27"/>
            <p:cNvGrpSpPr/>
            <p:nvPr/>
          </p:nvGrpSpPr>
          <p:grpSpPr>
            <a:xfrm>
              <a:off x="0" y="1374111"/>
              <a:ext cx="385062" cy="336929"/>
              <a:chOff x="0" y="0"/>
              <a:chExt cx="812800" cy="711200"/>
            </a:xfrm>
          </p:grpSpPr>
          <p:sp>
            <p:nvSpPr>
              <p:cNvPr id="1882" name="Google Shape;1882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83" name="Google Shape;1883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4" name="Google Shape;1884;p27"/>
            <p:cNvGrpSpPr/>
            <p:nvPr/>
          </p:nvGrpSpPr>
          <p:grpSpPr>
            <a:xfrm>
              <a:off x="525092" y="1374111"/>
              <a:ext cx="385062" cy="336929"/>
              <a:chOff x="0" y="0"/>
              <a:chExt cx="812800" cy="711200"/>
            </a:xfrm>
          </p:grpSpPr>
          <p:sp>
            <p:nvSpPr>
              <p:cNvPr id="1885" name="Google Shape;1885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86" name="Google Shape;1886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7" name="Google Shape;1887;p27"/>
            <p:cNvGrpSpPr/>
            <p:nvPr/>
          </p:nvGrpSpPr>
          <p:grpSpPr>
            <a:xfrm>
              <a:off x="1050185" y="1374111"/>
              <a:ext cx="385062" cy="336929"/>
              <a:chOff x="0" y="0"/>
              <a:chExt cx="812800" cy="711200"/>
            </a:xfrm>
          </p:grpSpPr>
          <p:sp>
            <p:nvSpPr>
              <p:cNvPr id="1888" name="Google Shape;1888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89" name="Google Shape;1889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0" name="Google Shape;1890;p27"/>
            <p:cNvGrpSpPr/>
            <p:nvPr/>
          </p:nvGrpSpPr>
          <p:grpSpPr>
            <a:xfrm>
              <a:off x="1575277" y="1374111"/>
              <a:ext cx="385062" cy="336929"/>
              <a:chOff x="0" y="0"/>
              <a:chExt cx="812800" cy="711200"/>
            </a:xfrm>
          </p:grpSpPr>
          <p:sp>
            <p:nvSpPr>
              <p:cNvPr id="1891" name="Google Shape;1891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92" name="Google Shape;1892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3" name="Google Shape;1893;p27"/>
            <p:cNvGrpSpPr/>
            <p:nvPr/>
          </p:nvGrpSpPr>
          <p:grpSpPr>
            <a:xfrm>
              <a:off x="2100369" y="1374111"/>
              <a:ext cx="385062" cy="336929"/>
              <a:chOff x="0" y="0"/>
              <a:chExt cx="812800" cy="711200"/>
            </a:xfrm>
          </p:grpSpPr>
          <p:sp>
            <p:nvSpPr>
              <p:cNvPr id="1894" name="Google Shape;1894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95" name="Google Shape;1895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6" name="Google Shape;1896;p27"/>
            <p:cNvGrpSpPr/>
            <p:nvPr/>
          </p:nvGrpSpPr>
          <p:grpSpPr>
            <a:xfrm>
              <a:off x="2625462" y="1374111"/>
              <a:ext cx="385062" cy="336929"/>
              <a:chOff x="0" y="0"/>
              <a:chExt cx="812800" cy="711200"/>
            </a:xfrm>
          </p:grpSpPr>
          <p:sp>
            <p:nvSpPr>
              <p:cNvPr id="1897" name="Google Shape;1897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898" name="Google Shape;1898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9" name="Google Shape;1899;p27"/>
            <p:cNvGrpSpPr/>
            <p:nvPr/>
          </p:nvGrpSpPr>
          <p:grpSpPr>
            <a:xfrm>
              <a:off x="0" y="1832148"/>
              <a:ext cx="385062" cy="336929"/>
              <a:chOff x="0" y="0"/>
              <a:chExt cx="812800" cy="711200"/>
            </a:xfrm>
          </p:grpSpPr>
          <p:sp>
            <p:nvSpPr>
              <p:cNvPr id="1900" name="Google Shape;1900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901" name="Google Shape;1901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02" name="Google Shape;1902;p27"/>
            <p:cNvGrpSpPr/>
            <p:nvPr/>
          </p:nvGrpSpPr>
          <p:grpSpPr>
            <a:xfrm>
              <a:off x="525092" y="1832148"/>
              <a:ext cx="385062" cy="336929"/>
              <a:chOff x="0" y="0"/>
              <a:chExt cx="812800" cy="711200"/>
            </a:xfrm>
          </p:grpSpPr>
          <p:sp>
            <p:nvSpPr>
              <p:cNvPr id="1903" name="Google Shape;1903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904" name="Google Shape;1904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05" name="Google Shape;1905;p27"/>
            <p:cNvGrpSpPr/>
            <p:nvPr/>
          </p:nvGrpSpPr>
          <p:grpSpPr>
            <a:xfrm>
              <a:off x="1050185" y="1832148"/>
              <a:ext cx="385062" cy="336929"/>
              <a:chOff x="0" y="0"/>
              <a:chExt cx="812800" cy="711200"/>
            </a:xfrm>
          </p:grpSpPr>
          <p:sp>
            <p:nvSpPr>
              <p:cNvPr id="1906" name="Google Shape;1906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907" name="Google Shape;1907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08" name="Google Shape;1908;p27"/>
            <p:cNvGrpSpPr/>
            <p:nvPr/>
          </p:nvGrpSpPr>
          <p:grpSpPr>
            <a:xfrm>
              <a:off x="1575277" y="1832148"/>
              <a:ext cx="385062" cy="336929"/>
              <a:chOff x="0" y="0"/>
              <a:chExt cx="812800" cy="711200"/>
            </a:xfrm>
          </p:grpSpPr>
          <p:sp>
            <p:nvSpPr>
              <p:cNvPr id="1909" name="Google Shape;1909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910" name="Google Shape;1910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1" name="Google Shape;1911;p27"/>
            <p:cNvGrpSpPr/>
            <p:nvPr/>
          </p:nvGrpSpPr>
          <p:grpSpPr>
            <a:xfrm>
              <a:off x="2100369" y="1832148"/>
              <a:ext cx="385062" cy="336929"/>
              <a:chOff x="0" y="0"/>
              <a:chExt cx="812800" cy="711200"/>
            </a:xfrm>
          </p:grpSpPr>
          <p:sp>
            <p:nvSpPr>
              <p:cNvPr id="1912" name="Google Shape;1912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913" name="Google Shape;1913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4" name="Google Shape;1914;p27"/>
            <p:cNvGrpSpPr/>
            <p:nvPr/>
          </p:nvGrpSpPr>
          <p:grpSpPr>
            <a:xfrm>
              <a:off x="2625462" y="1832148"/>
              <a:ext cx="385062" cy="336929"/>
              <a:chOff x="0" y="0"/>
              <a:chExt cx="812800" cy="711200"/>
            </a:xfrm>
          </p:grpSpPr>
          <p:sp>
            <p:nvSpPr>
              <p:cNvPr id="1915" name="Google Shape;1915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916" name="Google Shape;1916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7" name="Google Shape;1917;p27"/>
            <p:cNvGrpSpPr/>
            <p:nvPr/>
          </p:nvGrpSpPr>
          <p:grpSpPr>
            <a:xfrm>
              <a:off x="0" y="2290185"/>
              <a:ext cx="385062" cy="336929"/>
              <a:chOff x="0" y="0"/>
              <a:chExt cx="812800" cy="711200"/>
            </a:xfrm>
          </p:grpSpPr>
          <p:sp>
            <p:nvSpPr>
              <p:cNvPr id="1918" name="Google Shape;1918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919" name="Google Shape;1919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0" name="Google Shape;1920;p27"/>
            <p:cNvGrpSpPr/>
            <p:nvPr/>
          </p:nvGrpSpPr>
          <p:grpSpPr>
            <a:xfrm>
              <a:off x="525092" y="2290185"/>
              <a:ext cx="385062" cy="336929"/>
              <a:chOff x="0" y="0"/>
              <a:chExt cx="812800" cy="711200"/>
            </a:xfrm>
          </p:grpSpPr>
          <p:sp>
            <p:nvSpPr>
              <p:cNvPr id="1921" name="Google Shape;1921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922" name="Google Shape;1922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3" name="Google Shape;1923;p27"/>
            <p:cNvGrpSpPr/>
            <p:nvPr/>
          </p:nvGrpSpPr>
          <p:grpSpPr>
            <a:xfrm>
              <a:off x="1050185" y="2290185"/>
              <a:ext cx="385062" cy="336929"/>
              <a:chOff x="0" y="0"/>
              <a:chExt cx="812800" cy="711200"/>
            </a:xfrm>
          </p:grpSpPr>
          <p:sp>
            <p:nvSpPr>
              <p:cNvPr id="1924" name="Google Shape;1924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925" name="Google Shape;1925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6" name="Google Shape;1926;p27"/>
            <p:cNvGrpSpPr/>
            <p:nvPr/>
          </p:nvGrpSpPr>
          <p:grpSpPr>
            <a:xfrm>
              <a:off x="1575277" y="2290185"/>
              <a:ext cx="385062" cy="336929"/>
              <a:chOff x="0" y="0"/>
              <a:chExt cx="812800" cy="711200"/>
            </a:xfrm>
          </p:grpSpPr>
          <p:sp>
            <p:nvSpPr>
              <p:cNvPr id="1927" name="Google Shape;1927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928" name="Google Shape;1928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9" name="Google Shape;1929;p27"/>
            <p:cNvGrpSpPr/>
            <p:nvPr/>
          </p:nvGrpSpPr>
          <p:grpSpPr>
            <a:xfrm>
              <a:off x="2100369" y="2290185"/>
              <a:ext cx="385062" cy="336929"/>
              <a:chOff x="0" y="0"/>
              <a:chExt cx="812800" cy="711200"/>
            </a:xfrm>
          </p:grpSpPr>
          <p:sp>
            <p:nvSpPr>
              <p:cNvPr id="1930" name="Google Shape;1930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931" name="Google Shape;1931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2" name="Google Shape;1932;p27"/>
            <p:cNvGrpSpPr/>
            <p:nvPr/>
          </p:nvGrpSpPr>
          <p:grpSpPr>
            <a:xfrm>
              <a:off x="2625462" y="2290185"/>
              <a:ext cx="385062" cy="336929"/>
              <a:chOff x="0" y="0"/>
              <a:chExt cx="812800" cy="711200"/>
            </a:xfrm>
          </p:grpSpPr>
          <p:sp>
            <p:nvSpPr>
              <p:cNvPr id="1933" name="Google Shape;1933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934" name="Google Shape;1934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5" name="Google Shape;1935;p27"/>
            <p:cNvGrpSpPr/>
            <p:nvPr/>
          </p:nvGrpSpPr>
          <p:grpSpPr>
            <a:xfrm>
              <a:off x="0" y="2748222"/>
              <a:ext cx="385062" cy="336929"/>
              <a:chOff x="0" y="0"/>
              <a:chExt cx="812800" cy="711200"/>
            </a:xfrm>
          </p:grpSpPr>
          <p:sp>
            <p:nvSpPr>
              <p:cNvPr id="1936" name="Google Shape;1936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937" name="Google Shape;1937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8" name="Google Shape;1938;p27"/>
            <p:cNvGrpSpPr/>
            <p:nvPr/>
          </p:nvGrpSpPr>
          <p:grpSpPr>
            <a:xfrm>
              <a:off x="525092" y="2748222"/>
              <a:ext cx="385062" cy="336929"/>
              <a:chOff x="0" y="0"/>
              <a:chExt cx="812800" cy="711200"/>
            </a:xfrm>
          </p:grpSpPr>
          <p:sp>
            <p:nvSpPr>
              <p:cNvPr id="1939" name="Google Shape;1939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940" name="Google Shape;1940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1" name="Google Shape;1941;p27"/>
            <p:cNvGrpSpPr/>
            <p:nvPr/>
          </p:nvGrpSpPr>
          <p:grpSpPr>
            <a:xfrm>
              <a:off x="1050185" y="2748222"/>
              <a:ext cx="385062" cy="336929"/>
              <a:chOff x="0" y="0"/>
              <a:chExt cx="812800" cy="711200"/>
            </a:xfrm>
          </p:grpSpPr>
          <p:sp>
            <p:nvSpPr>
              <p:cNvPr id="1942" name="Google Shape;1942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943" name="Google Shape;1943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4" name="Google Shape;1944;p27"/>
            <p:cNvGrpSpPr/>
            <p:nvPr/>
          </p:nvGrpSpPr>
          <p:grpSpPr>
            <a:xfrm>
              <a:off x="1575277" y="2748222"/>
              <a:ext cx="385062" cy="336929"/>
              <a:chOff x="0" y="0"/>
              <a:chExt cx="812800" cy="711200"/>
            </a:xfrm>
          </p:grpSpPr>
          <p:sp>
            <p:nvSpPr>
              <p:cNvPr id="1945" name="Google Shape;1945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946" name="Google Shape;1946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7" name="Google Shape;1947;p27"/>
            <p:cNvGrpSpPr/>
            <p:nvPr/>
          </p:nvGrpSpPr>
          <p:grpSpPr>
            <a:xfrm>
              <a:off x="2100369" y="2748222"/>
              <a:ext cx="385062" cy="336929"/>
              <a:chOff x="0" y="0"/>
              <a:chExt cx="812800" cy="711200"/>
            </a:xfrm>
          </p:grpSpPr>
          <p:sp>
            <p:nvSpPr>
              <p:cNvPr id="1948" name="Google Shape;1948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949" name="Google Shape;1949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0" name="Google Shape;1950;p27"/>
            <p:cNvGrpSpPr/>
            <p:nvPr/>
          </p:nvGrpSpPr>
          <p:grpSpPr>
            <a:xfrm>
              <a:off x="2625462" y="2748222"/>
              <a:ext cx="385062" cy="336929"/>
              <a:chOff x="0" y="0"/>
              <a:chExt cx="812800" cy="711200"/>
            </a:xfrm>
          </p:grpSpPr>
          <p:sp>
            <p:nvSpPr>
              <p:cNvPr id="1951" name="Google Shape;1951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8EDEB"/>
              </a:solidFill>
              <a:ln>
                <a:noFill/>
              </a:ln>
            </p:spPr>
          </p:sp>
          <p:sp>
            <p:nvSpPr>
              <p:cNvPr id="1952" name="Google Shape;1952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53" name="Google Shape;1953;p27"/>
          <p:cNvGrpSpPr/>
          <p:nvPr/>
        </p:nvGrpSpPr>
        <p:grpSpPr>
          <a:xfrm rot="10800000">
            <a:off x="6859369" y="-2318930"/>
            <a:ext cx="4465657" cy="4576355"/>
            <a:chOff x="0" y="0"/>
            <a:chExt cx="5954209" cy="6101807"/>
          </a:xfrm>
        </p:grpSpPr>
        <p:grpSp>
          <p:nvGrpSpPr>
            <p:cNvPr id="1954" name="Google Shape;1954;p27"/>
            <p:cNvGrpSpPr/>
            <p:nvPr/>
          </p:nvGrpSpPr>
          <p:grpSpPr>
            <a:xfrm>
              <a:off x="0" y="0"/>
              <a:ext cx="761575" cy="666378"/>
              <a:chOff x="0" y="0"/>
              <a:chExt cx="812800" cy="711200"/>
            </a:xfrm>
          </p:grpSpPr>
          <p:sp>
            <p:nvSpPr>
              <p:cNvPr id="1955" name="Google Shape;1955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956" name="Google Shape;1956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7" name="Google Shape;1957;p27"/>
            <p:cNvGrpSpPr/>
            <p:nvPr/>
          </p:nvGrpSpPr>
          <p:grpSpPr>
            <a:xfrm>
              <a:off x="1038527" y="0"/>
              <a:ext cx="761575" cy="666378"/>
              <a:chOff x="0" y="0"/>
              <a:chExt cx="812800" cy="711200"/>
            </a:xfrm>
          </p:grpSpPr>
          <p:sp>
            <p:nvSpPr>
              <p:cNvPr id="1958" name="Google Shape;1958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959" name="Google Shape;1959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0" name="Google Shape;1960;p27"/>
            <p:cNvGrpSpPr/>
            <p:nvPr/>
          </p:nvGrpSpPr>
          <p:grpSpPr>
            <a:xfrm>
              <a:off x="2077053" y="0"/>
              <a:ext cx="761575" cy="666378"/>
              <a:chOff x="0" y="0"/>
              <a:chExt cx="812800" cy="711200"/>
            </a:xfrm>
          </p:grpSpPr>
          <p:sp>
            <p:nvSpPr>
              <p:cNvPr id="1961" name="Google Shape;1961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962" name="Google Shape;1962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3" name="Google Shape;1963;p27"/>
            <p:cNvGrpSpPr/>
            <p:nvPr/>
          </p:nvGrpSpPr>
          <p:grpSpPr>
            <a:xfrm>
              <a:off x="3115580" y="0"/>
              <a:ext cx="761575" cy="666378"/>
              <a:chOff x="0" y="0"/>
              <a:chExt cx="812800" cy="711200"/>
            </a:xfrm>
          </p:grpSpPr>
          <p:sp>
            <p:nvSpPr>
              <p:cNvPr id="1964" name="Google Shape;1964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965" name="Google Shape;1965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6" name="Google Shape;1966;p27"/>
            <p:cNvGrpSpPr/>
            <p:nvPr/>
          </p:nvGrpSpPr>
          <p:grpSpPr>
            <a:xfrm>
              <a:off x="4154107" y="0"/>
              <a:ext cx="761575" cy="666378"/>
              <a:chOff x="0" y="0"/>
              <a:chExt cx="812800" cy="711200"/>
            </a:xfrm>
          </p:grpSpPr>
          <p:sp>
            <p:nvSpPr>
              <p:cNvPr id="1967" name="Google Shape;1967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968" name="Google Shape;1968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9" name="Google Shape;1969;p27"/>
            <p:cNvGrpSpPr/>
            <p:nvPr/>
          </p:nvGrpSpPr>
          <p:grpSpPr>
            <a:xfrm>
              <a:off x="5192634" y="0"/>
              <a:ext cx="761575" cy="666378"/>
              <a:chOff x="0" y="0"/>
              <a:chExt cx="812800" cy="711200"/>
            </a:xfrm>
          </p:grpSpPr>
          <p:sp>
            <p:nvSpPr>
              <p:cNvPr id="1970" name="Google Shape;1970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971" name="Google Shape;1971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2" name="Google Shape;1972;p27"/>
            <p:cNvGrpSpPr/>
            <p:nvPr/>
          </p:nvGrpSpPr>
          <p:grpSpPr>
            <a:xfrm>
              <a:off x="0" y="905905"/>
              <a:ext cx="761575" cy="666378"/>
              <a:chOff x="0" y="0"/>
              <a:chExt cx="812800" cy="711200"/>
            </a:xfrm>
          </p:grpSpPr>
          <p:sp>
            <p:nvSpPr>
              <p:cNvPr id="1973" name="Google Shape;1973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974" name="Google Shape;1974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5" name="Google Shape;1975;p27"/>
            <p:cNvGrpSpPr/>
            <p:nvPr/>
          </p:nvGrpSpPr>
          <p:grpSpPr>
            <a:xfrm>
              <a:off x="1038527" y="905905"/>
              <a:ext cx="761575" cy="666378"/>
              <a:chOff x="0" y="0"/>
              <a:chExt cx="812800" cy="711200"/>
            </a:xfrm>
          </p:grpSpPr>
          <p:sp>
            <p:nvSpPr>
              <p:cNvPr id="1976" name="Google Shape;1976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977" name="Google Shape;1977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8" name="Google Shape;1978;p27"/>
            <p:cNvGrpSpPr/>
            <p:nvPr/>
          </p:nvGrpSpPr>
          <p:grpSpPr>
            <a:xfrm>
              <a:off x="2077053" y="905905"/>
              <a:ext cx="761575" cy="666378"/>
              <a:chOff x="0" y="0"/>
              <a:chExt cx="812800" cy="711200"/>
            </a:xfrm>
          </p:grpSpPr>
          <p:sp>
            <p:nvSpPr>
              <p:cNvPr id="1979" name="Google Shape;1979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980" name="Google Shape;1980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1" name="Google Shape;1981;p27"/>
            <p:cNvGrpSpPr/>
            <p:nvPr/>
          </p:nvGrpSpPr>
          <p:grpSpPr>
            <a:xfrm>
              <a:off x="3115580" y="905905"/>
              <a:ext cx="761575" cy="666378"/>
              <a:chOff x="0" y="0"/>
              <a:chExt cx="812800" cy="711200"/>
            </a:xfrm>
          </p:grpSpPr>
          <p:sp>
            <p:nvSpPr>
              <p:cNvPr id="1982" name="Google Shape;1982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983" name="Google Shape;1983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4" name="Google Shape;1984;p27"/>
            <p:cNvGrpSpPr/>
            <p:nvPr/>
          </p:nvGrpSpPr>
          <p:grpSpPr>
            <a:xfrm>
              <a:off x="4154107" y="905905"/>
              <a:ext cx="761575" cy="666378"/>
              <a:chOff x="0" y="0"/>
              <a:chExt cx="812800" cy="711200"/>
            </a:xfrm>
          </p:grpSpPr>
          <p:sp>
            <p:nvSpPr>
              <p:cNvPr id="1985" name="Google Shape;1985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986" name="Google Shape;1986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7" name="Google Shape;1987;p27"/>
            <p:cNvGrpSpPr/>
            <p:nvPr/>
          </p:nvGrpSpPr>
          <p:grpSpPr>
            <a:xfrm>
              <a:off x="5192634" y="905905"/>
              <a:ext cx="761575" cy="666378"/>
              <a:chOff x="0" y="0"/>
              <a:chExt cx="812800" cy="711200"/>
            </a:xfrm>
          </p:grpSpPr>
          <p:sp>
            <p:nvSpPr>
              <p:cNvPr id="1988" name="Google Shape;1988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989" name="Google Shape;1989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0" name="Google Shape;1990;p27"/>
            <p:cNvGrpSpPr/>
            <p:nvPr/>
          </p:nvGrpSpPr>
          <p:grpSpPr>
            <a:xfrm>
              <a:off x="0" y="1811810"/>
              <a:ext cx="761575" cy="666378"/>
              <a:chOff x="0" y="0"/>
              <a:chExt cx="812800" cy="711200"/>
            </a:xfrm>
          </p:grpSpPr>
          <p:sp>
            <p:nvSpPr>
              <p:cNvPr id="1991" name="Google Shape;1991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992" name="Google Shape;1992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3" name="Google Shape;1993;p27"/>
            <p:cNvGrpSpPr/>
            <p:nvPr/>
          </p:nvGrpSpPr>
          <p:grpSpPr>
            <a:xfrm>
              <a:off x="1038527" y="1811810"/>
              <a:ext cx="761575" cy="666378"/>
              <a:chOff x="0" y="0"/>
              <a:chExt cx="812800" cy="711200"/>
            </a:xfrm>
          </p:grpSpPr>
          <p:sp>
            <p:nvSpPr>
              <p:cNvPr id="1994" name="Google Shape;1994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995" name="Google Shape;1995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6" name="Google Shape;1996;p27"/>
            <p:cNvGrpSpPr/>
            <p:nvPr/>
          </p:nvGrpSpPr>
          <p:grpSpPr>
            <a:xfrm>
              <a:off x="2077053" y="1811810"/>
              <a:ext cx="761575" cy="666378"/>
              <a:chOff x="0" y="0"/>
              <a:chExt cx="812800" cy="711200"/>
            </a:xfrm>
          </p:grpSpPr>
          <p:sp>
            <p:nvSpPr>
              <p:cNvPr id="1997" name="Google Shape;1997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998" name="Google Shape;1998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9" name="Google Shape;1999;p27"/>
            <p:cNvGrpSpPr/>
            <p:nvPr/>
          </p:nvGrpSpPr>
          <p:grpSpPr>
            <a:xfrm>
              <a:off x="3115580" y="1811810"/>
              <a:ext cx="761575" cy="666378"/>
              <a:chOff x="0" y="0"/>
              <a:chExt cx="812800" cy="711200"/>
            </a:xfrm>
          </p:grpSpPr>
          <p:sp>
            <p:nvSpPr>
              <p:cNvPr id="2000" name="Google Shape;2000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01" name="Google Shape;2001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2" name="Google Shape;2002;p27"/>
            <p:cNvGrpSpPr/>
            <p:nvPr/>
          </p:nvGrpSpPr>
          <p:grpSpPr>
            <a:xfrm>
              <a:off x="4154107" y="1811810"/>
              <a:ext cx="761575" cy="666378"/>
              <a:chOff x="0" y="0"/>
              <a:chExt cx="812800" cy="711200"/>
            </a:xfrm>
          </p:grpSpPr>
          <p:sp>
            <p:nvSpPr>
              <p:cNvPr id="2003" name="Google Shape;2003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04" name="Google Shape;2004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5" name="Google Shape;2005;p27"/>
            <p:cNvGrpSpPr/>
            <p:nvPr/>
          </p:nvGrpSpPr>
          <p:grpSpPr>
            <a:xfrm>
              <a:off x="5192634" y="1811810"/>
              <a:ext cx="761575" cy="666378"/>
              <a:chOff x="0" y="0"/>
              <a:chExt cx="812800" cy="711200"/>
            </a:xfrm>
          </p:grpSpPr>
          <p:sp>
            <p:nvSpPr>
              <p:cNvPr id="2006" name="Google Shape;2006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07" name="Google Shape;2007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8" name="Google Shape;2008;p27"/>
            <p:cNvGrpSpPr/>
            <p:nvPr/>
          </p:nvGrpSpPr>
          <p:grpSpPr>
            <a:xfrm>
              <a:off x="0" y="2717715"/>
              <a:ext cx="761575" cy="666378"/>
              <a:chOff x="0" y="0"/>
              <a:chExt cx="812800" cy="711200"/>
            </a:xfrm>
          </p:grpSpPr>
          <p:sp>
            <p:nvSpPr>
              <p:cNvPr id="2009" name="Google Shape;2009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10" name="Google Shape;2010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1" name="Google Shape;2011;p27"/>
            <p:cNvGrpSpPr/>
            <p:nvPr/>
          </p:nvGrpSpPr>
          <p:grpSpPr>
            <a:xfrm>
              <a:off x="1038527" y="2717715"/>
              <a:ext cx="761575" cy="666378"/>
              <a:chOff x="0" y="0"/>
              <a:chExt cx="812800" cy="711200"/>
            </a:xfrm>
          </p:grpSpPr>
          <p:sp>
            <p:nvSpPr>
              <p:cNvPr id="2012" name="Google Shape;2012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13" name="Google Shape;2013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4" name="Google Shape;2014;p27"/>
            <p:cNvGrpSpPr/>
            <p:nvPr/>
          </p:nvGrpSpPr>
          <p:grpSpPr>
            <a:xfrm>
              <a:off x="2077053" y="2717715"/>
              <a:ext cx="761575" cy="666378"/>
              <a:chOff x="0" y="0"/>
              <a:chExt cx="812800" cy="711200"/>
            </a:xfrm>
          </p:grpSpPr>
          <p:sp>
            <p:nvSpPr>
              <p:cNvPr id="2015" name="Google Shape;2015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16" name="Google Shape;2016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7" name="Google Shape;2017;p27"/>
            <p:cNvGrpSpPr/>
            <p:nvPr/>
          </p:nvGrpSpPr>
          <p:grpSpPr>
            <a:xfrm>
              <a:off x="3115580" y="2717715"/>
              <a:ext cx="761575" cy="666378"/>
              <a:chOff x="0" y="0"/>
              <a:chExt cx="812800" cy="711200"/>
            </a:xfrm>
          </p:grpSpPr>
          <p:sp>
            <p:nvSpPr>
              <p:cNvPr id="2018" name="Google Shape;2018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19" name="Google Shape;2019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0" name="Google Shape;2020;p27"/>
            <p:cNvGrpSpPr/>
            <p:nvPr/>
          </p:nvGrpSpPr>
          <p:grpSpPr>
            <a:xfrm>
              <a:off x="4154107" y="2717715"/>
              <a:ext cx="761575" cy="666378"/>
              <a:chOff x="0" y="0"/>
              <a:chExt cx="812800" cy="711200"/>
            </a:xfrm>
          </p:grpSpPr>
          <p:sp>
            <p:nvSpPr>
              <p:cNvPr id="2021" name="Google Shape;2021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22" name="Google Shape;2022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3" name="Google Shape;2023;p27"/>
            <p:cNvGrpSpPr/>
            <p:nvPr/>
          </p:nvGrpSpPr>
          <p:grpSpPr>
            <a:xfrm>
              <a:off x="5192634" y="2717715"/>
              <a:ext cx="761575" cy="666378"/>
              <a:chOff x="0" y="0"/>
              <a:chExt cx="812800" cy="711200"/>
            </a:xfrm>
          </p:grpSpPr>
          <p:sp>
            <p:nvSpPr>
              <p:cNvPr id="2024" name="Google Shape;2024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25" name="Google Shape;2025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6" name="Google Shape;2026;p27"/>
            <p:cNvGrpSpPr/>
            <p:nvPr/>
          </p:nvGrpSpPr>
          <p:grpSpPr>
            <a:xfrm>
              <a:off x="0" y="3623619"/>
              <a:ext cx="761575" cy="666378"/>
              <a:chOff x="0" y="0"/>
              <a:chExt cx="812800" cy="711200"/>
            </a:xfrm>
          </p:grpSpPr>
          <p:sp>
            <p:nvSpPr>
              <p:cNvPr id="2027" name="Google Shape;2027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28" name="Google Shape;2028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9" name="Google Shape;2029;p27"/>
            <p:cNvGrpSpPr/>
            <p:nvPr/>
          </p:nvGrpSpPr>
          <p:grpSpPr>
            <a:xfrm>
              <a:off x="1038527" y="3623619"/>
              <a:ext cx="761575" cy="666378"/>
              <a:chOff x="0" y="0"/>
              <a:chExt cx="812800" cy="711200"/>
            </a:xfrm>
          </p:grpSpPr>
          <p:sp>
            <p:nvSpPr>
              <p:cNvPr id="2030" name="Google Shape;2030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31" name="Google Shape;2031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2" name="Google Shape;2032;p27"/>
            <p:cNvGrpSpPr/>
            <p:nvPr/>
          </p:nvGrpSpPr>
          <p:grpSpPr>
            <a:xfrm>
              <a:off x="2077053" y="3623619"/>
              <a:ext cx="761575" cy="666378"/>
              <a:chOff x="0" y="0"/>
              <a:chExt cx="812800" cy="711200"/>
            </a:xfrm>
          </p:grpSpPr>
          <p:sp>
            <p:nvSpPr>
              <p:cNvPr id="2033" name="Google Shape;2033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34" name="Google Shape;2034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5" name="Google Shape;2035;p27"/>
            <p:cNvGrpSpPr/>
            <p:nvPr/>
          </p:nvGrpSpPr>
          <p:grpSpPr>
            <a:xfrm>
              <a:off x="3115580" y="3623619"/>
              <a:ext cx="761575" cy="666378"/>
              <a:chOff x="0" y="0"/>
              <a:chExt cx="812800" cy="711200"/>
            </a:xfrm>
          </p:grpSpPr>
          <p:sp>
            <p:nvSpPr>
              <p:cNvPr id="2036" name="Google Shape;2036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37" name="Google Shape;2037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8" name="Google Shape;2038;p27"/>
            <p:cNvGrpSpPr/>
            <p:nvPr/>
          </p:nvGrpSpPr>
          <p:grpSpPr>
            <a:xfrm>
              <a:off x="4154107" y="3623619"/>
              <a:ext cx="761575" cy="666378"/>
              <a:chOff x="0" y="0"/>
              <a:chExt cx="812800" cy="711200"/>
            </a:xfrm>
          </p:grpSpPr>
          <p:sp>
            <p:nvSpPr>
              <p:cNvPr id="2039" name="Google Shape;2039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40" name="Google Shape;2040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1" name="Google Shape;2041;p27"/>
            <p:cNvGrpSpPr/>
            <p:nvPr/>
          </p:nvGrpSpPr>
          <p:grpSpPr>
            <a:xfrm>
              <a:off x="5192634" y="3623619"/>
              <a:ext cx="761575" cy="666378"/>
              <a:chOff x="0" y="0"/>
              <a:chExt cx="812800" cy="711200"/>
            </a:xfrm>
          </p:grpSpPr>
          <p:sp>
            <p:nvSpPr>
              <p:cNvPr id="2042" name="Google Shape;2042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43" name="Google Shape;2043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4" name="Google Shape;2044;p27"/>
            <p:cNvGrpSpPr/>
            <p:nvPr/>
          </p:nvGrpSpPr>
          <p:grpSpPr>
            <a:xfrm>
              <a:off x="0" y="4529524"/>
              <a:ext cx="761575" cy="666378"/>
              <a:chOff x="0" y="0"/>
              <a:chExt cx="812800" cy="711200"/>
            </a:xfrm>
          </p:grpSpPr>
          <p:sp>
            <p:nvSpPr>
              <p:cNvPr id="2045" name="Google Shape;2045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46" name="Google Shape;2046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7" name="Google Shape;2047;p27"/>
            <p:cNvGrpSpPr/>
            <p:nvPr/>
          </p:nvGrpSpPr>
          <p:grpSpPr>
            <a:xfrm>
              <a:off x="1038527" y="4529524"/>
              <a:ext cx="761575" cy="666378"/>
              <a:chOff x="0" y="0"/>
              <a:chExt cx="812800" cy="711200"/>
            </a:xfrm>
          </p:grpSpPr>
          <p:sp>
            <p:nvSpPr>
              <p:cNvPr id="2048" name="Google Shape;2048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49" name="Google Shape;2049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0" name="Google Shape;2050;p27"/>
            <p:cNvGrpSpPr/>
            <p:nvPr/>
          </p:nvGrpSpPr>
          <p:grpSpPr>
            <a:xfrm>
              <a:off x="2077053" y="4529524"/>
              <a:ext cx="761575" cy="666378"/>
              <a:chOff x="0" y="0"/>
              <a:chExt cx="812800" cy="711200"/>
            </a:xfrm>
          </p:grpSpPr>
          <p:sp>
            <p:nvSpPr>
              <p:cNvPr id="2051" name="Google Shape;2051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52" name="Google Shape;2052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3" name="Google Shape;2053;p27"/>
            <p:cNvGrpSpPr/>
            <p:nvPr/>
          </p:nvGrpSpPr>
          <p:grpSpPr>
            <a:xfrm>
              <a:off x="3115580" y="4529524"/>
              <a:ext cx="761575" cy="666378"/>
              <a:chOff x="0" y="0"/>
              <a:chExt cx="812800" cy="711200"/>
            </a:xfrm>
          </p:grpSpPr>
          <p:sp>
            <p:nvSpPr>
              <p:cNvPr id="2054" name="Google Shape;2054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55" name="Google Shape;2055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6" name="Google Shape;2056;p27"/>
            <p:cNvGrpSpPr/>
            <p:nvPr/>
          </p:nvGrpSpPr>
          <p:grpSpPr>
            <a:xfrm>
              <a:off x="4154107" y="4529524"/>
              <a:ext cx="761575" cy="666378"/>
              <a:chOff x="0" y="0"/>
              <a:chExt cx="812800" cy="711200"/>
            </a:xfrm>
          </p:grpSpPr>
          <p:sp>
            <p:nvSpPr>
              <p:cNvPr id="2057" name="Google Shape;2057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58" name="Google Shape;2058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9" name="Google Shape;2059;p27"/>
            <p:cNvGrpSpPr/>
            <p:nvPr/>
          </p:nvGrpSpPr>
          <p:grpSpPr>
            <a:xfrm>
              <a:off x="5192634" y="4529524"/>
              <a:ext cx="761575" cy="666378"/>
              <a:chOff x="0" y="0"/>
              <a:chExt cx="812800" cy="711200"/>
            </a:xfrm>
          </p:grpSpPr>
          <p:sp>
            <p:nvSpPr>
              <p:cNvPr id="2060" name="Google Shape;2060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61" name="Google Shape;2061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2" name="Google Shape;2062;p27"/>
            <p:cNvGrpSpPr/>
            <p:nvPr/>
          </p:nvGrpSpPr>
          <p:grpSpPr>
            <a:xfrm>
              <a:off x="0" y="5435429"/>
              <a:ext cx="761575" cy="666378"/>
              <a:chOff x="0" y="0"/>
              <a:chExt cx="812800" cy="711200"/>
            </a:xfrm>
          </p:grpSpPr>
          <p:sp>
            <p:nvSpPr>
              <p:cNvPr id="2063" name="Google Shape;2063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64" name="Google Shape;2064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5" name="Google Shape;2065;p27"/>
            <p:cNvGrpSpPr/>
            <p:nvPr/>
          </p:nvGrpSpPr>
          <p:grpSpPr>
            <a:xfrm>
              <a:off x="1038527" y="5435429"/>
              <a:ext cx="761575" cy="666378"/>
              <a:chOff x="0" y="0"/>
              <a:chExt cx="812800" cy="711200"/>
            </a:xfrm>
          </p:grpSpPr>
          <p:sp>
            <p:nvSpPr>
              <p:cNvPr id="2066" name="Google Shape;2066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67" name="Google Shape;2067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68" name="Google Shape;2068;p27"/>
            <p:cNvGrpSpPr/>
            <p:nvPr/>
          </p:nvGrpSpPr>
          <p:grpSpPr>
            <a:xfrm>
              <a:off x="2077053" y="5435429"/>
              <a:ext cx="761575" cy="666378"/>
              <a:chOff x="0" y="0"/>
              <a:chExt cx="812800" cy="711200"/>
            </a:xfrm>
          </p:grpSpPr>
          <p:sp>
            <p:nvSpPr>
              <p:cNvPr id="2069" name="Google Shape;2069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70" name="Google Shape;2070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1" name="Google Shape;2071;p27"/>
            <p:cNvGrpSpPr/>
            <p:nvPr/>
          </p:nvGrpSpPr>
          <p:grpSpPr>
            <a:xfrm>
              <a:off x="3115580" y="5435429"/>
              <a:ext cx="761575" cy="666378"/>
              <a:chOff x="0" y="0"/>
              <a:chExt cx="812800" cy="711200"/>
            </a:xfrm>
          </p:grpSpPr>
          <p:sp>
            <p:nvSpPr>
              <p:cNvPr id="2072" name="Google Shape;2072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73" name="Google Shape;2073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4" name="Google Shape;2074;p27"/>
            <p:cNvGrpSpPr/>
            <p:nvPr/>
          </p:nvGrpSpPr>
          <p:grpSpPr>
            <a:xfrm>
              <a:off x="4154107" y="5435429"/>
              <a:ext cx="761575" cy="666378"/>
              <a:chOff x="0" y="0"/>
              <a:chExt cx="812800" cy="711200"/>
            </a:xfrm>
          </p:grpSpPr>
          <p:sp>
            <p:nvSpPr>
              <p:cNvPr id="2075" name="Google Shape;2075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76" name="Google Shape;2076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7" name="Google Shape;2077;p27"/>
            <p:cNvGrpSpPr/>
            <p:nvPr/>
          </p:nvGrpSpPr>
          <p:grpSpPr>
            <a:xfrm>
              <a:off x="5192634" y="5435429"/>
              <a:ext cx="761575" cy="666378"/>
              <a:chOff x="0" y="0"/>
              <a:chExt cx="812800" cy="711200"/>
            </a:xfrm>
          </p:grpSpPr>
          <p:sp>
            <p:nvSpPr>
              <p:cNvPr id="2078" name="Google Shape;2078;p2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79" name="Google Shape;2079;p2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3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4" name="Google Shape;2084;p28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5" name="Google Shape;2085;p28"/>
          <p:cNvGrpSpPr/>
          <p:nvPr/>
        </p:nvGrpSpPr>
        <p:grpSpPr>
          <a:xfrm rot="5400000">
            <a:off x="-5337038" y="3856212"/>
            <a:ext cx="11130619" cy="3303091"/>
            <a:chOff x="0" y="-57150"/>
            <a:chExt cx="2931521" cy="869950"/>
          </a:xfrm>
        </p:grpSpPr>
        <p:sp>
          <p:nvSpPr>
            <p:cNvPr id="2086" name="Google Shape;2086;p28"/>
            <p:cNvSpPr/>
            <p:nvPr/>
          </p:nvSpPr>
          <p:spPr>
            <a:xfrm>
              <a:off x="0" y="0"/>
              <a:ext cx="2931521" cy="437946"/>
            </a:xfrm>
            <a:custGeom>
              <a:rect b="b" l="l" r="r" t="t"/>
              <a:pathLst>
                <a:path extrusionOk="0" h="437946" w="2931521">
                  <a:moveTo>
                    <a:pt x="0" y="0"/>
                  </a:moveTo>
                  <a:lnTo>
                    <a:pt x="2931521" y="0"/>
                  </a:lnTo>
                  <a:lnTo>
                    <a:pt x="2931521" y="437946"/>
                  </a:lnTo>
                  <a:lnTo>
                    <a:pt x="0" y="437946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2087" name="Google Shape;2087;p2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8" name="Google Shape;2088;p28"/>
          <p:cNvSpPr txBox="1"/>
          <p:nvPr/>
        </p:nvSpPr>
        <p:spPr>
          <a:xfrm>
            <a:off x="1028700" y="4783458"/>
            <a:ext cx="73782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Stats &amp; </a:t>
            </a: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Numbers</a:t>
            </a:r>
            <a:endParaRPr/>
          </a:p>
        </p:txBody>
      </p:sp>
      <p:pic>
        <p:nvPicPr>
          <p:cNvPr id="2089" name="Google Shape;2089;p28"/>
          <p:cNvPicPr preferRelativeResize="0"/>
          <p:nvPr/>
        </p:nvPicPr>
        <p:blipFill rotWithShape="1">
          <a:blip r:embed="rId4">
            <a:alphaModFix/>
          </a:blip>
          <a:srcRect b="0" l="11485" r="11484" t="0"/>
          <a:stretch/>
        </p:blipFill>
        <p:spPr>
          <a:xfrm>
            <a:off x="12483950" y="831413"/>
            <a:ext cx="5804050" cy="50200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0" name="Google Shape;2090;p28"/>
          <p:cNvGrpSpPr/>
          <p:nvPr/>
        </p:nvGrpSpPr>
        <p:grpSpPr>
          <a:xfrm>
            <a:off x="7098792" y="237954"/>
            <a:ext cx="12309924" cy="8760631"/>
            <a:chOff x="0" y="-28575"/>
            <a:chExt cx="4411599" cy="3139612"/>
          </a:xfrm>
        </p:grpSpPr>
        <p:sp>
          <p:nvSpPr>
            <p:cNvPr id="2091" name="Google Shape;2091;p28"/>
            <p:cNvSpPr/>
            <p:nvPr/>
          </p:nvSpPr>
          <p:spPr>
            <a:xfrm>
              <a:off x="0" y="0"/>
              <a:ext cx="4411599" cy="3111037"/>
            </a:xfrm>
            <a:custGeom>
              <a:rect b="b" l="l" r="r" t="t"/>
              <a:pathLst>
                <a:path extrusionOk="0" h="3111037" w="4411599">
                  <a:moveTo>
                    <a:pt x="0" y="0"/>
                  </a:moveTo>
                  <a:lnTo>
                    <a:pt x="4411599" y="0"/>
                  </a:lnTo>
                  <a:lnTo>
                    <a:pt x="4411599" y="3111037"/>
                  </a:lnTo>
                  <a:lnTo>
                    <a:pt x="0" y="31110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92" name="Google Shape;2092;p2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93" name="Google Shape;2093;p28"/>
          <p:cNvPicPr preferRelativeResize="0"/>
          <p:nvPr/>
        </p:nvPicPr>
        <p:blipFill rotWithShape="1">
          <a:blip r:embed="rId5">
            <a:alphaModFix/>
          </a:blip>
          <a:srcRect b="10079" l="0" r="0" t="10079"/>
          <a:stretch/>
        </p:blipFill>
        <p:spPr>
          <a:xfrm>
            <a:off x="7771279" y="4176660"/>
            <a:ext cx="12098923" cy="5494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4" name="Google Shape;2094;p28"/>
          <p:cNvGrpSpPr/>
          <p:nvPr/>
        </p:nvGrpSpPr>
        <p:grpSpPr>
          <a:xfrm>
            <a:off x="5951243" y="8794631"/>
            <a:ext cx="4536538" cy="4556872"/>
            <a:chOff x="1813" y="0"/>
            <a:chExt cx="809173" cy="812800"/>
          </a:xfrm>
        </p:grpSpPr>
        <p:sp>
          <p:nvSpPr>
            <p:cNvPr id="2095" name="Google Shape;2095;p2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F24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6" name="Google Shape;2096;p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7" name="Google Shape;2097;p28"/>
          <p:cNvSpPr txBox="1"/>
          <p:nvPr/>
        </p:nvSpPr>
        <p:spPr>
          <a:xfrm>
            <a:off x="1028700" y="7793358"/>
            <a:ext cx="5320741" cy="10452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2098" name="Google Shape;2098;p28"/>
          <p:cNvSpPr txBox="1"/>
          <p:nvPr/>
        </p:nvSpPr>
        <p:spPr>
          <a:xfrm>
            <a:off x="1028700" y="1057907"/>
            <a:ext cx="3548420" cy="3435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03.</a:t>
            </a:r>
            <a:endParaRPr/>
          </a:p>
        </p:txBody>
      </p:sp>
      <p:grpSp>
        <p:nvGrpSpPr>
          <p:cNvPr id="2099" name="Google Shape;2099;p28"/>
          <p:cNvGrpSpPr/>
          <p:nvPr/>
        </p:nvGrpSpPr>
        <p:grpSpPr>
          <a:xfrm>
            <a:off x="10808851" y="-462402"/>
            <a:ext cx="3350198" cy="3433246"/>
            <a:chOff x="0" y="0"/>
            <a:chExt cx="4466931" cy="4577662"/>
          </a:xfrm>
        </p:grpSpPr>
        <p:grpSp>
          <p:nvGrpSpPr>
            <p:cNvPr id="2100" name="Google Shape;2100;p28"/>
            <p:cNvGrpSpPr/>
            <p:nvPr/>
          </p:nvGrpSpPr>
          <p:grpSpPr>
            <a:xfrm>
              <a:off x="0" y="0"/>
              <a:ext cx="571344" cy="499926"/>
              <a:chOff x="0" y="0"/>
              <a:chExt cx="812800" cy="711200"/>
            </a:xfrm>
          </p:grpSpPr>
          <p:sp>
            <p:nvSpPr>
              <p:cNvPr id="2101" name="Google Shape;2101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02" name="Google Shape;2102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03" name="Google Shape;2103;p28"/>
            <p:cNvGrpSpPr/>
            <p:nvPr/>
          </p:nvGrpSpPr>
          <p:grpSpPr>
            <a:xfrm>
              <a:off x="779117" y="0"/>
              <a:ext cx="571344" cy="499926"/>
              <a:chOff x="0" y="0"/>
              <a:chExt cx="812800" cy="711200"/>
            </a:xfrm>
          </p:grpSpPr>
          <p:sp>
            <p:nvSpPr>
              <p:cNvPr id="2104" name="Google Shape;2104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05" name="Google Shape;2105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06" name="Google Shape;2106;p28"/>
            <p:cNvGrpSpPr/>
            <p:nvPr/>
          </p:nvGrpSpPr>
          <p:grpSpPr>
            <a:xfrm>
              <a:off x="1558235" y="0"/>
              <a:ext cx="571344" cy="499926"/>
              <a:chOff x="0" y="0"/>
              <a:chExt cx="812800" cy="711200"/>
            </a:xfrm>
          </p:grpSpPr>
          <p:sp>
            <p:nvSpPr>
              <p:cNvPr id="2107" name="Google Shape;2107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08" name="Google Shape;2108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09" name="Google Shape;2109;p28"/>
            <p:cNvGrpSpPr/>
            <p:nvPr/>
          </p:nvGrpSpPr>
          <p:grpSpPr>
            <a:xfrm>
              <a:off x="2337352" y="0"/>
              <a:ext cx="571344" cy="499926"/>
              <a:chOff x="0" y="0"/>
              <a:chExt cx="812800" cy="711200"/>
            </a:xfrm>
          </p:grpSpPr>
          <p:sp>
            <p:nvSpPr>
              <p:cNvPr id="2110" name="Google Shape;2110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11" name="Google Shape;2111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2" name="Google Shape;2112;p28"/>
            <p:cNvGrpSpPr/>
            <p:nvPr/>
          </p:nvGrpSpPr>
          <p:grpSpPr>
            <a:xfrm>
              <a:off x="3116470" y="0"/>
              <a:ext cx="571344" cy="499926"/>
              <a:chOff x="0" y="0"/>
              <a:chExt cx="812800" cy="711200"/>
            </a:xfrm>
          </p:grpSpPr>
          <p:sp>
            <p:nvSpPr>
              <p:cNvPr id="2113" name="Google Shape;2113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14" name="Google Shape;2114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5" name="Google Shape;2115;p28"/>
            <p:cNvGrpSpPr/>
            <p:nvPr/>
          </p:nvGrpSpPr>
          <p:grpSpPr>
            <a:xfrm>
              <a:off x="3895587" y="0"/>
              <a:ext cx="571344" cy="499926"/>
              <a:chOff x="0" y="0"/>
              <a:chExt cx="812800" cy="711200"/>
            </a:xfrm>
          </p:grpSpPr>
          <p:sp>
            <p:nvSpPr>
              <p:cNvPr id="2116" name="Google Shape;2116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17" name="Google Shape;2117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8" name="Google Shape;2118;p28"/>
            <p:cNvGrpSpPr/>
            <p:nvPr/>
          </p:nvGrpSpPr>
          <p:grpSpPr>
            <a:xfrm>
              <a:off x="0" y="679623"/>
              <a:ext cx="571344" cy="499926"/>
              <a:chOff x="0" y="0"/>
              <a:chExt cx="812800" cy="711200"/>
            </a:xfrm>
          </p:grpSpPr>
          <p:sp>
            <p:nvSpPr>
              <p:cNvPr id="2119" name="Google Shape;2119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20" name="Google Shape;2120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1" name="Google Shape;2121;p28"/>
            <p:cNvGrpSpPr/>
            <p:nvPr/>
          </p:nvGrpSpPr>
          <p:grpSpPr>
            <a:xfrm>
              <a:off x="779117" y="679623"/>
              <a:ext cx="571344" cy="499926"/>
              <a:chOff x="0" y="0"/>
              <a:chExt cx="812800" cy="711200"/>
            </a:xfrm>
          </p:grpSpPr>
          <p:sp>
            <p:nvSpPr>
              <p:cNvPr id="2122" name="Google Shape;2122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23" name="Google Shape;2123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4" name="Google Shape;2124;p28"/>
            <p:cNvGrpSpPr/>
            <p:nvPr/>
          </p:nvGrpSpPr>
          <p:grpSpPr>
            <a:xfrm>
              <a:off x="1558235" y="679623"/>
              <a:ext cx="571344" cy="499926"/>
              <a:chOff x="0" y="0"/>
              <a:chExt cx="812800" cy="711200"/>
            </a:xfrm>
          </p:grpSpPr>
          <p:sp>
            <p:nvSpPr>
              <p:cNvPr id="2125" name="Google Shape;2125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26" name="Google Shape;2126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7" name="Google Shape;2127;p28"/>
            <p:cNvGrpSpPr/>
            <p:nvPr/>
          </p:nvGrpSpPr>
          <p:grpSpPr>
            <a:xfrm>
              <a:off x="2337352" y="679623"/>
              <a:ext cx="571344" cy="499926"/>
              <a:chOff x="0" y="0"/>
              <a:chExt cx="812800" cy="711200"/>
            </a:xfrm>
          </p:grpSpPr>
          <p:sp>
            <p:nvSpPr>
              <p:cNvPr id="2128" name="Google Shape;2128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29" name="Google Shape;2129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0" name="Google Shape;2130;p28"/>
            <p:cNvGrpSpPr/>
            <p:nvPr/>
          </p:nvGrpSpPr>
          <p:grpSpPr>
            <a:xfrm>
              <a:off x="3116470" y="679623"/>
              <a:ext cx="571344" cy="499926"/>
              <a:chOff x="0" y="0"/>
              <a:chExt cx="812800" cy="711200"/>
            </a:xfrm>
          </p:grpSpPr>
          <p:sp>
            <p:nvSpPr>
              <p:cNvPr id="2131" name="Google Shape;2131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32" name="Google Shape;2132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3" name="Google Shape;2133;p28"/>
            <p:cNvGrpSpPr/>
            <p:nvPr/>
          </p:nvGrpSpPr>
          <p:grpSpPr>
            <a:xfrm>
              <a:off x="3895587" y="679623"/>
              <a:ext cx="571344" cy="499926"/>
              <a:chOff x="0" y="0"/>
              <a:chExt cx="812800" cy="711200"/>
            </a:xfrm>
          </p:grpSpPr>
          <p:sp>
            <p:nvSpPr>
              <p:cNvPr id="2134" name="Google Shape;2134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35" name="Google Shape;2135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6" name="Google Shape;2136;p28"/>
            <p:cNvGrpSpPr/>
            <p:nvPr/>
          </p:nvGrpSpPr>
          <p:grpSpPr>
            <a:xfrm>
              <a:off x="0" y="1359245"/>
              <a:ext cx="571344" cy="499926"/>
              <a:chOff x="0" y="0"/>
              <a:chExt cx="812800" cy="711200"/>
            </a:xfrm>
          </p:grpSpPr>
          <p:sp>
            <p:nvSpPr>
              <p:cNvPr id="2137" name="Google Shape;2137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38" name="Google Shape;2138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9" name="Google Shape;2139;p28"/>
            <p:cNvGrpSpPr/>
            <p:nvPr/>
          </p:nvGrpSpPr>
          <p:grpSpPr>
            <a:xfrm>
              <a:off x="779117" y="1359245"/>
              <a:ext cx="571344" cy="499926"/>
              <a:chOff x="0" y="0"/>
              <a:chExt cx="812800" cy="711200"/>
            </a:xfrm>
          </p:grpSpPr>
          <p:sp>
            <p:nvSpPr>
              <p:cNvPr id="2140" name="Google Shape;2140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41" name="Google Shape;2141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2" name="Google Shape;2142;p28"/>
            <p:cNvGrpSpPr/>
            <p:nvPr/>
          </p:nvGrpSpPr>
          <p:grpSpPr>
            <a:xfrm>
              <a:off x="1558235" y="1359245"/>
              <a:ext cx="571344" cy="499926"/>
              <a:chOff x="0" y="0"/>
              <a:chExt cx="812800" cy="711200"/>
            </a:xfrm>
          </p:grpSpPr>
          <p:sp>
            <p:nvSpPr>
              <p:cNvPr id="2143" name="Google Shape;2143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44" name="Google Shape;2144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5" name="Google Shape;2145;p28"/>
            <p:cNvGrpSpPr/>
            <p:nvPr/>
          </p:nvGrpSpPr>
          <p:grpSpPr>
            <a:xfrm>
              <a:off x="2337352" y="1359245"/>
              <a:ext cx="571344" cy="499926"/>
              <a:chOff x="0" y="0"/>
              <a:chExt cx="812800" cy="711200"/>
            </a:xfrm>
          </p:grpSpPr>
          <p:sp>
            <p:nvSpPr>
              <p:cNvPr id="2146" name="Google Shape;2146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47" name="Google Shape;2147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8" name="Google Shape;2148;p28"/>
            <p:cNvGrpSpPr/>
            <p:nvPr/>
          </p:nvGrpSpPr>
          <p:grpSpPr>
            <a:xfrm>
              <a:off x="3116470" y="1359245"/>
              <a:ext cx="571344" cy="499926"/>
              <a:chOff x="0" y="0"/>
              <a:chExt cx="812800" cy="711200"/>
            </a:xfrm>
          </p:grpSpPr>
          <p:sp>
            <p:nvSpPr>
              <p:cNvPr id="2149" name="Google Shape;2149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50" name="Google Shape;2150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1" name="Google Shape;2151;p28"/>
            <p:cNvGrpSpPr/>
            <p:nvPr/>
          </p:nvGrpSpPr>
          <p:grpSpPr>
            <a:xfrm>
              <a:off x="3895587" y="1359245"/>
              <a:ext cx="571344" cy="499926"/>
              <a:chOff x="0" y="0"/>
              <a:chExt cx="812800" cy="711200"/>
            </a:xfrm>
          </p:grpSpPr>
          <p:sp>
            <p:nvSpPr>
              <p:cNvPr id="2152" name="Google Shape;2152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53" name="Google Shape;2153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4" name="Google Shape;2154;p28"/>
            <p:cNvGrpSpPr/>
            <p:nvPr/>
          </p:nvGrpSpPr>
          <p:grpSpPr>
            <a:xfrm>
              <a:off x="0" y="2038868"/>
              <a:ext cx="571344" cy="499926"/>
              <a:chOff x="0" y="0"/>
              <a:chExt cx="812800" cy="711200"/>
            </a:xfrm>
          </p:grpSpPr>
          <p:sp>
            <p:nvSpPr>
              <p:cNvPr id="2155" name="Google Shape;2155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56" name="Google Shape;2156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7" name="Google Shape;2157;p28"/>
            <p:cNvGrpSpPr/>
            <p:nvPr/>
          </p:nvGrpSpPr>
          <p:grpSpPr>
            <a:xfrm>
              <a:off x="779117" y="2038868"/>
              <a:ext cx="571344" cy="499926"/>
              <a:chOff x="0" y="0"/>
              <a:chExt cx="812800" cy="711200"/>
            </a:xfrm>
          </p:grpSpPr>
          <p:sp>
            <p:nvSpPr>
              <p:cNvPr id="2158" name="Google Shape;2158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59" name="Google Shape;2159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60" name="Google Shape;2160;p28"/>
            <p:cNvGrpSpPr/>
            <p:nvPr/>
          </p:nvGrpSpPr>
          <p:grpSpPr>
            <a:xfrm>
              <a:off x="1558235" y="2038868"/>
              <a:ext cx="571344" cy="499926"/>
              <a:chOff x="0" y="0"/>
              <a:chExt cx="812800" cy="711200"/>
            </a:xfrm>
          </p:grpSpPr>
          <p:sp>
            <p:nvSpPr>
              <p:cNvPr id="2161" name="Google Shape;2161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62" name="Google Shape;2162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63" name="Google Shape;2163;p28"/>
            <p:cNvGrpSpPr/>
            <p:nvPr/>
          </p:nvGrpSpPr>
          <p:grpSpPr>
            <a:xfrm>
              <a:off x="2337352" y="2038868"/>
              <a:ext cx="571344" cy="499926"/>
              <a:chOff x="0" y="0"/>
              <a:chExt cx="812800" cy="711200"/>
            </a:xfrm>
          </p:grpSpPr>
          <p:sp>
            <p:nvSpPr>
              <p:cNvPr id="2164" name="Google Shape;2164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65" name="Google Shape;2165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66" name="Google Shape;2166;p28"/>
            <p:cNvGrpSpPr/>
            <p:nvPr/>
          </p:nvGrpSpPr>
          <p:grpSpPr>
            <a:xfrm>
              <a:off x="3116470" y="2038868"/>
              <a:ext cx="571344" cy="499926"/>
              <a:chOff x="0" y="0"/>
              <a:chExt cx="812800" cy="711200"/>
            </a:xfrm>
          </p:grpSpPr>
          <p:sp>
            <p:nvSpPr>
              <p:cNvPr id="2167" name="Google Shape;2167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68" name="Google Shape;2168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69" name="Google Shape;2169;p28"/>
            <p:cNvGrpSpPr/>
            <p:nvPr/>
          </p:nvGrpSpPr>
          <p:grpSpPr>
            <a:xfrm>
              <a:off x="3895587" y="2038868"/>
              <a:ext cx="571344" cy="499926"/>
              <a:chOff x="0" y="0"/>
              <a:chExt cx="812800" cy="711200"/>
            </a:xfrm>
          </p:grpSpPr>
          <p:sp>
            <p:nvSpPr>
              <p:cNvPr id="2170" name="Google Shape;2170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71" name="Google Shape;2171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72" name="Google Shape;2172;p28"/>
            <p:cNvGrpSpPr/>
            <p:nvPr/>
          </p:nvGrpSpPr>
          <p:grpSpPr>
            <a:xfrm>
              <a:off x="0" y="2718490"/>
              <a:ext cx="571344" cy="499926"/>
              <a:chOff x="0" y="0"/>
              <a:chExt cx="812800" cy="711200"/>
            </a:xfrm>
          </p:grpSpPr>
          <p:sp>
            <p:nvSpPr>
              <p:cNvPr id="2173" name="Google Shape;2173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74" name="Google Shape;2174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75" name="Google Shape;2175;p28"/>
            <p:cNvGrpSpPr/>
            <p:nvPr/>
          </p:nvGrpSpPr>
          <p:grpSpPr>
            <a:xfrm>
              <a:off x="779117" y="2718490"/>
              <a:ext cx="571344" cy="499926"/>
              <a:chOff x="0" y="0"/>
              <a:chExt cx="812800" cy="711200"/>
            </a:xfrm>
          </p:grpSpPr>
          <p:sp>
            <p:nvSpPr>
              <p:cNvPr id="2176" name="Google Shape;2176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77" name="Google Shape;2177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78" name="Google Shape;2178;p28"/>
            <p:cNvGrpSpPr/>
            <p:nvPr/>
          </p:nvGrpSpPr>
          <p:grpSpPr>
            <a:xfrm>
              <a:off x="1558235" y="2718490"/>
              <a:ext cx="571344" cy="499926"/>
              <a:chOff x="0" y="0"/>
              <a:chExt cx="812800" cy="711200"/>
            </a:xfrm>
          </p:grpSpPr>
          <p:sp>
            <p:nvSpPr>
              <p:cNvPr id="2179" name="Google Shape;2179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80" name="Google Shape;2180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1" name="Google Shape;2181;p28"/>
            <p:cNvGrpSpPr/>
            <p:nvPr/>
          </p:nvGrpSpPr>
          <p:grpSpPr>
            <a:xfrm>
              <a:off x="2337352" y="2718490"/>
              <a:ext cx="571344" cy="499926"/>
              <a:chOff x="0" y="0"/>
              <a:chExt cx="812800" cy="711200"/>
            </a:xfrm>
          </p:grpSpPr>
          <p:sp>
            <p:nvSpPr>
              <p:cNvPr id="2182" name="Google Shape;2182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83" name="Google Shape;2183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4" name="Google Shape;2184;p28"/>
            <p:cNvGrpSpPr/>
            <p:nvPr/>
          </p:nvGrpSpPr>
          <p:grpSpPr>
            <a:xfrm>
              <a:off x="3116470" y="2718490"/>
              <a:ext cx="571344" cy="499926"/>
              <a:chOff x="0" y="0"/>
              <a:chExt cx="812800" cy="711200"/>
            </a:xfrm>
          </p:grpSpPr>
          <p:sp>
            <p:nvSpPr>
              <p:cNvPr id="2185" name="Google Shape;2185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86" name="Google Shape;2186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7" name="Google Shape;2187;p28"/>
            <p:cNvGrpSpPr/>
            <p:nvPr/>
          </p:nvGrpSpPr>
          <p:grpSpPr>
            <a:xfrm>
              <a:off x="3895587" y="2718490"/>
              <a:ext cx="571344" cy="499926"/>
              <a:chOff x="0" y="0"/>
              <a:chExt cx="812800" cy="711200"/>
            </a:xfrm>
          </p:grpSpPr>
          <p:sp>
            <p:nvSpPr>
              <p:cNvPr id="2188" name="Google Shape;2188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89" name="Google Shape;2189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0" name="Google Shape;2190;p28"/>
            <p:cNvGrpSpPr/>
            <p:nvPr/>
          </p:nvGrpSpPr>
          <p:grpSpPr>
            <a:xfrm>
              <a:off x="0" y="3398113"/>
              <a:ext cx="571344" cy="499926"/>
              <a:chOff x="0" y="0"/>
              <a:chExt cx="812800" cy="711200"/>
            </a:xfrm>
          </p:grpSpPr>
          <p:sp>
            <p:nvSpPr>
              <p:cNvPr id="2191" name="Google Shape;2191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92" name="Google Shape;2192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3" name="Google Shape;2193;p28"/>
            <p:cNvGrpSpPr/>
            <p:nvPr/>
          </p:nvGrpSpPr>
          <p:grpSpPr>
            <a:xfrm>
              <a:off x="779117" y="3398113"/>
              <a:ext cx="571344" cy="499926"/>
              <a:chOff x="0" y="0"/>
              <a:chExt cx="812800" cy="711200"/>
            </a:xfrm>
          </p:grpSpPr>
          <p:sp>
            <p:nvSpPr>
              <p:cNvPr id="2194" name="Google Shape;2194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95" name="Google Shape;2195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6" name="Google Shape;2196;p28"/>
            <p:cNvGrpSpPr/>
            <p:nvPr/>
          </p:nvGrpSpPr>
          <p:grpSpPr>
            <a:xfrm>
              <a:off x="1558235" y="3398113"/>
              <a:ext cx="571344" cy="499926"/>
              <a:chOff x="0" y="0"/>
              <a:chExt cx="812800" cy="711200"/>
            </a:xfrm>
          </p:grpSpPr>
          <p:sp>
            <p:nvSpPr>
              <p:cNvPr id="2197" name="Google Shape;2197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198" name="Google Shape;2198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9" name="Google Shape;2199;p28"/>
            <p:cNvGrpSpPr/>
            <p:nvPr/>
          </p:nvGrpSpPr>
          <p:grpSpPr>
            <a:xfrm>
              <a:off x="2337352" y="3398113"/>
              <a:ext cx="571344" cy="499926"/>
              <a:chOff x="0" y="0"/>
              <a:chExt cx="812800" cy="711200"/>
            </a:xfrm>
          </p:grpSpPr>
          <p:sp>
            <p:nvSpPr>
              <p:cNvPr id="2200" name="Google Shape;2200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201" name="Google Shape;2201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2" name="Google Shape;2202;p28"/>
            <p:cNvGrpSpPr/>
            <p:nvPr/>
          </p:nvGrpSpPr>
          <p:grpSpPr>
            <a:xfrm>
              <a:off x="3116470" y="3398113"/>
              <a:ext cx="571344" cy="499926"/>
              <a:chOff x="0" y="0"/>
              <a:chExt cx="812800" cy="711200"/>
            </a:xfrm>
          </p:grpSpPr>
          <p:sp>
            <p:nvSpPr>
              <p:cNvPr id="2203" name="Google Shape;2203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204" name="Google Shape;2204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5" name="Google Shape;2205;p28"/>
            <p:cNvGrpSpPr/>
            <p:nvPr/>
          </p:nvGrpSpPr>
          <p:grpSpPr>
            <a:xfrm>
              <a:off x="3895587" y="3398113"/>
              <a:ext cx="571344" cy="499926"/>
              <a:chOff x="0" y="0"/>
              <a:chExt cx="812800" cy="711200"/>
            </a:xfrm>
          </p:grpSpPr>
          <p:sp>
            <p:nvSpPr>
              <p:cNvPr id="2206" name="Google Shape;2206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207" name="Google Shape;2207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8" name="Google Shape;2208;p28"/>
            <p:cNvGrpSpPr/>
            <p:nvPr/>
          </p:nvGrpSpPr>
          <p:grpSpPr>
            <a:xfrm>
              <a:off x="0" y="4077736"/>
              <a:ext cx="571344" cy="499926"/>
              <a:chOff x="0" y="0"/>
              <a:chExt cx="812800" cy="711200"/>
            </a:xfrm>
          </p:grpSpPr>
          <p:sp>
            <p:nvSpPr>
              <p:cNvPr id="2209" name="Google Shape;2209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210" name="Google Shape;2210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1" name="Google Shape;2211;p28"/>
            <p:cNvGrpSpPr/>
            <p:nvPr/>
          </p:nvGrpSpPr>
          <p:grpSpPr>
            <a:xfrm>
              <a:off x="779117" y="4077736"/>
              <a:ext cx="571344" cy="499926"/>
              <a:chOff x="0" y="0"/>
              <a:chExt cx="812800" cy="711200"/>
            </a:xfrm>
          </p:grpSpPr>
          <p:sp>
            <p:nvSpPr>
              <p:cNvPr id="2212" name="Google Shape;2212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213" name="Google Shape;2213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4" name="Google Shape;2214;p28"/>
            <p:cNvGrpSpPr/>
            <p:nvPr/>
          </p:nvGrpSpPr>
          <p:grpSpPr>
            <a:xfrm>
              <a:off x="1558235" y="4077736"/>
              <a:ext cx="571344" cy="499926"/>
              <a:chOff x="0" y="0"/>
              <a:chExt cx="812800" cy="711200"/>
            </a:xfrm>
          </p:grpSpPr>
          <p:sp>
            <p:nvSpPr>
              <p:cNvPr id="2215" name="Google Shape;2215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216" name="Google Shape;2216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7" name="Google Shape;2217;p28"/>
            <p:cNvGrpSpPr/>
            <p:nvPr/>
          </p:nvGrpSpPr>
          <p:grpSpPr>
            <a:xfrm>
              <a:off x="2337352" y="4077736"/>
              <a:ext cx="571344" cy="499926"/>
              <a:chOff x="0" y="0"/>
              <a:chExt cx="812800" cy="711200"/>
            </a:xfrm>
          </p:grpSpPr>
          <p:sp>
            <p:nvSpPr>
              <p:cNvPr id="2218" name="Google Shape;2218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219" name="Google Shape;2219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0" name="Google Shape;2220;p28"/>
            <p:cNvGrpSpPr/>
            <p:nvPr/>
          </p:nvGrpSpPr>
          <p:grpSpPr>
            <a:xfrm>
              <a:off x="3116470" y="4077736"/>
              <a:ext cx="571344" cy="499926"/>
              <a:chOff x="0" y="0"/>
              <a:chExt cx="812800" cy="711200"/>
            </a:xfrm>
          </p:grpSpPr>
          <p:sp>
            <p:nvSpPr>
              <p:cNvPr id="2221" name="Google Shape;2221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222" name="Google Shape;2222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3" name="Google Shape;2223;p28"/>
            <p:cNvGrpSpPr/>
            <p:nvPr/>
          </p:nvGrpSpPr>
          <p:grpSpPr>
            <a:xfrm>
              <a:off x="3895587" y="4077736"/>
              <a:ext cx="571344" cy="499926"/>
              <a:chOff x="0" y="0"/>
              <a:chExt cx="812800" cy="711200"/>
            </a:xfrm>
          </p:grpSpPr>
          <p:sp>
            <p:nvSpPr>
              <p:cNvPr id="2224" name="Google Shape;2224;p2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225" name="Google Shape;2225;p2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9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0" name="Google Shape;2230;p29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1" name="Google Shape;2231;p29"/>
          <p:cNvPicPr preferRelativeResize="0"/>
          <p:nvPr/>
        </p:nvPicPr>
        <p:blipFill rotWithShape="1">
          <a:blip r:embed="rId4">
            <a:alphaModFix/>
          </a:blip>
          <a:srcRect b="20901" l="0" r="0" t="20901"/>
          <a:stretch/>
        </p:blipFill>
        <p:spPr>
          <a:xfrm flipH="1">
            <a:off x="695607" y="6104906"/>
            <a:ext cx="9123727" cy="35397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2" name="Google Shape;2232;p29"/>
          <p:cNvGrpSpPr/>
          <p:nvPr/>
        </p:nvGrpSpPr>
        <p:grpSpPr>
          <a:xfrm>
            <a:off x="-2453439" y="7975892"/>
            <a:ext cx="5755462" cy="7563689"/>
            <a:chOff x="0" y="-28575"/>
            <a:chExt cx="2062628" cy="2710656"/>
          </a:xfrm>
        </p:grpSpPr>
        <p:sp>
          <p:nvSpPr>
            <p:cNvPr id="2233" name="Google Shape;2233;p29"/>
            <p:cNvSpPr/>
            <p:nvPr/>
          </p:nvSpPr>
          <p:spPr>
            <a:xfrm>
              <a:off x="0" y="0"/>
              <a:ext cx="2062628" cy="2682081"/>
            </a:xfrm>
            <a:custGeom>
              <a:rect b="b" l="l" r="r" t="t"/>
              <a:pathLst>
                <a:path extrusionOk="0" h="2682081" w="2062628">
                  <a:moveTo>
                    <a:pt x="0" y="0"/>
                  </a:moveTo>
                  <a:lnTo>
                    <a:pt x="2062628" y="0"/>
                  </a:lnTo>
                  <a:lnTo>
                    <a:pt x="2062628" y="2682081"/>
                  </a:lnTo>
                  <a:lnTo>
                    <a:pt x="0" y="26820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234" name="Google Shape;2234;p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35" name="Google Shape;2235;p29"/>
          <p:cNvPicPr preferRelativeResize="0"/>
          <p:nvPr/>
        </p:nvPicPr>
        <p:blipFill rotWithShape="1">
          <a:blip r:embed="rId5">
            <a:alphaModFix/>
          </a:blip>
          <a:srcRect b="6256" l="0" r="0" t="6256"/>
          <a:stretch/>
        </p:blipFill>
        <p:spPr>
          <a:xfrm>
            <a:off x="11843969" y="2400300"/>
            <a:ext cx="5415331" cy="3304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6" name="Google Shape;2236;p29"/>
          <p:cNvGrpSpPr/>
          <p:nvPr/>
        </p:nvGrpSpPr>
        <p:grpSpPr>
          <a:xfrm>
            <a:off x="-2439626" y="-2467619"/>
            <a:ext cx="6164904" cy="6192537"/>
            <a:chOff x="1813" y="0"/>
            <a:chExt cx="809173" cy="812800"/>
          </a:xfrm>
        </p:grpSpPr>
        <p:sp>
          <p:nvSpPr>
            <p:cNvPr id="2237" name="Google Shape;2237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F24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8" name="Google Shape;2238;p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9" name="Google Shape;2239;p29"/>
          <p:cNvGrpSpPr/>
          <p:nvPr/>
        </p:nvGrpSpPr>
        <p:grpSpPr>
          <a:xfrm>
            <a:off x="695607" y="1858173"/>
            <a:ext cx="12245290" cy="3303091"/>
            <a:chOff x="0" y="-57150"/>
            <a:chExt cx="3225097" cy="869950"/>
          </a:xfrm>
        </p:grpSpPr>
        <p:sp>
          <p:nvSpPr>
            <p:cNvPr id="2240" name="Google Shape;2240;p29"/>
            <p:cNvSpPr/>
            <p:nvPr/>
          </p:nvSpPr>
          <p:spPr>
            <a:xfrm>
              <a:off x="0" y="0"/>
              <a:ext cx="3225097" cy="341514"/>
            </a:xfrm>
            <a:custGeom>
              <a:rect b="b" l="l" r="r" t="t"/>
              <a:pathLst>
                <a:path extrusionOk="0" h="341514" w="3225097">
                  <a:moveTo>
                    <a:pt x="0" y="0"/>
                  </a:moveTo>
                  <a:lnTo>
                    <a:pt x="3225097" y="0"/>
                  </a:lnTo>
                  <a:lnTo>
                    <a:pt x="3225097" y="341514"/>
                  </a:lnTo>
                  <a:lnTo>
                    <a:pt x="0" y="341514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2241" name="Google Shape;2241;p2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2" name="Google Shape;2242;p29"/>
          <p:cNvGrpSpPr/>
          <p:nvPr/>
        </p:nvGrpSpPr>
        <p:grpSpPr>
          <a:xfrm>
            <a:off x="6522666" y="5575495"/>
            <a:ext cx="10736634" cy="3303091"/>
            <a:chOff x="0" y="-57150"/>
            <a:chExt cx="2827756" cy="869950"/>
          </a:xfrm>
        </p:grpSpPr>
        <p:sp>
          <p:nvSpPr>
            <p:cNvPr id="2243" name="Google Shape;2243;p29"/>
            <p:cNvSpPr/>
            <p:nvPr/>
          </p:nvSpPr>
          <p:spPr>
            <a:xfrm>
              <a:off x="0" y="0"/>
              <a:ext cx="2827756" cy="341514"/>
            </a:xfrm>
            <a:custGeom>
              <a:rect b="b" l="l" r="r" t="t"/>
              <a:pathLst>
                <a:path extrusionOk="0" h="341514" w="2827756">
                  <a:moveTo>
                    <a:pt x="0" y="0"/>
                  </a:moveTo>
                  <a:lnTo>
                    <a:pt x="2827756" y="0"/>
                  </a:lnTo>
                  <a:lnTo>
                    <a:pt x="2827756" y="341514"/>
                  </a:lnTo>
                  <a:lnTo>
                    <a:pt x="0" y="341514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2244" name="Google Shape;2244;p2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45" name="Google Shape;2245;p29"/>
          <p:cNvCxnSpPr/>
          <p:nvPr/>
        </p:nvCxnSpPr>
        <p:spPr>
          <a:xfrm>
            <a:off x="5349678" y="2690812"/>
            <a:ext cx="695220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46" name="Google Shape;2246;p29"/>
          <p:cNvCxnSpPr/>
          <p:nvPr/>
        </p:nvCxnSpPr>
        <p:spPr>
          <a:xfrm>
            <a:off x="7022789" y="6445591"/>
            <a:ext cx="6368210" cy="3269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47" name="Google Shape;2247;p29"/>
          <p:cNvSpPr txBox="1"/>
          <p:nvPr/>
        </p:nvSpPr>
        <p:spPr>
          <a:xfrm>
            <a:off x="8216543" y="619125"/>
            <a:ext cx="9042757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Best </a:t>
            </a: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Packages</a:t>
            </a:r>
            <a:endParaRPr/>
          </a:p>
        </p:txBody>
      </p:sp>
      <p:sp>
        <p:nvSpPr>
          <p:cNvPr id="2248" name="Google Shape;2248;p29"/>
          <p:cNvSpPr txBox="1"/>
          <p:nvPr/>
        </p:nvSpPr>
        <p:spPr>
          <a:xfrm>
            <a:off x="13780999" y="5666756"/>
            <a:ext cx="3306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500$</a:t>
            </a:r>
            <a:endParaRPr/>
          </a:p>
        </p:txBody>
      </p:sp>
      <p:sp>
        <p:nvSpPr>
          <p:cNvPr id="2249" name="Google Shape;2249;p29"/>
          <p:cNvSpPr txBox="1"/>
          <p:nvPr/>
        </p:nvSpPr>
        <p:spPr>
          <a:xfrm>
            <a:off x="10474926" y="7819406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2250" name="Google Shape;2250;p29"/>
          <p:cNvSpPr txBox="1"/>
          <p:nvPr/>
        </p:nvSpPr>
        <p:spPr>
          <a:xfrm>
            <a:off x="10474926" y="8444246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2251" name="Google Shape;2251;p29"/>
          <p:cNvSpPr txBox="1"/>
          <p:nvPr/>
        </p:nvSpPr>
        <p:spPr>
          <a:xfrm>
            <a:off x="10474926" y="9069086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2252" name="Google Shape;2252;p29"/>
          <p:cNvSpPr txBox="1"/>
          <p:nvPr/>
        </p:nvSpPr>
        <p:spPr>
          <a:xfrm>
            <a:off x="13780999" y="7819406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2253" name="Google Shape;2253;p29"/>
          <p:cNvSpPr txBox="1"/>
          <p:nvPr/>
        </p:nvSpPr>
        <p:spPr>
          <a:xfrm>
            <a:off x="13780999" y="8444246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2254" name="Google Shape;2254;p29"/>
          <p:cNvSpPr txBox="1"/>
          <p:nvPr/>
        </p:nvSpPr>
        <p:spPr>
          <a:xfrm>
            <a:off x="13780999" y="9069086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2255" name="Google Shape;2255;p29"/>
          <p:cNvSpPr txBox="1"/>
          <p:nvPr/>
        </p:nvSpPr>
        <p:spPr>
          <a:xfrm>
            <a:off x="695607" y="1962150"/>
            <a:ext cx="3963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1200$</a:t>
            </a:r>
            <a:endParaRPr/>
          </a:p>
        </p:txBody>
      </p:sp>
      <p:sp>
        <p:nvSpPr>
          <p:cNvPr id="2256" name="Google Shape;2256;p29"/>
          <p:cNvSpPr txBox="1"/>
          <p:nvPr/>
        </p:nvSpPr>
        <p:spPr>
          <a:xfrm>
            <a:off x="4215885" y="3721108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2257" name="Google Shape;2257;p29"/>
          <p:cNvSpPr txBox="1"/>
          <p:nvPr/>
        </p:nvSpPr>
        <p:spPr>
          <a:xfrm>
            <a:off x="4215885" y="4345948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2258" name="Google Shape;2258;p29"/>
          <p:cNvSpPr txBox="1"/>
          <p:nvPr/>
        </p:nvSpPr>
        <p:spPr>
          <a:xfrm>
            <a:off x="4215885" y="4970788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2259" name="Google Shape;2259;p29"/>
          <p:cNvSpPr txBox="1"/>
          <p:nvPr/>
        </p:nvSpPr>
        <p:spPr>
          <a:xfrm>
            <a:off x="7521959" y="3721108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2260" name="Google Shape;2260;p29"/>
          <p:cNvSpPr txBox="1"/>
          <p:nvPr/>
        </p:nvSpPr>
        <p:spPr>
          <a:xfrm>
            <a:off x="7521959" y="4345948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2261" name="Google Shape;2261;p29"/>
          <p:cNvSpPr txBox="1"/>
          <p:nvPr/>
        </p:nvSpPr>
        <p:spPr>
          <a:xfrm>
            <a:off x="7521959" y="4970788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2262" name="Google Shape;2262;p29"/>
          <p:cNvSpPr txBox="1"/>
          <p:nvPr/>
        </p:nvSpPr>
        <p:spPr>
          <a:xfrm>
            <a:off x="695607" y="3721108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2263" name="Google Shape;2263;p29"/>
          <p:cNvSpPr txBox="1"/>
          <p:nvPr/>
        </p:nvSpPr>
        <p:spPr>
          <a:xfrm>
            <a:off x="695607" y="4345948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sp>
        <p:nvSpPr>
          <p:cNvPr id="2264" name="Google Shape;2264;p29"/>
          <p:cNvSpPr txBox="1"/>
          <p:nvPr/>
        </p:nvSpPr>
        <p:spPr>
          <a:xfrm>
            <a:off x="695607" y="4970788"/>
            <a:ext cx="330607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Add a feature</a:t>
            </a:r>
            <a:endParaRPr/>
          </a:p>
        </p:txBody>
      </p:sp>
      <p:grpSp>
        <p:nvGrpSpPr>
          <p:cNvPr id="2265" name="Google Shape;2265;p29"/>
          <p:cNvGrpSpPr/>
          <p:nvPr/>
        </p:nvGrpSpPr>
        <p:grpSpPr>
          <a:xfrm>
            <a:off x="16844514" y="7874791"/>
            <a:ext cx="3350198" cy="3433246"/>
            <a:chOff x="0" y="0"/>
            <a:chExt cx="4466931" cy="4577662"/>
          </a:xfrm>
        </p:grpSpPr>
        <p:grpSp>
          <p:nvGrpSpPr>
            <p:cNvPr id="2266" name="Google Shape;2266;p29"/>
            <p:cNvGrpSpPr/>
            <p:nvPr/>
          </p:nvGrpSpPr>
          <p:grpSpPr>
            <a:xfrm>
              <a:off x="0" y="0"/>
              <a:ext cx="571344" cy="499926"/>
              <a:chOff x="0" y="0"/>
              <a:chExt cx="812800" cy="711200"/>
            </a:xfrm>
          </p:grpSpPr>
          <p:sp>
            <p:nvSpPr>
              <p:cNvPr id="2267" name="Google Shape;2267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268" name="Google Shape;2268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69" name="Google Shape;2269;p29"/>
            <p:cNvGrpSpPr/>
            <p:nvPr/>
          </p:nvGrpSpPr>
          <p:grpSpPr>
            <a:xfrm>
              <a:off x="779117" y="0"/>
              <a:ext cx="571344" cy="499926"/>
              <a:chOff x="0" y="0"/>
              <a:chExt cx="812800" cy="711200"/>
            </a:xfrm>
          </p:grpSpPr>
          <p:sp>
            <p:nvSpPr>
              <p:cNvPr id="2270" name="Google Shape;2270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271" name="Google Shape;2271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2" name="Google Shape;2272;p29"/>
            <p:cNvGrpSpPr/>
            <p:nvPr/>
          </p:nvGrpSpPr>
          <p:grpSpPr>
            <a:xfrm>
              <a:off x="1558235" y="0"/>
              <a:ext cx="571344" cy="499926"/>
              <a:chOff x="0" y="0"/>
              <a:chExt cx="812800" cy="711200"/>
            </a:xfrm>
          </p:grpSpPr>
          <p:sp>
            <p:nvSpPr>
              <p:cNvPr id="2273" name="Google Shape;2273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274" name="Google Shape;2274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5" name="Google Shape;2275;p29"/>
            <p:cNvGrpSpPr/>
            <p:nvPr/>
          </p:nvGrpSpPr>
          <p:grpSpPr>
            <a:xfrm>
              <a:off x="2337352" y="0"/>
              <a:ext cx="571344" cy="499926"/>
              <a:chOff x="0" y="0"/>
              <a:chExt cx="812800" cy="711200"/>
            </a:xfrm>
          </p:grpSpPr>
          <p:sp>
            <p:nvSpPr>
              <p:cNvPr id="2276" name="Google Shape;2276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277" name="Google Shape;2277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8" name="Google Shape;2278;p29"/>
            <p:cNvGrpSpPr/>
            <p:nvPr/>
          </p:nvGrpSpPr>
          <p:grpSpPr>
            <a:xfrm>
              <a:off x="3116470" y="0"/>
              <a:ext cx="571344" cy="499926"/>
              <a:chOff x="0" y="0"/>
              <a:chExt cx="812800" cy="711200"/>
            </a:xfrm>
          </p:grpSpPr>
          <p:sp>
            <p:nvSpPr>
              <p:cNvPr id="2279" name="Google Shape;2279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280" name="Google Shape;2280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1" name="Google Shape;2281;p29"/>
            <p:cNvGrpSpPr/>
            <p:nvPr/>
          </p:nvGrpSpPr>
          <p:grpSpPr>
            <a:xfrm>
              <a:off x="3895587" y="0"/>
              <a:ext cx="571344" cy="499926"/>
              <a:chOff x="0" y="0"/>
              <a:chExt cx="812800" cy="711200"/>
            </a:xfrm>
          </p:grpSpPr>
          <p:sp>
            <p:nvSpPr>
              <p:cNvPr id="2282" name="Google Shape;2282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283" name="Google Shape;2283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4" name="Google Shape;2284;p29"/>
            <p:cNvGrpSpPr/>
            <p:nvPr/>
          </p:nvGrpSpPr>
          <p:grpSpPr>
            <a:xfrm>
              <a:off x="0" y="679623"/>
              <a:ext cx="571344" cy="499926"/>
              <a:chOff x="0" y="0"/>
              <a:chExt cx="812800" cy="711200"/>
            </a:xfrm>
          </p:grpSpPr>
          <p:sp>
            <p:nvSpPr>
              <p:cNvPr id="2285" name="Google Shape;2285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286" name="Google Shape;2286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7" name="Google Shape;2287;p29"/>
            <p:cNvGrpSpPr/>
            <p:nvPr/>
          </p:nvGrpSpPr>
          <p:grpSpPr>
            <a:xfrm>
              <a:off x="779117" y="679623"/>
              <a:ext cx="571344" cy="499926"/>
              <a:chOff x="0" y="0"/>
              <a:chExt cx="812800" cy="711200"/>
            </a:xfrm>
          </p:grpSpPr>
          <p:sp>
            <p:nvSpPr>
              <p:cNvPr id="2288" name="Google Shape;2288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289" name="Google Shape;2289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0" name="Google Shape;2290;p29"/>
            <p:cNvGrpSpPr/>
            <p:nvPr/>
          </p:nvGrpSpPr>
          <p:grpSpPr>
            <a:xfrm>
              <a:off x="1558235" y="679623"/>
              <a:ext cx="571344" cy="499926"/>
              <a:chOff x="0" y="0"/>
              <a:chExt cx="812800" cy="711200"/>
            </a:xfrm>
          </p:grpSpPr>
          <p:sp>
            <p:nvSpPr>
              <p:cNvPr id="2291" name="Google Shape;2291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292" name="Google Shape;2292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3" name="Google Shape;2293;p29"/>
            <p:cNvGrpSpPr/>
            <p:nvPr/>
          </p:nvGrpSpPr>
          <p:grpSpPr>
            <a:xfrm>
              <a:off x="2337352" y="679623"/>
              <a:ext cx="571344" cy="499926"/>
              <a:chOff x="0" y="0"/>
              <a:chExt cx="812800" cy="711200"/>
            </a:xfrm>
          </p:grpSpPr>
          <p:sp>
            <p:nvSpPr>
              <p:cNvPr id="2294" name="Google Shape;2294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295" name="Google Shape;2295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6" name="Google Shape;2296;p29"/>
            <p:cNvGrpSpPr/>
            <p:nvPr/>
          </p:nvGrpSpPr>
          <p:grpSpPr>
            <a:xfrm>
              <a:off x="3116470" y="679623"/>
              <a:ext cx="571344" cy="499926"/>
              <a:chOff x="0" y="0"/>
              <a:chExt cx="812800" cy="711200"/>
            </a:xfrm>
          </p:grpSpPr>
          <p:sp>
            <p:nvSpPr>
              <p:cNvPr id="2297" name="Google Shape;2297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298" name="Google Shape;2298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9" name="Google Shape;2299;p29"/>
            <p:cNvGrpSpPr/>
            <p:nvPr/>
          </p:nvGrpSpPr>
          <p:grpSpPr>
            <a:xfrm>
              <a:off x="3895587" y="679623"/>
              <a:ext cx="571344" cy="499926"/>
              <a:chOff x="0" y="0"/>
              <a:chExt cx="812800" cy="711200"/>
            </a:xfrm>
          </p:grpSpPr>
          <p:sp>
            <p:nvSpPr>
              <p:cNvPr id="2300" name="Google Shape;2300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01" name="Google Shape;2301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2" name="Google Shape;2302;p29"/>
            <p:cNvGrpSpPr/>
            <p:nvPr/>
          </p:nvGrpSpPr>
          <p:grpSpPr>
            <a:xfrm>
              <a:off x="0" y="1359245"/>
              <a:ext cx="571344" cy="499926"/>
              <a:chOff x="0" y="0"/>
              <a:chExt cx="812800" cy="711200"/>
            </a:xfrm>
          </p:grpSpPr>
          <p:sp>
            <p:nvSpPr>
              <p:cNvPr id="2303" name="Google Shape;2303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04" name="Google Shape;2304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5" name="Google Shape;2305;p29"/>
            <p:cNvGrpSpPr/>
            <p:nvPr/>
          </p:nvGrpSpPr>
          <p:grpSpPr>
            <a:xfrm>
              <a:off x="779117" y="1359245"/>
              <a:ext cx="571344" cy="499926"/>
              <a:chOff x="0" y="0"/>
              <a:chExt cx="812800" cy="711200"/>
            </a:xfrm>
          </p:grpSpPr>
          <p:sp>
            <p:nvSpPr>
              <p:cNvPr id="2306" name="Google Shape;2306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07" name="Google Shape;2307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8" name="Google Shape;2308;p29"/>
            <p:cNvGrpSpPr/>
            <p:nvPr/>
          </p:nvGrpSpPr>
          <p:grpSpPr>
            <a:xfrm>
              <a:off x="1558235" y="1359245"/>
              <a:ext cx="571344" cy="499926"/>
              <a:chOff x="0" y="0"/>
              <a:chExt cx="812800" cy="711200"/>
            </a:xfrm>
          </p:grpSpPr>
          <p:sp>
            <p:nvSpPr>
              <p:cNvPr id="2309" name="Google Shape;2309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10" name="Google Shape;2310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1" name="Google Shape;2311;p29"/>
            <p:cNvGrpSpPr/>
            <p:nvPr/>
          </p:nvGrpSpPr>
          <p:grpSpPr>
            <a:xfrm>
              <a:off x="2337352" y="1359245"/>
              <a:ext cx="571344" cy="499926"/>
              <a:chOff x="0" y="0"/>
              <a:chExt cx="812800" cy="711200"/>
            </a:xfrm>
          </p:grpSpPr>
          <p:sp>
            <p:nvSpPr>
              <p:cNvPr id="2312" name="Google Shape;2312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13" name="Google Shape;2313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4" name="Google Shape;2314;p29"/>
            <p:cNvGrpSpPr/>
            <p:nvPr/>
          </p:nvGrpSpPr>
          <p:grpSpPr>
            <a:xfrm>
              <a:off x="3116470" y="1359245"/>
              <a:ext cx="571344" cy="499926"/>
              <a:chOff x="0" y="0"/>
              <a:chExt cx="812800" cy="711200"/>
            </a:xfrm>
          </p:grpSpPr>
          <p:sp>
            <p:nvSpPr>
              <p:cNvPr id="2315" name="Google Shape;2315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16" name="Google Shape;2316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7" name="Google Shape;2317;p29"/>
            <p:cNvGrpSpPr/>
            <p:nvPr/>
          </p:nvGrpSpPr>
          <p:grpSpPr>
            <a:xfrm>
              <a:off x="3895587" y="1359245"/>
              <a:ext cx="571344" cy="499926"/>
              <a:chOff x="0" y="0"/>
              <a:chExt cx="812800" cy="711200"/>
            </a:xfrm>
          </p:grpSpPr>
          <p:sp>
            <p:nvSpPr>
              <p:cNvPr id="2318" name="Google Shape;2318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19" name="Google Shape;2319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0" name="Google Shape;2320;p29"/>
            <p:cNvGrpSpPr/>
            <p:nvPr/>
          </p:nvGrpSpPr>
          <p:grpSpPr>
            <a:xfrm>
              <a:off x="0" y="2038868"/>
              <a:ext cx="571344" cy="499926"/>
              <a:chOff x="0" y="0"/>
              <a:chExt cx="812800" cy="711200"/>
            </a:xfrm>
          </p:grpSpPr>
          <p:sp>
            <p:nvSpPr>
              <p:cNvPr id="2321" name="Google Shape;2321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22" name="Google Shape;2322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3" name="Google Shape;2323;p29"/>
            <p:cNvGrpSpPr/>
            <p:nvPr/>
          </p:nvGrpSpPr>
          <p:grpSpPr>
            <a:xfrm>
              <a:off x="779117" y="2038868"/>
              <a:ext cx="571344" cy="499926"/>
              <a:chOff x="0" y="0"/>
              <a:chExt cx="812800" cy="711200"/>
            </a:xfrm>
          </p:grpSpPr>
          <p:sp>
            <p:nvSpPr>
              <p:cNvPr id="2324" name="Google Shape;2324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25" name="Google Shape;2325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6" name="Google Shape;2326;p29"/>
            <p:cNvGrpSpPr/>
            <p:nvPr/>
          </p:nvGrpSpPr>
          <p:grpSpPr>
            <a:xfrm>
              <a:off x="1558235" y="2038868"/>
              <a:ext cx="571344" cy="499926"/>
              <a:chOff x="0" y="0"/>
              <a:chExt cx="812800" cy="711200"/>
            </a:xfrm>
          </p:grpSpPr>
          <p:sp>
            <p:nvSpPr>
              <p:cNvPr id="2327" name="Google Shape;2327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28" name="Google Shape;2328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9" name="Google Shape;2329;p29"/>
            <p:cNvGrpSpPr/>
            <p:nvPr/>
          </p:nvGrpSpPr>
          <p:grpSpPr>
            <a:xfrm>
              <a:off x="2337352" y="2038868"/>
              <a:ext cx="571344" cy="499926"/>
              <a:chOff x="0" y="0"/>
              <a:chExt cx="812800" cy="711200"/>
            </a:xfrm>
          </p:grpSpPr>
          <p:sp>
            <p:nvSpPr>
              <p:cNvPr id="2330" name="Google Shape;2330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31" name="Google Shape;2331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32" name="Google Shape;2332;p29"/>
            <p:cNvGrpSpPr/>
            <p:nvPr/>
          </p:nvGrpSpPr>
          <p:grpSpPr>
            <a:xfrm>
              <a:off x="3116470" y="2038868"/>
              <a:ext cx="571344" cy="499926"/>
              <a:chOff x="0" y="0"/>
              <a:chExt cx="812800" cy="711200"/>
            </a:xfrm>
          </p:grpSpPr>
          <p:sp>
            <p:nvSpPr>
              <p:cNvPr id="2333" name="Google Shape;2333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34" name="Google Shape;2334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35" name="Google Shape;2335;p29"/>
            <p:cNvGrpSpPr/>
            <p:nvPr/>
          </p:nvGrpSpPr>
          <p:grpSpPr>
            <a:xfrm>
              <a:off x="3895587" y="2038868"/>
              <a:ext cx="571344" cy="499926"/>
              <a:chOff x="0" y="0"/>
              <a:chExt cx="812800" cy="711200"/>
            </a:xfrm>
          </p:grpSpPr>
          <p:sp>
            <p:nvSpPr>
              <p:cNvPr id="2336" name="Google Shape;2336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37" name="Google Shape;2337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38" name="Google Shape;2338;p29"/>
            <p:cNvGrpSpPr/>
            <p:nvPr/>
          </p:nvGrpSpPr>
          <p:grpSpPr>
            <a:xfrm>
              <a:off x="0" y="2718490"/>
              <a:ext cx="571344" cy="499926"/>
              <a:chOff x="0" y="0"/>
              <a:chExt cx="812800" cy="711200"/>
            </a:xfrm>
          </p:grpSpPr>
          <p:sp>
            <p:nvSpPr>
              <p:cNvPr id="2339" name="Google Shape;2339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40" name="Google Shape;2340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41" name="Google Shape;2341;p29"/>
            <p:cNvGrpSpPr/>
            <p:nvPr/>
          </p:nvGrpSpPr>
          <p:grpSpPr>
            <a:xfrm>
              <a:off x="779117" y="2718490"/>
              <a:ext cx="571344" cy="499926"/>
              <a:chOff x="0" y="0"/>
              <a:chExt cx="812800" cy="711200"/>
            </a:xfrm>
          </p:grpSpPr>
          <p:sp>
            <p:nvSpPr>
              <p:cNvPr id="2342" name="Google Shape;2342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43" name="Google Shape;2343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44" name="Google Shape;2344;p29"/>
            <p:cNvGrpSpPr/>
            <p:nvPr/>
          </p:nvGrpSpPr>
          <p:grpSpPr>
            <a:xfrm>
              <a:off x="1558235" y="2718490"/>
              <a:ext cx="571344" cy="499926"/>
              <a:chOff x="0" y="0"/>
              <a:chExt cx="812800" cy="711200"/>
            </a:xfrm>
          </p:grpSpPr>
          <p:sp>
            <p:nvSpPr>
              <p:cNvPr id="2345" name="Google Shape;2345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46" name="Google Shape;2346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47" name="Google Shape;2347;p29"/>
            <p:cNvGrpSpPr/>
            <p:nvPr/>
          </p:nvGrpSpPr>
          <p:grpSpPr>
            <a:xfrm>
              <a:off x="2337352" y="2718490"/>
              <a:ext cx="571344" cy="499926"/>
              <a:chOff x="0" y="0"/>
              <a:chExt cx="812800" cy="711200"/>
            </a:xfrm>
          </p:grpSpPr>
          <p:sp>
            <p:nvSpPr>
              <p:cNvPr id="2348" name="Google Shape;2348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49" name="Google Shape;2349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0" name="Google Shape;2350;p29"/>
            <p:cNvGrpSpPr/>
            <p:nvPr/>
          </p:nvGrpSpPr>
          <p:grpSpPr>
            <a:xfrm>
              <a:off x="3116470" y="2718490"/>
              <a:ext cx="571344" cy="499926"/>
              <a:chOff x="0" y="0"/>
              <a:chExt cx="812800" cy="711200"/>
            </a:xfrm>
          </p:grpSpPr>
          <p:sp>
            <p:nvSpPr>
              <p:cNvPr id="2351" name="Google Shape;2351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52" name="Google Shape;2352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3" name="Google Shape;2353;p29"/>
            <p:cNvGrpSpPr/>
            <p:nvPr/>
          </p:nvGrpSpPr>
          <p:grpSpPr>
            <a:xfrm>
              <a:off x="3895587" y="2718490"/>
              <a:ext cx="571344" cy="499926"/>
              <a:chOff x="0" y="0"/>
              <a:chExt cx="812800" cy="711200"/>
            </a:xfrm>
          </p:grpSpPr>
          <p:sp>
            <p:nvSpPr>
              <p:cNvPr id="2354" name="Google Shape;2354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55" name="Google Shape;2355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6" name="Google Shape;2356;p29"/>
            <p:cNvGrpSpPr/>
            <p:nvPr/>
          </p:nvGrpSpPr>
          <p:grpSpPr>
            <a:xfrm>
              <a:off x="0" y="3398113"/>
              <a:ext cx="571344" cy="499926"/>
              <a:chOff x="0" y="0"/>
              <a:chExt cx="812800" cy="711200"/>
            </a:xfrm>
          </p:grpSpPr>
          <p:sp>
            <p:nvSpPr>
              <p:cNvPr id="2357" name="Google Shape;2357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58" name="Google Shape;2358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9" name="Google Shape;2359;p29"/>
            <p:cNvGrpSpPr/>
            <p:nvPr/>
          </p:nvGrpSpPr>
          <p:grpSpPr>
            <a:xfrm>
              <a:off x="779117" y="3398113"/>
              <a:ext cx="571344" cy="499926"/>
              <a:chOff x="0" y="0"/>
              <a:chExt cx="812800" cy="711200"/>
            </a:xfrm>
          </p:grpSpPr>
          <p:sp>
            <p:nvSpPr>
              <p:cNvPr id="2360" name="Google Shape;2360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61" name="Google Shape;2361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2" name="Google Shape;2362;p29"/>
            <p:cNvGrpSpPr/>
            <p:nvPr/>
          </p:nvGrpSpPr>
          <p:grpSpPr>
            <a:xfrm>
              <a:off x="1558235" y="3398113"/>
              <a:ext cx="571344" cy="499926"/>
              <a:chOff x="0" y="0"/>
              <a:chExt cx="812800" cy="711200"/>
            </a:xfrm>
          </p:grpSpPr>
          <p:sp>
            <p:nvSpPr>
              <p:cNvPr id="2363" name="Google Shape;2363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64" name="Google Shape;2364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5" name="Google Shape;2365;p29"/>
            <p:cNvGrpSpPr/>
            <p:nvPr/>
          </p:nvGrpSpPr>
          <p:grpSpPr>
            <a:xfrm>
              <a:off x="2337352" y="3398113"/>
              <a:ext cx="571344" cy="499926"/>
              <a:chOff x="0" y="0"/>
              <a:chExt cx="812800" cy="711200"/>
            </a:xfrm>
          </p:grpSpPr>
          <p:sp>
            <p:nvSpPr>
              <p:cNvPr id="2366" name="Google Shape;2366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67" name="Google Shape;2367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8" name="Google Shape;2368;p29"/>
            <p:cNvGrpSpPr/>
            <p:nvPr/>
          </p:nvGrpSpPr>
          <p:grpSpPr>
            <a:xfrm>
              <a:off x="3116470" y="3398113"/>
              <a:ext cx="571344" cy="499926"/>
              <a:chOff x="0" y="0"/>
              <a:chExt cx="812800" cy="711200"/>
            </a:xfrm>
          </p:grpSpPr>
          <p:sp>
            <p:nvSpPr>
              <p:cNvPr id="2369" name="Google Shape;2369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70" name="Google Shape;2370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71" name="Google Shape;2371;p29"/>
            <p:cNvGrpSpPr/>
            <p:nvPr/>
          </p:nvGrpSpPr>
          <p:grpSpPr>
            <a:xfrm>
              <a:off x="3895587" y="3398113"/>
              <a:ext cx="571344" cy="499926"/>
              <a:chOff x="0" y="0"/>
              <a:chExt cx="812800" cy="711200"/>
            </a:xfrm>
          </p:grpSpPr>
          <p:sp>
            <p:nvSpPr>
              <p:cNvPr id="2372" name="Google Shape;2372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73" name="Google Shape;2373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74" name="Google Shape;2374;p29"/>
            <p:cNvGrpSpPr/>
            <p:nvPr/>
          </p:nvGrpSpPr>
          <p:grpSpPr>
            <a:xfrm>
              <a:off x="0" y="4077736"/>
              <a:ext cx="571344" cy="499926"/>
              <a:chOff x="0" y="0"/>
              <a:chExt cx="812800" cy="711200"/>
            </a:xfrm>
          </p:grpSpPr>
          <p:sp>
            <p:nvSpPr>
              <p:cNvPr id="2375" name="Google Shape;2375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76" name="Google Shape;2376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77" name="Google Shape;2377;p29"/>
            <p:cNvGrpSpPr/>
            <p:nvPr/>
          </p:nvGrpSpPr>
          <p:grpSpPr>
            <a:xfrm>
              <a:off x="779117" y="4077736"/>
              <a:ext cx="571344" cy="499926"/>
              <a:chOff x="0" y="0"/>
              <a:chExt cx="812800" cy="711200"/>
            </a:xfrm>
          </p:grpSpPr>
          <p:sp>
            <p:nvSpPr>
              <p:cNvPr id="2378" name="Google Shape;2378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79" name="Google Shape;2379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80" name="Google Shape;2380;p29"/>
            <p:cNvGrpSpPr/>
            <p:nvPr/>
          </p:nvGrpSpPr>
          <p:grpSpPr>
            <a:xfrm>
              <a:off x="1558235" y="4077736"/>
              <a:ext cx="571344" cy="499926"/>
              <a:chOff x="0" y="0"/>
              <a:chExt cx="812800" cy="711200"/>
            </a:xfrm>
          </p:grpSpPr>
          <p:sp>
            <p:nvSpPr>
              <p:cNvPr id="2381" name="Google Shape;2381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82" name="Google Shape;2382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83" name="Google Shape;2383;p29"/>
            <p:cNvGrpSpPr/>
            <p:nvPr/>
          </p:nvGrpSpPr>
          <p:grpSpPr>
            <a:xfrm>
              <a:off x="2337352" y="4077736"/>
              <a:ext cx="571344" cy="499926"/>
              <a:chOff x="0" y="0"/>
              <a:chExt cx="812800" cy="711200"/>
            </a:xfrm>
          </p:grpSpPr>
          <p:sp>
            <p:nvSpPr>
              <p:cNvPr id="2384" name="Google Shape;2384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85" name="Google Shape;2385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86" name="Google Shape;2386;p29"/>
            <p:cNvGrpSpPr/>
            <p:nvPr/>
          </p:nvGrpSpPr>
          <p:grpSpPr>
            <a:xfrm>
              <a:off x="3116470" y="4077736"/>
              <a:ext cx="571344" cy="499926"/>
              <a:chOff x="0" y="0"/>
              <a:chExt cx="812800" cy="711200"/>
            </a:xfrm>
          </p:grpSpPr>
          <p:sp>
            <p:nvSpPr>
              <p:cNvPr id="2387" name="Google Shape;2387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88" name="Google Shape;2388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89" name="Google Shape;2389;p29"/>
            <p:cNvGrpSpPr/>
            <p:nvPr/>
          </p:nvGrpSpPr>
          <p:grpSpPr>
            <a:xfrm>
              <a:off x="3895587" y="4077736"/>
              <a:ext cx="571344" cy="499926"/>
              <a:chOff x="0" y="0"/>
              <a:chExt cx="812800" cy="711200"/>
            </a:xfrm>
          </p:grpSpPr>
          <p:sp>
            <p:nvSpPr>
              <p:cNvPr id="2390" name="Google Shape;2390;p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91" name="Google Shape;2391;p2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5" name="Shape 2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" name="Google Shape;2396;p30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7" name="Google Shape;2397;p30"/>
          <p:cNvGrpSpPr/>
          <p:nvPr/>
        </p:nvGrpSpPr>
        <p:grpSpPr>
          <a:xfrm>
            <a:off x="0" y="-79734"/>
            <a:ext cx="3248795" cy="3061488"/>
            <a:chOff x="0" y="-28575"/>
            <a:chExt cx="1164295" cy="1097168"/>
          </a:xfrm>
        </p:grpSpPr>
        <p:sp>
          <p:nvSpPr>
            <p:cNvPr id="2398" name="Google Shape;2398;p30"/>
            <p:cNvSpPr/>
            <p:nvPr/>
          </p:nvSpPr>
          <p:spPr>
            <a:xfrm>
              <a:off x="0" y="0"/>
              <a:ext cx="1164295" cy="1068593"/>
            </a:xfrm>
            <a:custGeom>
              <a:rect b="b" l="l" r="r" t="t"/>
              <a:pathLst>
                <a:path extrusionOk="0" h="1068593" w="1164295">
                  <a:moveTo>
                    <a:pt x="0" y="0"/>
                  </a:moveTo>
                  <a:lnTo>
                    <a:pt x="1164295" y="0"/>
                  </a:lnTo>
                  <a:lnTo>
                    <a:pt x="1164295" y="1068593"/>
                  </a:lnTo>
                  <a:lnTo>
                    <a:pt x="0" y="1068593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2399" name="Google Shape;2399;p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0" name="Google Shape;2400;p30"/>
          <p:cNvGrpSpPr/>
          <p:nvPr/>
        </p:nvGrpSpPr>
        <p:grpSpPr>
          <a:xfrm>
            <a:off x="5866416" y="3070831"/>
            <a:ext cx="3280462" cy="4162811"/>
            <a:chOff x="0" y="-28575"/>
            <a:chExt cx="1175643" cy="1491858"/>
          </a:xfrm>
        </p:grpSpPr>
        <p:sp>
          <p:nvSpPr>
            <p:cNvPr id="2401" name="Google Shape;2401;p30"/>
            <p:cNvSpPr/>
            <p:nvPr/>
          </p:nvSpPr>
          <p:spPr>
            <a:xfrm>
              <a:off x="0" y="0"/>
              <a:ext cx="1175643" cy="1463283"/>
            </a:xfrm>
            <a:custGeom>
              <a:rect b="b" l="l" r="r" t="t"/>
              <a:pathLst>
                <a:path extrusionOk="0" h="1463283" w="1175643">
                  <a:moveTo>
                    <a:pt x="0" y="0"/>
                  </a:moveTo>
                  <a:lnTo>
                    <a:pt x="1175643" y="0"/>
                  </a:lnTo>
                  <a:lnTo>
                    <a:pt x="1175643" y="1463283"/>
                  </a:lnTo>
                  <a:lnTo>
                    <a:pt x="0" y="14632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402" name="Google Shape;2402;p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03" name="Google Shape;2403;p30"/>
          <p:cNvPicPr preferRelativeResize="0"/>
          <p:nvPr/>
        </p:nvPicPr>
        <p:blipFill rotWithShape="1">
          <a:blip r:embed="rId4">
            <a:alphaModFix/>
          </a:blip>
          <a:srcRect b="9485" l="0" r="0" t="9485"/>
          <a:stretch/>
        </p:blipFill>
        <p:spPr>
          <a:xfrm>
            <a:off x="1312425" y="1684600"/>
            <a:ext cx="7065694" cy="85877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4" name="Google Shape;2404;p30"/>
          <p:cNvGrpSpPr/>
          <p:nvPr/>
        </p:nvGrpSpPr>
        <p:grpSpPr>
          <a:xfrm>
            <a:off x="5060034" y="8050446"/>
            <a:ext cx="13504224" cy="2742786"/>
            <a:chOff x="0" y="-28575"/>
            <a:chExt cx="4142545" cy="841375"/>
          </a:xfrm>
        </p:grpSpPr>
        <p:sp>
          <p:nvSpPr>
            <p:cNvPr id="2405" name="Google Shape;2405;p30"/>
            <p:cNvSpPr/>
            <p:nvPr/>
          </p:nvSpPr>
          <p:spPr>
            <a:xfrm>
              <a:off x="0" y="0"/>
              <a:ext cx="4142545" cy="714223"/>
            </a:xfrm>
            <a:custGeom>
              <a:rect b="b" l="l" r="r" t="t"/>
              <a:pathLst>
                <a:path extrusionOk="0" h="714223" w="4142545">
                  <a:moveTo>
                    <a:pt x="0" y="0"/>
                  </a:moveTo>
                  <a:lnTo>
                    <a:pt x="4142545" y="0"/>
                  </a:lnTo>
                  <a:lnTo>
                    <a:pt x="4142545" y="714223"/>
                  </a:lnTo>
                  <a:lnTo>
                    <a:pt x="0" y="714223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2406" name="Google Shape;2406;p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7" name="Google Shape;2407;p30"/>
          <p:cNvSpPr txBox="1"/>
          <p:nvPr/>
        </p:nvSpPr>
        <p:spPr>
          <a:xfrm>
            <a:off x="10047177" y="2923325"/>
            <a:ext cx="353887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Elaborate on the featured statistic.</a:t>
            </a:r>
            <a:endParaRPr/>
          </a:p>
        </p:txBody>
      </p:sp>
      <p:sp>
        <p:nvSpPr>
          <p:cNvPr id="2408" name="Google Shape;2408;p30"/>
          <p:cNvSpPr txBox="1"/>
          <p:nvPr/>
        </p:nvSpPr>
        <p:spPr>
          <a:xfrm>
            <a:off x="13854788" y="2923325"/>
            <a:ext cx="353887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Elaborate on the featured statistic.</a:t>
            </a:r>
            <a:endParaRPr/>
          </a:p>
        </p:txBody>
      </p:sp>
      <p:sp>
        <p:nvSpPr>
          <p:cNvPr id="2409" name="Google Shape;2409;p30"/>
          <p:cNvSpPr txBox="1"/>
          <p:nvPr/>
        </p:nvSpPr>
        <p:spPr>
          <a:xfrm>
            <a:off x="10047177" y="5874048"/>
            <a:ext cx="353887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Elaborate on the featured statistic.</a:t>
            </a:r>
            <a:endParaRPr/>
          </a:p>
        </p:txBody>
      </p:sp>
      <p:sp>
        <p:nvSpPr>
          <p:cNvPr id="2410" name="Google Shape;2410;p30"/>
          <p:cNvSpPr txBox="1"/>
          <p:nvPr/>
        </p:nvSpPr>
        <p:spPr>
          <a:xfrm>
            <a:off x="5478892" y="8562975"/>
            <a:ext cx="8241530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Our </a:t>
            </a: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Bestseller</a:t>
            </a:r>
            <a:endParaRPr/>
          </a:p>
        </p:txBody>
      </p:sp>
      <p:sp>
        <p:nvSpPr>
          <p:cNvPr id="2411" name="Google Shape;2411;p30"/>
          <p:cNvSpPr txBox="1"/>
          <p:nvPr/>
        </p:nvSpPr>
        <p:spPr>
          <a:xfrm>
            <a:off x="13854788" y="5874048"/>
            <a:ext cx="353887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Elaborate on the featured statistic.</a:t>
            </a:r>
            <a:endParaRPr/>
          </a:p>
        </p:txBody>
      </p:sp>
      <p:grpSp>
        <p:nvGrpSpPr>
          <p:cNvPr id="2412" name="Google Shape;2412;p30"/>
          <p:cNvGrpSpPr/>
          <p:nvPr/>
        </p:nvGrpSpPr>
        <p:grpSpPr>
          <a:xfrm>
            <a:off x="1312425" y="-831470"/>
            <a:ext cx="2268001" cy="6543440"/>
            <a:chOff x="0" y="-28575"/>
            <a:chExt cx="812800" cy="2345021"/>
          </a:xfrm>
        </p:grpSpPr>
        <p:sp>
          <p:nvSpPr>
            <p:cNvPr id="2413" name="Google Shape;2413;p30"/>
            <p:cNvSpPr/>
            <p:nvPr/>
          </p:nvSpPr>
          <p:spPr>
            <a:xfrm>
              <a:off x="0" y="0"/>
              <a:ext cx="522891" cy="2316446"/>
            </a:xfrm>
            <a:custGeom>
              <a:rect b="b" l="l" r="r" t="t"/>
              <a:pathLst>
                <a:path extrusionOk="0" h="2316446" w="522891">
                  <a:moveTo>
                    <a:pt x="0" y="0"/>
                  </a:moveTo>
                  <a:lnTo>
                    <a:pt x="522891" y="0"/>
                  </a:lnTo>
                  <a:lnTo>
                    <a:pt x="522891" y="2316446"/>
                  </a:lnTo>
                  <a:lnTo>
                    <a:pt x="0" y="23164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414" name="Google Shape;2414;p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5" name="Google Shape;2415;p30"/>
          <p:cNvSpPr txBox="1"/>
          <p:nvPr/>
        </p:nvSpPr>
        <p:spPr>
          <a:xfrm>
            <a:off x="10047177" y="2127807"/>
            <a:ext cx="307732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FEATURE 1</a:t>
            </a:r>
            <a:endParaRPr/>
          </a:p>
        </p:txBody>
      </p:sp>
      <p:sp>
        <p:nvSpPr>
          <p:cNvPr id="2416" name="Google Shape;2416;p30"/>
          <p:cNvSpPr txBox="1"/>
          <p:nvPr/>
        </p:nvSpPr>
        <p:spPr>
          <a:xfrm>
            <a:off x="10047177" y="5106013"/>
            <a:ext cx="307732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FEATURE 3</a:t>
            </a:r>
            <a:endParaRPr/>
          </a:p>
        </p:txBody>
      </p:sp>
      <p:sp>
        <p:nvSpPr>
          <p:cNvPr id="2417" name="Google Shape;2417;p30"/>
          <p:cNvSpPr txBox="1"/>
          <p:nvPr/>
        </p:nvSpPr>
        <p:spPr>
          <a:xfrm>
            <a:off x="13854788" y="2127807"/>
            <a:ext cx="307732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FEATURE 2</a:t>
            </a:r>
            <a:endParaRPr/>
          </a:p>
        </p:txBody>
      </p:sp>
      <p:sp>
        <p:nvSpPr>
          <p:cNvPr id="2418" name="Google Shape;2418;p30"/>
          <p:cNvSpPr txBox="1"/>
          <p:nvPr/>
        </p:nvSpPr>
        <p:spPr>
          <a:xfrm>
            <a:off x="13854788" y="5106013"/>
            <a:ext cx="307732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FEATURE 4</a:t>
            </a:r>
            <a:endParaRPr/>
          </a:p>
        </p:txBody>
      </p:sp>
      <p:sp>
        <p:nvSpPr>
          <p:cNvPr id="2419" name="Google Shape;2419;p30"/>
          <p:cNvSpPr txBox="1"/>
          <p:nvPr/>
        </p:nvSpPr>
        <p:spPr>
          <a:xfrm>
            <a:off x="4839241" y="1075587"/>
            <a:ext cx="3538878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NEW COLLECTION '23</a:t>
            </a:r>
            <a:endParaRPr/>
          </a:p>
        </p:txBody>
      </p:sp>
      <p:grpSp>
        <p:nvGrpSpPr>
          <p:cNvPr id="2420" name="Google Shape;2420;p30"/>
          <p:cNvGrpSpPr/>
          <p:nvPr/>
        </p:nvGrpSpPr>
        <p:grpSpPr>
          <a:xfrm>
            <a:off x="-57150" y="4061594"/>
            <a:ext cx="2771477" cy="2840179"/>
            <a:chOff x="0" y="0"/>
            <a:chExt cx="3695303" cy="3786906"/>
          </a:xfrm>
        </p:grpSpPr>
        <p:grpSp>
          <p:nvGrpSpPr>
            <p:cNvPr id="2421" name="Google Shape;2421;p30"/>
            <p:cNvGrpSpPr/>
            <p:nvPr/>
          </p:nvGrpSpPr>
          <p:grpSpPr>
            <a:xfrm>
              <a:off x="0" y="0"/>
              <a:ext cx="472649" cy="413568"/>
              <a:chOff x="0" y="0"/>
              <a:chExt cx="812800" cy="711200"/>
            </a:xfrm>
          </p:grpSpPr>
          <p:sp>
            <p:nvSpPr>
              <p:cNvPr id="2422" name="Google Shape;2422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23" name="Google Shape;2423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24" name="Google Shape;2424;p30"/>
            <p:cNvGrpSpPr/>
            <p:nvPr/>
          </p:nvGrpSpPr>
          <p:grpSpPr>
            <a:xfrm>
              <a:off x="644531" y="0"/>
              <a:ext cx="472649" cy="413568"/>
              <a:chOff x="0" y="0"/>
              <a:chExt cx="812800" cy="711200"/>
            </a:xfrm>
          </p:grpSpPr>
          <p:sp>
            <p:nvSpPr>
              <p:cNvPr id="2425" name="Google Shape;2425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26" name="Google Shape;2426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27" name="Google Shape;2427;p30"/>
            <p:cNvGrpSpPr/>
            <p:nvPr/>
          </p:nvGrpSpPr>
          <p:grpSpPr>
            <a:xfrm>
              <a:off x="1289062" y="0"/>
              <a:ext cx="472649" cy="413568"/>
              <a:chOff x="0" y="0"/>
              <a:chExt cx="812800" cy="711200"/>
            </a:xfrm>
          </p:grpSpPr>
          <p:sp>
            <p:nvSpPr>
              <p:cNvPr id="2428" name="Google Shape;2428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29" name="Google Shape;2429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0" name="Google Shape;2430;p30"/>
            <p:cNvGrpSpPr/>
            <p:nvPr/>
          </p:nvGrpSpPr>
          <p:grpSpPr>
            <a:xfrm>
              <a:off x="1933593" y="0"/>
              <a:ext cx="472649" cy="413568"/>
              <a:chOff x="0" y="0"/>
              <a:chExt cx="812800" cy="711200"/>
            </a:xfrm>
          </p:grpSpPr>
          <p:sp>
            <p:nvSpPr>
              <p:cNvPr id="2431" name="Google Shape;2431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32" name="Google Shape;2432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3" name="Google Shape;2433;p30"/>
            <p:cNvGrpSpPr/>
            <p:nvPr/>
          </p:nvGrpSpPr>
          <p:grpSpPr>
            <a:xfrm>
              <a:off x="2578123" y="0"/>
              <a:ext cx="472649" cy="413568"/>
              <a:chOff x="0" y="0"/>
              <a:chExt cx="812800" cy="711200"/>
            </a:xfrm>
          </p:grpSpPr>
          <p:sp>
            <p:nvSpPr>
              <p:cNvPr id="2434" name="Google Shape;2434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35" name="Google Shape;2435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6" name="Google Shape;2436;p30"/>
            <p:cNvGrpSpPr/>
            <p:nvPr/>
          </p:nvGrpSpPr>
          <p:grpSpPr>
            <a:xfrm>
              <a:off x="3222654" y="0"/>
              <a:ext cx="472649" cy="413568"/>
              <a:chOff x="0" y="0"/>
              <a:chExt cx="812800" cy="711200"/>
            </a:xfrm>
          </p:grpSpPr>
          <p:sp>
            <p:nvSpPr>
              <p:cNvPr id="2437" name="Google Shape;2437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38" name="Google Shape;2438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9" name="Google Shape;2439;p30"/>
            <p:cNvGrpSpPr/>
            <p:nvPr/>
          </p:nvGrpSpPr>
          <p:grpSpPr>
            <a:xfrm>
              <a:off x="0" y="562223"/>
              <a:ext cx="472649" cy="413568"/>
              <a:chOff x="0" y="0"/>
              <a:chExt cx="812800" cy="711200"/>
            </a:xfrm>
          </p:grpSpPr>
          <p:sp>
            <p:nvSpPr>
              <p:cNvPr id="2440" name="Google Shape;2440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41" name="Google Shape;2441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2" name="Google Shape;2442;p30"/>
            <p:cNvGrpSpPr/>
            <p:nvPr/>
          </p:nvGrpSpPr>
          <p:grpSpPr>
            <a:xfrm>
              <a:off x="644531" y="562223"/>
              <a:ext cx="472649" cy="413568"/>
              <a:chOff x="0" y="0"/>
              <a:chExt cx="812800" cy="711200"/>
            </a:xfrm>
          </p:grpSpPr>
          <p:sp>
            <p:nvSpPr>
              <p:cNvPr id="2443" name="Google Shape;2443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44" name="Google Shape;2444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5" name="Google Shape;2445;p30"/>
            <p:cNvGrpSpPr/>
            <p:nvPr/>
          </p:nvGrpSpPr>
          <p:grpSpPr>
            <a:xfrm>
              <a:off x="1289062" y="562223"/>
              <a:ext cx="472649" cy="413568"/>
              <a:chOff x="0" y="0"/>
              <a:chExt cx="812800" cy="711200"/>
            </a:xfrm>
          </p:grpSpPr>
          <p:sp>
            <p:nvSpPr>
              <p:cNvPr id="2446" name="Google Shape;2446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47" name="Google Shape;2447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8" name="Google Shape;2448;p30"/>
            <p:cNvGrpSpPr/>
            <p:nvPr/>
          </p:nvGrpSpPr>
          <p:grpSpPr>
            <a:xfrm>
              <a:off x="1933593" y="562223"/>
              <a:ext cx="472649" cy="413568"/>
              <a:chOff x="0" y="0"/>
              <a:chExt cx="812800" cy="711200"/>
            </a:xfrm>
          </p:grpSpPr>
          <p:sp>
            <p:nvSpPr>
              <p:cNvPr id="2449" name="Google Shape;2449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50" name="Google Shape;2450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51" name="Google Shape;2451;p30"/>
            <p:cNvGrpSpPr/>
            <p:nvPr/>
          </p:nvGrpSpPr>
          <p:grpSpPr>
            <a:xfrm>
              <a:off x="2578123" y="562223"/>
              <a:ext cx="472649" cy="413568"/>
              <a:chOff x="0" y="0"/>
              <a:chExt cx="812800" cy="711200"/>
            </a:xfrm>
          </p:grpSpPr>
          <p:sp>
            <p:nvSpPr>
              <p:cNvPr id="2452" name="Google Shape;2452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53" name="Google Shape;2453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54" name="Google Shape;2454;p30"/>
            <p:cNvGrpSpPr/>
            <p:nvPr/>
          </p:nvGrpSpPr>
          <p:grpSpPr>
            <a:xfrm>
              <a:off x="3222654" y="562223"/>
              <a:ext cx="472649" cy="413568"/>
              <a:chOff x="0" y="0"/>
              <a:chExt cx="812800" cy="711200"/>
            </a:xfrm>
          </p:grpSpPr>
          <p:sp>
            <p:nvSpPr>
              <p:cNvPr id="2455" name="Google Shape;2455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56" name="Google Shape;2456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57" name="Google Shape;2457;p30"/>
            <p:cNvGrpSpPr/>
            <p:nvPr/>
          </p:nvGrpSpPr>
          <p:grpSpPr>
            <a:xfrm>
              <a:off x="0" y="1124446"/>
              <a:ext cx="472649" cy="413568"/>
              <a:chOff x="0" y="0"/>
              <a:chExt cx="812800" cy="711200"/>
            </a:xfrm>
          </p:grpSpPr>
          <p:sp>
            <p:nvSpPr>
              <p:cNvPr id="2458" name="Google Shape;2458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59" name="Google Shape;2459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60" name="Google Shape;2460;p30"/>
            <p:cNvGrpSpPr/>
            <p:nvPr/>
          </p:nvGrpSpPr>
          <p:grpSpPr>
            <a:xfrm>
              <a:off x="644531" y="1124446"/>
              <a:ext cx="472649" cy="413568"/>
              <a:chOff x="0" y="0"/>
              <a:chExt cx="812800" cy="711200"/>
            </a:xfrm>
          </p:grpSpPr>
          <p:sp>
            <p:nvSpPr>
              <p:cNvPr id="2461" name="Google Shape;2461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62" name="Google Shape;2462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63" name="Google Shape;2463;p30"/>
            <p:cNvGrpSpPr/>
            <p:nvPr/>
          </p:nvGrpSpPr>
          <p:grpSpPr>
            <a:xfrm>
              <a:off x="1289062" y="1124446"/>
              <a:ext cx="472649" cy="413568"/>
              <a:chOff x="0" y="0"/>
              <a:chExt cx="812800" cy="711200"/>
            </a:xfrm>
          </p:grpSpPr>
          <p:sp>
            <p:nvSpPr>
              <p:cNvPr id="2464" name="Google Shape;2464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65" name="Google Shape;2465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66" name="Google Shape;2466;p30"/>
            <p:cNvGrpSpPr/>
            <p:nvPr/>
          </p:nvGrpSpPr>
          <p:grpSpPr>
            <a:xfrm>
              <a:off x="1933593" y="1124446"/>
              <a:ext cx="472649" cy="413568"/>
              <a:chOff x="0" y="0"/>
              <a:chExt cx="812800" cy="711200"/>
            </a:xfrm>
          </p:grpSpPr>
          <p:sp>
            <p:nvSpPr>
              <p:cNvPr id="2467" name="Google Shape;2467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68" name="Google Shape;2468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69" name="Google Shape;2469;p30"/>
            <p:cNvGrpSpPr/>
            <p:nvPr/>
          </p:nvGrpSpPr>
          <p:grpSpPr>
            <a:xfrm>
              <a:off x="2578123" y="1124446"/>
              <a:ext cx="472649" cy="413568"/>
              <a:chOff x="0" y="0"/>
              <a:chExt cx="812800" cy="711200"/>
            </a:xfrm>
          </p:grpSpPr>
          <p:sp>
            <p:nvSpPr>
              <p:cNvPr id="2470" name="Google Shape;2470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71" name="Google Shape;2471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72" name="Google Shape;2472;p30"/>
            <p:cNvGrpSpPr/>
            <p:nvPr/>
          </p:nvGrpSpPr>
          <p:grpSpPr>
            <a:xfrm>
              <a:off x="3222654" y="1124446"/>
              <a:ext cx="472649" cy="413568"/>
              <a:chOff x="0" y="0"/>
              <a:chExt cx="812800" cy="711200"/>
            </a:xfrm>
          </p:grpSpPr>
          <p:sp>
            <p:nvSpPr>
              <p:cNvPr id="2473" name="Google Shape;2473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74" name="Google Shape;2474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75" name="Google Shape;2475;p30"/>
            <p:cNvGrpSpPr/>
            <p:nvPr/>
          </p:nvGrpSpPr>
          <p:grpSpPr>
            <a:xfrm>
              <a:off x="0" y="1686669"/>
              <a:ext cx="472649" cy="413568"/>
              <a:chOff x="0" y="0"/>
              <a:chExt cx="812800" cy="711200"/>
            </a:xfrm>
          </p:grpSpPr>
          <p:sp>
            <p:nvSpPr>
              <p:cNvPr id="2476" name="Google Shape;2476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77" name="Google Shape;2477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78" name="Google Shape;2478;p30"/>
            <p:cNvGrpSpPr/>
            <p:nvPr/>
          </p:nvGrpSpPr>
          <p:grpSpPr>
            <a:xfrm>
              <a:off x="644531" y="1686669"/>
              <a:ext cx="472649" cy="413568"/>
              <a:chOff x="0" y="0"/>
              <a:chExt cx="812800" cy="711200"/>
            </a:xfrm>
          </p:grpSpPr>
          <p:sp>
            <p:nvSpPr>
              <p:cNvPr id="2479" name="Google Shape;2479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80" name="Google Shape;2480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81" name="Google Shape;2481;p30"/>
            <p:cNvGrpSpPr/>
            <p:nvPr/>
          </p:nvGrpSpPr>
          <p:grpSpPr>
            <a:xfrm>
              <a:off x="1289062" y="1686669"/>
              <a:ext cx="472649" cy="413568"/>
              <a:chOff x="0" y="0"/>
              <a:chExt cx="812800" cy="711200"/>
            </a:xfrm>
          </p:grpSpPr>
          <p:sp>
            <p:nvSpPr>
              <p:cNvPr id="2482" name="Google Shape;2482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83" name="Google Shape;2483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84" name="Google Shape;2484;p30"/>
            <p:cNvGrpSpPr/>
            <p:nvPr/>
          </p:nvGrpSpPr>
          <p:grpSpPr>
            <a:xfrm>
              <a:off x="1933593" y="1686669"/>
              <a:ext cx="472649" cy="413568"/>
              <a:chOff x="0" y="0"/>
              <a:chExt cx="812800" cy="711200"/>
            </a:xfrm>
          </p:grpSpPr>
          <p:sp>
            <p:nvSpPr>
              <p:cNvPr id="2485" name="Google Shape;2485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86" name="Google Shape;2486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87" name="Google Shape;2487;p30"/>
            <p:cNvGrpSpPr/>
            <p:nvPr/>
          </p:nvGrpSpPr>
          <p:grpSpPr>
            <a:xfrm>
              <a:off x="2578123" y="1686669"/>
              <a:ext cx="472649" cy="413568"/>
              <a:chOff x="0" y="0"/>
              <a:chExt cx="812800" cy="711200"/>
            </a:xfrm>
          </p:grpSpPr>
          <p:sp>
            <p:nvSpPr>
              <p:cNvPr id="2488" name="Google Shape;2488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89" name="Google Shape;2489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90" name="Google Shape;2490;p30"/>
            <p:cNvGrpSpPr/>
            <p:nvPr/>
          </p:nvGrpSpPr>
          <p:grpSpPr>
            <a:xfrm>
              <a:off x="3222654" y="1686669"/>
              <a:ext cx="472649" cy="413568"/>
              <a:chOff x="0" y="0"/>
              <a:chExt cx="812800" cy="711200"/>
            </a:xfrm>
          </p:grpSpPr>
          <p:sp>
            <p:nvSpPr>
              <p:cNvPr id="2491" name="Google Shape;2491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92" name="Google Shape;2492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93" name="Google Shape;2493;p30"/>
            <p:cNvGrpSpPr/>
            <p:nvPr/>
          </p:nvGrpSpPr>
          <p:grpSpPr>
            <a:xfrm>
              <a:off x="0" y="2248892"/>
              <a:ext cx="472649" cy="413568"/>
              <a:chOff x="0" y="0"/>
              <a:chExt cx="812800" cy="711200"/>
            </a:xfrm>
          </p:grpSpPr>
          <p:sp>
            <p:nvSpPr>
              <p:cNvPr id="2494" name="Google Shape;2494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95" name="Google Shape;2495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96" name="Google Shape;2496;p30"/>
            <p:cNvGrpSpPr/>
            <p:nvPr/>
          </p:nvGrpSpPr>
          <p:grpSpPr>
            <a:xfrm>
              <a:off x="644531" y="2248892"/>
              <a:ext cx="472649" cy="413568"/>
              <a:chOff x="0" y="0"/>
              <a:chExt cx="812800" cy="711200"/>
            </a:xfrm>
          </p:grpSpPr>
          <p:sp>
            <p:nvSpPr>
              <p:cNvPr id="2497" name="Google Shape;2497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498" name="Google Shape;2498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99" name="Google Shape;2499;p30"/>
            <p:cNvGrpSpPr/>
            <p:nvPr/>
          </p:nvGrpSpPr>
          <p:grpSpPr>
            <a:xfrm>
              <a:off x="1289062" y="2248892"/>
              <a:ext cx="472649" cy="413568"/>
              <a:chOff x="0" y="0"/>
              <a:chExt cx="812800" cy="711200"/>
            </a:xfrm>
          </p:grpSpPr>
          <p:sp>
            <p:nvSpPr>
              <p:cNvPr id="2500" name="Google Shape;2500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501" name="Google Shape;2501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02" name="Google Shape;2502;p30"/>
            <p:cNvGrpSpPr/>
            <p:nvPr/>
          </p:nvGrpSpPr>
          <p:grpSpPr>
            <a:xfrm>
              <a:off x="1933593" y="2248892"/>
              <a:ext cx="472649" cy="413568"/>
              <a:chOff x="0" y="0"/>
              <a:chExt cx="812800" cy="711200"/>
            </a:xfrm>
          </p:grpSpPr>
          <p:sp>
            <p:nvSpPr>
              <p:cNvPr id="2503" name="Google Shape;2503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504" name="Google Shape;2504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05" name="Google Shape;2505;p30"/>
            <p:cNvGrpSpPr/>
            <p:nvPr/>
          </p:nvGrpSpPr>
          <p:grpSpPr>
            <a:xfrm>
              <a:off x="2578123" y="2248892"/>
              <a:ext cx="472649" cy="413568"/>
              <a:chOff x="0" y="0"/>
              <a:chExt cx="812800" cy="711200"/>
            </a:xfrm>
          </p:grpSpPr>
          <p:sp>
            <p:nvSpPr>
              <p:cNvPr id="2506" name="Google Shape;2506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507" name="Google Shape;2507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08" name="Google Shape;2508;p30"/>
            <p:cNvGrpSpPr/>
            <p:nvPr/>
          </p:nvGrpSpPr>
          <p:grpSpPr>
            <a:xfrm>
              <a:off x="3222654" y="2248892"/>
              <a:ext cx="472649" cy="413568"/>
              <a:chOff x="0" y="0"/>
              <a:chExt cx="812800" cy="711200"/>
            </a:xfrm>
          </p:grpSpPr>
          <p:sp>
            <p:nvSpPr>
              <p:cNvPr id="2509" name="Google Shape;2509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510" name="Google Shape;2510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1" name="Google Shape;2511;p30"/>
            <p:cNvGrpSpPr/>
            <p:nvPr/>
          </p:nvGrpSpPr>
          <p:grpSpPr>
            <a:xfrm>
              <a:off x="0" y="2811115"/>
              <a:ext cx="472649" cy="413568"/>
              <a:chOff x="0" y="0"/>
              <a:chExt cx="812800" cy="711200"/>
            </a:xfrm>
          </p:grpSpPr>
          <p:sp>
            <p:nvSpPr>
              <p:cNvPr id="2512" name="Google Shape;2512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513" name="Google Shape;2513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4" name="Google Shape;2514;p30"/>
            <p:cNvGrpSpPr/>
            <p:nvPr/>
          </p:nvGrpSpPr>
          <p:grpSpPr>
            <a:xfrm>
              <a:off x="644531" y="2811115"/>
              <a:ext cx="472649" cy="413568"/>
              <a:chOff x="0" y="0"/>
              <a:chExt cx="812800" cy="711200"/>
            </a:xfrm>
          </p:grpSpPr>
          <p:sp>
            <p:nvSpPr>
              <p:cNvPr id="2515" name="Google Shape;2515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516" name="Google Shape;2516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7" name="Google Shape;2517;p30"/>
            <p:cNvGrpSpPr/>
            <p:nvPr/>
          </p:nvGrpSpPr>
          <p:grpSpPr>
            <a:xfrm>
              <a:off x="1289062" y="2811115"/>
              <a:ext cx="472649" cy="413568"/>
              <a:chOff x="0" y="0"/>
              <a:chExt cx="812800" cy="711200"/>
            </a:xfrm>
          </p:grpSpPr>
          <p:sp>
            <p:nvSpPr>
              <p:cNvPr id="2518" name="Google Shape;2518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519" name="Google Shape;2519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20" name="Google Shape;2520;p30"/>
            <p:cNvGrpSpPr/>
            <p:nvPr/>
          </p:nvGrpSpPr>
          <p:grpSpPr>
            <a:xfrm>
              <a:off x="1933593" y="2811115"/>
              <a:ext cx="472649" cy="413568"/>
              <a:chOff x="0" y="0"/>
              <a:chExt cx="812800" cy="711200"/>
            </a:xfrm>
          </p:grpSpPr>
          <p:sp>
            <p:nvSpPr>
              <p:cNvPr id="2521" name="Google Shape;2521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522" name="Google Shape;2522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23" name="Google Shape;2523;p30"/>
            <p:cNvGrpSpPr/>
            <p:nvPr/>
          </p:nvGrpSpPr>
          <p:grpSpPr>
            <a:xfrm>
              <a:off x="2578123" y="2811115"/>
              <a:ext cx="472649" cy="413568"/>
              <a:chOff x="0" y="0"/>
              <a:chExt cx="812800" cy="711200"/>
            </a:xfrm>
          </p:grpSpPr>
          <p:sp>
            <p:nvSpPr>
              <p:cNvPr id="2524" name="Google Shape;2524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525" name="Google Shape;2525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26" name="Google Shape;2526;p30"/>
            <p:cNvGrpSpPr/>
            <p:nvPr/>
          </p:nvGrpSpPr>
          <p:grpSpPr>
            <a:xfrm>
              <a:off x="3222654" y="2811115"/>
              <a:ext cx="472649" cy="413568"/>
              <a:chOff x="0" y="0"/>
              <a:chExt cx="812800" cy="711200"/>
            </a:xfrm>
          </p:grpSpPr>
          <p:sp>
            <p:nvSpPr>
              <p:cNvPr id="2527" name="Google Shape;2527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528" name="Google Shape;2528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29" name="Google Shape;2529;p30"/>
            <p:cNvGrpSpPr/>
            <p:nvPr/>
          </p:nvGrpSpPr>
          <p:grpSpPr>
            <a:xfrm>
              <a:off x="0" y="3373338"/>
              <a:ext cx="472649" cy="413568"/>
              <a:chOff x="0" y="0"/>
              <a:chExt cx="812800" cy="711200"/>
            </a:xfrm>
          </p:grpSpPr>
          <p:sp>
            <p:nvSpPr>
              <p:cNvPr id="2530" name="Google Shape;2530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531" name="Google Shape;2531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32" name="Google Shape;2532;p30"/>
            <p:cNvGrpSpPr/>
            <p:nvPr/>
          </p:nvGrpSpPr>
          <p:grpSpPr>
            <a:xfrm>
              <a:off x="644531" y="3373338"/>
              <a:ext cx="472649" cy="413568"/>
              <a:chOff x="0" y="0"/>
              <a:chExt cx="812800" cy="711200"/>
            </a:xfrm>
          </p:grpSpPr>
          <p:sp>
            <p:nvSpPr>
              <p:cNvPr id="2533" name="Google Shape;2533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534" name="Google Shape;2534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35" name="Google Shape;2535;p30"/>
            <p:cNvGrpSpPr/>
            <p:nvPr/>
          </p:nvGrpSpPr>
          <p:grpSpPr>
            <a:xfrm>
              <a:off x="1289062" y="3373338"/>
              <a:ext cx="472649" cy="413568"/>
              <a:chOff x="0" y="0"/>
              <a:chExt cx="812800" cy="711200"/>
            </a:xfrm>
          </p:grpSpPr>
          <p:sp>
            <p:nvSpPr>
              <p:cNvPr id="2536" name="Google Shape;2536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537" name="Google Shape;2537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38" name="Google Shape;2538;p30"/>
            <p:cNvGrpSpPr/>
            <p:nvPr/>
          </p:nvGrpSpPr>
          <p:grpSpPr>
            <a:xfrm>
              <a:off x="1933593" y="3373338"/>
              <a:ext cx="472649" cy="413568"/>
              <a:chOff x="0" y="0"/>
              <a:chExt cx="812800" cy="711200"/>
            </a:xfrm>
          </p:grpSpPr>
          <p:sp>
            <p:nvSpPr>
              <p:cNvPr id="2539" name="Google Shape;2539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540" name="Google Shape;2540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41" name="Google Shape;2541;p30"/>
            <p:cNvGrpSpPr/>
            <p:nvPr/>
          </p:nvGrpSpPr>
          <p:grpSpPr>
            <a:xfrm>
              <a:off x="2578123" y="3373338"/>
              <a:ext cx="472649" cy="413568"/>
              <a:chOff x="0" y="0"/>
              <a:chExt cx="812800" cy="711200"/>
            </a:xfrm>
          </p:grpSpPr>
          <p:sp>
            <p:nvSpPr>
              <p:cNvPr id="2542" name="Google Shape;2542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543" name="Google Shape;2543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44" name="Google Shape;2544;p30"/>
            <p:cNvGrpSpPr/>
            <p:nvPr/>
          </p:nvGrpSpPr>
          <p:grpSpPr>
            <a:xfrm>
              <a:off x="3222654" y="3373338"/>
              <a:ext cx="472649" cy="413568"/>
              <a:chOff x="0" y="0"/>
              <a:chExt cx="812800" cy="711200"/>
            </a:xfrm>
          </p:grpSpPr>
          <p:sp>
            <p:nvSpPr>
              <p:cNvPr id="2545" name="Google Shape;2545;p3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546" name="Google Shape;2546;p3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47" name="Google Shape;2547;p30"/>
          <p:cNvGrpSpPr/>
          <p:nvPr/>
        </p:nvGrpSpPr>
        <p:grpSpPr>
          <a:xfrm>
            <a:off x="16825007" y="5403510"/>
            <a:ext cx="3998786" cy="4016710"/>
            <a:chOff x="1813" y="0"/>
            <a:chExt cx="809173" cy="812800"/>
          </a:xfrm>
        </p:grpSpPr>
        <p:sp>
          <p:nvSpPr>
            <p:cNvPr id="2548" name="Google Shape;2548;p3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F24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9" name="Google Shape;2549;p3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3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4" name="Google Shape;2554;p31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5" name="Google Shape;2555;p31"/>
          <p:cNvGrpSpPr/>
          <p:nvPr/>
        </p:nvGrpSpPr>
        <p:grpSpPr>
          <a:xfrm>
            <a:off x="-748576" y="297114"/>
            <a:ext cx="3554552" cy="6543440"/>
            <a:chOff x="0" y="-28575"/>
            <a:chExt cx="1273871" cy="2345021"/>
          </a:xfrm>
        </p:grpSpPr>
        <p:sp>
          <p:nvSpPr>
            <p:cNvPr id="2556" name="Google Shape;2556;p31"/>
            <p:cNvSpPr/>
            <p:nvPr/>
          </p:nvSpPr>
          <p:spPr>
            <a:xfrm>
              <a:off x="0" y="0"/>
              <a:ext cx="1273871" cy="2316446"/>
            </a:xfrm>
            <a:custGeom>
              <a:rect b="b" l="l" r="r" t="t"/>
              <a:pathLst>
                <a:path extrusionOk="0" h="2316446" w="1273871">
                  <a:moveTo>
                    <a:pt x="0" y="0"/>
                  </a:moveTo>
                  <a:lnTo>
                    <a:pt x="1273871" y="0"/>
                  </a:lnTo>
                  <a:lnTo>
                    <a:pt x="1273871" y="2316446"/>
                  </a:lnTo>
                  <a:lnTo>
                    <a:pt x="0" y="231644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57" name="Google Shape;2557;p3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8" name="Google Shape;2558;p31"/>
          <p:cNvGrpSpPr/>
          <p:nvPr/>
        </p:nvGrpSpPr>
        <p:grpSpPr>
          <a:xfrm>
            <a:off x="-5723412" y="1217546"/>
            <a:ext cx="13504224" cy="4276815"/>
            <a:chOff x="0" y="-28575"/>
            <a:chExt cx="4142545" cy="1311952"/>
          </a:xfrm>
        </p:grpSpPr>
        <p:sp>
          <p:nvSpPr>
            <p:cNvPr id="2559" name="Google Shape;2559;p31"/>
            <p:cNvSpPr/>
            <p:nvPr/>
          </p:nvSpPr>
          <p:spPr>
            <a:xfrm>
              <a:off x="0" y="0"/>
              <a:ext cx="4142545" cy="1283377"/>
            </a:xfrm>
            <a:custGeom>
              <a:rect b="b" l="l" r="r" t="t"/>
              <a:pathLst>
                <a:path extrusionOk="0" h="1283377" w="4142545">
                  <a:moveTo>
                    <a:pt x="0" y="0"/>
                  </a:moveTo>
                  <a:lnTo>
                    <a:pt x="4142545" y="0"/>
                  </a:lnTo>
                  <a:lnTo>
                    <a:pt x="4142545" y="1283377"/>
                  </a:lnTo>
                  <a:lnTo>
                    <a:pt x="0" y="1283377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2560" name="Google Shape;2560;p3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1" name="Google Shape;2561;p31"/>
          <p:cNvSpPr/>
          <p:nvPr/>
        </p:nvSpPr>
        <p:spPr>
          <a:xfrm>
            <a:off x="1028700" y="4035963"/>
            <a:ext cx="11256689" cy="5575907"/>
          </a:xfrm>
          <a:custGeom>
            <a:rect b="b" l="l" r="r" t="t"/>
            <a:pathLst>
              <a:path extrusionOk="0" h="5575907" w="11256689">
                <a:moveTo>
                  <a:pt x="0" y="0"/>
                </a:moveTo>
                <a:lnTo>
                  <a:pt x="11256689" y="0"/>
                </a:lnTo>
                <a:lnTo>
                  <a:pt x="11256689" y="5575906"/>
                </a:lnTo>
                <a:lnTo>
                  <a:pt x="0" y="5575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62" name="Google Shape;2562;p31"/>
          <p:cNvGrpSpPr/>
          <p:nvPr/>
        </p:nvGrpSpPr>
        <p:grpSpPr>
          <a:xfrm>
            <a:off x="16077705" y="-93151"/>
            <a:ext cx="2649637" cy="10380151"/>
            <a:chOff x="0" y="-28575"/>
            <a:chExt cx="812800" cy="3184207"/>
          </a:xfrm>
        </p:grpSpPr>
        <p:sp>
          <p:nvSpPr>
            <p:cNvPr id="2563" name="Google Shape;2563;p31"/>
            <p:cNvSpPr/>
            <p:nvPr/>
          </p:nvSpPr>
          <p:spPr>
            <a:xfrm>
              <a:off x="0" y="0"/>
              <a:ext cx="678028" cy="3155632"/>
            </a:xfrm>
            <a:custGeom>
              <a:rect b="b" l="l" r="r" t="t"/>
              <a:pathLst>
                <a:path extrusionOk="0" h="3155632" w="678028">
                  <a:moveTo>
                    <a:pt x="0" y="0"/>
                  </a:moveTo>
                  <a:lnTo>
                    <a:pt x="678028" y="0"/>
                  </a:lnTo>
                  <a:lnTo>
                    <a:pt x="678028" y="3155632"/>
                  </a:lnTo>
                  <a:lnTo>
                    <a:pt x="0" y="3155632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2564" name="Google Shape;2564;p3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5" name="Google Shape;2565;p31"/>
          <p:cNvSpPr txBox="1"/>
          <p:nvPr/>
        </p:nvSpPr>
        <p:spPr>
          <a:xfrm>
            <a:off x="13049054" y="1470985"/>
            <a:ext cx="3976233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RESELLER 1</a:t>
            </a:r>
            <a:endParaRPr/>
          </a:p>
        </p:txBody>
      </p:sp>
      <p:sp>
        <p:nvSpPr>
          <p:cNvPr id="2566" name="Google Shape;2566;p31"/>
          <p:cNvSpPr txBox="1"/>
          <p:nvPr/>
        </p:nvSpPr>
        <p:spPr>
          <a:xfrm>
            <a:off x="13049054" y="3551551"/>
            <a:ext cx="3976233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RESELLER 2</a:t>
            </a:r>
            <a:endParaRPr/>
          </a:p>
        </p:txBody>
      </p:sp>
      <p:sp>
        <p:nvSpPr>
          <p:cNvPr id="2567" name="Google Shape;2567;p31"/>
          <p:cNvSpPr txBox="1"/>
          <p:nvPr/>
        </p:nvSpPr>
        <p:spPr>
          <a:xfrm>
            <a:off x="13248130" y="2279011"/>
            <a:ext cx="3777157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Presentations are</a:t>
            </a:r>
            <a:endParaRPr/>
          </a:p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communication tools</a:t>
            </a:r>
            <a:endParaRPr/>
          </a:p>
        </p:txBody>
      </p:sp>
      <p:sp>
        <p:nvSpPr>
          <p:cNvPr id="2568" name="Google Shape;2568;p31"/>
          <p:cNvSpPr txBox="1"/>
          <p:nvPr/>
        </p:nvSpPr>
        <p:spPr>
          <a:xfrm>
            <a:off x="13248130" y="4328578"/>
            <a:ext cx="3777157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Presentations are</a:t>
            </a:r>
            <a:endParaRPr/>
          </a:p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communication tools</a:t>
            </a:r>
            <a:endParaRPr/>
          </a:p>
        </p:txBody>
      </p:sp>
      <p:sp>
        <p:nvSpPr>
          <p:cNvPr id="2569" name="Google Shape;2569;p31"/>
          <p:cNvSpPr txBox="1"/>
          <p:nvPr/>
        </p:nvSpPr>
        <p:spPr>
          <a:xfrm>
            <a:off x="13049054" y="5601118"/>
            <a:ext cx="3976233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RESELLER 3</a:t>
            </a:r>
            <a:endParaRPr/>
          </a:p>
        </p:txBody>
      </p:sp>
      <p:sp>
        <p:nvSpPr>
          <p:cNvPr id="2570" name="Google Shape;2570;p31"/>
          <p:cNvSpPr txBox="1"/>
          <p:nvPr/>
        </p:nvSpPr>
        <p:spPr>
          <a:xfrm>
            <a:off x="13049054" y="7648094"/>
            <a:ext cx="3976233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RESELLER 4</a:t>
            </a:r>
            <a:endParaRPr/>
          </a:p>
        </p:txBody>
      </p:sp>
      <p:sp>
        <p:nvSpPr>
          <p:cNvPr id="2571" name="Google Shape;2571;p31"/>
          <p:cNvSpPr txBox="1"/>
          <p:nvPr/>
        </p:nvSpPr>
        <p:spPr>
          <a:xfrm>
            <a:off x="13248130" y="6378146"/>
            <a:ext cx="3777157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Presentations are</a:t>
            </a:r>
            <a:endParaRPr/>
          </a:p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communication tools</a:t>
            </a:r>
            <a:endParaRPr/>
          </a:p>
        </p:txBody>
      </p:sp>
      <p:sp>
        <p:nvSpPr>
          <p:cNvPr id="2572" name="Google Shape;2572;p31"/>
          <p:cNvSpPr txBox="1"/>
          <p:nvPr/>
        </p:nvSpPr>
        <p:spPr>
          <a:xfrm>
            <a:off x="13248130" y="8425121"/>
            <a:ext cx="3777157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Presentations are</a:t>
            </a:r>
            <a:endParaRPr/>
          </a:p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communication tools</a:t>
            </a:r>
            <a:endParaRPr/>
          </a:p>
        </p:txBody>
      </p:sp>
      <p:sp>
        <p:nvSpPr>
          <p:cNvPr id="2573" name="Google Shape;2573;p31"/>
          <p:cNvSpPr txBox="1"/>
          <p:nvPr/>
        </p:nvSpPr>
        <p:spPr>
          <a:xfrm>
            <a:off x="1028700" y="1518610"/>
            <a:ext cx="9098088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Official </a:t>
            </a: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Resellers</a:t>
            </a:r>
            <a:endParaRPr/>
          </a:p>
        </p:txBody>
      </p:sp>
      <p:cxnSp>
        <p:nvCxnSpPr>
          <p:cNvPr id="2574" name="Google Shape;2574;p31"/>
          <p:cNvCxnSpPr/>
          <p:nvPr/>
        </p:nvCxnSpPr>
        <p:spPr>
          <a:xfrm>
            <a:off x="10826998" y="1763720"/>
            <a:ext cx="2916782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75" name="Google Shape;2575;p31"/>
          <p:cNvCxnSpPr/>
          <p:nvPr/>
        </p:nvCxnSpPr>
        <p:spPr>
          <a:xfrm>
            <a:off x="10826998" y="3844286"/>
            <a:ext cx="2916782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76" name="Google Shape;2576;p31"/>
          <p:cNvCxnSpPr/>
          <p:nvPr/>
        </p:nvCxnSpPr>
        <p:spPr>
          <a:xfrm>
            <a:off x="10826998" y="5924852"/>
            <a:ext cx="2916782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77" name="Google Shape;2577;p31"/>
          <p:cNvCxnSpPr/>
          <p:nvPr/>
        </p:nvCxnSpPr>
        <p:spPr>
          <a:xfrm>
            <a:off x="10826998" y="8005418"/>
            <a:ext cx="2916782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578" name="Google Shape;2578;p31"/>
          <p:cNvGrpSpPr/>
          <p:nvPr/>
        </p:nvGrpSpPr>
        <p:grpSpPr>
          <a:xfrm>
            <a:off x="-357039" y="8185939"/>
            <a:ext cx="2771477" cy="2840179"/>
            <a:chOff x="0" y="0"/>
            <a:chExt cx="3695303" cy="3786906"/>
          </a:xfrm>
        </p:grpSpPr>
        <p:grpSp>
          <p:nvGrpSpPr>
            <p:cNvPr id="2579" name="Google Shape;2579;p31"/>
            <p:cNvGrpSpPr/>
            <p:nvPr/>
          </p:nvGrpSpPr>
          <p:grpSpPr>
            <a:xfrm>
              <a:off x="0" y="0"/>
              <a:ext cx="472649" cy="413568"/>
              <a:chOff x="0" y="0"/>
              <a:chExt cx="812800" cy="711200"/>
            </a:xfrm>
          </p:grpSpPr>
          <p:sp>
            <p:nvSpPr>
              <p:cNvPr id="2580" name="Google Shape;2580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581" name="Google Shape;2581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82" name="Google Shape;2582;p31"/>
            <p:cNvGrpSpPr/>
            <p:nvPr/>
          </p:nvGrpSpPr>
          <p:grpSpPr>
            <a:xfrm>
              <a:off x="644531" y="0"/>
              <a:ext cx="472649" cy="413568"/>
              <a:chOff x="0" y="0"/>
              <a:chExt cx="812800" cy="711200"/>
            </a:xfrm>
          </p:grpSpPr>
          <p:sp>
            <p:nvSpPr>
              <p:cNvPr id="2583" name="Google Shape;2583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584" name="Google Shape;2584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85" name="Google Shape;2585;p31"/>
            <p:cNvGrpSpPr/>
            <p:nvPr/>
          </p:nvGrpSpPr>
          <p:grpSpPr>
            <a:xfrm>
              <a:off x="1289062" y="0"/>
              <a:ext cx="472649" cy="413568"/>
              <a:chOff x="0" y="0"/>
              <a:chExt cx="812800" cy="711200"/>
            </a:xfrm>
          </p:grpSpPr>
          <p:sp>
            <p:nvSpPr>
              <p:cNvPr id="2586" name="Google Shape;2586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587" name="Google Shape;2587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88" name="Google Shape;2588;p31"/>
            <p:cNvGrpSpPr/>
            <p:nvPr/>
          </p:nvGrpSpPr>
          <p:grpSpPr>
            <a:xfrm>
              <a:off x="1933593" y="0"/>
              <a:ext cx="472649" cy="413568"/>
              <a:chOff x="0" y="0"/>
              <a:chExt cx="812800" cy="711200"/>
            </a:xfrm>
          </p:grpSpPr>
          <p:sp>
            <p:nvSpPr>
              <p:cNvPr id="2589" name="Google Shape;2589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590" name="Google Shape;2590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1" name="Google Shape;2591;p31"/>
            <p:cNvGrpSpPr/>
            <p:nvPr/>
          </p:nvGrpSpPr>
          <p:grpSpPr>
            <a:xfrm>
              <a:off x="2578123" y="0"/>
              <a:ext cx="472649" cy="413568"/>
              <a:chOff x="0" y="0"/>
              <a:chExt cx="812800" cy="711200"/>
            </a:xfrm>
          </p:grpSpPr>
          <p:sp>
            <p:nvSpPr>
              <p:cNvPr id="2592" name="Google Shape;2592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593" name="Google Shape;2593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4" name="Google Shape;2594;p31"/>
            <p:cNvGrpSpPr/>
            <p:nvPr/>
          </p:nvGrpSpPr>
          <p:grpSpPr>
            <a:xfrm>
              <a:off x="3222654" y="0"/>
              <a:ext cx="472649" cy="413568"/>
              <a:chOff x="0" y="0"/>
              <a:chExt cx="812800" cy="711200"/>
            </a:xfrm>
          </p:grpSpPr>
          <p:sp>
            <p:nvSpPr>
              <p:cNvPr id="2595" name="Google Shape;2595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596" name="Google Shape;2596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7" name="Google Shape;2597;p31"/>
            <p:cNvGrpSpPr/>
            <p:nvPr/>
          </p:nvGrpSpPr>
          <p:grpSpPr>
            <a:xfrm>
              <a:off x="0" y="562223"/>
              <a:ext cx="472649" cy="413568"/>
              <a:chOff x="0" y="0"/>
              <a:chExt cx="812800" cy="711200"/>
            </a:xfrm>
          </p:grpSpPr>
          <p:sp>
            <p:nvSpPr>
              <p:cNvPr id="2598" name="Google Shape;2598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599" name="Google Shape;2599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0" name="Google Shape;2600;p31"/>
            <p:cNvGrpSpPr/>
            <p:nvPr/>
          </p:nvGrpSpPr>
          <p:grpSpPr>
            <a:xfrm>
              <a:off x="644531" y="562223"/>
              <a:ext cx="472649" cy="413568"/>
              <a:chOff x="0" y="0"/>
              <a:chExt cx="812800" cy="711200"/>
            </a:xfrm>
          </p:grpSpPr>
          <p:sp>
            <p:nvSpPr>
              <p:cNvPr id="2601" name="Google Shape;2601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02" name="Google Shape;2602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3" name="Google Shape;2603;p31"/>
            <p:cNvGrpSpPr/>
            <p:nvPr/>
          </p:nvGrpSpPr>
          <p:grpSpPr>
            <a:xfrm>
              <a:off x="1289062" y="562223"/>
              <a:ext cx="472649" cy="413568"/>
              <a:chOff x="0" y="0"/>
              <a:chExt cx="812800" cy="711200"/>
            </a:xfrm>
          </p:grpSpPr>
          <p:sp>
            <p:nvSpPr>
              <p:cNvPr id="2604" name="Google Shape;2604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05" name="Google Shape;2605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6" name="Google Shape;2606;p31"/>
            <p:cNvGrpSpPr/>
            <p:nvPr/>
          </p:nvGrpSpPr>
          <p:grpSpPr>
            <a:xfrm>
              <a:off x="1933593" y="562223"/>
              <a:ext cx="472649" cy="413568"/>
              <a:chOff x="0" y="0"/>
              <a:chExt cx="812800" cy="711200"/>
            </a:xfrm>
          </p:grpSpPr>
          <p:sp>
            <p:nvSpPr>
              <p:cNvPr id="2607" name="Google Shape;2607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08" name="Google Shape;2608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9" name="Google Shape;2609;p31"/>
            <p:cNvGrpSpPr/>
            <p:nvPr/>
          </p:nvGrpSpPr>
          <p:grpSpPr>
            <a:xfrm>
              <a:off x="2578123" y="562223"/>
              <a:ext cx="472649" cy="413568"/>
              <a:chOff x="0" y="0"/>
              <a:chExt cx="812800" cy="711200"/>
            </a:xfrm>
          </p:grpSpPr>
          <p:sp>
            <p:nvSpPr>
              <p:cNvPr id="2610" name="Google Shape;2610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11" name="Google Shape;2611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12" name="Google Shape;2612;p31"/>
            <p:cNvGrpSpPr/>
            <p:nvPr/>
          </p:nvGrpSpPr>
          <p:grpSpPr>
            <a:xfrm>
              <a:off x="3222654" y="562223"/>
              <a:ext cx="472649" cy="413568"/>
              <a:chOff x="0" y="0"/>
              <a:chExt cx="812800" cy="711200"/>
            </a:xfrm>
          </p:grpSpPr>
          <p:sp>
            <p:nvSpPr>
              <p:cNvPr id="2613" name="Google Shape;2613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14" name="Google Shape;2614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15" name="Google Shape;2615;p31"/>
            <p:cNvGrpSpPr/>
            <p:nvPr/>
          </p:nvGrpSpPr>
          <p:grpSpPr>
            <a:xfrm>
              <a:off x="0" y="1124446"/>
              <a:ext cx="472649" cy="413568"/>
              <a:chOff x="0" y="0"/>
              <a:chExt cx="812800" cy="711200"/>
            </a:xfrm>
          </p:grpSpPr>
          <p:sp>
            <p:nvSpPr>
              <p:cNvPr id="2616" name="Google Shape;2616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17" name="Google Shape;2617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18" name="Google Shape;2618;p31"/>
            <p:cNvGrpSpPr/>
            <p:nvPr/>
          </p:nvGrpSpPr>
          <p:grpSpPr>
            <a:xfrm>
              <a:off x="644531" y="1124446"/>
              <a:ext cx="472649" cy="413568"/>
              <a:chOff x="0" y="0"/>
              <a:chExt cx="812800" cy="711200"/>
            </a:xfrm>
          </p:grpSpPr>
          <p:sp>
            <p:nvSpPr>
              <p:cNvPr id="2619" name="Google Shape;2619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20" name="Google Shape;2620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21" name="Google Shape;2621;p31"/>
            <p:cNvGrpSpPr/>
            <p:nvPr/>
          </p:nvGrpSpPr>
          <p:grpSpPr>
            <a:xfrm>
              <a:off x="1289062" y="1124446"/>
              <a:ext cx="472649" cy="413568"/>
              <a:chOff x="0" y="0"/>
              <a:chExt cx="812800" cy="711200"/>
            </a:xfrm>
          </p:grpSpPr>
          <p:sp>
            <p:nvSpPr>
              <p:cNvPr id="2622" name="Google Shape;2622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23" name="Google Shape;2623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24" name="Google Shape;2624;p31"/>
            <p:cNvGrpSpPr/>
            <p:nvPr/>
          </p:nvGrpSpPr>
          <p:grpSpPr>
            <a:xfrm>
              <a:off x="1933593" y="1124446"/>
              <a:ext cx="472649" cy="413568"/>
              <a:chOff x="0" y="0"/>
              <a:chExt cx="812800" cy="711200"/>
            </a:xfrm>
          </p:grpSpPr>
          <p:sp>
            <p:nvSpPr>
              <p:cNvPr id="2625" name="Google Shape;2625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26" name="Google Shape;2626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27" name="Google Shape;2627;p31"/>
            <p:cNvGrpSpPr/>
            <p:nvPr/>
          </p:nvGrpSpPr>
          <p:grpSpPr>
            <a:xfrm>
              <a:off x="2578123" y="1124446"/>
              <a:ext cx="472649" cy="413568"/>
              <a:chOff x="0" y="0"/>
              <a:chExt cx="812800" cy="711200"/>
            </a:xfrm>
          </p:grpSpPr>
          <p:sp>
            <p:nvSpPr>
              <p:cNvPr id="2628" name="Google Shape;2628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29" name="Google Shape;2629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0" name="Google Shape;2630;p31"/>
            <p:cNvGrpSpPr/>
            <p:nvPr/>
          </p:nvGrpSpPr>
          <p:grpSpPr>
            <a:xfrm>
              <a:off x="3222654" y="1124446"/>
              <a:ext cx="472649" cy="413568"/>
              <a:chOff x="0" y="0"/>
              <a:chExt cx="812800" cy="711200"/>
            </a:xfrm>
          </p:grpSpPr>
          <p:sp>
            <p:nvSpPr>
              <p:cNvPr id="2631" name="Google Shape;2631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32" name="Google Shape;2632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3" name="Google Shape;2633;p31"/>
            <p:cNvGrpSpPr/>
            <p:nvPr/>
          </p:nvGrpSpPr>
          <p:grpSpPr>
            <a:xfrm>
              <a:off x="0" y="1686669"/>
              <a:ext cx="472649" cy="413568"/>
              <a:chOff x="0" y="0"/>
              <a:chExt cx="812800" cy="711200"/>
            </a:xfrm>
          </p:grpSpPr>
          <p:sp>
            <p:nvSpPr>
              <p:cNvPr id="2634" name="Google Shape;2634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35" name="Google Shape;2635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6" name="Google Shape;2636;p31"/>
            <p:cNvGrpSpPr/>
            <p:nvPr/>
          </p:nvGrpSpPr>
          <p:grpSpPr>
            <a:xfrm>
              <a:off x="644531" y="1686669"/>
              <a:ext cx="472649" cy="413568"/>
              <a:chOff x="0" y="0"/>
              <a:chExt cx="812800" cy="711200"/>
            </a:xfrm>
          </p:grpSpPr>
          <p:sp>
            <p:nvSpPr>
              <p:cNvPr id="2637" name="Google Shape;2637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38" name="Google Shape;2638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9" name="Google Shape;2639;p31"/>
            <p:cNvGrpSpPr/>
            <p:nvPr/>
          </p:nvGrpSpPr>
          <p:grpSpPr>
            <a:xfrm>
              <a:off x="1289062" y="1686669"/>
              <a:ext cx="472649" cy="413568"/>
              <a:chOff x="0" y="0"/>
              <a:chExt cx="812800" cy="711200"/>
            </a:xfrm>
          </p:grpSpPr>
          <p:sp>
            <p:nvSpPr>
              <p:cNvPr id="2640" name="Google Shape;2640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41" name="Google Shape;2641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42" name="Google Shape;2642;p31"/>
            <p:cNvGrpSpPr/>
            <p:nvPr/>
          </p:nvGrpSpPr>
          <p:grpSpPr>
            <a:xfrm>
              <a:off x="1933593" y="1686669"/>
              <a:ext cx="472649" cy="413568"/>
              <a:chOff x="0" y="0"/>
              <a:chExt cx="812800" cy="711200"/>
            </a:xfrm>
          </p:grpSpPr>
          <p:sp>
            <p:nvSpPr>
              <p:cNvPr id="2643" name="Google Shape;2643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44" name="Google Shape;2644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45" name="Google Shape;2645;p31"/>
            <p:cNvGrpSpPr/>
            <p:nvPr/>
          </p:nvGrpSpPr>
          <p:grpSpPr>
            <a:xfrm>
              <a:off x="2578123" y="1686669"/>
              <a:ext cx="472649" cy="413568"/>
              <a:chOff x="0" y="0"/>
              <a:chExt cx="812800" cy="711200"/>
            </a:xfrm>
          </p:grpSpPr>
          <p:sp>
            <p:nvSpPr>
              <p:cNvPr id="2646" name="Google Shape;2646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47" name="Google Shape;2647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48" name="Google Shape;2648;p31"/>
            <p:cNvGrpSpPr/>
            <p:nvPr/>
          </p:nvGrpSpPr>
          <p:grpSpPr>
            <a:xfrm>
              <a:off x="3222654" y="1686669"/>
              <a:ext cx="472649" cy="413568"/>
              <a:chOff x="0" y="0"/>
              <a:chExt cx="812800" cy="711200"/>
            </a:xfrm>
          </p:grpSpPr>
          <p:sp>
            <p:nvSpPr>
              <p:cNvPr id="2649" name="Google Shape;2649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50" name="Google Shape;2650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51" name="Google Shape;2651;p31"/>
            <p:cNvGrpSpPr/>
            <p:nvPr/>
          </p:nvGrpSpPr>
          <p:grpSpPr>
            <a:xfrm>
              <a:off x="0" y="2248892"/>
              <a:ext cx="472649" cy="413568"/>
              <a:chOff x="0" y="0"/>
              <a:chExt cx="812800" cy="711200"/>
            </a:xfrm>
          </p:grpSpPr>
          <p:sp>
            <p:nvSpPr>
              <p:cNvPr id="2652" name="Google Shape;2652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53" name="Google Shape;2653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54" name="Google Shape;2654;p31"/>
            <p:cNvGrpSpPr/>
            <p:nvPr/>
          </p:nvGrpSpPr>
          <p:grpSpPr>
            <a:xfrm>
              <a:off x="644531" y="2248892"/>
              <a:ext cx="472649" cy="413568"/>
              <a:chOff x="0" y="0"/>
              <a:chExt cx="812800" cy="711200"/>
            </a:xfrm>
          </p:grpSpPr>
          <p:sp>
            <p:nvSpPr>
              <p:cNvPr id="2655" name="Google Shape;2655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56" name="Google Shape;2656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57" name="Google Shape;2657;p31"/>
            <p:cNvGrpSpPr/>
            <p:nvPr/>
          </p:nvGrpSpPr>
          <p:grpSpPr>
            <a:xfrm>
              <a:off x="1289062" y="2248892"/>
              <a:ext cx="472649" cy="413568"/>
              <a:chOff x="0" y="0"/>
              <a:chExt cx="812800" cy="711200"/>
            </a:xfrm>
          </p:grpSpPr>
          <p:sp>
            <p:nvSpPr>
              <p:cNvPr id="2658" name="Google Shape;2658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59" name="Google Shape;2659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60" name="Google Shape;2660;p31"/>
            <p:cNvGrpSpPr/>
            <p:nvPr/>
          </p:nvGrpSpPr>
          <p:grpSpPr>
            <a:xfrm>
              <a:off x="1933593" y="2248892"/>
              <a:ext cx="472649" cy="413568"/>
              <a:chOff x="0" y="0"/>
              <a:chExt cx="812800" cy="711200"/>
            </a:xfrm>
          </p:grpSpPr>
          <p:sp>
            <p:nvSpPr>
              <p:cNvPr id="2661" name="Google Shape;2661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62" name="Google Shape;2662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63" name="Google Shape;2663;p31"/>
            <p:cNvGrpSpPr/>
            <p:nvPr/>
          </p:nvGrpSpPr>
          <p:grpSpPr>
            <a:xfrm>
              <a:off x="2578123" y="2248892"/>
              <a:ext cx="472649" cy="413568"/>
              <a:chOff x="0" y="0"/>
              <a:chExt cx="812800" cy="711200"/>
            </a:xfrm>
          </p:grpSpPr>
          <p:sp>
            <p:nvSpPr>
              <p:cNvPr id="2664" name="Google Shape;2664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65" name="Google Shape;2665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66" name="Google Shape;2666;p31"/>
            <p:cNvGrpSpPr/>
            <p:nvPr/>
          </p:nvGrpSpPr>
          <p:grpSpPr>
            <a:xfrm>
              <a:off x="3222654" y="2248892"/>
              <a:ext cx="472649" cy="413568"/>
              <a:chOff x="0" y="0"/>
              <a:chExt cx="812800" cy="711200"/>
            </a:xfrm>
          </p:grpSpPr>
          <p:sp>
            <p:nvSpPr>
              <p:cNvPr id="2667" name="Google Shape;2667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68" name="Google Shape;2668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69" name="Google Shape;2669;p31"/>
            <p:cNvGrpSpPr/>
            <p:nvPr/>
          </p:nvGrpSpPr>
          <p:grpSpPr>
            <a:xfrm>
              <a:off x="0" y="2811115"/>
              <a:ext cx="472649" cy="413568"/>
              <a:chOff x="0" y="0"/>
              <a:chExt cx="812800" cy="711200"/>
            </a:xfrm>
          </p:grpSpPr>
          <p:sp>
            <p:nvSpPr>
              <p:cNvPr id="2670" name="Google Shape;2670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71" name="Google Shape;2671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2" name="Google Shape;2672;p31"/>
            <p:cNvGrpSpPr/>
            <p:nvPr/>
          </p:nvGrpSpPr>
          <p:grpSpPr>
            <a:xfrm>
              <a:off x="644531" y="2811115"/>
              <a:ext cx="472649" cy="413568"/>
              <a:chOff x="0" y="0"/>
              <a:chExt cx="812800" cy="711200"/>
            </a:xfrm>
          </p:grpSpPr>
          <p:sp>
            <p:nvSpPr>
              <p:cNvPr id="2673" name="Google Shape;2673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74" name="Google Shape;2674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5" name="Google Shape;2675;p31"/>
            <p:cNvGrpSpPr/>
            <p:nvPr/>
          </p:nvGrpSpPr>
          <p:grpSpPr>
            <a:xfrm>
              <a:off x="1289062" y="2811115"/>
              <a:ext cx="472649" cy="413568"/>
              <a:chOff x="0" y="0"/>
              <a:chExt cx="812800" cy="711200"/>
            </a:xfrm>
          </p:grpSpPr>
          <p:sp>
            <p:nvSpPr>
              <p:cNvPr id="2676" name="Google Shape;2676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77" name="Google Shape;2677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8" name="Google Shape;2678;p31"/>
            <p:cNvGrpSpPr/>
            <p:nvPr/>
          </p:nvGrpSpPr>
          <p:grpSpPr>
            <a:xfrm>
              <a:off x="1933593" y="2811115"/>
              <a:ext cx="472649" cy="413568"/>
              <a:chOff x="0" y="0"/>
              <a:chExt cx="812800" cy="711200"/>
            </a:xfrm>
          </p:grpSpPr>
          <p:sp>
            <p:nvSpPr>
              <p:cNvPr id="2679" name="Google Shape;2679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80" name="Google Shape;2680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81" name="Google Shape;2681;p31"/>
            <p:cNvGrpSpPr/>
            <p:nvPr/>
          </p:nvGrpSpPr>
          <p:grpSpPr>
            <a:xfrm>
              <a:off x="2578123" y="2811115"/>
              <a:ext cx="472649" cy="413568"/>
              <a:chOff x="0" y="0"/>
              <a:chExt cx="812800" cy="711200"/>
            </a:xfrm>
          </p:grpSpPr>
          <p:sp>
            <p:nvSpPr>
              <p:cNvPr id="2682" name="Google Shape;2682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83" name="Google Shape;2683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84" name="Google Shape;2684;p31"/>
            <p:cNvGrpSpPr/>
            <p:nvPr/>
          </p:nvGrpSpPr>
          <p:grpSpPr>
            <a:xfrm>
              <a:off x="3222654" y="2811115"/>
              <a:ext cx="472649" cy="413568"/>
              <a:chOff x="0" y="0"/>
              <a:chExt cx="812800" cy="711200"/>
            </a:xfrm>
          </p:grpSpPr>
          <p:sp>
            <p:nvSpPr>
              <p:cNvPr id="2685" name="Google Shape;2685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86" name="Google Shape;2686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87" name="Google Shape;2687;p31"/>
            <p:cNvGrpSpPr/>
            <p:nvPr/>
          </p:nvGrpSpPr>
          <p:grpSpPr>
            <a:xfrm>
              <a:off x="0" y="3373338"/>
              <a:ext cx="472649" cy="413568"/>
              <a:chOff x="0" y="0"/>
              <a:chExt cx="812800" cy="711200"/>
            </a:xfrm>
          </p:grpSpPr>
          <p:sp>
            <p:nvSpPr>
              <p:cNvPr id="2688" name="Google Shape;2688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89" name="Google Shape;2689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90" name="Google Shape;2690;p31"/>
            <p:cNvGrpSpPr/>
            <p:nvPr/>
          </p:nvGrpSpPr>
          <p:grpSpPr>
            <a:xfrm>
              <a:off x="644531" y="3373338"/>
              <a:ext cx="472649" cy="413568"/>
              <a:chOff x="0" y="0"/>
              <a:chExt cx="812800" cy="711200"/>
            </a:xfrm>
          </p:grpSpPr>
          <p:sp>
            <p:nvSpPr>
              <p:cNvPr id="2691" name="Google Shape;2691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92" name="Google Shape;2692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93" name="Google Shape;2693;p31"/>
            <p:cNvGrpSpPr/>
            <p:nvPr/>
          </p:nvGrpSpPr>
          <p:grpSpPr>
            <a:xfrm>
              <a:off x="1289062" y="3373338"/>
              <a:ext cx="472649" cy="413568"/>
              <a:chOff x="0" y="0"/>
              <a:chExt cx="812800" cy="711200"/>
            </a:xfrm>
          </p:grpSpPr>
          <p:sp>
            <p:nvSpPr>
              <p:cNvPr id="2694" name="Google Shape;2694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95" name="Google Shape;2695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96" name="Google Shape;2696;p31"/>
            <p:cNvGrpSpPr/>
            <p:nvPr/>
          </p:nvGrpSpPr>
          <p:grpSpPr>
            <a:xfrm>
              <a:off x="1933593" y="3373338"/>
              <a:ext cx="472649" cy="413568"/>
              <a:chOff x="0" y="0"/>
              <a:chExt cx="812800" cy="711200"/>
            </a:xfrm>
          </p:grpSpPr>
          <p:sp>
            <p:nvSpPr>
              <p:cNvPr id="2697" name="Google Shape;2697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698" name="Google Shape;2698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99" name="Google Shape;2699;p31"/>
            <p:cNvGrpSpPr/>
            <p:nvPr/>
          </p:nvGrpSpPr>
          <p:grpSpPr>
            <a:xfrm>
              <a:off x="2578123" y="3373338"/>
              <a:ext cx="472649" cy="413568"/>
              <a:chOff x="0" y="0"/>
              <a:chExt cx="812800" cy="711200"/>
            </a:xfrm>
          </p:grpSpPr>
          <p:sp>
            <p:nvSpPr>
              <p:cNvPr id="2700" name="Google Shape;2700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701" name="Google Shape;2701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02" name="Google Shape;2702;p31"/>
            <p:cNvGrpSpPr/>
            <p:nvPr/>
          </p:nvGrpSpPr>
          <p:grpSpPr>
            <a:xfrm>
              <a:off x="3222654" y="3373338"/>
              <a:ext cx="472649" cy="413568"/>
              <a:chOff x="0" y="0"/>
              <a:chExt cx="812800" cy="711200"/>
            </a:xfrm>
          </p:grpSpPr>
          <p:sp>
            <p:nvSpPr>
              <p:cNvPr id="2703" name="Google Shape;2703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704" name="Google Shape;2704;p3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4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" name="Google Shape;104;p14"/>
          <p:cNvGrpSpPr/>
          <p:nvPr/>
        </p:nvGrpSpPr>
        <p:grpSpPr>
          <a:xfrm>
            <a:off x="6403025" y="4270910"/>
            <a:ext cx="5721819" cy="4987390"/>
            <a:chOff x="0" y="-57150"/>
            <a:chExt cx="1506981" cy="131355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1506981" cy="1256401"/>
            </a:xfrm>
            <a:custGeom>
              <a:rect b="b" l="l" r="r" t="t"/>
              <a:pathLst>
                <a:path extrusionOk="0" h="1256401" w="1506981">
                  <a:moveTo>
                    <a:pt x="0" y="0"/>
                  </a:moveTo>
                  <a:lnTo>
                    <a:pt x="1506981" y="0"/>
                  </a:lnTo>
                  <a:lnTo>
                    <a:pt x="1506981" y="1256401"/>
                  </a:lnTo>
                  <a:lnTo>
                    <a:pt x="0" y="1256401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6166634" y="4614562"/>
            <a:ext cx="5667951" cy="4957504"/>
            <a:chOff x="0" y="-28575"/>
            <a:chExt cx="2031266" cy="1776658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2031266" cy="1748083"/>
            </a:xfrm>
            <a:custGeom>
              <a:rect b="b" l="l" r="r" t="t"/>
              <a:pathLst>
                <a:path extrusionOk="0" h="1748083" w="2031266">
                  <a:moveTo>
                    <a:pt x="0" y="0"/>
                  </a:moveTo>
                  <a:lnTo>
                    <a:pt x="2031266" y="0"/>
                  </a:lnTo>
                  <a:lnTo>
                    <a:pt x="2031266" y="1748083"/>
                  </a:lnTo>
                  <a:lnTo>
                    <a:pt x="0" y="17480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14"/>
          <p:cNvGrpSpPr/>
          <p:nvPr/>
        </p:nvGrpSpPr>
        <p:grpSpPr>
          <a:xfrm>
            <a:off x="13039244" y="-837623"/>
            <a:ext cx="6319200" cy="6475846"/>
            <a:chOff x="0" y="0"/>
            <a:chExt cx="8425600" cy="8634462"/>
          </a:xfrm>
        </p:grpSpPr>
        <p:grpSp>
          <p:nvGrpSpPr>
            <p:cNvPr id="111" name="Google Shape;111;p14"/>
            <p:cNvGrpSpPr/>
            <p:nvPr/>
          </p:nvGrpSpPr>
          <p:grpSpPr>
            <a:xfrm>
              <a:off x="0" y="0"/>
              <a:ext cx="1077679" cy="942969"/>
              <a:chOff x="0" y="0"/>
              <a:chExt cx="812800" cy="711200"/>
            </a:xfrm>
          </p:grpSpPr>
          <p:sp>
            <p:nvSpPr>
              <p:cNvPr id="112" name="Google Shape;112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3" name="Google Shape;113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" name="Google Shape;114;p14"/>
            <p:cNvGrpSpPr/>
            <p:nvPr/>
          </p:nvGrpSpPr>
          <p:grpSpPr>
            <a:xfrm>
              <a:off x="1469584" y="0"/>
              <a:ext cx="1077679" cy="942969"/>
              <a:chOff x="0" y="0"/>
              <a:chExt cx="812800" cy="711200"/>
            </a:xfrm>
          </p:grpSpPr>
          <p:sp>
            <p:nvSpPr>
              <p:cNvPr id="115" name="Google Shape;115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6" name="Google Shape;116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" name="Google Shape;117;p14"/>
            <p:cNvGrpSpPr/>
            <p:nvPr/>
          </p:nvGrpSpPr>
          <p:grpSpPr>
            <a:xfrm>
              <a:off x="2939168" y="0"/>
              <a:ext cx="1077679" cy="942969"/>
              <a:chOff x="0" y="0"/>
              <a:chExt cx="812800" cy="711200"/>
            </a:xfrm>
          </p:grpSpPr>
          <p:sp>
            <p:nvSpPr>
              <p:cNvPr id="118" name="Google Shape;118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9" name="Google Shape;119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" name="Google Shape;120;p14"/>
            <p:cNvGrpSpPr/>
            <p:nvPr/>
          </p:nvGrpSpPr>
          <p:grpSpPr>
            <a:xfrm>
              <a:off x="4408752" y="0"/>
              <a:ext cx="1077679" cy="942969"/>
              <a:chOff x="0" y="0"/>
              <a:chExt cx="812800" cy="711200"/>
            </a:xfrm>
          </p:grpSpPr>
          <p:sp>
            <p:nvSpPr>
              <p:cNvPr id="121" name="Google Shape;121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2" name="Google Shape;122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" name="Google Shape;123;p14"/>
            <p:cNvGrpSpPr/>
            <p:nvPr/>
          </p:nvGrpSpPr>
          <p:grpSpPr>
            <a:xfrm>
              <a:off x="5878337" y="0"/>
              <a:ext cx="1077679" cy="942969"/>
              <a:chOff x="0" y="0"/>
              <a:chExt cx="812800" cy="711200"/>
            </a:xfrm>
          </p:grpSpPr>
          <p:sp>
            <p:nvSpPr>
              <p:cNvPr id="124" name="Google Shape;124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5" name="Google Shape;125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" name="Google Shape;126;p14"/>
            <p:cNvGrpSpPr/>
            <p:nvPr/>
          </p:nvGrpSpPr>
          <p:grpSpPr>
            <a:xfrm>
              <a:off x="7347921" y="0"/>
              <a:ext cx="1077679" cy="942969"/>
              <a:chOff x="0" y="0"/>
              <a:chExt cx="812800" cy="711200"/>
            </a:xfrm>
          </p:grpSpPr>
          <p:sp>
            <p:nvSpPr>
              <p:cNvPr id="127" name="Google Shape;127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28" name="Google Shape;128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9" name="Google Shape;129;p14"/>
            <p:cNvGrpSpPr/>
            <p:nvPr/>
          </p:nvGrpSpPr>
          <p:grpSpPr>
            <a:xfrm>
              <a:off x="0" y="1281915"/>
              <a:ext cx="1077679" cy="942969"/>
              <a:chOff x="0" y="0"/>
              <a:chExt cx="812800" cy="711200"/>
            </a:xfrm>
          </p:grpSpPr>
          <p:sp>
            <p:nvSpPr>
              <p:cNvPr id="130" name="Google Shape;130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1" name="Google Shape;131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2" name="Google Shape;132;p14"/>
            <p:cNvGrpSpPr/>
            <p:nvPr/>
          </p:nvGrpSpPr>
          <p:grpSpPr>
            <a:xfrm>
              <a:off x="1469584" y="1281915"/>
              <a:ext cx="1077679" cy="942969"/>
              <a:chOff x="0" y="0"/>
              <a:chExt cx="812800" cy="711200"/>
            </a:xfrm>
          </p:grpSpPr>
          <p:sp>
            <p:nvSpPr>
              <p:cNvPr id="133" name="Google Shape;133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4" name="Google Shape;134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" name="Google Shape;135;p14"/>
            <p:cNvGrpSpPr/>
            <p:nvPr/>
          </p:nvGrpSpPr>
          <p:grpSpPr>
            <a:xfrm>
              <a:off x="2939168" y="1281915"/>
              <a:ext cx="1077679" cy="942969"/>
              <a:chOff x="0" y="0"/>
              <a:chExt cx="812800" cy="711200"/>
            </a:xfrm>
          </p:grpSpPr>
          <p:sp>
            <p:nvSpPr>
              <p:cNvPr id="136" name="Google Shape;136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37" name="Google Shape;137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" name="Google Shape;138;p14"/>
            <p:cNvGrpSpPr/>
            <p:nvPr/>
          </p:nvGrpSpPr>
          <p:grpSpPr>
            <a:xfrm>
              <a:off x="4408752" y="1281915"/>
              <a:ext cx="1077679" cy="942969"/>
              <a:chOff x="0" y="0"/>
              <a:chExt cx="812800" cy="711200"/>
            </a:xfrm>
          </p:grpSpPr>
          <p:sp>
            <p:nvSpPr>
              <p:cNvPr id="139" name="Google Shape;139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0" name="Google Shape;140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" name="Google Shape;141;p14"/>
            <p:cNvGrpSpPr/>
            <p:nvPr/>
          </p:nvGrpSpPr>
          <p:grpSpPr>
            <a:xfrm>
              <a:off x="5878337" y="1281915"/>
              <a:ext cx="1077679" cy="942969"/>
              <a:chOff x="0" y="0"/>
              <a:chExt cx="812800" cy="711200"/>
            </a:xfrm>
          </p:grpSpPr>
          <p:sp>
            <p:nvSpPr>
              <p:cNvPr id="142" name="Google Shape;142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3" name="Google Shape;143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" name="Google Shape;144;p14"/>
            <p:cNvGrpSpPr/>
            <p:nvPr/>
          </p:nvGrpSpPr>
          <p:grpSpPr>
            <a:xfrm>
              <a:off x="7347921" y="1281915"/>
              <a:ext cx="1077679" cy="942969"/>
              <a:chOff x="0" y="0"/>
              <a:chExt cx="812800" cy="711200"/>
            </a:xfrm>
          </p:grpSpPr>
          <p:sp>
            <p:nvSpPr>
              <p:cNvPr id="145" name="Google Shape;145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6" name="Google Shape;146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" name="Google Shape;147;p14"/>
            <p:cNvGrpSpPr/>
            <p:nvPr/>
          </p:nvGrpSpPr>
          <p:grpSpPr>
            <a:xfrm>
              <a:off x="0" y="2563831"/>
              <a:ext cx="1077679" cy="942969"/>
              <a:chOff x="0" y="0"/>
              <a:chExt cx="812800" cy="711200"/>
            </a:xfrm>
          </p:grpSpPr>
          <p:sp>
            <p:nvSpPr>
              <p:cNvPr id="148" name="Google Shape;148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49" name="Google Shape;149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" name="Google Shape;150;p14"/>
            <p:cNvGrpSpPr/>
            <p:nvPr/>
          </p:nvGrpSpPr>
          <p:grpSpPr>
            <a:xfrm>
              <a:off x="1469584" y="2563831"/>
              <a:ext cx="1077679" cy="942969"/>
              <a:chOff x="0" y="0"/>
              <a:chExt cx="812800" cy="711200"/>
            </a:xfrm>
          </p:grpSpPr>
          <p:sp>
            <p:nvSpPr>
              <p:cNvPr id="151" name="Google Shape;151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52" name="Google Shape;152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" name="Google Shape;153;p14"/>
            <p:cNvGrpSpPr/>
            <p:nvPr/>
          </p:nvGrpSpPr>
          <p:grpSpPr>
            <a:xfrm>
              <a:off x="2939168" y="2563831"/>
              <a:ext cx="1077679" cy="942969"/>
              <a:chOff x="0" y="0"/>
              <a:chExt cx="812800" cy="711200"/>
            </a:xfrm>
          </p:grpSpPr>
          <p:sp>
            <p:nvSpPr>
              <p:cNvPr id="154" name="Google Shape;154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55" name="Google Shape;155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" name="Google Shape;156;p14"/>
            <p:cNvGrpSpPr/>
            <p:nvPr/>
          </p:nvGrpSpPr>
          <p:grpSpPr>
            <a:xfrm>
              <a:off x="4408752" y="2563831"/>
              <a:ext cx="1077679" cy="942969"/>
              <a:chOff x="0" y="0"/>
              <a:chExt cx="812800" cy="711200"/>
            </a:xfrm>
          </p:grpSpPr>
          <p:sp>
            <p:nvSpPr>
              <p:cNvPr id="157" name="Google Shape;157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58" name="Google Shape;158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" name="Google Shape;159;p14"/>
            <p:cNvGrpSpPr/>
            <p:nvPr/>
          </p:nvGrpSpPr>
          <p:grpSpPr>
            <a:xfrm>
              <a:off x="5878337" y="2563831"/>
              <a:ext cx="1077679" cy="942969"/>
              <a:chOff x="0" y="0"/>
              <a:chExt cx="812800" cy="711200"/>
            </a:xfrm>
          </p:grpSpPr>
          <p:sp>
            <p:nvSpPr>
              <p:cNvPr id="160" name="Google Shape;160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61" name="Google Shape;161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2" name="Google Shape;162;p14"/>
            <p:cNvGrpSpPr/>
            <p:nvPr/>
          </p:nvGrpSpPr>
          <p:grpSpPr>
            <a:xfrm>
              <a:off x="7347921" y="2563831"/>
              <a:ext cx="1077679" cy="942969"/>
              <a:chOff x="0" y="0"/>
              <a:chExt cx="812800" cy="711200"/>
            </a:xfrm>
          </p:grpSpPr>
          <p:sp>
            <p:nvSpPr>
              <p:cNvPr id="163" name="Google Shape;163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64" name="Google Shape;164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" name="Google Shape;165;p14"/>
            <p:cNvGrpSpPr/>
            <p:nvPr/>
          </p:nvGrpSpPr>
          <p:grpSpPr>
            <a:xfrm>
              <a:off x="0" y="3845746"/>
              <a:ext cx="1077679" cy="942969"/>
              <a:chOff x="0" y="0"/>
              <a:chExt cx="812800" cy="711200"/>
            </a:xfrm>
          </p:grpSpPr>
          <p:sp>
            <p:nvSpPr>
              <p:cNvPr id="166" name="Google Shape;166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67" name="Google Shape;167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" name="Google Shape;168;p14"/>
            <p:cNvGrpSpPr/>
            <p:nvPr/>
          </p:nvGrpSpPr>
          <p:grpSpPr>
            <a:xfrm>
              <a:off x="1469584" y="3845746"/>
              <a:ext cx="1077679" cy="942969"/>
              <a:chOff x="0" y="0"/>
              <a:chExt cx="812800" cy="711200"/>
            </a:xfrm>
          </p:grpSpPr>
          <p:sp>
            <p:nvSpPr>
              <p:cNvPr id="169" name="Google Shape;169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0" name="Google Shape;170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" name="Google Shape;171;p14"/>
            <p:cNvGrpSpPr/>
            <p:nvPr/>
          </p:nvGrpSpPr>
          <p:grpSpPr>
            <a:xfrm>
              <a:off x="2939168" y="3845746"/>
              <a:ext cx="1077679" cy="942969"/>
              <a:chOff x="0" y="0"/>
              <a:chExt cx="812800" cy="711200"/>
            </a:xfrm>
          </p:grpSpPr>
          <p:sp>
            <p:nvSpPr>
              <p:cNvPr id="172" name="Google Shape;172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3" name="Google Shape;173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" name="Google Shape;174;p14"/>
            <p:cNvGrpSpPr/>
            <p:nvPr/>
          </p:nvGrpSpPr>
          <p:grpSpPr>
            <a:xfrm>
              <a:off x="4408752" y="3845746"/>
              <a:ext cx="1077679" cy="942969"/>
              <a:chOff x="0" y="0"/>
              <a:chExt cx="812800" cy="711200"/>
            </a:xfrm>
          </p:grpSpPr>
          <p:sp>
            <p:nvSpPr>
              <p:cNvPr id="175" name="Google Shape;175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6" name="Google Shape;176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7" name="Google Shape;177;p14"/>
            <p:cNvGrpSpPr/>
            <p:nvPr/>
          </p:nvGrpSpPr>
          <p:grpSpPr>
            <a:xfrm>
              <a:off x="5878337" y="3845746"/>
              <a:ext cx="1077679" cy="942969"/>
              <a:chOff x="0" y="0"/>
              <a:chExt cx="812800" cy="711200"/>
            </a:xfrm>
          </p:grpSpPr>
          <p:sp>
            <p:nvSpPr>
              <p:cNvPr id="178" name="Google Shape;178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79" name="Google Shape;179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0" name="Google Shape;180;p14"/>
            <p:cNvGrpSpPr/>
            <p:nvPr/>
          </p:nvGrpSpPr>
          <p:grpSpPr>
            <a:xfrm>
              <a:off x="7347921" y="3845746"/>
              <a:ext cx="1077679" cy="942969"/>
              <a:chOff x="0" y="0"/>
              <a:chExt cx="812800" cy="711200"/>
            </a:xfrm>
          </p:grpSpPr>
          <p:sp>
            <p:nvSpPr>
              <p:cNvPr id="181" name="Google Shape;181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82" name="Google Shape;182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" name="Google Shape;183;p14"/>
            <p:cNvGrpSpPr/>
            <p:nvPr/>
          </p:nvGrpSpPr>
          <p:grpSpPr>
            <a:xfrm>
              <a:off x="0" y="5127662"/>
              <a:ext cx="1077679" cy="942969"/>
              <a:chOff x="0" y="0"/>
              <a:chExt cx="812800" cy="711200"/>
            </a:xfrm>
          </p:grpSpPr>
          <p:sp>
            <p:nvSpPr>
              <p:cNvPr id="184" name="Google Shape;184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85" name="Google Shape;185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" name="Google Shape;186;p14"/>
            <p:cNvGrpSpPr/>
            <p:nvPr/>
          </p:nvGrpSpPr>
          <p:grpSpPr>
            <a:xfrm>
              <a:off x="1469584" y="5127662"/>
              <a:ext cx="1077679" cy="942969"/>
              <a:chOff x="0" y="0"/>
              <a:chExt cx="812800" cy="711200"/>
            </a:xfrm>
          </p:grpSpPr>
          <p:sp>
            <p:nvSpPr>
              <p:cNvPr id="187" name="Google Shape;187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88" name="Google Shape;188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" name="Google Shape;189;p14"/>
            <p:cNvGrpSpPr/>
            <p:nvPr/>
          </p:nvGrpSpPr>
          <p:grpSpPr>
            <a:xfrm>
              <a:off x="2939168" y="5127662"/>
              <a:ext cx="1077679" cy="942969"/>
              <a:chOff x="0" y="0"/>
              <a:chExt cx="812800" cy="711200"/>
            </a:xfrm>
          </p:grpSpPr>
          <p:sp>
            <p:nvSpPr>
              <p:cNvPr id="190" name="Google Shape;190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91" name="Google Shape;191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" name="Google Shape;192;p14"/>
            <p:cNvGrpSpPr/>
            <p:nvPr/>
          </p:nvGrpSpPr>
          <p:grpSpPr>
            <a:xfrm>
              <a:off x="4408752" y="5127662"/>
              <a:ext cx="1077679" cy="942969"/>
              <a:chOff x="0" y="0"/>
              <a:chExt cx="812800" cy="711200"/>
            </a:xfrm>
          </p:grpSpPr>
          <p:sp>
            <p:nvSpPr>
              <p:cNvPr id="193" name="Google Shape;193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94" name="Google Shape;194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" name="Google Shape;195;p14"/>
            <p:cNvGrpSpPr/>
            <p:nvPr/>
          </p:nvGrpSpPr>
          <p:grpSpPr>
            <a:xfrm>
              <a:off x="5878337" y="5127662"/>
              <a:ext cx="1077679" cy="942969"/>
              <a:chOff x="0" y="0"/>
              <a:chExt cx="812800" cy="711200"/>
            </a:xfrm>
          </p:grpSpPr>
          <p:sp>
            <p:nvSpPr>
              <p:cNvPr id="196" name="Google Shape;196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97" name="Google Shape;197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" name="Google Shape;198;p14"/>
            <p:cNvGrpSpPr/>
            <p:nvPr/>
          </p:nvGrpSpPr>
          <p:grpSpPr>
            <a:xfrm>
              <a:off x="7347921" y="5127662"/>
              <a:ext cx="1077679" cy="942969"/>
              <a:chOff x="0" y="0"/>
              <a:chExt cx="812800" cy="711200"/>
            </a:xfrm>
          </p:grpSpPr>
          <p:sp>
            <p:nvSpPr>
              <p:cNvPr id="199" name="Google Shape;199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0" name="Google Shape;200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1" name="Google Shape;201;p14"/>
            <p:cNvGrpSpPr/>
            <p:nvPr/>
          </p:nvGrpSpPr>
          <p:grpSpPr>
            <a:xfrm>
              <a:off x="0" y="6409577"/>
              <a:ext cx="1077679" cy="942969"/>
              <a:chOff x="0" y="0"/>
              <a:chExt cx="812800" cy="711200"/>
            </a:xfrm>
          </p:grpSpPr>
          <p:sp>
            <p:nvSpPr>
              <p:cNvPr id="202" name="Google Shape;202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3" name="Google Shape;203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" name="Google Shape;204;p14"/>
            <p:cNvGrpSpPr/>
            <p:nvPr/>
          </p:nvGrpSpPr>
          <p:grpSpPr>
            <a:xfrm>
              <a:off x="1469584" y="6409577"/>
              <a:ext cx="1077679" cy="942969"/>
              <a:chOff x="0" y="0"/>
              <a:chExt cx="812800" cy="711200"/>
            </a:xfrm>
          </p:grpSpPr>
          <p:sp>
            <p:nvSpPr>
              <p:cNvPr id="205" name="Google Shape;205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6" name="Google Shape;206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" name="Google Shape;207;p14"/>
            <p:cNvGrpSpPr/>
            <p:nvPr/>
          </p:nvGrpSpPr>
          <p:grpSpPr>
            <a:xfrm>
              <a:off x="2939168" y="6409577"/>
              <a:ext cx="1077679" cy="942969"/>
              <a:chOff x="0" y="0"/>
              <a:chExt cx="812800" cy="711200"/>
            </a:xfrm>
          </p:grpSpPr>
          <p:sp>
            <p:nvSpPr>
              <p:cNvPr id="208" name="Google Shape;208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09" name="Google Shape;209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0" name="Google Shape;210;p14"/>
            <p:cNvGrpSpPr/>
            <p:nvPr/>
          </p:nvGrpSpPr>
          <p:grpSpPr>
            <a:xfrm>
              <a:off x="4408752" y="6409577"/>
              <a:ext cx="1077679" cy="942969"/>
              <a:chOff x="0" y="0"/>
              <a:chExt cx="812800" cy="711200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12" name="Google Shape;212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3" name="Google Shape;213;p14"/>
            <p:cNvGrpSpPr/>
            <p:nvPr/>
          </p:nvGrpSpPr>
          <p:grpSpPr>
            <a:xfrm>
              <a:off x="5878337" y="6409577"/>
              <a:ext cx="1077679" cy="942969"/>
              <a:chOff x="0" y="0"/>
              <a:chExt cx="812800" cy="711200"/>
            </a:xfrm>
          </p:grpSpPr>
          <p:sp>
            <p:nvSpPr>
              <p:cNvPr id="214" name="Google Shape;214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15" name="Google Shape;215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6" name="Google Shape;216;p14"/>
            <p:cNvGrpSpPr/>
            <p:nvPr/>
          </p:nvGrpSpPr>
          <p:grpSpPr>
            <a:xfrm>
              <a:off x="7347921" y="6409577"/>
              <a:ext cx="1077679" cy="942969"/>
              <a:chOff x="0" y="0"/>
              <a:chExt cx="812800" cy="711200"/>
            </a:xfrm>
          </p:grpSpPr>
          <p:sp>
            <p:nvSpPr>
              <p:cNvPr id="217" name="Google Shape;217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18" name="Google Shape;218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" name="Google Shape;219;p14"/>
            <p:cNvGrpSpPr/>
            <p:nvPr/>
          </p:nvGrpSpPr>
          <p:grpSpPr>
            <a:xfrm>
              <a:off x="0" y="7691493"/>
              <a:ext cx="1077679" cy="942969"/>
              <a:chOff x="0" y="0"/>
              <a:chExt cx="812800" cy="711200"/>
            </a:xfrm>
          </p:grpSpPr>
          <p:sp>
            <p:nvSpPr>
              <p:cNvPr id="220" name="Google Shape;220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21" name="Google Shape;221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" name="Google Shape;222;p14"/>
            <p:cNvGrpSpPr/>
            <p:nvPr/>
          </p:nvGrpSpPr>
          <p:grpSpPr>
            <a:xfrm>
              <a:off x="1469584" y="7691493"/>
              <a:ext cx="1077679" cy="942969"/>
              <a:chOff x="0" y="0"/>
              <a:chExt cx="812800" cy="711200"/>
            </a:xfrm>
          </p:grpSpPr>
          <p:sp>
            <p:nvSpPr>
              <p:cNvPr id="223" name="Google Shape;223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24" name="Google Shape;224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" name="Google Shape;225;p14"/>
            <p:cNvGrpSpPr/>
            <p:nvPr/>
          </p:nvGrpSpPr>
          <p:grpSpPr>
            <a:xfrm>
              <a:off x="2939168" y="7691493"/>
              <a:ext cx="1077679" cy="942969"/>
              <a:chOff x="0" y="0"/>
              <a:chExt cx="812800" cy="711200"/>
            </a:xfrm>
          </p:grpSpPr>
          <p:sp>
            <p:nvSpPr>
              <p:cNvPr id="226" name="Google Shape;226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27" name="Google Shape;227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" name="Google Shape;228;p14"/>
            <p:cNvGrpSpPr/>
            <p:nvPr/>
          </p:nvGrpSpPr>
          <p:grpSpPr>
            <a:xfrm>
              <a:off x="4408752" y="7691493"/>
              <a:ext cx="1077679" cy="942969"/>
              <a:chOff x="0" y="0"/>
              <a:chExt cx="812800" cy="711200"/>
            </a:xfrm>
          </p:grpSpPr>
          <p:sp>
            <p:nvSpPr>
              <p:cNvPr id="229" name="Google Shape;229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0" name="Google Shape;230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" name="Google Shape;231;p14"/>
            <p:cNvGrpSpPr/>
            <p:nvPr/>
          </p:nvGrpSpPr>
          <p:grpSpPr>
            <a:xfrm>
              <a:off x="5878337" y="7691493"/>
              <a:ext cx="1077679" cy="942969"/>
              <a:chOff x="0" y="0"/>
              <a:chExt cx="812800" cy="711200"/>
            </a:xfrm>
          </p:grpSpPr>
          <p:sp>
            <p:nvSpPr>
              <p:cNvPr id="232" name="Google Shape;232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3" name="Google Shape;233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4" name="Google Shape;234;p14"/>
            <p:cNvGrpSpPr/>
            <p:nvPr/>
          </p:nvGrpSpPr>
          <p:grpSpPr>
            <a:xfrm>
              <a:off x="7347921" y="7691493"/>
              <a:ext cx="1077679" cy="942969"/>
              <a:chOff x="0" y="0"/>
              <a:chExt cx="812800" cy="711200"/>
            </a:xfrm>
          </p:grpSpPr>
          <p:sp>
            <p:nvSpPr>
              <p:cNvPr id="235" name="Google Shape;235;p1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36" name="Google Shape;236;p1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7" name="Google Shape;237;p14"/>
          <p:cNvGrpSpPr/>
          <p:nvPr/>
        </p:nvGrpSpPr>
        <p:grpSpPr>
          <a:xfrm>
            <a:off x="12456485" y="4270910"/>
            <a:ext cx="5721819" cy="4987390"/>
            <a:chOff x="0" y="-57150"/>
            <a:chExt cx="1506981" cy="1313551"/>
          </a:xfrm>
        </p:grpSpPr>
        <p:sp>
          <p:nvSpPr>
            <p:cNvPr id="238" name="Google Shape;238;p14"/>
            <p:cNvSpPr/>
            <p:nvPr/>
          </p:nvSpPr>
          <p:spPr>
            <a:xfrm>
              <a:off x="0" y="0"/>
              <a:ext cx="1506981" cy="1256401"/>
            </a:xfrm>
            <a:custGeom>
              <a:rect b="b" l="l" r="r" t="t"/>
              <a:pathLst>
                <a:path extrusionOk="0" h="1256401" w="1506981">
                  <a:moveTo>
                    <a:pt x="0" y="0"/>
                  </a:moveTo>
                  <a:lnTo>
                    <a:pt x="1506981" y="0"/>
                  </a:lnTo>
                  <a:lnTo>
                    <a:pt x="1506981" y="1256401"/>
                  </a:lnTo>
                  <a:lnTo>
                    <a:pt x="0" y="1256401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239" name="Google Shape;239;p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14"/>
          <p:cNvGrpSpPr/>
          <p:nvPr/>
        </p:nvGrpSpPr>
        <p:grpSpPr>
          <a:xfrm>
            <a:off x="12220094" y="4614562"/>
            <a:ext cx="5667951" cy="4957504"/>
            <a:chOff x="0" y="-28575"/>
            <a:chExt cx="2031266" cy="1776658"/>
          </a:xfrm>
        </p:grpSpPr>
        <p:sp>
          <p:nvSpPr>
            <p:cNvPr id="241" name="Google Shape;241;p14"/>
            <p:cNvSpPr/>
            <p:nvPr/>
          </p:nvSpPr>
          <p:spPr>
            <a:xfrm>
              <a:off x="0" y="0"/>
              <a:ext cx="2031266" cy="1748083"/>
            </a:xfrm>
            <a:custGeom>
              <a:rect b="b" l="l" r="r" t="t"/>
              <a:pathLst>
                <a:path extrusionOk="0" h="1748083" w="2031266">
                  <a:moveTo>
                    <a:pt x="0" y="0"/>
                  </a:moveTo>
                  <a:lnTo>
                    <a:pt x="2031266" y="0"/>
                  </a:lnTo>
                  <a:lnTo>
                    <a:pt x="2031266" y="1748083"/>
                  </a:lnTo>
                  <a:lnTo>
                    <a:pt x="0" y="17480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42" name="Google Shape;242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14"/>
          <p:cNvGrpSpPr/>
          <p:nvPr/>
        </p:nvGrpSpPr>
        <p:grpSpPr>
          <a:xfrm>
            <a:off x="-1193485" y="6621959"/>
            <a:ext cx="4781503" cy="4412809"/>
            <a:chOff x="0" y="-57150"/>
            <a:chExt cx="1259326" cy="1162221"/>
          </a:xfrm>
        </p:grpSpPr>
        <p:sp>
          <p:nvSpPr>
            <p:cNvPr id="244" name="Google Shape;244;p14"/>
            <p:cNvSpPr/>
            <p:nvPr/>
          </p:nvSpPr>
          <p:spPr>
            <a:xfrm>
              <a:off x="0" y="0"/>
              <a:ext cx="1259326" cy="1105071"/>
            </a:xfrm>
            <a:custGeom>
              <a:rect b="b" l="l" r="r" t="t"/>
              <a:pathLst>
                <a:path extrusionOk="0" h="1105071" w="1259326">
                  <a:moveTo>
                    <a:pt x="0" y="0"/>
                  </a:moveTo>
                  <a:lnTo>
                    <a:pt x="1259326" y="0"/>
                  </a:lnTo>
                  <a:lnTo>
                    <a:pt x="1259326" y="1105071"/>
                  </a:lnTo>
                  <a:lnTo>
                    <a:pt x="0" y="1105071"/>
                  </a:lnTo>
                  <a:close/>
                </a:path>
              </a:pathLst>
            </a:custGeom>
            <a:solidFill>
              <a:srgbClr val="3F2414"/>
            </a:solidFill>
            <a:ln>
              <a:noFill/>
            </a:ln>
          </p:spPr>
        </p:sp>
        <p:sp>
          <p:nvSpPr>
            <p:cNvPr id="245" name="Google Shape;245;p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14"/>
          <p:cNvGrpSpPr/>
          <p:nvPr/>
        </p:nvGrpSpPr>
        <p:grpSpPr>
          <a:xfrm>
            <a:off x="349565" y="4270910"/>
            <a:ext cx="5721819" cy="4987390"/>
            <a:chOff x="0" y="-57150"/>
            <a:chExt cx="1506981" cy="1313551"/>
          </a:xfrm>
        </p:grpSpPr>
        <p:sp>
          <p:nvSpPr>
            <p:cNvPr id="247" name="Google Shape;247;p14"/>
            <p:cNvSpPr/>
            <p:nvPr/>
          </p:nvSpPr>
          <p:spPr>
            <a:xfrm>
              <a:off x="0" y="0"/>
              <a:ext cx="1506981" cy="1256401"/>
            </a:xfrm>
            <a:custGeom>
              <a:rect b="b" l="l" r="r" t="t"/>
              <a:pathLst>
                <a:path extrusionOk="0" h="1256401" w="1506981">
                  <a:moveTo>
                    <a:pt x="0" y="0"/>
                  </a:moveTo>
                  <a:lnTo>
                    <a:pt x="1506981" y="0"/>
                  </a:lnTo>
                  <a:lnTo>
                    <a:pt x="1506981" y="1256401"/>
                  </a:lnTo>
                  <a:lnTo>
                    <a:pt x="0" y="1256401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248" name="Google Shape;248;p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" name="Google Shape;249;p14"/>
          <p:cNvGrpSpPr/>
          <p:nvPr/>
        </p:nvGrpSpPr>
        <p:grpSpPr>
          <a:xfrm>
            <a:off x="113174" y="4614562"/>
            <a:ext cx="5667951" cy="4957504"/>
            <a:chOff x="0" y="-28575"/>
            <a:chExt cx="2031266" cy="1776658"/>
          </a:xfrm>
        </p:grpSpPr>
        <p:sp>
          <p:nvSpPr>
            <p:cNvPr id="250" name="Google Shape;250;p14"/>
            <p:cNvSpPr/>
            <p:nvPr/>
          </p:nvSpPr>
          <p:spPr>
            <a:xfrm>
              <a:off x="0" y="0"/>
              <a:ext cx="2031266" cy="1748083"/>
            </a:xfrm>
            <a:custGeom>
              <a:rect b="b" l="l" r="r" t="t"/>
              <a:pathLst>
                <a:path extrusionOk="0" h="1748083" w="2031266">
                  <a:moveTo>
                    <a:pt x="0" y="0"/>
                  </a:moveTo>
                  <a:lnTo>
                    <a:pt x="2031266" y="0"/>
                  </a:lnTo>
                  <a:lnTo>
                    <a:pt x="2031266" y="1748083"/>
                  </a:lnTo>
                  <a:lnTo>
                    <a:pt x="0" y="17480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1" name="Google Shape;251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14"/>
          <p:cNvSpPr txBox="1"/>
          <p:nvPr/>
        </p:nvSpPr>
        <p:spPr>
          <a:xfrm>
            <a:off x="639825" y="5454650"/>
            <a:ext cx="5353800" cy="3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Click on the "Google Slides" button below this presentation preview. 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Click on "Make a copy."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Start editing your presentation.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You need to sign in to your Google account.</a:t>
            </a:r>
            <a:endParaRPr/>
          </a:p>
        </p:txBody>
      </p:sp>
      <p:sp>
        <p:nvSpPr>
          <p:cNvPr id="253" name="Google Shape;253;p14"/>
          <p:cNvSpPr txBox="1"/>
          <p:nvPr/>
        </p:nvSpPr>
        <p:spPr>
          <a:xfrm>
            <a:off x="838200" y="4846003"/>
            <a:ext cx="4480709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GOOGLE SLIDES</a:t>
            </a:r>
            <a:endParaRPr/>
          </a:p>
        </p:txBody>
      </p:sp>
      <p:sp>
        <p:nvSpPr>
          <p:cNvPr id="254" name="Google Shape;254;p14"/>
          <p:cNvSpPr txBox="1"/>
          <p:nvPr/>
        </p:nvSpPr>
        <p:spPr>
          <a:xfrm>
            <a:off x="1028700" y="1019175"/>
            <a:ext cx="93861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How to use this </a:t>
            </a: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Presentation</a:t>
            </a:r>
            <a:endParaRPr/>
          </a:p>
        </p:txBody>
      </p:sp>
      <p:sp>
        <p:nvSpPr>
          <p:cNvPr id="255" name="Google Shape;255;p14"/>
          <p:cNvSpPr txBox="1"/>
          <p:nvPr/>
        </p:nvSpPr>
        <p:spPr>
          <a:xfrm>
            <a:off x="6478099" y="5454650"/>
            <a:ext cx="5141400" cy="3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Click on the "PowerPoint" button below this presentation preview. 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Start editing your presentation.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Download and install the fonts used in this presentation as listed on the next page.</a:t>
            </a:r>
            <a:endParaRPr/>
          </a:p>
        </p:txBody>
      </p:sp>
      <p:sp>
        <p:nvSpPr>
          <p:cNvPr id="256" name="Google Shape;256;p14"/>
          <p:cNvSpPr txBox="1"/>
          <p:nvPr/>
        </p:nvSpPr>
        <p:spPr>
          <a:xfrm>
            <a:off x="6693284" y="4846003"/>
            <a:ext cx="4678919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POWERPOINT</a:t>
            </a:r>
            <a:endParaRPr/>
          </a:p>
        </p:txBody>
      </p:sp>
      <p:sp>
        <p:nvSpPr>
          <p:cNvPr id="257" name="Google Shape;257;p14"/>
          <p:cNvSpPr txBox="1"/>
          <p:nvPr/>
        </p:nvSpPr>
        <p:spPr>
          <a:xfrm>
            <a:off x="12534419" y="5454650"/>
            <a:ext cx="5141400" cy="30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Click on the "Canva" button under this presentation preview. 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Start editing your presentation.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You need to sign in to your Canva account.</a:t>
            </a:r>
            <a:endParaRPr/>
          </a:p>
        </p:txBody>
      </p:sp>
      <p:sp>
        <p:nvSpPr>
          <p:cNvPr id="258" name="Google Shape;258;p14"/>
          <p:cNvSpPr txBox="1"/>
          <p:nvPr/>
        </p:nvSpPr>
        <p:spPr>
          <a:xfrm>
            <a:off x="12839219" y="4846003"/>
            <a:ext cx="4836501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CANVA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DEB"/>
        </a:solidFill>
      </p:bgPr>
    </p:bg>
    <p:spTree>
      <p:nvGrpSpPr>
        <p:cNvPr id="2708" name="Shape 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9" name="Google Shape;2709;p32"/>
          <p:cNvPicPr preferRelativeResize="0"/>
          <p:nvPr/>
        </p:nvPicPr>
        <p:blipFill rotWithShape="1">
          <a:blip r:embed="rId3">
            <a:alphaModFix/>
          </a:blip>
          <a:srcRect b="6062" l="0" r="0" t="48944"/>
          <a:stretch/>
        </p:blipFill>
        <p:spPr>
          <a:xfrm>
            <a:off x="0" y="0"/>
            <a:ext cx="4629150" cy="3124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0" name="Google Shape;2710;p32"/>
          <p:cNvGrpSpPr/>
          <p:nvPr/>
        </p:nvGrpSpPr>
        <p:grpSpPr>
          <a:xfrm>
            <a:off x="-249891" y="2907209"/>
            <a:ext cx="4879041" cy="7379791"/>
            <a:chOff x="0" y="-57150"/>
            <a:chExt cx="1285015" cy="1943649"/>
          </a:xfrm>
        </p:grpSpPr>
        <p:sp>
          <p:nvSpPr>
            <p:cNvPr id="2711" name="Google Shape;2711;p32"/>
            <p:cNvSpPr/>
            <p:nvPr/>
          </p:nvSpPr>
          <p:spPr>
            <a:xfrm>
              <a:off x="0" y="0"/>
              <a:ext cx="1285015" cy="1886499"/>
            </a:xfrm>
            <a:custGeom>
              <a:rect b="b" l="l" r="r" t="t"/>
              <a:pathLst>
                <a:path extrusionOk="0" h="1886499" w="1285015">
                  <a:moveTo>
                    <a:pt x="0" y="0"/>
                  </a:moveTo>
                  <a:lnTo>
                    <a:pt x="1285015" y="0"/>
                  </a:lnTo>
                  <a:lnTo>
                    <a:pt x="1285015" y="1886499"/>
                  </a:lnTo>
                  <a:lnTo>
                    <a:pt x="0" y="1886499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2712" name="Google Shape;2712;p3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13" name="Google Shape;2713;p32"/>
          <p:cNvGrpSpPr/>
          <p:nvPr/>
        </p:nvGrpSpPr>
        <p:grpSpPr>
          <a:xfrm>
            <a:off x="4552950" y="-216991"/>
            <a:ext cx="4552950" cy="7379791"/>
            <a:chOff x="0" y="-57150"/>
            <a:chExt cx="1199131" cy="1943649"/>
          </a:xfrm>
        </p:grpSpPr>
        <p:sp>
          <p:nvSpPr>
            <p:cNvPr id="2714" name="Google Shape;2714;p32"/>
            <p:cNvSpPr/>
            <p:nvPr/>
          </p:nvSpPr>
          <p:spPr>
            <a:xfrm>
              <a:off x="0" y="0"/>
              <a:ext cx="1199131" cy="1886499"/>
            </a:xfrm>
            <a:custGeom>
              <a:rect b="b" l="l" r="r" t="t"/>
              <a:pathLst>
                <a:path extrusionOk="0" h="1886499" w="1199131">
                  <a:moveTo>
                    <a:pt x="0" y="0"/>
                  </a:moveTo>
                  <a:lnTo>
                    <a:pt x="1199131" y="0"/>
                  </a:lnTo>
                  <a:lnTo>
                    <a:pt x="1199131" y="1886499"/>
                  </a:lnTo>
                  <a:lnTo>
                    <a:pt x="0" y="1886499"/>
                  </a:lnTo>
                  <a:close/>
                </a:path>
              </a:pathLst>
            </a:custGeom>
            <a:solidFill>
              <a:srgbClr val="F8EDEB"/>
            </a:solidFill>
            <a:ln>
              <a:noFill/>
            </a:ln>
          </p:spPr>
        </p:sp>
        <p:sp>
          <p:nvSpPr>
            <p:cNvPr id="2715" name="Google Shape;2715;p3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16" name="Google Shape;2716;p32"/>
          <p:cNvGrpSpPr/>
          <p:nvPr/>
        </p:nvGrpSpPr>
        <p:grpSpPr>
          <a:xfrm>
            <a:off x="9144000" y="2907209"/>
            <a:ext cx="4533900" cy="7379791"/>
            <a:chOff x="0" y="-57150"/>
            <a:chExt cx="1194114" cy="1943649"/>
          </a:xfrm>
        </p:grpSpPr>
        <p:sp>
          <p:nvSpPr>
            <p:cNvPr id="2717" name="Google Shape;2717;p32"/>
            <p:cNvSpPr/>
            <p:nvPr/>
          </p:nvSpPr>
          <p:spPr>
            <a:xfrm>
              <a:off x="0" y="0"/>
              <a:ext cx="1194114" cy="1886499"/>
            </a:xfrm>
            <a:custGeom>
              <a:rect b="b" l="l" r="r" t="t"/>
              <a:pathLst>
                <a:path extrusionOk="0" h="1886499" w="1194114">
                  <a:moveTo>
                    <a:pt x="0" y="0"/>
                  </a:moveTo>
                  <a:lnTo>
                    <a:pt x="1194114" y="0"/>
                  </a:lnTo>
                  <a:lnTo>
                    <a:pt x="1194114" y="1886499"/>
                  </a:lnTo>
                  <a:lnTo>
                    <a:pt x="0" y="1886499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2718" name="Google Shape;2718;p3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19" name="Google Shape;2719;p32"/>
          <p:cNvGrpSpPr/>
          <p:nvPr/>
        </p:nvGrpSpPr>
        <p:grpSpPr>
          <a:xfrm>
            <a:off x="13658850" y="-216991"/>
            <a:ext cx="5243232" cy="7379791"/>
            <a:chOff x="0" y="-57150"/>
            <a:chExt cx="1380934" cy="1943649"/>
          </a:xfrm>
        </p:grpSpPr>
        <p:sp>
          <p:nvSpPr>
            <p:cNvPr id="2720" name="Google Shape;2720;p32"/>
            <p:cNvSpPr/>
            <p:nvPr/>
          </p:nvSpPr>
          <p:spPr>
            <a:xfrm>
              <a:off x="0" y="0"/>
              <a:ext cx="1380934" cy="1886499"/>
            </a:xfrm>
            <a:custGeom>
              <a:rect b="b" l="l" r="r" t="t"/>
              <a:pathLst>
                <a:path extrusionOk="0" h="1886499" w="1380934">
                  <a:moveTo>
                    <a:pt x="0" y="0"/>
                  </a:moveTo>
                  <a:lnTo>
                    <a:pt x="1380934" y="0"/>
                  </a:lnTo>
                  <a:lnTo>
                    <a:pt x="1380934" y="1886499"/>
                  </a:lnTo>
                  <a:lnTo>
                    <a:pt x="0" y="1886499"/>
                  </a:lnTo>
                  <a:close/>
                </a:path>
              </a:pathLst>
            </a:custGeom>
            <a:solidFill>
              <a:srgbClr val="F8EDEB"/>
            </a:solidFill>
            <a:ln>
              <a:noFill/>
            </a:ln>
          </p:spPr>
        </p:sp>
        <p:sp>
          <p:nvSpPr>
            <p:cNvPr id="2721" name="Google Shape;2721;p3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22" name="Google Shape;2722;p32"/>
          <p:cNvPicPr preferRelativeResize="0"/>
          <p:nvPr/>
        </p:nvPicPr>
        <p:blipFill rotWithShape="1">
          <a:blip r:embed="rId4">
            <a:alphaModFix/>
          </a:blip>
          <a:srcRect b="0" l="1016" r="1016" t="0"/>
          <a:stretch/>
        </p:blipFill>
        <p:spPr>
          <a:xfrm>
            <a:off x="4552950" y="7162800"/>
            <a:ext cx="459105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3" name="Google Shape;2723;p32"/>
          <p:cNvPicPr preferRelativeResize="0"/>
          <p:nvPr/>
        </p:nvPicPr>
        <p:blipFill rotWithShape="1">
          <a:blip r:embed="rId5">
            <a:alphaModFix/>
          </a:blip>
          <a:srcRect b="20520" l="0" r="0" t="33345"/>
          <a:stretch/>
        </p:blipFill>
        <p:spPr>
          <a:xfrm>
            <a:off x="9144000" y="9525"/>
            <a:ext cx="451485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4" name="Google Shape;2724;p32"/>
          <p:cNvPicPr preferRelativeResize="0"/>
          <p:nvPr/>
        </p:nvPicPr>
        <p:blipFill rotWithShape="1">
          <a:blip r:embed="rId6">
            <a:alphaModFix/>
          </a:blip>
          <a:srcRect b="0" l="812" r="813" t="0"/>
          <a:stretch/>
        </p:blipFill>
        <p:spPr>
          <a:xfrm>
            <a:off x="13658850" y="7162800"/>
            <a:ext cx="4610100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5" name="Google Shape;2725;p32"/>
          <p:cNvSpPr txBox="1"/>
          <p:nvPr/>
        </p:nvSpPr>
        <p:spPr>
          <a:xfrm>
            <a:off x="38100" y="2548890"/>
            <a:ext cx="4386300" cy="52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9" u="none" cap="none" strike="noStrike">
                <a:solidFill>
                  <a:srgbClr val="AE907F"/>
                </a:solidFill>
                <a:latin typeface="Raleway"/>
                <a:ea typeface="Raleway"/>
                <a:cs typeface="Raleway"/>
                <a:sym typeface="Raleway"/>
              </a:rPr>
              <a:t>S</a:t>
            </a:r>
            <a:endParaRPr>
              <a:solidFill>
                <a:srgbClr val="AE907F"/>
              </a:solidFill>
            </a:endParaRPr>
          </a:p>
        </p:txBody>
      </p:sp>
      <p:sp>
        <p:nvSpPr>
          <p:cNvPr id="2726" name="Google Shape;2726;p32"/>
          <p:cNvSpPr txBox="1"/>
          <p:nvPr/>
        </p:nvSpPr>
        <p:spPr>
          <a:xfrm>
            <a:off x="465154" y="7920990"/>
            <a:ext cx="3736942" cy="156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What are you doing well? </a:t>
            </a:r>
            <a:endParaRPr/>
          </a:p>
          <a:p>
            <a:pPr indent="0" lvl="0" marL="0" marR="0" rtl="0" algn="ctr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What sets you apart?</a:t>
            </a:r>
            <a:endParaRPr/>
          </a:p>
          <a:p>
            <a:pPr indent="0" lvl="0" marL="0" marR="0" rtl="0" algn="ctr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What are your good qualities?</a:t>
            </a:r>
            <a:endParaRPr/>
          </a:p>
        </p:txBody>
      </p:sp>
      <p:sp>
        <p:nvSpPr>
          <p:cNvPr id="2727" name="Google Shape;2727;p32"/>
          <p:cNvSpPr txBox="1"/>
          <p:nvPr/>
        </p:nvSpPr>
        <p:spPr>
          <a:xfrm>
            <a:off x="3039795" y="-817336"/>
            <a:ext cx="7617300" cy="52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9" u="none" cap="none" strike="noStrike">
                <a:solidFill>
                  <a:srgbClr val="AE907F"/>
                </a:solidFill>
                <a:latin typeface="Raleway"/>
                <a:ea typeface="Raleway"/>
                <a:cs typeface="Raleway"/>
                <a:sym typeface="Raleway"/>
              </a:rPr>
              <a:t>W</a:t>
            </a:r>
            <a:endParaRPr>
              <a:solidFill>
                <a:srgbClr val="AE907F"/>
              </a:solidFill>
            </a:endParaRPr>
          </a:p>
        </p:txBody>
      </p:sp>
      <p:sp>
        <p:nvSpPr>
          <p:cNvPr id="2728" name="Google Shape;2728;p32"/>
          <p:cNvSpPr txBox="1"/>
          <p:nvPr/>
        </p:nvSpPr>
        <p:spPr>
          <a:xfrm>
            <a:off x="5111598" y="3885049"/>
            <a:ext cx="3603777" cy="1960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Where do you need </a:t>
            </a:r>
            <a:endParaRPr/>
          </a:p>
          <a:p>
            <a:pPr indent="0" lvl="0" marL="0" marR="0" rtl="0" algn="ctr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to improve? </a:t>
            </a:r>
            <a:endParaRPr/>
          </a:p>
          <a:p>
            <a:pPr indent="0" lvl="0" marL="0" marR="0" rtl="0" algn="ctr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Are resources adequate? </a:t>
            </a:r>
            <a:endParaRPr/>
          </a:p>
          <a:p>
            <a:pPr indent="0" lvl="0" marL="0" marR="0" rtl="0" algn="ctr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What do others do better than you?</a:t>
            </a:r>
            <a:endParaRPr/>
          </a:p>
        </p:txBody>
      </p:sp>
      <p:sp>
        <p:nvSpPr>
          <p:cNvPr id="2729" name="Google Shape;2729;p32"/>
          <p:cNvSpPr txBox="1"/>
          <p:nvPr/>
        </p:nvSpPr>
        <p:spPr>
          <a:xfrm>
            <a:off x="9596306" y="7920990"/>
            <a:ext cx="3629288" cy="1179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What are your goals? </a:t>
            </a:r>
            <a:endParaRPr/>
          </a:p>
          <a:p>
            <a:pPr indent="0" lvl="0" marL="0" marR="0" rtl="0" algn="ctr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Are demands shifting? </a:t>
            </a:r>
            <a:endParaRPr/>
          </a:p>
          <a:p>
            <a:pPr indent="0" lvl="0" marL="0" marR="0" rtl="0" algn="ctr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How can it be improved?</a:t>
            </a:r>
            <a:endParaRPr/>
          </a:p>
        </p:txBody>
      </p:sp>
      <p:sp>
        <p:nvSpPr>
          <p:cNvPr id="2730" name="Google Shape;2730;p32"/>
          <p:cNvSpPr txBox="1"/>
          <p:nvPr/>
        </p:nvSpPr>
        <p:spPr>
          <a:xfrm>
            <a:off x="14363700" y="3885049"/>
            <a:ext cx="3281869" cy="1960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What are the blockers you're facing? </a:t>
            </a:r>
            <a:endParaRPr/>
          </a:p>
          <a:p>
            <a:pPr indent="0" lvl="0" marL="0" marR="0" rtl="0" algn="ctr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What are factors outside of your control?</a:t>
            </a:r>
            <a:endParaRPr/>
          </a:p>
        </p:txBody>
      </p:sp>
      <p:sp>
        <p:nvSpPr>
          <p:cNvPr id="2731" name="Google Shape;2731;p32"/>
          <p:cNvSpPr txBox="1"/>
          <p:nvPr/>
        </p:nvSpPr>
        <p:spPr>
          <a:xfrm>
            <a:off x="7592745" y="2539365"/>
            <a:ext cx="7617300" cy="52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000" u="none" cap="none" strike="noStrike">
                <a:solidFill>
                  <a:srgbClr val="AE907F"/>
                </a:solidFill>
                <a:latin typeface="Raleway"/>
                <a:ea typeface="Raleway"/>
                <a:cs typeface="Raleway"/>
                <a:sym typeface="Raleway"/>
              </a:rPr>
              <a:t>O</a:t>
            </a:r>
            <a:endParaRPr>
              <a:solidFill>
                <a:srgbClr val="AE907F"/>
              </a:solidFill>
            </a:endParaRPr>
          </a:p>
        </p:txBody>
      </p:sp>
      <p:sp>
        <p:nvSpPr>
          <p:cNvPr id="2732" name="Google Shape;2732;p32"/>
          <p:cNvSpPr txBox="1"/>
          <p:nvPr/>
        </p:nvSpPr>
        <p:spPr>
          <a:xfrm>
            <a:off x="12231420" y="-826861"/>
            <a:ext cx="7617300" cy="52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000" u="none" cap="none" strike="noStrike">
                <a:solidFill>
                  <a:srgbClr val="AE907F"/>
                </a:solidFill>
                <a:latin typeface="Raleway"/>
                <a:ea typeface="Raleway"/>
                <a:cs typeface="Raleway"/>
                <a:sym typeface="Raleway"/>
              </a:rPr>
              <a:t>T</a:t>
            </a:r>
            <a:endParaRPr>
              <a:solidFill>
                <a:srgbClr val="AE907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6" name="Shape 2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7" name="Google Shape;2737;p33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8" name="Google Shape;2738;p33"/>
          <p:cNvPicPr preferRelativeResize="0"/>
          <p:nvPr/>
        </p:nvPicPr>
        <p:blipFill rotWithShape="1">
          <a:blip r:embed="rId4">
            <a:alphaModFix/>
          </a:blip>
          <a:srcRect b="32359" l="0" r="0" t="32358"/>
          <a:stretch/>
        </p:blipFill>
        <p:spPr>
          <a:xfrm>
            <a:off x="1228094" y="1028700"/>
            <a:ext cx="15831811" cy="40193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9" name="Google Shape;2739;p33"/>
          <p:cNvGrpSpPr/>
          <p:nvPr/>
        </p:nvGrpSpPr>
        <p:grpSpPr>
          <a:xfrm>
            <a:off x="1228094" y="5975806"/>
            <a:ext cx="15831811" cy="3604263"/>
            <a:chOff x="0" y="-28575"/>
            <a:chExt cx="5673764" cy="1291687"/>
          </a:xfrm>
        </p:grpSpPr>
        <p:sp>
          <p:nvSpPr>
            <p:cNvPr id="2740" name="Google Shape;2740;p33"/>
            <p:cNvSpPr/>
            <p:nvPr/>
          </p:nvSpPr>
          <p:spPr>
            <a:xfrm>
              <a:off x="0" y="0"/>
              <a:ext cx="5673764" cy="1263112"/>
            </a:xfrm>
            <a:custGeom>
              <a:rect b="b" l="l" r="r" t="t"/>
              <a:pathLst>
                <a:path extrusionOk="0" h="1263112" w="5673764">
                  <a:moveTo>
                    <a:pt x="0" y="0"/>
                  </a:moveTo>
                  <a:lnTo>
                    <a:pt x="5673764" y="0"/>
                  </a:lnTo>
                  <a:lnTo>
                    <a:pt x="5673764" y="1263112"/>
                  </a:lnTo>
                  <a:lnTo>
                    <a:pt x="0" y="12631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741" name="Google Shape;2741;p3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42" name="Google Shape;2742;p33"/>
          <p:cNvSpPr txBox="1"/>
          <p:nvPr/>
        </p:nvSpPr>
        <p:spPr>
          <a:xfrm>
            <a:off x="1604220" y="6436680"/>
            <a:ext cx="46287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Contact</a:t>
            </a: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Us</a:t>
            </a:r>
            <a:endParaRPr/>
          </a:p>
        </p:txBody>
      </p:sp>
      <p:sp>
        <p:nvSpPr>
          <p:cNvPr id="2743" name="Google Shape;2743;p33"/>
          <p:cNvSpPr txBox="1"/>
          <p:nvPr/>
        </p:nvSpPr>
        <p:spPr>
          <a:xfrm>
            <a:off x="11348025" y="6969629"/>
            <a:ext cx="5174415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123 Anywhere St., Any City,ST 12345</a:t>
            </a:r>
            <a:endParaRPr/>
          </a:p>
        </p:txBody>
      </p:sp>
      <p:grpSp>
        <p:nvGrpSpPr>
          <p:cNvPr id="2744" name="Google Shape;2744;p33"/>
          <p:cNvGrpSpPr/>
          <p:nvPr/>
        </p:nvGrpSpPr>
        <p:grpSpPr>
          <a:xfrm>
            <a:off x="15229197" y="1445598"/>
            <a:ext cx="5922378" cy="5948924"/>
            <a:chOff x="1813" y="0"/>
            <a:chExt cx="809173" cy="812800"/>
          </a:xfrm>
        </p:grpSpPr>
        <p:sp>
          <p:nvSpPr>
            <p:cNvPr id="2745" name="Google Shape;2745;p3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F24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6" name="Google Shape;2746;p3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47" name="Google Shape;2747;p33"/>
          <p:cNvSpPr txBox="1"/>
          <p:nvPr/>
        </p:nvSpPr>
        <p:spPr>
          <a:xfrm>
            <a:off x="7475837" y="8774115"/>
            <a:ext cx="2446477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123-456-7890</a:t>
            </a:r>
            <a:endParaRPr/>
          </a:p>
        </p:txBody>
      </p:sp>
      <p:sp>
        <p:nvSpPr>
          <p:cNvPr id="2748" name="Google Shape;2748;p33"/>
          <p:cNvSpPr txBox="1"/>
          <p:nvPr/>
        </p:nvSpPr>
        <p:spPr>
          <a:xfrm>
            <a:off x="11348025" y="8774115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hello@reallygreatsite.com</a:t>
            </a:r>
            <a:endParaRPr/>
          </a:p>
        </p:txBody>
      </p:sp>
      <p:grpSp>
        <p:nvGrpSpPr>
          <p:cNvPr id="2749" name="Google Shape;2749;p33"/>
          <p:cNvGrpSpPr/>
          <p:nvPr/>
        </p:nvGrpSpPr>
        <p:grpSpPr>
          <a:xfrm>
            <a:off x="6232961" y="4203068"/>
            <a:ext cx="5467718" cy="3303096"/>
            <a:chOff x="0" y="-57150"/>
            <a:chExt cx="1440057" cy="869950"/>
          </a:xfrm>
        </p:grpSpPr>
        <p:sp>
          <p:nvSpPr>
            <p:cNvPr id="2750" name="Google Shape;2750;p33"/>
            <p:cNvSpPr/>
            <p:nvPr/>
          </p:nvSpPr>
          <p:spPr>
            <a:xfrm>
              <a:off x="0" y="0"/>
              <a:ext cx="1440057" cy="266237"/>
            </a:xfrm>
            <a:custGeom>
              <a:rect b="b" l="l" r="r" t="t"/>
              <a:pathLst>
                <a:path extrusionOk="0" h="266237" w="1440057">
                  <a:moveTo>
                    <a:pt x="0" y="0"/>
                  </a:moveTo>
                  <a:lnTo>
                    <a:pt x="1440057" y="0"/>
                  </a:lnTo>
                  <a:lnTo>
                    <a:pt x="1440057" y="266237"/>
                  </a:lnTo>
                  <a:lnTo>
                    <a:pt x="0" y="266237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2751" name="Google Shape;2751;p3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52" name="Google Shape;2752;p33"/>
          <p:cNvSpPr txBox="1"/>
          <p:nvPr/>
        </p:nvSpPr>
        <p:spPr>
          <a:xfrm>
            <a:off x="7386259" y="4765475"/>
            <a:ext cx="316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reallygreatsite.com</a:t>
            </a:r>
            <a:endParaRPr/>
          </a:p>
        </p:txBody>
      </p:sp>
      <p:sp>
        <p:nvSpPr>
          <p:cNvPr id="2753" name="Google Shape;2753;p33"/>
          <p:cNvSpPr txBox="1"/>
          <p:nvPr/>
        </p:nvSpPr>
        <p:spPr>
          <a:xfrm>
            <a:off x="7475837" y="6969629"/>
            <a:ext cx="3161122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@reallygreatsite</a:t>
            </a:r>
            <a:endParaRPr/>
          </a:p>
        </p:txBody>
      </p:sp>
      <p:sp>
        <p:nvSpPr>
          <p:cNvPr id="2754" name="Google Shape;2754;p33"/>
          <p:cNvSpPr txBox="1"/>
          <p:nvPr/>
        </p:nvSpPr>
        <p:spPr>
          <a:xfrm>
            <a:off x="7475837" y="6389055"/>
            <a:ext cx="307732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SOCIAL MEDIA</a:t>
            </a:r>
            <a:endParaRPr/>
          </a:p>
        </p:txBody>
      </p:sp>
      <p:sp>
        <p:nvSpPr>
          <p:cNvPr id="2755" name="Google Shape;2755;p33"/>
          <p:cNvSpPr txBox="1"/>
          <p:nvPr/>
        </p:nvSpPr>
        <p:spPr>
          <a:xfrm>
            <a:off x="11348025" y="6389055"/>
            <a:ext cx="307732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ADDRESS</a:t>
            </a:r>
            <a:endParaRPr/>
          </a:p>
        </p:txBody>
      </p:sp>
      <p:sp>
        <p:nvSpPr>
          <p:cNvPr id="2756" name="Google Shape;2756;p33"/>
          <p:cNvSpPr txBox="1"/>
          <p:nvPr/>
        </p:nvSpPr>
        <p:spPr>
          <a:xfrm>
            <a:off x="11348025" y="8137291"/>
            <a:ext cx="307732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EMAIL</a:t>
            </a:r>
            <a:endParaRPr/>
          </a:p>
        </p:txBody>
      </p:sp>
      <p:sp>
        <p:nvSpPr>
          <p:cNvPr id="2757" name="Google Shape;2757;p33"/>
          <p:cNvSpPr txBox="1"/>
          <p:nvPr/>
        </p:nvSpPr>
        <p:spPr>
          <a:xfrm>
            <a:off x="7475837" y="8137291"/>
            <a:ext cx="307732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PHONE</a:t>
            </a:r>
            <a:endParaRPr/>
          </a:p>
        </p:txBody>
      </p:sp>
      <p:grpSp>
        <p:nvGrpSpPr>
          <p:cNvPr id="2758" name="Google Shape;2758;p33"/>
          <p:cNvGrpSpPr/>
          <p:nvPr/>
        </p:nvGrpSpPr>
        <p:grpSpPr>
          <a:xfrm>
            <a:off x="-1192592" y="-1514345"/>
            <a:ext cx="4442585" cy="4552712"/>
            <a:chOff x="0" y="0"/>
            <a:chExt cx="5923446" cy="6070282"/>
          </a:xfrm>
        </p:grpSpPr>
        <p:grpSp>
          <p:nvGrpSpPr>
            <p:cNvPr id="2759" name="Google Shape;2759;p33"/>
            <p:cNvGrpSpPr/>
            <p:nvPr/>
          </p:nvGrpSpPr>
          <p:grpSpPr>
            <a:xfrm>
              <a:off x="0" y="0"/>
              <a:ext cx="757640" cy="662935"/>
              <a:chOff x="0" y="0"/>
              <a:chExt cx="812800" cy="711200"/>
            </a:xfrm>
          </p:grpSpPr>
          <p:sp>
            <p:nvSpPr>
              <p:cNvPr id="2760" name="Google Shape;2760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761" name="Google Shape;2761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62" name="Google Shape;2762;p33"/>
            <p:cNvGrpSpPr/>
            <p:nvPr/>
          </p:nvGrpSpPr>
          <p:grpSpPr>
            <a:xfrm>
              <a:off x="1033161" y="0"/>
              <a:ext cx="757640" cy="662935"/>
              <a:chOff x="0" y="0"/>
              <a:chExt cx="812800" cy="711200"/>
            </a:xfrm>
          </p:grpSpPr>
          <p:sp>
            <p:nvSpPr>
              <p:cNvPr id="2763" name="Google Shape;2763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764" name="Google Shape;2764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65" name="Google Shape;2765;p33"/>
            <p:cNvGrpSpPr/>
            <p:nvPr/>
          </p:nvGrpSpPr>
          <p:grpSpPr>
            <a:xfrm>
              <a:off x="2066322" y="0"/>
              <a:ext cx="757640" cy="662935"/>
              <a:chOff x="0" y="0"/>
              <a:chExt cx="812800" cy="711200"/>
            </a:xfrm>
          </p:grpSpPr>
          <p:sp>
            <p:nvSpPr>
              <p:cNvPr id="2766" name="Google Shape;2766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767" name="Google Shape;2767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68" name="Google Shape;2768;p33"/>
            <p:cNvGrpSpPr/>
            <p:nvPr/>
          </p:nvGrpSpPr>
          <p:grpSpPr>
            <a:xfrm>
              <a:off x="3099484" y="0"/>
              <a:ext cx="757640" cy="662935"/>
              <a:chOff x="0" y="0"/>
              <a:chExt cx="812800" cy="711200"/>
            </a:xfrm>
          </p:grpSpPr>
          <p:sp>
            <p:nvSpPr>
              <p:cNvPr id="2769" name="Google Shape;2769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770" name="Google Shape;2770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71" name="Google Shape;2771;p33"/>
            <p:cNvGrpSpPr/>
            <p:nvPr/>
          </p:nvGrpSpPr>
          <p:grpSpPr>
            <a:xfrm>
              <a:off x="4132645" y="0"/>
              <a:ext cx="757640" cy="662935"/>
              <a:chOff x="0" y="0"/>
              <a:chExt cx="812800" cy="711200"/>
            </a:xfrm>
          </p:grpSpPr>
          <p:sp>
            <p:nvSpPr>
              <p:cNvPr id="2772" name="Google Shape;2772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773" name="Google Shape;2773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74" name="Google Shape;2774;p33"/>
            <p:cNvGrpSpPr/>
            <p:nvPr/>
          </p:nvGrpSpPr>
          <p:grpSpPr>
            <a:xfrm>
              <a:off x="5165806" y="0"/>
              <a:ext cx="757640" cy="662935"/>
              <a:chOff x="0" y="0"/>
              <a:chExt cx="812800" cy="711200"/>
            </a:xfrm>
          </p:grpSpPr>
          <p:sp>
            <p:nvSpPr>
              <p:cNvPr id="2775" name="Google Shape;2775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776" name="Google Shape;2776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77" name="Google Shape;2777;p33"/>
            <p:cNvGrpSpPr/>
            <p:nvPr/>
          </p:nvGrpSpPr>
          <p:grpSpPr>
            <a:xfrm>
              <a:off x="0" y="901225"/>
              <a:ext cx="757640" cy="662935"/>
              <a:chOff x="0" y="0"/>
              <a:chExt cx="812800" cy="711200"/>
            </a:xfrm>
          </p:grpSpPr>
          <p:sp>
            <p:nvSpPr>
              <p:cNvPr id="2778" name="Google Shape;2778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779" name="Google Shape;2779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80" name="Google Shape;2780;p33"/>
            <p:cNvGrpSpPr/>
            <p:nvPr/>
          </p:nvGrpSpPr>
          <p:grpSpPr>
            <a:xfrm>
              <a:off x="1033161" y="901225"/>
              <a:ext cx="757640" cy="662935"/>
              <a:chOff x="0" y="0"/>
              <a:chExt cx="812800" cy="711200"/>
            </a:xfrm>
          </p:grpSpPr>
          <p:sp>
            <p:nvSpPr>
              <p:cNvPr id="2781" name="Google Shape;2781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782" name="Google Shape;2782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83" name="Google Shape;2783;p33"/>
            <p:cNvGrpSpPr/>
            <p:nvPr/>
          </p:nvGrpSpPr>
          <p:grpSpPr>
            <a:xfrm>
              <a:off x="2066322" y="901225"/>
              <a:ext cx="757640" cy="662935"/>
              <a:chOff x="0" y="0"/>
              <a:chExt cx="812800" cy="711200"/>
            </a:xfrm>
          </p:grpSpPr>
          <p:sp>
            <p:nvSpPr>
              <p:cNvPr id="2784" name="Google Shape;2784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785" name="Google Shape;2785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86" name="Google Shape;2786;p33"/>
            <p:cNvGrpSpPr/>
            <p:nvPr/>
          </p:nvGrpSpPr>
          <p:grpSpPr>
            <a:xfrm>
              <a:off x="3099484" y="901225"/>
              <a:ext cx="757640" cy="662935"/>
              <a:chOff x="0" y="0"/>
              <a:chExt cx="812800" cy="711200"/>
            </a:xfrm>
          </p:grpSpPr>
          <p:sp>
            <p:nvSpPr>
              <p:cNvPr id="2787" name="Google Shape;2787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788" name="Google Shape;2788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89" name="Google Shape;2789;p33"/>
            <p:cNvGrpSpPr/>
            <p:nvPr/>
          </p:nvGrpSpPr>
          <p:grpSpPr>
            <a:xfrm>
              <a:off x="4132645" y="901225"/>
              <a:ext cx="757640" cy="662935"/>
              <a:chOff x="0" y="0"/>
              <a:chExt cx="812800" cy="711200"/>
            </a:xfrm>
          </p:grpSpPr>
          <p:sp>
            <p:nvSpPr>
              <p:cNvPr id="2790" name="Google Shape;2790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791" name="Google Shape;2791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92" name="Google Shape;2792;p33"/>
            <p:cNvGrpSpPr/>
            <p:nvPr/>
          </p:nvGrpSpPr>
          <p:grpSpPr>
            <a:xfrm>
              <a:off x="5165806" y="901225"/>
              <a:ext cx="757640" cy="662935"/>
              <a:chOff x="0" y="0"/>
              <a:chExt cx="812800" cy="711200"/>
            </a:xfrm>
          </p:grpSpPr>
          <p:sp>
            <p:nvSpPr>
              <p:cNvPr id="2793" name="Google Shape;2793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794" name="Google Shape;2794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95" name="Google Shape;2795;p33"/>
            <p:cNvGrpSpPr/>
            <p:nvPr/>
          </p:nvGrpSpPr>
          <p:grpSpPr>
            <a:xfrm>
              <a:off x="0" y="1802449"/>
              <a:ext cx="757640" cy="662935"/>
              <a:chOff x="0" y="0"/>
              <a:chExt cx="812800" cy="711200"/>
            </a:xfrm>
          </p:grpSpPr>
          <p:sp>
            <p:nvSpPr>
              <p:cNvPr id="2796" name="Google Shape;2796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797" name="Google Shape;2797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98" name="Google Shape;2798;p33"/>
            <p:cNvGrpSpPr/>
            <p:nvPr/>
          </p:nvGrpSpPr>
          <p:grpSpPr>
            <a:xfrm>
              <a:off x="1033161" y="1802449"/>
              <a:ext cx="757640" cy="662935"/>
              <a:chOff x="0" y="0"/>
              <a:chExt cx="812800" cy="711200"/>
            </a:xfrm>
          </p:grpSpPr>
          <p:sp>
            <p:nvSpPr>
              <p:cNvPr id="2799" name="Google Shape;2799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00" name="Google Shape;2800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01" name="Google Shape;2801;p33"/>
            <p:cNvGrpSpPr/>
            <p:nvPr/>
          </p:nvGrpSpPr>
          <p:grpSpPr>
            <a:xfrm>
              <a:off x="2066322" y="1802449"/>
              <a:ext cx="757640" cy="662935"/>
              <a:chOff x="0" y="0"/>
              <a:chExt cx="812800" cy="711200"/>
            </a:xfrm>
          </p:grpSpPr>
          <p:sp>
            <p:nvSpPr>
              <p:cNvPr id="2802" name="Google Shape;2802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03" name="Google Shape;2803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04" name="Google Shape;2804;p33"/>
            <p:cNvGrpSpPr/>
            <p:nvPr/>
          </p:nvGrpSpPr>
          <p:grpSpPr>
            <a:xfrm>
              <a:off x="3099484" y="1802449"/>
              <a:ext cx="757640" cy="662935"/>
              <a:chOff x="0" y="0"/>
              <a:chExt cx="812800" cy="711200"/>
            </a:xfrm>
          </p:grpSpPr>
          <p:sp>
            <p:nvSpPr>
              <p:cNvPr id="2805" name="Google Shape;2805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06" name="Google Shape;2806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07" name="Google Shape;2807;p33"/>
            <p:cNvGrpSpPr/>
            <p:nvPr/>
          </p:nvGrpSpPr>
          <p:grpSpPr>
            <a:xfrm>
              <a:off x="4132645" y="1802449"/>
              <a:ext cx="757640" cy="662935"/>
              <a:chOff x="0" y="0"/>
              <a:chExt cx="812800" cy="711200"/>
            </a:xfrm>
          </p:grpSpPr>
          <p:sp>
            <p:nvSpPr>
              <p:cNvPr id="2808" name="Google Shape;2808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09" name="Google Shape;2809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10" name="Google Shape;2810;p33"/>
            <p:cNvGrpSpPr/>
            <p:nvPr/>
          </p:nvGrpSpPr>
          <p:grpSpPr>
            <a:xfrm>
              <a:off x="5165806" y="1802449"/>
              <a:ext cx="757640" cy="662935"/>
              <a:chOff x="0" y="0"/>
              <a:chExt cx="812800" cy="711200"/>
            </a:xfrm>
          </p:grpSpPr>
          <p:sp>
            <p:nvSpPr>
              <p:cNvPr id="2811" name="Google Shape;2811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12" name="Google Shape;2812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13" name="Google Shape;2813;p33"/>
            <p:cNvGrpSpPr/>
            <p:nvPr/>
          </p:nvGrpSpPr>
          <p:grpSpPr>
            <a:xfrm>
              <a:off x="0" y="2703674"/>
              <a:ext cx="757640" cy="662935"/>
              <a:chOff x="0" y="0"/>
              <a:chExt cx="812800" cy="711200"/>
            </a:xfrm>
          </p:grpSpPr>
          <p:sp>
            <p:nvSpPr>
              <p:cNvPr id="2814" name="Google Shape;2814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15" name="Google Shape;2815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16" name="Google Shape;2816;p33"/>
            <p:cNvGrpSpPr/>
            <p:nvPr/>
          </p:nvGrpSpPr>
          <p:grpSpPr>
            <a:xfrm>
              <a:off x="1033161" y="2703674"/>
              <a:ext cx="757640" cy="662935"/>
              <a:chOff x="0" y="0"/>
              <a:chExt cx="812800" cy="711200"/>
            </a:xfrm>
          </p:grpSpPr>
          <p:sp>
            <p:nvSpPr>
              <p:cNvPr id="2817" name="Google Shape;2817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18" name="Google Shape;2818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19" name="Google Shape;2819;p33"/>
            <p:cNvGrpSpPr/>
            <p:nvPr/>
          </p:nvGrpSpPr>
          <p:grpSpPr>
            <a:xfrm>
              <a:off x="2066322" y="2703674"/>
              <a:ext cx="757640" cy="662935"/>
              <a:chOff x="0" y="0"/>
              <a:chExt cx="812800" cy="711200"/>
            </a:xfrm>
          </p:grpSpPr>
          <p:sp>
            <p:nvSpPr>
              <p:cNvPr id="2820" name="Google Shape;2820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21" name="Google Shape;2821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22" name="Google Shape;2822;p33"/>
            <p:cNvGrpSpPr/>
            <p:nvPr/>
          </p:nvGrpSpPr>
          <p:grpSpPr>
            <a:xfrm>
              <a:off x="3099484" y="2703674"/>
              <a:ext cx="757640" cy="662935"/>
              <a:chOff x="0" y="0"/>
              <a:chExt cx="812800" cy="711200"/>
            </a:xfrm>
          </p:grpSpPr>
          <p:sp>
            <p:nvSpPr>
              <p:cNvPr id="2823" name="Google Shape;2823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24" name="Google Shape;2824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25" name="Google Shape;2825;p33"/>
            <p:cNvGrpSpPr/>
            <p:nvPr/>
          </p:nvGrpSpPr>
          <p:grpSpPr>
            <a:xfrm>
              <a:off x="4132645" y="2703674"/>
              <a:ext cx="757640" cy="662935"/>
              <a:chOff x="0" y="0"/>
              <a:chExt cx="812800" cy="711200"/>
            </a:xfrm>
          </p:grpSpPr>
          <p:sp>
            <p:nvSpPr>
              <p:cNvPr id="2826" name="Google Shape;2826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27" name="Google Shape;2827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28" name="Google Shape;2828;p33"/>
            <p:cNvGrpSpPr/>
            <p:nvPr/>
          </p:nvGrpSpPr>
          <p:grpSpPr>
            <a:xfrm>
              <a:off x="5165806" y="2703674"/>
              <a:ext cx="757640" cy="662935"/>
              <a:chOff x="0" y="0"/>
              <a:chExt cx="812800" cy="711200"/>
            </a:xfrm>
          </p:grpSpPr>
          <p:sp>
            <p:nvSpPr>
              <p:cNvPr id="2829" name="Google Shape;2829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30" name="Google Shape;2830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31" name="Google Shape;2831;p33"/>
            <p:cNvGrpSpPr/>
            <p:nvPr/>
          </p:nvGrpSpPr>
          <p:grpSpPr>
            <a:xfrm>
              <a:off x="0" y="3604898"/>
              <a:ext cx="757640" cy="662935"/>
              <a:chOff x="0" y="0"/>
              <a:chExt cx="812800" cy="711200"/>
            </a:xfrm>
          </p:grpSpPr>
          <p:sp>
            <p:nvSpPr>
              <p:cNvPr id="2832" name="Google Shape;2832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33" name="Google Shape;2833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34" name="Google Shape;2834;p33"/>
            <p:cNvGrpSpPr/>
            <p:nvPr/>
          </p:nvGrpSpPr>
          <p:grpSpPr>
            <a:xfrm>
              <a:off x="1033161" y="3604898"/>
              <a:ext cx="757640" cy="662935"/>
              <a:chOff x="0" y="0"/>
              <a:chExt cx="812800" cy="711200"/>
            </a:xfrm>
          </p:grpSpPr>
          <p:sp>
            <p:nvSpPr>
              <p:cNvPr id="2835" name="Google Shape;2835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36" name="Google Shape;2836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37" name="Google Shape;2837;p33"/>
            <p:cNvGrpSpPr/>
            <p:nvPr/>
          </p:nvGrpSpPr>
          <p:grpSpPr>
            <a:xfrm>
              <a:off x="2066322" y="3604898"/>
              <a:ext cx="757640" cy="662935"/>
              <a:chOff x="0" y="0"/>
              <a:chExt cx="812800" cy="711200"/>
            </a:xfrm>
          </p:grpSpPr>
          <p:sp>
            <p:nvSpPr>
              <p:cNvPr id="2838" name="Google Shape;2838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39" name="Google Shape;2839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40" name="Google Shape;2840;p33"/>
            <p:cNvGrpSpPr/>
            <p:nvPr/>
          </p:nvGrpSpPr>
          <p:grpSpPr>
            <a:xfrm>
              <a:off x="3099484" y="3604898"/>
              <a:ext cx="757640" cy="662935"/>
              <a:chOff x="0" y="0"/>
              <a:chExt cx="812800" cy="711200"/>
            </a:xfrm>
          </p:grpSpPr>
          <p:sp>
            <p:nvSpPr>
              <p:cNvPr id="2841" name="Google Shape;2841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42" name="Google Shape;2842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43" name="Google Shape;2843;p33"/>
            <p:cNvGrpSpPr/>
            <p:nvPr/>
          </p:nvGrpSpPr>
          <p:grpSpPr>
            <a:xfrm>
              <a:off x="4132645" y="3604898"/>
              <a:ext cx="757640" cy="662935"/>
              <a:chOff x="0" y="0"/>
              <a:chExt cx="812800" cy="711200"/>
            </a:xfrm>
          </p:grpSpPr>
          <p:sp>
            <p:nvSpPr>
              <p:cNvPr id="2844" name="Google Shape;2844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45" name="Google Shape;2845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46" name="Google Shape;2846;p33"/>
            <p:cNvGrpSpPr/>
            <p:nvPr/>
          </p:nvGrpSpPr>
          <p:grpSpPr>
            <a:xfrm>
              <a:off x="5165806" y="3604898"/>
              <a:ext cx="757640" cy="662935"/>
              <a:chOff x="0" y="0"/>
              <a:chExt cx="812800" cy="711200"/>
            </a:xfrm>
          </p:grpSpPr>
          <p:sp>
            <p:nvSpPr>
              <p:cNvPr id="2847" name="Google Shape;2847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48" name="Google Shape;2848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49" name="Google Shape;2849;p33"/>
            <p:cNvGrpSpPr/>
            <p:nvPr/>
          </p:nvGrpSpPr>
          <p:grpSpPr>
            <a:xfrm>
              <a:off x="0" y="4506123"/>
              <a:ext cx="757640" cy="662935"/>
              <a:chOff x="0" y="0"/>
              <a:chExt cx="812800" cy="711200"/>
            </a:xfrm>
          </p:grpSpPr>
          <p:sp>
            <p:nvSpPr>
              <p:cNvPr id="2850" name="Google Shape;2850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51" name="Google Shape;2851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52" name="Google Shape;2852;p33"/>
            <p:cNvGrpSpPr/>
            <p:nvPr/>
          </p:nvGrpSpPr>
          <p:grpSpPr>
            <a:xfrm>
              <a:off x="1033161" y="4506123"/>
              <a:ext cx="757640" cy="662935"/>
              <a:chOff x="0" y="0"/>
              <a:chExt cx="812800" cy="711200"/>
            </a:xfrm>
          </p:grpSpPr>
          <p:sp>
            <p:nvSpPr>
              <p:cNvPr id="2853" name="Google Shape;2853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54" name="Google Shape;2854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55" name="Google Shape;2855;p33"/>
            <p:cNvGrpSpPr/>
            <p:nvPr/>
          </p:nvGrpSpPr>
          <p:grpSpPr>
            <a:xfrm>
              <a:off x="2066322" y="4506123"/>
              <a:ext cx="757640" cy="662935"/>
              <a:chOff x="0" y="0"/>
              <a:chExt cx="812800" cy="711200"/>
            </a:xfrm>
          </p:grpSpPr>
          <p:sp>
            <p:nvSpPr>
              <p:cNvPr id="2856" name="Google Shape;2856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57" name="Google Shape;2857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58" name="Google Shape;2858;p33"/>
            <p:cNvGrpSpPr/>
            <p:nvPr/>
          </p:nvGrpSpPr>
          <p:grpSpPr>
            <a:xfrm>
              <a:off x="3099484" y="4506123"/>
              <a:ext cx="757640" cy="662935"/>
              <a:chOff x="0" y="0"/>
              <a:chExt cx="812800" cy="711200"/>
            </a:xfrm>
          </p:grpSpPr>
          <p:sp>
            <p:nvSpPr>
              <p:cNvPr id="2859" name="Google Shape;2859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60" name="Google Shape;2860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61" name="Google Shape;2861;p33"/>
            <p:cNvGrpSpPr/>
            <p:nvPr/>
          </p:nvGrpSpPr>
          <p:grpSpPr>
            <a:xfrm>
              <a:off x="4132645" y="4506123"/>
              <a:ext cx="757640" cy="662935"/>
              <a:chOff x="0" y="0"/>
              <a:chExt cx="812800" cy="711200"/>
            </a:xfrm>
          </p:grpSpPr>
          <p:sp>
            <p:nvSpPr>
              <p:cNvPr id="2862" name="Google Shape;2862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63" name="Google Shape;2863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64" name="Google Shape;2864;p33"/>
            <p:cNvGrpSpPr/>
            <p:nvPr/>
          </p:nvGrpSpPr>
          <p:grpSpPr>
            <a:xfrm>
              <a:off x="5165806" y="4506123"/>
              <a:ext cx="757640" cy="662935"/>
              <a:chOff x="0" y="0"/>
              <a:chExt cx="812800" cy="711200"/>
            </a:xfrm>
          </p:grpSpPr>
          <p:sp>
            <p:nvSpPr>
              <p:cNvPr id="2865" name="Google Shape;2865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66" name="Google Shape;2866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67" name="Google Shape;2867;p33"/>
            <p:cNvGrpSpPr/>
            <p:nvPr/>
          </p:nvGrpSpPr>
          <p:grpSpPr>
            <a:xfrm>
              <a:off x="0" y="5407347"/>
              <a:ext cx="757640" cy="662935"/>
              <a:chOff x="0" y="0"/>
              <a:chExt cx="812800" cy="711200"/>
            </a:xfrm>
          </p:grpSpPr>
          <p:sp>
            <p:nvSpPr>
              <p:cNvPr id="2868" name="Google Shape;2868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69" name="Google Shape;2869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70" name="Google Shape;2870;p33"/>
            <p:cNvGrpSpPr/>
            <p:nvPr/>
          </p:nvGrpSpPr>
          <p:grpSpPr>
            <a:xfrm>
              <a:off x="1033161" y="5407347"/>
              <a:ext cx="757640" cy="662935"/>
              <a:chOff x="0" y="0"/>
              <a:chExt cx="812800" cy="711200"/>
            </a:xfrm>
          </p:grpSpPr>
          <p:sp>
            <p:nvSpPr>
              <p:cNvPr id="2871" name="Google Shape;2871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72" name="Google Shape;2872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73" name="Google Shape;2873;p33"/>
            <p:cNvGrpSpPr/>
            <p:nvPr/>
          </p:nvGrpSpPr>
          <p:grpSpPr>
            <a:xfrm>
              <a:off x="2066322" y="5407347"/>
              <a:ext cx="757640" cy="662935"/>
              <a:chOff x="0" y="0"/>
              <a:chExt cx="812800" cy="711200"/>
            </a:xfrm>
          </p:grpSpPr>
          <p:sp>
            <p:nvSpPr>
              <p:cNvPr id="2874" name="Google Shape;2874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75" name="Google Shape;2875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76" name="Google Shape;2876;p33"/>
            <p:cNvGrpSpPr/>
            <p:nvPr/>
          </p:nvGrpSpPr>
          <p:grpSpPr>
            <a:xfrm>
              <a:off x="3099484" y="5407347"/>
              <a:ext cx="757640" cy="662935"/>
              <a:chOff x="0" y="0"/>
              <a:chExt cx="812800" cy="711200"/>
            </a:xfrm>
          </p:grpSpPr>
          <p:sp>
            <p:nvSpPr>
              <p:cNvPr id="2877" name="Google Shape;2877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78" name="Google Shape;2878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79" name="Google Shape;2879;p33"/>
            <p:cNvGrpSpPr/>
            <p:nvPr/>
          </p:nvGrpSpPr>
          <p:grpSpPr>
            <a:xfrm>
              <a:off x="4132645" y="5407347"/>
              <a:ext cx="757640" cy="662935"/>
              <a:chOff x="0" y="0"/>
              <a:chExt cx="812800" cy="711200"/>
            </a:xfrm>
          </p:grpSpPr>
          <p:sp>
            <p:nvSpPr>
              <p:cNvPr id="2880" name="Google Shape;2880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81" name="Google Shape;2881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82" name="Google Shape;2882;p33"/>
            <p:cNvGrpSpPr/>
            <p:nvPr/>
          </p:nvGrpSpPr>
          <p:grpSpPr>
            <a:xfrm>
              <a:off x="5165806" y="5407347"/>
              <a:ext cx="757640" cy="662935"/>
              <a:chOff x="0" y="0"/>
              <a:chExt cx="812800" cy="711200"/>
            </a:xfrm>
          </p:grpSpPr>
          <p:sp>
            <p:nvSpPr>
              <p:cNvPr id="2883" name="Google Shape;2883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2884" name="Google Shape;2884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885" name="Google Shape;2885;p33"/>
          <p:cNvGrpSpPr/>
          <p:nvPr/>
        </p:nvGrpSpPr>
        <p:grpSpPr>
          <a:xfrm>
            <a:off x="14425353" y="3281882"/>
            <a:ext cx="2221292" cy="2276357"/>
            <a:chOff x="0" y="0"/>
            <a:chExt cx="2961723" cy="3035142"/>
          </a:xfrm>
        </p:grpSpPr>
        <p:grpSp>
          <p:nvGrpSpPr>
            <p:cNvPr id="2886" name="Google Shape;2886;p33"/>
            <p:cNvGrpSpPr/>
            <p:nvPr/>
          </p:nvGrpSpPr>
          <p:grpSpPr>
            <a:xfrm>
              <a:off x="0" y="0"/>
              <a:ext cx="378820" cy="331468"/>
              <a:chOff x="0" y="0"/>
              <a:chExt cx="812800" cy="711200"/>
            </a:xfrm>
          </p:grpSpPr>
          <p:sp>
            <p:nvSpPr>
              <p:cNvPr id="2887" name="Google Shape;2887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888" name="Google Shape;2888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89" name="Google Shape;2889;p33"/>
            <p:cNvGrpSpPr/>
            <p:nvPr/>
          </p:nvGrpSpPr>
          <p:grpSpPr>
            <a:xfrm>
              <a:off x="516581" y="0"/>
              <a:ext cx="378820" cy="331468"/>
              <a:chOff x="0" y="0"/>
              <a:chExt cx="812800" cy="711200"/>
            </a:xfrm>
          </p:grpSpPr>
          <p:sp>
            <p:nvSpPr>
              <p:cNvPr id="2890" name="Google Shape;2890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891" name="Google Shape;2891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92" name="Google Shape;2892;p33"/>
            <p:cNvGrpSpPr/>
            <p:nvPr/>
          </p:nvGrpSpPr>
          <p:grpSpPr>
            <a:xfrm>
              <a:off x="1033161" y="0"/>
              <a:ext cx="378820" cy="331468"/>
              <a:chOff x="0" y="0"/>
              <a:chExt cx="812800" cy="711200"/>
            </a:xfrm>
          </p:grpSpPr>
          <p:sp>
            <p:nvSpPr>
              <p:cNvPr id="2893" name="Google Shape;2893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894" name="Google Shape;2894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95" name="Google Shape;2895;p33"/>
            <p:cNvGrpSpPr/>
            <p:nvPr/>
          </p:nvGrpSpPr>
          <p:grpSpPr>
            <a:xfrm>
              <a:off x="1549742" y="0"/>
              <a:ext cx="378820" cy="331468"/>
              <a:chOff x="0" y="0"/>
              <a:chExt cx="812800" cy="711200"/>
            </a:xfrm>
          </p:grpSpPr>
          <p:sp>
            <p:nvSpPr>
              <p:cNvPr id="2896" name="Google Shape;2896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897" name="Google Shape;2897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98" name="Google Shape;2898;p33"/>
            <p:cNvGrpSpPr/>
            <p:nvPr/>
          </p:nvGrpSpPr>
          <p:grpSpPr>
            <a:xfrm>
              <a:off x="2066322" y="0"/>
              <a:ext cx="378820" cy="331468"/>
              <a:chOff x="0" y="0"/>
              <a:chExt cx="812800" cy="711200"/>
            </a:xfrm>
          </p:grpSpPr>
          <p:sp>
            <p:nvSpPr>
              <p:cNvPr id="2899" name="Google Shape;2899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00" name="Google Shape;2900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01" name="Google Shape;2901;p33"/>
            <p:cNvGrpSpPr/>
            <p:nvPr/>
          </p:nvGrpSpPr>
          <p:grpSpPr>
            <a:xfrm>
              <a:off x="2582903" y="0"/>
              <a:ext cx="378820" cy="331468"/>
              <a:chOff x="0" y="0"/>
              <a:chExt cx="812800" cy="711200"/>
            </a:xfrm>
          </p:grpSpPr>
          <p:sp>
            <p:nvSpPr>
              <p:cNvPr id="2902" name="Google Shape;2902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03" name="Google Shape;2903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04" name="Google Shape;2904;p33"/>
            <p:cNvGrpSpPr/>
            <p:nvPr/>
          </p:nvGrpSpPr>
          <p:grpSpPr>
            <a:xfrm>
              <a:off x="0" y="450612"/>
              <a:ext cx="378820" cy="331468"/>
              <a:chOff x="0" y="0"/>
              <a:chExt cx="812800" cy="711200"/>
            </a:xfrm>
          </p:grpSpPr>
          <p:sp>
            <p:nvSpPr>
              <p:cNvPr id="2905" name="Google Shape;2905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06" name="Google Shape;2906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07" name="Google Shape;2907;p33"/>
            <p:cNvGrpSpPr/>
            <p:nvPr/>
          </p:nvGrpSpPr>
          <p:grpSpPr>
            <a:xfrm>
              <a:off x="516581" y="450612"/>
              <a:ext cx="378820" cy="331468"/>
              <a:chOff x="0" y="0"/>
              <a:chExt cx="812800" cy="711200"/>
            </a:xfrm>
          </p:grpSpPr>
          <p:sp>
            <p:nvSpPr>
              <p:cNvPr id="2908" name="Google Shape;2908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09" name="Google Shape;2909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10" name="Google Shape;2910;p33"/>
            <p:cNvGrpSpPr/>
            <p:nvPr/>
          </p:nvGrpSpPr>
          <p:grpSpPr>
            <a:xfrm>
              <a:off x="1033161" y="450612"/>
              <a:ext cx="378820" cy="331468"/>
              <a:chOff x="0" y="0"/>
              <a:chExt cx="812800" cy="711200"/>
            </a:xfrm>
          </p:grpSpPr>
          <p:sp>
            <p:nvSpPr>
              <p:cNvPr id="2911" name="Google Shape;2911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12" name="Google Shape;2912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13" name="Google Shape;2913;p33"/>
            <p:cNvGrpSpPr/>
            <p:nvPr/>
          </p:nvGrpSpPr>
          <p:grpSpPr>
            <a:xfrm>
              <a:off x="1549742" y="450612"/>
              <a:ext cx="378820" cy="331468"/>
              <a:chOff x="0" y="0"/>
              <a:chExt cx="812800" cy="711200"/>
            </a:xfrm>
          </p:grpSpPr>
          <p:sp>
            <p:nvSpPr>
              <p:cNvPr id="2914" name="Google Shape;2914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15" name="Google Shape;2915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16" name="Google Shape;2916;p33"/>
            <p:cNvGrpSpPr/>
            <p:nvPr/>
          </p:nvGrpSpPr>
          <p:grpSpPr>
            <a:xfrm>
              <a:off x="2066322" y="450612"/>
              <a:ext cx="378820" cy="331468"/>
              <a:chOff x="0" y="0"/>
              <a:chExt cx="812800" cy="711200"/>
            </a:xfrm>
          </p:grpSpPr>
          <p:sp>
            <p:nvSpPr>
              <p:cNvPr id="2917" name="Google Shape;2917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18" name="Google Shape;2918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19" name="Google Shape;2919;p33"/>
            <p:cNvGrpSpPr/>
            <p:nvPr/>
          </p:nvGrpSpPr>
          <p:grpSpPr>
            <a:xfrm>
              <a:off x="2582903" y="450612"/>
              <a:ext cx="378820" cy="331468"/>
              <a:chOff x="0" y="0"/>
              <a:chExt cx="812800" cy="711200"/>
            </a:xfrm>
          </p:grpSpPr>
          <p:sp>
            <p:nvSpPr>
              <p:cNvPr id="2920" name="Google Shape;2920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21" name="Google Shape;2921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22" name="Google Shape;2922;p33"/>
            <p:cNvGrpSpPr/>
            <p:nvPr/>
          </p:nvGrpSpPr>
          <p:grpSpPr>
            <a:xfrm>
              <a:off x="0" y="901225"/>
              <a:ext cx="378820" cy="331468"/>
              <a:chOff x="0" y="0"/>
              <a:chExt cx="812800" cy="711200"/>
            </a:xfrm>
          </p:grpSpPr>
          <p:sp>
            <p:nvSpPr>
              <p:cNvPr id="2923" name="Google Shape;2923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24" name="Google Shape;2924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25" name="Google Shape;2925;p33"/>
            <p:cNvGrpSpPr/>
            <p:nvPr/>
          </p:nvGrpSpPr>
          <p:grpSpPr>
            <a:xfrm>
              <a:off x="516581" y="901225"/>
              <a:ext cx="378820" cy="331468"/>
              <a:chOff x="0" y="0"/>
              <a:chExt cx="812800" cy="711200"/>
            </a:xfrm>
          </p:grpSpPr>
          <p:sp>
            <p:nvSpPr>
              <p:cNvPr id="2926" name="Google Shape;2926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27" name="Google Shape;2927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28" name="Google Shape;2928;p33"/>
            <p:cNvGrpSpPr/>
            <p:nvPr/>
          </p:nvGrpSpPr>
          <p:grpSpPr>
            <a:xfrm>
              <a:off x="1033161" y="901225"/>
              <a:ext cx="378820" cy="331468"/>
              <a:chOff x="0" y="0"/>
              <a:chExt cx="812800" cy="711200"/>
            </a:xfrm>
          </p:grpSpPr>
          <p:sp>
            <p:nvSpPr>
              <p:cNvPr id="2929" name="Google Shape;2929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30" name="Google Shape;2930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31" name="Google Shape;2931;p33"/>
            <p:cNvGrpSpPr/>
            <p:nvPr/>
          </p:nvGrpSpPr>
          <p:grpSpPr>
            <a:xfrm>
              <a:off x="1549742" y="901225"/>
              <a:ext cx="378820" cy="331468"/>
              <a:chOff x="0" y="0"/>
              <a:chExt cx="812800" cy="711200"/>
            </a:xfrm>
          </p:grpSpPr>
          <p:sp>
            <p:nvSpPr>
              <p:cNvPr id="2932" name="Google Shape;2932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33" name="Google Shape;2933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34" name="Google Shape;2934;p33"/>
            <p:cNvGrpSpPr/>
            <p:nvPr/>
          </p:nvGrpSpPr>
          <p:grpSpPr>
            <a:xfrm>
              <a:off x="2066322" y="901225"/>
              <a:ext cx="378820" cy="331468"/>
              <a:chOff x="0" y="0"/>
              <a:chExt cx="812800" cy="711200"/>
            </a:xfrm>
          </p:grpSpPr>
          <p:sp>
            <p:nvSpPr>
              <p:cNvPr id="2935" name="Google Shape;2935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36" name="Google Shape;2936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37" name="Google Shape;2937;p33"/>
            <p:cNvGrpSpPr/>
            <p:nvPr/>
          </p:nvGrpSpPr>
          <p:grpSpPr>
            <a:xfrm>
              <a:off x="2582903" y="901225"/>
              <a:ext cx="378820" cy="331468"/>
              <a:chOff x="0" y="0"/>
              <a:chExt cx="812800" cy="711200"/>
            </a:xfrm>
          </p:grpSpPr>
          <p:sp>
            <p:nvSpPr>
              <p:cNvPr id="2938" name="Google Shape;2938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39" name="Google Shape;2939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0" name="Google Shape;2940;p33"/>
            <p:cNvGrpSpPr/>
            <p:nvPr/>
          </p:nvGrpSpPr>
          <p:grpSpPr>
            <a:xfrm>
              <a:off x="0" y="1351837"/>
              <a:ext cx="378820" cy="331468"/>
              <a:chOff x="0" y="0"/>
              <a:chExt cx="812800" cy="711200"/>
            </a:xfrm>
          </p:grpSpPr>
          <p:sp>
            <p:nvSpPr>
              <p:cNvPr id="2941" name="Google Shape;2941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42" name="Google Shape;2942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3" name="Google Shape;2943;p33"/>
            <p:cNvGrpSpPr/>
            <p:nvPr/>
          </p:nvGrpSpPr>
          <p:grpSpPr>
            <a:xfrm>
              <a:off x="516581" y="1351837"/>
              <a:ext cx="378820" cy="331468"/>
              <a:chOff x="0" y="0"/>
              <a:chExt cx="812800" cy="711200"/>
            </a:xfrm>
          </p:grpSpPr>
          <p:sp>
            <p:nvSpPr>
              <p:cNvPr id="2944" name="Google Shape;2944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45" name="Google Shape;2945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6" name="Google Shape;2946;p33"/>
            <p:cNvGrpSpPr/>
            <p:nvPr/>
          </p:nvGrpSpPr>
          <p:grpSpPr>
            <a:xfrm>
              <a:off x="1033161" y="1351837"/>
              <a:ext cx="378820" cy="331468"/>
              <a:chOff x="0" y="0"/>
              <a:chExt cx="812800" cy="711200"/>
            </a:xfrm>
          </p:grpSpPr>
          <p:sp>
            <p:nvSpPr>
              <p:cNvPr id="2947" name="Google Shape;2947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48" name="Google Shape;2948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9" name="Google Shape;2949;p33"/>
            <p:cNvGrpSpPr/>
            <p:nvPr/>
          </p:nvGrpSpPr>
          <p:grpSpPr>
            <a:xfrm>
              <a:off x="1549742" y="1351837"/>
              <a:ext cx="378820" cy="331468"/>
              <a:chOff x="0" y="0"/>
              <a:chExt cx="812800" cy="711200"/>
            </a:xfrm>
          </p:grpSpPr>
          <p:sp>
            <p:nvSpPr>
              <p:cNvPr id="2950" name="Google Shape;2950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51" name="Google Shape;2951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52" name="Google Shape;2952;p33"/>
            <p:cNvGrpSpPr/>
            <p:nvPr/>
          </p:nvGrpSpPr>
          <p:grpSpPr>
            <a:xfrm>
              <a:off x="2066322" y="1351837"/>
              <a:ext cx="378820" cy="331468"/>
              <a:chOff x="0" y="0"/>
              <a:chExt cx="812800" cy="711200"/>
            </a:xfrm>
          </p:grpSpPr>
          <p:sp>
            <p:nvSpPr>
              <p:cNvPr id="2953" name="Google Shape;2953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54" name="Google Shape;2954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55" name="Google Shape;2955;p33"/>
            <p:cNvGrpSpPr/>
            <p:nvPr/>
          </p:nvGrpSpPr>
          <p:grpSpPr>
            <a:xfrm>
              <a:off x="2582903" y="1351837"/>
              <a:ext cx="378820" cy="331468"/>
              <a:chOff x="0" y="0"/>
              <a:chExt cx="812800" cy="711200"/>
            </a:xfrm>
          </p:grpSpPr>
          <p:sp>
            <p:nvSpPr>
              <p:cNvPr id="2956" name="Google Shape;2956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57" name="Google Shape;2957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58" name="Google Shape;2958;p33"/>
            <p:cNvGrpSpPr/>
            <p:nvPr/>
          </p:nvGrpSpPr>
          <p:grpSpPr>
            <a:xfrm>
              <a:off x="0" y="1802449"/>
              <a:ext cx="378820" cy="331468"/>
              <a:chOff x="0" y="0"/>
              <a:chExt cx="812800" cy="711200"/>
            </a:xfrm>
          </p:grpSpPr>
          <p:sp>
            <p:nvSpPr>
              <p:cNvPr id="2959" name="Google Shape;2959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60" name="Google Shape;2960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61" name="Google Shape;2961;p33"/>
            <p:cNvGrpSpPr/>
            <p:nvPr/>
          </p:nvGrpSpPr>
          <p:grpSpPr>
            <a:xfrm>
              <a:off x="516581" y="1802449"/>
              <a:ext cx="378820" cy="331468"/>
              <a:chOff x="0" y="0"/>
              <a:chExt cx="812800" cy="711200"/>
            </a:xfrm>
          </p:grpSpPr>
          <p:sp>
            <p:nvSpPr>
              <p:cNvPr id="2962" name="Google Shape;2962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63" name="Google Shape;2963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64" name="Google Shape;2964;p33"/>
            <p:cNvGrpSpPr/>
            <p:nvPr/>
          </p:nvGrpSpPr>
          <p:grpSpPr>
            <a:xfrm>
              <a:off x="1033161" y="1802449"/>
              <a:ext cx="378820" cy="331468"/>
              <a:chOff x="0" y="0"/>
              <a:chExt cx="812800" cy="711200"/>
            </a:xfrm>
          </p:grpSpPr>
          <p:sp>
            <p:nvSpPr>
              <p:cNvPr id="2965" name="Google Shape;2965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66" name="Google Shape;2966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67" name="Google Shape;2967;p33"/>
            <p:cNvGrpSpPr/>
            <p:nvPr/>
          </p:nvGrpSpPr>
          <p:grpSpPr>
            <a:xfrm>
              <a:off x="1549742" y="1802449"/>
              <a:ext cx="378820" cy="331468"/>
              <a:chOff x="0" y="0"/>
              <a:chExt cx="812800" cy="711200"/>
            </a:xfrm>
          </p:grpSpPr>
          <p:sp>
            <p:nvSpPr>
              <p:cNvPr id="2968" name="Google Shape;2968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69" name="Google Shape;2969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0" name="Google Shape;2970;p33"/>
            <p:cNvGrpSpPr/>
            <p:nvPr/>
          </p:nvGrpSpPr>
          <p:grpSpPr>
            <a:xfrm>
              <a:off x="2066322" y="1802449"/>
              <a:ext cx="378820" cy="331468"/>
              <a:chOff x="0" y="0"/>
              <a:chExt cx="812800" cy="711200"/>
            </a:xfrm>
          </p:grpSpPr>
          <p:sp>
            <p:nvSpPr>
              <p:cNvPr id="2971" name="Google Shape;2971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72" name="Google Shape;2972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3" name="Google Shape;2973;p33"/>
            <p:cNvGrpSpPr/>
            <p:nvPr/>
          </p:nvGrpSpPr>
          <p:grpSpPr>
            <a:xfrm>
              <a:off x="2582903" y="1802449"/>
              <a:ext cx="378820" cy="331468"/>
              <a:chOff x="0" y="0"/>
              <a:chExt cx="812800" cy="711200"/>
            </a:xfrm>
          </p:grpSpPr>
          <p:sp>
            <p:nvSpPr>
              <p:cNvPr id="2974" name="Google Shape;2974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75" name="Google Shape;2975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6" name="Google Shape;2976;p33"/>
            <p:cNvGrpSpPr/>
            <p:nvPr/>
          </p:nvGrpSpPr>
          <p:grpSpPr>
            <a:xfrm>
              <a:off x="0" y="2253061"/>
              <a:ext cx="378820" cy="331468"/>
              <a:chOff x="0" y="0"/>
              <a:chExt cx="812800" cy="711200"/>
            </a:xfrm>
          </p:grpSpPr>
          <p:sp>
            <p:nvSpPr>
              <p:cNvPr id="2977" name="Google Shape;2977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78" name="Google Shape;2978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9" name="Google Shape;2979;p33"/>
            <p:cNvGrpSpPr/>
            <p:nvPr/>
          </p:nvGrpSpPr>
          <p:grpSpPr>
            <a:xfrm>
              <a:off x="516581" y="2253061"/>
              <a:ext cx="378820" cy="331468"/>
              <a:chOff x="0" y="0"/>
              <a:chExt cx="812800" cy="711200"/>
            </a:xfrm>
          </p:grpSpPr>
          <p:sp>
            <p:nvSpPr>
              <p:cNvPr id="2980" name="Google Shape;2980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81" name="Google Shape;2981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82" name="Google Shape;2982;p33"/>
            <p:cNvGrpSpPr/>
            <p:nvPr/>
          </p:nvGrpSpPr>
          <p:grpSpPr>
            <a:xfrm>
              <a:off x="1033161" y="2253061"/>
              <a:ext cx="378820" cy="331468"/>
              <a:chOff x="0" y="0"/>
              <a:chExt cx="812800" cy="711200"/>
            </a:xfrm>
          </p:grpSpPr>
          <p:sp>
            <p:nvSpPr>
              <p:cNvPr id="2983" name="Google Shape;2983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84" name="Google Shape;2984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85" name="Google Shape;2985;p33"/>
            <p:cNvGrpSpPr/>
            <p:nvPr/>
          </p:nvGrpSpPr>
          <p:grpSpPr>
            <a:xfrm>
              <a:off x="1549742" y="2253061"/>
              <a:ext cx="378820" cy="331468"/>
              <a:chOff x="0" y="0"/>
              <a:chExt cx="812800" cy="711200"/>
            </a:xfrm>
          </p:grpSpPr>
          <p:sp>
            <p:nvSpPr>
              <p:cNvPr id="2986" name="Google Shape;2986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87" name="Google Shape;2987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88" name="Google Shape;2988;p33"/>
            <p:cNvGrpSpPr/>
            <p:nvPr/>
          </p:nvGrpSpPr>
          <p:grpSpPr>
            <a:xfrm>
              <a:off x="2066322" y="2253061"/>
              <a:ext cx="378820" cy="331468"/>
              <a:chOff x="0" y="0"/>
              <a:chExt cx="812800" cy="711200"/>
            </a:xfrm>
          </p:grpSpPr>
          <p:sp>
            <p:nvSpPr>
              <p:cNvPr id="2989" name="Google Shape;2989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90" name="Google Shape;2990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91" name="Google Shape;2991;p33"/>
            <p:cNvGrpSpPr/>
            <p:nvPr/>
          </p:nvGrpSpPr>
          <p:grpSpPr>
            <a:xfrm>
              <a:off x="2582903" y="2253061"/>
              <a:ext cx="378820" cy="331468"/>
              <a:chOff x="0" y="0"/>
              <a:chExt cx="812800" cy="711200"/>
            </a:xfrm>
          </p:grpSpPr>
          <p:sp>
            <p:nvSpPr>
              <p:cNvPr id="2992" name="Google Shape;2992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93" name="Google Shape;2993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94" name="Google Shape;2994;p33"/>
            <p:cNvGrpSpPr/>
            <p:nvPr/>
          </p:nvGrpSpPr>
          <p:grpSpPr>
            <a:xfrm>
              <a:off x="0" y="2703674"/>
              <a:ext cx="378820" cy="331468"/>
              <a:chOff x="0" y="0"/>
              <a:chExt cx="812800" cy="711200"/>
            </a:xfrm>
          </p:grpSpPr>
          <p:sp>
            <p:nvSpPr>
              <p:cNvPr id="2995" name="Google Shape;2995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96" name="Google Shape;2996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97" name="Google Shape;2997;p33"/>
            <p:cNvGrpSpPr/>
            <p:nvPr/>
          </p:nvGrpSpPr>
          <p:grpSpPr>
            <a:xfrm>
              <a:off x="516581" y="2703674"/>
              <a:ext cx="378820" cy="331468"/>
              <a:chOff x="0" y="0"/>
              <a:chExt cx="812800" cy="711200"/>
            </a:xfrm>
          </p:grpSpPr>
          <p:sp>
            <p:nvSpPr>
              <p:cNvPr id="2998" name="Google Shape;2998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2999" name="Google Shape;2999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00" name="Google Shape;3000;p33"/>
            <p:cNvGrpSpPr/>
            <p:nvPr/>
          </p:nvGrpSpPr>
          <p:grpSpPr>
            <a:xfrm>
              <a:off x="1033161" y="2703674"/>
              <a:ext cx="378820" cy="331468"/>
              <a:chOff x="0" y="0"/>
              <a:chExt cx="812800" cy="711200"/>
            </a:xfrm>
          </p:grpSpPr>
          <p:sp>
            <p:nvSpPr>
              <p:cNvPr id="3001" name="Google Shape;3001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02" name="Google Shape;3002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03" name="Google Shape;3003;p33"/>
            <p:cNvGrpSpPr/>
            <p:nvPr/>
          </p:nvGrpSpPr>
          <p:grpSpPr>
            <a:xfrm>
              <a:off x="1549742" y="2703674"/>
              <a:ext cx="378820" cy="331468"/>
              <a:chOff x="0" y="0"/>
              <a:chExt cx="812800" cy="711200"/>
            </a:xfrm>
          </p:grpSpPr>
          <p:sp>
            <p:nvSpPr>
              <p:cNvPr id="3004" name="Google Shape;3004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05" name="Google Shape;3005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06" name="Google Shape;3006;p33"/>
            <p:cNvGrpSpPr/>
            <p:nvPr/>
          </p:nvGrpSpPr>
          <p:grpSpPr>
            <a:xfrm>
              <a:off x="2066322" y="2703674"/>
              <a:ext cx="378820" cy="331468"/>
              <a:chOff x="0" y="0"/>
              <a:chExt cx="812800" cy="711200"/>
            </a:xfrm>
          </p:grpSpPr>
          <p:sp>
            <p:nvSpPr>
              <p:cNvPr id="3007" name="Google Shape;3007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08" name="Google Shape;3008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09" name="Google Shape;3009;p33"/>
            <p:cNvGrpSpPr/>
            <p:nvPr/>
          </p:nvGrpSpPr>
          <p:grpSpPr>
            <a:xfrm>
              <a:off x="2582903" y="2703674"/>
              <a:ext cx="378820" cy="331468"/>
              <a:chOff x="0" y="0"/>
              <a:chExt cx="812800" cy="711200"/>
            </a:xfrm>
          </p:grpSpPr>
          <p:sp>
            <p:nvSpPr>
              <p:cNvPr id="3010" name="Google Shape;3010;p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11" name="Google Shape;3011;p33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DEB"/>
        </a:solidFill>
      </p:bgPr>
    </p:bg>
    <p:spTree>
      <p:nvGrpSpPr>
        <p:cNvPr id="3015" name="Shape 3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6" name="Google Shape;3016;p34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17" name="Google Shape;3017;p34"/>
          <p:cNvGrpSpPr/>
          <p:nvPr/>
        </p:nvGrpSpPr>
        <p:grpSpPr>
          <a:xfrm>
            <a:off x="2544786" y="1058494"/>
            <a:ext cx="13198429" cy="8631103"/>
            <a:chOff x="0" y="-28575"/>
            <a:chExt cx="4730019" cy="3093193"/>
          </a:xfrm>
        </p:grpSpPr>
        <p:sp>
          <p:nvSpPr>
            <p:cNvPr id="3018" name="Google Shape;3018;p34"/>
            <p:cNvSpPr/>
            <p:nvPr/>
          </p:nvSpPr>
          <p:spPr>
            <a:xfrm>
              <a:off x="0" y="0"/>
              <a:ext cx="4730019" cy="3064618"/>
            </a:xfrm>
            <a:custGeom>
              <a:rect b="b" l="l" r="r" t="t"/>
              <a:pathLst>
                <a:path extrusionOk="0" h="3064618" w="4730019">
                  <a:moveTo>
                    <a:pt x="0" y="0"/>
                  </a:moveTo>
                  <a:lnTo>
                    <a:pt x="4730019" y="0"/>
                  </a:lnTo>
                  <a:lnTo>
                    <a:pt x="4730019" y="3064618"/>
                  </a:lnTo>
                  <a:lnTo>
                    <a:pt x="0" y="30646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019" name="Google Shape;3019;p3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20" name="Google Shape;3020;p34"/>
          <p:cNvGrpSpPr/>
          <p:nvPr/>
        </p:nvGrpSpPr>
        <p:grpSpPr>
          <a:xfrm>
            <a:off x="4169148" y="2369316"/>
            <a:ext cx="9949703" cy="5872204"/>
            <a:chOff x="0" y="-57150"/>
            <a:chExt cx="2620498" cy="1546589"/>
          </a:xfrm>
        </p:grpSpPr>
        <p:sp>
          <p:nvSpPr>
            <p:cNvPr id="3021" name="Google Shape;3021;p34"/>
            <p:cNvSpPr/>
            <p:nvPr/>
          </p:nvSpPr>
          <p:spPr>
            <a:xfrm>
              <a:off x="0" y="0"/>
              <a:ext cx="2620498" cy="1489439"/>
            </a:xfrm>
            <a:custGeom>
              <a:rect b="b" l="l" r="r" t="t"/>
              <a:pathLst>
                <a:path extrusionOk="0" h="1489439" w="2620498">
                  <a:moveTo>
                    <a:pt x="0" y="0"/>
                  </a:moveTo>
                  <a:lnTo>
                    <a:pt x="2620498" y="0"/>
                  </a:lnTo>
                  <a:lnTo>
                    <a:pt x="2620498" y="1489439"/>
                  </a:lnTo>
                  <a:lnTo>
                    <a:pt x="0" y="1489439"/>
                  </a:lnTo>
                  <a:close/>
                </a:path>
              </a:pathLst>
            </a:custGeom>
            <a:solidFill>
              <a:srgbClr val="3F2414">
                <a:alpha val="80000"/>
              </a:srgbClr>
            </a:solidFill>
            <a:ln>
              <a:noFill/>
            </a:ln>
          </p:spPr>
        </p:sp>
        <p:sp>
          <p:nvSpPr>
            <p:cNvPr id="3022" name="Google Shape;3022;p3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23" name="Google Shape;3023;p34"/>
          <p:cNvSpPr txBox="1"/>
          <p:nvPr/>
        </p:nvSpPr>
        <p:spPr>
          <a:xfrm>
            <a:off x="4429441" y="3762375"/>
            <a:ext cx="9429118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8EDEB"/>
                </a:solidFill>
                <a:latin typeface="Raleway"/>
                <a:ea typeface="Raleway"/>
                <a:cs typeface="Raleway"/>
                <a:sym typeface="Raleway"/>
              </a:rPr>
              <a:t>Thank </a:t>
            </a:r>
            <a:r>
              <a:rPr b="0" i="0" lang="en-US" sz="9000" u="none" cap="none" strike="noStrike">
                <a:solidFill>
                  <a:srgbClr val="F8EDEB"/>
                </a:solidFill>
                <a:latin typeface="Raleway"/>
                <a:ea typeface="Raleway"/>
                <a:cs typeface="Raleway"/>
                <a:sym typeface="Raleway"/>
              </a:rPr>
              <a:t>you!</a:t>
            </a:r>
            <a:endParaRPr/>
          </a:p>
        </p:txBody>
      </p:sp>
      <p:sp>
        <p:nvSpPr>
          <p:cNvPr id="3024" name="Google Shape;3024;p34"/>
          <p:cNvSpPr txBox="1"/>
          <p:nvPr/>
        </p:nvSpPr>
        <p:spPr>
          <a:xfrm>
            <a:off x="6320142" y="5702465"/>
            <a:ext cx="5647716" cy="1146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8EDEB"/>
                </a:solidFill>
                <a:latin typeface="Raleway"/>
                <a:ea typeface="Raleway"/>
                <a:cs typeface="Raleway"/>
                <a:sym typeface="Raleway"/>
              </a:rPr>
              <a:t>Write a closing statement or call-to-action here.</a:t>
            </a:r>
            <a:endParaRPr/>
          </a:p>
        </p:txBody>
      </p:sp>
      <p:grpSp>
        <p:nvGrpSpPr>
          <p:cNvPr id="3025" name="Google Shape;3025;p34"/>
          <p:cNvGrpSpPr/>
          <p:nvPr/>
        </p:nvGrpSpPr>
        <p:grpSpPr>
          <a:xfrm>
            <a:off x="2544786" y="1166217"/>
            <a:ext cx="2771477" cy="2840179"/>
            <a:chOff x="0" y="0"/>
            <a:chExt cx="3695303" cy="3786906"/>
          </a:xfrm>
        </p:grpSpPr>
        <p:grpSp>
          <p:nvGrpSpPr>
            <p:cNvPr id="3026" name="Google Shape;3026;p34"/>
            <p:cNvGrpSpPr/>
            <p:nvPr/>
          </p:nvGrpSpPr>
          <p:grpSpPr>
            <a:xfrm>
              <a:off x="0" y="0"/>
              <a:ext cx="472649" cy="413568"/>
              <a:chOff x="0" y="0"/>
              <a:chExt cx="812800" cy="711200"/>
            </a:xfrm>
          </p:grpSpPr>
          <p:sp>
            <p:nvSpPr>
              <p:cNvPr id="3027" name="Google Shape;3027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28" name="Google Shape;3028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29" name="Google Shape;3029;p34"/>
            <p:cNvGrpSpPr/>
            <p:nvPr/>
          </p:nvGrpSpPr>
          <p:grpSpPr>
            <a:xfrm>
              <a:off x="644531" y="0"/>
              <a:ext cx="472649" cy="413568"/>
              <a:chOff x="0" y="0"/>
              <a:chExt cx="812800" cy="711200"/>
            </a:xfrm>
          </p:grpSpPr>
          <p:sp>
            <p:nvSpPr>
              <p:cNvPr id="3030" name="Google Shape;3030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31" name="Google Shape;3031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32" name="Google Shape;3032;p34"/>
            <p:cNvGrpSpPr/>
            <p:nvPr/>
          </p:nvGrpSpPr>
          <p:grpSpPr>
            <a:xfrm>
              <a:off x="1289062" y="0"/>
              <a:ext cx="472649" cy="413568"/>
              <a:chOff x="0" y="0"/>
              <a:chExt cx="812800" cy="711200"/>
            </a:xfrm>
          </p:grpSpPr>
          <p:sp>
            <p:nvSpPr>
              <p:cNvPr id="3033" name="Google Shape;3033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34" name="Google Shape;3034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35" name="Google Shape;3035;p34"/>
            <p:cNvGrpSpPr/>
            <p:nvPr/>
          </p:nvGrpSpPr>
          <p:grpSpPr>
            <a:xfrm>
              <a:off x="1933593" y="0"/>
              <a:ext cx="472649" cy="413568"/>
              <a:chOff x="0" y="0"/>
              <a:chExt cx="812800" cy="711200"/>
            </a:xfrm>
          </p:grpSpPr>
          <p:sp>
            <p:nvSpPr>
              <p:cNvPr id="3036" name="Google Shape;3036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37" name="Google Shape;3037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38" name="Google Shape;3038;p34"/>
            <p:cNvGrpSpPr/>
            <p:nvPr/>
          </p:nvGrpSpPr>
          <p:grpSpPr>
            <a:xfrm>
              <a:off x="2578123" y="0"/>
              <a:ext cx="472649" cy="413568"/>
              <a:chOff x="0" y="0"/>
              <a:chExt cx="812800" cy="711200"/>
            </a:xfrm>
          </p:grpSpPr>
          <p:sp>
            <p:nvSpPr>
              <p:cNvPr id="3039" name="Google Shape;3039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40" name="Google Shape;3040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1" name="Google Shape;3041;p34"/>
            <p:cNvGrpSpPr/>
            <p:nvPr/>
          </p:nvGrpSpPr>
          <p:grpSpPr>
            <a:xfrm>
              <a:off x="3222654" y="0"/>
              <a:ext cx="472649" cy="413568"/>
              <a:chOff x="0" y="0"/>
              <a:chExt cx="812800" cy="711200"/>
            </a:xfrm>
          </p:grpSpPr>
          <p:sp>
            <p:nvSpPr>
              <p:cNvPr id="3042" name="Google Shape;3042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43" name="Google Shape;3043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4" name="Google Shape;3044;p34"/>
            <p:cNvGrpSpPr/>
            <p:nvPr/>
          </p:nvGrpSpPr>
          <p:grpSpPr>
            <a:xfrm>
              <a:off x="0" y="562223"/>
              <a:ext cx="472649" cy="413568"/>
              <a:chOff x="0" y="0"/>
              <a:chExt cx="812800" cy="711200"/>
            </a:xfrm>
          </p:grpSpPr>
          <p:sp>
            <p:nvSpPr>
              <p:cNvPr id="3045" name="Google Shape;3045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46" name="Google Shape;3046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7" name="Google Shape;3047;p34"/>
            <p:cNvGrpSpPr/>
            <p:nvPr/>
          </p:nvGrpSpPr>
          <p:grpSpPr>
            <a:xfrm>
              <a:off x="644531" y="562223"/>
              <a:ext cx="472649" cy="413568"/>
              <a:chOff x="0" y="0"/>
              <a:chExt cx="812800" cy="711200"/>
            </a:xfrm>
          </p:grpSpPr>
          <p:sp>
            <p:nvSpPr>
              <p:cNvPr id="3048" name="Google Shape;3048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49" name="Google Shape;3049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50" name="Google Shape;3050;p34"/>
            <p:cNvGrpSpPr/>
            <p:nvPr/>
          </p:nvGrpSpPr>
          <p:grpSpPr>
            <a:xfrm>
              <a:off x="1289062" y="562223"/>
              <a:ext cx="472649" cy="413568"/>
              <a:chOff x="0" y="0"/>
              <a:chExt cx="812800" cy="711200"/>
            </a:xfrm>
          </p:grpSpPr>
          <p:sp>
            <p:nvSpPr>
              <p:cNvPr id="3051" name="Google Shape;3051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52" name="Google Shape;3052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53" name="Google Shape;3053;p34"/>
            <p:cNvGrpSpPr/>
            <p:nvPr/>
          </p:nvGrpSpPr>
          <p:grpSpPr>
            <a:xfrm>
              <a:off x="1933593" y="562223"/>
              <a:ext cx="472649" cy="413568"/>
              <a:chOff x="0" y="0"/>
              <a:chExt cx="812800" cy="711200"/>
            </a:xfrm>
          </p:grpSpPr>
          <p:sp>
            <p:nvSpPr>
              <p:cNvPr id="3054" name="Google Shape;3054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55" name="Google Shape;3055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56" name="Google Shape;3056;p34"/>
            <p:cNvGrpSpPr/>
            <p:nvPr/>
          </p:nvGrpSpPr>
          <p:grpSpPr>
            <a:xfrm>
              <a:off x="2578123" y="562223"/>
              <a:ext cx="472649" cy="413568"/>
              <a:chOff x="0" y="0"/>
              <a:chExt cx="812800" cy="711200"/>
            </a:xfrm>
          </p:grpSpPr>
          <p:sp>
            <p:nvSpPr>
              <p:cNvPr id="3057" name="Google Shape;3057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58" name="Google Shape;3058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59" name="Google Shape;3059;p34"/>
            <p:cNvGrpSpPr/>
            <p:nvPr/>
          </p:nvGrpSpPr>
          <p:grpSpPr>
            <a:xfrm>
              <a:off x="3222654" y="562223"/>
              <a:ext cx="472649" cy="413568"/>
              <a:chOff x="0" y="0"/>
              <a:chExt cx="812800" cy="711200"/>
            </a:xfrm>
          </p:grpSpPr>
          <p:sp>
            <p:nvSpPr>
              <p:cNvPr id="3060" name="Google Shape;3060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61" name="Google Shape;3061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62" name="Google Shape;3062;p34"/>
            <p:cNvGrpSpPr/>
            <p:nvPr/>
          </p:nvGrpSpPr>
          <p:grpSpPr>
            <a:xfrm>
              <a:off x="0" y="1124446"/>
              <a:ext cx="472649" cy="413568"/>
              <a:chOff x="0" y="0"/>
              <a:chExt cx="812800" cy="711200"/>
            </a:xfrm>
          </p:grpSpPr>
          <p:sp>
            <p:nvSpPr>
              <p:cNvPr id="3063" name="Google Shape;3063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64" name="Google Shape;3064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65" name="Google Shape;3065;p34"/>
            <p:cNvGrpSpPr/>
            <p:nvPr/>
          </p:nvGrpSpPr>
          <p:grpSpPr>
            <a:xfrm>
              <a:off x="644531" y="1124446"/>
              <a:ext cx="472649" cy="413568"/>
              <a:chOff x="0" y="0"/>
              <a:chExt cx="812800" cy="711200"/>
            </a:xfrm>
          </p:grpSpPr>
          <p:sp>
            <p:nvSpPr>
              <p:cNvPr id="3066" name="Google Shape;3066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67" name="Google Shape;3067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68" name="Google Shape;3068;p34"/>
            <p:cNvGrpSpPr/>
            <p:nvPr/>
          </p:nvGrpSpPr>
          <p:grpSpPr>
            <a:xfrm>
              <a:off x="1289062" y="1124446"/>
              <a:ext cx="472649" cy="413568"/>
              <a:chOff x="0" y="0"/>
              <a:chExt cx="812800" cy="711200"/>
            </a:xfrm>
          </p:grpSpPr>
          <p:sp>
            <p:nvSpPr>
              <p:cNvPr id="3069" name="Google Shape;3069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70" name="Google Shape;3070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1" name="Google Shape;3071;p34"/>
            <p:cNvGrpSpPr/>
            <p:nvPr/>
          </p:nvGrpSpPr>
          <p:grpSpPr>
            <a:xfrm>
              <a:off x="1933593" y="1124446"/>
              <a:ext cx="472649" cy="413568"/>
              <a:chOff x="0" y="0"/>
              <a:chExt cx="812800" cy="711200"/>
            </a:xfrm>
          </p:grpSpPr>
          <p:sp>
            <p:nvSpPr>
              <p:cNvPr id="3072" name="Google Shape;3072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73" name="Google Shape;3073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4" name="Google Shape;3074;p34"/>
            <p:cNvGrpSpPr/>
            <p:nvPr/>
          </p:nvGrpSpPr>
          <p:grpSpPr>
            <a:xfrm>
              <a:off x="2578123" y="1124446"/>
              <a:ext cx="472649" cy="413568"/>
              <a:chOff x="0" y="0"/>
              <a:chExt cx="812800" cy="711200"/>
            </a:xfrm>
          </p:grpSpPr>
          <p:sp>
            <p:nvSpPr>
              <p:cNvPr id="3075" name="Google Shape;3075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76" name="Google Shape;3076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7" name="Google Shape;3077;p34"/>
            <p:cNvGrpSpPr/>
            <p:nvPr/>
          </p:nvGrpSpPr>
          <p:grpSpPr>
            <a:xfrm>
              <a:off x="3222654" y="1124446"/>
              <a:ext cx="472649" cy="413568"/>
              <a:chOff x="0" y="0"/>
              <a:chExt cx="812800" cy="711200"/>
            </a:xfrm>
          </p:grpSpPr>
          <p:sp>
            <p:nvSpPr>
              <p:cNvPr id="3078" name="Google Shape;3078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79" name="Google Shape;3079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0" name="Google Shape;3080;p34"/>
            <p:cNvGrpSpPr/>
            <p:nvPr/>
          </p:nvGrpSpPr>
          <p:grpSpPr>
            <a:xfrm>
              <a:off x="0" y="1686669"/>
              <a:ext cx="472649" cy="413568"/>
              <a:chOff x="0" y="0"/>
              <a:chExt cx="812800" cy="711200"/>
            </a:xfrm>
          </p:grpSpPr>
          <p:sp>
            <p:nvSpPr>
              <p:cNvPr id="3081" name="Google Shape;3081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82" name="Google Shape;3082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3" name="Google Shape;3083;p34"/>
            <p:cNvGrpSpPr/>
            <p:nvPr/>
          </p:nvGrpSpPr>
          <p:grpSpPr>
            <a:xfrm>
              <a:off x="644531" y="1686669"/>
              <a:ext cx="472649" cy="413568"/>
              <a:chOff x="0" y="0"/>
              <a:chExt cx="812800" cy="711200"/>
            </a:xfrm>
          </p:grpSpPr>
          <p:sp>
            <p:nvSpPr>
              <p:cNvPr id="3084" name="Google Shape;3084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85" name="Google Shape;3085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6" name="Google Shape;3086;p34"/>
            <p:cNvGrpSpPr/>
            <p:nvPr/>
          </p:nvGrpSpPr>
          <p:grpSpPr>
            <a:xfrm>
              <a:off x="1289062" y="1686669"/>
              <a:ext cx="472649" cy="413568"/>
              <a:chOff x="0" y="0"/>
              <a:chExt cx="812800" cy="711200"/>
            </a:xfrm>
          </p:grpSpPr>
          <p:sp>
            <p:nvSpPr>
              <p:cNvPr id="3087" name="Google Shape;3087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88" name="Google Shape;3088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9" name="Google Shape;3089;p34"/>
            <p:cNvGrpSpPr/>
            <p:nvPr/>
          </p:nvGrpSpPr>
          <p:grpSpPr>
            <a:xfrm>
              <a:off x="1933593" y="1686669"/>
              <a:ext cx="472649" cy="413568"/>
              <a:chOff x="0" y="0"/>
              <a:chExt cx="812800" cy="711200"/>
            </a:xfrm>
          </p:grpSpPr>
          <p:sp>
            <p:nvSpPr>
              <p:cNvPr id="3090" name="Google Shape;3090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91" name="Google Shape;3091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2" name="Google Shape;3092;p34"/>
            <p:cNvGrpSpPr/>
            <p:nvPr/>
          </p:nvGrpSpPr>
          <p:grpSpPr>
            <a:xfrm>
              <a:off x="2578123" y="1686669"/>
              <a:ext cx="472649" cy="413568"/>
              <a:chOff x="0" y="0"/>
              <a:chExt cx="812800" cy="711200"/>
            </a:xfrm>
          </p:grpSpPr>
          <p:sp>
            <p:nvSpPr>
              <p:cNvPr id="3093" name="Google Shape;3093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94" name="Google Shape;3094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5" name="Google Shape;3095;p34"/>
            <p:cNvGrpSpPr/>
            <p:nvPr/>
          </p:nvGrpSpPr>
          <p:grpSpPr>
            <a:xfrm>
              <a:off x="3222654" y="1686669"/>
              <a:ext cx="472649" cy="413568"/>
              <a:chOff x="0" y="0"/>
              <a:chExt cx="812800" cy="711200"/>
            </a:xfrm>
          </p:grpSpPr>
          <p:sp>
            <p:nvSpPr>
              <p:cNvPr id="3096" name="Google Shape;3096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097" name="Google Shape;3097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8" name="Google Shape;3098;p34"/>
            <p:cNvGrpSpPr/>
            <p:nvPr/>
          </p:nvGrpSpPr>
          <p:grpSpPr>
            <a:xfrm>
              <a:off x="0" y="2248892"/>
              <a:ext cx="472649" cy="413568"/>
              <a:chOff x="0" y="0"/>
              <a:chExt cx="812800" cy="711200"/>
            </a:xfrm>
          </p:grpSpPr>
          <p:sp>
            <p:nvSpPr>
              <p:cNvPr id="3099" name="Google Shape;3099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100" name="Google Shape;3100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1" name="Google Shape;3101;p34"/>
            <p:cNvGrpSpPr/>
            <p:nvPr/>
          </p:nvGrpSpPr>
          <p:grpSpPr>
            <a:xfrm>
              <a:off x="644531" y="2248892"/>
              <a:ext cx="472649" cy="413568"/>
              <a:chOff x="0" y="0"/>
              <a:chExt cx="812800" cy="711200"/>
            </a:xfrm>
          </p:grpSpPr>
          <p:sp>
            <p:nvSpPr>
              <p:cNvPr id="3102" name="Google Shape;3102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103" name="Google Shape;3103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4" name="Google Shape;3104;p34"/>
            <p:cNvGrpSpPr/>
            <p:nvPr/>
          </p:nvGrpSpPr>
          <p:grpSpPr>
            <a:xfrm>
              <a:off x="1289062" y="2248892"/>
              <a:ext cx="472649" cy="413568"/>
              <a:chOff x="0" y="0"/>
              <a:chExt cx="812800" cy="711200"/>
            </a:xfrm>
          </p:grpSpPr>
          <p:sp>
            <p:nvSpPr>
              <p:cNvPr id="3105" name="Google Shape;3105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106" name="Google Shape;3106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7" name="Google Shape;3107;p34"/>
            <p:cNvGrpSpPr/>
            <p:nvPr/>
          </p:nvGrpSpPr>
          <p:grpSpPr>
            <a:xfrm>
              <a:off x="1933593" y="2248892"/>
              <a:ext cx="472649" cy="413568"/>
              <a:chOff x="0" y="0"/>
              <a:chExt cx="812800" cy="711200"/>
            </a:xfrm>
          </p:grpSpPr>
          <p:sp>
            <p:nvSpPr>
              <p:cNvPr id="3108" name="Google Shape;3108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109" name="Google Shape;3109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0" name="Google Shape;3110;p34"/>
            <p:cNvGrpSpPr/>
            <p:nvPr/>
          </p:nvGrpSpPr>
          <p:grpSpPr>
            <a:xfrm>
              <a:off x="2578123" y="2248892"/>
              <a:ext cx="472649" cy="413568"/>
              <a:chOff x="0" y="0"/>
              <a:chExt cx="812800" cy="711200"/>
            </a:xfrm>
          </p:grpSpPr>
          <p:sp>
            <p:nvSpPr>
              <p:cNvPr id="3111" name="Google Shape;3111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112" name="Google Shape;3112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3" name="Google Shape;3113;p34"/>
            <p:cNvGrpSpPr/>
            <p:nvPr/>
          </p:nvGrpSpPr>
          <p:grpSpPr>
            <a:xfrm>
              <a:off x="3222654" y="2248892"/>
              <a:ext cx="472649" cy="413568"/>
              <a:chOff x="0" y="0"/>
              <a:chExt cx="812800" cy="711200"/>
            </a:xfrm>
          </p:grpSpPr>
          <p:sp>
            <p:nvSpPr>
              <p:cNvPr id="3114" name="Google Shape;3114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115" name="Google Shape;3115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6" name="Google Shape;3116;p34"/>
            <p:cNvGrpSpPr/>
            <p:nvPr/>
          </p:nvGrpSpPr>
          <p:grpSpPr>
            <a:xfrm>
              <a:off x="0" y="2811115"/>
              <a:ext cx="472649" cy="413568"/>
              <a:chOff x="0" y="0"/>
              <a:chExt cx="812800" cy="711200"/>
            </a:xfrm>
          </p:grpSpPr>
          <p:sp>
            <p:nvSpPr>
              <p:cNvPr id="3117" name="Google Shape;3117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118" name="Google Shape;3118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9" name="Google Shape;3119;p34"/>
            <p:cNvGrpSpPr/>
            <p:nvPr/>
          </p:nvGrpSpPr>
          <p:grpSpPr>
            <a:xfrm>
              <a:off x="644531" y="2811115"/>
              <a:ext cx="472649" cy="413568"/>
              <a:chOff x="0" y="0"/>
              <a:chExt cx="812800" cy="711200"/>
            </a:xfrm>
          </p:grpSpPr>
          <p:sp>
            <p:nvSpPr>
              <p:cNvPr id="3120" name="Google Shape;3120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121" name="Google Shape;3121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22" name="Google Shape;3122;p34"/>
            <p:cNvGrpSpPr/>
            <p:nvPr/>
          </p:nvGrpSpPr>
          <p:grpSpPr>
            <a:xfrm>
              <a:off x="1289062" y="2811115"/>
              <a:ext cx="472649" cy="413568"/>
              <a:chOff x="0" y="0"/>
              <a:chExt cx="812800" cy="711200"/>
            </a:xfrm>
          </p:grpSpPr>
          <p:sp>
            <p:nvSpPr>
              <p:cNvPr id="3123" name="Google Shape;3123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124" name="Google Shape;3124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25" name="Google Shape;3125;p34"/>
            <p:cNvGrpSpPr/>
            <p:nvPr/>
          </p:nvGrpSpPr>
          <p:grpSpPr>
            <a:xfrm>
              <a:off x="1933593" y="2811115"/>
              <a:ext cx="472649" cy="413568"/>
              <a:chOff x="0" y="0"/>
              <a:chExt cx="812800" cy="711200"/>
            </a:xfrm>
          </p:grpSpPr>
          <p:sp>
            <p:nvSpPr>
              <p:cNvPr id="3126" name="Google Shape;3126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127" name="Google Shape;3127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28" name="Google Shape;3128;p34"/>
            <p:cNvGrpSpPr/>
            <p:nvPr/>
          </p:nvGrpSpPr>
          <p:grpSpPr>
            <a:xfrm>
              <a:off x="2578123" y="2811115"/>
              <a:ext cx="472649" cy="413568"/>
              <a:chOff x="0" y="0"/>
              <a:chExt cx="812800" cy="711200"/>
            </a:xfrm>
          </p:grpSpPr>
          <p:sp>
            <p:nvSpPr>
              <p:cNvPr id="3129" name="Google Shape;3129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130" name="Google Shape;3130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31" name="Google Shape;3131;p34"/>
            <p:cNvGrpSpPr/>
            <p:nvPr/>
          </p:nvGrpSpPr>
          <p:grpSpPr>
            <a:xfrm>
              <a:off x="3222654" y="2811115"/>
              <a:ext cx="472649" cy="413568"/>
              <a:chOff x="0" y="0"/>
              <a:chExt cx="812800" cy="711200"/>
            </a:xfrm>
          </p:grpSpPr>
          <p:sp>
            <p:nvSpPr>
              <p:cNvPr id="3132" name="Google Shape;3132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133" name="Google Shape;3133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34" name="Google Shape;3134;p34"/>
            <p:cNvGrpSpPr/>
            <p:nvPr/>
          </p:nvGrpSpPr>
          <p:grpSpPr>
            <a:xfrm>
              <a:off x="0" y="3373338"/>
              <a:ext cx="472649" cy="413568"/>
              <a:chOff x="0" y="0"/>
              <a:chExt cx="812800" cy="711200"/>
            </a:xfrm>
          </p:grpSpPr>
          <p:sp>
            <p:nvSpPr>
              <p:cNvPr id="3135" name="Google Shape;3135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136" name="Google Shape;3136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37" name="Google Shape;3137;p34"/>
            <p:cNvGrpSpPr/>
            <p:nvPr/>
          </p:nvGrpSpPr>
          <p:grpSpPr>
            <a:xfrm>
              <a:off x="644531" y="3373338"/>
              <a:ext cx="472649" cy="413568"/>
              <a:chOff x="0" y="0"/>
              <a:chExt cx="812800" cy="711200"/>
            </a:xfrm>
          </p:grpSpPr>
          <p:sp>
            <p:nvSpPr>
              <p:cNvPr id="3138" name="Google Shape;3138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139" name="Google Shape;3139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0" name="Google Shape;3140;p34"/>
            <p:cNvGrpSpPr/>
            <p:nvPr/>
          </p:nvGrpSpPr>
          <p:grpSpPr>
            <a:xfrm>
              <a:off x="1289062" y="3373338"/>
              <a:ext cx="472649" cy="413568"/>
              <a:chOff x="0" y="0"/>
              <a:chExt cx="812800" cy="711200"/>
            </a:xfrm>
          </p:grpSpPr>
          <p:sp>
            <p:nvSpPr>
              <p:cNvPr id="3141" name="Google Shape;3141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142" name="Google Shape;3142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3" name="Google Shape;3143;p34"/>
            <p:cNvGrpSpPr/>
            <p:nvPr/>
          </p:nvGrpSpPr>
          <p:grpSpPr>
            <a:xfrm>
              <a:off x="1933593" y="3373338"/>
              <a:ext cx="472649" cy="413568"/>
              <a:chOff x="0" y="0"/>
              <a:chExt cx="812800" cy="711200"/>
            </a:xfrm>
          </p:grpSpPr>
          <p:sp>
            <p:nvSpPr>
              <p:cNvPr id="3144" name="Google Shape;3144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145" name="Google Shape;3145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6" name="Google Shape;3146;p34"/>
            <p:cNvGrpSpPr/>
            <p:nvPr/>
          </p:nvGrpSpPr>
          <p:grpSpPr>
            <a:xfrm>
              <a:off x="2578123" y="3373338"/>
              <a:ext cx="472649" cy="413568"/>
              <a:chOff x="0" y="0"/>
              <a:chExt cx="812800" cy="711200"/>
            </a:xfrm>
          </p:grpSpPr>
          <p:sp>
            <p:nvSpPr>
              <p:cNvPr id="3147" name="Google Shape;3147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148" name="Google Shape;3148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9" name="Google Shape;3149;p34"/>
            <p:cNvGrpSpPr/>
            <p:nvPr/>
          </p:nvGrpSpPr>
          <p:grpSpPr>
            <a:xfrm>
              <a:off x="3222654" y="3373338"/>
              <a:ext cx="472649" cy="413568"/>
              <a:chOff x="0" y="0"/>
              <a:chExt cx="812800" cy="711200"/>
            </a:xfrm>
          </p:grpSpPr>
          <p:sp>
            <p:nvSpPr>
              <p:cNvPr id="3150" name="Google Shape;3150;p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151" name="Google Shape;3151;p34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152" name="Google Shape;3152;p34"/>
          <p:cNvGrpSpPr/>
          <p:nvPr/>
        </p:nvGrpSpPr>
        <p:grpSpPr>
          <a:xfrm>
            <a:off x="11985267" y="5413913"/>
            <a:ext cx="7770088" cy="7804916"/>
            <a:chOff x="1813" y="0"/>
            <a:chExt cx="809173" cy="812800"/>
          </a:xfrm>
        </p:grpSpPr>
        <p:sp>
          <p:nvSpPr>
            <p:cNvPr id="3153" name="Google Shape;3153;p3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4" name="Google Shape;3154;p3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55" name="Google Shape;3155;p34"/>
          <p:cNvSpPr/>
          <p:nvPr/>
        </p:nvSpPr>
        <p:spPr>
          <a:xfrm>
            <a:off x="11217571" y="8241520"/>
            <a:ext cx="2901280" cy="3026107"/>
          </a:xfrm>
          <a:custGeom>
            <a:rect b="b" l="l" r="r" t="t"/>
            <a:pathLst>
              <a:path extrusionOk="0" h="3026107" w="2901280">
                <a:moveTo>
                  <a:pt x="0" y="0"/>
                </a:moveTo>
                <a:lnTo>
                  <a:pt x="2901281" y="0"/>
                </a:lnTo>
                <a:lnTo>
                  <a:pt x="2901281" y="3026107"/>
                </a:lnTo>
                <a:lnTo>
                  <a:pt x="0" y="30261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9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0" name="Google Shape;3160;p35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1" name="Google Shape;3161;p35"/>
          <p:cNvPicPr preferRelativeResize="0"/>
          <p:nvPr/>
        </p:nvPicPr>
        <p:blipFill rotWithShape="1">
          <a:blip r:embed="rId4">
            <a:alphaModFix/>
          </a:blip>
          <a:srcRect b="223" l="32916" r="0" t="33140"/>
          <a:stretch/>
        </p:blipFill>
        <p:spPr>
          <a:xfrm>
            <a:off x="-1905157" y="788987"/>
            <a:ext cx="5852371" cy="870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2" name="Google Shape;3162;p35"/>
          <p:cNvPicPr preferRelativeResize="0"/>
          <p:nvPr/>
        </p:nvPicPr>
        <p:blipFill rotWithShape="1">
          <a:blip r:embed="rId5">
            <a:alphaModFix/>
          </a:blip>
          <a:srcRect b="0" l="27593" r="27593" t="0"/>
          <a:stretch/>
        </p:blipFill>
        <p:spPr>
          <a:xfrm>
            <a:off x="14277108" y="788987"/>
            <a:ext cx="5852371" cy="87090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3" name="Google Shape;3163;p35"/>
          <p:cNvSpPr txBox="1"/>
          <p:nvPr/>
        </p:nvSpPr>
        <p:spPr>
          <a:xfrm>
            <a:off x="3925091" y="1221836"/>
            <a:ext cx="10393573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Credits</a:t>
            </a:r>
            <a:endParaRPr/>
          </a:p>
        </p:txBody>
      </p:sp>
      <p:sp>
        <p:nvSpPr>
          <p:cNvPr id="3164" name="Google Shape;3164;p35"/>
          <p:cNvSpPr txBox="1"/>
          <p:nvPr/>
        </p:nvSpPr>
        <p:spPr>
          <a:xfrm>
            <a:off x="4826969" y="3674528"/>
            <a:ext cx="8589817" cy="1146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3165" name="Google Shape;3165;p35"/>
          <p:cNvSpPr txBox="1"/>
          <p:nvPr/>
        </p:nvSpPr>
        <p:spPr>
          <a:xfrm>
            <a:off x="4760157" y="5887503"/>
            <a:ext cx="8656629" cy="869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Pexels for the photos</a:t>
            </a:r>
            <a:endParaRPr/>
          </a:p>
        </p:txBody>
      </p:sp>
      <p:sp>
        <p:nvSpPr>
          <p:cNvPr id="3166" name="Google Shape;3166;p35"/>
          <p:cNvSpPr txBox="1"/>
          <p:nvPr/>
        </p:nvSpPr>
        <p:spPr>
          <a:xfrm>
            <a:off x="5781110" y="7833778"/>
            <a:ext cx="6658968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Happy designing! </a:t>
            </a:r>
            <a:endParaRPr/>
          </a:p>
        </p:txBody>
      </p:sp>
      <p:grpSp>
        <p:nvGrpSpPr>
          <p:cNvPr id="3167" name="Google Shape;3167;p35"/>
          <p:cNvGrpSpPr/>
          <p:nvPr/>
        </p:nvGrpSpPr>
        <p:grpSpPr>
          <a:xfrm>
            <a:off x="-1353003" y="3642419"/>
            <a:ext cx="5843886" cy="4766034"/>
            <a:chOff x="0" y="-28575"/>
            <a:chExt cx="2094317" cy="1708039"/>
          </a:xfrm>
        </p:grpSpPr>
        <p:sp>
          <p:nvSpPr>
            <p:cNvPr id="3168" name="Google Shape;3168;p35"/>
            <p:cNvSpPr/>
            <p:nvPr/>
          </p:nvSpPr>
          <p:spPr>
            <a:xfrm>
              <a:off x="0" y="0"/>
              <a:ext cx="2094317" cy="1679464"/>
            </a:xfrm>
            <a:custGeom>
              <a:rect b="b" l="l" r="r" t="t"/>
              <a:pathLst>
                <a:path extrusionOk="0" h="1679464" w="2094317">
                  <a:moveTo>
                    <a:pt x="0" y="0"/>
                  </a:moveTo>
                  <a:lnTo>
                    <a:pt x="2094317" y="0"/>
                  </a:lnTo>
                  <a:lnTo>
                    <a:pt x="2094317" y="1679464"/>
                  </a:lnTo>
                  <a:lnTo>
                    <a:pt x="0" y="16794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169" name="Google Shape;3169;p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0" name="Google Shape;3170;p35"/>
          <p:cNvGrpSpPr/>
          <p:nvPr/>
        </p:nvGrpSpPr>
        <p:grpSpPr>
          <a:xfrm>
            <a:off x="13438908" y="-831470"/>
            <a:ext cx="3469855" cy="3311587"/>
            <a:chOff x="0" y="-28575"/>
            <a:chExt cx="1243518" cy="1186798"/>
          </a:xfrm>
        </p:grpSpPr>
        <p:sp>
          <p:nvSpPr>
            <p:cNvPr id="3171" name="Google Shape;3171;p35"/>
            <p:cNvSpPr/>
            <p:nvPr/>
          </p:nvSpPr>
          <p:spPr>
            <a:xfrm>
              <a:off x="0" y="0"/>
              <a:ext cx="1243518" cy="1158223"/>
            </a:xfrm>
            <a:custGeom>
              <a:rect b="b" l="l" r="r" t="t"/>
              <a:pathLst>
                <a:path extrusionOk="0" h="1158223" w="1243518">
                  <a:moveTo>
                    <a:pt x="0" y="0"/>
                  </a:moveTo>
                  <a:lnTo>
                    <a:pt x="1243518" y="0"/>
                  </a:lnTo>
                  <a:lnTo>
                    <a:pt x="1243518" y="1158223"/>
                  </a:lnTo>
                  <a:lnTo>
                    <a:pt x="0" y="11582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172" name="Google Shape;3172;p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3" name="Google Shape;3173;p35"/>
          <p:cNvGrpSpPr/>
          <p:nvPr/>
        </p:nvGrpSpPr>
        <p:grpSpPr>
          <a:xfrm>
            <a:off x="15957884" y="417329"/>
            <a:ext cx="3469855" cy="2347733"/>
            <a:chOff x="0" y="-28575"/>
            <a:chExt cx="1243518" cy="841375"/>
          </a:xfrm>
        </p:grpSpPr>
        <p:sp>
          <p:nvSpPr>
            <p:cNvPr id="3174" name="Google Shape;3174;p35"/>
            <p:cNvSpPr/>
            <p:nvPr/>
          </p:nvSpPr>
          <p:spPr>
            <a:xfrm>
              <a:off x="0" y="0"/>
              <a:ext cx="1243518" cy="263156"/>
            </a:xfrm>
            <a:custGeom>
              <a:rect b="b" l="l" r="r" t="t"/>
              <a:pathLst>
                <a:path extrusionOk="0" h="263156" w="1243518">
                  <a:moveTo>
                    <a:pt x="0" y="0"/>
                  </a:moveTo>
                  <a:lnTo>
                    <a:pt x="1243518" y="0"/>
                  </a:lnTo>
                  <a:lnTo>
                    <a:pt x="1243518" y="263156"/>
                  </a:lnTo>
                  <a:lnTo>
                    <a:pt x="0" y="263156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3175" name="Google Shape;3175;p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6" name="Google Shape;3176;p35"/>
          <p:cNvGrpSpPr/>
          <p:nvPr/>
        </p:nvGrpSpPr>
        <p:grpSpPr>
          <a:xfrm>
            <a:off x="-652152" y="2302063"/>
            <a:ext cx="2771477" cy="2840179"/>
            <a:chOff x="0" y="0"/>
            <a:chExt cx="3695303" cy="3786906"/>
          </a:xfrm>
        </p:grpSpPr>
        <p:grpSp>
          <p:nvGrpSpPr>
            <p:cNvPr id="3177" name="Google Shape;3177;p35"/>
            <p:cNvGrpSpPr/>
            <p:nvPr/>
          </p:nvGrpSpPr>
          <p:grpSpPr>
            <a:xfrm>
              <a:off x="0" y="0"/>
              <a:ext cx="472649" cy="413568"/>
              <a:chOff x="0" y="0"/>
              <a:chExt cx="812800" cy="711200"/>
            </a:xfrm>
          </p:grpSpPr>
          <p:sp>
            <p:nvSpPr>
              <p:cNvPr id="3178" name="Google Shape;3178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179" name="Google Shape;3179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0" name="Google Shape;3180;p35"/>
            <p:cNvGrpSpPr/>
            <p:nvPr/>
          </p:nvGrpSpPr>
          <p:grpSpPr>
            <a:xfrm>
              <a:off x="644531" y="0"/>
              <a:ext cx="472649" cy="413568"/>
              <a:chOff x="0" y="0"/>
              <a:chExt cx="812800" cy="711200"/>
            </a:xfrm>
          </p:grpSpPr>
          <p:sp>
            <p:nvSpPr>
              <p:cNvPr id="3181" name="Google Shape;3181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182" name="Google Shape;3182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3" name="Google Shape;3183;p35"/>
            <p:cNvGrpSpPr/>
            <p:nvPr/>
          </p:nvGrpSpPr>
          <p:grpSpPr>
            <a:xfrm>
              <a:off x="1289062" y="0"/>
              <a:ext cx="472649" cy="413568"/>
              <a:chOff x="0" y="0"/>
              <a:chExt cx="812800" cy="711200"/>
            </a:xfrm>
          </p:grpSpPr>
          <p:sp>
            <p:nvSpPr>
              <p:cNvPr id="3184" name="Google Shape;3184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185" name="Google Shape;3185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6" name="Google Shape;3186;p35"/>
            <p:cNvGrpSpPr/>
            <p:nvPr/>
          </p:nvGrpSpPr>
          <p:grpSpPr>
            <a:xfrm>
              <a:off x="1933593" y="0"/>
              <a:ext cx="472649" cy="413568"/>
              <a:chOff x="0" y="0"/>
              <a:chExt cx="812800" cy="711200"/>
            </a:xfrm>
          </p:grpSpPr>
          <p:sp>
            <p:nvSpPr>
              <p:cNvPr id="3187" name="Google Shape;3187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188" name="Google Shape;3188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9" name="Google Shape;3189;p35"/>
            <p:cNvGrpSpPr/>
            <p:nvPr/>
          </p:nvGrpSpPr>
          <p:grpSpPr>
            <a:xfrm>
              <a:off x="2578123" y="0"/>
              <a:ext cx="472649" cy="413568"/>
              <a:chOff x="0" y="0"/>
              <a:chExt cx="812800" cy="711200"/>
            </a:xfrm>
          </p:grpSpPr>
          <p:sp>
            <p:nvSpPr>
              <p:cNvPr id="3190" name="Google Shape;3190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191" name="Google Shape;3191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92" name="Google Shape;3192;p35"/>
            <p:cNvGrpSpPr/>
            <p:nvPr/>
          </p:nvGrpSpPr>
          <p:grpSpPr>
            <a:xfrm>
              <a:off x="3222654" y="0"/>
              <a:ext cx="472649" cy="413568"/>
              <a:chOff x="0" y="0"/>
              <a:chExt cx="812800" cy="711200"/>
            </a:xfrm>
          </p:grpSpPr>
          <p:sp>
            <p:nvSpPr>
              <p:cNvPr id="3193" name="Google Shape;3193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194" name="Google Shape;3194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95" name="Google Shape;3195;p35"/>
            <p:cNvGrpSpPr/>
            <p:nvPr/>
          </p:nvGrpSpPr>
          <p:grpSpPr>
            <a:xfrm>
              <a:off x="0" y="562223"/>
              <a:ext cx="472649" cy="413568"/>
              <a:chOff x="0" y="0"/>
              <a:chExt cx="812800" cy="711200"/>
            </a:xfrm>
          </p:grpSpPr>
          <p:sp>
            <p:nvSpPr>
              <p:cNvPr id="3196" name="Google Shape;3196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197" name="Google Shape;3197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98" name="Google Shape;3198;p35"/>
            <p:cNvGrpSpPr/>
            <p:nvPr/>
          </p:nvGrpSpPr>
          <p:grpSpPr>
            <a:xfrm>
              <a:off x="644531" y="562223"/>
              <a:ext cx="472649" cy="413568"/>
              <a:chOff x="0" y="0"/>
              <a:chExt cx="812800" cy="711200"/>
            </a:xfrm>
          </p:grpSpPr>
          <p:sp>
            <p:nvSpPr>
              <p:cNvPr id="3199" name="Google Shape;3199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00" name="Google Shape;3200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01" name="Google Shape;3201;p35"/>
            <p:cNvGrpSpPr/>
            <p:nvPr/>
          </p:nvGrpSpPr>
          <p:grpSpPr>
            <a:xfrm>
              <a:off x="1289062" y="562223"/>
              <a:ext cx="472649" cy="413568"/>
              <a:chOff x="0" y="0"/>
              <a:chExt cx="812800" cy="711200"/>
            </a:xfrm>
          </p:grpSpPr>
          <p:sp>
            <p:nvSpPr>
              <p:cNvPr id="3202" name="Google Shape;3202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03" name="Google Shape;3203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04" name="Google Shape;3204;p35"/>
            <p:cNvGrpSpPr/>
            <p:nvPr/>
          </p:nvGrpSpPr>
          <p:grpSpPr>
            <a:xfrm>
              <a:off x="1933593" y="562223"/>
              <a:ext cx="472649" cy="413568"/>
              <a:chOff x="0" y="0"/>
              <a:chExt cx="812800" cy="711200"/>
            </a:xfrm>
          </p:grpSpPr>
          <p:sp>
            <p:nvSpPr>
              <p:cNvPr id="3205" name="Google Shape;3205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06" name="Google Shape;3206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07" name="Google Shape;3207;p35"/>
            <p:cNvGrpSpPr/>
            <p:nvPr/>
          </p:nvGrpSpPr>
          <p:grpSpPr>
            <a:xfrm>
              <a:off x="2578123" y="562223"/>
              <a:ext cx="472649" cy="413568"/>
              <a:chOff x="0" y="0"/>
              <a:chExt cx="812800" cy="711200"/>
            </a:xfrm>
          </p:grpSpPr>
          <p:sp>
            <p:nvSpPr>
              <p:cNvPr id="3208" name="Google Shape;3208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09" name="Google Shape;3209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0" name="Google Shape;3210;p35"/>
            <p:cNvGrpSpPr/>
            <p:nvPr/>
          </p:nvGrpSpPr>
          <p:grpSpPr>
            <a:xfrm>
              <a:off x="3222654" y="562223"/>
              <a:ext cx="472649" cy="413568"/>
              <a:chOff x="0" y="0"/>
              <a:chExt cx="812800" cy="711200"/>
            </a:xfrm>
          </p:grpSpPr>
          <p:sp>
            <p:nvSpPr>
              <p:cNvPr id="3211" name="Google Shape;3211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12" name="Google Shape;3212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3" name="Google Shape;3213;p35"/>
            <p:cNvGrpSpPr/>
            <p:nvPr/>
          </p:nvGrpSpPr>
          <p:grpSpPr>
            <a:xfrm>
              <a:off x="0" y="1124446"/>
              <a:ext cx="472649" cy="413568"/>
              <a:chOff x="0" y="0"/>
              <a:chExt cx="812800" cy="711200"/>
            </a:xfrm>
          </p:grpSpPr>
          <p:sp>
            <p:nvSpPr>
              <p:cNvPr id="3214" name="Google Shape;3214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15" name="Google Shape;3215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6" name="Google Shape;3216;p35"/>
            <p:cNvGrpSpPr/>
            <p:nvPr/>
          </p:nvGrpSpPr>
          <p:grpSpPr>
            <a:xfrm>
              <a:off x="644531" y="1124446"/>
              <a:ext cx="472649" cy="413568"/>
              <a:chOff x="0" y="0"/>
              <a:chExt cx="812800" cy="711200"/>
            </a:xfrm>
          </p:grpSpPr>
          <p:sp>
            <p:nvSpPr>
              <p:cNvPr id="3217" name="Google Shape;3217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18" name="Google Shape;3218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9" name="Google Shape;3219;p35"/>
            <p:cNvGrpSpPr/>
            <p:nvPr/>
          </p:nvGrpSpPr>
          <p:grpSpPr>
            <a:xfrm>
              <a:off x="1289062" y="1124446"/>
              <a:ext cx="472649" cy="413568"/>
              <a:chOff x="0" y="0"/>
              <a:chExt cx="812800" cy="711200"/>
            </a:xfrm>
          </p:grpSpPr>
          <p:sp>
            <p:nvSpPr>
              <p:cNvPr id="3220" name="Google Shape;3220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21" name="Google Shape;3221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22" name="Google Shape;3222;p35"/>
            <p:cNvGrpSpPr/>
            <p:nvPr/>
          </p:nvGrpSpPr>
          <p:grpSpPr>
            <a:xfrm>
              <a:off x="1933593" y="1124446"/>
              <a:ext cx="472649" cy="413568"/>
              <a:chOff x="0" y="0"/>
              <a:chExt cx="812800" cy="711200"/>
            </a:xfrm>
          </p:grpSpPr>
          <p:sp>
            <p:nvSpPr>
              <p:cNvPr id="3223" name="Google Shape;3223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24" name="Google Shape;3224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25" name="Google Shape;3225;p35"/>
            <p:cNvGrpSpPr/>
            <p:nvPr/>
          </p:nvGrpSpPr>
          <p:grpSpPr>
            <a:xfrm>
              <a:off x="2578123" y="1124446"/>
              <a:ext cx="472649" cy="413568"/>
              <a:chOff x="0" y="0"/>
              <a:chExt cx="812800" cy="711200"/>
            </a:xfrm>
          </p:grpSpPr>
          <p:sp>
            <p:nvSpPr>
              <p:cNvPr id="3226" name="Google Shape;3226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27" name="Google Shape;3227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28" name="Google Shape;3228;p35"/>
            <p:cNvGrpSpPr/>
            <p:nvPr/>
          </p:nvGrpSpPr>
          <p:grpSpPr>
            <a:xfrm>
              <a:off x="3222654" y="1124446"/>
              <a:ext cx="472649" cy="413568"/>
              <a:chOff x="0" y="0"/>
              <a:chExt cx="812800" cy="711200"/>
            </a:xfrm>
          </p:grpSpPr>
          <p:sp>
            <p:nvSpPr>
              <p:cNvPr id="3229" name="Google Shape;3229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30" name="Google Shape;3230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31" name="Google Shape;3231;p35"/>
            <p:cNvGrpSpPr/>
            <p:nvPr/>
          </p:nvGrpSpPr>
          <p:grpSpPr>
            <a:xfrm>
              <a:off x="0" y="1686669"/>
              <a:ext cx="472649" cy="413568"/>
              <a:chOff x="0" y="0"/>
              <a:chExt cx="812800" cy="711200"/>
            </a:xfrm>
          </p:grpSpPr>
          <p:sp>
            <p:nvSpPr>
              <p:cNvPr id="3232" name="Google Shape;3232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33" name="Google Shape;3233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34" name="Google Shape;3234;p35"/>
            <p:cNvGrpSpPr/>
            <p:nvPr/>
          </p:nvGrpSpPr>
          <p:grpSpPr>
            <a:xfrm>
              <a:off x="644531" y="1686669"/>
              <a:ext cx="472649" cy="413568"/>
              <a:chOff x="0" y="0"/>
              <a:chExt cx="812800" cy="711200"/>
            </a:xfrm>
          </p:grpSpPr>
          <p:sp>
            <p:nvSpPr>
              <p:cNvPr id="3235" name="Google Shape;3235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36" name="Google Shape;3236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37" name="Google Shape;3237;p35"/>
            <p:cNvGrpSpPr/>
            <p:nvPr/>
          </p:nvGrpSpPr>
          <p:grpSpPr>
            <a:xfrm>
              <a:off x="1289062" y="1686669"/>
              <a:ext cx="472649" cy="413568"/>
              <a:chOff x="0" y="0"/>
              <a:chExt cx="812800" cy="711200"/>
            </a:xfrm>
          </p:grpSpPr>
          <p:sp>
            <p:nvSpPr>
              <p:cNvPr id="3238" name="Google Shape;3238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39" name="Google Shape;3239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40" name="Google Shape;3240;p35"/>
            <p:cNvGrpSpPr/>
            <p:nvPr/>
          </p:nvGrpSpPr>
          <p:grpSpPr>
            <a:xfrm>
              <a:off x="1933593" y="1686669"/>
              <a:ext cx="472649" cy="413568"/>
              <a:chOff x="0" y="0"/>
              <a:chExt cx="812800" cy="711200"/>
            </a:xfrm>
          </p:grpSpPr>
          <p:sp>
            <p:nvSpPr>
              <p:cNvPr id="3241" name="Google Shape;3241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42" name="Google Shape;3242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43" name="Google Shape;3243;p35"/>
            <p:cNvGrpSpPr/>
            <p:nvPr/>
          </p:nvGrpSpPr>
          <p:grpSpPr>
            <a:xfrm>
              <a:off x="2578123" y="1686669"/>
              <a:ext cx="472649" cy="413568"/>
              <a:chOff x="0" y="0"/>
              <a:chExt cx="812800" cy="711200"/>
            </a:xfrm>
          </p:grpSpPr>
          <p:sp>
            <p:nvSpPr>
              <p:cNvPr id="3244" name="Google Shape;3244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45" name="Google Shape;3245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46" name="Google Shape;3246;p35"/>
            <p:cNvGrpSpPr/>
            <p:nvPr/>
          </p:nvGrpSpPr>
          <p:grpSpPr>
            <a:xfrm>
              <a:off x="3222654" y="1686669"/>
              <a:ext cx="472649" cy="413568"/>
              <a:chOff x="0" y="0"/>
              <a:chExt cx="812800" cy="711200"/>
            </a:xfrm>
          </p:grpSpPr>
          <p:sp>
            <p:nvSpPr>
              <p:cNvPr id="3247" name="Google Shape;3247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48" name="Google Shape;3248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49" name="Google Shape;3249;p35"/>
            <p:cNvGrpSpPr/>
            <p:nvPr/>
          </p:nvGrpSpPr>
          <p:grpSpPr>
            <a:xfrm>
              <a:off x="0" y="2248892"/>
              <a:ext cx="472649" cy="413568"/>
              <a:chOff x="0" y="0"/>
              <a:chExt cx="812800" cy="711200"/>
            </a:xfrm>
          </p:grpSpPr>
          <p:sp>
            <p:nvSpPr>
              <p:cNvPr id="3250" name="Google Shape;3250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51" name="Google Shape;3251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52" name="Google Shape;3252;p35"/>
            <p:cNvGrpSpPr/>
            <p:nvPr/>
          </p:nvGrpSpPr>
          <p:grpSpPr>
            <a:xfrm>
              <a:off x="644531" y="2248892"/>
              <a:ext cx="472649" cy="413568"/>
              <a:chOff x="0" y="0"/>
              <a:chExt cx="812800" cy="711200"/>
            </a:xfrm>
          </p:grpSpPr>
          <p:sp>
            <p:nvSpPr>
              <p:cNvPr id="3253" name="Google Shape;3253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54" name="Google Shape;3254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55" name="Google Shape;3255;p35"/>
            <p:cNvGrpSpPr/>
            <p:nvPr/>
          </p:nvGrpSpPr>
          <p:grpSpPr>
            <a:xfrm>
              <a:off x="1289062" y="2248892"/>
              <a:ext cx="472649" cy="413568"/>
              <a:chOff x="0" y="0"/>
              <a:chExt cx="812800" cy="711200"/>
            </a:xfrm>
          </p:grpSpPr>
          <p:sp>
            <p:nvSpPr>
              <p:cNvPr id="3256" name="Google Shape;3256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57" name="Google Shape;3257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58" name="Google Shape;3258;p35"/>
            <p:cNvGrpSpPr/>
            <p:nvPr/>
          </p:nvGrpSpPr>
          <p:grpSpPr>
            <a:xfrm>
              <a:off x="1933593" y="2248892"/>
              <a:ext cx="472649" cy="413568"/>
              <a:chOff x="0" y="0"/>
              <a:chExt cx="812800" cy="711200"/>
            </a:xfrm>
          </p:grpSpPr>
          <p:sp>
            <p:nvSpPr>
              <p:cNvPr id="3259" name="Google Shape;3259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60" name="Google Shape;3260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61" name="Google Shape;3261;p35"/>
            <p:cNvGrpSpPr/>
            <p:nvPr/>
          </p:nvGrpSpPr>
          <p:grpSpPr>
            <a:xfrm>
              <a:off x="2578123" y="2248892"/>
              <a:ext cx="472649" cy="413568"/>
              <a:chOff x="0" y="0"/>
              <a:chExt cx="812800" cy="711200"/>
            </a:xfrm>
          </p:grpSpPr>
          <p:sp>
            <p:nvSpPr>
              <p:cNvPr id="3262" name="Google Shape;3262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63" name="Google Shape;3263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64" name="Google Shape;3264;p35"/>
            <p:cNvGrpSpPr/>
            <p:nvPr/>
          </p:nvGrpSpPr>
          <p:grpSpPr>
            <a:xfrm>
              <a:off x="3222654" y="2248892"/>
              <a:ext cx="472649" cy="413568"/>
              <a:chOff x="0" y="0"/>
              <a:chExt cx="812800" cy="711200"/>
            </a:xfrm>
          </p:grpSpPr>
          <p:sp>
            <p:nvSpPr>
              <p:cNvPr id="3265" name="Google Shape;3265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66" name="Google Shape;3266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67" name="Google Shape;3267;p35"/>
            <p:cNvGrpSpPr/>
            <p:nvPr/>
          </p:nvGrpSpPr>
          <p:grpSpPr>
            <a:xfrm>
              <a:off x="0" y="2811115"/>
              <a:ext cx="472649" cy="413568"/>
              <a:chOff x="0" y="0"/>
              <a:chExt cx="812800" cy="711200"/>
            </a:xfrm>
          </p:grpSpPr>
          <p:sp>
            <p:nvSpPr>
              <p:cNvPr id="3268" name="Google Shape;3268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69" name="Google Shape;3269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70" name="Google Shape;3270;p35"/>
            <p:cNvGrpSpPr/>
            <p:nvPr/>
          </p:nvGrpSpPr>
          <p:grpSpPr>
            <a:xfrm>
              <a:off x="644531" y="2811115"/>
              <a:ext cx="472649" cy="413568"/>
              <a:chOff x="0" y="0"/>
              <a:chExt cx="812800" cy="711200"/>
            </a:xfrm>
          </p:grpSpPr>
          <p:sp>
            <p:nvSpPr>
              <p:cNvPr id="3271" name="Google Shape;3271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72" name="Google Shape;3272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73" name="Google Shape;3273;p35"/>
            <p:cNvGrpSpPr/>
            <p:nvPr/>
          </p:nvGrpSpPr>
          <p:grpSpPr>
            <a:xfrm>
              <a:off x="1289062" y="2811115"/>
              <a:ext cx="472649" cy="413568"/>
              <a:chOff x="0" y="0"/>
              <a:chExt cx="812800" cy="711200"/>
            </a:xfrm>
          </p:grpSpPr>
          <p:sp>
            <p:nvSpPr>
              <p:cNvPr id="3274" name="Google Shape;3274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75" name="Google Shape;3275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76" name="Google Shape;3276;p35"/>
            <p:cNvGrpSpPr/>
            <p:nvPr/>
          </p:nvGrpSpPr>
          <p:grpSpPr>
            <a:xfrm>
              <a:off x="1933593" y="2811115"/>
              <a:ext cx="472649" cy="413568"/>
              <a:chOff x="0" y="0"/>
              <a:chExt cx="812800" cy="711200"/>
            </a:xfrm>
          </p:grpSpPr>
          <p:sp>
            <p:nvSpPr>
              <p:cNvPr id="3277" name="Google Shape;3277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78" name="Google Shape;3278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79" name="Google Shape;3279;p35"/>
            <p:cNvGrpSpPr/>
            <p:nvPr/>
          </p:nvGrpSpPr>
          <p:grpSpPr>
            <a:xfrm>
              <a:off x="2578123" y="2811115"/>
              <a:ext cx="472649" cy="413568"/>
              <a:chOff x="0" y="0"/>
              <a:chExt cx="812800" cy="711200"/>
            </a:xfrm>
          </p:grpSpPr>
          <p:sp>
            <p:nvSpPr>
              <p:cNvPr id="3280" name="Google Shape;3280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81" name="Google Shape;3281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82" name="Google Shape;3282;p35"/>
            <p:cNvGrpSpPr/>
            <p:nvPr/>
          </p:nvGrpSpPr>
          <p:grpSpPr>
            <a:xfrm>
              <a:off x="3222654" y="2811115"/>
              <a:ext cx="472649" cy="413568"/>
              <a:chOff x="0" y="0"/>
              <a:chExt cx="812800" cy="711200"/>
            </a:xfrm>
          </p:grpSpPr>
          <p:sp>
            <p:nvSpPr>
              <p:cNvPr id="3283" name="Google Shape;3283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84" name="Google Shape;3284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85" name="Google Shape;3285;p35"/>
            <p:cNvGrpSpPr/>
            <p:nvPr/>
          </p:nvGrpSpPr>
          <p:grpSpPr>
            <a:xfrm>
              <a:off x="0" y="3373338"/>
              <a:ext cx="472649" cy="413568"/>
              <a:chOff x="0" y="0"/>
              <a:chExt cx="812800" cy="711200"/>
            </a:xfrm>
          </p:grpSpPr>
          <p:sp>
            <p:nvSpPr>
              <p:cNvPr id="3286" name="Google Shape;3286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87" name="Google Shape;3287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88" name="Google Shape;3288;p35"/>
            <p:cNvGrpSpPr/>
            <p:nvPr/>
          </p:nvGrpSpPr>
          <p:grpSpPr>
            <a:xfrm>
              <a:off x="644531" y="3373338"/>
              <a:ext cx="472649" cy="413568"/>
              <a:chOff x="0" y="0"/>
              <a:chExt cx="812800" cy="711200"/>
            </a:xfrm>
          </p:grpSpPr>
          <p:sp>
            <p:nvSpPr>
              <p:cNvPr id="3289" name="Google Shape;3289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90" name="Google Shape;3290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91" name="Google Shape;3291;p35"/>
            <p:cNvGrpSpPr/>
            <p:nvPr/>
          </p:nvGrpSpPr>
          <p:grpSpPr>
            <a:xfrm>
              <a:off x="1289062" y="3373338"/>
              <a:ext cx="472649" cy="413568"/>
              <a:chOff x="0" y="0"/>
              <a:chExt cx="812800" cy="711200"/>
            </a:xfrm>
          </p:grpSpPr>
          <p:sp>
            <p:nvSpPr>
              <p:cNvPr id="3292" name="Google Shape;3292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93" name="Google Shape;3293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94" name="Google Shape;3294;p35"/>
            <p:cNvGrpSpPr/>
            <p:nvPr/>
          </p:nvGrpSpPr>
          <p:grpSpPr>
            <a:xfrm>
              <a:off x="1933593" y="3373338"/>
              <a:ext cx="472649" cy="413568"/>
              <a:chOff x="0" y="0"/>
              <a:chExt cx="812800" cy="711200"/>
            </a:xfrm>
          </p:grpSpPr>
          <p:sp>
            <p:nvSpPr>
              <p:cNvPr id="3295" name="Google Shape;3295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96" name="Google Shape;3296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97" name="Google Shape;3297;p35"/>
            <p:cNvGrpSpPr/>
            <p:nvPr/>
          </p:nvGrpSpPr>
          <p:grpSpPr>
            <a:xfrm>
              <a:off x="2578123" y="3373338"/>
              <a:ext cx="472649" cy="413568"/>
              <a:chOff x="0" y="0"/>
              <a:chExt cx="812800" cy="711200"/>
            </a:xfrm>
          </p:grpSpPr>
          <p:sp>
            <p:nvSpPr>
              <p:cNvPr id="3298" name="Google Shape;3298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99" name="Google Shape;3299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00" name="Google Shape;3300;p35"/>
            <p:cNvGrpSpPr/>
            <p:nvPr/>
          </p:nvGrpSpPr>
          <p:grpSpPr>
            <a:xfrm>
              <a:off x="3222654" y="3373338"/>
              <a:ext cx="472649" cy="413568"/>
              <a:chOff x="0" y="0"/>
              <a:chExt cx="812800" cy="711200"/>
            </a:xfrm>
          </p:grpSpPr>
          <p:sp>
            <p:nvSpPr>
              <p:cNvPr id="3301" name="Google Shape;3301;p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02" name="Google Shape;3302;p35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03" name="Google Shape;3303;p35"/>
          <p:cNvSpPr/>
          <p:nvPr/>
        </p:nvSpPr>
        <p:spPr>
          <a:xfrm>
            <a:off x="12371630" y="6757453"/>
            <a:ext cx="4831664" cy="4614239"/>
          </a:xfrm>
          <a:custGeom>
            <a:rect b="b" l="l" r="r" t="t"/>
            <a:pathLst>
              <a:path extrusionOk="0" h="4614239" w="4831664">
                <a:moveTo>
                  <a:pt x="0" y="0"/>
                </a:moveTo>
                <a:lnTo>
                  <a:pt x="4831664" y="0"/>
                </a:lnTo>
                <a:lnTo>
                  <a:pt x="4831664" y="4614238"/>
                </a:lnTo>
                <a:lnTo>
                  <a:pt x="0" y="4614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7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8" name="Google Shape;3308;p36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9" name="Google Shape;3309;p36"/>
          <p:cNvGrpSpPr/>
          <p:nvPr/>
        </p:nvGrpSpPr>
        <p:grpSpPr>
          <a:xfrm>
            <a:off x="-5709637" y="727302"/>
            <a:ext cx="9949703" cy="7981723"/>
            <a:chOff x="0" y="-57150"/>
            <a:chExt cx="2620498" cy="2102182"/>
          </a:xfrm>
        </p:grpSpPr>
        <p:sp>
          <p:nvSpPr>
            <p:cNvPr id="3310" name="Google Shape;3310;p36"/>
            <p:cNvSpPr/>
            <p:nvPr/>
          </p:nvSpPr>
          <p:spPr>
            <a:xfrm>
              <a:off x="0" y="0"/>
              <a:ext cx="2620498" cy="2045032"/>
            </a:xfrm>
            <a:custGeom>
              <a:rect b="b" l="l" r="r" t="t"/>
              <a:pathLst>
                <a:path extrusionOk="0" h="2045032" w="2620498">
                  <a:moveTo>
                    <a:pt x="0" y="0"/>
                  </a:moveTo>
                  <a:lnTo>
                    <a:pt x="2620498" y="0"/>
                  </a:lnTo>
                  <a:lnTo>
                    <a:pt x="2620498" y="2045032"/>
                  </a:lnTo>
                  <a:lnTo>
                    <a:pt x="0" y="2045032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3311" name="Google Shape;3311;p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12" name="Google Shape;3312;p36"/>
          <p:cNvSpPr txBox="1"/>
          <p:nvPr/>
        </p:nvSpPr>
        <p:spPr>
          <a:xfrm>
            <a:off x="1028700" y="4362413"/>
            <a:ext cx="8115300" cy="1146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uses the following free fonts:</a:t>
            </a:r>
            <a:endParaRPr/>
          </a:p>
        </p:txBody>
      </p:sp>
      <p:sp>
        <p:nvSpPr>
          <p:cNvPr id="3313" name="Google Shape;3313;p36"/>
          <p:cNvSpPr txBox="1"/>
          <p:nvPr/>
        </p:nvSpPr>
        <p:spPr>
          <a:xfrm>
            <a:off x="1028700" y="8131175"/>
            <a:ext cx="84309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500" u="none" cap="none" strike="noStrike">
                <a:solidFill>
                  <a:srgbClr val="000000"/>
                </a:solidFill>
              </a:rPr>
              <a:t>You can find these fonts online too. </a:t>
            </a:r>
            <a:endParaRPr b="1" i="1" sz="3500" u="none" cap="none" strike="noStrike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500" u="none" cap="none" strike="noStrike">
                <a:solidFill>
                  <a:srgbClr val="000000"/>
                </a:solidFill>
              </a:rPr>
              <a:t>Happy designing! </a:t>
            </a:r>
            <a:endParaRPr b="1" i="1"/>
          </a:p>
        </p:txBody>
      </p:sp>
      <p:grpSp>
        <p:nvGrpSpPr>
          <p:cNvPr id="3314" name="Google Shape;3314;p36"/>
          <p:cNvGrpSpPr/>
          <p:nvPr/>
        </p:nvGrpSpPr>
        <p:grpSpPr>
          <a:xfrm>
            <a:off x="9678548" y="3527799"/>
            <a:ext cx="8428429" cy="3151667"/>
            <a:chOff x="0" y="-28575"/>
            <a:chExt cx="3020559" cy="1129486"/>
          </a:xfrm>
        </p:grpSpPr>
        <p:sp>
          <p:nvSpPr>
            <p:cNvPr id="3315" name="Google Shape;3315;p36"/>
            <p:cNvSpPr/>
            <p:nvPr/>
          </p:nvSpPr>
          <p:spPr>
            <a:xfrm>
              <a:off x="0" y="0"/>
              <a:ext cx="3020559" cy="1100911"/>
            </a:xfrm>
            <a:custGeom>
              <a:rect b="b" l="l" r="r" t="t"/>
              <a:pathLst>
                <a:path extrusionOk="0" h="1100911" w="3020559">
                  <a:moveTo>
                    <a:pt x="0" y="0"/>
                  </a:moveTo>
                  <a:lnTo>
                    <a:pt x="3020559" y="0"/>
                  </a:lnTo>
                  <a:lnTo>
                    <a:pt x="3020559" y="1100911"/>
                  </a:lnTo>
                  <a:lnTo>
                    <a:pt x="0" y="1100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316" name="Google Shape;3316;p3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7" name="Google Shape;3317;p36"/>
          <p:cNvGrpSpPr/>
          <p:nvPr/>
        </p:nvGrpSpPr>
        <p:grpSpPr>
          <a:xfrm>
            <a:off x="12824537" y="0"/>
            <a:ext cx="12212301" cy="12267041"/>
            <a:chOff x="1813" y="0"/>
            <a:chExt cx="809173" cy="812800"/>
          </a:xfrm>
        </p:grpSpPr>
        <p:sp>
          <p:nvSpPr>
            <p:cNvPr id="3318" name="Google Shape;3318;p3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F24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9" name="Google Shape;3319;p3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20" name="Google Shape;3320;p36"/>
          <p:cNvSpPr/>
          <p:nvPr/>
        </p:nvSpPr>
        <p:spPr>
          <a:xfrm>
            <a:off x="8204254" y="705952"/>
            <a:ext cx="10726442" cy="11269774"/>
          </a:xfrm>
          <a:custGeom>
            <a:rect b="b" l="l" r="r" t="t"/>
            <a:pathLst>
              <a:path extrusionOk="0" h="11269774" w="10726442">
                <a:moveTo>
                  <a:pt x="0" y="0"/>
                </a:moveTo>
                <a:lnTo>
                  <a:pt x="10726442" y="0"/>
                </a:lnTo>
                <a:lnTo>
                  <a:pt x="10726442" y="11269775"/>
                </a:lnTo>
                <a:lnTo>
                  <a:pt x="0" y="112697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42765"/>
            </a:stretch>
          </a:blipFill>
          <a:ln>
            <a:noFill/>
          </a:ln>
        </p:spPr>
      </p:sp>
      <p:sp>
        <p:nvSpPr>
          <p:cNvPr id="3321" name="Google Shape;3321;p36"/>
          <p:cNvSpPr txBox="1"/>
          <p:nvPr/>
        </p:nvSpPr>
        <p:spPr>
          <a:xfrm>
            <a:off x="1028700" y="1019175"/>
            <a:ext cx="10393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Fonts</a:t>
            </a: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In this Presentation</a:t>
            </a:r>
            <a:endParaRPr/>
          </a:p>
        </p:txBody>
      </p:sp>
      <p:sp>
        <p:nvSpPr>
          <p:cNvPr id="3322" name="Google Shape;3322;p36"/>
          <p:cNvSpPr txBox="1"/>
          <p:nvPr/>
        </p:nvSpPr>
        <p:spPr>
          <a:xfrm>
            <a:off x="1028700" y="6207489"/>
            <a:ext cx="7398000" cy="14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Titles: Raleway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Headers: Open Sans Bold Italic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Body Copy: Raleway</a:t>
            </a:r>
            <a:endParaRPr/>
          </a:p>
        </p:txBody>
      </p:sp>
      <p:grpSp>
        <p:nvGrpSpPr>
          <p:cNvPr id="3323" name="Google Shape;3323;p36"/>
          <p:cNvGrpSpPr/>
          <p:nvPr/>
        </p:nvGrpSpPr>
        <p:grpSpPr>
          <a:xfrm>
            <a:off x="16424071" y="7838210"/>
            <a:ext cx="2771477" cy="2840179"/>
            <a:chOff x="0" y="0"/>
            <a:chExt cx="3695303" cy="3786906"/>
          </a:xfrm>
        </p:grpSpPr>
        <p:grpSp>
          <p:nvGrpSpPr>
            <p:cNvPr id="3324" name="Google Shape;3324;p36"/>
            <p:cNvGrpSpPr/>
            <p:nvPr/>
          </p:nvGrpSpPr>
          <p:grpSpPr>
            <a:xfrm>
              <a:off x="0" y="0"/>
              <a:ext cx="472649" cy="413568"/>
              <a:chOff x="0" y="0"/>
              <a:chExt cx="812800" cy="711200"/>
            </a:xfrm>
          </p:grpSpPr>
          <p:sp>
            <p:nvSpPr>
              <p:cNvPr id="3325" name="Google Shape;3325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26" name="Google Shape;3326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27" name="Google Shape;3327;p36"/>
            <p:cNvGrpSpPr/>
            <p:nvPr/>
          </p:nvGrpSpPr>
          <p:grpSpPr>
            <a:xfrm>
              <a:off x="644531" y="0"/>
              <a:ext cx="472649" cy="413568"/>
              <a:chOff x="0" y="0"/>
              <a:chExt cx="812800" cy="711200"/>
            </a:xfrm>
          </p:grpSpPr>
          <p:sp>
            <p:nvSpPr>
              <p:cNvPr id="3328" name="Google Shape;3328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29" name="Google Shape;3329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30" name="Google Shape;3330;p36"/>
            <p:cNvGrpSpPr/>
            <p:nvPr/>
          </p:nvGrpSpPr>
          <p:grpSpPr>
            <a:xfrm>
              <a:off x="1289062" y="0"/>
              <a:ext cx="472649" cy="413568"/>
              <a:chOff x="0" y="0"/>
              <a:chExt cx="812800" cy="711200"/>
            </a:xfrm>
          </p:grpSpPr>
          <p:sp>
            <p:nvSpPr>
              <p:cNvPr id="3331" name="Google Shape;3331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32" name="Google Shape;3332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33" name="Google Shape;3333;p36"/>
            <p:cNvGrpSpPr/>
            <p:nvPr/>
          </p:nvGrpSpPr>
          <p:grpSpPr>
            <a:xfrm>
              <a:off x="1933593" y="0"/>
              <a:ext cx="472649" cy="413568"/>
              <a:chOff x="0" y="0"/>
              <a:chExt cx="812800" cy="711200"/>
            </a:xfrm>
          </p:grpSpPr>
          <p:sp>
            <p:nvSpPr>
              <p:cNvPr id="3334" name="Google Shape;3334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35" name="Google Shape;3335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36" name="Google Shape;3336;p36"/>
            <p:cNvGrpSpPr/>
            <p:nvPr/>
          </p:nvGrpSpPr>
          <p:grpSpPr>
            <a:xfrm>
              <a:off x="2578123" y="0"/>
              <a:ext cx="472649" cy="413568"/>
              <a:chOff x="0" y="0"/>
              <a:chExt cx="812800" cy="711200"/>
            </a:xfrm>
          </p:grpSpPr>
          <p:sp>
            <p:nvSpPr>
              <p:cNvPr id="3337" name="Google Shape;3337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38" name="Google Shape;3338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39" name="Google Shape;3339;p36"/>
            <p:cNvGrpSpPr/>
            <p:nvPr/>
          </p:nvGrpSpPr>
          <p:grpSpPr>
            <a:xfrm>
              <a:off x="3222654" y="0"/>
              <a:ext cx="472649" cy="413568"/>
              <a:chOff x="0" y="0"/>
              <a:chExt cx="812800" cy="711200"/>
            </a:xfrm>
          </p:grpSpPr>
          <p:sp>
            <p:nvSpPr>
              <p:cNvPr id="3340" name="Google Shape;3340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41" name="Google Shape;3341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2" name="Google Shape;3342;p36"/>
            <p:cNvGrpSpPr/>
            <p:nvPr/>
          </p:nvGrpSpPr>
          <p:grpSpPr>
            <a:xfrm>
              <a:off x="0" y="562223"/>
              <a:ext cx="472649" cy="413568"/>
              <a:chOff x="0" y="0"/>
              <a:chExt cx="812800" cy="711200"/>
            </a:xfrm>
          </p:grpSpPr>
          <p:sp>
            <p:nvSpPr>
              <p:cNvPr id="3343" name="Google Shape;3343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44" name="Google Shape;3344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5" name="Google Shape;3345;p36"/>
            <p:cNvGrpSpPr/>
            <p:nvPr/>
          </p:nvGrpSpPr>
          <p:grpSpPr>
            <a:xfrm>
              <a:off x="644531" y="562223"/>
              <a:ext cx="472649" cy="413568"/>
              <a:chOff x="0" y="0"/>
              <a:chExt cx="812800" cy="711200"/>
            </a:xfrm>
          </p:grpSpPr>
          <p:sp>
            <p:nvSpPr>
              <p:cNvPr id="3346" name="Google Shape;3346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47" name="Google Shape;3347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8" name="Google Shape;3348;p36"/>
            <p:cNvGrpSpPr/>
            <p:nvPr/>
          </p:nvGrpSpPr>
          <p:grpSpPr>
            <a:xfrm>
              <a:off x="1289062" y="562223"/>
              <a:ext cx="472649" cy="413568"/>
              <a:chOff x="0" y="0"/>
              <a:chExt cx="812800" cy="711200"/>
            </a:xfrm>
          </p:grpSpPr>
          <p:sp>
            <p:nvSpPr>
              <p:cNvPr id="3349" name="Google Shape;3349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50" name="Google Shape;3350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51" name="Google Shape;3351;p36"/>
            <p:cNvGrpSpPr/>
            <p:nvPr/>
          </p:nvGrpSpPr>
          <p:grpSpPr>
            <a:xfrm>
              <a:off x="1933593" y="562223"/>
              <a:ext cx="472649" cy="413568"/>
              <a:chOff x="0" y="0"/>
              <a:chExt cx="812800" cy="711200"/>
            </a:xfrm>
          </p:grpSpPr>
          <p:sp>
            <p:nvSpPr>
              <p:cNvPr id="3352" name="Google Shape;3352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53" name="Google Shape;3353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54" name="Google Shape;3354;p36"/>
            <p:cNvGrpSpPr/>
            <p:nvPr/>
          </p:nvGrpSpPr>
          <p:grpSpPr>
            <a:xfrm>
              <a:off x="2578123" y="562223"/>
              <a:ext cx="472649" cy="413568"/>
              <a:chOff x="0" y="0"/>
              <a:chExt cx="812800" cy="711200"/>
            </a:xfrm>
          </p:grpSpPr>
          <p:sp>
            <p:nvSpPr>
              <p:cNvPr id="3355" name="Google Shape;3355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56" name="Google Shape;3356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57" name="Google Shape;3357;p36"/>
            <p:cNvGrpSpPr/>
            <p:nvPr/>
          </p:nvGrpSpPr>
          <p:grpSpPr>
            <a:xfrm>
              <a:off x="3222654" y="562223"/>
              <a:ext cx="472649" cy="413568"/>
              <a:chOff x="0" y="0"/>
              <a:chExt cx="812800" cy="711200"/>
            </a:xfrm>
          </p:grpSpPr>
          <p:sp>
            <p:nvSpPr>
              <p:cNvPr id="3358" name="Google Shape;3358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59" name="Google Shape;3359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0" name="Google Shape;3360;p36"/>
            <p:cNvGrpSpPr/>
            <p:nvPr/>
          </p:nvGrpSpPr>
          <p:grpSpPr>
            <a:xfrm>
              <a:off x="0" y="1124446"/>
              <a:ext cx="472649" cy="413568"/>
              <a:chOff x="0" y="0"/>
              <a:chExt cx="812800" cy="711200"/>
            </a:xfrm>
          </p:grpSpPr>
          <p:sp>
            <p:nvSpPr>
              <p:cNvPr id="3361" name="Google Shape;3361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62" name="Google Shape;3362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3" name="Google Shape;3363;p36"/>
            <p:cNvGrpSpPr/>
            <p:nvPr/>
          </p:nvGrpSpPr>
          <p:grpSpPr>
            <a:xfrm>
              <a:off x="644531" y="1124446"/>
              <a:ext cx="472649" cy="413568"/>
              <a:chOff x="0" y="0"/>
              <a:chExt cx="812800" cy="711200"/>
            </a:xfrm>
          </p:grpSpPr>
          <p:sp>
            <p:nvSpPr>
              <p:cNvPr id="3364" name="Google Shape;3364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65" name="Google Shape;3365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6" name="Google Shape;3366;p36"/>
            <p:cNvGrpSpPr/>
            <p:nvPr/>
          </p:nvGrpSpPr>
          <p:grpSpPr>
            <a:xfrm>
              <a:off x="1289062" y="1124446"/>
              <a:ext cx="472649" cy="413568"/>
              <a:chOff x="0" y="0"/>
              <a:chExt cx="812800" cy="711200"/>
            </a:xfrm>
          </p:grpSpPr>
          <p:sp>
            <p:nvSpPr>
              <p:cNvPr id="3367" name="Google Shape;3367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68" name="Google Shape;3368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9" name="Google Shape;3369;p36"/>
            <p:cNvGrpSpPr/>
            <p:nvPr/>
          </p:nvGrpSpPr>
          <p:grpSpPr>
            <a:xfrm>
              <a:off x="1933593" y="1124446"/>
              <a:ext cx="472649" cy="413568"/>
              <a:chOff x="0" y="0"/>
              <a:chExt cx="812800" cy="711200"/>
            </a:xfrm>
          </p:grpSpPr>
          <p:sp>
            <p:nvSpPr>
              <p:cNvPr id="3370" name="Google Shape;3370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71" name="Google Shape;3371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2" name="Google Shape;3372;p36"/>
            <p:cNvGrpSpPr/>
            <p:nvPr/>
          </p:nvGrpSpPr>
          <p:grpSpPr>
            <a:xfrm>
              <a:off x="2578123" y="1124446"/>
              <a:ext cx="472649" cy="413568"/>
              <a:chOff x="0" y="0"/>
              <a:chExt cx="812800" cy="711200"/>
            </a:xfrm>
          </p:grpSpPr>
          <p:sp>
            <p:nvSpPr>
              <p:cNvPr id="3373" name="Google Shape;3373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74" name="Google Shape;3374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5" name="Google Shape;3375;p36"/>
            <p:cNvGrpSpPr/>
            <p:nvPr/>
          </p:nvGrpSpPr>
          <p:grpSpPr>
            <a:xfrm>
              <a:off x="3222654" y="1124446"/>
              <a:ext cx="472649" cy="413568"/>
              <a:chOff x="0" y="0"/>
              <a:chExt cx="812800" cy="711200"/>
            </a:xfrm>
          </p:grpSpPr>
          <p:sp>
            <p:nvSpPr>
              <p:cNvPr id="3376" name="Google Shape;3376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77" name="Google Shape;3377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8" name="Google Shape;3378;p36"/>
            <p:cNvGrpSpPr/>
            <p:nvPr/>
          </p:nvGrpSpPr>
          <p:grpSpPr>
            <a:xfrm>
              <a:off x="0" y="1686669"/>
              <a:ext cx="472649" cy="413568"/>
              <a:chOff x="0" y="0"/>
              <a:chExt cx="812800" cy="711200"/>
            </a:xfrm>
          </p:grpSpPr>
          <p:sp>
            <p:nvSpPr>
              <p:cNvPr id="3379" name="Google Shape;3379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80" name="Google Shape;3380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1" name="Google Shape;3381;p36"/>
            <p:cNvGrpSpPr/>
            <p:nvPr/>
          </p:nvGrpSpPr>
          <p:grpSpPr>
            <a:xfrm>
              <a:off x="644531" y="1686669"/>
              <a:ext cx="472649" cy="413568"/>
              <a:chOff x="0" y="0"/>
              <a:chExt cx="812800" cy="711200"/>
            </a:xfrm>
          </p:grpSpPr>
          <p:sp>
            <p:nvSpPr>
              <p:cNvPr id="3382" name="Google Shape;3382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83" name="Google Shape;3383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4" name="Google Shape;3384;p36"/>
            <p:cNvGrpSpPr/>
            <p:nvPr/>
          </p:nvGrpSpPr>
          <p:grpSpPr>
            <a:xfrm>
              <a:off x="1289062" y="1686669"/>
              <a:ext cx="472649" cy="413568"/>
              <a:chOff x="0" y="0"/>
              <a:chExt cx="812800" cy="711200"/>
            </a:xfrm>
          </p:grpSpPr>
          <p:sp>
            <p:nvSpPr>
              <p:cNvPr id="3385" name="Google Shape;3385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86" name="Google Shape;3386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7" name="Google Shape;3387;p36"/>
            <p:cNvGrpSpPr/>
            <p:nvPr/>
          </p:nvGrpSpPr>
          <p:grpSpPr>
            <a:xfrm>
              <a:off x="1933593" y="1686669"/>
              <a:ext cx="472649" cy="413568"/>
              <a:chOff x="0" y="0"/>
              <a:chExt cx="812800" cy="711200"/>
            </a:xfrm>
          </p:grpSpPr>
          <p:sp>
            <p:nvSpPr>
              <p:cNvPr id="3388" name="Google Shape;3388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89" name="Google Shape;3389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90" name="Google Shape;3390;p36"/>
            <p:cNvGrpSpPr/>
            <p:nvPr/>
          </p:nvGrpSpPr>
          <p:grpSpPr>
            <a:xfrm>
              <a:off x="2578123" y="1686669"/>
              <a:ext cx="472649" cy="413568"/>
              <a:chOff x="0" y="0"/>
              <a:chExt cx="812800" cy="711200"/>
            </a:xfrm>
          </p:grpSpPr>
          <p:sp>
            <p:nvSpPr>
              <p:cNvPr id="3391" name="Google Shape;3391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92" name="Google Shape;3392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93" name="Google Shape;3393;p36"/>
            <p:cNvGrpSpPr/>
            <p:nvPr/>
          </p:nvGrpSpPr>
          <p:grpSpPr>
            <a:xfrm>
              <a:off x="3222654" y="1686669"/>
              <a:ext cx="472649" cy="413568"/>
              <a:chOff x="0" y="0"/>
              <a:chExt cx="812800" cy="711200"/>
            </a:xfrm>
          </p:grpSpPr>
          <p:sp>
            <p:nvSpPr>
              <p:cNvPr id="3394" name="Google Shape;3394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95" name="Google Shape;3395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96" name="Google Shape;3396;p36"/>
            <p:cNvGrpSpPr/>
            <p:nvPr/>
          </p:nvGrpSpPr>
          <p:grpSpPr>
            <a:xfrm>
              <a:off x="0" y="2248892"/>
              <a:ext cx="472649" cy="413568"/>
              <a:chOff x="0" y="0"/>
              <a:chExt cx="812800" cy="711200"/>
            </a:xfrm>
          </p:grpSpPr>
          <p:sp>
            <p:nvSpPr>
              <p:cNvPr id="3397" name="Google Shape;3397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98" name="Google Shape;3398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99" name="Google Shape;3399;p36"/>
            <p:cNvGrpSpPr/>
            <p:nvPr/>
          </p:nvGrpSpPr>
          <p:grpSpPr>
            <a:xfrm>
              <a:off x="644531" y="2248892"/>
              <a:ext cx="472649" cy="413568"/>
              <a:chOff x="0" y="0"/>
              <a:chExt cx="812800" cy="711200"/>
            </a:xfrm>
          </p:grpSpPr>
          <p:sp>
            <p:nvSpPr>
              <p:cNvPr id="3400" name="Google Shape;3400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01" name="Google Shape;3401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2" name="Google Shape;3402;p36"/>
            <p:cNvGrpSpPr/>
            <p:nvPr/>
          </p:nvGrpSpPr>
          <p:grpSpPr>
            <a:xfrm>
              <a:off x="1289062" y="2248892"/>
              <a:ext cx="472649" cy="413568"/>
              <a:chOff x="0" y="0"/>
              <a:chExt cx="812800" cy="711200"/>
            </a:xfrm>
          </p:grpSpPr>
          <p:sp>
            <p:nvSpPr>
              <p:cNvPr id="3403" name="Google Shape;3403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04" name="Google Shape;3404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5" name="Google Shape;3405;p36"/>
            <p:cNvGrpSpPr/>
            <p:nvPr/>
          </p:nvGrpSpPr>
          <p:grpSpPr>
            <a:xfrm>
              <a:off x="1933593" y="2248892"/>
              <a:ext cx="472649" cy="413568"/>
              <a:chOff x="0" y="0"/>
              <a:chExt cx="812800" cy="711200"/>
            </a:xfrm>
          </p:grpSpPr>
          <p:sp>
            <p:nvSpPr>
              <p:cNvPr id="3406" name="Google Shape;3406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07" name="Google Shape;3407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8" name="Google Shape;3408;p36"/>
            <p:cNvGrpSpPr/>
            <p:nvPr/>
          </p:nvGrpSpPr>
          <p:grpSpPr>
            <a:xfrm>
              <a:off x="2578123" y="2248892"/>
              <a:ext cx="472649" cy="413568"/>
              <a:chOff x="0" y="0"/>
              <a:chExt cx="812800" cy="711200"/>
            </a:xfrm>
          </p:grpSpPr>
          <p:sp>
            <p:nvSpPr>
              <p:cNvPr id="3409" name="Google Shape;3409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10" name="Google Shape;3410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11" name="Google Shape;3411;p36"/>
            <p:cNvGrpSpPr/>
            <p:nvPr/>
          </p:nvGrpSpPr>
          <p:grpSpPr>
            <a:xfrm>
              <a:off x="3222654" y="2248892"/>
              <a:ext cx="472649" cy="413568"/>
              <a:chOff x="0" y="0"/>
              <a:chExt cx="812800" cy="711200"/>
            </a:xfrm>
          </p:grpSpPr>
          <p:sp>
            <p:nvSpPr>
              <p:cNvPr id="3412" name="Google Shape;3412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13" name="Google Shape;3413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14" name="Google Shape;3414;p36"/>
            <p:cNvGrpSpPr/>
            <p:nvPr/>
          </p:nvGrpSpPr>
          <p:grpSpPr>
            <a:xfrm>
              <a:off x="0" y="2811115"/>
              <a:ext cx="472649" cy="413568"/>
              <a:chOff x="0" y="0"/>
              <a:chExt cx="812800" cy="711200"/>
            </a:xfrm>
          </p:grpSpPr>
          <p:sp>
            <p:nvSpPr>
              <p:cNvPr id="3415" name="Google Shape;3415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16" name="Google Shape;3416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17" name="Google Shape;3417;p36"/>
            <p:cNvGrpSpPr/>
            <p:nvPr/>
          </p:nvGrpSpPr>
          <p:grpSpPr>
            <a:xfrm>
              <a:off x="644531" y="2811115"/>
              <a:ext cx="472649" cy="413568"/>
              <a:chOff x="0" y="0"/>
              <a:chExt cx="812800" cy="711200"/>
            </a:xfrm>
          </p:grpSpPr>
          <p:sp>
            <p:nvSpPr>
              <p:cNvPr id="3418" name="Google Shape;3418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19" name="Google Shape;3419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20" name="Google Shape;3420;p36"/>
            <p:cNvGrpSpPr/>
            <p:nvPr/>
          </p:nvGrpSpPr>
          <p:grpSpPr>
            <a:xfrm>
              <a:off x="1289062" y="2811115"/>
              <a:ext cx="472649" cy="413568"/>
              <a:chOff x="0" y="0"/>
              <a:chExt cx="812800" cy="711200"/>
            </a:xfrm>
          </p:grpSpPr>
          <p:sp>
            <p:nvSpPr>
              <p:cNvPr id="3421" name="Google Shape;3421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22" name="Google Shape;3422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23" name="Google Shape;3423;p36"/>
            <p:cNvGrpSpPr/>
            <p:nvPr/>
          </p:nvGrpSpPr>
          <p:grpSpPr>
            <a:xfrm>
              <a:off x="1933593" y="2811115"/>
              <a:ext cx="472649" cy="413568"/>
              <a:chOff x="0" y="0"/>
              <a:chExt cx="812800" cy="711200"/>
            </a:xfrm>
          </p:grpSpPr>
          <p:sp>
            <p:nvSpPr>
              <p:cNvPr id="3424" name="Google Shape;3424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25" name="Google Shape;3425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26" name="Google Shape;3426;p36"/>
            <p:cNvGrpSpPr/>
            <p:nvPr/>
          </p:nvGrpSpPr>
          <p:grpSpPr>
            <a:xfrm>
              <a:off x="2578123" y="2811115"/>
              <a:ext cx="472649" cy="413568"/>
              <a:chOff x="0" y="0"/>
              <a:chExt cx="812800" cy="711200"/>
            </a:xfrm>
          </p:grpSpPr>
          <p:sp>
            <p:nvSpPr>
              <p:cNvPr id="3427" name="Google Shape;3427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28" name="Google Shape;3428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29" name="Google Shape;3429;p36"/>
            <p:cNvGrpSpPr/>
            <p:nvPr/>
          </p:nvGrpSpPr>
          <p:grpSpPr>
            <a:xfrm>
              <a:off x="3222654" y="2811115"/>
              <a:ext cx="472649" cy="413568"/>
              <a:chOff x="0" y="0"/>
              <a:chExt cx="812800" cy="711200"/>
            </a:xfrm>
          </p:grpSpPr>
          <p:sp>
            <p:nvSpPr>
              <p:cNvPr id="3430" name="Google Shape;3430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31" name="Google Shape;3431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2" name="Google Shape;3432;p36"/>
            <p:cNvGrpSpPr/>
            <p:nvPr/>
          </p:nvGrpSpPr>
          <p:grpSpPr>
            <a:xfrm>
              <a:off x="0" y="3373338"/>
              <a:ext cx="472649" cy="413568"/>
              <a:chOff x="0" y="0"/>
              <a:chExt cx="812800" cy="711200"/>
            </a:xfrm>
          </p:grpSpPr>
          <p:sp>
            <p:nvSpPr>
              <p:cNvPr id="3433" name="Google Shape;3433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34" name="Google Shape;3434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5" name="Google Shape;3435;p36"/>
            <p:cNvGrpSpPr/>
            <p:nvPr/>
          </p:nvGrpSpPr>
          <p:grpSpPr>
            <a:xfrm>
              <a:off x="644531" y="3373338"/>
              <a:ext cx="472649" cy="413568"/>
              <a:chOff x="0" y="0"/>
              <a:chExt cx="812800" cy="711200"/>
            </a:xfrm>
          </p:grpSpPr>
          <p:sp>
            <p:nvSpPr>
              <p:cNvPr id="3436" name="Google Shape;3436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37" name="Google Shape;3437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8" name="Google Shape;3438;p36"/>
            <p:cNvGrpSpPr/>
            <p:nvPr/>
          </p:nvGrpSpPr>
          <p:grpSpPr>
            <a:xfrm>
              <a:off x="1289062" y="3373338"/>
              <a:ext cx="472649" cy="413568"/>
              <a:chOff x="0" y="0"/>
              <a:chExt cx="812800" cy="711200"/>
            </a:xfrm>
          </p:grpSpPr>
          <p:sp>
            <p:nvSpPr>
              <p:cNvPr id="3439" name="Google Shape;3439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40" name="Google Shape;3440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1" name="Google Shape;3441;p36"/>
            <p:cNvGrpSpPr/>
            <p:nvPr/>
          </p:nvGrpSpPr>
          <p:grpSpPr>
            <a:xfrm>
              <a:off x="1933593" y="3373338"/>
              <a:ext cx="472649" cy="413568"/>
              <a:chOff x="0" y="0"/>
              <a:chExt cx="812800" cy="711200"/>
            </a:xfrm>
          </p:grpSpPr>
          <p:sp>
            <p:nvSpPr>
              <p:cNvPr id="3442" name="Google Shape;3442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43" name="Google Shape;3443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4" name="Google Shape;3444;p36"/>
            <p:cNvGrpSpPr/>
            <p:nvPr/>
          </p:nvGrpSpPr>
          <p:grpSpPr>
            <a:xfrm>
              <a:off x="2578123" y="3373338"/>
              <a:ext cx="472649" cy="413568"/>
              <a:chOff x="0" y="0"/>
              <a:chExt cx="812800" cy="711200"/>
            </a:xfrm>
          </p:grpSpPr>
          <p:sp>
            <p:nvSpPr>
              <p:cNvPr id="3445" name="Google Shape;3445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46" name="Google Shape;3446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7" name="Google Shape;3447;p36"/>
            <p:cNvGrpSpPr/>
            <p:nvPr/>
          </p:nvGrpSpPr>
          <p:grpSpPr>
            <a:xfrm>
              <a:off x="3222654" y="3373338"/>
              <a:ext cx="472649" cy="413568"/>
              <a:chOff x="0" y="0"/>
              <a:chExt cx="812800" cy="711200"/>
            </a:xfrm>
          </p:grpSpPr>
          <p:sp>
            <p:nvSpPr>
              <p:cNvPr id="3448" name="Google Shape;3448;p3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49" name="Google Shape;3449;p3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3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4" name="Google Shape;3454;p37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5" name="Google Shape;3455;p37"/>
          <p:cNvGrpSpPr/>
          <p:nvPr/>
        </p:nvGrpSpPr>
        <p:grpSpPr>
          <a:xfrm>
            <a:off x="-1624772" y="2401023"/>
            <a:ext cx="20345564" cy="3841711"/>
            <a:chOff x="0" y="-57150"/>
            <a:chExt cx="5358502" cy="1011809"/>
          </a:xfrm>
        </p:grpSpPr>
        <p:sp>
          <p:nvSpPr>
            <p:cNvPr id="3456" name="Google Shape;3456;p37"/>
            <p:cNvSpPr/>
            <p:nvPr/>
          </p:nvSpPr>
          <p:spPr>
            <a:xfrm>
              <a:off x="0" y="0"/>
              <a:ext cx="5358502" cy="954659"/>
            </a:xfrm>
            <a:custGeom>
              <a:rect b="b" l="l" r="r" t="t"/>
              <a:pathLst>
                <a:path extrusionOk="0" h="954659" w="5358502">
                  <a:moveTo>
                    <a:pt x="0" y="0"/>
                  </a:moveTo>
                  <a:lnTo>
                    <a:pt x="5358502" y="0"/>
                  </a:lnTo>
                  <a:lnTo>
                    <a:pt x="5358502" y="954659"/>
                  </a:lnTo>
                  <a:lnTo>
                    <a:pt x="0" y="954659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3457" name="Google Shape;3457;p3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8" name="Google Shape;3458;p37"/>
          <p:cNvGrpSpPr/>
          <p:nvPr/>
        </p:nvGrpSpPr>
        <p:grpSpPr>
          <a:xfrm>
            <a:off x="15566836" y="807475"/>
            <a:ext cx="5444508" cy="3338499"/>
            <a:chOff x="0" y="-28575"/>
            <a:chExt cx="3757498" cy="2304047"/>
          </a:xfrm>
        </p:grpSpPr>
        <p:sp>
          <p:nvSpPr>
            <p:cNvPr id="3459" name="Google Shape;3459;p37"/>
            <p:cNvSpPr/>
            <p:nvPr/>
          </p:nvSpPr>
          <p:spPr>
            <a:xfrm>
              <a:off x="0" y="0"/>
              <a:ext cx="3757498" cy="2275472"/>
            </a:xfrm>
            <a:custGeom>
              <a:rect b="b" l="l" r="r" t="t"/>
              <a:pathLst>
                <a:path extrusionOk="0" h="2275472" w="3757498">
                  <a:moveTo>
                    <a:pt x="0" y="0"/>
                  </a:moveTo>
                  <a:lnTo>
                    <a:pt x="3757498" y="0"/>
                  </a:lnTo>
                  <a:lnTo>
                    <a:pt x="3757498" y="2275472"/>
                  </a:lnTo>
                  <a:lnTo>
                    <a:pt x="0" y="22754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60" name="Google Shape;3460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61" name="Google Shape;3461;p37"/>
          <p:cNvSpPr txBox="1"/>
          <p:nvPr/>
        </p:nvSpPr>
        <p:spPr>
          <a:xfrm>
            <a:off x="2511843" y="3008289"/>
            <a:ext cx="13665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Free templates </a:t>
            </a: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for all your presentation needs</a:t>
            </a:r>
            <a:endParaRPr/>
          </a:p>
        </p:txBody>
      </p:sp>
      <p:sp>
        <p:nvSpPr>
          <p:cNvPr id="3462" name="Google Shape;3462;p37"/>
          <p:cNvSpPr/>
          <p:nvPr/>
        </p:nvSpPr>
        <p:spPr>
          <a:xfrm>
            <a:off x="6664077" y="848879"/>
            <a:ext cx="4959846" cy="1239962"/>
          </a:xfrm>
          <a:custGeom>
            <a:rect b="b" l="l" r="r" t="t"/>
            <a:pathLst>
              <a:path extrusionOk="0" h="1239962" w="4959846">
                <a:moveTo>
                  <a:pt x="0" y="0"/>
                </a:moveTo>
                <a:lnTo>
                  <a:pt x="4959846" y="0"/>
                </a:lnTo>
                <a:lnTo>
                  <a:pt x="4959846" y="1239961"/>
                </a:lnTo>
                <a:lnTo>
                  <a:pt x="0" y="1239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463" name="Google Shape;3463;p37"/>
          <p:cNvGrpSpPr/>
          <p:nvPr/>
        </p:nvGrpSpPr>
        <p:grpSpPr>
          <a:xfrm>
            <a:off x="1213294" y="6610253"/>
            <a:ext cx="3469855" cy="3311587"/>
            <a:chOff x="0" y="-28575"/>
            <a:chExt cx="1243518" cy="1186798"/>
          </a:xfrm>
        </p:grpSpPr>
        <p:sp>
          <p:nvSpPr>
            <p:cNvPr id="3464" name="Google Shape;3464;p37"/>
            <p:cNvSpPr/>
            <p:nvPr/>
          </p:nvSpPr>
          <p:spPr>
            <a:xfrm>
              <a:off x="0" y="0"/>
              <a:ext cx="1243518" cy="1158223"/>
            </a:xfrm>
            <a:custGeom>
              <a:rect b="b" l="l" r="r" t="t"/>
              <a:pathLst>
                <a:path extrusionOk="0" h="1158223" w="1243518">
                  <a:moveTo>
                    <a:pt x="0" y="0"/>
                  </a:moveTo>
                  <a:lnTo>
                    <a:pt x="1243518" y="0"/>
                  </a:lnTo>
                  <a:lnTo>
                    <a:pt x="1243518" y="1158223"/>
                  </a:lnTo>
                  <a:lnTo>
                    <a:pt x="0" y="11582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65" name="Google Shape;3465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6" name="Google Shape;3466;p37"/>
          <p:cNvGrpSpPr/>
          <p:nvPr/>
        </p:nvGrpSpPr>
        <p:grpSpPr>
          <a:xfrm>
            <a:off x="5428338" y="6610253"/>
            <a:ext cx="3469855" cy="3311587"/>
            <a:chOff x="0" y="-28575"/>
            <a:chExt cx="1243518" cy="1186798"/>
          </a:xfrm>
        </p:grpSpPr>
        <p:sp>
          <p:nvSpPr>
            <p:cNvPr id="3467" name="Google Shape;3467;p37"/>
            <p:cNvSpPr/>
            <p:nvPr/>
          </p:nvSpPr>
          <p:spPr>
            <a:xfrm>
              <a:off x="0" y="0"/>
              <a:ext cx="1243518" cy="1158223"/>
            </a:xfrm>
            <a:custGeom>
              <a:rect b="b" l="l" r="r" t="t"/>
              <a:pathLst>
                <a:path extrusionOk="0" h="1158223" w="1243518">
                  <a:moveTo>
                    <a:pt x="0" y="0"/>
                  </a:moveTo>
                  <a:lnTo>
                    <a:pt x="1243518" y="0"/>
                  </a:lnTo>
                  <a:lnTo>
                    <a:pt x="1243518" y="1158223"/>
                  </a:lnTo>
                  <a:lnTo>
                    <a:pt x="0" y="11582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68" name="Google Shape;3468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9" name="Google Shape;3469;p37"/>
          <p:cNvGrpSpPr/>
          <p:nvPr/>
        </p:nvGrpSpPr>
        <p:grpSpPr>
          <a:xfrm>
            <a:off x="9643383" y="6610253"/>
            <a:ext cx="3469855" cy="3311587"/>
            <a:chOff x="0" y="-28575"/>
            <a:chExt cx="1243518" cy="1186798"/>
          </a:xfrm>
        </p:grpSpPr>
        <p:sp>
          <p:nvSpPr>
            <p:cNvPr id="3470" name="Google Shape;3470;p37"/>
            <p:cNvSpPr/>
            <p:nvPr/>
          </p:nvSpPr>
          <p:spPr>
            <a:xfrm>
              <a:off x="0" y="0"/>
              <a:ext cx="1243518" cy="1158223"/>
            </a:xfrm>
            <a:custGeom>
              <a:rect b="b" l="l" r="r" t="t"/>
              <a:pathLst>
                <a:path extrusionOk="0" h="1158223" w="1243518">
                  <a:moveTo>
                    <a:pt x="0" y="0"/>
                  </a:moveTo>
                  <a:lnTo>
                    <a:pt x="1243518" y="0"/>
                  </a:lnTo>
                  <a:lnTo>
                    <a:pt x="1243518" y="1158223"/>
                  </a:lnTo>
                  <a:lnTo>
                    <a:pt x="0" y="11582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71" name="Google Shape;3471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2" name="Google Shape;3472;p37"/>
          <p:cNvGrpSpPr/>
          <p:nvPr/>
        </p:nvGrpSpPr>
        <p:grpSpPr>
          <a:xfrm>
            <a:off x="13858428" y="6610253"/>
            <a:ext cx="3469855" cy="3311587"/>
            <a:chOff x="0" y="-28575"/>
            <a:chExt cx="1243518" cy="1186798"/>
          </a:xfrm>
        </p:grpSpPr>
        <p:sp>
          <p:nvSpPr>
            <p:cNvPr id="3473" name="Google Shape;3473;p37"/>
            <p:cNvSpPr/>
            <p:nvPr/>
          </p:nvSpPr>
          <p:spPr>
            <a:xfrm>
              <a:off x="0" y="0"/>
              <a:ext cx="1243518" cy="1158223"/>
            </a:xfrm>
            <a:custGeom>
              <a:rect b="b" l="l" r="r" t="t"/>
              <a:pathLst>
                <a:path extrusionOk="0" h="1158223" w="1243518">
                  <a:moveTo>
                    <a:pt x="0" y="0"/>
                  </a:moveTo>
                  <a:lnTo>
                    <a:pt x="1243518" y="0"/>
                  </a:lnTo>
                  <a:lnTo>
                    <a:pt x="1243518" y="1158223"/>
                  </a:lnTo>
                  <a:lnTo>
                    <a:pt x="0" y="11582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74" name="Google Shape;3474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75" name="Google Shape;3475;p37"/>
          <p:cNvSpPr txBox="1"/>
          <p:nvPr/>
        </p:nvSpPr>
        <p:spPr>
          <a:xfrm>
            <a:off x="1366383" y="7385012"/>
            <a:ext cx="3163676" cy="1371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For PowerPoint, Google Slides, and Canva</a:t>
            </a:r>
            <a:endParaRPr/>
          </a:p>
        </p:txBody>
      </p:sp>
      <p:sp>
        <p:nvSpPr>
          <p:cNvPr id="3476" name="Google Shape;3476;p37"/>
          <p:cNvSpPr txBox="1"/>
          <p:nvPr/>
        </p:nvSpPr>
        <p:spPr>
          <a:xfrm>
            <a:off x="5743109" y="7385012"/>
            <a:ext cx="2804899" cy="1371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100% free for personal or commercial use</a:t>
            </a:r>
            <a:endParaRPr/>
          </a:p>
        </p:txBody>
      </p:sp>
      <p:sp>
        <p:nvSpPr>
          <p:cNvPr id="3477" name="Google Shape;3477;p37"/>
          <p:cNvSpPr txBox="1"/>
          <p:nvPr/>
        </p:nvSpPr>
        <p:spPr>
          <a:xfrm>
            <a:off x="9839789" y="7385012"/>
            <a:ext cx="3077042" cy="1371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Ready to use, professional, and customizable</a:t>
            </a:r>
            <a:endParaRPr/>
          </a:p>
        </p:txBody>
      </p:sp>
      <p:sp>
        <p:nvSpPr>
          <p:cNvPr id="3478" name="Google Shape;3478;p37"/>
          <p:cNvSpPr txBox="1"/>
          <p:nvPr/>
        </p:nvSpPr>
        <p:spPr>
          <a:xfrm>
            <a:off x="14008587" y="7385012"/>
            <a:ext cx="3116496" cy="18227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7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Blow your audience away with attractive visuals</a:t>
            </a:r>
            <a:endParaRPr/>
          </a:p>
        </p:txBody>
      </p:sp>
      <p:sp>
        <p:nvSpPr>
          <p:cNvPr id="3479" name="Google Shape;3479;p37"/>
          <p:cNvSpPr/>
          <p:nvPr/>
        </p:nvSpPr>
        <p:spPr>
          <a:xfrm flipH="1">
            <a:off x="-3903370" y="-842573"/>
            <a:ext cx="7247304" cy="6921176"/>
          </a:xfrm>
          <a:custGeom>
            <a:rect b="b" l="l" r="r" t="t"/>
            <a:pathLst>
              <a:path extrusionOk="0" h="6921176" w="7247304">
                <a:moveTo>
                  <a:pt x="7247304" y="0"/>
                </a:moveTo>
                <a:lnTo>
                  <a:pt x="0" y="0"/>
                </a:lnTo>
                <a:lnTo>
                  <a:pt x="0" y="6921175"/>
                </a:lnTo>
                <a:lnTo>
                  <a:pt x="7247304" y="6921175"/>
                </a:lnTo>
                <a:lnTo>
                  <a:pt x="7247304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480" name="Google Shape;3480;p37"/>
          <p:cNvGrpSpPr/>
          <p:nvPr/>
        </p:nvGrpSpPr>
        <p:grpSpPr>
          <a:xfrm>
            <a:off x="16873049" y="5237867"/>
            <a:ext cx="2829898" cy="2842583"/>
            <a:chOff x="1813" y="0"/>
            <a:chExt cx="809173" cy="812800"/>
          </a:xfrm>
        </p:grpSpPr>
        <p:sp>
          <p:nvSpPr>
            <p:cNvPr id="3481" name="Google Shape;3481;p3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F24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2" name="Google Shape;3482;p3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3" name="Google Shape;3483;p37"/>
          <p:cNvGrpSpPr/>
          <p:nvPr/>
        </p:nvGrpSpPr>
        <p:grpSpPr>
          <a:xfrm>
            <a:off x="13113237" y="-2637938"/>
            <a:ext cx="3264206" cy="4808277"/>
            <a:chOff x="0" y="-28575"/>
            <a:chExt cx="2252774" cy="3318407"/>
          </a:xfrm>
        </p:grpSpPr>
        <p:sp>
          <p:nvSpPr>
            <p:cNvPr id="3484" name="Google Shape;3484;p37"/>
            <p:cNvSpPr/>
            <p:nvPr/>
          </p:nvSpPr>
          <p:spPr>
            <a:xfrm>
              <a:off x="0" y="0"/>
              <a:ext cx="2252774" cy="3289832"/>
            </a:xfrm>
            <a:custGeom>
              <a:rect b="b" l="l" r="r" t="t"/>
              <a:pathLst>
                <a:path extrusionOk="0" h="3289832" w="2252774">
                  <a:moveTo>
                    <a:pt x="0" y="0"/>
                  </a:moveTo>
                  <a:lnTo>
                    <a:pt x="2252774" y="0"/>
                  </a:lnTo>
                  <a:lnTo>
                    <a:pt x="2252774" y="3289832"/>
                  </a:lnTo>
                  <a:lnTo>
                    <a:pt x="0" y="32898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85" name="Google Shape;3485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9" name="Shape 3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0" name="Google Shape;3490;p38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91" name="Google Shape;3491;p38"/>
          <p:cNvGrpSpPr/>
          <p:nvPr/>
        </p:nvGrpSpPr>
        <p:grpSpPr>
          <a:xfrm>
            <a:off x="7385171" y="739833"/>
            <a:ext cx="10333932" cy="8869652"/>
            <a:chOff x="0" y="-28575"/>
            <a:chExt cx="3703448" cy="3178683"/>
          </a:xfrm>
        </p:grpSpPr>
        <p:sp>
          <p:nvSpPr>
            <p:cNvPr id="3492" name="Google Shape;3492;p38"/>
            <p:cNvSpPr/>
            <p:nvPr/>
          </p:nvSpPr>
          <p:spPr>
            <a:xfrm>
              <a:off x="0" y="0"/>
              <a:ext cx="3703448" cy="3150108"/>
            </a:xfrm>
            <a:custGeom>
              <a:rect b="b" l="l" r="r" t="t"/>
              <a:pathLst>
                <a:path extrusionOk="0" h="3150108" w="3703448">
                  <a:moveTo>
                    <a:pt x="0" y="0"/>
                  </a:moveTo>
                  <a:lnTo>
                    <a:pt x="3703448" y="0"/>
                  </a:lnTo>
                  <a:lnTo>
                    <a:pt x="3703448" y="3150108"/>
                  </a:lnTo>
                  <a:lnTo>
                    <a:pt x="0" y="31501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93" name="Google Shape;3493;p3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94" name="Google Shape;3494;p38"/>
          <p:cNvGrpSpPr/>
          <p:nvPr/>
        </p:nvGrpSpPr>
        <p:grpSpPr>
          <a:xfrm>
            <a:off x="14423058" y="4008098"/>
            <a:ext cx="2829898" cy="2842583"/>
            <a:chOff x="1813" y="0"/>
            <a:chExt cx="809173" cy="812800"/>
          </a:xfrm>
        </p:grpSpPr>
        <p:sp>
          <p:nvSpPr>
            <p:cNvPr id="3495" name="Google Shape;3495;p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6" name="Google Shape;3496;p3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97" name="Google Shape;3497;p38"/>
          <p:cNvGrpSpPr/>
          <p:nvPr/>
        </p:nvGrpSpPr>
        <p:grpSpPr>
          <a:xfrm>
            <a:off x="7871880" y="6960575"/>
            <a:ext cx="9387419" cy="2297725"/>
            <a:chOff x="0" y="-28575"/>
            <a:chExt cx="6478677" cy="1585763"/>
          </a:xfrm>
        </p:grpSpPr>
        <p:sp>
          <p:nvSpPr>
            <p:cNvPr id="3498" name="Google Shape;3498;p38"/>
            <p:cNvSpPr/>
            <p:nvPr/>
          </p:nvSpPr>
          <p:spPr>
            <a:xfrm>
              <a:off x="0" y="0"/>
              <a:ext cx="6478677" cy="1557188"/>
            </a:xfrm>
            <a:custGeom>
              <a:rect b="b" l="l" r="r" t="t"/>
              <a:pathLst>
                <a:path extrusionOk="0" h="1557188" w="6478677">
                  <a:moveTo>
                    <a:pt x="0" y="0"/>
                  </a:moveTo>
                  <a:lnTo>
                    <a:pt x="6478677" y="0"/>
                  </a:lnTo>
                  <a:lnTo>
                    <a:pt x="6478677" y="1557188"/>
                  </a:lnTo>
                  <a:lnTo>
                    <a:pt x="0" y="15571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99" name="Google Shape;3499;p3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0" name="Google Shape;3500;p38"/>
          <p:cNvGrpSpPr/>
          <p:nvPr/>
        </p:nvGrpSpPr>
        <p:grpSpPr>
          <a:xfrm>
            <a:off x="7871880" y="4222961"/>
            <a:ext cx="2354492" cy="2412856"/>
            <a:chOff x="0" y="0"/>
            <a:chExt cx="3139322" cy="3217142"/>
          </a:xfrm>
        </p:grpSpPr>
        <p:grpSp>
          <p:nvGrpSpPr>
            <p:cNvPr id="3501" name="Google Shape;3501;p38"/>
            <p:cNvGrpSpPr/>
            <p:nvPr/>
          </p:nvGrpSpPr>
          <p:grpSpPr>
            <a:xfrm>
              <a:off x="0" y="0"/>
              <a:ext cx="401536" cy="351344"/>
              <a:chOff x="0" y="0"/>
              <a:chExt cx="812800" cy="711200"/>
            </a:xfrm>
          </p:grpSpPr>
          <p:sp>
            <p:nvSpPr>
              <p:cNvPr id="3502" name="Google Shape;3502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03" name="Google Shape;3503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04" name="Google Shape;3504;p38"/>
            <p:cNvGrpSpPr/>
            <p:nvPr/>
          </p:nvGrpSpPr>
          <p:grpSpPr>
            <a:xfrm>
              <a:off x="547557" y="0"/>
              <a:ext cx="401536" cy="351344"/>
              <a:chOff x="0" y="0"/>
              <a:chExt cx="812800" cy="711200"/>
            </a:xfrm>
          </p:grpSpPr>
          <p:sp>
            <p:nvSpPr>
              <p:cNvPr id="3505" name="Google Shape;3505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06" name="Google Shape;3506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07" name="Google Shape;3507;p38"/>
            <p:cNvGrpSpPr/>
            <p:nvPr/>
          </p:nvGrpSpPr>
          <p:grpSpPr>
            <a:xfrm>
              <a:off x="1095114" y="0"/>
              <a:ext cx="401536" cy="351344"/>
              <a:chOff x="0" y="0"/>
              <a:chExt cx="812800" cy="711200"/>
            </a:xfrm>
          </p:grpSpPr>
          <p:sp>
            <p:nvSpPr>
              <p:cNvPr id="3508" name="Google Shape;3508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09" name="Google Shape;3509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10" name="Google Shape;3510;p38"/>
            <p:cNvGrpSpPr/>
            <p:nvPr/>
          </p:nvGrpSpPr>
          <p:grpSpPr>
            <a:xfrm>
              <a:off x="1642671" y="0"/>
              <a:ext cx="401536" cy="351344"/>
              <a:chOff x="0" y="0"/>
              <a:chExt cx="812800" cy="711200"/>
            </a:xfrm>
          </p:grpSpPr>
          <p:sp>
            <p:nvSpPr>
              <p:cNvPr id="3511" name="Google Shape;3511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12" name="Google Shape;3512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13" name="Google Shape;3513;p38"/>
            <p:cNvGrpSpPr/>
            <p:nvPr/>
          </p:nvGrpSpPr>
          <p:grpSpPr>
            <a:xfrm>
              <a:off x="2190228" y="0"/>
              <a:ext cx="401536" cy="351344"/>
              <a:chOff x="0" y="0"/>
              <a:chExt cx="812800" cy="711200"/>
            </a:xfrm>
          </p:grpSpPr>
          <p:sp>
            <p:nvSpPr>
              <p:cNvPr id="3514" name="Google Shape;3514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15" name="Google Shape;3515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16" name="Google Shape;3516;p38"/>
            <p:cNvGrpSpPr/>
            <p:nvPr/>
          </p:nvGrpSpPr>
          <p:grpSpPr>
            <a:xfrm>
              <a:off x="2737786" y="0"/>
              <a:ext cx="401536" cy="351344"/>
              <a:chOff x="0" y="0"/>
              <a:chExt cx="812800" cy="711200"/>
            </a:xfrm>
          </p:grpSpPr>
          <p:sp>
            <p:nvSpPr>
              <p:cNvPr id="3517" name="Google Shape;3517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18" name="Google Shape;3518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19" name="Google Shape;3519;p38"/>
            <p:cNvGrpSpPr/>
            <p:nvPr/>
          </p:nvGrpSpPr>
          <p:grpSpPr>
            <a:xfrm>
              <a:off x="0" y="477633"/>
              <a:ext cx="401536" cy="351344"/>
              <a:chOff x="0" y="0"/>
              <a:chExt cx="812800" cy="711200"/>
            </a:xfrm>
          </p:grpSpPr>
          <p:sp>
            <p:nvSpPr>
              <p:cNvPr id="3520" name="Google Shape;3520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21" name="Google Shape;3521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22" name="Google Shape;3522;p38"/>
            <p:cNvGrpSpPr/>
            <p:nvPr/>
          </p:nvGrpSpPr>
          <p:grpSpPr>
            <a:xfrm>
              <a:off x="547557" y="477633"/>
              <a:ext cx="401536" cy="351344"/>
              <a:chOff x="0" y="0"/>
              <a:chExt cx="812800" cy="711200"/>
            </a:xfrm>
          </p:grpSpPr>
          <p:sp>
            <p:nvSpPr>
              <p:cNvPr id="3523" name="Google Shape;3523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24" name="Google Shape;3524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25" name="Google Shape;3525;p38"/>
            <p:cNvGrpSpPr/>
            <p:nvPr/>
          </p:nvGrpSpPr>
          <p:grpSpPr>
            <a:xfrm>
              <a:off x="1095114" y="477633"/>
              <a:ext cx="401536" cy="351344"/>
              <a:chOff x="0" y="0"/>
              <a:chExt cx="812800" cy="711200"/>
            </a:xfrm>
          </p:grpSpPr>
          <p:sp>
            <p:nvSpPr>
              <p:cNvPr id="3526" name="Google Shape;3526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27" name="Google Shape;3527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28" name="Google Shape;3528;p38"/>
            <p:cNvGrpSpPr/>
            <p:nvPr/>
          </p:nvGrpSpPr>
          <p:grpSpPr>
            <a:xfrm>
              <a:off x="1642671" y="477633"/>
              <a:ext cx="401536" cy="351344"/>
              <a:chOff x="0" y="0"/>
              <a:chExt cx="812800" cy="711200"/>
            </a:xfrm>
          </p:grpSpPr>
          <p:sp>
            <p:nvSpPr>
              <p:cNvPr id="3529" name="Google Shape;3529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30" name="Google Shape;3530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31" name="Google Shape;3531;p38"/>
            <p:cNvGrpSpPr/>
            <p:nvPr/>
          </p:nvGrpSpPr>
          <p:grpSpPr>
            <a:xfrm>
              <a:off x="2190228" y="477633"/>
              <a:ext cx="401536" cy="351344"/>
              <a:chOff x="0" y="0"/>
              <a:chExt cx="812800" cy="711200"/>
            </a:xfrm>
          </p:grpSpPr>
          <p:sp>
            <p:nvSpPr>
              <p:cNvPr id="3532" name="Google Shape;3532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33" name="Google Shape;3533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34" name="Google Shape;3534;p38"/>
            <p:cNvGrpSpPr/>
            <p:nvPr/>
          </p:nvGrpSpPr>
          <p:grpSpPr>
            <a:xfrm>
              <a:off x="2737786" y="477633"/>
              <a:ext cx="401536" cy="351344"/>
              <a:chOff x="0" y="0"/>
              <a:chExt cx="812800" cy="711200"/>
            </a:xfrm>
          </p:grpSpPr>
          <p:sp>
            <p:nvSpPr>
              <p:cNvPr id="3535" name="Google Shape;3535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36" name="Google Shape;3536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37" name="Google Shape;3537;p38"/>
            <p:cNvGrpSpPr/>
            <p:nvPr/>
          </p:nvGrpSpPr>
          <p:grpSpPr>
            <a:xfrm>
              <a:off x="0" y="955266"/>
              <a:ext cx="401536" cy="351344"/>
              <a:chOff x="0" y="0"/>
              <a:chExt cx="812800" cy="711200"/>
            </a:xfrm>
          </p:grpSpPr>
          <p:sp>
            <p:nvSpPr>
              <p:cNvPr id="3538" name="Google Shape;3538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39" name="Google Shape;3539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0" name="Google Shape;3540;p38"/>
            <p:cNvGrpSpPr/>
            <p:nvPr/>
          </p:nvGrpSpPr>
          <p:grpSpPr>
            <a:xfrm>
              <a:off x="547557" y="955266"/>
              <a:ext cx="401536" cy="351344"/>
              <a:chOff x="0" y="0"/>
              <a:chExt cx="812800" cy="711200"/>
            </a:xfrm>
          </p:grpSpPr>
          <p:sp>
            <p:nvSpPr>
              <p:cNvPr id="3541" name="Google Shape;3541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42" name="Google Shape;3542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3" name="Google Shape;3543;p38"/>
            <p:cNvGrpSpPr/>
            <p:nvPr/>
          </p:nvGrpSpPr>
          <p:grpSpPr>
            <a:xfrm>
              <a:off x="1095114" y="955266"/>
              <a:ext cx="401536" cy="351344"/>
              <a:chOff x="0" y="0"/>
              <a:chExt cx="812800" cy="711200"/>
            </a:xfrm>
          </p:grpSpPr>
          <p:sp>
            <p:nvSpPr>
              <p:cNvPr id="3544" name="Google Shape;3544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45" name="Google Shape;3545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6" name="Google Shape;3546;p38"/>
            <p:cNvGrpSpPr/>
            <p:nvPr/>
          </p:nvGrpSpPr>
          <p:grpSpPr>
            <a:xfrm>
              <a:off x="1642671" y="955266"/>
              <a:ext cx="401536" cy="351344"/>
              <a:chOff x="0" y="0"/>
              <a:chExt cx="812800" cy="711200"/>
            </a:xfrm>
          </p:grpSpPr>
          <p:sp>
            <p:nvSpPr>
              <p:cNvPr id="3547" name="Google Shape;3547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48" name="Google Shape;3548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9" name="Google Shape;3549;p38"/>
            <p:cNvGrpSpPr/>
            <p:nvPr/>
          </p:nvGrpSpPr>
          <p:grpSpPr>
            <a:xfrm>
              <a:off x="2190228" y="955266"/>
              <a:ext cx="401536" cy="351344"/>
              <a:chOff x="0" y="0"/>
              <a:chExt cx="812800" cy="711200"/>
            </a:xfrm>
          </p:grpSpPr>
          <p:sp>
            <p:nvSpPr>
              <p:cNvPr id="3550" name="Google Shape;3550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51" name="Google Shape;3551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52" name="Google Shape;3552;p38"/>
            <p:cNvGrpSpPr/>
            <p:nvPr/>
          </p:nvGrpSpPr>
          <p:grpSpPr>
            <a:xfrm>
              <a:off x="2737786" y="955266"/>
              <a:ext cx="401536" cy="351344"/>
              <a:chOff x="0" y="0"/>
              <a:chExt cx="812800" cy="711200"/>
            </a:xfrm>
          </p:grpSpPr>
          <p:sp>
            <p:nvSpPr>
              <p:cNvPr id="3553" name="Google Shape;3553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54" name="Google Shape;3554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55" name="Google Shape;3555;p38"/>
            <p:cNvGrpSpPr/>
            <p:nvPr/>
          </p:nvGrpSpPr>
          <p:grpSpPr>
            <a:xfrm>
              <a:off x="0" y="1432899"/>
              <a:ext cx="401536" cy="351344"/>
              <a:chOff x="0" y="0"/>
              <a:chExt cx="812800" cy="711200"/>
            </a:xfrm>
          </p:grpSpPr>
          <p:sp>
            <p:nvSpPr>
              <p:cNvPr id="3556" name="Google Shape;3556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57" name="Google Shape;3557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58" name="Google Shape;3558;p38"/>
            <p:cNvGrpSpPr/>
            <p:nvPr/>
          </p:nvGrpSpPr>
          <p:grpSpPr>
            <a:xfrm>
              <a:off x="547557" y="1432899"/>
              <a:ext cx="401536" cy="351344"/>
              <a:chOff x="0" y="0"/>
              <a:chExt cx="812800" cy="711200"/>
            </a:xfrm>
          </p:grpSpPr>
          <p:sp>
            <p:nvSpPr>
              <p:cNvPr id="3559" name="Google Shape;3559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60" name="Google Shape;3560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61" name="Google Shape;3561;p38"/>
            <p:cNvGrpSpPr/>
            <p:nvPr/>
          </p:nvGrpSpPr>
          <p:grpSpPr>
            <a:xfrm>
              <a:off x="1095114" y="1432899"/>
              <a:ext cx="401536" cy="351344"/>
              <a:chOff x="0" y="0"/>
              <a:chExt cx="812800" cy="711200"/>
            </a:xfrm>
          </p:grpSpPr>
          <p:sp>
            <p:nvSpPr>
              <p:cNvPr id="3562" name="Google Shape;3562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63" name="Google Shape;3563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64" name="Google Shape;3564;p38"/>
            <p:cNvGrpSpPr/>
            <p:nvPr/>
          </p:nvGrpSpPr>
          <p:grpSpPr>
            <a:xfrm>
              <a:off x="1642671" y="1432899"/>
              <a:ext cx="401536" cy="351344"/>
              <a:chOff x="0" y="0"/>
              <a:chExt cx="812800" cy="711200"/>
            </a:xfrm>
          </p:grpSpPr>
          <p:sp>
            <p:nvSpPr>
              <p:cNvPr id="3565" name="Google Shape;3565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66" name="Google Shape;3566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67" name="Google Shape;3567;p38"/>
            <p:cNvGrpSpPr/>
            <p:nvPr/>
          </p:nvGrpSpPr>
          <p:grpSpPr>
            <a:xfrm>
              <a:off x="2190228" y="1432899"/>
              <a:ext cx="401536" cy="351344"/>
              <a:chOff x="0" y="0"/>
              <a:chExt cx="812800" cy="711200"/>
            </a:xfrm>
          </p:grpSpPr>
          <p:sp>
            <p:nvSpPr>
              <p:cNvPr id="3568" name="Google Shape;3568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69" name="Google Shape;3569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70" name="Google Shape;3570;p38"/>
            <p:cNvGrpSpPr/>
            <p:nvPr/>
          </p:nvGrpSpPr>
          <p:grpSpPr>
            <a:xfrm>
              <a:off x="2737786" y="1432899"/>
              <a:ext cx="401536" cy="351344"/>
              <a:chOff x="0" y="0"/>
              <a:chExt cx="812800" cy="711200"/>
            </a:xfrm>
          </p:grpSpPr>
          <p:sp>
            <p:nvSpPr>
              <p:cNvPr id="3571" name="Google Shape;3571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72" name="Google Shape;3572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73" name="Google Shape;3573;p38"/>
            <p:cNvGrpSpPr/>
            <p:nvPr/>
          </p:nvGrpSpPr>
          <p:grpSpPr>
            <a:xfrm>
              <a:off x="0" y="1910532"/>
              <a:ext cx="401536" cy="351344"/>
              <a:chOff x="0" y="0"/>
              <a:chExt cx="812800" cy="711200"/>
            </a:xfrm>
          </p:grpSpPr>
          <p:sp>
            <p:nvSpPr>
              <p:cNvPr id="3574" name="Google Shape;3574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75" name="Google Shape;3575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76" name="Google Shape;3576;p38"/>
            <p:cNvGrpSpPr/>
            <p:nvPr/>
          </p:nvGrpSpPr>
          <p:grpSpPr>
            <a:xfrm>
              <a:off x="547557" y="1910532"/>
              <a:ext cx="401536" cy="351344"/>
              <a:chOff x="0" y="0"/>
              <a:chExt cx="812800" cy="711200"/>
            </a:xfrm>
          </p:grpSpPr>
          <p:sp>
            <p:nvSpPr>
              <p:cNvPr id="3577" name="Google Shape;3577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78" name="Google Shape;3578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79" name="Google Shape;3579;p38"/>
            <p:cNvGrpSpPr/>
            <p:nvPr/>
          </p:nvGrpSpPr>
          <p:grpSpPr>
            <a:xfrm>
              <a:off x="1095114" y="1910532"/>
              <a:ext cx="401536" cy="351344"/>
              <a:chOff x="0" y="0"/>
              <a:chExt cx="812800" cy="711200"/>
            </a:xfrm>
          </p:grpSpPr>
          <p:sp>
            <p:nvSpPr>
              <p:cNvPr id="3580" name="Google Shape;3580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81" name="Google Shape;3581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2" name="Google Shape;3582;p38"/>
            <p:cNvGrpSpPr/>
            <p:nvPr/>
          </p:nvGrpSpPr>
          <p:grpSpPr>
            <a:xfrm>
              <a:off x="1642671" y="1910532"/>
              <a:ext cx="401536" cy="351344"/>
              <a:chOff x="0" y="0"/>
              <a:chExt cx="812800" cy="711200"/>
            </a:xfrm>
          </p:grpSpPr>
          <p:sp>
            <p:nvSpPr>
              <p:cNvPr id="3583" name="Google Shape;3583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84" name="Google Shape;3584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5" name="Google Shape;3585;p38"/>
            <p:cNvGrpSpPr/>
            <p:nvPr/>
          </p:nvGrpSpPr>
          <p:grpSpPr>
            <a:xfrm>
              <a:off x="2190228" y="1910532"/>
              <a:ext cx="401536" cy="351344"/>
              <a:chOff x="0" y="0"/>
              <a:chExt cx="812800" cy="711200"/>
            </a:xfrm>
          </p:grpSpPr>
          <p:sp>
            <p:nvSpPr>
              <p:cNvPr id="3586" name="Google Shape;3586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87" name="Google Shape;3587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8" name="Google Shape;3588;p38"/>
            <p:cNvGrpSpPr/>
            <p:nvPr/>
          </p:nvGrpSpPr>
          <p:grpSpPr>
            <a:xfrm>
              <a:off x="2737786" y="1910532"/>
              <a:ext cx="401536" cy="351344"/>
              <a:chOff x="0" y="0"/>
              <a:chExt cx="812800" cy="711200"/>
            </a:xfrm>
          </p:grpSpPr>
          <p:sp>
            <p:nvSpPr>
              <p:cNvPr id="3589" name="Google Shape;3589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90" name="Google Shape;3590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91" name="Google Shape;3591;p38"/>
            <p:cNvGrpSpPr/>
            <p:nvPr/>
          </p:nvGrpSpPr>
          <p:grpSpPr>
            <a:xfrm>
              <a:off x="0" y="2388165"/>
              <a:ext cx="401536" cy="351344"/>
              <a:chOff x="0" y="0"/>
              <a:chExt cx="812800" cy="711200"/>
            </a:xfrm>
          </p:grpSpPr>
          <p:sp>
            <p:nvSpPr>
              <p:cNvPr id="3592" name="Google Shape;3592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93" name="Google Shape;3593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94" name="Google Shape;3594;p38"/>
            <p:cNvGrpSpPr/>
            <p:nvPr/>
          </p:nvGrpSpPr>
          <p:grpSpPr>
            <a:xfrm>
              <a:off x="547557" y="2388165"/>
              <a:ext cx="401536" cy="351344"/>
              <a:chOff x="0" y="0"/>
              <a:chExt cx="812800" cy="711200"/>
            </a:xfrm>
          </p:grpSpPr>
          <p:sp>
            <p:nvSpPr>
              <p:cNvPr id="3595" name="Google Shape;3595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96" name="Google Shape;3596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97" name="Google Shape;3597;p38"/>
            <p:cNvGrpSpPr/>
            <p:nvPr/>
          </p:nvGrpSpPr>
          <p:grpSpPr>
            <a:xfrm>
              <a:off x="1095114" y="2388165"/>
              <a:ext cx="401536" cy="351344"/>
              <a:chOff x="0" y="0"/>
              <a:chExt cx="812800" cy="711200"/>
            </a:xfrm>
          </p:grpSpPr>
          <p:sp>
            <p:nvSpPr>
              <p:cNvPr id="3598" name="Google Shape;3598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599" name="Google Shape;3599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0" name="Google Shape;3600;p38"/>
            <p:cNvGrpSpPr/>
            <p:nvPr/>
          </p:nvGrpSpPr>
          <p:grpSpPr>
            <a:xfrm>
              <a:off x="1642671" y="2388165"/>
              <a:ext cx="401536" cy="351344"/>
              <a:chOff x="0" y="0"/>
              <a:chExt cx="812800" cy="711200"/>
            </a:xfrm>
          </p:grpSpPr>
          <p:sp>
            <p:nvSpPr>
              <p:cNvPr id="3601" name="Google Shape;3601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602" name="Google Shape;3602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3" name="Google Shape;3603;p38"/>
            <p:cNvGrpSpPr/>
            <p:nvPr/>
          </p:nvGrpSpPr>
          <p:grpSpPr>
            <a:xfrm>
              <a:off x="2190228" y="2388165"/>
              <a:ext cx="401536" cy="351344"/>
              <a:chOff x="0" y="0"/>
              <a:chExt cx="812800" cy="711200"/>
            </a:xfrm>
          </p:grpSpPr>
          <p:sp>
            <p:nvSpPr>
              <p:cNvPr id="3604" name="Google Shape;3604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605" name="Google Shape;3605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6" name="Google Shape;3606;p38"/>
            <p:cNvGrpSpPr/>
            <p:nvPr/>
          </p:nvGrpSpPr>
          <p:grpSpPr>
            <a:xfrm>
              <a:off x="2737786" y="2388165"/>
              <a:ext cx="401536" cy="351344"/>
              <a:chOff x="0" y="0"/>
              <a:chExt cx="812800" cy="711200"/>
            </a:xfrm>
          </p:grpSpPr>
          <p:sp>
            <p:nvSpPr>
              <p:cNvPr id="3607" name="Google Shape;3607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608" name="Google Shape;3608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9" name="Google Shape;3609;p38"/>
            <p:cNvGrpSpPr/>
            <p:nvPr/>
          </p:nvGrpSpPr>
          <p:grpSpPr>
            <a:xfrm>
              <a:off x="0" y="2865798"/>
              <a:ext cx="401536" cy="351344"/>
              <a:chOff x="0" y="0"/>
              <a:chExt cx="812800" cy="711200"/>
            </a:xfrm>
          </p:grpSpPr>
          <p:sp>
            <p:nvSpPr>
              <p:cNvPr id="3610" name="Google Shape;3610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611" name="Google Shape;3611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12" name="Google Shape;3612;p38"/>
            <p:cNvGrpSpPr/>
            <p:nvPr/>
          </p:nvGrpSpPr>
          <p:grpSpPr>
            <a:xfrm>
              <a:off x="547557" y="2865798"/>
              <a:ext cx="401536" cy="351344"/>
              <a:chOff x="0" y="0"/>
              <a:chExt cx="812800" cy="711200"/>
            </a:xfrm>
          </p:grpSpPr>
          <p:sp>
            <p:nvSpPr>
              <p:cNvPr id="3613" name="Google Shape;3613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614" name="Google Shape;3614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15" name="Google Shape;3615;p38"/>
            <p:cNvGrpSpPr/>
            <p:nvPr/>
          </p:nvGrpSpPr>
          <p:grpSpPr>
            <a:xfrm>
              <a:off x="1095114" y="2865798"/>
              <a:ext cx="401536" cy="351344"/>
              <a:chOff x="0" y="0"/>
              <a:chExt cx="812800" cy="711200"/>
            </a:xfrm>
          </p:grpSpPr>
          <p:sp>
            <p:nvSpPr>
              <p:cNvPr id="3616" name="Google Shape;3616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617" name="Google Shape;3617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18" name="Google Shape;3618;p38"/>
            <p:cNvGrpSpPr/>
            <p:nvPr/>
          </p:nvGrpSpPr>
          <p:grpSpPr>
            <a:xfrm>
              <a:off x="1642671" y="2865798"/>
              <a:ext cx="401536" cy="351344"/>
              <a:chOff x="0" y="0"/>
              <a:chExt cx="812800" cy="711200"/>
            </a:xfrm>
          </p:grpSpPr>
          <p:sp>
            <p:nvSpPr>
              <p:cNvPr id="3619" name="Google Shape;3619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620" name="Google Shape;3620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1" name="Google Shape;3621;p38"/>
            <p:cNvGrpSpPr/>
            <p:nvPr/>
          </p:nvGrpSpPr>
          <p:grpSpPr>
            <a:xfrm>
              <a:off x="2190228" y="2865798"/>
              <a:ext cx="401536" cy="351344"/>
              <a:chOff x="0" y="0"/>
              <a:chExt cx="812800" cy="711200"/>
            </a:xfrm>
          </p:grpSpPr>
          <p:sp>
            <p:nvSpPr>
              <p:cNvPr id="3622" name="Google Shape;3622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623" name="Google Shape;3623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4" name="Google Shape;3624;p38"/>
            <p:cNvGrpSpPr/>
            <p:nvPr/>
          </p:nvGrpSpPr>
          <p:grpSpPr>
            <a:xfrm>
              <a:off x="2737786" y="2865798"/>
              <a:ext cx="401536" cy="351344"/>
              <a:chOff x="0" y="0"/>
              <a:chExt cx="812800" cy="711200"/>
            </a:xfrm>
          </p:grpSpPr>
          <p:sp>
            <p:nvSpPr>
              <p:cNvPr id="3625" name="Google Shape;3625;p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/>
              </a:solidFill>
              <a:ln>
                <a:noFill/>
              </a:ln>
            </p:spPr>
          </p:sp>
          <p:sp>
            <p:nvSpPr>
              <p:cNvPr id="3626" name="Google Shape;3626;p3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27" name="Google Shape;3627;p38"/>
          <p:cNvSpPr/>
          <p:nvPr/>
        </p:nvSpPr>
        <p:spPr>
          <a:xfrm>
            <a:off x="7871880" y="1436932"/>
            <a:ext cx="2622803" cy="2190041"/>
          </a:xfrm>
          <a:custGeom>
            <a:rect b="b" l="l" r="r" t="t"/>
            <a:pathLst>
              <a:path extrusionOk="0" h="2190041" w="2622803">
                <a:moveTo>
                  <a:pt x="0" y="0"/>
                </a:moveTo>
                <a:lnTo>
                  <a:pt x="2622803" y="0"/>
                </a:lnTo>
                <a:lnTo>
                  <a:pt x="2622803" y="2190040"/>
                </a:lnTo>
                <a:lnTo>
                  <a:pt x="0" y="2190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8" name="Google Shape;3628;p38"/>
          <p:cNvSpPr/>
          <p:nvPr/>
        </p:nvSpPr>
        <p:spPr>
          <a:xfrm>
            <a:off x="11336894" y="1632228"/>
            <a:ext cx="2598480" cy="1799448"/>
          </a:xfrm>
          <a:custGeom>
            <a:rect b="b" l="l" r="r" t="t"/>
            <a:pathLst>
              <a:path extrusionOk="0" h="1799448" w="2598480">
                <a:moveTo>
                  <a:pt x="0" y="0"/>
                </a:moveTo>
                <a:lnTo>
                  <a:pt x="2598480" y="0"/>
                </a:lnTo>
                <a:lnTo>
                  <a:pt x="2598480" y="1799448"/>
                </a:lnTo>
                <a:lnTo>
                  <a:pt x="0" y="1799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9" name="Google Shape;3629;p38"/>
          <p:cNvSpPr/>
          <p:nvPr/>
        </p:nvSpPr>
        <p:spPr>
          <a:xfrm>
            <a:off x="14779854" y="1561352"/>
            <a:ext cx="2479446" cy="1941199"/>
          </a:xfrm>
          <a:custGeom>
            <a:rect b="b" l="l" r="r" t="t"/>
            <a:pathLst>
              <a:path extrusionOk="0" h="1941199" w="2479446">
                <a:moveTo>
                  <a:pt x="0" y="0"/>
                </a:moveTo>
                <a:lnTo>
                  <a:pt x="2479446" y="0"/>
                </a:lnTo>
                <a:lnTo>
                  <a:pt x="2479446" y="1941200"/>
                </a:lnTo>
                <a:lnTo>
                  <a:pt x="0" y="1941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0" name="Google Shape;3630;p38"/>
          <p:cNvSpPr/>
          <p:nvPr/>
        </p:nvSpPr>
        <p:spPr>
          <a:xfrm>
            <a:off x="10891471" y="3771900"/>
            <a:ext cx="3223855" cy="3078781"/>
          </a:xfrm>
          <a:custGeom>
            <a:rect b="b" l="l" r="r" t="t"/>
            <a:pathLst>
              <a:path extrusionOk="0" h="3078781" w="3223855">
                <a:moveTo>
                  <a:pt x="0" y="0"/>
                </a:moveTo>
                <a:lnTo>
                  <a:pt x="3223855" y="0"/>
                </a:lnTo>
                <a:lnTo>
                  <a:pt x="3223855" y="3078781"/>
                </a:lnTo>
                <a:lnTo>
                  <a:pt x="0" y="30787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631" name="Google Shape;3631;p38"/>
          <p:cNvGrpSpPr/>
          <p:nvPr/>
        </p:nvGrpSpPr>
        <p:grpSpPr>
          <a:xfrm>
            <a:off x="8180995" y="7113449"/>
            <a:ext cx="6598859" cy="3303091"/>
            <a:chOff x="0" y="-57150"/>
            <a:chExt cx="1737971" cy="869950"/>
          </a:xfrm>
        </p:grpSpPr>
        <p:sp>
          <p:nvSpPr>
            <p:cNvPr id="3632" name="Google Shape;3632;p38"/>
            <p:cNvSpPr/>
            <p:nvPr/>
          </p:nvSpPr>
          <p:spPr>
            <a:xfrm>
              <a:off x="0" y="0"/>
              <a:ext cx="1737971" cy="406400"/>
            </a:xfrm>
            <a:custGeom>
              <a:rect b="b" l="l" r="r" t="t"/>
              <a:pathLst>
                <a:path extrusionOk="0" h="406400" w="1737971">
                  <a:moveTo>
                    <a:pt x="0" y="0"/>
                  </a:moveTo>
                  <a:lnTo>
                    <a:pt x="1737971" y="0"/>
                  </a:lnTo>
                  <a:lnTo>
                    <a:pt x="1737971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3633" name="Google Shape;3633;p3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4" name="Google Shape;3634;p38"/>
          <p:cNvSpPr txBox="1"/>
          <p:nvPr/>
        </p:nvSpPr>
        <p:spPr>
          <a:xfrm>
            <a:off x="1028700" y="1019175"/>
            <a:ext cx="58872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Resource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Page</a:t>
            </a:r>
            <a:endParaRPr/>
          </a:p>
        </p:txBody>
      </p:sp>
      <p:sp>
        <p:nvSpPr>
          <p:cNvPr id="3635" name="Google Shape;3635;p38"/>
          <p:cNvSpPr txBox="1"/>
          <p:nvPr/>
        </p:nvSpPr>
        <p:spPr>
          <a:xfrm>
            <a:off x="1028700" y="6907530"/>
            <a:ext cx="5059131" cy="23507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Don't forget to delete this page before presenting. </a:t>
            </a:r>
            <a:endParaRPr/>
          </a:p>
        </p:txBody>
      </p:sp>
      <p:sp>
        <p:nvSpPr>
          <p:cNvPr id="3636" name="Google Shape;3636;p38"/>
          <p:cNvSpPr/>
          <p:nvPr/>
        </p:nvSpPr>
        <p:spPr>
          <a:xfrm>
            <a:off x="15195095" y="7459565"/>
            <a:ext cx="1285828" cy="1341150"/>
          </a:xfrm>
          <a:custGeom>
            <a:rect b="b" l="l" r="r" t="t"/>
            <a:pathLst>
              <a:path extrusionOk="0" h="1341150" w="1285828">
                <a:moveTo>
                  <a:pt x="0" y="0"/>
                </a:moveTo>
                <a:lnTo>
                  <a:pt x="1285827" y="0"/>
                </a:lnTo>
                <a:lnTo>
                  <a:pt x="1285827" y="1341150"/>
                </a:lnTo>
                <a:lnTo>
                  <a:pt x="0" y="134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0" name="Shape 3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1" name="Google Shape;3641;p39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2" name="Google Shape;3642;p39"/>
          <p:cNvSpPr txBox="1"/>
          <p:nvPr/>
        </p:nvSpPr>
        <p:spPr>
          <a:xfrm>
            <a:off x="1028700" y="1019175"/>
            <a:ext cx="57087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Resource</a:t>
            </a: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Page</a:t>
            </a:r>
            <a:endParaRPr/>
          </a:p>
        </p:txBody>
      </p:sp>
      <p:sp>
        <p:nvSpPr>
          <p:cNvPr id="3643" name="Google Shape;3643;p39"/>
          <p:cNvSpPr txBox="1"/>
          <p:nvPr/>
        </p:nvSpPr>
        <p:spPr>
          <a:xfrm>
            <a:off x="1028700" y="6907530"/>
            <a:ext cx="5059131" cy="23507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Don't forget to delete this page before presenting. </a:t>
            </a:r>
            <a:endParaRPr/>
          </a:p>
        </p:txBody>
      </p:sp>
      <p:grpSp>
        <p:nvGrpSpPr>
          <p:cNvPr id="3644" name="Google Shape;3644;p39"/>
          <p:cNvGrpSpPr/>
          <p:nvPr/>
        </p:nvGrpSpPr>
        <p:grpSpPr>
          <a:xfrm>
            <a:off x="7385171" y="739833"/>
            <a:ext cx="10333932" cy="8869652"/>
            <a:chOff x="0" y="-28575"/>
            <a:chExt cx="3703448" cy="3178683"/>
          </a:xfrm>
        </p:grpSpPr>
        <p:sp>
          <p:nvSpPr>
            <p:cNvPr id="3645" name="Google Shape;3645;p39"/>
            <p:cNvSpPr/>
            <p:nvPr/>
          </p:nvSpPr>
          <p:spPr>
            <a:xfrm>
              <a:off x="0" y="0"/>
              <a:ext cx="3703448" cy="3150108"/>
            </a:xfrm>
            <a:custGeom>
              <a:rect b="b" l="l" r="r" t="t"/>
              <a:pathLst>
                <a:path extrusionOk="0" h="3150108" w="3703448">
                  <a:moveTo>
                    <a:pt x="0" y="0"/>
                  </a:moveTo>
                  <a:lnTo>
                    <a:pt x="3703448" y="0"/>
                  </a:lnTo>
                  <a:lnTo>
                    <a:pt x="3703448" y="3150108"/>
                  </a:lnTo>
                  <a:lnTo>
                    <a:pt x="0" y="31501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646" name="Google Shape;3646;p3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47" name="Google Shape;3647;p39"/>
          <p:cNvSpPr/>
          <p:nvPr/>
        </p:nvSpPr>
        <p:spPr>
          <a:xfrm>
            <a:off x="8181037" y="1528285"/>
            <a:ext cx="788572" cy="678172"/>
          </a:xfrm>
          <a:custGeom>
            <a:rect b="b" l="l" r="r" t="t"/>
            <a:pathLst>
              <a:path extrusionOk="0" h="678172" w="788572">
                <a:moveTo>
                  <a:pt x="0" y="0"/>
                </a:moveTo>
                <a:lnTo>
                  <a:pt x="788572" y="0"/>
                </a:lnTo>
                <a:lnTo>
                  <a:pt x="788572" y="678172"/>
                </a:lnTo>
                <a:lnTo>
                  <a:pt x="0" y="678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48" name="Google Shape;3648;p39"/>
          <p:cNvSpPr/>
          <p:nvPr/>
        </p:nvSpPr>
        <p:spPr>
          <a:xfrm>
            <a:off x="10622636" y="1480112"/>
            <a:ext cx="539347" cy="774519"/>
          </a:xfrm>
          <a:custGeom>
            <a:rect b="b" l="l" r="r" t="t"/>
            <a:pathLst>
              <a:path extrusionOk="0" h="774519" w="539347">
                <a:moveTo>
                  <a:pt x="0" y="0"/>
                </a:moveTo>
                <a:lnTo>
                  <a:pt x="539348" y="0"/>
                </a:lnTo>
                <a:lnTo>
                  <a:pt x="539348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49" name="Google Shape;3649;p39"/>
          <p:cNvSpPr/>
          <p:nvPr/>
        </p:nvSpPr>
        <p:spPr>
          <a:xfrm>
            <a:off x="9408863" y="1480112"/>
            <a:ext cx="774519" cy="774519"/>
          </a:xfrm>
          <a:custGeom>
            <a:rect b="b" l="l" r="r" t="t"/>
            <a:pathLst>
              <a:path extrusionOk="0" h="774519" w="774519">
                <a:moveTo>
                  <a:pt x="0" y="0"/>
                </a:moveTo>
                <a:lnTo>
                  <a:pt x="774519" y="0"/>
                </a:lnTo>
                <a:lnTo>
                  <a:pt x="774519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0" name="Google Shape;3650;p39"/>
          <p:cNvSpPr/>
          <p:nvPr/>
        </p:nvSpPr>
        <p:spPr>
          <a:xfrm>
            <a:off x="11601238" y="1576459"/>
            <a:ext cx="946756" cy="581825"/>
          </a:xfrm>
          <a:custGeom>
            <a:rect b="b" l="l" r="r" t="t"/>
            <a:pathLst>
              <a:path extrusionOk="0" h="581825" w="946756">
                <a:moveTo>
                  <a:pt x="0" y="0"/>
                </a:moveTo>
                <a:lnTo>
                  <a:pt x="946756" y="0"/>
                </a:lnTo>
                <a:lnTo>
                  <a:pt x="946756" y="581825"/>
                </a:lnTo>
                <a:lnTo>
                  <a:pt x="0" y="581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1" name="Google Shape;3651;p39"/>
          <p:cNvSpPr/>
          <p:nvPr/>
        </p:nvSpPr>
        <p:spPr>
          <a:xfrm>
            <a:off x="12987248" y="1521370"/>
            <a:ext cx="692002" cy="692002"/>
          </a:xfrm>
          <a:custGeom>
            <a:rect b="b" l="l" r="r" t="t"/>
            <a:pathLst>
              <a:path extrusionOk="0" h="692002" w="692002">
                <a:moveTo>
                  <a:pt x="0" y="0"/>
                </a:moveTo>
                <a:lnTo>
                  <a:pt x="692002" y="0"/>
                </a:lnTo>
                <a:lnTo>
                  <a:pt x="692002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2" name="Google Shape;3652;p39"/>
          <p:cNvSpPr/>
          <p:nvPr/>
        </p:nvSpPr>
        <p:spPr>
          <a:xfrm>
            <a:off x="14118504" y="1521370"/>
            <a:ext cx="765797" cy="692002"/>
          </a:xfrm>
          <a:custGeom>
            <a:rect b="b" l="l" r="r" t="t"/>
            <a:pathLst>
              <a:path extrusionOk="0" h="692002" w="765797">
                <a:moveTo>
                  <a:pt x="0" y="0"/>
                </a:moveTo>
                <a:lnTo>
                  <a:pt x="765798" y="0"/>
                </a:lnTo>
                <a:lnTo>
                  <a:pt x="765798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3" name="Google Shape;3653;p39"/>
          <p:cNvSpPr/>
          <p:nvPr/>
        </p:nvSpPr>
        <p:spPr>
          <a:xfrm>
            <a:off x="15323556" y="1521370"/>
            <a:ext cx="461754" cy="692002"/>
          </a:xfrm>
          <a:custGeom>
            <a:rect b="b" l="l" r="r" t="t"/>
            <a:pathLst>
              <a:path extrusionOk="0" h="692002" w="461754">
                <a:moveTo>
                  <a:pt x="0" y="0"/>
                </a:moveTo>
                <a:lnTo>
                  <a:pt x="461754" y="0"/>
                </a:lnTo>
                <a:lnTo>
                  <a:pt x="461754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4" name="Google Shape;3654;p39"/>
          <p:cNvSpPr/>
          <p:nvPr/>
        </p:nvSpPr>
        <p:spPr>
          <a:xfrm>
            <a:off x="16224564" y="1480112"/>
            <a:ext cx="560470" cy="774519"/>
          </a:xfrm>
          <a:custGeom>
            <a:rect b="b" l="l" r="r" t="t"/>
            <a:pathLst>
              <a:path extrusionOk="0" h="774519" w="560470">
                <a:moveTo>
                  <a:pt x="0" y="0"/>
                </a:moveTo>
                <a:lnTo>
                  <a:pt x="560471" y="0"/>
                </a:lnTo>
                <a:lnTo>
                  <a:pt x="560471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5" name="Google Shape;3655;p39"/>
          <p:cNvSpPr/>
          <p:nvPr/>
        </p:nvSpPr>
        <p:spPr>
          <a:xfrm>
            <a:off x="9278541" y="3194948"/>
            <a:ext cx="692002" cy="692002"/>
          </a:xfrm>
          <a:custGeom>
            <a:rect b="b" l="l" r="r" t="t"/>
            <a:pathLst>
              <a:path extrusionOk="0" h="692002" w="692002">
                <a:moveTo>
                  <a:pt x="0" y="0"/>
                </a:moveTo>
                <a:lnTo>
                  <a:pt x="692002" y="0"/>
                </a:lnTo>
                <a:lnTo>
                  <a:pt x="692002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6" name="Google Shape;3656;p39"/>
          <p:cNvSpPr/>
          <p:nvPr/>
        </p:nvSpPr>
        <p:spPr>
          <a:xfrm>
            <a:off x="8199021" y="3194948"/>
            <a:ext cx="692002" cy="692002"/>
          </a:xfrm>
          <a:custGeom>
            <a:rect b="b" l="l" r="r" t="t"/>
            <a:pathLst>
              <a:path extrusionOk="0" h="692002" w="692002">
                <a:moveTo>
                  <a:pt x="0" y="0"/>
                </a:moveTo>
                <a:lnTo>
                  <a:pt x="692002" y="0"/>
                </a:lnTo>
                <a:lnTo>
                  <a:pt x="692002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7" name="Google Shape;3657;p39"/>
          <p:cNvSpPr/>
          <p:nvPr/>
        </p:nvSpPr>
        <p:spPr>
          <a:xfrm>
            <a:off x="14803695" y="3153689"/>
            <a:ext cx="770295" cy="774519"/>
          </a:xfrm>
          <a:custGeom>
            <a:rect b="b" l="l" r="r" t="t"/>
            <a:pathLst>
              <a:path extrusionOk="0" h="774519" w="770295">
                <a:moveTo>
                  <a:pt x="0" y="0"/>
                </a:moveTo>
                <a:lnTo>
                  <a:pt x="770294" y="0"/>
                </a:lnTo>
                <a:lnTo>
                  <a:pt x="770294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8" name="Google Shape;3658;p39"/>
          <p:cNvSpPr/>
          <p:nvPr/>
        </p:nvSpPr>
        <p:spPr>
          <a:xfrm>
            <a:off x="12537089" y="3153689"/>
            <a:ext cx="811401" cy="774519"/>
          </a:xfrm>
          <a:custGeom>
            <a:rect b="b" l="l" r="r" t="t"/>
            <a:pathLst>
              <a:path extrusionOk="0" h="774519" w="811401">
                <a:moveTo>
                  <a:pt x="0" y="0"/>
                </a:moveTo>
                <a:lnTo>
                  <a:pt x="811401" y="0"/>
                </a:lnTo>
                <a:lnTo>
                  <a:pt x="811401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9" name="Google Shape;3659;p39"/>
          <p:cNvSpPr/>
          <p:nvPr/>
        </p:nvSpPr>
        <p:spPr>
          <a:xfrm>
            <a:off x="11514465" y="3153689"/>
            <a:ext cx="635106" cy="774519"/>
          </a:xfrm>
          <a:custGeom>
            <a:rect b="b" l="l" r="r" t="t"/>
            <a:pathLst>
              <a:path extrusionOk="0" h="774519" w="635106">
                <a:moveTo>
                  <a:pt x="0" y="0"/>
                </a:moveTo>
                <a:lnTo>
                  <a:pt x="635106" y="0"/>
                </a:lnTo>
                <a:lnTo>
                  <a:pt x="635106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0" name="Google Shape;3660;p39"/>
          <p:cNvSpPr/>
          <p:nvPr/>
        </p:nvSpPr>
        <p:spPr>
          <a:xfrm>
            <a:off x="10358061" y="3153689"/>
            <a:ext cx="768887" cy="774519"/>
          </a:xfrm>
          <a:custGeom>
            <a:rect b="b" l="l" r="r" t="t"/>
            <a:pathLst>
              <a:path extrusionOk="0" h="774519" w="768887">
                <a:moveTo>
                  <a:pt x="0" y="0"/>
                </a:moveTo>
                <a:lnTo>
                  <a:pt x="768887" y="0"/>
                </a:lnTo>
                <a:lnTo>
                  <a:pt x="768887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1" name="Google Shape;3661;p39"/>
          <p:cNvSpPr/>
          <p:nvPr/>
        </p:nvSpPr>
        <p:spPr>
          <a:xfrm>
            <a:off x="13736008" y="3153689"/>
            <a:ext cx="680169" cy="774519"/>
          </a:xfrm>
          <a:custGeom>
            <a:rect b="b" l="l" r="r" t="t"/>
            <a:pathLst>
              <a:path extrusionOk="0" h="774519" w="680169">
                <a:moveTo>
                  <a:pt x="0" y="0"/>
                </a:moveTo>
                <a:lnTo>
                  <a:pt x="680169" y="0"/>
                </a:lnTo>
                <a:lnTo>
                  <a:pt x="680169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2" name="Google Shape;3662;p39"/>
          <p:cNvSpPr/>
          <p:nvPr/>
        </p:nvSpPr>
        <p:spPr>
          <a:xfrm>
            <a:off x="15961507" y="3261261"/>
            <a:ext cx="940845" cy="559375"/>
          </a:xfrm>
          <a:custGeom>
            <a:rect b="b" l="l" r="r" t="t"/>
            <a:pathLst>
              <a:path extrusionOk="0" h="559375" w="940845">
                <a:moveTo>
                  <a:pt x="0" y="0"/>
                </a:moveTo>
                <a:lnTo>
                  <a:pt x="940845" y="0"/>
                </a:lnTo>
                <a:lnTo>
                  <a:pt x="940845" y="559375"/>
                </a:lnTo>
                <a:lnTo>
                  <a:pt x="0" y="559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3" name="Google Shape;3663;p39"/>
          <p:cNvSpPr/>
          <p:nvPr/>
        </p:nvSpPr>
        <p:spPr>
          <a:xfrm>
            <a:off x="9602367" y="4827266"/>
            <a:ext cx="774519" cy="774519"/>
          </a:xfrm>
          <a:custGeom>
            <a:rect b="b" l="l" r="r" t="t"/>
            <a:pathLst>
              <a:path extrusionOk="0" h="774519" w="774519">
                <a:moveTo>
                  <a:pt x="0" y="0"/>
                </a:moveTo>
                <a:lnTo>
                  <a:pt x="774520" y="0"/>
                </a:lnTo>
                <a:lnTo>
                  <a:pt x="774520" y="774520"/>
                </a:lnTo>
                <a:lnTo>
                  <a:pt x="0" y="77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4" name="Google Shape;3664;p39"/>
          <p:cNvSpPr/>
          <p:nvPr/>
        </p:nvSpPr>
        <p:spPr>
          <a:xfrm>
            <a:off x="8199021" y="4827266"/>
            <a:ext cx="900604" cy="774519"/>
          </a:xfrm>
          <a:custGeom>
            <a:rect b="b" l="l" r="r" t="t"/>
            <a:pathLst>
              <a:path extrusionOk="0" h="774519" w="900604">
                <a:moveTo>
                  <a:pt x="0" y="0"/>
                </a:moveTo>
                <a:lnTo>
                  <a:pt x="900604" y="0"/>
                </a:lnTo>
                <a:lnTo>
                  <a:pt x="900604" y="774520"/>
                </a:lnTo>
                <a:lnTo>
                  <a:pt x="0" y="77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5" name="Google Shape;3665;p39"/>
          <p:cNvSpPr/>
          <p:nvPr/>
        </p:nvSpPr>
        <p:spPr>
          <a:xfrm>
            <a:off x="10879629" y="4827266"/>
            <a:ext cx="774519" cy="774519"/>
          </a:xfrm>
          <a:custGeom>
            <a:rect b="b" l="l" r="r" t="t"/>
            <a:pathLst>
              <a:path extrusionOk="0" h="774519" w="774519">
                <a:moveTo>
                  <a:pt x="0" y="0"/>
                </a:moveTo>
                <a:lnTo>
                  <a:pt x="774520" y="0"/>
                </a:lnTo>
                <a:lnTo>
                  <a:pt x="774520" y="774520"/>
                </a:lnTo>
                <a:lnTo>
                  <a:pt x="0" y="77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6" name="Google Shape;3666;p39"/>
          <p:cNvSpPr/>
          <p:nvPr/>
        </p:nvSpPr>
        <p:spPr>
          <a:xfrm>
            <a:off x="12156891" y="4827266"/>
            <a:ext cx="773111" cy="774519"/>
          </a:xfrm>
          <a:custGeom>
            <a:rect b="b" l="l" r="r" t="t"/>
            <a:pathLst>
              <a:path extrusionOk="0" h="774519" w="773111">
                <a:moveTo>
                  <a:pt x="0" y="0"/>
                </a:moveTo>
                <a:lnTo>
                  <a:pt x="773112" y="0"/>
                </a:lnTo>
                <a:lnTo>
                  <a:pt x="773112" y="774520"/>
                </a:lnTo>
                <a:lnTo>
                  <a:pt x="0" y="77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7" name="Google Shape;3667;p39"/>
          <p:cNvSpPr/>
          <p:nvPr/>
        </p:nvSpPr>
        <p:spPr>
          <a:xfrm>
            <a:off x="13432745" y="4827266"/>
            <a:ext cx="841869" cy="774519"/>
          </a:xfrm>
          <a:custGeom>
            <a:rect b="b" l="l" r="r" t="t"/>
            <a:pathLst>
              <a:path extrusionOk="0" h="774519" w="841869">
                <a:moveTo>
                  <a:pt x="0" y="0"/>
                </a:moveTo>
                <a:lnTo>
                  <a:pt x="841869" y="0"/>
                </a:lnTo>
                <a:lnTo>
                  <a:pt x="841869" y="774520"/>
                </a:lnTo>
                <a:lnTo>
                  <a:pt x="0" y="77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8" name="Google Shape;3668;p39"/>
          <p:cNvSpPr/>
          <p:nvPr/>
        </p:nvSpPr>
        <p:spPr>
          <a:xfrm>
            <a:off x="14777357" y="4830623"/>
            <a:ext cx="619828" cy="767805"/>
          </a:xfrm>
          <a:custGeom>
            <a:rect b="b" l="l" r="r" t="t"/>
            <a:pathLst>
              <a:path extrusionOk="0" h="767805" w="619828">
                <a:moveTo>
                  <a:pt x="0" y="0"/>
                </a:moveTo>
                <a:lnTo>
                  <a:pt x="619828" y="0"/>
                </a:lnTo>
                <a:lnTo>
                  <a:pt x="619828" y="767806"/>
                </a:lnTo>
                <a:lnTo>
                  <a:pt x="0" y="767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9" name="Google Shape;3669;p39"/>
          <p:cNvSpPr/>
          <p:nvPr/>
        </p:nvSpPr>
        <p:spPr>
          <a:xfrm>
            <a:off x="15961507" y="4960259"/>
            <a:ext cx="885107" cy="508534"/>
          </a:xfrm>
          <a:custGeom>
            <a:rect b="b" l="l" r="r" t="t"/>
            <a:pathLst>
              <a:path extrusionOk="0" h="508534" w="885107">
                <a:moveTo>
                  <a:pt x="0" y="0"/>
                </a:moveTo>
                <a:lnTo>
                  <a:pt x="885107" y="0"/>
                </a:lnTo>
                <a:lnTo>
                  <a:pt x="885107" y="508534"/>
                </a:lnTo>
                <a:lnTo>
                  <a:pt x="0" y="508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0" name="Google Shape;3670;p39"/>
          <p:cNvSpPr/>
          <p:nvPr/>
        </p:nvSpPr>
        <p:spPr>
          <a:xfrm>
            <a:off x="8147540" y="6506354"/>
            <a:ext cx="867588" cy="774519"/>
          </a:xfrm>
          <a:custGeom>
            <a:rect b="b" l="l" r="r" t="t"/>
            <a:pathLst>
              <a:path extrusionOk="0" h="774519" w="867588">
                <a:moveTo>
                  <a:pt x="0" y="0"/>
                </a:moveTo>
                <a:lnTo>
                  <a:pt x="867588" y="0"/>
                </a:lnTo>
                <a:lnTo>
                  <a:pt x="867588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1" name="Google Shape;3671;p39"/>
          <p:cNvSpPr/>
          <p:nvPr/>
        </p:nvSpPr>
        <p:spPr>
          <a:xfrm>
            <a:off x="9441837" y="6500844"/>
            <a:ext cx="559800" cy="767805"/>
          </a:xfrm>
          <a:custGeom>
            <a:rect b="b" l="l" r="r" t="t"/>
            <a:pathLst>
              <a:path extrusionOk="0" h="767805" w="559800">
                <a:moveTo>
                  <a:pt x="0" y="0"/>
                </a:moveTo>
                <a:lnTo>
                  <a:pt x="559800" y="0"/>
                </a:lnTo>
                <a:lnTo>
                  <a:pt x="559800" y="767805"/>
                </a:lnTo>
                <a:lnTo>
                  <a:pt x="0" y="767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2" name="Google Shape;3672;p39"/>
          <p:cNvSpPr/>
          <p:nvPr/>
        </p:nvSpPr>
        <p:spPr>
          <a:xfrm>
            <a:off x="10428346" y="6509711"/>
            <a:ext cx="720341" cy="767805"/>
          </a:xfrm>
          <a:custGeom>
            <a:rect b="b" l="l" r="r" t="t"/>
            <a:pathLst>
              <a:path extrusionOk="0" h="767805" w="720341">
                <a:moveTo>
                  <a:pt x="0" y="0"/>
                </a:moveTo>
                <a:lnTo>
                  <a:pt x="720341" y="0"/>
                </a:lnTo>
                <a:lnTo>
                  <a:pt x="720341" y="767805"/>
                </a:lnTo>
                <a:lnTo>
                  <a:pt x="0" y="767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3" name="Google Shape;3673;p39"/>
          <p:cNvSpPr/>
          <p:nvPr/>
        </p:nvSpPr>
        <p:spPr>
          <a:xfrm>
            <a:off x="11575396" y="6558710"/>
            <a:ext cx="489568" cy="669807"/>
          </a:xfrm>
          <a:custGeom>
            <a:rect b="b" l="l" r="r" t="t"/>
            <a:pathLst>
              <a:path extrusionOk="0" h="669807" w="489568">
                <a:moveTo>
                  <a:pt x="0" y="0"/>
                </a:moveTo>
                <a:lnTo>
                  <a:pt x="489568" y="0"/>
                </a:lnTo>
                <a:lnTo>
                  <a:pt x="489568" y="669807"/>
                </a:lnTo>
                <a:lnTo>
                  <a:pt x="0" y="669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4" name="Google Shape;3674;p39"/>
          <p:cNvSpPr/>
          <p:nvPr/>
        </p:nvSpPr>
        <p:spPr>
          <a:xfrm>
            <a:off x="12491673" y="6630193"/>
            <a:ext cx="875415" cy="526841"/>
          </a:xfrm>
          <a:custGeom>
            <a:rect b="b" l="l" r="r" t="t"/>
            <a:pathLst>
              <a:path extrusionOk="0" h="526841" w="875415">
                <a:moveTo>
                  <a:pt x="0" y="0"/>
                </a:moveTo>
                <a:lnTo>
                  <a:pt x="875414" y="0"/>
                </a:lnTo>
                <a:lnTo>
                  <a:pt x="875414" y="526841"/>
                </a:lnTo>
                <a:lnTo>
                  <a:pt x="0" y="5268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5" name="Google Shape;3675;p39"/>
          <p:cNvSpPr/>
          <p:nvPr/>
        </p:nvSpPr>
        <p:spPr>
          <a:xfrm>
            <a:off x="13793796" y="6558710"/>
            <a:ext cx="848833" cy="669807"/>
          </a:xfrm>
          <a:custGeom>
            <a:rect b="b" l="l" r="r" t="t"/>
            <a:pathLst>
              <a:path extrusionOk="0" h="669807" w="848833">
                <a:moveTo>
                  <a:pt x="0" y="0"/>
                </a:moveTo>
                <a:lnTo>
                  <a:pt x="848834" y="0"/>
                </a:lnTo>
                <a:lnTo>
                  <a:pt x="848834" y="669807"/>
                </a:lnTo>
                <a:lnTo>
                  <a:pt x="0" y="669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6" name="Google Shape;3676;p39"/>
          <p:cNvSpPr/>
          <p:nvPr/>
        </p:nvSpPr>
        <p:spPr>
          <a:xfrm>
            <a:off x="15069339" y="6558710"/>
            <a:ext cx="669807" cy="669807"/>
          </a:xfrm>
          <a:custGeom>
            <a:rect b="b" l="l" r="r" t="t"/>
            <a:pathLst>
              <a:path extrusionOk="0" h="669807" w="669807">
                <a:moveTo>
                  <a:pt x="0" y="0"/>
                </a:moveTo>
                <a:lnTo>
                  <a:pt x="669807" y="0"/>
                </a:lnTo>
                <a:lnTo>
                  <a:pt x="669807" y="669807"/>
                </a:lnTo>
                <a:lnTo>
                  <a:pt x="0" y="669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7" name="Google Shape;3677;p39"/>
          <p:cNvSpPr/>
          <p:nvPr/>
        </p:nvSpPr>
        <p:spPr>
          <a:xfrm>
            <a:off x="16165855" y="6558710"/>
            <a:ext cx="669807" cy="669807"/>
          </a:xfrm>
          <a:custGeom>
            <a:rect b="b" l="l" r="r" t="t"/>
            <a:pathLst>
              <a:path extrusionOk="0" h="669807" w="669807">
                <a:moveTo>
                  <a:pt x="0" y="0"/>
                </a:moveTo>
                <a:lnTo>
                  <a:pt x="669806" y="0"/>
                </a:lnTo>
                <a:lnTo>
                  <a:pt x="669806" y="669807"/>
                </a:lnTo>
                <a:lnTo>
                  <a:pt x="0" y="669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8" name="Google Shape;3678;p39"/>
          <p:cNvSpPr/>
          <p:nvPr/>
        </p:nvSpPr>
        <p:spPr>
          <a:xfrm>
            <a:off x="10484109" y="8248036"/>
            <a:ext cx="654806" cy="758197"/>
          </a:xfrm>
          <a:custGeom>
            <a:rect b="b" l="l" r="r" t="t"/>
            <a:pathLst>
              <a:path extrusionOk="0" h="758197" w="654806">
                <a:moveTo>
                  <a:pt x="0" y="0"/>
                </a:moveTo>
                <a:lnTo>
                  <a:pt x="654806" y="0"/>
                </a:lnTo>
                <a:lnTo>
                  <a:pt x="654806" y="758196"/>
                </a:lnTo>
                <a:lnTo>
                  <a:pt x="0" y="758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9" name="Google Shape;3679;p39"/>
          <p:cNvSpPr/>
          <p:nvPr/>
        </p:nvSpPr>
        <p:spPr>
          <a:xfrm>
            <a:off x="9275667" y="8179931"/>
            <a:ext cx="692758" cy="894406"/>
          </a:xfrm>
          <a:custGeom>
            <a:rect b="b" l="l" r="r" t="t"/>
            <a:pathLst>
              <a:path extrusionOk="0" h="894406" w="692758">
                <a:moveTo>
                  <a:pt x="0" y="0"/>
                </a:moveTo>
                <a:lnTo>
                  <a:pt x="692758" y="0"/>
                </a:lnTo>
                <a:lnTo>
                  <a:pt x="692758" y="894406"/>
                </a:lnTo>
                <a:lnTo>
                  <a:pt x="0" y="894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0" name="Google Shape;3680;p39"/>
          <p:cNvSpPr/>
          <p:nvPr/>
        </p:nvSpPr>
        <p:spPr>
          <a:xfrm>
            <a:off x="8278630" y="8179931"/>
            <a:ext cx="481353" cy="894406"/>
          </a:xfrm>
          <a:custGeom>
            <a:rect b="b" l="l" r="r" t="t"/>
            <a:pathLst>
              <a:path extrusionOk="0" h="894406" w="481353">
                <a:moveTo>
                  <a:pt x="0" y="0"/>
                </a:moveTo>
                <a:lnTo>
                  <a:pt x="481353" y="0"/>
                </a:lnTo>
                <a:lnTo>
                  <a:pt x="481353" y="894406"/>
                </a:lnTo>
                <a:lnTo>
                  <a:pt x="0" y="894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1" name="Google Shape;3681;p39"/>
          <p:cNvSpPr/>
          <p:nvPr/>
        </p:nvSpPr>
        <p:spPr>
          <a:xfrm>
            <a:off x="11654598" y="8248036"/>
            <a:ext cx="381855" cy="758197"/>
          </a:xfrm>
          <a:custGeom>
            <a:rect b="b" l="l" r="r" t="t"/>
            <a:pathLst>
              <a:path extrusionOk="0" h="758197" w="381855">
                <a:moveTo>
                  <a:pt x="0" y="0"/>
                </a:moveTo>
                <a:lnTo>
                  <a:pt x="381856" y="0"/>
                </a:lnTo>
                <a:lnTo>
                  <a:pt x="381856" y="758196"/>
                </a:lnTo>
                <a:lnTo>
                  <a:pt x="0" y="758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2" name="Google Shape;3682;p39"/>
          <p:cNvSpPr/>
          <p:nvPr/>
        </p:nvSpPr>
        <p:spPr>
          <a:xfrm>
            <a:off x="12552137" y="8347731"/>
            <a:ext cx="558806" cy="558806"/>
          </a:xfrm>
          <a:custGeom>
            <a:rect b="b" l="l" r="r" t="t"/>
            <a:pathLst>
              <a:path extrusionOk="0" h="558806" w="558806">
                <a:moveTo>
                  <a:pt x="0" y="0"/>
                </a:moveTo>
                <a:lnTo>
                  <a:pt x="558806" y="0"/>
                </a:lnTo>
                <a:lnTo>
                  <a:pt x="558806" y="558806"/>
                </a:lnTo>
                <a:lnTo>
                  <a:pt x="0" y="558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3" name="Google Shape;3683;p39"/>
          <p:cNvSpPr/>
          <p:nvPr/>
        </p:nvSpPr>
        <p:spPr>
          <a:xfrm>
            <a:off x="13626627" y="8347731"/>
            <a:ext cx="682985" cy="558806"/>
          </a:xfrm>
          <a:custGeom>
            <a:rect b="b" l="l" r="r" t="t"/>
            <a:pathLst>
              <a:path extrusionOk="0" h="558806" w="682985">
                <a:moveTo>
                  <a:pt x="0" y="0"/>
                </a:moveTo>
                <a:lnTo>
                  <a:pt x="682985" y="0"/>
                </a:lnTo>
                <a:lnTo>
                  <a:pt x="682985" y="558806"/>
                </a:lnTo>
                <a:lnTo>
                  <a:pt x="0" y="558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4" name="Google Shape;3684;p39"/>
          <p:cNvSpPr/>
          <p:nvPr/>
        </p:nvSpPr>
        <p:spPr>
          <a:xfrm>
            <a:off x="14825296" y="8347731"/>
            <a:ext cx="798294" cy="558806"/>
          </a:xfrm>
          <a:custGeom>
            <a:rect b="b" l="l" r="r" t="t"/>
            <a:pathLst>
              <a:path extrusionOk="0" h="558806" w="798294">
                <a:moveTo>
                  <a:pt x="0" y="0"/>
                </a:moveTo>
                <a:lnTo>
                  <a:pt x="798294" y="0"/>
                </a:lnTo>
                <a:lnTo>
                  <a:pt x="798294" y="558806"/>
                </a:lnTo>
                <a:lnTo>
                  <a:pt x="0" y="558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5" name="Google Shape;3685;p39"/>
          <p:cNvSpPr/>
          <p:nvPr/>
        </p:nvSpPr>
        <p:spPr>
          <a:xfrm>
            <a:off x="16139274" y="8248036"/>
            <a:ext cx="663077" cy="758197"/>
          </a:xfrm>
          <a:custGeom>
            <a:rect b="b" l="l" r="r" t="t"/>
            <a:pathLst>
              <a:path extrusionOk="0" h="758197" w="663077">
                <a:moveTo>
                  <a:pt x="0" y="0"/>
                </a:moveTo>
                <a:lnTo>
                  <a:pt x="663077" y="0"/>
                </a:lnTo>
                <a:lnTo>
                  <a:pt x="663077" y="758196"/>
                </a:lnTo>
                <a:lnTo>
                  <a:pt x="0" y="7581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5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15"/>
          <p:cNvGrpSpPr/>
          <p:nvPr/>
        </p:nvGrpSpPr>
        <p:grpSpPr>
          <a:xfrm>
            <a:off x="8454299" y="-680419"/>
            <a:ext cx="4593366" cy="11722547"/>
            <a:chOff x="0" y="-57150"/>
            <a:chExt cx="1209775" cy="3087420"/>
          </a:xfrm>
        </p:grpSpPr>
        <p:sp>
          <p:nvSpPr>
            <p:cNvPr id="265" name="Google Shape;265;p15"/>
            <p:cNvSpPr/>
            <p:nvPr/>
          </p:nvSpPr>
          <p:spPr>
            <a:xfrm>
              <a:off x="0" y="0"/>
              <a:ext cx="1209775" cy="3030270"/>
            </a:xfrm>
            <a:custGeom>
              <a:rect b="b" l="l" r="r" t="t"/>
              <a:pathLst>
                <a:path extrusionOk="0" h="3030270" w="1209775">
                  <a:moveTo>
                    <a:pt x="0" y="0"/>
                  </a:moveTo>
                  <a:lnTo>
                    <a:pt x="1209775" y="0"/>
                  </a:lnTo>
                  <a:lnTo>
                    <a:pt x="1209775" y="3030270"/>
                  </a:lnTo>
                  <a:lnTo>
                    <a:pt x="0" y="3030270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266" name="Google Shape;266;p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7" name="Google Shape;267;p15"/>
          <p:cNvGrpSpPr/>
          <p:nvPr/>
        </p:nvGrpSpPr>
        <p:grpSpPr>
          <a:xfrm>
            <a:off x="-1163090" y="5063766"/>
            <a:ext cx="8792529" cy="4263684"/>
            <a:chOff x="0" y="-28575"/>
            <a:chExt cx="3151044" cy="1528008"/>
          </a:xfrm>
        </p:grpSpPr>
        <p:sp>
          <p:nvSpPr>
            <p:cNvPr id="268" name="Google Shape;268;p15"/>
            <p:cNvSpPr/>
            <p:nvPr/>
          </p:nvSpPr>
          <p:spPr>
            <a:xfrm>
              <a:off x="0" y="0"/>
              <a:ext cx="3151044" cy="1499433"/>
            </a:xfrm>
            <a:custGeom>
              <a:rect b="b" l="l" r="r" t="t"/>
              <a:pathLst>
                <a:path extrusionOk="0" h="1499433" w="3151044">
                  <a:moveTo>
                    <a:pt x="0" y="0"/>
                  </a:moveTo>
                  <a:lnTo>
                    <a:pt x="3151044" y="0"/>
                  </a:lnTo>
                  <a:lnTo>
                    <a:pt x="3151044" y="1499433"/>
                  </a:lnTo>
                  <a:lnTo>
                    <a:pt x="0" y="14994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69" name="Google Shape;269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" name="Google Shape;270;p15"/>
          <p:cNvSpPr txBox="1"/>
          <p:nvPr/>
        </p:nvSpPr>
        <p:spPr>
          <a:xfrm>
            <a:off x="9152337" y="95146"/>
            <a:ext cx="3385899" cy="3435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0" u="none" cap="none" strike="noStrike">
                <a:solidFill>
                  <a:srgbClr val="3F2414"/>
                </a:solidFill>
                <a:latin typeface="Raleway"/>
                <a:ea typeface="Raleway"/>
                <a:cs typeface="Raleway"/>
                <a:sym typeface="Raleway"/>
              </a:rPr>
              <a:t>01.</a:t>
            </a:r>
            <a:endParaRPr/>
          </a:p>
        </p:txBody>
      </p:sp>
      <p:sp>
        <p:nvSpPr>
          <p:cNvPr id="271" name="Google Shape;271;p15"/>
          <p:cNvSpPr txBox="1"/>
          <p:nvPr/>
        </p:nvSpPr>
        <p:spPr>
          <a:xfrm>
            <a:off x="9063457" y="3067628"/>
            <a:ext cx="3563660" cy="3435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0" u="none" cap="none" strike="noStrike">
                <a:solidFill>
                  <a:srgbClr val="3F2414"/>
                </a:solidFill>
                <a:latin typeface="Raleway"/>
                <a:ea typeface="Raleway"/>
                <a:cs typeface="Raleway"/>
                <a:sym typeface="Raleway"/>
              </a:rPr>
              <a:t>02.</a:t>
            </a:r>
            <a:endParaRPr/>
          </a:p>
        </p:txBody>
      </p:sp>
      <p:sp>
        <p:nvSpPr>
          <p:cNvPr id="272" name="Google Shape;272;p15"/>
          <p:cNvSpPr txBox="1"/>
          <p:nvPr/>
        </p:nvSpPr>
        <p:spPr>
          <a:xfrm>
            <a:off x="9071077" y="6040110"/>
            <a:ext cx="3548420" cy="3435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0" u="none" cap="none" strike="noStrike">
                <a:solidFill>
                  <a:srgbClr val="3F2414"/>
                </a:solidFill>
                <a:latin typeface="Raleway"/>
                <a:ea typeface="Raleway"/>
                <a:cs typeface="Raleway"/>
                <a:sym typeface="Raleway"/>
              </a:rPr>
              <a:t>03.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2528421" y="1787076"/>
            <a:ext cx="103848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4" name="Google Shape;274;p15"/>
          <p:cNvCxnSpPr/>
          <p:nvPr/>
        </p:nvCxnSpPr>
        <p:spPr>
          <a:xfrm>
            <a:off x="12528421" y="4712932"/>
            <a:ext cx="103848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5" name="Google Shape;275;p15"/>
          <p:cNvCxnSpPr/>
          <p:nvPr/>
        </p:nvCxnSpPr>
        <p:spPr>
          <a:xfrm>
            <a:off x="12528421" y="7638788"/>
            <a:ext cx="1038488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6" name="Google Shape;276;p15"/>
          <p:cNvSpPr/>
          <p:nvPr/>
        </p:nvSpPr>
        <p:spPr>
          <a:xfrm flipH="1">
            <a:off x="-2027899" y="5957192"/>
            <a:ext cx="6429353" cy="6140032"/>
          </a:xfrm>
          <a:custGeom>
            <a:rect b="b" l="l" r="r" t="t"/>
            <a:pathLst>
              <a:path extrusionOk="0" h="6140032" w="6429353">
                <a:moveTo>
                  <a:pt x="6429353" y="0"/>
                </a:moveTo>
                <a:lnTo>
                  <a:pt x="0" y="0"/>
                </a:lnTo>
                <a:lnTo>
                  <a:pt x="0" y="6140033"/>
                </a:lnTo>
                <a:lnTo>
                  <a:pt x="6429353" y="6140033"/>
                </a:lnTo>
                <a:lnTo>
                  <a:pt x="6429353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7" name="Google Shape;277;p15"/>
          <p:cNvSpPr txBox="1"/>
          <p:nvPr/>
        </p:nvSpPr>
        <p:spPr>
          <a:xfrm>
            <a:off x="13800185" y="4420197"/>
            <a:ext cx="330607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OUR PROJECTS</a:t>
            </a:r>
            <a:endParaRPr/>
          </a:p>
        </p:txBody>
      </p:sp>
      <p:sp>
        <p:nvSpPr>
          <p:cNvPr id="278" name="Google Shape;278;p15"/>
          <p:cNvSpPr txBox="1"/>
          <p:nvPr/>
        </p:nvSpPr>
        <p:spPr>
          <a:xfrm>
            <a:off x="13800185" y="5258484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279" name="Google Shape;279;p15"/>
          <p:cNvSpPr txBox="1"/>
          <p:nvPr/>
        </p:nvSpPr>
        <p:spPr>
          <a:xfrm>
            <a:off x="13800185" y="1494341"/>
            <a:ext cx="330607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ABOUT US</a:t>
            </a:r>
            <a:endParaRPr/>
          </a:p>
        </p:txBody>
      </p:sp>
      <p:sp>
        <p:nvSpPr>
          <p:cNvPr id="280" name="Google Shape;280;p15"/>
          <p:cNvSpPr txBox="1"/>
          <p:nvPr/>
        </p:nvSpPr>
        <p:spPr>
          <a:xfrm>
            <a:off x="13800185" y="2332628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281" name="Google Shape;281;p15"/>
          <p:cNvSpPr txBox="1"/>
          <p:nvPr/>
        </p:nvSpPr>
        <p:spPr>
          <a:xfrm>
            <a:off x="13800185" y="7350174"/>
            <a:ext cx="379447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STATS &amp; NUMBERS</a:t>
            </a:r>
            <a:endParaRPr/>
          </a:p>
        </p:txBody>
      </p:sp>
      <p:sp>
        <p:nvSpPr>
          <p:cNvPr id="282" name="Google Shape;282;p15"/>
          <p:cNvSpPr txBox="1"/>
          <p:nvPr/>
        </p:nvSpPr>
        <p:spPr>
          <a:xfrm>
            <a:off x="13800185" y="8192819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283" name="Google Shape;283;p15"/>
          <p:cNvSpPr txBox="1"/>
          <p:nvPr/>
        </p:nvSpPr>
        <p:spPr>
          <a:xfrm>
            <a:off x="1028700" y="2355495"/>
            <a:ext cx="6600739" cy="2352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Table Of </a:t>
            </a: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Contents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6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6"/>
          <p:cNvPicPr preferRelativeResize="0"/>
          <p:nvPr/>
        </p:nvPicPr>
        <p:blipFill rotWithShape="1">
          <a:blip r:embed="rId4">
            <a:alphaModFix/>
          </a:blip>
          <a:srcRect b="30090" l="0" r="29517" t="571"/>
          <a:stretch/>
        </p:blipFill>
        <p:spPr>
          <a:xfrm>
            <a:off x="12483950" y="0"/>
            <a:ext cx="5804050" cy="38065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0" name="Google Shape;290;p16"/>
          <p:cNvGrpSpPr/>
          <p:nvPr/>
        </p:nvGrpSpPr>
        <p:grpSpPr>
          <a:xfrm>
            <a:off x="-1040919" y="8407183"/>
            <a:ext cx="20806899" cy="3303091"/>
            <a:chOff x="0" y="-57150"/>
            <a:chExt cx="5480006" cy="869950"/>
          </a:xfrm>
        </p:grpSpPr>
        <p:sp>
          <p:nvSpPr>
            <p:cNvPr id="291" name="Google Shape;291;p16"/>
            <p:cNvSpPr/>
            <p:nvPr/>
          </p:nvSpPr>
          <p:spPr>
            <a:xfrm>
              <a:off x="0" y="0"/>
              <a:ext cx="5480006" cy="437946"/>
            </a:xfrm>
            <a:custGeom>
              <a:rect b="b" l="l" r="r" t="t"/>
              <a:pathLst>
                <a:path extrusionOk="0" h="437946" w="5480006">
                  <a:moveTo>
                    <a:pt x="0" y="0"/>
                  </a:moveTo>
                  <a:lnTo>
                    <a:pt x="5480006" y="0"/>
                  </a:lnTo>
                  <a:lnTo>
                    <a:pt x="5480006" y="437946"/>
                  </a:lnTo>
                  <a:lnTo>
                    <a:pt x="0" y="437946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292" name="Google Shape;292;p1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3" name="Google Shape;293;p16"/>
          <p:cNvSpPr txBox="1"/>
          <p:nvPr/>
        </p:nvSpPr>
        <p:spPr>
          <a:xfrm>
            <a:off x="836057" y="7043024"/>
            <a:ext cx="7378075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About </a:t>
            </a: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Us</a:t>
            </a:r>
            <a:endParaRPr/>
          </a:p>
        </p:txBody>
      </p:sp>
      <p:sp>
        <p:nvSpPr>
          <p:cNvPr id="294" name="Google Shape;294;p16"/>
          <p:cNvSpPr txBox="1"/>
          <p:nvPr/>
        </p:nvSpPr>
        <p:spPr>
          <a:xfrm>
            <a:off x="836057" y="8875370"/>
            <a:ext cx="8307943" cy="52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295" name="Google Shape;295;p16"/>
          <p:cNvSpPr txBox="1"/>
          <p:nvPr/>
        </p:nvSpPr>
        <p:spPr>
          <a:xfrm>
            <a:off x="836057" y="3617200"/>
            <a:ext cx="3385899" cy="3435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01.</a:t>
            </a:r>
            <a:endParaRPr/>
          </a:p>
        </p:txBody>
      </p:sp>
      <p:pic>
        <p:nvPicPr>
          <p:cNvPr id="296" name="Google Shape;29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44000" y="1871857"/>
            <a:ext cx="7476496" cy="6121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16"/>
          <p:cNvGrpSpPr/>
          <p:nvPr/>
        </p:nvGrpSpPr>
        <p:grpSpPr>
          <a:xfrm>
            <a:off x="7098792" y="668864"/>
            <a:ext cx="10404924" cy="6383686"/>
            <a:chOff x="0" y="-28575"/>
            <a:chExt cx="3728890" cy="2287769"/>
          </a:xfrm>
        </p:grpSpPr>
        <p:sp>
          <p:nvSpPr>
            <p:cNvPr id="298" name="Google Shape;298;p16"/>
            <p:cNvSpPr/>
            <p:nvPr/>
          </p:nvSpPr>
          <p:spPr>
            <a:xfrm>
              <a:off x="0" y="0"/>
              <a:ext cx="3728890" cy="2259194"/>
            </a:xfrm>
            <a:custGeom>
              <a:rect b="b" l="l" r="r" t="t"/>
              <a:pathLst>
                <a:path extrusionOk="0" h="2259194" w="3728890">
                  <a:moveTo>
                    <a:pt x="0" y="0"/>
                  </a:moveTo>
                  <a:lnTo>
                    <a:pt x="3728890" y="0"/>
                  </a:lnTo>
                  <a:lnTo>
                    <a:pt x="3728890" y="2259194"/>
                  </a:lnTo>
                  <a:lnTo>
                    <a:pt x="0" y="22591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99" name="Google Shape;299;p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16"/>
          <p:cNvGrpSpPr/>
          <p:nvPr/>
        </p:nvGrpSpPr>
        <p:grpSpPr>
          <a:xfrm>
            <a:off x="14184642" y="7052549"/>
            <a:ext cx="4103358" cy="4205076"/>
            <a:chOff x="0" y="0"/>
            <a:chExt cx="5471144" cy="5606768"/>
          </a:xfrm>
        </p:grpSpPr>
        <p:grpSp>
          <p:nvGrpSpPr>
            <p:cNvPr id="301" name="Google Shape;301;p16"/>
            <p:cNvGrpSpPr/>
            <p:nvPr/>
          </p:nvGrpSpPr>
          <p:grpSpPr>
            <a:xfrm>
              <a:off x="0" y="0"/>
              <a:ext cx="699788" cy="612315"/>
              <a:chOff x="0" y="0"/>
              <a:chExt cx="812800" cy="711200"/>
            </a:xfrm>
          </p:grpSpPr>
          <p:sp>
            <p:nvSpPr>
              <p:cNvPr id="302" name="Google Shape;302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03" name="Google Shape;303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Google Shape;304;p16"/>
            <p:cNvGrpSpPr/>
            <p:nvPr/>
          </p:nvGrpSpPr>
          <p:grpSpPr>
            <a:xfrm>
              <a:off x="954271" y="0"/>
              <a:ext cx="699788" cy="612315"/>
              <a:chOff x="0" y="0"/>
              <a:chExt cx="812800" cy="711200"/>
            </a:xfrm>
          </p:grpSpPr>
          <p:sp>
            <p:nvSpPr>
              <p:cNvPr id="305" name="Google Shape;305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06" name="Google Shape;306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7" name="Google Shape;307;p16"/>
            <p:cNvGrpSpPr/>
            <p:nvPr/>
          </p:nvGrpSpPr>
          <p:grpSpPr>
            <a:xfrm>
              <a:off x="1908542" y="0"/>
              <a:ext cx="699788" cy="612315"/>
              <a:chOff x="0" y="0"/>
              <a:chExt cx="812800" cy="711200"/>
            </a:xfrm>
          </p:grpSpPr>
          <p:sp>
            <p:nvSpPr>
              <p:cNvPr id="308" name="Google Shape;308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09" name="Google Shape;309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" name="Google Shape;310;p16"/>
            <p:cNvGrpSpPr/>
            <p:nvPr/>
          </p:nvGrpSpPr>
          <p:grpSpPr>
            <a:xfrm>
              <a:off x="2862813" y="0"/>
              <a:ext cx="699788" cy="612315"/>
              <a:chOff x="0" y="0"/>
              <a:chExt cx="812800" cy="711200"/>
            </a:xfrm>
          </p:grpSpPr>
          <p:sp>
            <p:nvSpPr>
              <p:cNvPr id="311" name="Google Shape;311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12" name="Google Shape;312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3" name="Google Shape;313;p16"/>
            <p:cNvGrpSpPr/>
            <p:nvPr/>
          </p:nvGrpSpPr>
          <p:grpSpPr>
            <a:xfrm>
              <a:off x="3817084" y="0"/>
              <a:ext cx="699788" cy="612315"/>
              <a:chOff x="0" y="0"/>
              <a:chExt cx="812800" cy="711200"/>
            </a:xfrm>
          </p:grpSpPr>
          <p:sp>
            <p:nvSpPr>
              <p:cNvPr id="314" name="Google Shape;314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15" name="Google Shape;315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6" name="Google Shape;316;p16"/>
            <p:cNvGrpSpPr/>
            <p:nvPr/>
          </p:nvGrpSpPr>
          <p:grpSpPr>
            <a:xfrm>
              <a:off x="4771356" y="0"/>
              <a:ext cx="699788" cy="612315"/>
              <a:chOff x="0" y="0"/>
              <a:chExt cx="812800" cy="711200"/>
            </a:xfrm>
          </p:grpSpPr>
          <p:sp>
            <p:nvSpPr>
              <p:cNvPr id="317" name="Google Shape;317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18" name="Google Shape;318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9" name="Google Shape;319;p16"/>
            <p:cNvGrpSpPr/>
            <p:nvPr/>
          </p:nvGrpSpPr>
          <p:grpSpPr>
            <a:xfrm>
              <a:off x="0" y="832409"/>
              <a:ext cx="699788" cy="612315"/>
              <a:chOff x="0" y="0"/>
              <a:chExt cx="812800" cy="711200"/>
            </a:xfrm>
          </p:grpSpPr>
          <p:sp>
            <p:nvSpPr>
              <p:cNvPr id="320" name="Google Shape;320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1" name="Google Shape;321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2" name="Google Shape;322;p16"/>
            <p:cNvGrpSpPr/>
            <p:nvPr/>
          </p:nvGrpSpPr>
          <p:grpSpPr>
            <a:xfrm>
              <a:off x="954271" y="832409"/>
              <a:ext cx="699788" cy="612315"/>
              <a:chOff x="0" y="0"/>
              <a:chExt cx="812800" cy="711200"/>
            </a:xfrm>
          </p:grpSpPr>
          <p:sp>
            <p:nvSpPr>
              <p:cNvPr id="323" name="Google Shape;323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4" name="Google Shape;324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5" name="Google Shape;325;p16"/>
            <p:cNvGrpSpPr/>
            <p:nvPr/>
          </p:nvGrpSpPr>
          <p:grpSpPr>
            <a:xfrm>
              <a:off x="1908542" y="832409"/>
              <a:ext cx="699788" cy="612315"/>
              <a:chOff x="0" y="0"/>
              <a:chExt cx="812800" cy="711200"/>
            </a:xfrm>
          </p:grpSpPr>
          <p:sp>
            <p:nvSpPr>
              <p:cNvPr id="326" name="Google Shape;326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27" name="Google Shape;327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8" name="Google Shape;328;p16"/>
            <p:cNvGrpSpPr/>
            <p:nvPr/>
          </p:nvGrpSpPr>
          <p:grpSpPr>
            <a:xfrm>
              <a:off x="2862813" y="832409"/>
              <a:ext cx="699788" cy="612315"/>
              <a:chOff x="0" y="0"/>
              <a:chExt cx="812800" cy="711200"/>
            </a:xfrm>
          </p:grpSpPr>
          <p:sp>
            <p:nvSpPr>
              <p:cNvPr id="329" name="Google Shape;329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0" name="Google Shape;330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1" name="Google Shape;331;p16"/>
            <p:cNvGrpSpPr/>
            <p:nvPr/>
          </p:nvGrpSpPr>
          <p:grpSpPr>
            <a:xfrm>
              <a:off x="3817084" y="832409"/>
              <a:ext cx="699788" cy="612315"/>
              <a:chOff x="0" y="0"/>
              <a:chExt cx="812800" cy="711200"/>
            </a:xfrm>
          </p:grpSpPr>
          <p:sp>
            <p:nvSpPr>
              <p:cNvPr id="332" name="Google Shape;332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3" name="Google Shape;333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" name="Google Shape;334;p16"/>
            <p:cNvGrpSpPr/>
            <p:nvPr/>
          </p:nvGrpSpPr>
          <p:grpSpPr>
            <a:xfrm>
              <a:off x="4771356" y="832409"/>
              <a:ext cx="699788" cy="612315"/>
              <a:chOff x="0" y="0"/>
              <a:chExt cx="812800" cy="711200"/>
            </a:xfrm>
          </p:grpSpPr>
          <p:sp>
            <p:nvSpPr>
              <p:cNvPr id="335" name="Google Shape;335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6" name="Google Shape;336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16"/>
            <p:cNvGrpSpPr/>
            <p:nvPr/>
          </p:nvGrpSpPr>
          <p:grpSpPr>
            <a:xfrm>
              <a:off x="0" y="1664818"/>
              <a:ext cx="699788" cy="612315"/>
              <a:chOff x="0" y="0"/>
              <a:chExt cx="812800" cy="711200"/>
            </a:xfrm>
          </p:grpSpPr>
          <p:sp>
            <p:nvSpPr>
              <p:cNvPr id="338" name="Google Shape;338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39" name="Google Shape;339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" name="Google Shape;340;p16"/>
            <p:cNvGrpSpPr/>
            <p:nvPr/>
          </p:nvGrpSpPr>
          <p:grpSpPr>
            <a:xfrm>
              <a:off x="954271" y="1664818"/>
              <a:ext cx="699788" cy="612315"/>
              <a:chOff x="0" y="0"/>
              <a:chExt cx="812800" cy="711200"/>
            </a:xfrm>
          </p:grpSpPr>
          <p:sp>
            <p:nvSpPr>
              <p:cNvPr id="341" name="Google Shape;341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2" name="Google Shape;342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" name="Google Shape;343;p16"/>
            <p:cNvGrpSpPr/>
            <p:nvPr/>
          </p:nvGrpSpPr>
          <p:grpSpPr>
            <a:xfrm>
              <a:off x="1908542" y="1664818"/>
              <a:ext cx="699788" cy="612315"/>
              <a:chOff x="0" y="0"/>
              <a:chExt cx="812800" cy="711200"/>
            </a:xfrm>
          </p:grpSpPr>
          <p:sp>
            <p:nvSpPr>
              <p:cNvPr id="344" name="Google Shape;344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5" name="Google Shape;345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" name="Google Shape;346;p16"/>
            <p:cNvGrpSpPr/>
            <p:nvPr/>
          </p:nvGrpSpPr>
          <p:grpSpPr>
            <a:xfrm>
              <a:off x="2862813" y="1664818"/>
              <a:ext cx="699788" cy="612315"/>
              <a:chOff x="0" y="0"/>
              <a:chExt cx="812800" cy="711200"/>
            </a:xfrm>
          </p:grpSpPr>
          <p:sp>
            <p:nvSpPr>
              <p:cNvPr id="347" name="Google Shape;347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48" name="Google Shape;348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9" name="Google Shape;349;p16"/>
            <p:cNvGrpSpPr/>
            <p:nvPr/>
          </p:nvGrpSpPr>
          <p:grpSpPr>
            <a:xfrm>
              <a:off x="3817084" y="1664818"/>
              <a:ext cx="699788" cy="612315"/>
              <a:chOff x="0" y="0"/>
              <a:chExt cx="812800" cy="711200"/>
            </a:xfrm>
          </p:grpSpPr>
          <p:sp>
            <p:nvSpPr>
              <p:cNvPr id="350" name="Google Shape;350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51" name="Google Shape;351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2" name="Google Shape;352;p16"/>
            <p:cNvGrpSpPr/>
            <p:nvPr/>
          </p:nvGrpSpPr>
          <p:grpSpPr>
            <a:xfrm>
              <a:off x="4771356" y="1664818"/>
              <a:ext cx="699788" cy="612315"/>
              <a:chOff x="0" y="0"/>
              <a:chExt cx="812800" cy="711200"/>
            </a:xfrm>
          </p:grpSpPr>
          <p:sp>
            <p:nvSpPr>
              <p:cNvPr id="353" name="Google Shape;353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54" name="Google Shape;354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5" name="Google Shape;355;p16"/>
            <p:cNvGrpSpPr/>
            <p:nvPr/>
          </p:nvGrpSpPr>
          <p:grpSpPr>
            <a:xfrm>
              <a:off x="0" y="2497227"/>
              <a:ext cx="699788" cy="612315"/>
              <a:chOff x="0" y="0"/>
              <a:chExt cx="812800" cy="711200"/>
            </a:xfrm>
          </p:grpSpPr>
          <p:sp>
            <p:nvSpPr>
              <p:cNvPr id="356" name="Google Shape;356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57" name="Google Shape;357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" name="Google Shape;358;p16"/>
            <p:cNvGrpSpPr/>
            <p:nvPr/>
          </p:nvGrpSpPr>
          <p:grpSpPr>
            <a:xfrm>
              <a:off x="954271" y="2497227"/>
              <a:ext cx="699788" cy="612315"/>
              <a:chOff x="0" y="0"/>
              <a:chExt cx="812800" cy="711200"/>
            </a:xfrm>
          </p:grpSpPr>
          <p:sp>
            <p:nvSpPr>
              <p:cNvPr id="359" name="Google Shape;359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60" name="Google Shape;360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1" name="Google Shape;361;p16"/>
            <p:cNvGrpSpPr/>
            <p:nvPr/>
          </p:nvGrpSpPr>
          <p:grpSpPr>
            <a:xfrm>
              <a:off x="1908542" y="2497227"/>
              <a:ext cx="699788" cy="612315"/>
              <a:chOff x="0" y="0"/>
              <a:chExt cx="812800" cy="711200"/>
            </a:xfrm>
          </p:grpSpPr>
          <p:sp>
            <p:nvSpPr>
              <p:cNvPr id="362" name="Google Shape;362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63" name="Google Shape;363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4" name="Google Shape;364;p16"/>
            <p:cNvGrpSpPr/>
            <p:nvPr/>
          </p:nvGrpSpPr>
          <p:grpSpPr>
            <a:xfrm>
              <a:off x="2862813" y="2497227"/>
              <a:ext cx="699788" cy="612315"/>
              <a:chOff x="0" y="0"/>
              <a:chExt cx="812800" cy="711200"/>
            </a:xfrm>
          </p:grpSpPr>
          <p:sp>
            <p:nvSpPr>
              <p:cNvPr id="365" name="Google Shape;365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66" name="Google Shape;366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7" name="Google Shape;367;p16"/>
            <p:cNvGrpSpPr/>
            <p:nvPr/>
          </p:nvGrpSpPr>
          <p:grpSpPr>
            <a:xfrm>
              <a:off x="3817084" y="2497227"/>
              <a:ext cx="699788" cy="612315"/>
              <a:chOff x="0" y="0"/>
              <a:chExt cx="812800" cy="711200"/>
            </a:xfrm>
          </p:grpSpPr>
          <p:sp>
            <p:nvSpPr>
              <p:cNvPr id="368" name="Google Shape;368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69" name="Google Shape;369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0" name="Google Shape;370;p16"/>
            <p:cNvGrpSpPr/>
            <p:nvPr/>
          </p:nvGrpSpPr>
          <p:grpSpPr>
            <a:xfrm>
              <a:off x="4771356" y="2497227"/>
              <a:ext cx="699788" cy="612315"/>
              <a:chOff x="0" y="0"/>
              <a:chExt cx="812800" cy="711200"/>
            </a:xfrm>
          </p:grpSpPr>
          <p:sp>
            <p:nvSpPr>
              <p:cNvPr id="371" name="Google Shape;371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72" name="Google Shape;372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3" name="Google Shape;373;p16"/>
            <p:cNvGrpSpPr/>
            <p:nvPr/>
          </p:nvGrpSpPr>
          <p:grpSpPr>
            <a:xfrm>
              <a:off x="0" y="3329635"/>
              <a:ext cx="699788" cy="612315"/>
              <a:chOff x="0" y="0"/>
              <a:chExt cx="812800" cy="711200"/>
            </a:xfrm>
          </p:grpSpPr>
          <p:sp>
            <p:nvSpPr>
              <p:cNvPr id="374" name="Google Shape;374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75" name="Google Shape;375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6" name="Google Shape;376;p16"/>
            <p:cNvGrpSpPr/>
            <p:nvPr/>
          </p:nvGrpSpPr>
          <p:grpSpPr>
            <a:xfrm>
              <a:off x="954271" y="3329635"/>
              <a:ext cx="699788" cy="612315"/>
              <a:chOff x="0" y="0"/>
              <a:chExt cx="812800" cy="711200"/>
            </a:xfrm>
          </p:grpSpPr>
          <p:sp>
            <p:nvSpPr>
              <p:cNvPr id="377" name="Google Shape;377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78" name="Google Shape;378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9" name="Google Shape;379;p16"/>
            <p:cNvGrpSpPr/>
            <p:nvPr/>
          </p:nvGrpSpPr>
          <p:grpSpPr>
            <a:xfrm>
              <a:off x="1908542" y="3329635"/>
              <a:ext cx="699788" cy="612315"/>
              <a:chOff x="0" y="0"/>
              <a:chExt cx="812800" cy="711200"/>
            </a:xfrm>
          </p:grpSpPr>
          <p:sp>
            <p:nvSpPr>
              <p:cNvPr id="380" name="Google Shape;380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81" name="Google Shape;381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2" name="Google Shape;382;p16"/>
            <p:cNvGrpSpPr/>
            <p:nvPr/>
          </p:nvGrpSpPr>
          <p:grpSpPr>
            <a:xfrm>
              <a:off x="2862813" y="3329635"/>
              <a:ext cx="699788" cy="612315"/>
              <a:chOff x="0" y="0"/>
              <a:chExt cx="812800" cy="711200"/>
            </a:xfrm>
          </p:grpSpPr>
          <p:sp>
            <p:nvSpPr>
              <p:cNvPr id="383" name="Google Shape;383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84" name="Google Shape;384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5" name="Google Shape;385;p16"/>
            <p:cNvGrpSpPr/>
            <p:nvPr/>
          </p:nvGrpSpPr>
          <p:grpSpPr>
            <a:xfrm>
              <a:off x="3817084" y="3329635"/>
              <a:ext cx="699788" cy="612315"/>
              <a:chOff x="0" y="0"/>
              <a:chExt cx="812800" cy="711200"/>
            </a:xfrm>
          </p:grpSpPr>
          <p:sp>
            <p:nvSpPr>
              <p:cNvPr id="386" name="Google Shape;386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87" name="Google Shape;387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8" name="Google Shape;388;p16"/>
            <p:cNvGrpSpPr/>
            <p:nvPr/>
          </p:nvGrpSpPr>
          <p:grpSpPr>
            <a:xfrm>
              <a:off x="4771356" y="3329635"/>
              <a:ext cx="699788" cy="612315"/>
              <a:chOff x="0" y="0"/>
              <a:chExt cx="812800" cy="711200"/>
            </a:xfrm>
          </p:grpSpPr>
          <p:sp>
            <p:nvSpPr>
              <p:cNvPr id="389" name="Google Shape;389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90" name="Google Shape;390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1" name="Google Shape;391;p16"/>
            <p:cNvGrpSpPr/>
            <p:nvPr/>
          </p:nvGrpSpPr>
          <p:grpSpPr>
            <a:xfrm>
              <a:off x="0" y="4162044"/>
              <a:ext cx="699788" cy="612315"/>
              <a:chOff x="0" y="0"/>
              <a:chExt cx="812800" cy="711200"/>
            </a:xfrm>
          </p:grpSpPr>
          <p:sp>
            <p:nvSpPr>
              <p:cNvPr id="392" name="Google Shape;392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93" name="Google Shape;393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4" name="Google Shape;394;p16"/>
            <p:cNvGrpSpPr/>
            <p:nvPr/>
          </p:nvGrpSpPr>
          <p:grpSpPr>
            <a:xfrm>
              <a:off x="954271" y="4162044"/>
              <a:ext cx="699788" cy="612315"/>
              <a:chOff x="0" y="0"/>
              <a:chExt cx="812800" cy="711200"/>
            </a:xfrm>
          </p:grpSpPr>
          <p:sp>
            <p:nvSpPr>
              <p:cNvPr id="395" name="Google Shape;395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96" name="Google Shape;396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7" name="Google Shape;397;p16"/>
            <p:cNvGrpSpPr/>
            <p:nvPr/>
          </p:nvGrpSpPr>
          <p:grpSpPr>
            <a:xfrm>
              <a:off x="1908542" y="4162044"/>
              <a:ext cx="699788" cy="612315"/>
              <a:chOff x="0" y="0"/>
              <a:chExt cx="812800" cy="711200"/>
            </a:xfrm>
          </p:grpSpPr>
          <p:sp>
            <p:nvSpPr>
              <p:cNvPr id="398" name="Google Shape;398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399" name="Google Shape;399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0" name="Google Shape;400;p16"/>
            <p:cNvGrpSpPr/>
            <p:nvPr/>
          </p:nvGrpSpPr>
          <p:grpSpPr>
            <a:xfrm>
              <a:off x="2862813" y="4162044"/>
              <a:ext cx="699788" cy="612315"/>
              <a:chOff x="0" y="0"/>
              <a:chExt cx="812800" cy="711200"/>
            </a:xfrm>
          </p:grpSpPr>
          <p:sp>
            <p:nvSpPr>
              <p:cNvPr id="401" name="Google Shape;401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02" name="Google Shape;402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3" name="Google Shape;403;p16"/>
            <p:cNvGrpSpPr/>
            <p:nvPr/>
          </p:nvGrpSpPr>
          <p:grpSpPr>
            <a:xfrm>
              <a:off x="3817084" y="4162044"/>
              <a:ext cx="699788" cy="612315"/>
              <a:chOff x="0" y="0"/>
              <a:chExt cx="812800" cy="711200"/>
            </a:xfrm>
          </p:grpSpPr>
          <p:sp>
            <p:nvSpPr>
              <p:cNvPr id="404" name="Google Shape;404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05" name="Google Shape;405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6" name="Google Shape;406;p16"/>
            <p:cNvGrpSpPr/>
            <p:nvPr/>
          </p:nvGrpSpPr>
          <p:grpSpPr>
            <a:xfrm>
              <a:off x="4771356" y="4162044"/>
              <a:ext cx="699788" cy="612315"/>
              <a:chOff x="0" y="0"/>
              <a:chExt cx="812800" cy="711200"/>
            </a:xfrm>
          </p:grpSpPr>
          <p:sp>
            <p:nvSpPr>
              <p:cNvPr id="407" name="Google Shape;407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08" name="Google Shape;408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9" name="Google Shape;409;p16"/>
            <p:cNvGrpSpPr/>
            <p:nvPr/>
          </p:nvGrpSpPr>
          <p:grpSpPr>
            <a:xfrm>
              <a:off x="0" y="4994453"/>
              <a:ext cx="699788" cy="612315"/>
              <a:chOff x="0" y="0"/>
              <a:chExt cx="812800" cy="711200"/>
            </a:xfrm>
          </p:grpSpPr>
          <p:sp>
            <p:nvSpPr>
              <p:cNvPr id="410" name="Google Shape;410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11" name="Google Shape;411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2" name="Google Shape;412;p16"/>
            <p:cNvGrpSpPr/>
            <p:nvPr/>
          </p:nvGrpSpPr>
          <p:grpSpPr>
            <a:xfrm>
              <a:off x="954271" y="4994453"/>
              <a:ext cx="699788" cy="612315"/>
              <a:chOff x="0" y="0"/>
              <a:chExt cx="812800" cy="711200"/>
            </a:xfrm>
          </p:grpSpPr>
          <p:sp>
            <p:nvSpPr>
              <p:cNvPr id="413" name="Google Shape;413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14" name="Google Shape;414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5" name="Google Shape;415;p16"/>
            <p:cNvGrpSpPr/>
            <p:nvPr/>
          </p:nvGrpSpPr>
          <p:grpSpPr>
            <a:xfrm>
              <a:off x="1908542" y="4994453"/>
              <a:ext cx="699788" cy="612315"/>
              <a:chOff x="0" y="0"/>
              <a:chExt cx="812800" cy="711200"/>
            </a:xfrm>
          </p:grpSpPr>
          <p:sp>
            <p:nvSpPr>
              <p:cNvPr id="416" name="Google Shape;416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17" name="Google Shape;417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8" name="Google Shape;418;p16"/>
            <p:cNvGrpSpPr/>
            <p:nvPr/>
          </p:nvGrpSpPr>
          <p:grpSpPr>
            <a:xfrm>
              <a:off x="2862813" y="4994453"/>
              <a:ext cx="699788" cy="612315"/>
              <a:chOff x="0" y="0"/>
              <a:chExt cx="812800" cy="711200"/>
            </a:xfrm>
          </p:grpSpPr>
          <p:sp>
            <p:nvSpPr>
              <p:cNvPr id="419" name="Google Shape;419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20" name="Google Shape;420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1" name="Google Shape;421;p16"/>
            <p:cNvGrpSpPr/>
            <p:nvPr/>
          </p:nvGrpSpPr>
          <p:grpSpPr>
            <a:xfrm>
              <a:off x="3817084" y="4994453"/>
              <a:ext cx="699788" cy="612315"/>
              <a:chOff x="0" y="0"/>
              <a:chExt cx="812800" cy="711200"/>
            </a:xfrm>
          </p:grpSpPr>
          <p:sp>
            <p:nvSpPr>
              <p:cNvPr id="422" name="Google Shape;422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23" name="Google Shape;423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4" name="Google Shape;424;p16"/>
            <p:cNvGrpSpPr/>
            <p:nvPr/>
          </p:nvGrpSpPr>
          <p:grpSpPr>
            <a:xfrm>
              <a:off x="4771356" y="4994453"/>
              <a:ext cx="699788" cy="612315"/>
              <a:chOff x="0" y="0"/>
              <a:chExt cx="812800" cy="711200"/>
            </a:xfrm>
          </p:grpSpPr>
          <p:sp>
            <p:nvSpPr>
              <p:cNvPr id="425" name="Google Shape;425;p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26" name="Google Shape;426;p16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7" name="Google Shape;427;p16"/>
          <p:cNvSpPr/>
          <p:nvPr/>
        </p:nvSpPr>
        <p:spPr>
          <a:xfrm>
            <a:off x="5530209" y="1028700"/>
            <a:ext cx="3137167" cy="3272142"/>
          </a:xfrm>
          <a:custGeom>
            <a:rect b="b" l="l" r="r" t="t"/>
            <a:pathLst>
              <a:path extrusionOk="0" h="3272142" w="3137167">
                <a:moveTo>
                  <a:pt x="0" y="0"/>
                </a:moveTo>
                <a:lnTo>
                  <a:pt x="3137166" y="0"/>
                </a:lnTo>
                <a:lnTo>
                  <a:pt x="3137166" y="3272142"/>
                </a:lnTo>
                <a:lnTo>
                  <a:pt x="0" y="3272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17"/>
          <p:cNvPicPr preferRelativeResize="0"/>
          <p:nvPr/>
        </p:nvPicPr>
        <p:blipFill rotWithShape="1">
          <a:blip r:embed="rId3">
            <a:alphaModFix/>
          </a:blip>
          <a:srcRect b="7600" l="11795" r="0" t="1797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3" name="Google Shape;433;p17"/>
          <p:cNvGrpSpPr/>
          <p:nvPr/>
        </p:nvGrpSpPr>
        <p:grpSpPr>
          <a:xfrm>
            <a:off x="14302703" y="-331824"/>
            <a:ext cx="5051438" cy="5146765"/>
            <a:chOff x="0" y="-28575"/>
            <a:chExt cx="1810321" cy="1844484"/>
          </a:xfrm>
        </p:grpSpPr>
        <p:sp>
          <p:nvSpPr>
            <p:cNvPr id="434" name="Google Shape;434;p17"/>
            <p:cNvSpPr/>
            <p:nvPr/>
          </p:nvSpPr>
          <p:spPr>
            <a:xfrm>
              <a:off x="0" y="0"/>
              <a:ext cx="1810321" cy="1815909"/>
            </a:xfrm>
            <a:custGeom>
              <a:rect b="b" l="l" r="r" t="t"/>
              <a:pathLst>
                <a:path extrusionOk="0" h="1815909" w="1810321">
                  <a:moveTo>
                    <a:pt x="0" y="0"/>
                  </a:moveTo>
                  <a:lnTo>
                    <a:pt x="1810321" y="0"/>
                  </a:lnTo>
                  <a:lnTo>
                    <a:pt x="1810321" y="1815909"/>
                  </a:lnTo>
                  <a:lnTo>
                    <a:pt x="0" y="18159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35" name="Google Shape;435;p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6" name="Google Shape;436;p17"/>
          <p:cNvGrpSpPr/>
          <p:nvPr/>
        </p:nvGrpSpPr>
        <p:grpSpPr>
          <a:xfrm>
            <a:off x="9759718" y="7589903"/>
            <a:ext cx="5413635" cy="2347734"/>
            <a:chOff x="0" y="-106312"/>
            <a:chExt cx="7218181" cy="3130310"/>
          </a:xfrm>
        </p:grpSpPr>
        <p:grpSp>
          <p:nvGrpSpPr>
            <p:cNvPr id="437" name="Google Shape;437;p17"/>
            <p:cNvGrpSpPr/>
            <p:nvPr/>
          </p:nvGrpSpPr>
          <p:grpSpPr>
            <a:xfrm>
              <a:off x="0" y="-106312"/>
              <a:ext cx="7218181" cy="3130310"/>
              <a:chOff x="0" y="-28575"/>
              <a:chExt cx="1940125" cy="841375"/>
            </a:xfrm>
          </p:grpSpPr>
          <p:sp>
            <p:nvSpPr>
              <p:cNvPr id="438" name="Google Shape;438;p17"/>
              <p:cNvSpPr/>
              <p:nvPr/>
            </p:nvSpPr>
            <p:spPr>
              <a:xfrm>
                <a:off x="0" y="0"/>
                <a:ext cx="1940125" cy="346288"/>
              </a:xfrm>
              <a:custGeom>
                <a:rect b="b" l="l" r="r" t="t"/>
                <a:pathLst>
                  <a:path extrusionOk="0" h="346288" w="1940125">
                    <a:moveTo>
                      <a:pt x="0" y="0"/>
                    </a:moveTo>
                    <a:lnTo>
                      <a:pt x="1940125" y="0"/>
                    </a:lnTo>
                    <a:lnTo>
                      <a:pt x="1940125" y="346288"/>
                    </a:lnTo>
                    <a:lnTo>
                      <a:pt x="0" y="346288"/>
                    </a:lnTo>
                    <a:close/>
                  </a:path>
                </a:pathLst>
              </a:custGeom>
              <a:solidFill>
                <a:srgbClr val="E1C7B3">
                  <a:alpha val="80000"/>
                </a:srgbClr>
              </a:solidFill>
              <a:ln>
                <a:noFill/>
              </a:ln>
            </p:spPr>
          </p:sp>
          <p:sp>
            <p:nvSpPr>
              <p:cNvPr id="439" name="Google Shape;439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08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0" name="Google Shape;440;p17"/>
            <p:cNvSpPr txBox="1"/>
            <p:nvPr/>
          </p:nvSpPr>
          <p:spPr>
            <a:xfrm>
              <a:off x="454341" y="266564"/>
              <a:ext cx="6309499" cy="6938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F2414"/>
                  </a:solidFill>
                  <a:latin typeface="Open Sans"/>
                  <a:ea typeface="Open Sans"/>
                  <a:cs typeface="Open Sans"/>
                  <a:sym typeface="Open Sans"/>
                </a:rPr>
                <a:t>@REALLYGREATSITE</a:t>
              </a:r>
              <a:endParaRPr/>
            </a:p>
          </p:txBody>
        </p:sp>
      </p:grpSp>
      <p:grpSp>
        <p:nvGrpSpPr>
          <p:cNvPr id="441" name="Google Shape;441;p17"/>
          <p:cNvGrpSpPr/>
          <p:nvPr/>
        </p:nvGrpSpPr>
        <p:grpSpPr>
          <a:xfrm>
            <a:off x="-508741" y="6121551"/>
            <a:ext cx="3074881" cy="6193763"/>
            <a:chOff x="0" y="-28575"/>
            <a:chExt cx="1101968" cy="2219705"/>
          </a:xfrm>
        </p:grpSpPr>
        <p:sp>
          <p:nvSpPr>
            <p:cNvPr id="442" name="Google Shape;442;p17"/>
            <p:cNvSpPr/>
            <p:nvPr/>
          </p:nvSpPr>
          <p:spPr>
            <a:xfrm>
              <a:off x="0" y="0"/>
              <a:ext cx="1101968" cy="2191130"/>
            </a:xfrm>
            <a:custGeom>
              <a:rect b="b" l="l" r="r" t="t"/>
              <a:pathLst>
                <a:path extrusionOk="0" h="2191130" w="1101968">
                  <a:moveTo>
                    <a:pt x="0" y="0"/>
                  </a:moveTo>
                  <a:lnTo>
                    <a:pt x="1101968" y="0"/>
                  </a:lnTo>
                  <a:lnTo>
                    <a:pt x="1101968" y="2191130"/>
                  </a:lnTo>
                  <a:lnTo>
                    <a:pt x="0" y="21911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43" name="Google Shape;443;p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4" name="Google Shape;444;p17"/>
          <p:cNvGrpSpPr/>
          <p:nvPr/>
        </p:nvGrpSpPr>
        <p:grpSpPr>
          <a:xfrm>
            <a:off x="16040001" y="-1864371"/>
            <a:ext cx="4495994" cy="4516147"/>
            <a:chOff x="1813" y="0"/>
            <a:chExt cx="809173" cy="812800"/>
          </a:xfrm>
        </p:grpSpPr>
        <p:sp>
          <p:nvSpPr>
            <p:cNvPr id="445" name="Google Shape;445;p1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7" name="Google Shape;447;p17"/>
          <p:cNvSpPr txBox="1"/>
          <p:nvPr/>
        </p:nvSpPr>
        <p:spPr>
          <a:xfrm>
            <a:off x="8352367" y="3098425"/>
            <a:ext cx="83013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Welcome To </a:t>
            </a: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Presentation</a:t>
            </a:r>
            <a:endParaRPr/>
          </a:p>
        </p:txBody>
      </p:sp>
      <p:sp>
        <p:nvSpPr>
          <p:cNvPr id="448" name="Google Shape;448;p17"/>
          <p:cNvSpPr txBox="1"/>
          <p:nvPr/>
        </p:nvSpPr>
        <p:spPr>
          <a:xfrm>
            <a:off x="9144000" y="6110578"/>
            <a:ext cx="6645071" cy="1146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I'm Rain, and I'll be sharing with you my beautiful ideas. </a:t>
            </a:r>
            <a:endParaRPr/>
          </a:p>
        </p:txBody>
      </p:sp>
      <p:grpSp>
        <p:nvGrpSpPr>
          <p:cNvPr id="449" name="Google Shape;449;p17"/>
          <p:cNvGrpSpPr/>
          <p:nvPr/>
        </p:nvGrpSpPr>
        <p:grpSpPr>
          <a:xfrm>
            <a:off x="1317217" y="5315603"/>
            <a:ext cx="1894195" cy="1941149"/>
            <a:chOff x="0" y="0"/>
            <a:chExt cx="2525594" cy="2588200"/>
          </a:xfrm>
        </p:grpSpPr>
        <p:grpSp>
          <p:nvGrpSpPr>
            <p:cNvPr id="450" name="Google Shape;450;p17"/>
            <p:cNvGrpSpPr/>
            <p:nvPr/>
          </p:nvGrpSpPr>
          <p:grpSpPr>
            <a:xfrm>
              <a:off x="0" y="0"/>
              <a:ext cx="323037" cy="282657"/>
              <a:chOff x="0" y="0"/>
              <a:chExt cx="812800" cy="711200"/>
            </a:xfrm>
          </p:grpSpPr>
          <p:sp>
            <p:nvSpPr>
              <p:cNvPr id="451" name="Google Shape;451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52" name="Google Shape;452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3" name="Google Shape;453;p17"/>
            <p:cNvGrpSpPr/>
            <p:nvPr/>
          </p:nvGrpSpPr>
          <p:grpSpPr>
            <a:xfrm>
              <a:off x="440511" y="0"/>
              <a:ext cx="323037" cy="282657"/>
              <a:chOff x="0" y="0"/>
              <a:chExt cx="812800" cy="711200"/>
            </a:xfrm>
          </p:grpSpPr>
          <p:sp>
            <p:nvSpPr>
              <p:cNvPr id="454" name="Google Shape;454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55" name="Google Shape;455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6" name="Google Shape;456;p17"/>
            <p:cNvGrpSpPr/>
            <p:nvPr/>
          </p:nvGrpSpPr>
          <p:grpSpPr>
            <a:xfrm>
              <a:off x="881023" y="0"/>
              <a:ext cx="323037" cy="282657"/>
              <a:chOff x="0" y="0"/>
              <a:chExt cx="812800" cy="711200"/>
            </a:xfrm>
          </p:grpSpPr>
          <p:sp>
            <p:nvSpPr>
              <p:cNvPr id="457" name="Google Shape;457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58" name="Google Shape;458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9" name="Google Shape;459;p17"/>
            <p:cNvGrpSpPr/>
            <p:nvPr/>
          </p:nvGrpSpPr>
          <p:grpSpPr>
            <a:xfrm>
              <a:off x="1321534" y="0"/>
              <a:ext cx="323037" cy="282657"/>
              <a:chOff x="0" y="0"/>
              <a:chExt cx="812800" cy="711200"/>
            </a:xfrm>
          </p:grpSpPr>
          <p:sp>
            <p:nvSpPr>
              <p:cNvPr id="460" name="Google Shape;460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61" name="Google Shape;461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2" name="Google Shape;462;p17"/>
            <p:cNvGrpSpPr/>
            <p:nvPr/>
          </p:nvGrpSpPr>
          <p:grpSpPr>
            <a:xfrm>
              <a:off x="1762045" y="0"/>
              <a:ext cx="323037" cy="282657"/>
              <a:chOff x="0" y="0"/>
              <a:chExt cx="812800" cy="711200"/>
            </a:xfrm>
          </p:grpSpPr>
          <p:sp>
            <p:nvSpPr>
              <p:cNvPr id="463" name="Google Shape;463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64" name="Google Shape;464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5" name="Google Shape;465;p17"/>
            <p:cNvGrpSpPr/>
            <p:nvPr/>
          </p:nvGrpSpPr>
          <p:grpSpPr>
            <a:xfrm>
              <a:off x="2202557" y="0"/>
              <a:ext cx="323037" cy="282657"/>
              <a:chOff x="0" y="0"/>
              <a:chExt cx="812800" cy="711200"/>
            </a:xfrm>
          </p:grpSpPr>
          <p:sp>
            <p:nvSpPr>
              <p:cNvPr id="466" name="Google Shape;466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67" name="Google Shape;467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8" name="Google Shape;468;p17"/>
            <p:cNvGrpSpPr/>
            <p:nvPr/>
          </p:nvGrpSpPr>
          <p:grpSpPr>
            <a:xfrm>
              <a:off x="0" y="384257"/>
              <a:ext cx="323037" cy="282657"/>
              <a:chOff x="0" y="0"/>
              <a:chExt cx="812800" cy="711200"/>
            </a:xfrm>
          </p:grpSpPr>
          <p:sp>
            <p:nvSpPr>
              <p:cNvPr id="469" name="Google Shape;469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70" name="Google Shape;470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1" name="Google Shape;471;p17"/>
            <p:cNvGrpSpPr/>
            <p:nvPr/>
          </p:nvGrpSpPr>
          <p:grpSpPr>
            <a:xfrm>
              <a:off x="440511" y="384257"/>
              <a:ext cx="323037" cy="282657"/>
              <a:chOff x="0" y="0"/>
              <a:chExt cx="812800" cy="711200"/>
            </a:xfrm>
          </p:grpSpPr>
          <p:sp>
            <p:nvSpPr>
              <p:cNvPr id="472" name="Google Shape;472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73" name="Google Shape;473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4" name="Google Shape;474;p17"/>
            <p:cNvGrpSpPr/>
            <p:nvPr/>
          </p:nvGrpSpPr>
          <p:grpSpPr>
            <a:xfrm>
              <a:off x="881023" y="384257"/>
              <a:ext cx="323037" cy="282657"/>
              <a:chOff x="0" y="0"/>
              <a:chExt cx="812800" cy="711200"/>
            </a:xfrm>
          </p:grpSpPr>
          <p:sp>
            <p:nvSpPr>
              <p:cNvPr id="475" name="Google Shape;475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76" name="Google Shape;476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7" name="Google Shape;477;p17"/>
            <p:cNvGrpSpPr/>
            <p:nvPr/>
          </p:nvGrpSpPr>
          <p:grpSpPr>
            <a:xfrm>
              <a:off x="1321534" y="384257"/>
              <a:ext cx="323037" cy="282657"/>
              <a:chOff x="0" y="0"/>
              <a:chExt cx="812800" cy="711200"/>
            </a:xfrm>
          </p:grpSpPr>
          <p:sp>
            <p:nvSpPr>
              <p:cNvPr id="478" name="Google Shape;478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79" name="Google Shape;479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0" name="Google Shape;480;p17"/>
            <p:cNvGrpSpPr/>
            <p:nvPr/>
          </p:nvGrpSpPr>
          <p:grpSpPr>
            <a:xfrm>
              <a:off x="1762045" y="384257"/>
              <a:ext cx="323037" cy="282657"/>
              <a:chOff x="0" y="0"/>
              <a:chExt cx="812800" cy="711200"/>
            </a:xfrm>
          </p:grpSpPr>
          <p:sp>
            <p:nvSpPr>
              <p:cNvPr id="481" name="Google Shape;481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82" name="Google Shape;482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3" name="Google Shape;483;p17"/>
            <p:cNvGrpSpPr/>
            <p:nvPr/>
          </p:nvGrpSpPr>
          <p:grpSpPr>
            <a:xfrm>
              <a:off x="2202557" y="384257"/>
              <a:ext cx="323037" cy="282657"/>
              <a:chOff x="0" y="0"/>
              <a:chExt cx="812800" cy="711200"/>
            </a:xfrm>
          </p:grpSpPr>
          <p:sp>
            <p:nvSpPr>
              <p:cNvPr id="484" name="Google Shape;484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85" name="Google Shape;485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6" name="Google Shape;486;p17"/>
            <p:cNvGrpSpPr/>
            <p:nvPr/>
          </p:nvGrpSpPr>
          <p:grpSpPr>
            <a:xfrm>
              <a:off x="0" y="768514"/>
              <a:ext cx="323037" cy="282657"/>
              <a:chOff x="0" y="0"/>
              <a:chExt cx="812800" cy="711200"/>
            </a:xfrm>
          </p:grpSpPr>
          <p:sp>
            <p:nvSpPr>
              <p:cNvPr id="487" name="Google Shape;487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88" name="Google Shape;488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9" name="Google Shape;489;p17"/>
            <p:cNvGrpSpPr/>
            <p:nvPr/>
          </p:nvGrpSpPr>
          <p:grpSpPr>
            <a:xfrm>
              <a:off x="440511" y="768514"/>
              <a:ext cx="323037" cy="282657"/>
              <a:chOff x="0" y="0"/>
              <a:chExt cx="812800" cy="711200"/>
            </a:xfrm>
          </p:grpSpPr>
          <p:sp>
            <p:nvSpPr>
              <p:cNvPr id="490" name="Google Shape;490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91" name="Google Shape;491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2" name="Google Shape;492;p17"/>
            <p:cNvGrpSpPr/>
            <p:nvPr/>
          </p:nvGrpSpPr>
          <p:grpSpPr>
            <a:xfrm>
              <a:off x="881023" y="768514"/>
              <a:ext cx="323037" cy="282657"/>
              <a:chOff x="0" y="0"/>
              <a:chExt cx="812800" cy="711200"/>
            </a:xfrm>
          </p:grpSpPr>
          <p:sp>
            <p:nvSpPr>
              <p:cNvPr id="493" name="Google Shape;493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94" name="Google Shape;494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5" name="Google Shape;495;p17"/>
            <p:cNvGrpSpPr/>
            <p:nvPr/>
          </p:nvGrpSpPr>
          <p:grpSpPr>
            <a:xfrm>
              <a:off x="1321534" y="768514"/>
              <a:ext cx="323037" cy="282657"/>
              <a:chOff x="0" y="0"/>
              <a:chExt cx="812800" cy="711200"/>
            </a:xfrm>
          </p:grpSpPr>
          <p:sp>
            <p:nvSpPr>
              <p:cNvPr id="496" name="Google Shape;496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497" name="Google Shape;497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8" name="Google Shape;498;p17"/>
            <p:cNvGrpSpPr/>
            <p:nvPr/>
          </p:nvGrpSpPr>
          <p:grpSpPr>
            <a:xfrm>
              <a:off x="1762045" y="768514"/>
              <a:ext cx="323037" cy="282657"/>
              <a:chOff x="0" y="0"/>
              <a:chExt cx="812800" cy="711200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00" name="Google Shape;500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1" name="Google Shape;501;p17"/>
            <p:cNvGrpSpPr/>
            <p:nvPr/>
          </p:nvGrpSpPr>
          <p:grpSpPr>
            <a:xfrm>
              <a:off x="2202557" y="768514"/>
              <a:ext cx="323037" cy="282657"/>
              <a:chOff x="0" y="0"/>
              <a:chExt cx="812800" cy="711200"/>
            </a:xfrm>
          </p:grpSpPr>
          <p:sp>
            <p:nvSpPr>
              <p:cNvPr id="502" name="Google Shape;502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03" name="Google Shape;503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4" name="Google Shape;504;p17"/>
            <p:cNvGrpSpPr/>
            <p:nvPr/>
          </p:nvGrpSpPr>
          <p:grpSpPr>
            <a:xfrm>
              <a:off x="0" y="1152772"/>
              <a:ext cx="323037" cy="282657"/>
              <a:chOff x="0" y="0"/>
              <a:chExt cx="812800" cy="711200"/>
            </a:xfrm>
          </p:grpSpPr>
          <p:sp>
            <p:nvSpPr>
              <p:cNvPr id="505" name="Google Shape;505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06" name="Google Shape;506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7" name="Google Shape;507;p17"/>
            <p:cNvGrpSpPr/>
            <p:nvPr/>
          </p:nvGrpSpPr>
          <p:grpSpPr>
            <a:xfrm>
              <a:off x="440511" y="1152772"/>
              <a:ext cx="323037" cy="282657"/>
              <a:chOff x="0" y="0"/>
              <a:chExt cx="812800" cy="711200"/>
            </a:xfrm>
          </p:grpSpPr>
          <p:sp>
            <p:nvSpPr>
              <p:cNvPr id="508" name="Google Shape;508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09" name="Google Shape;509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0" name="Google Shape;510;p17"/>
            <p:cNvGrpSpPr/>
            <p:nvPr/>
          </p:nvGrpSpPr>
          <p:grpSpPr>
            <a:xfrm>
              <a:off x="881023" y="1152772"/>
              <a:ext cx="323037" cy="282657"/>
              <a:chOff x="0" y="0"/>
              <a:chExt cx="812800" cy="711200"/>
            </a:xfrm>
          </p:grpSpPr>
          <p:sp>
            <p:nvSpPr>
              <p:cNvPr id="511" name="Google Shape;511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12" name="Google Shape;512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3" name="Google Shape;513;p17"/>
            <p:cNvGrpSpPr/>
            <p:nvPr/>
          </p:nvGrpSpPr>
          <p:grpSpPr>
            <a:xfrm>
              <a:off x="1321534" y="1152772"/>
              <a:ext cx="323037" cy="282657"/>
              <a:chOff x="0" y="0"/>
              <a:chExt cx="812800" cy="711200"/>
            </a:xfrm>
          </p:grpSpPr>
          <p:sp>
            <p:nvSpPr>
              <p:cNvPr id="514" name="Google Shape;514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15" name="Google Shape;515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6" name="Google Shape;516;p17"/>
            <p:cNvGrpSpPr/>
            <p:nvPr/>
          </p:nvGrpSpPr>
          <p:grpSpPr>
            <a:xfrm>
              <a:off x="1762045" y="1152772"/>
              <a:ext cx="323037" cy="282657"/>
              <a:chOff x="0" y="0"/>
              <a:chExt cx="812800" cy="711200"/>
            </a:xfrm>
          </p:grpSpPr>
          <p:sp>
            <p:nvSpPr>
              <p:cNvPr id="517" name="Google Shape;517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18" name="Google Shape;518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9" name="Google Shape;519;p17"/>
            <p:cNvGrpSpPr/>
            <p:nvPr/>
          </p:nvGrpSpPr>
          <p:grpSpPr>
            <a:xfrm>
              <a:off x="2202557" y="1152772"/>
              <a:ext cx="323037" cy="282657"/>
              <a:chOff x="0" y="0"/>
              <a:chExt cx="812800" cy="711200"/>
            </a:xfrm>
          </p:grpSpPr>
          <p:sp>
            <p:nvSpPr>
              <p:cNvPr id="520" name="Google Shape;520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21" name="Google Shape;521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2" name="Google Shape;522;p17"/>
            <p:cNvGrpSpPr/>
            <p:nvPr/>
          </p:nvGrpSpPr>
          <p:grpSpPr>
            <a:xfrm>
              <a:off x="0" y="1537029"/>
              <a:ext cx="323037" cy="282657"/>
              <a:chOff x="0" y="0"/>
              <a:chExt cx="812800" cy="711200"/>
            </a:xfrm>
          </p:grpSpPr>
          <p:sp>
            <p:nvSpPr>
              <p:cNvPr id="523" name="Google Shape;523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24" name="Google Shape;524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5" name="Google Shape;525;p17"/>
            <p:cNvGrpSpPr/>
            <p:nvPr/>
          </p:nvGrpSpPr>
          <p:grpSpPr>
            <a:xfrm>
              <a:off x="440511" y="1537029"/>
              <a:ext cx="323037" cy="282657"/>
              <a:chOff x="0" y="0"/>
              <a:chExt cx="812800" cy="711200"/>
            </a:xfrm>
          </p:grpSpPr>
          <p:sp>
            <p:nvSpPr>
              <p:cNvPr id="526" name="Google Shape;526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27" name="Google Shape;527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8" name="Google Shape;528;p17"/>
            <p:cNvGrpSpPr/>
            <p:nvPr/>
          </p:nvGrpSpPr>
          <p:grpSpPr>
            <a:xfrm>
              <a:off x="881023" y="1537029"/>
              <a:ext cx="323037" cy="282657"/>
              <a:chOff x="0" y="0"/>
              <a:chExt cx="812800" cy="711200"/>
            </a:xfrm>
          </p:grpSpPr>
          <p:sp>
            <p:nvSpPr>
              <p:cNvPr id="529" name="Google Shape;529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30" name="Google Shape;530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1" name="Google Shape;531;p17"/>
            <p:cNvGrpSpPr/>
            <p:nvPr/>
          </p:nvGrpSpPr>
          <p:grpSpPr>
            <a:xfrm>
              <a:off x="1321534" y="1537029"/>
              <a:ext cx="323037" cy="282657"/>
              <a:chOff x="0" y="0"/>
              <a:chExt cx="812800" cy="711200"/>
            </a:xfrm>
          </p:grpSpPr>
          <p:sp>
            <p:nvSpPr>
              <p:cNvPr id="532" name="Google Shape;532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33" name="Google Shape;533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4" name="Google Shape;534;p17"/>
            <p:cNvGrpSpPr/>
            <p:nvPr/>
          </p:nvGrpSpPr>
          <p:grpSpPr>
            <a:xfrm>
              <a:off x="1762045" y="1537029"/>
              <a:ext cx="323037" cy="282657"/>
              <a:chOff x="0" y="0"/>
              <a:chExt cx="812800" cy="711200"/>
            </a:xfrm>
          </p:grpSpPr>
          <p:sp>
            <p:nvSpPr>
              <p:cNvPr id="535" name="Google Shape;535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36" name="Google Shape;536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7" name="Google Shape;537;p17"/>
            <p:cNvGrpSpPr/>
            <p:nvPr/>
          </p:nvGrpSpPr>
          <p:grpSpPr>
            <a:xfrm>
              <a:off x="2202557" y="1537029"/>
              <a:ext cx="323037" cy="282657"/>
              <a:chOff x="0" y="0"/>
              <a:chExt cx="812800" cy="711200"/>
            </a:xfrm>
          </p:grpSpPr>
          <p:sp>
            <p:nvSpPr>
              <p:cNvPr id="538" name="Google Shape;538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39" name="Google Shape;539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0" name="Google Shape;540;p17"/>
            <p:cNvGrpSpPr/>
            <p:nvPr/>
          </p:nvGrpSpPr>
          <p:grpSpPr>
            <a:xfrm>
              <a:off x="0" y="1921286"/>
              <a:ext cx="323037" cy="282657"/>
              <a:chOff x="0" y="0"/>
              <a:chExt cx="812800" cy="711200"/>
            </a:xfrm>
          </p:grpSpPr>
          <p:sp>
            <p:nvSpPr>
              <p:cNvPr id="541" name="Google Shape;541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42" name="Google Shape;542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3" name="Google Shape;543;p17"/>
            <p:cNvGrpSpPr/>
            <p:nvPr/>
          </p:nvGrpSpPr>
          <p:grpSpPr>
            <a:xfrm>
              <a:off x="440511" y="1921286"/>
              <a:ext cx="323037" cy="282657"/>
              <a:chOff x="0" y="0"/>
              <a:chExt cx="812800" cy="711200"/>
            </a:xfrm>
          </p:grpSpPr>
          <p:sp>
            <p:nvSpPr>
              <p:cNvPr id="544" name="Google Shape;544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45" name="Google Shape;545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6" name="Google Shape;546;p17"/>
            <p:cNvGrpSpPr/>
            <p:nvPr/>
          </p:nvGrpSpPr>
          <p:grpSpPr>
            <a:xfrm>
              <a:off x="881023" y="1921286"/>
              <a:ext cx="323037" cy="282657"/>
              <a:chOff x="0" y="0"/>
              <a:chExt cx="812800" cy="711200"/>
            </a:xfrm>
          </p:grpSpPr>
          <p:sp>
            <p:nvSpPr>
              <p:cNvPr id="547" name="Google Shape;547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48" name="Google Shape;548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9" name="Google Shape;549;p17"/>
            <p:cNvGrpSpPr/>
            <p:nvPr/>
          </p:nvGrpSpPr>
          <p:grpSpPr>
            <a:xfrm>
              <a:off x="1321534" y="1921286"/>
              <a:ext cx="323037" cy="282657"/>
              <a:chOff x="0" y="0"/>
              <a:chExt cx="812800" cy="711200"/>
            </a:xfrm>
          </p:grpSpPr>
          <p:sp>
            <p:nvSpPr>
              <p:cNvPr id="550" name="Google Shape;550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51" name="Google Shape;551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2" name="Google Shape;552;p17"/>
            <p:cNvGrpSpPr/>
            <p:nvPr/>
          </p:nvGrpSpPr>
          <p:grpSpPr>
            <a:xfrm>
              <a:off x="1762045" y="1921286"/>
              <a:ext cx="323037" cy="282657"/>
              <a:chOff x="0" y="0"/>
              <a:chExt cx="812800" cy="711200"/>
            </a:xfrm>
          </p:grpSpPr>
          <p:sp>
            <p:nvSpPr>
              <p:cNvPr id="553" name="Google Shape;553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54" name="Google Shape;554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5" name="Google Shape;555;p17"/>
            <p:cNvGrpSpPr/>
            <p:nvPr/>
          </p:nvGrpSpPr>
          <p:grpSpPr>
            <a:xfrm>
              <a:off x="2202557" y="1921286"/>
              <a:ext cx="323037" cy="282657"/>
              <a:chOff x="0" y="0"/>
              <a:chExt cx="812800" cy="711200"/>
            </a:xfrm>
          </p:grpSpPr>
          <p:sp>
            <p:nvSpPr>
              <p:cNvPr id="556" name="Google Shape;556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57" name="Google Shape;557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8" name="Google Shape;558;p17"/>
            <p:cNvGrpSpPr/>
            <p:nvPr/>
          </p:nvGrpSpPr>
          <p:grpSpPr>
            <a:xfrm>
              <a:off x="0" y="2305543"/>
              <a:ext cx="323037" cy="282657"/>
              <a:chOff x="0" y="0"/>
              <a:chExt cx="812800" cy="711200"/>
            </a:xfrm>
          </p:grpSpPr>
          <p:sp>
            <p:nvSpPr>
              <p:cNvPr id="559" name="Google Shape;559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60" name="Google Shape;560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1" name="Google Shape;561;p17"/>
            <p:cNvGrpSpPr/>
            <p:nvPr/>
          </p:nvGrpSpPr>
          <p:grpSpPr>
            <a:xfrm>
              <a:off x="440511" y="2305543"/>
              <a:ext cx="323037" cy="282657"/>
              <a:chOff x="0" y="0"/>
              <a:chExt cx="812800" cy="711200"/>
            </a:xfrm>
          </p:grpSpPr>
          <p:sp>
            <p:nvSpPr>
              <p:cNvPr id="562" name="Google Shape;562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63" name="Google Shape;563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4" name="Google Shape;564;p17"/>
            <p:cNvGrpSpPr/>
            <p:nvPr/>
          </p:nvGrpSpPr>
          <p:grpSpPr>
            <a:xfrm>
              <a:off x="881023" y="2305543"/>
              <a:ext cx="323037" cy="282657"/>
              <a:chOff x="0" y="0"/>
              <a:chExt cx="812800" cy="711200"/>
            </a:xfrm>
          </p:grpSpPr>
          <p:sp>
            <p:nvSpPr>
              <p:cNvPr id="565" name="Google Shape;565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66" name="Google Shape;566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7" name="Google Shape;567;p17"/>
            <p:cNvGrpSpPr/>
            <p:nvPr/>
          </p:nvGrpSpPr>
          <p:grpSpPr>
            <a:xfrm>
              <a:off x="1321534" y="2305543"/>
              <a:ext cx="323037" cy="282657"/>
              <a:chOff x="0" y="0"/>
              <a:chExt cx="812800" cy="711200"/>
            </a:xfrm>
          </p:grpSpPr>
          <p:sp>
            <p:nvSpPr>
              <p:cNvPr id="568" name="Google Shape;568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69" name="Google Shape;569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0" name="Google Shape;570;p17"/>
            <p:cNvGrpSpPr/>
            <p:nvPr/>
          </p:nvGrpSpPr>
          <p:grpSpPr>
            <a:xfrm>
              <a:off x="1762045" y="2305543"/>
              <a:ext cx="323037" cy="282657"/>
              <a:chOff x="0" y="0"/>
              <a:chExt cx="812800" cy="711200"/>
            </a:xfrm>
          </p:grpSpPr>
          <p:sp>
            <p:nvSpPr>
              <p:cNvPr id="571" name="Google Shape;571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72" name="Google Shape;572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3" name="Google Shape;573;p17"/>
            <p:cNvGrpSpPr/>
            <p:nvPr/>
          </p:nvGrpSpPr>
          <p:grpSpPr>
            <a:xfrm>
              <a:off x="2202557" y="2305543"/>
              <a:ext cx="323037" cy="282657"/>
              <a:chOff x="0" y="0"/>
              <a:chExt cx="812800" cy="711200"/>
            </a:xfrm>
          </p:grpSpPr>
          <p:sp>
            <p:nvSpPr>
              <p:cNvPr id="574" name="Google Shape;574;p1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575" name="Google Shape;575;p17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18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1" name="Google Shape;581;p18"/>
          <p:cNvGrpSpPr/>
          <p:nvPr/>
        </p:nvGrpSpPr>
        <p:grpSpPr>
          <a:xfrm>
            <a:off x="10797633" y="3542111"/>
            <a:ext cx="4153082" cy="7259239"/>
            <a:chOff x="0" y="-28575"/>
            <a:chExt cx="1488371" cy="2601547"/>
          </a:xfrm>
        </p:grpSpPr>
        <p:sp>
          <p:nvSpPr>
            <p:cNvPr id="582" name="Google Shape;582;p18"/>
            <p:cNvSpPr/>
            <p:nvPr/>
          </p:nvSpPr>
          <p:spPr>
            <a:xfrm>
              <a:off x="0" y="0"/>
              <a:ext cx="1488371" cy="2572972"/>
            </a:xfrm>
            <a:custGeom>
              <a:rect b="b" l="l" r="r" t="t"/>
              <a:pathLst>
                <a:path extrusionOk="0" h="2572972" w="1488371">
                  <a:moveTo>
                    <a:pt x="0" y="0"/>
                  </a:moveTo>
                  <a:lnTo>
                    <a:pt x="1488371" y="0"/>
                  </a:lnTo>
                  <a:lnTo>
                    <a:pt x="1488371" y="2572972"/>
                  </a:lnTo>
                  <a:lnTo>
                    <a:pt x="0" y="25729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83" name="Google Shape;583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4" name="Google Shape;584;p18"/>
          <p:cNvGrpSpPr/>
          <p:nvPr/>
        </p:nvGrpSpPr>
        <p:grpSpPr>
          <a:xfrm>
            <a:off x="12031774" y="3135503"/>
            <a:ext cx="7700268" cy="7665847"/>
            <a:chOff x="0" y="-57150"/>
            <a:chExt cx="2028054" cy="2018989"/>
          </a:xfrm>
        </p:grpSpPr>
        <p:sp>
          <p:nvSpPr>
            <p:cNvPr id="585" name="Google Shape;585;p18"/>
            <p:cNvSpPr/>
            <p:nvPr/>
          </p:nvSpPr>
          <p:spPr>
            <a:xfrm>
              <a:off x="0" y="0"/>
              <a:ext cx="2028054" cy="1961839"/>
            </a:xfrm>
            <a:custGeom>
              <a:rect b="b" l="l" r="r" t="t"/>
              <a:pathLst>
                <a:path extrusionOk="0" h="1961839" w="2028054">
                  <a:moveTo>
                    <a:pt x="0" y="0"/>
                  </a:moveTo>
                  <a:lnTo>
                    <a:pt x="2028054" y="0"/>
                  </a:lnTo>
                  <a:lnTo>
                    <a:pt x="2028054" y="1961839"/>
                  </a:lnTo>
                  <a:lnTo>
                    <a:pt x="0" y="1961839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586" name="Google Shape;586;p1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87" name="Google Shape;587;p18"/>
          <p:cNvPicPr preferRelativeResize="0"/>
          <p:nvPr/>
        </p:nvPicPr>
        <p:blipFill rotWithShape="1">
          <a:blip r:embed="rId4">
            <a:alphaModFix/>
          </a:blip>
          <a:srcRect b="25564" l="0" r="0" t="25564"/>
          <a:stretch/>
        </p:blipFill>
        <p:spPr>
          <a:xfrm>
            <a:off x="7374684" y="1028700"/>
            <a:ext cx="9884616" cy="3220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18"/>
          <p:cNvPicPr preferRelativeResize="0"/>
          <p:nvPr/>
        </p:nvPicPr>
        <p:blipFill rotWithShape="1">
          <a:blip r:embed="rId5">
            <a:alphaModFix/>
          </a:blip>
          <a:srcRect b="3522" l="0" r="0" t="47620"/>
          <a:stretch/>
        </p:blipFill>
        <p:spPr>
          <a:xfrm>
            <a:off x="7374684" y="4584367"/>
            <a:ext cx="9884616" cy="32205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9" name="Google Shape;589;p18"/>
          <p:cNvCxnSpPr/>
          <p:nvPr/>
        </p:nvCxnSpPr>
        <p:spPr>
          <a:xfrm flipH="1" rot="10800000">
            <a:off x="5824752" y="2536066"/>
            <a:ext cx="3319248" cy="476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0" name="Google Shape;590;p18"/>
          <p:cNvCxnSpPr/>
          <p:nvPr/>
        </p:nvCxnSpPr>
        <p:spPr>
          <a:xfrm flipH="1" rot="10800000">
            <a:off x="5824745" y="6199390"/>
            <a:ext cx="3319248" cy="476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91" name="Google Shape;591;p18"/>
          <p:cNvGrpSpPr/>
          <p:nvPr/>
        </p:nvGrpSpPr>
        <p:grpSpPr>
          <a:xfrm>
            <a:off x="14676660" y="-1872805"/>
            <a:ext cx="4153082" cy="5225299"/>
            <a:chOff x="0" y="-28575"/>
            <a:chExt cx="1488371" cy="1872629"/>
          </a:xfrm>
        </p:grpSpPr>
        <p:sp>
          <p:nvSpPr>
            <p:cNvPr id="592" name="Google Shape;592;p18"/>
            <p:cNvSpPr/>
            <p:nvPr/>
          </p:nvSpPr>
          <p:spPr>
            <a:xfrm>
              <a:off x="0" y="0"/>
              <a:ext cx="1488371" cy="1844054"/>
            </a:xfrm>
            <a:custGeom>
              <a:rect b="b" l="l" r="r" t="t"/>
              <a:pathLst>
                <a:path extrusionOk="0" h="1844054" w="1488371">
                  <a:moveTo>
                    <a:pt x="0" y="0"/>
                  </a:moveTo>
                  <a:lnTo>
                    <a:pt x="1488371" y="0"/>
                  </a:lnTo>
                  <a:lnTo>
                    <a:pt x="1488371" y="1844054"/>
                  </a:lnTo>
                  <a:lnTo>
                    <a:pt x="0" y="18440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93" name="Google Shape;593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4" name="Google Shape;594;p18"/>
          <p:cNvSpPr/>
          <p:nvPr/>
        </p:nvSpPr>
        <p:spPr>
          <a:xfrm>
            <a:off x="14950715" y="0"/>
            <a:ext cx="3463767" cy="3307897"/>
          </a:xfrm>
          <a:custGeom>
            <a:rect b="b" l="l" r="r" t="t"/>
            <a:pathLst>
              <a:path extrusionOk="0" h="3307897" w="3463767">
                <a:moveTo>
                  <a:pt x="0" y="0"/>
                </a:moveTo>
                <a:lnTo>
                  <a:pt x="3463767" y="0"/>
                </a:lnTo>
                <a:lnTo>
                  <a:pt x="3463767" y="3307897"/>
                </a:lnTo>
                <a:lnTo>
                  <a:pt x="0" y="33078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95" name="Google Shape;595;p18"/>
          <p:cNvGrpSpPr/>
          <p:nvPr/>
        </p:nvGrpSpPr>
        <p:grpSpPr>
          <a:xfrm>
            <a:off x="-846791" y="7498259"/>
            <a:ext cx="3086102" cy="3303091"/>
            <a:chOff x="0" y="-57150"/>
            <a:chExt cx="812800" cy="869950"/>
          </a:xfrm>
        </p:grpSpPr>
        <p:sp>
          <p:nvSpPr>
            <p:cNvPr id="596" name="Google Shape;596;p18"/>
            <p:cNvSpPr/>
            <p:nvPr/>
          </p:nvSpPr>
          <p:spPr>
            <a:xfrm>
              <a:off x="0" y="0"/>
              <a:ext cx="696595" cy="812800"/>
            </a:xfrm>
            <a:custGeom>
              <a:rect b="b" l="l" r="r" t="t"/>
              <a:pathLst>
                <a:path extrusionOk="0" h="812800" w="696595">
                  <a:moveTo>
                    <a:pt x="0" y="0"/>
                  </a:moveTo>
                  <a:lnTo>
                    <a:pt x="696595" y="0"/>
                  </a:lnTo>
                  <a:lnTo>
                    <a:pt x="69659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597" name="Google Shape;597;p1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8" name="Google Shape;598;p18"/>
          <p:cNvSpPr txBox="1"/>
          <p:nvPr/>
        </p:nvSpPr>
        <p:spPr>
          <a:xfrm>
            <a:off x="1028700" y="8147715"/>
            <a:ext cx="5300640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About</a:t>
            </a: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Us</a:t>
            </a:r>
            <a:endParaRPr/>
          </a:p>
        </p:txBody>
      </p:sp>
      <p:grpSp>
        <p:nvGrpSpPr>
          <p:cNvPr id="599" name="Google Shape;599;p18"/>
          <p:cNvGrpSpPr/>
          <p:nvPr/>
        </p:nvGrpSpPr>
        <p:grpSpPr>
          <a:xfrm>
            <a:off x="1028700" y="1695825"/>
            <a:ext cx="4584125" cy="1656669"/>
            <a:chOff x="0" y="-57150"/>
            <a:chExt cx="6112166" cy="2208891"/>
          </a:xfrm>
        </p:grpSpPr>
        <p:sp>
          <p:nvSpPr>
            <p:cNvPr id="600" name="Google Shape;600;p18"/>
            <p:cNvSpPr txBox="1"/>
            <p:nvPr/>
          </p:nvSpPr>
          <p:spPr>
            <a:xfrm>
              <a:off x="0" y="-57150"/>
              <a:ext cx="6112166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F2414"/>
                  </a:solidFill>
                  <a:latin typeface="Open Sans"/>
                  <a:ea typeface="Open Sans"/>
                  <a:cs typeface="Open Sans"/>
                  <a:sym typeface="Open Sans"/>
                </a:rPr>
                <a:t>WHO WE ARE?</a:t>
              </a:r>
              <a:endParaRPr/>
            </a:p>
          </p:txBody>
        </p:sp>
        <p:sp>
          <p:nvSpPr>
            <p:cNvPr id="601" name="Google Shape;601;p18"/>
            <p:cNvSpPr txBox="1"/>
            <p:nvPr/>
          </p:nvSpPr>
          <p:spPr>
            <a:xfrm>
              <a:off x="0" y="1058271"/>
              <a:ext cx="6112166" cy="1093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602" name="Google Shape;602;p18"/>
          <p:cNvGrpSpPr/>
          <p:nvPr/>
        </p:nvGrpSpPr>
        <p:grpSpPr>
          <a:xfrm>
            <a:off x="1028700" y="5342331"/>
            <a:ext cx="4584125" cy="1661731"/>
            <a:chOff x="0" y="-57150"/>
            <a:chExt cx="6112166" cy="2215642"/>
          </a:xfrm>
        </p:grpSpPr>
        <p:sp>
          <p:nvSpPr>
            <p:cNvPr id="603" name="Google Shape;603;p18"/>
            <p:cNvSpPr txBox="1"/>
            <p:nvPr/>
          </p:nvSpPr>
          <p:spPr>
            <a:xfrm>
              <a:off x="0" y="-57150"/>
              <a:ext cx="6112166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F2414"/>
                  </a:solidFill>
                  <a:latin typeface="Open Sans"/>
                  <a:ea typeface="Open Sans"/>
                  <a:cs typeface="Open Sans"/>
                  <a:sym typeface="Open Sans"/>
                </a:rPr>
                <a:t>WHAT WE DO? </a:t>
              </a:r>
              <a:endParaRPr/>
            </a:p>
          </p:txBody>
        </p:sp>
        <p:sp>
          <p:nvSpPr>
            <p:cNvPr id="604" name="Google Shape;604;p18"/>
            <p:cNvSpPr txBox="1"/>
            <p:nvPr/>
          </p:nvSpPr>
          <p:spPr>
            <a:xfrm>
              <a:off x="0" y="1065022"/>
              <a:ext cx="6112166" cy="1093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Briefly elaborate on what you want to discuss. </a:t>
              </a:r>
              <a:endParaRPr/>
            </a:p>
          </p:txBody>
        </p:sp>
      </p:grpSp>
      <p:sp>
        <p:nvSpPr>
          <p:cNvPr id="605" name="Google Shape;605;p18"/>
          <p:cNvSpPr/>
          <p:nvPr/>
        </p:nvSpPr>
        <p:spPr>
          <a:xfrm>
            <a:off x="16753201" y="8018365"/>
            <a:ext cx="2175054" cy="2268635"/>
          </a:xfrm>
          <a:custGeom>
            <a:rect b="b" l="l" r="r" t="t"/>
            <a:pathLst>
              <a:path extrusionOk="0" h="2268635" w="2175054">
                <a:moveTo>
                  <a:pt x="0" y="0"/>
                </a:moveTo>
                <a:lnTo>
                  <a:pt x="2175054" y="0"/>
                </a:lnTo>
                <a:lnTo>
                  <a:pt x="2175054" y="2268635"/>
                </a:lnTo>
                <a:lnTo>
                  <a:pt x="0" y="2268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19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1" name="Google Shape;611;p19"/>
          <p:cNvGrpSpPr/>
          <p:nvPr/>
        </p:nvGrpSpPr>
        <p:grpSpPr>
          <a:xfrm>
            <a:off x="-3342620" y="2450920"/>
            <a:ext cx="8632198" cy="8835343"/>
            <a:chOff x="0" y="-57150"/>
            <a:chExt cx="2273501" cy="2327004"/>
          </a:xfrm>
        </p:grpSpPr>
        <p:sp>
          <p:nvSpPr>
            <p:cNvPr id="612" name="Google Shape;612;p19"/>
            <p:cNvSpPr/>
            <p:nvPr/>
          </p:nvSpPr>
          <p:spPr>
            <a:xfrm>
              <a:off x="0" y="0"/>
              <a:ext cx="2273501" cy="2269854"/>
            </a:xfrm>
            <a:custGeom>
              <a:rect b="b" l="l" r="r" t="t"/>
              <a:pathLst>
                <a:path extrusionOk="0" h="2269854" w="2273501">
                  <a:moveTo>
                    <a:pt x="0" y="0"/>
                  </a:moveTo>
                  <a:lnTo>
                    <a:pt x="2273501" y="0"/>
                  </a:lnTo>
                  <a:lnTo>
                    <a:pt x="2273501" y="2269854"/>
                  </a:lnTo>
                  <a:lnTo>
                    <a:pt x="0" y="2269854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613" name="Google Shape;613;p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4" name="Google Shape;614;p19"/>
          <p:cNvGrpSpPr/>
          <p:nvPr/>
        </p:nvGrpSpPr>
        <p:grpSpPr>
          <a:xfrm>
            <a:off x="3872137" y="911052"/>
            <a:ext cx="4153082" cy="7794722"/>
            <a:chOff x="0" y="-28575"/>
            <a:chExt cx="1488371" cy="2793453"/>
          </a:xfrm>
        </p:grpSpPr>
        <p:sp>
          <p:nvSpPr>
            <p:cNvPr id="615" name="Google Shape;615;p19"/>
            <p:cNvSpPr/>
            <p:nvPr/>
          </p:nvSpPr>
          <p:spPr>
            <a:xfrm>
              <a:off x="0" y="0"/>
              <a:ext cx="1488371" cy="2764878"/>
            </a:xfrm>
            <a:custGeom>
              <a:rect b="b" l="l" r="r" t="t"/>
              <a:pathLst>
                <a:path extrusionOk="0" h="2764878" w="1488371">
                  <a:moveTo>
                    <a:pt x="0" y="0"/>
                  </a:moveTo>
                  <a:lnTo>
                    <a:pt x="1488371" y="0"/>
                  </a:lnTo>
                  <a:lnTo>
                    <a:pt x="1488371" y="2764878"/>
                  </a:lnTo>
                  <a:lnTo>
                    <a:pt x="0" y="27648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16" name="Google Shape;616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17" name="Google Shape;617;p19"/>
          <p:cNvPicPr preferRelativeResize="0"/>
          <p:nvPr/>
        </p:nvPicPr>
        <p:blipFill rotWithShape="1">
          <a:blip r:embed="rId4">
            <a:alphaModFix/>
          </a:blip>
          <a:srcRect b="7965" l="0" r="0" t="7966"/>
          <a:stretch/>
        </p:blipFill>
        <p:spPr>
          <a:xfrm>
            <a:off x="4554474" y="1710302"/>
            <a:ext cx="4556307" cy="57455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8" name="Google Shape;618;p19"/>
          <p:cNvGrpSpPr/>
          <p:nvPr/>
        </p:nvGrpSpPr>
        <p:grpSpPr>
          <a:xfrm>
            <a:off x="6832628" y="5547159"/>
            <a:ext cx="4153082" cy="7016109"/>
            <a:chOff x="0" y="-28575"/>
            <a:chExt cx="1488371" cy="2514415"/>
          </a:xfrm>
        </p:grpSpPr>
        <p:sp>
          <p:nvSpPr>
            <p:cNvPr id="619" name="Google Shape;619;p19"/>
            <p:cNvSpPr/>
            <p:nvPr/>
          </p:nvSpPr>
          <p:spPr>
            <a:xfrm>
              <a:off x="0" y="0"/>
              <a:ext cx="1488371" cy="2485840"/>
            </a:xfrm>
            <a:custGeom>
              <a:rect b="b" l="l" r="r" t="t"/>
              <a:pathLst>
                <a:path extrusionOk="0" h="2485840" w="1488371">
                  <a:moveTo>
                    <a:pt x="0" y="0"/>
                  </a:moveTo>
                  <a:lnTo>
                    <a:pt x="1488371" y="0"/>
                  </a:lnTo>
                  <a:lnTo>
                    <a:pt x="1488371" y="2485840"/>
                  </a:lnTo>
                  <a:lnTo>
                    <a:pt x="0" y="24858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20" name="Google Shape;620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21" name="Google Shape;621;p19"/>
          <p:cNvPicPr preferRelativeResize="0"/>
          <p:nvPr/>
        </p:nvPicPr>
        <p:blipFill rotWithShape="1">
          <a:blip r:embed="rId5">
            <a:alphaModFix/>
          </a:blip>
          <a:srcRect b="1941" l="0" r="0" t="1941"/>
          <a:stretch/>
        </p:blipFill>
        <p:spPr>
          <a:xfrm>
            <a:off x="7227952" y="6222297"/>
            <a:ext cx="3362434" cy="57455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2" name="Google Shape;622;p19"/>
          <p:cNvGrpSpPr/>
          <p:nvPr/>
        </p:nvGrpSpPr>
        <p:grpSpPr>
          <a:xfrm>
            <a:off x="15196721" y="6774268"/>
            <a:ext cx="8020491" cy="8219309"/>
            <a:chOff x="0" y="0"/>
            <a:chExt cx="10693987" cy="10959079"/>
          </a:xfrm>
        </p:grpSpPr>
        <p:grpSp>
          <p:nvGrpSpPr>
            <p:cNvPr id="623" name="Google Shape;623;p19"/>
            <p:cNvGrpSpPr/>
            <p:nvPr/>
          </p:nvGrpSpPr>
          <p:grpSpPr>
            <a:xfrm>
              <a:off x="0" y="0"/>
              <a:ext cx="1367818" cy="1196840"/>
              <a:chOff x="0" y="0"/>
              <a:chExt cx="812800" cy="711200"/>
            </a:xfrm>
          </p:grpSpPr>
          <p:sp>
            <p:nvSpPr>
              <p:cNvPr id="624" name="Google Shape;624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25" name="Google Shape;625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6" name="Google Shape;626;p19"/>
            <p:cNvGrpSpPr/>
            <p:nvPr/>
          </p:nvGrpSpPr>
          <p:grpSpPr>
            <a:xfrm>
              <a:off x="1865234" y="0"/>
              <a:ext cx="1367818" cy="1196840"/>
              <a:chOff x="0" y="0"/>
              <a:chExt cx="812800" cy="711200"/>
            </a:xfrm>
          </p:grpSpPr>
          <p:sp>
            <p:nvSpPr>
              <p:cNvPr id="627" name="Google Shape;627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28" name="Google Shape;628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9" name="Google Shape;629;p19"/>
            <p:cNvGrpSpPr/>
            <p:nvPr/>
          </p:nvGrpSpPr>
          <p:grpSpPr>
            <a:xfrm>
              <a:off x="3730468" y="0"/>
              <a:ext cx="1367818" cy="1196840"/>
              <a:chOff x="0" y="0"/>
              <a:chExt cx="812800" cy="711200"/>
            </a:xfrm>
          </p:grpSpPr>
          <p:sp>
            <p:nvSpPr>
              <p:cNvPr id="630" name="Google Shape;630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31" name="Google Shape;631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2" name="Google Shape;632;p19"/>
            <p:cNvGrpSpPr/>
            <p:nvPr/>
          </p:nvGrpSpPr>
          <p:grpSpPr>
            <a:xfrm>
              <a:off x="5595701" y="0"/>
              <a:ext cx="1367818" cy="1196840"/>
              <a:chOff x="0" y="0"/>
              <a:chExt cx="812800" cy="711200"/>
            </a:xfrm>
          </p:grpSpPr>
          <p:sp>
            <p:nvSpPr>
              <p:cNvPr id="633" name="Google Shape;633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34" name="Google Shape;634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5" name="Google Shape;635;p19"/>
            <p:cNvGrpSpPr/>
            <p:nvPr/>
          </p:nvGrpSpPr>
          <p:grpSpPr>
            <a:xfrm>
              <a:off x="7460935" y="0"/>
              <a:ext cx="1367818" cy="1196840"/>
              <a:chOff x="0" y="0"/>
              <a:chExt cx="812800" cy="711200"/>
            </a:xfrm>
          </p:grpSpPr>
          <p:sp>
            <p:nvSpPr>
              <p:cNvPr id="636" name="Google Shape;636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37" name="Google Shape;637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8" name="Google Shape;638;p19"/>
            <p:cNvGrpSpPr/>
            <p:nvPr/>
          </p:nvGrpSpPr>
          <p:grpSpPr>
            <a:xfrm>
              <a:off x="9326169" y="0"/>
              <a:ext cx="1367818" cy="1196840"/>
              <a:chOff x="0" y="0"/>
              <a:chExt cx="812800" cy="711200"/>
            </a:xfrm>
          </p:grpSpPr>
          <p:sp>
            <p:nvSpPr>
              <p:cNvPr id="639" name="Google Shape;639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40" name="Google Shape;640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1" name="Google Shape;641;p19"/>
            <p:cNvGrpSpPr/>
            <p:nvPr/>
          </p:nvGrpSpPr>
          <p:grpSpPr>
            <a:xfrm>
              <a:off x="0" y="1627040"/>
              <a:ext cx="1367818" cy="1196840"/>
              <a:chOff x="0" y="0"/>
              <a:chExt cx="812800" cy="711200"/>
            </a:xfrm>
          </p:grpSpPr>
          <p:sp>
            <p:nvSpPr>
              <p:cNvPr id="642" name="Google Shape;642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43" name="Google Shape;643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4" name="Google Shape;644;p19"/>
            <p:cNvGrpSpPr/>
            <p:nvPr/>
          </p:nvGrpSpPr>
          <p:grpSpPr>
            <a:xfrm>
              <a:off x="1865234" y="1627040"/>
              <a:ext cx="1367818" cy="1196840"/>
              <a:chOff x="0" y="0"/>
              <a:chExt cx="812800" cy="711200"/>
            </a:xfrm>
          </p:grpSpPr>
          <p:sp>
            <p:nvSpPr>
              <p:cNvPr id="645" name="Google Shape;645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46" name="Google Shape;646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7" name="Google Shape;647;p19"/>
            <p:cNvGrpSpPr/>
            <p:nvPr/>
          </p:nvGrpSpPr>
          <p:grpSpPr>
            <a:xfrm>
              <a:off x="3730468" y="1627040"/>
              <a:ext cx="1367818" cy="1196840"/>
              <a:chOff x="0" y="0"/>
              <a:chExt cx="812800" cy="711200"/>
            </a:xfrm>
          </p:grpSpPr>
          <p:sp>
            <p:nvSpPr>
              <p:cNvPr id="648" name="Google Shape;648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49" name="Google Shape;649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0" name="Google Shape;650;p19"/>
            <p:cNvGrpSpPr/>
            <p:nvPr/>
          </p:nvGrpSpPr>
          <p:grpSpPr>
            <a:xfrm>
              <a:off x="5595701" y="1627040"/>
              <a:ext cx="1367818" cy="1196840"/>
              <a:chOff x="0" y="0"/>
              <a:chExt cx="812800" cy="711200"/>
            </a:xfrm>
          </p:grpSpPr>
          <p:sp>
            <p:nvSpPr>
              <p:cNvPr id="651" name="Google Shape;651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52" name="Google Shape;652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3" name="Google Shape;653;p19"/>
            <p:cNvGrpSpPr/>
            <p:nvPr/>
          </p:nvGrpSpPr>
          <p:grpSpPr>
            <a:xfrm>
              <a:off x="7460935" y="1627040"/>
              <a:ext cx="1367818" cy="1196840"/>
              <a:chOff x="0" y="0"/>
              <a:chExt cx="812800" cy="711200"/>
            </a:xfrm>
          </p:grpSpPr>
          <p:sp>
            <p:nvSpPr>
              <p:cNvPr id="654" name="Google Shape;654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55" name="Google Shape;655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6" name="Google Shape;656;p19"/>
            <p:cNvGrpSpPr/>
            <p:nvPr/>
          </p:nvGrpSpPr>
          <p:grpSpPr>
            <a:xfrm>
              <a:off x="9326169" y="1627040"/>
              <a:ext cx="1367818" cy="1196840"/>
              <a:chOff x="0" y="0"/>
              <a:chExt cx="812800" cy="711200"/>
            </a:xfrm>
          </p:grpSpPr>
          <p:sp>
            <p:nvSpPr>
              <p:cNvPr id="657" name="Google Shape;657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58" name="Google Shape;658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9" name="Google Shape;659;p19"/>
            <p:cNvGrpSpPr/>
            <p:nvPr/>
          </p:nvGrpSpPr>
          <p:grpSpPr>
            <a:xfrm>
              <a:off x="0" y="3254080"/>
              <a:ext cx="1367818" cy="1196840"/>
              <a:chOff x="0" y="0"/>
              <a:chExt cx="812800" cy="711200"/>
            </a:xfrm>
          </p:grpSpPr>
          <p:sp>
            <p:nvSpPr>
              <p:cNvPr id="660" name="Google Shape;660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61" name="Google Shape;661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2" name="Google Shape;662;p19"/>
            <p:cNvGrpSpPr/>
            <p:nvPr/>
          </p:nvGrpSpPr>
          <p:grpSpPr>
            <a:xfrm>
              <a:off x="1865234" y="3254080"/>
              <a:ext cx="1367818" cy="1196840"/>
              <a:chOff x="0" y="0"/>
              <a:chExt cx="812800" cy="711200"/>
            </a:xfrm>
          </p:grpSpPr>
          <p:sp>
            <p:nvSpPr>
              <p:cNvPr id="663" name="Google Shape;663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64" name="Google Shape;664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5" name="Google Shape;665;p19"/>
            <p:cNvGrpSpPr/>
            <p:nvPr/>
          </p:nvGrpSpPr>
          <p:grpSpPr>
            <a:xfrm>
              <a:off x="3730468" y="3254080"/>
              <a:ext cx="1367818" cy="1196840"/>
              <a:chOff x="0" y="0"/>
              <a:chExt cx="812800" cy="711200"/>
            </a:xfrm>
          </p:grpSpPr>
          <p:sp>
            <p:nvSpPr>
              <p:cNvPr id="666" name="Google Shape;666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67" name="Google Shape;667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8" name="Google Shape;668;p19"/>
            <p:cNvGrpSpPr/>
            <p:nvPr/>
          </p:nvGrpSpPr>
          <p:grpSpPr>
            <a:xfrm>
              <a:off x="5595701" y="3254080"/>
              <a:ext cx="1367818" cy="1196840"/>
              <a:chOff x="0" y="0"/>
              <a:chExt cx="812800" cy="711200"/>
            </a:xfrm>
          </p:grpSpPr>
          <p:sp>
            <p:nvSpPr>
              <p:cNvPr id="669" name="Google Shape;669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70" name="Google Shape;670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1" name="Google Shape;671;p19"/>
            <p:cNvGrpSpPr/>
            <p:nvPr/>
          </p:nvGrpSpPr>
          <p:grpSpPr>
            <a:xfrm>
              <a:off x="7460935" y="3254080"/>
              <a:ext cx="1367818" cy="1196840"/>
              <a:chOff x="0" y="0"/>
              <a:chExt cx="812800" cy="711200"/>
            </a:xfrm>
          </p:grpSpPr>
          <p:sp>
            <p:nvSpPr>
              <p:cNvPr id="672" name="Google Shape;672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73" name="Google Shape;673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4" name="Google Shape;674;p19"/>
            <p:cNvGrpSpPr/>
            <p:nvPr/>
          </p:nvGrpSpPr>
          <p:grpSpPr>
            <a:xfrm>
              <a:off x="9326169" y="3254080"/>
              <a:ext cx="1367818" cy="1196840"/>
              <a:chOff x="0" y="0"/>
              <a:chExt cx="812800" cy="711200"/>
            </a:xfrm>
          </p:grpSpPr>
          <p:sp>
            <p:nvSpPr>
              <p:cNvPr id="675" name="Google Shape;675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76" name="Google Shape;676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7" name="Google Shape;677;p19"/>
            <p:cNvGrpSpPr/>
            <p:nvPr/>
          </p:nvGrpSpPr>
          <p:grpSpPr>
            <a:xfrm>
              <a:off x="0" y="4881119"/>
              <a:ext cx="1367818" cy="1196840"/>
              <a:chOff x="0" y="0"/>
              <a:chExt cx="812800" cy="711200"/>
            </a:xfrm>
          </p:grpSpPr>
          <p:sp>
            <p:nvSpPr>
              <p:cNvPr id="678" name="Google Shape;678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79" name="Google Shape;679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0" name="Google Shape;680;p19"/>
            <p:cNvGrpSpPr/>
            <p:nvPr/>
          </p:nvGrpSpPr>
          <p:grpSpPr>
            <a:xfrm>
              <a:off x="1865234" y="4881119"/>
              <a:ext cx="1367818" cy="1196840"/>
              <a:chOff x="0" y="0"/>
              <a:chExt cx="812800" cy="711200"/>
            </a:xfrm>
          </p:grpSpPr>
          <p:sp>
            <p:nvSpPr>
              <p:cNvPr id="681" name="Google Shape;681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82" name="Google Shape;682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3" name="Google Shape;683;p19"/>
            <p:cNvGrpSpPr/>
            <p:nvPr/>
          </p:nvGrpSpPr>
          <p:grpSpPr>
            <a:xfrm>
              <a:off x="3730468" y="4881119"/>
              <a:ext cx="1367818" cy="1196840"/>
              <a:chOff x="0" y="0"/>
              <a:chExt cx="812800" cy="711200"/>
            </a:xfrm>
          </p:grpSpPr>
          <p:sp>
            <p:nvSpPr>
              <p:cNvPr id="684" name="Google Shape;684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85" name="Google Shape;685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6" name="Google Shape;686;p19"/>
            <p:cNvGrpSpPr/>
            <p:nvPr/>
          </p:nvGrpSpPr>
          <p:grpSpPr>
            <a:xfrm>
              <a:off x="5595701" y="4881119"/>
              <a:ext cx="1367818" cy="1196840"/>
              <a:chOff x="0" y="0"/>
              <a:chExt cx="812800" cy="711200"/>
            </a:xfrm>
          </p:grpSpPr>
          <p:sp>
            <p:nvSpPr>
              <p:cNvPr id="687" name="Google Shape;687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88" name="Google Shape;688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9" name="Google Shape;689;p19"/>
            <p:cNvGrpSpPr/>
            <p:nvPr/>
          </p:nvGrpSpPr>
          <p:grpSpPr>
            <a:xfrm>
              <a:off x="7460935" y="4881119"/>
              <a:ext cx="1367818" cy="1196840"/>
              <a:chOff x="0" y="0"/>
              <a:chExt cx="812800" cy="711200"/>
            </a:xfrm>
          </p:grpSpPr>
          <p:sp>
            <p:nvSpPr>
              <p:cNvPr id="690" name="Google Shape;690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91" name="Google Shape;691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2" name="Google Shape;692;p19"/>
            <p:cNvGrpSpPr/>
            <p:nvPr/>
          </p:nvGrpSpPr>
          <p:grpSpPr>
            <a:xfrm>
              <a:off x="9326169" y="4881119"/>
              <a:ext cx="1367818" cy="1196840"/>
              <a:chOff x="0" y="0"/>
              <a:chExt cx="812800" cy="711200"/>
            </a:xfrm>
          </p:grpSpPr>
          <p:sp>
            <p:nvSpPr>
              <p:cNvPr id="693" name="Google Shape;693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94" name="Google Shape;694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5" name="Google Shape;695;p19"/>
            <p:cNvGrpSpPr/>
            <p:nvPr/>
          </p:nvGrpSpPr>
          <p:grpSpPr>
            <a:xfrm>
              <a:off x="0" y="6508159"/>
              <a:ext cx="1367818" cy="1196840"/>
              <a:chOff x="0" y="0"/>
              <a:chExt cx="812800" cy="711200"/>
            </a:xfrm>
          </p:grpSpPr>
          <p:sp>
            <p:nvSpPr>
              <p:cNvPr id="696" name="Google Shape;696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697" name="Google Shape;697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8" name="Google Shape;698;p19"/>
            <p:cNvGrpSpPr/>
            <p:nvPr/>
          </p:nvGrpSpPr>
          <p:grpSpPr>
            <a:xfrm>
              <a:off x="1865234" y="6508159"/>
              <a:ext cx="1367818" cy="1196840"/>
              <a:chOff x="0" y="0"/>
              <a:chExt cx="812800" cy="711200"/>
            </a:xfrm>
          </p:grpSpPr>
          <p:sp>
            <p:nvSpPr>
              <p:cNvPr id="699" name="Google Shape;699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700" name="Google Shape;700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1" name="Google Shape;701;p19"/>
            <p:cNvGrpSpPr/>
            <p:nvPr/>
          </p:nvGrpSpPr>
          <p:grpSpPr>
            <a:xfrm>
              <a:off x="3730468" y="6508159"/>
              <a:ext cx="1367818" cy="1196840"/>
              <a:chOff x="0" y="0"/>
              <a:chExt cx="812800" cy="711200"/>
            </a:xfrm>
          </p:grpSpPr>
          <p:sp>
            <p:nvSpPr>
              <p:cNvPr id="702" name="Google Shape;702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703" name="Google Shape;703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4" name="Google Shape;704;p19"/>
            <p:cNvGrpSpPr/>
            <p:nvPr/>
          </p:nvGrpSpPr>
          <p:grpSpPr>
            <a:xfrm>
              <a:off x="5595701" y="6508159"/>
              <a:ext cx="1367818" cy="1196840"/>
              <a:chOff x="0" y="0"/>
              <a:chExt cx="812800" cy="711200"/>
            </a:xfrm>
          </p:grpSpPr>
          <p:sp>
            <p:nvSpPr>
              <p:cNvPr id="705" name="Google Shape;705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706" name="Google Shape;706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7" name="Google Shape;707;p19"/>
            <p:cNvGrpSpPr/>
            <p:nvPr/>
          </p:nvGrpSpPr>
          <p:grpSpPr>
            <a:xfrm>
              <a:off x="7460935" y="6508159"/>
              <a:ext cx="1367818" cy="1196840"/>
              <a:chOff x="0" y="0"/>
              <a:chExt cx="812800" cy="711200"/>
            </a:xfrm>
          </p:grpSpPr>
          <p:sp>
            <p:nvSpPr>
              <p:cNvPr id="708" name="Google Shape;708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709" name="Google Shape;709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0" name="Google Shape;710;p19"/>
            <p:cNvGrpSpPr/>
            <p:nvPr/>
          </p:nvGrpSpPr>
          <p:grpSpPr>
            <a:xfrm>
              <a:off x="9326169" y="6508159"/>
              <a:ext cx="1367818" cy="1196840"/>
              <a:chOff x="0" y="0"/>
              <a:chExt cx="812800" cy="711200"/>
            </a:xfrm>
          </p:grpSpPr>
          <p:sp>
            <p:nvSpPr>
              <p:cNvPr id="711" name="Google Shape;711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712" name="Google Shape;712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3" name="Google Shape;713;p19"/>
            <p:cNvGrpSpPr/>
            <p:nvPr/>
          </p:nvGrpSpPr>
          <p:grpSpPr>
            <a:xfrm>
              <a:off x="0" y="8135199"/>
              <a:ext cx="1367818" cy="1196840"/>
              <a:chOff x="0" y="0"/>
              <a:chExt cx="812800" cy="711200"/>
            </a:xfrm>
          </p:grpSpPr>
          <p:sp>
            <p:nvSpPr>
              <p:cNvPr id="714" name="Google Shape;714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715" name="Google Shape;715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6" name="Google Shape;716;p19"/>
            <p:cNvGrpSpPr/>
            <p:nvPr/>
          </p:nvGrpSpPr>
          <p:grpSpPr>
            <a:xfrm>
              <a:off x="1865234" y="8135199"/>
              <a:ext cx="1367818" cy="1196840"/>
              <a:chOff x="0" y="0"/>
              <a:chExt cx="812800" cy="711200"/>
            </a:xfrm>
          </p:grpSpPr>
          <p:sp>
            <p:nvSpPr>
              <p:cNvPr id="717" name="Google Shape;717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718" name="Google Shape;718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9" name="Google Shape;719;p19"/>
            <p:cNvGrpSpPr/>
            <p:nvPr/>
          </p:nvGrpSpPr>
          <p:grpSpPr>
            <a:xfrm>
              <a:off x="3730468" y="8135199"/>
              <a:ext cx="1367818" cy="1196840"/>
              <a:chOff x="0" y="0"/>
              <a:chExt cx="812800" cy="711200"/>
            </a:xfrm>
          </p:grpSpPr>
          <p:sp>
            <p:nvSpPr>
              <p:cNvPr id="720" name="Google Shape;720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721" name="Google Shape;721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2" name="Google Shape;722;p19"/>
            <p:cNvGrpSpPr/>
            <p:nvPr/>
          </p:nvGrpSpPr>
          <p:grpSpPr>
            <a:xfrm>
              <a:off x="5595701" y="8135199"/>
              <a:ext cx="1367818" cy="1196840"/>
              <a:chOff x="0" y="0"/>
              <a:chExt cx="812800" cy="711200"/>
            </a:xfrm>
          </p:grpSpPr>
          <p:sp>
            <p:nvSpPr>
              <p:cNvPr id="723" name="Google Shape;723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724" name="Google Shape;724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5" name="Google Shape;725;p19"/>
            <p:cNvGrpSpPr/>
            <p:nvPr/>
          </p:nvGrpSpPr>
          <p:grpSpPr>
            <a:xfrm>
              <a:off x="7460935" y="8135199"/>
              <a:ext cx="1367818" cy="1196840"/>
              <a:chOff x="0" y="0"/>
              <a:chExt cx="812800" cy="711200"/>
            </a:xfrm>
          </p:grpSpPr>
          <p:sp>
            <p:nvSpPr>
              <p:cNvPr id="726" name="Google Shape;726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727" name="Google Shape;727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8" name="Google Shape;728;p19"/>
            <p:cNvGrpSpPr/>
            <p:nvPr/>
          </p:nvGrpSpPr>
          <p:grpSpPr>
            <a:xfrm>
              <a:off x="9326169" y="8135199"/>
              <a:ext cx="1367818" cy="1196840"/>
              <a:chOff x="0" y="0"/>
              <a:chExt cx="812800" cy="711200"/>
            </a:xfrm>
          </p:grpSpPr>
          <p:sp>
            <p:nvSpPr>
              <p:cNvPr id="729" name="Google Shape;729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730" name="Google Shape;730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1" name="Google Shape;731;p19"/>
            <p:cNvGrpSpPr/>
            <p:nvPr/>
          </p:nvGrpSpPr>
          <p:grpSpPr>
            <a:xfrm>
              <a:off x="0" y="9762239"/>
              <a:ext cx="1367818" cy="1196840"/>
              <a:chOff x="0" y="0"/>
              <a:chExt cx="812800" cy="711200"/>
            </a:xfrm>
          </p:grpSpPr>
          <p:sp>
            <p:nvSpPr>
              <p:cNvPr id="732" name="Google Shape;732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733" name="Google Shape;733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4" name="Google Shape;734;p19"/>
            <p:cNvGrpSpPr/>
            <p:nvPr/>
          </p:nvGrpSpPr>
          <p:grpSpPr>
            <a:xfrm>
              <a:off x="1865234" y="9762239"/>
              <a:ext cx="1367818" cy="1196840"/>
              <a:chOff x="0" y="0"/>
              <a:chExt cx="812800" cy="711200"/>
            </a:xfrm>
          </p:grpSpPr>
          <p:sp>
            <p:nvSpPr>
              <p:cNvPr id="735" name="Google Shape;735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736" name="Google Shape;736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7" name="Google Shape;737;p19"/>
            <p:cNvGrpSpPr/>
            <p:nvPr/>
          </p:nvGrpSpPr>
          <p:grpSpPr>
            <a:xfrm>
              <a:off x="3730468" y="9762239"/>
              <a:ext cx="1367818" cy="1196840"/>
              <a:chOff x="0" y="0"/>
              <a:chExt cx="812800" cy="711200"/>
            </a:xfrm>
          </p:grpSpPr>
          <p:sp>
            <p:nvSpPr>
              <p:cNvPr id="738" name="Google Shape;738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739" name="Google Shape;739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0" name="Google Shape;740;p19"/>
            <p:cNvGrpSpPr/>
            <p:nvPr/>
          </p:nvGrpSpPr>
          <p:grpSpPr>
            <a:xfrm>
              <a:off x="5595701" y="9762239"/>
              <a:ext cx="1367818" cy="1196840"/>
              <a:chOff x="0" y="0"/>
              <a:chExt cx="812800" cy="711200"/>
            </a:xfrm>
          </p:grpSpPr>
          <p:sp>
            <p:nvSpPr>
              <p:cNvPr id="741" name="Google Shape;741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742" name="Google Shape;742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3" name="Google Shape;743;p19"/>
            <p:cNvGrpSpPr/>
            <p:nvPr/>
          </p:nvGrpSpPr>
          <p:grpSpPr>
            <a:xfrm>
              <a:off x="7460935" y="9762239"/>
              <a:ext cx="1367818" cy="1196840"/>
              <a:chOff x="0" y="0"/>
              <a:chExt cx="812800" cy="711200"/>
            </a:xfrm>
          </p:grpSpPr>
          <p:sp>
            <p:nvSpPr>
              <p:cNvPr id="744" name="Google Shape;744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745" name="Google Shape;745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6" name="Google Shape;746;p19"/>
            <p:cNvGrpSpPr/>
            <p:nvPr/>
          </p:nvGrpSpPr>
          <p:grpSpPr>
            <a:xfrm>
              <a:off x="9326169" y="9762239"/>
              <a:ext cx="1367818" cy="1196840"/>
              <a:chOff x="0" y="0"/>
              <a:chExt cx="812800" cy="711200"/>
            </a:xfrm>
          </p:grpSpPr>
          <p:sp>
            <p:nvSpPr>
              <p:cNvPr id="747" name="Google Shape;747;p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1C7B3">
                  <a:alpha val="40392"/>
                </a:srgbClr>
              </a:solidFill>
              <a:ln>
                <a:noFill/>
              </a:ln>
            </p:spPr>
          </p:sp>
          <p:sp>
            <p:nvSpPr>
              <p:cNvPr id="748" name="Google Shape;748;p19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49" name="Google Shape;749;p19"/>
          <p:cNvGrpSpPr/>
          <p:nvPr/>
        </p:nvGrpSpPr>
        <p:grpSpPr>
          <a:xfrm>
            <a:off x="6889351" y="-1861592"/>
            <a:ext cx="4509291" cy="4529503"/>
            <a:chOff x="1813" y="0"/>
            <a:chExt cx="809173" cy="812800"/>
          </a:xfrm>
        </p:grpSpPr>
        <p:sp>
          <p:nvSpPr>
            <p:cNvPr id="750" name="Google Shape;750;p1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F241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2" name="Google Shape;752;p19"/>
          <p:cNvSpPr txBox="1"/>
          <p:nvPr/>
        </p:nvSpPr>
        <p:spPr>
          <a:xfrm>
            <a:off x="12528760" y="2696959"/>
            <a:ext cx="399868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Briefly elaborate on what you want to discuss. </a:t>
            </a:r>
            <a:endParaRPr/>
          </a:p>
        </p:txBody>
      </p:sp>
      <p:sp>
        <p:nvSpPr>
          <p:cNvPr id="753" name="Google Shape;753;p19"/>
          <p:cNvSpPr txBox="1"/>
          <p:nvPr/>
        </p:nvSpPr>
        <p:spPr>
          <a:xfrm>
            <a:off x="12528760" y="7665287"/>
            <a:ext cx="399868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Briefly elaborate on what you want to discuss. </a:t>
            </a:r>
            <a:endParaRPr/>
          </a:p>
        </p:txBody>
      </p:sp>
      <p:sp>
        <p:nvSpPr>
          <p:cNvPr id="754" name="Google Shape;754;p19"/>
          <p:cNvSpPr txBox="1"/>
          <p:nvPr/>
        </p:nvSpPr>
        <p:spPr>
          <a:xfrm>
            <a:off x="12528760" y="5181123"/>
            <a:ext cx="399868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Briefly elaborate on what you want to discuss. </a:t>
            </a:r>
            <a:endParaRPr/>
          </a:p>
        </p:txBody>
      </p:sp>
      <p:sp>
        <p:nvSpPr>
          <p:cNvPr id="755" name="Google Shape;755;p19"/>
          <p:cNvSpPr txBox="1"/>
          <p:nvPr/>
        </p:nvSpPr>
        <p:spPr>
          <a:xfrm>
            <a:off x="799524" y="4548190"/>
            <a:ext cx="53421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Featured </a:t>
            </a: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Products</a:t>
            </a:r>
            <a:endParaRPr/>
          </a:p>
        </p:txBody>
      </p:sp>
      <p:sp>
        <p:nvSpPr>
          <p:cNvPr id="756" name="Google Shape;756;p19"/>
          <p:cNvSpPr/>
          <p:nvPr/>
        </p:nvSpPr>
        <p:spPr>
          <a:xfrm>
            <a:off x="9502859" y="874094"/>
            <a:ext cx="2175054" cy="2268635"/>
          </a:xfrm>
          <a:custGeom>
            <a:rect b="b" l="l" r="r" t="t"/>
            <a:pathLst>
              <a:path extrusionOk="0" h="2268635" w="2175054">
                <a:moveTo>
                  <a:pt x="0" y="0"/>
                </a:moveTo>
                <a:lnTo>
                  <a:pt x="2175054" y="0"/>
                </a:lnTo>
                <a:lnTo>
                  <a:pt x="2175054" y="2268635"/>
                </a:lnTo>
                <a:lnTo>
                  <a:pt x="0" y="2268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20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20"/>
          <p:cNvGrpSpPr/>
          <p:nvPr/>
        </p:nvGrpSpPr>
        <p:grpSpPr>
          <a:xfrm>
            <a:off x="-3372480" y="4926509"/>
            <a:ext cx="11636628" cy="3303089"/>
            <a:chOff x="0" y="-57150"/>
            <a:chExt cx="3064791" cy="869950"/>
          </a:xfrm>
        </p:grpSpPr>
        <p:sp>
          <p:nvSpPr>
            <p:cNvPr id="763" name="Google Shape;763;p20"/>
            <p:cNvSpPr/>
            <p:nvPr/>
          </p:nvSpPr>
          <p:spPr>
            <a:xfrm>
              <a:off x="0" y="0"/>
              <a:ext cx="3064791" cy="351720"/>
            </a:xfrm>
            <a:custGeom>
              <a:rect b="b" l="l" r="r" t="t"/>
              <a:pathLst>
                <a:path extrusionOk="0" h="351720" w="3064791">
                  <a:moveTo>
                    <a:pt x="0" y="0"/>
                  </a:moveTo>
                  <a:lnTo>
                    <a:pt x="3064791" y="0"/>
                  </a:lnTo>
                  <a:lnTo>
                    <a:pt x="3064791" y="351720"/>
                  </a:lnTo>
                  <a:lnTo>
                    <a:pt x="0" y="351720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764" name="Google Shape;764;p2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5" name="Google Shape;765;p20"/>
          <p:cNvGrpSpPr/>
          <p:nvPr/>
        </p:nvGrpSpPr>
        <p:grpSpPr>
          <a:xfrm>
            <a:off x="14134918" y="2953515"/>
            <a:ext cx="3086099" cy="3303092"/>
            <a:chOff x="0" y="-57150"/>
            <a:chExt cx="812800" cy="869950"/>
          </a:xfrm>
        </p:grpSpPr>
        <p:sp>
          <p:nvSpPr>
            <p:cNvPr id="766" name="Google Shape;766;p20"/>
            <p:cNvSpPr/>
            <p:nvPr/>
          </p:nvSpPr>
          <p:spPr>
            <a:xfrm>
              <a:off x="0" y="0"/>
              <a:ext cx="562080" cy="695496"/>
            </a:xfrm>
            <a:custGeom>
              <a:rect b="b" l="l" r="r" t="t"/>
              <a:pathLst>
                <a:path extrusionOk="0" h="695496" w="562080">
                  <a:moveTo>
                    <a:pt x="0" y="0"/>
                  </a:moveTo>
                  <a:lnTo>
                    <a:pt x="562080" y="0"/>
                  </a:lnTo>
                  <a:lnTo>
                    <a:pt x="562080" y="695496"/>
                  </a:lnTo>
                  <a:lnTo>
                    <a:pt x="0" y="695496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767" name="Google Shape;767;p2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8" name="Google Shape;768;p20"/>
          <p:cNvGrpSpPr/>
          <p:nvPr/>
        </p:nvGrpSpPr>
        <p:grpSpPr>
          <a:xfrm>
            <a:off x="14134918" y="3090772"/>
            <a:ext cx="4809984" cy="7794722"/>
            <a:chOff x="0" y="-28575"/>
            <a:chExt cx="1723790" cy="2793453"/>
          </a:xfrm>
        </p:grpSpPr>
        <p:sp>
          <p:nvSpPr>
            <p:cNvPr id="769" name="Google Shape;769;p20"/>
            <p:cNvSpPr/>
            <p:nvPr/>
          </p:nvSpPr>
          <p:spPr>
            <a:xfrm>
              <a:off x="0" y="0"/>
              <a:ext cx="1723790" cy="2764878"/>
            </a:xfrm>
            <a:custGeom>
              <a:rect b="b" l="l" r="r" t="t"/>
              <a:pathLst>
                <a:path extrusionOk="0" h="2764878" w="1723790">
                  <a:moveTo>
                    <a:pt x="0" y="0"/>
                  </a:moveTo>
                  <a:lnTo>
                    <a:pt x="1723790" y="0"/>
                  </a:lnTo>
                  <a:lnTo>
                    <a:pt x="1723790" y="2764878"/>
                  </a:lnTo>
                  <a:lnTo>
                    <a:pt x="0" y="27648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70" name="Google Shape;770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1" name="Google Shape;771;p20"/>
          <p:cNvGrpSpPr/>
          <p:nvPr/>
        </p:nvGrpSpPr>
        <p:grpSpPr>
          <a:xfrm>
            <a:off x="11459081" y="-1983504"/>
            <a:ext cx="4809984" cy="7794722"/>
            <a:chOff x="0" y="-28575"/>
            <a:chExt cx="1723790" cy="2793453"/>
          </a:xfrm>
        </p:grpSpPr>
        <p:sp>
          <p:nvSpPr>
            <p:cNvPr id="772" name="Google Shape;772;p20"/>
            <p:cNvSpPr/>
            <p:nvPr/>
          </p:nvSpPr>
          <p:spPr>
            <a:xfrm>
              <a:off x="0" y="0"/>
              <a:ext cx="1723790" cy="2764878"/>
            </a:xfrm>
            <a:custGeom>
              <a:rect b="b" l="l" r="r" t="t"/>
              <a:pathLst>
                <a:path extrusionOk="0" h="2764878" w="1723790">
                  <a:moveTo>
                    <a:pt x="0" y="0"/>
                  </a:moveTo>
                  <a:lnTo>
                    <a:pt x="1723790" y="0"/>
                  </a:lnTo>
                  <a:lnTo>
                    <a:pt x="1723790" y="2764878"/>
                  </a:lnTo>
                  <a:lnTo>
                    <a:pt x="0" y="27648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73" name="Google Shape;773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4" name="Google Shape;774;p20"/>
          <p:cNvSpPr txBox="1"/>
          <p:nvPr/>
        </p:nvSpPr>
        <p:spPr>
          <a:xfrm>
            <a:off x="670390" y="2647664"/>
            <a:ext cx="107886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Write an original statement or inspiring quote</a:t>
            </a:r>
            <a:endParaRPr/>
          </a:p>
        </p:txBody>
      </p:sp>
      <p:sp>
        <p:nvSpPr>
          <p:cNvPr id="775" name="Google Shape;775;p20"/>
          <p:cNvSpPr txBox="1"/>
          <p:nvPr/>
        </p:nvSpPr>
        <p:spPr>
          <a:xfrm>
            <a:off x="1058550" y="5232725"/>
            <a:ext cx="64719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 u="none" cap="none" strike="noStrike">
                <a:solidFill>
                  <a:srgbClr val="3F2414"/>
                </a:solidFill>
                <a:latin typeface="Open Sans"/>
                <a:ea typeface="Open Sans"/>
                <a:cs typeface="Open Sans"/>
                <a:sym typeface="Open Sans"/>
              </a:rPr>
              <a:t>— INCLUDE A CREDIT, CITATION, OR SUPPORTING MESSAGE</a:t>
            </a:r>
            <a:endParaRPr i="1"/>
          </a:p>
        </p:txBody>
      </p:sp>
      <p:grpSp>
        <p:nvGrpSpPr>
          <p:cNvPr id="776" name="Google Shape;776;p20"/>
          <p:cNvGrpSpPr/>
          <p:nvPr/>
        </p:nvGrpSpPr>
        <p:grpSpPr>
          <a:xfrm>
            <a:off x="15201991" y="4172925"/>
            <a:ext cx="1894195" cy="1941149"/>
            <a:chOff x="0" y="0"/>
            <a:chExt cx="2525594" cy="2588200"/>
          </a:xfrm>
        </p:grpSpPr>
        <p:grpSp>
          <p:nvGrpSpPr>
            <p:cNvPr id="777" name="Google Shape;777;p20"/>
            <p:cNvGrpSpPr/>
            <p:nvPr/>
          </p:nvGrpSpPr>
          <p:grpSpPr>
            <a:xfrm>
              <a:off x="0" y="0"/>
              <a:ext cx="323037" cy="282657"/>
              <a:chOff x="0" y="0"/>
              <a:chExt cx="812800" cy="711200"/>
            </a:xfrm>
          </p:grpSpPr>
          <p:sp>
            <p:nvSpPr>
              <p:cNvPr id="778" name="Google Shape;778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779" name="Google Shape;779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0" name="Google Shape;780;p20"/>
            <p:cNvGrpSpPr/>
            <p:nvPr/>
          </p:nvGrpSpPr>
          <p:grpSpPr>
            <a:xfrm>
              <a:off x="440511" y="0"/>
              <a:ext cx="323037" cy="282657"/>
              <a:chOff x="0" y="0"/>
              <a:chExt cx="812800" cy="711200"/>
            </a:xfrm>
          </p:grpSpPr>
          <p:sp>
            <p:nvSpPr>
              <p:cNvPr id="781" name="Google Shape;781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782" name="Google Shape;782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3" name="Google Shape;783;p20"/>
            <p:cNvGrpSpPr/>
            <p:nvPr/>
          </p:nvGrpSpPr>
          <p:grpSpPr>
            <a:xfrm>
              <a:off x="881023" y="0"/>
              <a:ext cx="323037" cy="282657"/>
              <a:chOff x="0" y="0"/>
              <a:chExt cx="812800" cy="711200"/>
            </a:xfrm>
          </p:grpSpPr>
          <p:sp>
            <p:nvSpPr>
              <p:cNvPr id="784" name="Google Shape;784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785" name="Google Shape;785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6" name="Google Shape;786;p20"/>
            <p:cNvGrpSpPr/>
            <p:nvPr/>
          </p:nvGrpSpPr>
          <p:grpSpPr>
            <a:xfrm>
              <a:off x="1321534" y="0"/>
              <a:ext cx="323037" cy="282657"/>
              <a:chOff x="0" y="0"/>
              <a:chExt cx="812800" cy="711200"/>
            </a:xfrm>
          </p:grpSpPr>
          <p:sp>
            <p:nvSpPr>
              <p:cNvPr id="787" name="Google Shape;787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788" name="Google Shape;788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9" name="Google Shape;789;p20"/>
            <p:cNvGrpSpPr/>
            <p:nvPr/>
          </p:nvGrpSpPr>
          <p:grpSpPr>
            <a:xfrm>
              <a:off x="1762045" y="0"/>
              <a:ext cx="323037" cy="282657"/>
              <a:chOff x="0" y="0"/>
              <a:chExt cx="812800" cy="711200"/>
            </a:xfrm>
          </p:grpSpPr>
          <p:sp>
            <p:nvSpPr>
              <p:cNvPr id="790" name="Google Shape;790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791" name="Google Shape;791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2" name="Google Shape;792;p20"/>
            <p:cNvGrpSpPr/>
            <p:nvPr/>
          </p:nvGrpSpPr>
          <p:grpSpPr>
            <a:xfrm>
              <a:off x="2202557" y="0"/>
              <a:ext cx="323037" cy="282657"/>
              <a:chOff x="0" y="0"/>
              <a:chExt cx="812800" cy="711200"/>
            </a:xfrm>
          </p:grpSpPr>
          <p:sp>
            <p:nvSpPr>
              <p:cNvPr id="793" name="Google Shape;793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794" name="Google Shape;794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5" name="Google Shape;795;p20"/>
            <p:cNvGrpSpPr/>
            <p:nvPr/>
          </p:nvGrpSpPr>
          <p:grpSpPr>
            <a:xfrm>
              <a:off x="0" y="384257"/>
              <a:ext cx="323037" cy="282657"/>
              <a:chOff x="0" y="0"/>
              <a:chExt cx="812800" cy="711200"/>
            </a:xfrm>
          </p:grpSpPr>
          <p:sp>
            <p:nvSpPr>
              <p:cNvPr id="796" name="Google Shape;796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797" name="Google Shape;797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8" name="Google Shape;798;p20"/>
            <p:cNvGrpSpPr/>
            <p:nvPr/>
          </p:nvGrpSpPr>
          <p:grpSpPr>
            <a:xfrm>
              <a:off x="440511" y="384257"/>
              <a:ext cx="323037" cy="282657"/>
              <a:chOff x="0" y="0"/>
              <a:chExt cx="812800" cy="711200"/>
            </a:xfrm>
          </p:grpSpPr>
          <p:sp>
            <p:nvSpPr>
              <p:cNvPr id="799" name="Google Shape;799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00" name="Google Shape;800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1" name="Google Shape;801;p20"/>
            <p:cNvGrpSpPr/>
            <p:nvPr/>
          </p:nvGrpSpPr>
          <p:grpSpPr>
            <a:xfrm>
              <a:off x="881023" y="384257"/>
              <a:ext cx="323037" cy="282657"/>
              <a:chOff x="0" y="0"/>
              <a:chExt cx="812800" cy="711200"/>
            </a:xfrm>
          </p:grpSpPr>
          <p:sp>
            <p:nvSpPr>
              <p:cNvPr id="802" name="Google Shape;802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03" name="Google Shape;803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4" name="Google Shape;804;p20"/>
            <p:cNvGrpSpPr/>
            <p:nvPr/>
          </p:nvGrpSpPr>
          <p:grpSpPr>
            <a:xfrm>
              <a:off x="1321534" y="384257"/>
              <a:ext cx="323037" cy="282657"/>
              <a:chOff x="0" y="0"/>
              <a:chExt cx="812800" cy="711200"/>
            </a:xfrm>
          </p:grpSpPr>
          <p:sp>
            <p:nvSpPr>
              <p:cNvPr id="805" name="Google Shape;805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06" name="Google Shape;806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7" name="Google Shape;807;p20"/>
            <p:cNvGrpSpPr/>
            <p:nvPr/>
          </p:nvGrpSpPr>
          <p:grpSpPr>
            <a:xfrm>
              <a:off x="1762045" y="384257"/>
              <a:ext cx="323037" cy="282657"/>
              <a:chOff x="0" y="0"/>
              <a:chExt cx="812800" cy="711200"/>
            </a:xfrm>
          </p:grpSpPr>
          <p:sp>
            <p:nvSpPr>
              <p:cNvPr id="808" name="Google Shape;808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09" name="Google Shape;809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0" name="Google Shape;810;p20"/>
            <p:cNvGrpSpPr/>
            <p:nvPr/>
          </p:nvGrpSpPr>
          <p:grpSpPr>
            <a:xfrm>
              <a:off x="2202557" y="384257"/>
              <a:ext cx="323037" cy="282657"/>
              <a:chOff x="0" y="0"/>
              <a:chExt cx="812800" cy="711200"/>
            </a:xfrm>
          </p:grpSpPr>
          <p:sp>
            <p:nvSpPr>
              <p:cNvPr id="811" name="Google Shape;811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12" name="Google Shape;812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3" name="Google Shape;813;p20"/>
            <p:cNvGrpSpPr/>
            <p:nvPr/>
          </p:nvGrpSpPr>
          <p:grpSpPr>
            <a:xfrm>
              <a:off x="0" y="768514"/>
              <a:ext cx="323037" cy="282657"/>
              <a:chOff x="0" y="0"/>
              <a:chExt cx="812800" cy="711200"/>
            </a:xfrm>
          </p:grpSpPr>
          <p:sp>
            <p:nvSpPr>
              <p:cNvPr id="814" name="Google Shape;814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15" name="Google Shape;815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6" name="Google Shape;816;p20"/>
            <p:cNvGrpSpPr/>
            <p:nvPr/>
          </p:nvGrpSpPr>
          <p:grpSpPr>
            <a:xfrm>
              <a:off x="440511" y="768514"/>
              <a:ext cx="323037" cy="282657"/>
              <a:chOff x="0" y="0"/>
              <a:chExt cx="812800" cy="711200"/>
            </a:xfrm>
          </p:grpSpPr>
          <p:sp>
            <p:nvSpPr>
              <p:cNvPr id="817" name="Google Shape;817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18" name="Google Shape;818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9" name="Google Shape;819;p20"/>
            <p:cNvGrpSpPr/>
            <p:nvPr/>
          </p:nvGrpSpPr>
          <p:grpSpPr>
            <a:xfrm>
              <a:off x="881023" y="768514"/>
              <a:ext cx="323037" cy="282657"/>
              <a:chOff x="0" y="0"/>
              <a:chExt cx="812800" cy="711200"/>
            </a:xfrm>
          </p:grpSpPr>
          <p:sp>
            <p:nvSpPr>
              <p:cNvPr id="820" name="Google Shape;820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21" name="Google Shape;821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2" name="Google Shape;822;p20"/>
            <p:cNvGrpSpPr/>
            <p:nvPr/>
          </p:nvGrpSpPr>
          <p:grpSpPr>
            <a:xfrm>
              <a:off x="1321534" y="768514"/>
              <a:ext cx="323037" cy="282657"/>
              <a:chOff x="0" y="0"/>
              <a:chExt cx="812800" cy="711200"/>
            </a:xfrm>
          </p:grpSpPr>
          <p:sp>
            <p:nvSpPr>
              <p:cNvPr id="823" name="Google Shape;823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24" name="Google Shape;824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5" name="Google Shape;825;p20"/>
            <p:cNvGrpSpPr/>
            <p:nvPr/>
          </p:nvGrpSpPr>
          <p:grpSpPr>
            <a:xfrm>
              <a:off x="1762045" y="768514"/>
              <a:ext cx="323037" cy="282657"/>
              <a:chOff x="0" y="0"/>
              <a:chExt cx="812800" cy="711200"/>
            </a:xfrm>
          </p:grpSpPr>
          <p:sp>
            <p:nvSpPr>
              <p:cNvPr id="826" name="Google Shape;826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27" name="Google Shape;827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8" name="Google Shape;828;p20"/>
            <p:cNvGrpSpPr/>
            <p:nvPr/>
          </p:nvGrpSpPr>
          <p:grpSpPr>
            <a:xfrm>
              <a:off x="2202557" y="768514"/>
              <a:ext cx="323037" cy="282657"/>
              <a:chOff x="0" y="0"/>
              <a:chExt cx="812800" cy="711200"/>
            </a:xfrm>
          </p:grpSpPr>
          <p:sp>
            <p:nvSpPr>
              <p:cNvPr id="829" name="Google Shape;829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30" name="Google Shape;830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1" name="Google Shape;831;p20"/>
            <p:cNvGrpSpPr/>
            <p:nvPr/>
          </p:nvGrpSpPr>
          <p:grpSpPr>
            <a:xfrm>
              <a:off x="0" y="1152772"/>
              <a:ext cx="323037" cy="282657"/>
              <a:chOff x="0" y="0"/>
              <a:chExt cx="812800" cy="711200"/>
            </a:xfrm>
          </p:grpSpPr>
          <p:sp>
            <p:nvSpPr>
              <p:cNvPr id="832" name="Google Shape;832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33" name="Google Shape;833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4" name="Google Shape;834;p20"/>
            <p:cNvGrpSpPr/>
            <p:nvPr/>
          </p:nvGrpSpPr>
          <p:grpSpPr>
            <a:xfrm>
              <a:off x="440511" y="1152772"/>
              <a:ext cx="323037" cy="282657"/>
              <a:chOff x="0" y="0"/>
              <a:chExt cx="812800" cy="711200"/>
            </a:xfrm>
          </p:grpSpPr>
          <p:sp>
            <p:nvSpPr>
              <p:cNvPr id="835" name="Google Shape;835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36" name="Google Shape;836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7" name="Google Shape;837;p20"/>
            <p:cNvGrpSpPr/>
            <p:nvPr/>
          </p:nvGrpSpPr>
          <p:grpSpPr>
            <a:xfrm>
              <a:off x="881023" y="1152772"/>
              <a:ext cx="323037" cy="282657"/>
              <a:chOff x="0" y="0"/>
              <a:chExt cx="812800" cy="711200"/>
            </a:xfrm>
          </p:grpSpPr>
          <p:sp>
            <p:nvSpPr>
              <p:cNvPr id="838" name="Google Shape;838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39" name="Google Shape;839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0" name="Google Shape;840;p20"/>
            <p:cNvGrpSpPr/>
            <p:nvPr/>
          </p:nvGrpSpPr>
          <p:grpSpPr>
            <a:xfrm>
              <a:off x="1321534" y="1152772"/>
              <a:ext cx="323037" cy="282657"/>
              <a:chOff x="0" y="0"/>
              <a:chExt cx="812800" cy="711200"/>
            </a:xfrm>
          </p:grpSpPr>
          <p:sp>
            <p:nvSpPr>
              <p:cNvPr id="841" name="Google Shape;841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42" name="Google Shape;842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3" name="Google Shape;843;p20"/>
            <p:cNvGrpSpPr/>
            <p:nvPr/>
          </p:nvGrpSpPr>
          <p:grpSpPr>
            <a:xfrm>
              <a:off x="1762045" y="1152772"/>
              <a:ext cx="323037" cy="282657"/>
              <a:chOff x="0" y="0"/>
              <a:chExt cx="812800" cy="711200"/>
            </a:xfrm>
          </p:grpSpPr>
          <p:sp>
            <p:nvSpPr>
              <p:cNvPr id="844" name="Google Shape;844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45" name="Google Shape;845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6" name="Google Shape;846;p20"/>
            <p:cNvGrpSpPr/>
            <p:nvPr/>
          </p:nvGrpSpPr>
          <p:grpSpPr>
            <a:xfrm>
              <a:off x="2202557" y="1152772"/>
              <a:ext cx="323037" cy="282657"/>
              <a:chOff x="0" y="0"/>
              <a:chExt cx="812800" cy="711200"/>
            </a:xfrm>
          </p:grpSpPr>
          <p:sp>
            <p:nvSpPr>
              <p:cNvPr id="847" name="Google Shape;847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48" name="Google Shape;848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9" name="Google Shape;849;p20"/>
            <p:cNvGrpSpPr/>
            <p:nvPr/>
          </p:nvGrpSpPr>
          <p:grpSpPr>
            <a:xfrm>
              <a:off x="0" y="1537029"/>
              <a:ext cx="323037" cy="282657"/>
              <a:chOff x="0" y="0"/>
              <a:chExt cx="812800" cy="711200"/>
            </a:xfrm>
          </p:grpSpPr>
          <p:sp>
            <p:nvSpPr>
              <p:cNvPr id="850" name="Google Shape;850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51" name="Google Shape;851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2" name="Google Shape;852;p20"/>
            <p:cNvGrpSpPr/>
            <p:nvPr/>
          </p:nvGrpSpPr>
          <p:grpSpPr>
            <a:xfrm>
              <a:off x="440511" y="1537029"/>
              <a:ext cx="323037" cy="282657"/>
              <a:chOff x="0" y="0"/>
              <a:chExt cx="812800" cy="711200"/>
            </a:xfrm>
          </p:grpSpPr>
          <p:sp>
            <p:nvSpPr>
              <p:cNvPr id="853" name="Google Shape;853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54" name="Google Shape;854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5" name="Google Shape;855;p20"/>
            <p:cNvGrpSpPr/>
            <p:nvPr/>
          </p:nvGrpSpPr>
          <p:grpSpPr>
            <a:xfrm>
              <a:off x="881023" y="1537029"/>
              <a:ext cx="323037" cy="282657"/>
              <a:chOff x="0" y="0"/>
              <a:chExt cx="812800" cy="711200"/>
            </a:xfrm>
          </p:grpSpPr>
          <p:sp>
            <p:nvSpPr>
              <p:cNvPr id="856" name="Google Shape;856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57" name="Google Shape;857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8" name="Google Shape;858;p20"/>
            <p:cNvGrpSpPr/>
            <p:nvPr/>
          </p:nvGrpSpPr>
          <p:grpSpPr>
            <a:xfrm>
              <a:off x="1321534" y="1537029"/>
              <a:ext cx="323037" cy="282657"/>
              <a:chOff x="0" y="0"/>
              <a:chExt cx="812800" cy="711200"/>
            </a:xfrm>
          </p:grpSpPr>
          <p:sp>
            <p:nvSpPr>
              <p:cNvPr id="859" name="Google Shape;859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60" name="Google Shape;860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1" name="Google Shape;861;p20"/>
            <p:cNvGrpSpPr/>
            <p:nvPr/>
          </p:nvGrpSpPr>
          <p:grpSpPr>
            <a:xfrm>
              <a:off x="1762045" y="1537029"/>
              <a:ext cx="323037" cy="282657"/>
              <a:chOff x="0" y="0"/>
              <a:chExt cx="812800" cy="711200"/>
            </a:xfrm>
          </p:grpSpPr>
          <p:sp>
            <p:nvSpPr>
              <p:cNvPr id="862" name="Google Shape;862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63" name="Google Shape;863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4" name="Google Shape;864;p20"/>
            <p:cNvGrpSpPr/>
            <p:nvPr/>
          </p:nvGrpSpPr>
          <p:grpSpPr>
            <a:xfrm>
              <a:off x="2202557" y="1537029"/>
              <a:ext cx="323037" cy="282657"/>
              <a:chOff x="0" y="0"/>
              <a:chExt cx="812800" cy="711200"/>
            </a:xfrm>
          </p:grpSpPr>
          <p:sp>
            <p:nvSpPr>
              <p:cNvPr id="865" name="Google Shape;865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66" name="Google Shape;866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7" name="Google Shape;867;p20"/>
            <p:cNvGrpSpPr/>
            <p:nvPr/>
          </p:nvGrpSpPr>
          <p:grpSpPr>
            <a:xfrm>
              <a:off x="0" y="1921286"/>
              <a:ext cx="323037" cy="282657"/>
              <a:chOff x="0" y="0"/>
              <a:chExt cx="812800" cy="711200"/>
            </a:xfrm>
          </p:grpSpPr>
          <p:sp>
            <p:nvSpPr>
              <p:cNvPr id="868" name="Google Shape;868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69" name="Google Shape;869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0" name="Google Shape;870;p20"/>
            <p:cNvGrpSpPr/>
            <p:nvPr/>
          </p:nvGrpSpPr>
          <p:grpSpPr>
            <a:xfrm>
              <a:off x="440511" y="1921286"/>
              <a:ext cx="323037" cy="282657"/>
              <a:chOff x="0" y="0"/>
              <a:chExt cx="812800" cy="711200"/>
            </a:xfrm>
          </p:grpSpPr>
          <p:sp>
            <p:nvSpPr>
              <p:cNvPr id="871" name="Google Shape;871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72" name="Google Shape;872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3" name="Google Shape;873;p20"/>
            <p:cNvGrpSpPr/>
            <p:nvPr/>
          </p:nvGrpSpPr>
          <p:grpSpPr>
            <a:xfrm>
              <a:off x="881023" y="1921286"/>
              <a:ext cx="323037" cy="282657"/>
              <a:chOff x="0" y="0"/>
              <a:chExt cx="812800" cy="711200"/>
            </a:xfrm>
          </p:grpSpPr>
          <p:sp>
            <p:nvSpPr>
              <p:cNvPr id="874" name="Google Shape;874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75" name="Google Shape;875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6" name="Google Shape;876;p20"/>
            <p:cNvGrpSpPr/>
            <p:nvPr/>
          </p:nvGrpSpPr>
          <p:grpSpPr>
            <a:xfrm>
              <a:off x="1321534" y="1921286"/>
              <a:ext cx="323037" cy="282657"/>
              <a:chOff x="0" y="0"/>
              <a:chExt cx="812800" cy="711200"/>
            </a:xfrm>
          </p:grpSpPr>
          <p:sp>
            <p:nvSpPr>
              <p:cNvPr id="877" name="Google Shape;877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78" name="Google Shape;878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9" name="Google Shape;879;p20"/>
            <p:cNvGrpSpPr/>
            <p:nvPr/>
          </p:nvGrpSpPr>
          <p:grpSpPr>
            <a:xfrm>
              <a:off x="1762045" y="1921286"/>
              <a:ext cx="323037" cy="282657"/>
              <a:chOff x="0" y="0"/>
              <a:chExt cx="812800" cy="711200"/>
            </a:xfrm>
          </p:grpSpPr>
          <p:sp>
            <p:nvSpPr>
              <p:cNvPr id="880" name="Google Shape;880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81" name="Google Shape;881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2" name="Google Shape;882;p20"/>
            <p:cNvGrpSpPr/>
            <p:nvPr/>
          </p:nvGrpSpPr>
          <p:grpSpPr>
            <a:xfrm>
              <a:off x="2202557" y="1921286"/>
              <a:ext cx="323037" cy="282657"/>
              <a:chOff x="0" y="0"/>
              <a:chExt cx="812800" cy="711200"/>
            </a:xfrm>
          </p:grpSpPr>
          <p:sp>
            <p:nvSpPr>
              <p:cNvPr id="883" name="Google Shape;883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84" name="Google Shape;884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5" name="Google Shape;885;p20"/>
            <p:cNvGrpSpPr/>
            <p:nvPr/>
          </p:nvGrpSpPr>
          <p:grpSpPr>
            <a:xfrm>
              <a:off x="0" y="2305543"/>
              <a:ext cx="323037" cy="282657"/>
              <a:chOff x="0" y="0"/>
              <a:chExt cx="812800" cy="711200"/>
            </a:xfrm>
          </p:grpSpPr>
          <p:sp>
            <p:nvSpPr>
              <p:cNvPr id="886" name="Google Shape;886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87" name="Google Shape;887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8" name="Google Shape;888;p20"/>
            <p:cNvGrpSpPr/>
            <p:nvPr/>
          </p:nvGrpSpPr>
          <p:grpSpPr>
            <a:xfrm>
              <a:off x="440511" y="2305543"/>
              <a:ext cx="323037" cy="282657"/>
              <a:chOff x="0" y="0"/>
              <a:chExt cx="812800" cy="711200"/>
            </a:xfrm>
          </p:grpSpPr>
          <p:sp>
            <p:nvSpPr>
              <p:cNvPr id="889" name="Google Shape;889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90" name="Google Shape;890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1" name="Google Shape;891;p20"/>
            <p:cNvGrpSpPr/>
            <p:nvPr/>
          </p:nvGrpSpPr>
          <p:grpSpPr>
            <a:xfrm>
              <a:off x="881023" y="2305543"/>
              <a:ext cx="323037" cy="282657"/>
              <a:chOff x="0" y="0"/>
              <a:chExt cx="812800" cy="711200"/>
            </a:xfrm>
          </p:grpSpPr>
          <p:sp>
            <p:nvSpPr>
              <p:cNvPr id="892" name="Google Shape;892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93" name="Google Shape;893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4" name="Google Shape;894;p20"/>
            <p:cNvGrpSpPr/>
            <p:nvPr/>
          </p:nvGrpSpPr>
          <p:grpSpPr>
            <a:xfrm>
              <a:off x="1321534" y="2305543"/>
              <a:ext cx="323037" cy="282657"/>
              <a:chOff x="0" y="0"/>
              <a:chExt cx="812800" cy="711200"/>
            </a:xfrm>
          </p:grpSpPr>
          <p:sp>
            <p:nvSpPr>
              <p:cNvPr id="895" name="Google Shape;895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96" name="Google Shape;896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7" name="Google Shape;897;p20"/>
            <p:cNvGrpSpPr/>
            <p:nvPr/>
          </p:nvGrpSpPr>
          <p:grpSpPr>
            <a:xfrm>
              <a:off x="1762045" y="2305543"/>
              <a:ext cx="323037" cy="282657"/>
              <a:chOff x="0" y="0"/>
              <a:chExt cx="812800" cy="711200"/>
            </a:xfrm>
          </p:grpSpPr>
          <p:sp>
            <p:nvSpPr>
              <p:cNvPr id="898" name="Google Shape;898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899" name="Google Shape;899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0" name="Google Shape;900;p20"/>
            <p:cNvGrpSpPr/>
            <p:nvPr/>
          </p:nvGrpSpPr>
          <p:grpSpPr>
            <a:xfrm>
              <a:off x="2202557" y="2305543"/>
              <a:ext cx="323037" cy="282657"/>
              <a:chOff x="0" y="0"/>
              <a:chExt cx="812800" cy="711200"/>
            </a:xfrm>
          </p:grpSpPr>
          <p:sp>
            <p:nvSpPr>
              <p:cNvPr id="901" name="Google Shape;901;p2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02" name="Google Shape;902;p20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Google Shape;907;p21"/>
          <p:cNvPicPr preferRelativeResize="0"/>
          <p:nvPr/>
        </p:nvPicPr>
        <p:blipFill rotWithShape="1">
          <a:blip r:embed="rId3">
            <a:alphaModFix/>
          </a:blip>
          <a:srcRect b="7746" l="0" r="0" t="774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21"/>
          <p:cNvPicPr preferRelativeResize="0"/>
          <p:nvPr/>
        </p:nvPicPr>
        <p:blipFill rotWithShape="1">
          <a:blip r:embed="rId4">
            <a:alphaModFix/>
          </a:blip>
          <a:srcRect b="22220" l="15022" r="0" t="15073"/>
          <a:stretch/>
        </p:blipFill>
        <p:spPr>
          <a:xfrm>
            <a:off x="0" y="0"/>
            <a:ext cx="6045573" cy="669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21"/>
          <p:cNvPicPr preferRelativeResize="0"/>
          <p:nvPr/>
        </p:nvPicPr>
        <p:blipFill rotWithShape="1">
          <a:blip r:embed="rId5">
            <a:alphaModFix/>
          </a:blip>
          <a:srcRect b="13103" l="0" r="0" t="13104"/>
          <a:stretch/>
        </p:blipFill>
        <p:spPr>
          <a:xfrm>
            <a:off x="6136147" y="0"/>
            <a:ext cx="6045573" cy="669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21"/>
          <p:cNvPicPr preferRelativeResize="0"/>
          <p:nvPr/>
        </p:nvPicPr>
        <p:blipFill rotWithShape="1">
          <a:blip r:embed="rId6">
            <a:alphaModFix/>
          </a:blip>
          <a:srcRect b="16811" l="0" r="0" t="9397"/>
          <a:stretch/>
        </p:blipFill>
        <p:spPr>
          <a:xfrm>
            <a:off x="12272293" y="0"/>
            <a:ext cx="6045573" cy="6691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1" name="Google Shape;911;p21"/>
          <p:cNvGrpSpPr/>
          <p:nvPr/>
        </p:nvGrpSpPr>
        <p:grpSpPr>
          <a:xfrm>
            <a:off x="0" y="7592406"/>
            <a:ext cx="18288000" cy="2694594"/>
            <a:chOff x="0" y="-28575"/>
            <a:chExt cx="6554006" cy="965682"/>
          </a:xfrm>
        </p:grpSpPr>
        <p:sp>
          <p:nvSpPr>
            <p:cNvPr id="912" name="Google Shape;912;p21"/>
            <p:cNvSpPr/>
            <p:nvPr/>
          </p:nvSpPr>
          <p:spPr>
            <a:xfrm>
              <a:off x="0" y="0"/>
              <a:ext cx="6554006" cy="937107"/>
            </a:xfrm>
            <a:custGeom>
              <a:rect b="b" l="l" r="r" t="t"/>
              <a:pathLst>
                <a:path extrusionOk="0" h="937107" w="6554006">
                  <a:moveTo>
                    <a:pt x="0" y="0"/>
                  </a:moveTo>
                  <a:lnTo>
                    <a:pt x="6554006" y="0"/>
                  </a:lnTo>
                  <a:lnTo>
                    <a:pt x="6554006" y="937107"/>
                  </a:lnTo>
                  <a:lnTo>
                    <a:pt x="0" y="9371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913" name="Google Shape;913;p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4" name="Google Shape;914;p21"/>
          <p:cNvSpPr txBox="1"/>
          <p:nvPr/>
        </p:nvSpPr>
        <p:spPr>
          <a:xfrm>
            <a:off x="4077610" y="7877175"/>
            <a:ext cx="10162647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Team </a:t>
            </a:r>
            <a:r>
              <a:rPr b="1" i="0" lang="en-US" sz="90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Members</a:t>
            </a:r>
            <a:endParaRPr/>
          </a:p>
        </p:txBody>
      </p:sp>
      <p:sp>
        <p:nvSpPr>
          <p:cNvPr id="915" name="Google Shape;915;p21"/>
          <p:cNvSpPr txBox="1"/>
          <p:nvPr/>
        </p:nvSpPr>
        <p:spPr>
          <a:xfrm>
            <a:off x="4699991" y="9401175"/>
            <a:ext cx="9040542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grpSp>
        <p:nvGrpSpPr>
          <p:cNvPr id="916" name="Google Shape;916;p21"/>
          <p:cNvGrpSpPr/>
          <p:nvPr/>
        </p:nvGrpSpPr>
        <p:grpSpPr>
          <a:xfrm>
            <a:off x="879444" y="5918975"/>
            <a:ext cx="4286685" cy="3303089"/>
            <a:chOff x="0" y="-57150"/>
            <a:chExt cx="1129003" cy="869950"/>
          </a:xfrm>
        </p:grpSpPr>
        <p:sp>
          <p:nvSpPr>
            <p:cNvPr id="917" name="Google Shape;917;p21"/>
            <p:cNvSpPr/>
            <p:nvPr/>
          </p:nvSpPr>
          <p:spPr>
            <a:xfrm>
              <a:off x="0" y="0"/>
              <a:ext cx="1129003" cy="292693"/>
            </a:xfrm>
            <a:custGeom>
              <a:rect b="b" l="l" r="r" t="t"/>
              <a:pathLst>
                <a:path extrusionOk="0" h="292693" w="1129003">
                  <a:moveTo>
                    <a:pt x="0" y="0"/>
                  </a:moveTo>
                  <a:lnTo>
                    <a:pt x="1129003" y="0"/>
                  </a:lnTo>
                  <a:lnTo>
                    <a:pt x="1129003" y="292693"/>
                  </a:lnTo>
                  <a:lnTo>
                    <a:pt x="0" y="292693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918" name="Google Shape;918;p2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24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9" name="Google Shape;919;p21"/>
          <p:cNvGrpSpPr/>
          <p:nvPr/>
        </p:nvGrpSpPr>
        <p:grpSpPr>
          <a:xfrm>
            <a:off x="1345582" y="6168068"/>
            <a:ext cx="3354409" cy="983967"/>
            <a:chOff x="0" y="-57150"/>
            <a:chExt cx="4472546" cy="1311955"/>
          </a:xfrm>
        </p:grpSpPr>
        <p:sp>
          <p:nvSpPr>
            <p:cNvPr id="920" name="Google Shape;920;p21"/>
            <p:cNvSpPr txBox="1"/>
            <p:nvPr/>
          </p:nvSpPr>
          <p:spPr>
            <a:xfrm>
              <a:off x="616455" y="-57150"/>
              <a:ext cx="3239636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F2414"/>
                  </a:solidFill>
                  <a:latin typeface="Open Sans"/>
                  <a:ea typeface="Open Sans"/>
                  <a:cs typeface="Open Sans"/>
                  <a:sym typeface="Open Sans"/>
                </a:rPr>
                <a:t> NAME</a:t>
              </a:r>
              <a:endParaRPr/>
            </a:p>
          </p:txBody>
        </p:sp>
        <p:sp>
          <p:nvSpPr>
            <p:cNvPr id="921" name="Google Shape;921;p21"/>
            <p:cNvSpPr txBox="1"/>
            <p:nvPr/>
          </p:nvSpPr>
          <p:spPr>
            <a:xfrm>
              <a:off x="0" y="762680"/>
              <a:ext cx="4472546" cy="492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191919"/>
                  </a:solidFill>
                  <a:latin typeface="Raleway"/>
                  <a:ea typeface="Raleway"/>
                  <a:cs typeface="Raleway"/>
                  <a:sym typeface="Raleway"/>
                </a:rPr>
                <a:t>Title or Position</a:t>
              </a:r>
              <a:endParaRPr/>
            </a:p>
          </p:txBody>
        </p:sp>
      </p:grpSp>
      <p:grpSp>
        <p:nvGrpSpPr>
          <p:cNvPr id="922" name="Google Shape;922;p21"/>
          <p:cNvGrpSpPr/>
          <p:nvPr/>
        </p:nvGrpSpPr>
        <p:grpSpPr>
          <a:xfrm>
            <a:off x="7000658" y="5918975"/>
            <a:ext cx="4286685" cy="3303089"/>
            <a:chOff x="0" y="-57150"/>
            <a:chExt cx="1129003" cy="869950"/>
          </a:xfrm>
        </p:grpSpPr>
        <p:sp>
          <p:nvSpPr>
            <p:cNvPr id="923" name="Google Shape;923;p21"/>
            <p:cNvSpPr/>
            <p:nvPr/>
          </p:nvSpPr>
          <p:spPr>
            <a:xfrm>
              <a:off x="0" y="0"/>
              <a:ext cx="1129003" cy="292693"/>
            </a:xfrm>
            <a:custGeom>
              <a:rect b="b" l="l" r="r" t="t"/>
              <a:pathLst>
                <a:path extrusionOk="0" h="292693" w="1129003">
                  <a:moveTo>
                    <a:pt x="0" y="0"/>
                  </a:moveTo>
                  <a:lnTo>
                    <a:pt x="1129003" y="0"/>
                  </a:lnTo>
                  <a:lnTo>
                    <a:pt x="1129003" y="292693"/>
                  </a:lnTo>
                  <a:lnTo>
                    <a:pt x="0" y="292693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924" name="Google Shape;924;p2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5" name="Google Shape;925;p21"/>
          <p:cNvGrpSpPr/>
          <p:nvPr/>
        </p:nvGrpSpPr>
        <p:grpSpPr>
          <a:xfrm>
            <a:off x="13121871" y="5918975"/>
            <a:ext cx="4286685" cy="3303089"/>
            <a:chOff x="0" y="-57150"/>
            <a:chExt cx="1129003" cy="869950"/>
          </a:xfrm>
        </p:grpSpPr>
        <p:sp>
          <p:nvSpPr>
            <p:cNvPr id="926" name="Google Shape;926;p21"/>
            <p:cNvSpPr/>
            <p:nvPr/>
          </p:nvSpPr>
          <p:spPr>
            <a:xfrm>
              <a:off x="0" y="0"/>
              <a:ext cx="1129003" cy="292693"/>
            </a:xfrm>
            <a:custGeom>
              <a:rect b="b" l="l" r="r" t="t"/>
              <a:pathLst>
                <a:path extrusionOk="0" h="292693" w="1129003">
                  <a:moveTo>
                    <a:pt x="0" y="0"/>
                  </a:moveTo>
                  <a:lnTo>
                    <a:pt x="1129003" y="0"/>
                  </a:lnTo>
                  <a:lnTo>
                    <a:pt x="1129003" y="292693"/>
                  </a:lnTo>
                  <a:lnTo>
                    <a:pt x="0" y="292693"/>
                  </a:lnTo>
                  <a:close/>
                </a:path>
              </a:pathLst>
            </a:custGeom>
            <a:solidFill>
              <a:srgbClr val="E1C7B3"/>
            </a:solidFill>
            <a:ln>
              <a:noFill/>
            </a:ln>
          </p:spPr>
        </p:sp>
        <p:sp>
          <p:nvSpPr>
            <p:cNvPr id="927" name="Google Shape;927;p2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8" name="Google Shape;928;p21"/>
          <p:cNvGrpSpPr/>
          <p:nvPr/>
        </p:nvGrpSpPr>
        <p:grpSpPr>
          <a:xfrm>
            <a:off x="7481728" y="6178211"/>
            <a:ext cx="3354409" cy="983967"/>
            <a:chOff x="0" y="-57150"/>
            <a:chExt cx="4472546" cy="1311955"/>
          </a:xfrm>
        </p:grpSpPr>
        <p:sp>
          <p:nvSpPr>
            <p:cNvPr id="929" name="Google Shape;929;p21"/>
            <p:cNvSpPr txBox="1"/>
            <p:nvPr/>
          </p:nvSpPr>
          <p:spPr>
            <a:xfrm>
              <a:off x="616455" y="-57150"/>
              <a:ext cx="3239636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F2414"/>
                  </a:solidFill>
                  <a:latin typeface="Open Sans"/>
                  <a:ea typeface="Open Sans"/>
                  <a:cs typeface="Open Sans"/>
                  <a:sym typeface="Open Sans"/>
                </a:rPr>
                <a:t> NAME</a:t>
              </a:r>
              <a:endParaRPr/>
            </a:p>
          </p:txBody>
        </p:sp>
        <p:sp>
          <p:nvSpPr>
            <p:cNvPr id="930" name="Google Shape;930;p21"/>
            <p:cNvSpPr txBox="1"/>
            <p:nvPr/>
          </p:nvSpPr>
          <p:spPr>
            <a:xfrm>
              <a:off x="0" y="762680"/>
              <a:ext cx="4472546" cy="492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191919"/>
                  </a:solidFill>
                  <a:latin typeface="Raleway"/>
                  <a:ea typeface="Raleway"/>
                  <a:cs typeface="Raleway"/>
                  <a:sym typeface="Raleway"/>
                </a:rPr>
                <a:t>Title or Position</a:t>
              </a:r>
              <a:endParaRPr/>
            </a:p>
          </p:txBody>
        </p:sp>
      </p:grpSp>
      <p:grpSp>
        <p:nvGrpSpPr>
          <p:cNvPr id="931" name="Google Shape;931;p21"/>
          <p:cNvGrpSpPr/>
          <p:nvPr/>
        </p:nvGrpSpPr>
        <p:grpSpPr>
          <a:xfrm>
            <a:off x="13617875" y="6188353"/>
            <a:ext cx="3354409" cy="983967"/>
            <a:chOff x="0" y="-57150"/>
            <a:chExt cx="4472546" cy="1311955"/>
          </a:xfrm>
        </p:grpSpPr>
        <p:sp>
          <p:nvSpPr>
            <p:cNvPr id="932" name="Google Shape;932;p21"/>
            <p:cNvSpPr txBox="1"/>
            <p:nvPr/>
          </p:nvSpPr>
          <p:spPr>
            <a:xfrm>
              <a:off x="616455" y="-57150"/>
              <a:ext cx="3239636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3F2414"/>
                  </a:solidFill>
                  <a:latin typeface="Open Sans"/>
                  <a:ea typeface="Open Sans"/>
                  <a:cs typeface="Open Sans"/>
                  <a:sym typeface="Open Sans"/>
                </a:rPr>
                <a:t> NAME</a:t>
              </a:r>
              <a:endParaRPr/>
            </a:p>
          </p:txBody>
        </p:sp>
        <p:sp>
          <p:nvSpPr>
            <p:cNvPr id="933" name="Google Shape;933;p21"/>
            <p:cNvSpPr txBox="1"/>
            <p:nvPr/>
          </p:nvSpPr>
          <p:spPr>
            <a:xfrm>
              <a:off x="0" y="762680"/>
              <a:ext cx="4472546" cy="492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191919"/>
                  </a:solidFill>
                  <a:latin typeface="Raleway"/>
                  <a:ea typeface="Raleway"/>
                  <a:cs typeface="Raleway"/>
                  <a:sym typeface="Raleway"/>
                </a:rPr>
                <a:t>Title or Position</a:t>
              </a:r>
              <a:endParaRPr/>
            </a:p>
          </p:txBody>
        </p:sp>
      </p:grpSp>
      <p:grpSp>
        <p:nvGrpSpPr>
          <p:cNvPr id="934" name="Google Shape;934;p21"/>
          <p:cNvGrpSpPr/>
          <p:nvPr/>
        </p:nvGrpSpPr>
        <p:grpSpPr>
          <a:xfrm>
            <a:off x="16326405" y="-1660337"/>
            <a:ext cx="3923189" cy="4020442"/>
            <a:chOff x="0" y="0"/>
            <a:chExt cx="5230919" cy="5360589"/>
          </a:xfrm>
        </p:grpSpPr>
        <p:grpSp>
          <p:nvGrpSpPr>
            <p:cNvPr id="935" name="Google Shape;935;p21"/>
            <p:cNvGrpSpPr/>
            <p:nvPr/>
          </p:nvGrpSpPr>
          <p:grpSpPr>
            <a:xfrm>
              <a:off x="0" y="0"/>
              <a:ext cx="669062" cy="585430"/>
              <a:chOff x="0" y="0"/>
              <a:chExt cx="812800" cy="711200"/>
            </a:xfrm>
          </p:grpSpPr>
          <p:sp>
            <p:nvSpPr>
              <p:cNvPr id="936" name="Google Shape;936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37" name="Google Shape;937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8" name="Google Shape;938;p21"/>
            <p:cNvGrpSpPr/>
            <p:nvPr/>
          </p:nvGrpSpPr>
          <p:grpSpPr>
            <a:xfrm>
              <a:off x="912371" y="0"/>
              <a:ext cx="669062" cy="585430"/>
              <a:chOff x="0" y="0"/>
              <a:chExt cx="812800" cy="711200"/>
            </a:xfrm>
          </p:grpSpPr>
          <p:sp>
            <p:nvSpPr>
              <p:cNvPr id="939" name="Google Shape;939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40" name="Google Shape;940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1" name="Google Shape;941;p21"/>
            <p:cNvGrpSpPr/>
            <p:nvPr/>
          </p:nvGrpSpPr>
          <p:grpSpPr>
            <a:xfrm>
              <a:off x="1824743" y="0"/>
              <a:ext cx="669062" cy="585430"/>
              <a:chOff x="0" y="0"/>
              <a:chExt cx="812800" cy="711200"/>
            </a:xfrm>
          </p:grpSpPr>
          <p:sp>
            <p:nvSpPr>
              <p:cNvPr id="942" name="Google Shape;942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43" name="Google Shape;943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4" name="Google Shape;944;p21"/>
            <p:cNvGrpSpPr/>
            <p:nvPr/>
          </p:nvGrpSpPr>
          <p:grpSpPr>
            <a:xfrm>
              <a:off x="2737114" y="0"/>
              <a:ext cx="669062" cy="585430"/>
              <a:chOff x="0" y="0"/>
              <a:chExt cx="812800" cy="711200"/>
            </a:xfrm>
          </p:grpSpPr>
          <p:sp>
            <p:nvSpPr>
              <p:cNvPr id="945" name="Google Shape;945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46" name="Google Shape;946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7" name="Google Shape;947;p21"/>
            <p:cNvGrpSpPr/>
            <p:nvPr/>
          </p:nvGrpSpPr>
          <p:grpSpPr>
            <a:xfrm>
              <a:off x="3649486" y="0"/>
              <a:ext cx="669062" cy="585430"/>
              <a:chOff x="0" y="0"/>
              <a:chExt cx="812800" cy="711200"/>
            </a:xfrm>
          </p:grpSpPr>
          <p:sp>
            <p:nvSpPr>
              <p:cNvPr id="948" name="Google Shape;948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49" name="Google Shape;949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0" name="Google Shape;950;p21"/>
            <p:cNvGrpSpPr/>
            <p:nvPr/>
          </p:nvGrpSpPr>
          <p:grpSpPr>
            <a:xfrm>
              <a:off x="4561857" y="0"/>
              <a:ext cx="669062" cy="585430"/>
              <a:chOff x="0" y="0"/>
              <a:chExt cx="812800" cy="711200"/>
            </a:xfrm>
          </p:grpSpPr>
          <p:sp>
            <p:nvSpPr>
              <p:cNvPr id="951" name="Google Shape;951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52" name="Google Shape;952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3" name="Google Shape;953;p21"/>
            <p:cNvGrpSpPr/>
            <p:nvPr/>
          </p:nvGrpSpPr>
          <p:grpSpPr>
            <a:xfrm>
              <a:off x="0" y="795860"/>
              <a:ext cx="669062" cy="585430"/>
              <a:chOff x="0" y="0"/>
              <a:chExt cx="812800" cy="711200"/>
            </a:xfrm>
          </p:grpSpPr>
          <p:sp>
            <p:nvSpPr>
              <p:cNvPr id="954" name="Google Shape;954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55" name="Google Shape;955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6" name="Google Shape;956;p21"/>
            <p:cNvGrpSpPr/>
            <p:nvPr/>
          </p:nvGrpSpPr>
          <p:grpSpPr>
            <a:xfrm>
              <a:off x="912371" y="795860"/>
              <a:ext cx="669062" cy="585430"/>
              <a:chOff x="0" y="0"/>
              <a:chExt cx="812800" cy="711200"/>
            </a:xfrm>
          </p:grpSpPr>
          <p:sp>
            <p:nvSpPr>
              <p:cNvPr id="957" name="Google Shape;957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58" name="Google Shape;958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9" name="Google Shape;959;p21"/>
            <p:cNvGrpSpPr/>
            <p:nvPr/>
          </p:nvGrpSpPr>
          <p:grpSpPr>
            <a:xfrm>
              <a:off x="1824743" y="795860"/>
              <a:ext cx="669062" cy="585430"/>
              <a:chOff x="0" y="0"/>
              <a:chExt cx="812800" cy="711200"/>
            </a:xfrm>
          </p:grpSpPr>
          <p:sp>
            <p:nvSpPr>
              <p:cNvPr id="960" name="Google Shape;960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61" name="Google Shape;961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2" name="Google Shape;962;p21"/>
            <p:cNvGrpSpPr/>
            <p:nvPr/>
          </p:nvGrpSpPr>
          <p:grpSpPr>
            <a:xfrm>
              <a:off x="2737114" y="795860"/>
              <a:ext cx="669062" cy="585430"/>
              <a:chOff x="0" y="0"/>
              <a:chExt cx="812800" cy="711200"/>
            </a:xfrm>
          </p:grpSpPr>
          <p:sp>
            <p:nvSpPr>
              <p:cNvPr id="963" name="Google Shape;963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64" name="Google Shape;964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5" name="Google Shape;965;p21"/>
            <p:cNvGrpSpPr/>
            <p:nvPr/>
          </p:nvGrpSpPr>
          <p:grpSpPr>
            <a:xfrm>
              <a:off x="3649486" y="795860"/>
              <a:ext cx="669062" cy="585430"/>
              <a:chOff x="0" y="0"/>
              <a:chExt cx="812800" cy="711200"/>
            </a:xfrm>
          </p:grpSpPr>
          <p:sp>
            <p:nvSpPr>
              <p:cNvPr id="966" name="Google Shape;966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67" name="Google Shape;967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8" name="Google Shape;968;p21"/>
            <p:cNvGrpSpPr/>
            <p:nvPr/>
          </p:nvGrpSpPr>
          <p:grpSpPr>
            <a:xfrm>
              <a:off x="4561857" y="795860"/>
              <a:ext cx="669062" cy="585430"/>
              <a:chOff x="0" y="0"/>
              <a:chExt cx="812800" cy="711200"/>
            </a:xfrm>
          </p:grpSpPr>
          <p:sp>
            <p:nvSpPr>
              <p:cNvPr id="969" name="Google Shape;969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70" name="Google Shape;970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1" name="Google Shape;971;p21"/>
            <p:cNvGrpSpPr/>
            <p:nvPr/>
          </p:nvGrpSpPr>
          <p:grpSpPr>
            <a:xfrm>
              <a:off x="0" y="1591720"/>
              <a:ext cx="669062" cy="585430"/>
              <a:chOff x="0" y="0"/>
              <a:chExt cx="812800" cy="711200"/>
            </a:xfrm>
          </p:grpSpPr>
          <p:sp>
            <p:nvSpPr>
              <p:cNvPr id="972" name="Google Shape;972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73" name="Google Shape;973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4" name="Google Shape;974;p21"/>
            <p:cNvGrpSpPr/>
            <p:nvPr/>
          </p:nvGrpSpPr>
          <p:grpSpPr>
            <a:xfrm>
              <a:off x="912371" y="1591720"/>
              <a:ext cx="669062" cy="585430"/>
              <a:chOff x="0" y="0"/>
              <a:chExt cx="812800" cy="711200"/>
            </a:xfrm>
          </p:grpSpPr>
          <p:sp>
            <p:nvSpPr>
              <p:cNvPr id="975" name="Google Shape;975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76" name="Google Shape;976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7" name="Google Shape;977;p21"/>
            <p:cNvGrpSpPr/>
            <p:nvPr/>
          </p:nvGrpSpPr>
          <p:grpSpPr>
            <a:xfrm>
              <a:off x="1824743" y="1591720"/>
              <a:ext cx="669062" cy="585430"/>
              <a:chOff x="0" y="0"/>
              <a:chExt cx="812800" cy="711200"/>
            </a:xfrm>
          </p:grpSpPr>
          <p:sp>
            <p:nvSpPr>
              <p:cNvPr id="978" name="Google Shape;978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79" name="Google Shape;979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0" name="Google Shape;980;p21"/>
            <p:cNvGrpSpPr/>
            <p:nvPr/>
          </p:nvGrpSpPr>
          <p:grpSpPr>
            <a:xfrm>
              <a:off x="2737114" y="1591720"/>
              <a:ext cx="669062" cy="585430"/>
              <a:chOff x="0" y="0"/>
              <a:chExt cx="812800" cy="711200"/>
            </a:xfrm>
          </p:grpSpPr>
          <p:sp>
            <p:nvSpPr>
              <p:cNvPr id="981" name="Google Shape;981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82" name="Google Shape;982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3" name="Google Shape;983;p21"/>
            <p:cNvGrpSpPr/>
            <p:nvPr/>
          </p:nvGrpSpPr>
          <p:grpSpPr>
            <a:xfrm>
              <a:off x="3649486" y="1591720"/>
              <a:ext cx="669062" cy="585430"/>
              <a:chOff x="0" y="0"/>
              <a:chExt cx="812800" cy="711200"/>
            </a:xfrm>
          </p:grpSpPr>
          <p:sp>
            <p:nvSpPr>
              <p:cNvPr id="984" name="Google Shape;984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85" name="Google Shape;985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6" name="Google Shape;986;p21"/>
            <p:cNvGrpSpPr/>
            <p:nvPr/>
          </p:nvGrpSpPr>
          <p:grpSpPr>
            <a:xfrm>
              <a:off x="4561857" y="1591720"/>
              <a:ext cx="669062" cy="585430"/>
              <a:chOff x="0" y="0"/>
              <a:chExt cx="812800" cy="711200"/>
            </a:xfrm>
          </p:grpSpPr>
          <p:sp>
            <p:nvSpPr>
              <p:cNvPr id="987" name="Google Shape;987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88" name="Google Shape;988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9" name="Google Shape;989;p21"/>
            <p:cNvGrpSpPr/>
            <p:nvPr/>
          </p:nvGrpSpPr>
          <p:grpSpPr>
            <a:xfrm>
              <a:off x="0" y="2387580"/>
              <a:ext cx="669062" cy="585430"/>
              <a:chOff x="0" y="0"/>
              <a:chExt cx="812800" cy="711200"/>
            </a:xfrm>
          </p:grpSpPr>
          <p:sp>
            <p:nvSpPr>
              <p:cNvPr id="990" name="Google Shape;990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91" name="Google Shape;991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2" name="Google Shape;992;p21"/>
            <p:cNvGrpSpPr/>
            <p:nvPr/>
          </p:nvGrpSpPr>
          <p:grpSpPr>
            <a:xfrm>
              <a:off x="912371" y="2387580"/>
              <a:ext cx="669062" cy="585430"/>
              <a:chOff x="0" y="0"/>
              <a:chExt cx="812800" cy="711200"/>
            </a:xfrm>
          </p:grpSpPr>
          <p:sp>
            <p:nvSpPr>
              <p:cNvPr id="993" name="Google Shape;993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94" name="Google Shape;994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5" name="Google Shape;995;p21"/>
            <p:cNvGrpSpPr/>
            <p:nvPr/>
          </p:nvGrpSpPr>
          <p:grpSpPr>
            <a:xfrm>
              <a:off x="1824743" y="2387580"/>
              <a:ext cx="669062" cy="585430"/>
              <a:chOff x="0" y="0"/>
              <a:chExt cx="812800" cy="711200"/>
            </a:xfrm>
          </p:grpSpPr>
          <p:sp>
            <p:nvSpPr>
              <p:cNvPr id="996" name="Google Shape;996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997" name="Google Shape;997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8" name="Google Shape;998;p21"/>
            <p:cNvGrpSpPr/>
            <p:nvPr/>
          </p:nvGrpSpPr>
          <p:grpSpPr>
            <a:xfrm>
              <a:off x="2737114" y="2387580"/>
              <a:ext cx="669062" cy="585430"/>
              <a:chOff x="0" y="0"/>
              <a:chExt cx="812800" cy="711200"/>
            </a:xfrm>
          </p:grpSpPr>
          <p:sp>
            <p:nvSpPr>
              <p:cNvPr id="999" name="Google Shape;999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00" name="Google Shape;1000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1" name="Google Shape;1001;p21"/>
            <p:cNvGrpSpPr/>
            <p:nvPr/>
          </p:nvGrpSpPr>
          <p:grpSpPr>
            <a:xfrm>
              <a:off x="3649486" y="2387580"/>
              <a:ext cx="669062" cy="585430"/>
              <a:chOff x="0" y="0"/>
              <a:chExt cx="812800" cy="711200"/>
            </a:xfrm>
          </p:grpSpPr>
          <p:sp>
            <p:nvSpPr>
              <p:cNvPr id="1002" name="Google Shape;1002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03" name="Google Shape;1003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4" name="Google Shape;1004;p21"/>
            <p:cNvGrpSpPr/>
            <p:nvPr/>
          </p:nvGrpSpPr>
          <p:grpSpPr>
            <a:xfrm>
              <a:off x="4561857" y="2387580"/>
              <a:ext cx="669062" cy="585430"/>
              <a:chOff x="0" y="0"/>
              <a:chExt cx="812800" cy="711200"/>
            </a:xfrm>
          </p:grpSpPr>
          <p:sp>
            <p:nvSpPr>
              <p:cNvPr id="1005" name="Google Shape;1005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06" name="Google Shape;1006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7" name="Google Shape;1007;p21"/>
            <p:cNvGrpSpPr/>
            <p:nvPr/>
          </p:nvGrpSpPr>
          <p:grpSpPr>
            <a:xfrm>
              <a:off x="0" y="3183439"/>
              <a:ext cx="669062" cy="585430"/>
              <a:chOff x="0" y="0"/>
              <a:chExt cx="812800" cy="711200"/>
            </a:xfrm>
          </p:grpSpPr>
          <p:sp>
            <p:nvSpPr>
              <p:cNvPr id="1008" name="Google Shape;1008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09" name="Google Shape;1009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0" name="Google Shape;1010;p21"/>
            <p:cNvGrpSpPr/>
            <p:nvPr/>
          </p:nvGrpSpPr>
          <p:grpSpPr>
            <a:xfrm>
              <a:off x="912371" y="3183439"/>
              <a:ext cx="669062" cy="585430"/>
              <a:chOff x="0" y="0"/>
              <a:chExt cx="812800" cy="711200"/>
            </a:xfrm>
          </p:grpSpPr>
          <p:sp>
            <p:nvSpPr>
              <p:cNvPr id="1011" name="Google Shape;1011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12" name="Google Shape;1012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3" name="Google Shape;1013;p21"/>
            <p:cNvGrpSpPr/>
            <p:nvPr/>
          </p:nvGrpSpPr>
          <p:grpSpPr>
            <a:xfrm>
              <a:off x="1824743" y="3183439"/>
              <a:ext cx="669062" cy="585430"/>
              <a:chOff x="0" y="0"/>
              <a:chExt cx="812800" cy="711200"/>
            </a:xfrm>
          </p:grpSpPr>
          <p:sp>
            <p:nvSpPr>
              <p:cNvPr id="1014" name="Google Shape;1014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15" name="Google Shape;1015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6" name="Google Shape;1016;p21"/>
            <p:cNvGrpSpPr/>
            <p:nvPr/>
          </p:nvGrpSpPr>
          <p:grpSpPr>
            <a:xfrm>
              <a:off x="2737114" y="3183439"/>
              <a:ext cx="669062" cy="585430"/>
              <a:chOff x="0" y="0"/>
              <a:chExt cx="812800" cy="711200"/>
            </a:xfrm>
          </p:grpSpPr>
          <p:sp>
            <p:nvSpPr>
              <p:cNvPr id="1017" name="Google Shape;1017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18" name="Google Shape;1018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9" name="Google Shape;1019;p21"/>
            <p:cNvGrpSpPr/>
            <p:nvPr/>
          </p:nvGrpSpPr>
          <p:grpSpPr>
            <a:xfrm>
              <a:off x="3649486" y="3183439"/>
              <a:ext cx="669062" cy="585430"/>
              <a:chOff x="0" y="0"/>
              <a:chExt cx="812800" cy="711200"/>
            </a:xfrm>
          </p:grpSpPr>
          <p:sp>
            <p:nvSpPr>
              <p:cNvPr id="1020" name="Google Shape;1020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21" name="Google Shape;1021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2" name="Google Shape;1022;p21"/>
            <p:cNvGrpSpPr/>
            <p:nvPr/>
          </p:nvGrpSpPr>
          <p:grpSpPr>
            <a:xfrm>
              <a:off x="4561857" y="3183439"/>
              <a:ext cx="669062" cy="585430"/>
              <a:chOff x="0" y="0"/>
              <a:chExt cx="812800" cy="711200"/>
            </a:xfrm>
          </p:grpSpPr>
          <p:sp>
            <p:nvSpPr>
              <p:cNvPr id="1023" name="Google Shape;1023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24" name="Google Shape;1024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5" name="Google Shape;1025;p21"/>
            <p:cNvGrpSpPr/>
            <p:nvPr/>
          </p:nvGrpSpPr>
          <p:grpSpPr>
            <a:xfrm>
              <a:off x="0" y="3979299"/>
              <a:ext cx="669062" cy="585430"/>
              <a:chOff x="0" y="0"/>
              <a:chExt cx="812800" cy="711200"/>
            </a:xfrm>
          </p:grpSpPr>
          <p:sp>
            <p:nvSpPr>
              <p:cNvPr id="1026" name="Google Shape;1026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27" name="Google Shape;1027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8" name="Google Shape;1028;p21"/>
            <p:cNvGrpSpPr/>
            <p:nvPr/>
          </p:nvGrpSpPr>
          <p:grpSpPr>
            <a:xfrm>
              <a:off x="912371" y="3979299"/>
              <a:ext cx="669062" cy="585430"/>
              <a:chOff x="0" y="0"/>
              <a:chExt cx="812800" cy="711200"/>
            </a:xfrm>
          </p:grpSpPr>
          <p:sp>
            <p:nvSpPr>
              <p:cNvPr id="1029" name="Google Shape;1029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30" name="Google Shape;1030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1" name="Google Shape;1031;p21"/>
            <p:cNvGrpSpPr/>
            <p:nvPr/>
          </p:nvGrpSpPr>
          <p:grpSpPr>
            <a:xfrm>
              <a:off x="1824743" y="3979299"/>
              <a:ext cx="669062" cy="585430"/>
              <a:chOff x="0" y="0"/>
              <a:chExt cx="812800" cy="711200"/>
            </a:xfrm>
          </p:grpSpPr>
          <p:sp>
            <p:nvSpPr>
              <p:cNvPr id="1032" name="Google Shape;1032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33" name="Google Shape;1033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4" name="Google Shape;1034;p21"/>
            <p:cNvGrpSpPr/>
            <p:nvPr/>
          </p:nvGrpSpPr>
          <p:grpSpPr>
            <a:xfrm>
              <a:off x="2737114" y="3979299"/>
              <a:ext cx="669062" cy="585430"/>
              <a:chOff x="0" y="0"/>
              <a:chExt cx="812800" cy="711200"/>
            </a:xfrm>
          </p:grpSpPr>
          <p:sp>
            <p:nvSpPr>
              <p:cNvPr id="1035" name="Google Shape;1035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36" name="Google Shape;1036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7" name="Google Shape;1037;p21"/>
            <p:cNvGrpSpPr/>
            <p:nvPr/>
          </p:nvGrpSpPr>
          <p:grpSpPr>
            <a:xfrm>
              <a:off x="3649486" y="3979299"/>
              <a:ext cx="669062" cy="585430"/>
              <a:chOff x="0" y="0"/>
              <a:chExt cx="812800" cy="711200"/>
            </a:xfrm>
          </p:grpSpPr>
          <p:sp>
            <p:nvSpPr>
              <p:cNvPr id="1038" name="Google Shape;1038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39" name="Google Shape;1039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0" name="Google Shape;1040;p21"/>
            <p:cNvGrpSpPr/>
            <p:nvPr/>
          </p:nvGrpSpPr>
          <p:grpSpPr>
            <a:xfrm>
              <a:off x="4561857" y="3979299"/>
              <a:ext cx="669062" cy="585430"/>
              <a:chOff x="0" y="0"/>
              <a:chExt cx="812800" cy="711200"/>
            </a:xfrm>
          </p:grpSpPr>
          <p:sp>
            <p:nvSpPr>
              <p:cNvPr id="1041" name="Google Shape;1041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42" name="Google Shape;1042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3" name="Google Shape;1043;p21"/>
            <p:cNvGrpSpPr/>
            <p:nvPr/>
          </p:nvGrpSpPr>
          <p:grpSpPr>
            <a:xfrm>
              <a:off x="0" y="4775159"/>
              <a:ext cx="669062" cy="585430"/>
              <a:chOff x="0" y="0"/>
              <a:chExt cx="812800" cy="711200"/>
            </a:xfrm>
          </p:grpSpPr>
          <p:sp>
            <p:nvSpPr>
              <p:cNvPr id="1044" name="Google Shape;1044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45" name="Google Shape;1045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6" name="Google Shape;1046;p21"/>
            <p:cNvGrpSpPr/>
            <p:nvPr/>
          </p:nvGrpSpPr>
          <p:grpSpPr>
            <a:xfrm>
              <a:off x="912371" y="4775159"/>
              <a:ext cx="669062" cy="585430"/>
              <a:chOff x="0" y="0"/>
              <a:chExt cx="812800" cy="711200"/>
            </a:xfrm>
          </p:grpSpPr>
          <p:sp>
            <p:nvSpPr>
              <p:cNvPr id="1047" name="Google Shape;1047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48" name="Google Shape;1048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9" name="Google Shape;1049;p21"/>
            <p:cNvGrpSpPr/>
            <p:nvPr/>
          </p:nvGrpSpPr>
          <p:grpSpPr>
            <a:xfrm>
              <a:off x="1824743" y="4775159"/>
              <a:ext cx="669062" cy="585430"/>
              <a:chOff x="0" y="0"/>
              <a:chExt cx="812800" cy="711200"/>
            </a:xfrm>
          </p:grpSpPr>
          <p:sp>
            <p:nvSpPr>
              <p:cNvPr id="1050" name="Google Shape;1050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51" name="Google Shape;1051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2" name="Google Shape;1052;p21"/>
            <p:cNvGrpSpPr/>
            <p:nvPr/>
          </p:nvGrpSpPr>
          <p:grpSpPr>
            <a:xfrm>
              <a:off x="2737114" y="4775159"/>
              <a:ext cx="669062" cy="585430"/>
              <a:chOff x="0" y="0"/>
              <a:chExt cx="812800" cy="711200"/>
            </a:xfrm>
          </p:grpSpPr>
          <p:sp>
            <p:nvSpPr>
              <p:cNvPr id="1053" name="Google Shape;1053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54" name="Google Shape;1054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5" name="Google Shape;1055;p21"/>
            <p:cNvGrpSpPr/>
            <p:nvPr/>
          </p:nvGrpSpPr>
          <p:grpSpPr>
            <a:xfrm>
              <a:off x="3649486" y="4775159"/>
              <a:ext cx="669062" cy="585430"/>
              <a:chOff x="0" y="0"/>
              <a:chExt cx="812800" cy="711200"/>
            </a:xfrm>
          </p:grpSpPr>
          <p:sp>
            <p:nvSpPr>
              <p:cNvPr id="1056" name="Google Shape;1056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57" name="Google Shape;1057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8" name="Google Shape;1058;p21"/>
            <p:cNvGrpSpPr/>
            <p:nvPr/>
          </p:nvGrpSpPr>
          <p:grpSpPr>
            <a:xfrm>
              <a:off x="4561857" y="4775159"/>
              <a:ext cx="669062" cy="585430"/>
              <a:chOff x="0" y="0"/>
              <a:chExt cx="812800" cy="711200"/>
            </a:xfrm>
          </p:grpSpPr>
          <p:sp>
            <p:nvSpPr>
              <p:cNvPr id="1059" name="Google Shape;1059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60" name="Google Shape;1060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1" name="Google Shape;1061;p21"/>
          <p:cNvGrpSpPr/>
          <p:nvPr/>
        </p:nvGrpSpPr>
        <p:grpSpPr>
          <a:xfrm>
            <a:off x="-1961595" y="8572500"/>
            <a:ext cx="3923189" cy="4020442"/>
            <a:chOff x="0" y="0"/>
            <a:chExt cx="5230919" cy="5360589"/>
          </a:xfrm>
        </p:grpSpPr>
        <p:grpSp>
          <p:nvGrpSpPr>
            <p:cNvPr id="1062" name="Google Shape;1062;p21"/>
            <p:cNvGrpSpPr/>
            <p:nvPr/>
          </p:nvGrpSpPr>
          <p:grpSpPr>
            <a:xfrm>
              <a:off x="0" y="0"/>
              <a:ext cx="669062" cy="585430"/>
              <a:chOff x="0" y="0"/>
              <a:chExt cx="812800" cy="711200"/>
            </a:xfrm>
          </p:grpSpPr>
          <p:sp>
            <p:nvSpPr>
              <p:cNvPr id="1063" name="Google Shape;1063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64" name="Google Shape;1064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5" name="Google Shape;1065;p21"/>
            <p:cNvGrpSpPr/>
            <p:nvPr/>
          </p:nvGrpSpPr>
          <p:grpSpPr>
            <a:xfrm>
              <a:off x="912371" y="0"/>
              <a:ext cx="669062" cy="585430"/>
              <a:chOff x="0" y="0"/>
              <a:chExt cx="812800" cy="711200"/>
            </a:xfrm>
          </p:grpSpPr>
          <p:sp>
            <p:nvSpPr>
              <p:cNvPr id="1066" name="Google Shape;1066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67" name="Google Shape;1067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8" name="Google Shape;1068;p21"/>
            <p:cNvGrpSpPr/>
            <p:nvPr/>
          </p:nvGrpSpPr>
          <p:grpSpPr>
            <a:xfrm>
              <a:off x="1824743" y="0"/>
              <a:ext cx="669062" cy="585430"/>
              <a:chOff x="0" y="0"/>
              <a:chExt cx="812800" cy="711200"/>
            </a:xfrm>
          </p:grpSpPr>
          <p:sp>
            <p:nvSpPr>
              <p:cNvPr id="1069" name="Google Shape;1069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70" name="Google Shape;1070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1" name="Google Shape;1071;p21"/>
            <p:cNvGrpSpPr/>
            <p:nvPr/>
          </p:nvGrpSpPr>
          <p:grpSpPr>
            <a:xfrm>
              <a:off x="2737114" y="0"/>
              <a:ext cx="669062" cy="585430"/>
              <a:chOff x="0" y="0"/>
              <a:chExt cx="812800" cy="711200"/>
            </a:xfrm>
          </p:grpSpPr>
          <p:sp>
            <p:nvSpPr>
              <p:cNvPr id="1072" name="Google Shape;1072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73" name="Google Shape;1073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4" name="Google Shape;1074;p21"/>
            <p:cNvGrpSpPr/>
            <p:nvPr/>
          </p:nvGrpSpPr>
          <p:grpSpPr>
            <a:xfrm>
              <a:off x="3649486" y="0"/>
              <a:ext cx="669062" cy="585430"/>
              <a:chOff x="0" y="0"/>
              <a:chExt cx="812800" cy="711200"/>
            </a:xfrm>
          </p:grpSpPr>
          <p:sp>
            <p:nvSpPr>
              <p:cNvPr id="1075" name="Google Shape;1075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76" name="Google Shape;1076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7" name="Google Shape;1077;p21"/>
            <p:cNvGrpSpPr/>
            <p:nvPr/>
          </p:nvGrpSpPr>
          <p:grpSpPr>
            <a:xfrm>
              <a:off x="4561857" y="0"/>
              <a:ext cx="669062" cy="585430"/>
              <a:chOff x="0" y="0"/>
              <a:chExt cx="812800" cy="711200"/>
            </a:xfrm>
          </p:grpSpPr>
          <p:sp>
            <p:nvSpPr>
              <p:cNvPr id="1078" name="Google Shape;1078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79" name="Google Shape;1079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0" name="Google Shape;1080;p21"/>
            <p:cNvGrpSpPr/>
            <p:nvPr/>
          </p:nvGrpSpPr>
          <p:grpSpPr>
            <a:xfrm>
              <a:off x="0" y="795860"/>
              <a:ext cx="669062" cy="585430"/>
              <a:chOff x="0" y="0"/>
              <a:chExt cx="812800" cy="711200"/>
            </a:xfrm>
          </p:grpSpPr>
          <p:sp>
            <p:nvSpPr>
              <p:cNvPr id="1081" name="Google Shape;1081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82" name="Google Shape;1082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3" name="Google Shape;1083;p21"/>
            <p:cNvGrpSpPr/>
            <p:nvPr/>
          </p:nvGrpSpPr>
          <p:grpSpPr>
            <a:xfrm>
              <a:off x="912371" y="795860"/>
              <a:ext cx="669062" cy="585430"/>
              <a:chOff x="0" y="0"/>
              <a:chExt cx="812800" cy="711200"/>
            </a:xfrm>
          </p:grpSpPr>
          <p:sp>
            <p:nvSpPr>
              <p:cNvPr id="1084" name="Google Shape;1084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85" name="Google Shape;1085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6" name="Google Shape;1086;p21"/>
            <p:cNvGrpSpPr/>
            <p:nvPr/>
          </p:nvGrpSpPr>
          <p:grpSpPr>
            <a:xfrm>
              <a:off x="1824743" y="795860"/>
              <a:ext cx="669062" cy="585430"/>
              <a:chOff x="0" y="0"/>
              <a:chExt cx="812800" cy="711200"/>
            </a:xfrm>
          </p:grpSpPr>
          <p:sp>
            <p:nvSpPr>
              <p:cNvPr id="1087" name="Google Shape;1087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88" name="Google Shape;1088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9" name="Google Shape;1089;p21"/>
            <p:cNvGrpSpPr/>
            <p:nvPr/>
          </p:nvGrpSpPr>
          <p:grpSpPr>
            <a:xfrm>
              <a:off x="2737114" y="795860"/>
              <a:ext cx="669062" cy="585430"/>
              <a:chOff x="0" y="0"/>
              <a:chExt cx="812800" cy="711200"/>
            </a:xfrm>
          </p:grpSpPr>
          <p:sp>
            <p:nvSpPr>
              <p:cNvPr id="1090" name="Google Shape;1090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91" name="Google Shape;1091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2" name="Google Shape;1092;p21"/>
            <p:cNvGrpSpPr/>
            <p:nvPr/>
          </p:nvGrpSpPr>
          <p:grpSpPr>
            <a:xfrm>
              <a:off x="3649486" y="795860"/>
              <a:ext cx="669062" cy="585430"/>
              <a:chOff x="0" y="0"/>
              <a:chExt cx="812800" cy="711200"/>
            </a:xfrm>
          </p:grpSpPr>
          <p:sp>
            <p:nvSpPr>
              <p:cNvPr id="1093" name="Google Shape;1093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94" name="Google Shape;1094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5" name="Google Shape;1095;p21"/>
            <p:cNvGrpSpPr/>
            <p:nvPr/>
          </p:nvGrpSpPr>
          <p:grpSpPr>
            <a:xfrm>
              <a:off x="4561857" y="795860"/>
              <a:ext cx="669062" cy="585430"/>
              <a:chOff x="0" y="0"/>
              <a:chExt cx="812800" cy="711200"/>
            </a:xfrm>
          </p:grpSpPr>
          <p:sp>
            <p:nvSpPr>
              <p:cNvPr id="1096" name="Google Shape;1096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097" name="Google Shape;1097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8" name="Google Shape;1098;p21"/>
            <p:cNvGrpSpPr/>
            <p:nvPr/>
          </p:nvGrpSpPr>
          <p:grpSpPr>
            <a:xfrm>
              <a:off x="0" y="1591720"/>
              <a:ext cx="669062" cy="585430"/>
              <a:chOff x="0" y="0"/>
              <a:chExt cx="812800" cy="711200"/>
            </a:xfrm>
          </p:grpSpPr>
          <p:sp>
            <p:nvSpPr>
              <p:cNvPr id="1099" name="Google Shape;1099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00" name="Google Shape;1100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1" name="Google Shape;1101;p21"/>
            <p:cNvGrpSpPr/>
            <p:nvPr/>
          </p:nvGrpSpPr>
          <p:grpSpPr>
            <a:xfrm>
              <a:off x="912371" y="1591720"/>
              <a:ext cx="669062" cy="585430"/>
              <a:chOff x="0" y="0"/>
              <a:chExt cx="812800" cy="711200"/>
            </a:xfrm>
          </p:grpSpPr>
          <p:sp>
            <p:nvSpPr>
              <p:cNvPr id="1102" name="Google Shape;1102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03" name="Google Shape;1103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4" name="Google Shape;1104;p21"/>
            <p:cNvGrpSpPr/>
            <p:nvPr/>
          </p:nvGrpSpPr>
          <p:grpSpPr>
            <a:xfrm>
              <a:off x="1824743" y="1591720"/>
              <a:ext cx="669062" cy="585430"/>
              <a:chOff x="0" y="0"/>
              <a:chExt cx="812800" cy="711200"/>
            </a:xfrm>
          </p:grpSpPr>
          <p:sp>
            <p:nvSpPr>
              <p:cNvPr id="1105" name="Google Shape;1105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06" name="Google Shape;1106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7" name="Google Shape;1107;p21"/>
            <p:cNvGrpSpPr/>
            <p:nvPr/>
          </p:nvGrpSpPr>
          <p:grpSpPr>
            <a:xfrm>
              <a:off x="2737114" y="1591720"/>
              <a:ext cx="669062" cy="585430"/>
              <a:chOff x="0" y="0"/>
              <a:chExt cx="812800" cy="711200"/>
            </a:xfrm>
          </p:grpSpPr>
          <p:sp>
            <p:nvSpPr>
              <p:cNvPr id="1108" name="Google Shape;1108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09" name="Google Shape;1109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0" name="Google Shape;1110;p21"/>
            <p:cNvGrpSpPr/>
            <p:nvPr/>
          </p:nvGrpSpPr>
          <p:grpSpPr>
            <a:xfrm>
              <a:off x="3649486" y="1591720"/>
              <a:ext cx="669062" cy="585430"/>
              <a:chOff x="0" y="0"/>
              <a:chExt cx="812800" cy="711200"/>
            </a:xfrm>
          </p:grpSpPr>
          <p:sp>
            <p:nvSpPr>
              <p:cNvPr id="1111" name="Google Shape;1111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12" name="Google Shape;1112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3" name="Google Shape;1113;p21"/>
            <p:cNvGrpSpPr/>
            <p:nvPr/>
          </p:nvGrpSpPr>
          <p:grpSpPr>
            <a:xfrm>
              <a:off x="4561857" y="1591720"/>
              <a:ext cx="669062" cy="585430"/>
              <a:chOff x="0" y="0"/>
              <a:chExt cx="812800" cy="711200"/>
            </a:xfrm>
          </p:grpSpPr>
          <p:sp>
            <p:nvSpPr>
              <p:cNvPr id="1114" name="Google Shape;1114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15" name="Google Shape;1115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6" name="Google Shape;1116;p21"/>
            <p:cNvGrpSpPr/>
            <p:nvPr/>
          </p:nvGrpSpPr>
          <p:grpSpPr>
            <a:xfrm>
              <a:off x="0" y="2387580"/>
              <a:ext cx="669062" cy="585430"/>
              <a:chOff x="0" y="0"/>
              <a:chExt cx="812800" cy="711200"/>
            </a:xfrm>
          </p:grpSpPr>
          <p:sp>
            <p:nvSpPr>
              <p:cNvPr id="1117" name="Google Shape;1117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18" name="Google Shape;1118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9" name="Google Shape;1119;p21"/>
            <p:cNvGrpSpPr/>
            <p:nvPr/>
          </p:nvGrpSpPr>
          <p:grpSpPr>
            <a:xfrm>
              <a:off x="912371" y="2387580"/>
              <a:ext cx="669062" cy="585430"/>
              <a:chOff x="0" y="0"/>
              <a:chExt cx="812800" cy="711200"/>
            </a:xfrm>
          </p:grpSpPr>
          <p:sp>
            <p:nvSpPr>
              <p:cNvPr id="1120" name="Google Shape;1120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21" name="Google Shape;1121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2" name="Google Shape;1122;p21"/>
            <p:cNvGrpSpPr/>
            <p:nvPr/>
          </p:nvGrpSpPr>
          <p:grpSpPr>
            <a:xfrm>
              <a:off x="1824743" y="2387580"/>
              <a:ext cx="669062" cy="585430"/>
              <a:chOff x="0" y="0"/>
              <a:chExt cx="812800" cy="711200"/>
            </a:xfrm>
          </p:grpSpPr>
          <p:sp>
            <p:nvSpPr>
              <p:cNvPr id="1123" name="Google Shape;1123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24" name="Google Shape;1124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5" name="Google Shape;1125;p21"/>
            <p:cNvGrpSpPr/>
            <p:nvPr/>
          </p:nvGrpSpPr>
          <p:grpSpPr>
            <a:xfrm>
              <a:off x="2737114" y="2387580"/>
              <a:ext cx="669062" cy="585430"/>
              <a:chOff x="0" y="0"/>
              <a:chExt cx="812800" cy="711200"/>
            </a:xfrm>
          </p:grpSpPr>
          <p:sp>
            <p:nvSpPr>
              <p:cNvPr id="1126" name="Google Shape;1126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27" name="Google Shape;1127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8" name="Google Shape;1128;p21"/>
            <p:cNvGrpSpPr/>
            <p:nvPr/>
          </p:nvGrpSpPr>
          <p:grpSpPr>
            <a:xfrm>
              <a:off x="3649486" y="2387580"/>
              <a:ext cx="669062" cy="585430"/>
              <a:chOff x="0" y="0"/>
              <a:chExt cx="812800" cy="711200"/>
            </a:xfrm>
          </p:grpSpPr>
          <p:sp>
            <p:nvSpPr>
              <p:cNvPr id="1129" name="Google Shape;1129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30" name="Google Shape;1130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1" name="Google Shape;1131;p21"/>
            <p:cNvGrpSpPr/>
            <p:nvPr/>
          </p:nvGrpSpPr>
          <p:grpSpPr>
            <a:xfrm>
              <a:off x="4561857" y="2387580"/>
              <a:ext cx="669062" cy="585430"/>
              <a:chOff x="0" y="0"/>
              <a:chExt cx="812800" cy="711200"/>
            </a:xfrm>
          </p:grpSpPr>
          <p:sp>
            <p:nvSpPr>
              <p:cNvPr id="1132" name="Google Shape;1132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33" name="Google Shape;1133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4" name="Google Shape;1134;p21"/>
            <p:cNvGrpSpPr/>
            <p:nvPr/>
          </p:nvGrpSpPr>
          <p:grpSpPr>
            <a:xfrm>
              <a:off x="0" y="3183439"/>
              <a:ext cx="669062" cy="585430"/>
              <a:chOff x="0" y="0"/>
              <a:chExt cx="812800" cy="711200"/>
            </a:xfrm>
          </p:grpSpPr>
          <p:sp>
            <p:nvSpPr>
              <p:cNvPr id="1135" name="Google Shape;1135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36" name="Google Shape;1136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7" name="Google Shape;1137;p21"/>
            <p:cNvGrpSpPr/>
            <p:nvPr/>
          </p:nvGrpSpPr>
          <p:grpSpPr>
            <a:xfrm>
              <a:off x="912371" y="3183439"/>
              <a:ext cx="669062" cy="585430"/>
              <a:chOff x="0" y="0"/>
              <a:chExt cx="812800" cy="711200"/>
            </a:xfrm>
          </p:grpSpPr>
          <p:sp>
            <p:nvSpPr>
              <p:cNvPr id="1138" name="Google Shape;1138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39" name="Google Shape;1139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0" name="Google Shape;1140;p21"/>
            <p:cNvGrpSpPr/>
            <p:nvPr/>
          </p:nvGrpSpPr>
          <p:grpSpPr>
            <a:xfrm>
              <a:off x="1824743" y="3183439"/>
              <a:ext cx="669062" cy="585430"/>
              <a:chOff x="0" y="0"/>
              <a:chExt cx="812800" cy="711200"/>
            </a:xfrm>
          </p:grpSpPr>
          <p:sp>
            <p:nvSpPr>
              <p:cNvPr id="1141" name="Google Shape;1141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42" name="Google Shape;1142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3" name="Google Shape;1143;p21"/>
            <p:cNvGrpSpPr/>
            <p:nvPr/>
          </p:nvGrpSpPr>
          <p:grpSpPr>
            <a:xfrm>
              <a:off x="2737114" y="3183439"/>
              <a:ext cx="669062" cy="585430"/>
              <a:chOff x="0" y="0"/>
              <a:chExt cx="812800" cy="711200"/>
            </a:xfrm>
          </p:grpSpPr>
          <p:sp>
            <p:nvSpPr>
              <p:cNvPr id="1144" name="Google Shape;1144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45" name="Google Shape;1145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6" name="Google Shape;1146;p21"/>
            <p:cNvGrpSpPr/>
            <p:nvPr/>
          </p:nvGrpSpPr>
          <p:grpSpPr>
            <a:xfrm>
              <a:off x="3649486" y="3183439"/>
              <a:ext cx="669062" cy="585430"/>
              <a:chOff x="0" y="0"/>
              <a:chExt cx="812800" cy="711200"/>
            </a:xfrm>
          </p:grpSpPr>
          <p:sp>
            <p:nvSpPr>
              <p:cNvPr id="1147" name="Google Shape;1147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48" name="Google Shape;1148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9" name="Google Shape;1149;p21"/>
            <p:cNvGrpSpPr/>
            <p:nvPr/>
          </p:nvGrpSpPr>
          <p:grpSpPr>
            <a:xfrm>
              <a:off x="4561857" y="3183439"/>
              <a:ext cx="669062" cy="585430"/>
              <a:chOff x="0" y="0"/>
              <a:chExt cx="812800" cy="711200"/>
            </a:xfrm>
          </p:grpSpPr>
          <p:sp>
            <p:nvSpPr>
              <p:cNvPr id="1150" name="Google Shape;1150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51" name="Google Shape;1151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2" name="Google Shape;1152;p21"/>
            <p:cNvGrpSpPr/>
            <p:nvPr/>
          </p:nvGrpSpPr>
          <p:grpSpPr>
            <a:xfrm>
              <a:off x="0" y="3979299"/>
              <a:ext cx="669062" cy="585430"/>
              <a:chOff x="0" y="0"/>
              <a:chExt cx="812800" cy="711200"/>
            </a:xfrm>
          </p:grpSpPr>
          <p:sp>
            <p:nvSpPr>
              <p:cNvPr id="1153" name="Google Shape;1153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54" name="Google Shape;1154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5" name="Google Shape;1155;p21"/>
            <p:cNvGrpSpPr/>
            <p:nvPr/>
          </p:nvGrpSpPr>
          <p:grpSpPr>
            <a:xfrm>
              <a:off x="912371" y="3979299"/>
              <a:ext cx="669062" cy="585430"/>
              <a:chOff x="0" y="0"/>
              <a:chExt cx="812800" cy="711200"/>
            </a:xfrm>
          </p:grpSpPr>
          <p:sp>
            <p:nvSpPr>
              <p:cNvPr id="1156" name="Google Shape;1156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57" name="Google Shape;1157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8" name="Google Shape;1158;p21"/>
            <p:cNvGrpSpPr/>
            <p:nvPr/>
          </p:nvGrpSpPr>
          <p:grpSpPr>
            <a:xfrm>
              <a:off x="1824743" y="3979299"/>
              <a:ext cx="669062" cy="585430"/>
              <a:chOff x="0" y="0"/>
              <a:chExt cx="812800" cy="711200"/>
            </a:xfrm>
          </p:grpSpPr>
          <p:sp>
            <p:nvSpPr>
              <p:cNvPr id="1159" name="Google Shape;1159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60" name="Google Shape;1160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1" name="Google Shape;1161;p21"/>
            <p:cNvGrpSpPr/>
            <p:nvPr/>
          </p:nvGrpSpPr>
          <p:grpSpPr>
            <a:xfrm>
              <a:off x="2737114" y="3979299"/>
              <a:ext cx="669062" cy="585430"/>
              <a:chOff x="0" y="0"/>
              <a:chExt cx="812800" cy="711200"/>
            </a:xfrm>
          </p:grpSpPr>
          <p:sp>
            <p:nvSpPr>
              <p:cNvPr id="1162" name="Google Shape;1162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63" name="Google Shape;1163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4" name="Google Shape;1164;p21"/>
            <p:cNvGrpSpPr/>
            <p:nvPr/>
          </p:nvGrpSpPr>
          <p:grpSpPr>
            <a:xfrm>
              <a:off x="3649486" y="3979299"/>
              <a:ext cx="669062" cy="585430"/>
              <a:chOff x="0" y="0"/>
              <a:chExt cx="812800" cy="711200"/>
            </a:xfrm>
          </p:grpSpPr>
          <p:sp>
            <p:nvSpPr>
              <p:cNvPr id="1165" name="Google Shape;1165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66" name="Google Shape;1166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7" name="Google Shape;1167;p21"/>
            <p:cNvGrpSpPr/>
            <p:nvPr/>
          </p:nvGrpSpPr>
          <p:grpSpPr>
            <a:xfrm>
              <a:off x="4561857" y="3979299"/>
              <a:ext cx="669062" cy="585430"/>
              <a:chOff x="0" y="0"/>
              <a:chExt cx="812800" cy="711200"/>
            </a:xfrm>
          </p:grpSpPr>
          <p:sp>
            <p:nvSpPr>
              <p:cNvPr id="1168" name="Google Shape;1168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69" name="Google Shape;1169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0" name="Google Shape;1170;p21"/>
            <p:cNvGrpSpPr/>
            <p:nvPr/>
          </p:nvGrpSpPr>
          <p:grpSpPr>
            <a:xfrm>
              <a:off x="0" y="4775159"/>
              <a:ext cx="669062" cy="585430"/>
              <a:chOff x="0" y="0"/>
              <a:chExt cx="812800" cy="711200"/>
            </a:xfrm>
          </p:grpSpPr>
          <p:sp>
            <p:nvSpPr>
              <p:cNvPr id="1171" name="Google Shape;1171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72" name="Google Shape;1172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3" name="Google Shape;1173;p21"/>
            <p:cNvGrpSpPr/>
            <p:nvPr/>
          </p:nvGrpSpPr>
          <p:grpSpPr>
            <a:xfrm>
              <a:off x="912371" y="4775159"/>
              <a:ext cx="669062" cy="585430"/>
              <a:chOff x="0" y="0"/>
              <a:chExt cx="812800" cy="711200"/>
            </a:xfrm>
          </p:grpSpPr>
          <p:sp>
            <p:nvSpPr>
              <p:cNvPr id="1174" name="Google Shape;1174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75" name="Google Shape;1175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6" name="Google Shape;1176;p21"/>
            <p:cNvGrpSpPr/>
            <p:nvPr/>
          </p:nvGrpSpPr>
          <p:grpSpPr>
            <a:xfrm>
              <a:off x="1824743" y="4775159"/>
              <a:ext cx="669062" cy="585430"/>
              <a:chOff x="0" y="0"/>
              <a:chExt cx="812800" cy="711200"/>
            </a:xfrm>
          </p:grpSpPr>
          <p:sp>
            <p:nvSpPr>
              <p:cNvPr id="1177" name="Google Shape;1177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78" name="Google Shape;1178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9" name="Google Shape;1179;p21"/>
            <p:cNvGrpSpPr/>
            <p:nvPr/>
          </p:nvGrpSpPr>
          <p:grpSpPr>
            <a:xfrm>
              <a:off x="2737114" y="4775159"/>
              <a:ext cx="669062" cy="585430"/>
              <a:chOff x="0" y="0"/>
              <a:chExt cx="812800" cy="711200"/>
            </a:xfrm>
          </p:grpSpPr>
          <p:sp>
            <p:nvSpPr>
              <p:cNvPr id="1180" name="Google Shape;1180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81" name="Google Shape;1181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2" name="Google Shape;1182;p21"/>
            <p:cNvGrpSpPr/>
            <p:nvPr/>
          </p:nvGrpSpPr>
          <p:grpSpPr>
            <a:xfrm>
              <a:off x="3649486" y="4775159"/>
              <a:ext cx="669062" cy="585430"/>
              <a:chOff x="0" y="0"/>
              <a:chExt cx="812800" cy="711200"/>
            </a:xfrm>
          </p:grpSpPr>
          <p:sp>
            <p:nvSpPr>
              <p:cNvPr id="1183" name="Google Shape;1183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84" name="Google Shape;1184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5" name="Google Shape;1185;p21"/>
            <p:cNvGrpSpPr/>
            <p:nvPr/>
          </p:nvGrpSpPr>
          <p:grpSpPr>
            <a:xfrm>
              <a:off x="4561857" y="4775159"/>
              <a:ext cx="669062" cy="585430"/>
              <a:chOff x="0" y="0"/>
              <a:chExt cx="812800" cy="711200"/>
            </a:xfrm>
          </p:grpSpPr>
          <p:sp>
            <p:nvSpPr>
              <p:cNvPr id="1186" name="Google Shape;1186;p2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rect b="b" l="l" r="r" t="t"/>
                <a:pathLst>
                  <a:path extrusionOk="0"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F2414"/>
              </a:solidFill>
              <a:ln>
                <a:noFill/>
              </a:ln>
            </p:spPr>
          </p:sp>
          <p:sp>
            <p:nvSpPr>
              <p:cNvPr id="1187" name="Google Shape;1187;p2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