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10287000" cx="18288000"/>
  <p:notesSz cx="6858000" cy="9144000"/>
  <p:embeddedFontLst>
    <p:embeddedFont>
      <p:font typeface="Lato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307E373-9737-4017-9DBD-A8855EE546D4}">
  <a:tblStyle styleId="{6307E373-9737-4017-9DBD-A8855EE546D4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Lato-regular.fntdata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Lato-italic.fntdata"/><Relationship Id="rId12" Type="http://schemas.openxmlformats.org/officeDocument/2006/relationships/slide" Target="slides/slide6.xml"/><Relationship Id="rId34" Type="http://schemas.openxmlformats.org/officeDocument/2006/relationships/font" Target="fonts/Lato-bold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36" Type="http://schemas.openxmlformats.org/officeDocument/2006/relationships/font" Target="fonts/Lato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5" name="Google Shape;715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Google Shape;761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Relationship Id="rId4" Type="http://schemas.openxmlformats.org/officeDocument/2006/relationships/image" Target="../media/image30.png"/><Relationship Id="rId10" Type="http://schemas.openxmlformats.org/officeDocument/2006/relationships/image" Target="../media/image13.png"/><Relationship Id="rId9" Type="http://schemas.openxmlformats.org/officeDocument/2006/relationships/image" Target="../media/image1.png"/><Relationship Id="rId5" Type="http://schemas.openxmlformats.org/officeDocument/2006/relationships/image" Target="../media/image4.png"/><Relationship Id="rId6" Type="http://schemas.openxmlformats.org/officeDocument/2006/relationships/image" Target="../media/image11.png"/><Relationship Id="rId7" Type="http://schemas.openxmlformats.org/officeDocument/2006/relationships/image" Target="../media/image9.png"/><Relationship Id="rId8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2.png"/><Relationship Id="rId4" Type="http://schemas.openxmlformats.org/officeDocument/2006/relationships/image" Target="../media/image51.jpg"/><Relationship Id="rId9" Type="http://schemas.openxmlformats.org/officeDocument/2006/relationships/image" Target="../media/image80.png"/><Relationship Id="rId5" Type="http://schemas.openxmlformats.org/officeDocument/2006/relationships/image" Target="../media/image10.png"/><Relationship Id="rId6" Type="http://schemas.openxmlformats.org/officeDocument/2006/relationships/image" Target="../media/image57.png"/><Relationship Id="rId7" Type="http://schemas.openxmlformats.org/officeDocument/2006/relationships/image" Target="../media/image56.png"/><Relationship Id="rId8" Type="http://schemas.openxmlformats.org/officeDocument/2006/relationships/image" Target="../media/image5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1.jpg"/><Relationship Id="rId4" Type="http://schemas.openxmlformats.org/officeDocument/2006/relationships/image" Target="../media/image50.png"/><Relationship Id="rId5" Type="http://schemas.openxmlformats.org/officeDocument/2006/relationships/image" Target="../media/image74.png"/><Relationship Id="rId6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Relationship Id="rId4" Type="http://schemas.openxmlformats.org/officeDocument/2006/relationships/image" Target="../media/image68.jpg"/><Relationship Id="rId5" Type="http://schemas.openxmlformats.org/officeDocument/2006/relationships/image" Target="../media/image60.jpg"/><Relationship Id="rId6" Type="http://schemas.openxmlformats.org/officeDocument/2006/relationships/image" Target="../media/image71.jpg"/><Relationship Id="rId7" Type="http://schemas.openxmlformats.org/officeDocument/2006/relationships/image" Target="../media/image2.png"/><Relationship Id="rId8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Relationship Id="rId4" Type="http://schemas.openxmlformats.org/officeDocument/2006/relationships/image" Target="../media/image65.jpg"/><Relationship Id="rId11" Type="http://schemas.openxmlformats.org/officeDocument/2006/relationships/image" Target="../media/image72.png"/><Relationship Id="rId10" Type="http://schemas.openxmlformats.org/officeDocument/2006/relationships/image" Target="../media/image8.png"/><Relationship Id="rId12" Type="http://schemas.openxmlformats.org/officeDocument/2006/relationships/image" Target="../media/image79.png"/><Relationship Id="rId9" Type="http://schemas.openxmlformats.org/officeDocument/2006/relationships/image" Target="../media/image70.png"/><Relationship Id="rId5" Type="http://schemas.openxmlformats.org/officeDocument/2006/relationships/image" Target="../media/image77.jpg"/><Relationship Id="rId6" Type="http://schemas.openxmlformats.org/officeDocument/2006/relationships/image" Target="../media/image82.jpg"/><Relationship Id="rId7" Type="http://schemas.openxmlformats.org/officeDocument/2006/relationships/image" Target="../media/image76.jpg"/><Relationship Id="rId8" Type="http://schemas.openxmlformats.org/officeDocument/2006/relationships/image" Target="../media/image3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Relationship Id="rId4" Type="http://schemas.openxmlformats.org/officeDocument/2006/relationships/image" Target="../media/image87.jpg"/><Relationship Id="rId5" Type="http://schemas.openxmlformats.org/officeDocument/2006/relationships/image" Target="../media/image67.jpg"/><Relationship Id="rId6" Type="http://schemas.openxmlformats.org/officeDocument/2006/relationships/image" Target="../media/image75.jpg"/><Relationship Id="rId7" Type="http://schemas.openxmlformats.org/officeDocument/2006/relationships/image" Target="../media/image78.png"/><Relationship Id="rId8" Type="http://schemas.openxmlformats.org/officeDocument/2006/relationships/image" Target="../media/image8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2.png"/><Relationship Id="rId4" Type="http://schemas.openxmlformats.org/officeDocument/2006/relationships/image" Target="../media/image14.png"/><Relationship Id="rId5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3.jpg"/><Relationship Id="rId4" Type="http://schemas.openxmlformats.org/officeDocument/2006/relationships/image" Target="../media/image89.png"/><Relationship Id="rId5" Type="http://schemas.openxmlformats.org/officeDocument/2006/relationships/image" Target="../media/image88.png"/><Relationship Id="rId6" Type="http://schemas.openxmlformats.org/officeDocument/2006/relationships/image" Target="../media/image94.png"/><Relationship Id="rId7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3.png"/><Relationship Id="rId4" Type="http://schemas.openxmlformats.org/officeDocument/2006/relationships/image" Target="../media/image118.png"/><Relationship Id="rId5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Relationship Id="rId4" Type="http://schemas.openxmlformats.org/officeDocument/2006/relationships/image" Target="../media/image119.png"/><Relationship Id="rId5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Relationship Id="rId4" Type="http://schemas.openxmlformats.org/officeDocument/2006/relationships/image" Target="../media/image86.png"/><Relationship Id="rId5" Type="http://schemas.openxmlformats.org/officeDocument/2006/relationships/image" Target="../media/image10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20.png"/><Relationship Id="rId5" Type="http://schemas.openxmlformats.org/officeDocument/2006/relationships/image" Target="../media/image12.png"/><Relationship Id="rId6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1" Type="http://schemas.openxmlformats.org/officeDocument/2006/relationships/image" Target="../media/image90.png"/><Relationship Id="rId10" Type="http://schemas.openxmlformats.org/officeDocument/2006/relationships/image" Target="../media/image13.png"/><Relationship Id="rId13" Type="http://schemas.openxmlformats.org/officeDocument/2006/relationships/image" Target="../media/image97.png"/><Relationship Id="rId1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6.png"/><Relationship Id="rId4" Type="http://schemas.openxmlformats.org/officeDocument/2006/relationships/image" Target="../media/image112.png"/><Relationship Id="rId9" Type="http://schemas.openxmlformats.org/officeDocument/2006/relationships/image" Target="../media/image23.png"/><Relationship Id="rId5" Type="http://schemas.openxmlformats.org/officeDocument/2006/relationships/image" Target="../media/image101.png"/><Relationship Id="rId6" Type="http://schemas.openxmlformats.org/officeDocument/2006/relationships/image" Target="../media/image95.png"/><Relationship Id="rId7" Type="http://schemas.openxmlformats.org/officeDocument/2006/relationships/image" Target="../media/image104.png"/><Relationship Id="rId8" Type="http://schemas.openxmlformats.org/officeDocument/2006/relationships/image" Target="../media/image9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2.png"/><Relationship Id="rId4" Type="http://schemas.openxmlformats.org/officeDocument/2006/relationships/image" Target="../media/image115.png"/><Relationship Id="rId5" Type="http://schemas.openxmlformats.org/officeDocument/2006/relationships/image" Target="../media/image111.png"/><Relationship Id="rId6" Type="http://schemas.openxmlformats.org/officeDocument/2006/relationships/image" Target="../media/image13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8.png"/><Relationship Id="rId4" Type="http://schemas.openxmlformats.org/officeDocument/2006/relationships/image" Target="../media/image24.png"/><Relationship Id="rId5" Type="http://schemas.openxmlformats.org/officeDocument/2006/relationships/image" Target="../media/image63.png"/><Relationship Id="rId6" Type="http://schemas.openxmlformats.org/officeDocument/2006/relationships/image" Target="../media/image1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.png"/><Relationship Id="rId4" Type="http://schemas.openxmlformats.org/officeDocument/2006/relationships/image" Target="../media/image20.png"/><Relationship Id="rId5" Type="http://schemas.openxmlformats.org/officeDocument/2006/relationships/image" Target="../media/image126.jpg"/><Relationship Id="rId6" Type="http://schemas.openxmlformats.org/officeDocument/2006/relationships/image" Target="../media/image1.png"/><Relationship Id="rId7" Type="http://schemas.openxmlformats.org/officeDocument/2006/relationships/image" Target="../media/image8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png"/><Relationship Id="rId4" Type="http://schemas.openxmlformats.org/officeDocument/2006/relationships/image" Target="../media/image127.png"/><Relationship Id="rId5" Type="http://schemas.openxmlformats.org/officeDocument/2006/relationships/image" Target="../media/image7.png"/><Relationship Id="rId6" Type="http://schemas.openxmlformats.org/officeDocument/2006/relationships/image" Target="../media/image83.png"/></Relationships>
</file>

<file path=ppt/slides/_rels/slide25.xml.rels><?xml version="1.0" encoding="UTF-8" standalone="yes"?><Relationships xmlns="http://schemas.openxmlformats.org/package/2006/relationships"><Relationship Id="rId20" Type="http://schemas.openxmlformats.org/officeDocument/2006/relationships/image" Target="../media/image57.png"/><Relationship Id="rId22" Type="http://schemas.openxmlformats.org/officeDocument/2006/relationships/image" Target="../media/image55.png"/><Relationship Id="rId21" Type="http://schemas.openxmlformats.org/officeDocument/2006/relationships/image" Target="../media/image56.png"/><Relationship Id="rId24" Type="http://schemas.openxmlformats.org/officeDocument/2006/relationships/image" Target="../media/image59.png"/><Relationship Id="rId23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53.png"/><Relationship Id="rId26" Type="http://schemas.openxmlformats.org/officeDocument/2006/relationships/image" Target="../media/image125.png"/><Relationship Id="rId25" Type="http://schemas.openxmlformats.org/officeDocument/2006/relationships/image" Target="../media/image88.png"/><Relationship Id="rId28" Type="http://schemas.openxmlformats.org/officeDocument/2006/relationships/image" Target="../media/image139.png"/><Relationship Id="rId27" Type="http://schemas.openxmlformats.org/officeDocument/2006/relationships/image" Target="../media/image128.png"/><Relationship Id="rId5" Type="http://schemas.openxmlformats.org/officeDocument/2006/relationships/image" Target="../media/image2.png"/><Relationship Id="rId6" Type="http://schemas.openxmlformats.org/officeDocument/2006/relationships/image" Target="../media/image24.png"/><Relationship Id="rId7" Type="http://schemas.openxmlformats.org/officeDocument/2006/relationships/image" Target="../media/image30.png"/><Relationship Id="rId8" Type="http://schemas.openxmlformats.org/officeDocument/2006/relationships/image" Target="../media/image70.png"/><Relationship Id="rId11" Type="http://schemas.openxmlformats.org/officeDocument/2006/relationships/image" Target="../media/image9.png"/><Relationship Id="rId10" Type="http://schemas.openxmlformats.org/officeDocument/2006/relationships/image" Target="../media/image20.png"/><Relationship Id="rId13" Type="http://schemas.openxmlformats.org/officeDocument/2006/relationships/image" Target="../media/image13.png"/><Relationship Id="rId12" Type="http://schemas.openxmlformats.org/officeDocument/2006/relationships/image" Target="../media/image3.png"/><Relationship Id="rId15" Type="http://schemas.openxmlformats.org/officeDocument/2006/relationships/image" Target="../media/image92.png"/><Relationship Id="rId14" Type="http://schemas.openxmlformats.org/officeDocument/2006/relationships/image" Target="../media/image10.png"/><Relationship Id="rId17" Type="http://schemas.openxmlformats.org/officeDocument/2006/relationships/image" Target="../media/image1.png"/><Relationship Id="rId16" Type="http://schemas.openxmlformats.org/officeDocument/2006/relationships/image" Target="../media/image14.png"/><Relationship Id="rId19" Type="http://schemas.openxmlformats.org/officeDocument/2006/relationships/image" Target="../media/image79.png"/><Relationship Id="rId18" Type="http://schemas.openxmlformats.org/officeDocument/2006/relationships/image" Target="../media/image72.png"/></Relationships>
</file>

<file path=ppt/slides/_rels/slide26.xml.rels><?xml version="1.0" encoding="UTF-8" standalone="yes"?><Relationships xmlns="http://schemas.openxmlformats.org/package/2006/relationships"><Relationship Id="rId40" Type="http://schemas.openxmlformats.org/officeDocument/2006/relationships/image" Target="../media/image163.png"/><Relationship Id="rId20" Type="http://schemas.openxmlformats.org/officeDocument/2006/relationships/image" Target="../media/image143.png"/><Relationship Id="rId42" Type="http://schemas.openxmlformats.org/officeDocument/2006/relationships/image" Target="../media/image125.png"/><Relationship Id="rId41" Type="http://schemas.openxmlformats.org/officeDocument/2006/relationships/image" Target="../media/image170.png"/><Relationship Id="rId22" Type="http://schemas.openxmlformats.org/officeDocument/2006/relationships/image" Target="../media/image150.png"/><Relationship Id="rId44" Type="http://schemas.openxmlformats.org/officeDocument/2006/relationships/image" Target="../media/image139.png"/><Relationship Id="rId21" Type="http://schemas.openxmlformats.org/officeDocument/2006/relationships/image" Target="../media/image172.png"/><Relationship Id="rId43" Type="http://schemas.openxmlformats.org/officeDocument/2006/relationships/image" Target="../media/image128.png"/><Relationship Id="rId24" Type="http://schemas.openxmlformats.org/officeDocument/2006/relationships/image" Target="../media/image164.png"/><Relationship Id="rId23" Type="http://schemas.openxmlformats.org/officeDocument/2006/relationships/image" Target="../media/image14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30.png"/><Relationship Id="rId4" Type="http://schemas.openxmlformats.org/officeDocument/2006/relationships/image" Target="../media/image138.png"/><Relationship Id="rId9" Type="http://schemas.openxmlformats.org/officeDocument/2006/relationships/image" Target="../media/image144.png"/><Relationship Id="rId26" Type="http://schemas.openxmlformats.org/officeDocument/2006/relationships/image" Target="../media/image147.png"/><Relationship Id="rId25" Type="http://schemas.openxmlformats.org/officeDocument/2006/relationships/image" Target="../media/image149.png"/><Relationship Id="rId28" Type="http://schemas.openxmlformats.org/officeDocument/2006/relationships/image" Target="../media/image155.png"/><Relationship Id="rId27" Type="http://schemas.openxmlformats.org/officeDocument/2006/relationships/image" Target="../media/image157.png"/><Relationship Id="rId5" Type="http://schemas.openxmlformats.org/officeDocument/2006/relationships/image" Target="../media/image146.png"/><Relationship Id="rId6" Type="http://schemas.openxmlformats.org/officeDocument/2006/relationships/image" Target="../media/image129.png"/><Relationship Id="rId29" Type="http://schemas.openxmlformats.org/officeDocument/2006/relationships/image" Target="../media/image148.png"/><Relationship Id="rId7" Type="http://schemas.openxmlformats.org/officeDocument/2006/relationships/image" Target="../media/image122.png"/><Relationship Id="rId8" Type="http://schemas.openxmlformats.org/officeDocument/2006/relationships/image" Target="../media/image135.png"/><Relationship Id="rId31" Type="http://schemas.openxmlformats.org/officeDocument/2006/relationships/image" Target="../media/image154.png"/><Relationship Id="rId30" Type="http://schemas.openxmlformats.org/officeDocument/2006/relationships/image" Target="../media/image156.png"/><Relationship Id="rId11" Type="http://schemas.openxmlformats.org/officeDocument/2006/relationships/image" Target="../media/image132.png"/><Relationship Id="rId33" Type="http://schemas.openxmlformats.org/officeDocument/2006/relationships/image" Target="../media/image160.png"/><Relationship Id="rId10" Type="http://schemas.openxmlformats.org/officeDocument/2006/relationships/image" Target="../media/image136.png"/><Relationship Id="rId32" Type="http://schemas.openxmlformats.org/officeDocument/2006/relationships/image" Target="../media/image152.png"/><Relationship Id="rId13" Type="http://schemas.openxmlformats.org/officeDocument/2006/relationships/image" Target="../media/image137.png"/><Relationship Id="rId35" Type="http://schemas.openxmlformats.org/officeDocument/2006/relationships/image" Target="../media/image158.png"/><Relationship Id="rId12" Type="http://schemas.openxmlformats.org/officeDocument/2006/relationships/image" Target="../media/image134.png"/><Relationship Id="rId34" Type="http://schemas.openxmlformats.org/officeDocument/2006/relationships/image" Target="../media/image151.png"/><Relationship Id="rId15" Type="http://schemas.openxmlformats.org/officeDocument/2006/relationships/image" Target="../media/image165.png"/><Relationship Id="rId37" Type="http://schemas.openxmlformats.org/officeDocument/2006/relationships/image" Target="../media/image162.png"/><Relationship Id="rId14" Type="http://schemas.openxmlformats.org/officeDocument/2006/relationships/image" Target="../media/image141.png"/><Relationship Id="rId36" Type="http://schemas.openxmlformats.org/officeDocument/2006/relationships/image" Target="../media/image161.png"/><Relationship Id="rId17" Type="http://schemas.openxmlformats.org/officeDocument/2006/relationships/image" Target="../media/image140.png"/><Relationship Id="rId39" Type="http://schemas.openxmlformats.org/officeDocument/2006/relationships/image" Target="../media/image167.png"/><Relationship Id="rId16" Type="http://schemas.openxmlformats.org/officeDocument/2006/relationships/image" Target="../media/image153.png"/><Relationship Id="rId38" Type="http://schemas.openxmlformats.org/officeDocument/2006/relationships/image" Target="../media/image166.png"/><Relationship Id="rId19" Type="http://schemas.openxmlformats.org/officeDocument/2006/relationships/image" Target="../media/image169.png"/><Relationship Id="rId18" Type="http://schemas.openxmlformats.org/officeDocument/2006/relationships/image" Target="../media/image14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jpg"/><Relationship Id="rId4" Type="http://schemas.openxmlformats.org/officeDocument/2006/relationships/image" Target="../media/image2.png"/><Relationship Id="rId5" Type="http://schemas.openxmlformats.org/officeDocument/2006/relationships/image" Target="../media/image19.png"/><Relationship Id="rId6" Type="http://schemas.openxmlformats.org/officeDocument/2006/relationships/image" Target="../media/image23.png"/><Relationship Id="rId7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Relationship Id="rId4" Type="http://schemas.openxmlformats.org/officeDocument/2006/relationships/image" Target="../media/image33.png"/><Relationship Id="rId5" Type="http://schemas.openxmlformats.org/officeDocument/2006/relationships/image" Target="../media/image35.jpg"/><Relationship Id="rId6" Type="http://schemas.openxmlformats.org/officeDocument/2006/relationships/image" Target="../media/image29.png"/><Relationship Id="rId7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0.jpg"/><Relationship Id="rId4" Type="http://schemas.openxmlformats.org/officeDocument/2006/relationships/image" Target="../media/image21.png"/><Relationship Id="rId5" Type="http://schemas.openxmlformats.org/officeDocument/2006/relationships/image" Target="../media/image20.png"/><Relationship Id="rId6" Type="http://schemas.openxmlformats.org/officeDocument/2006/relationships/image" Target="../media/image28.png"/><Relationship Id="rId7" Type="http://schemas.openxmlformats.org/officeDocument/2006/relationships/image" Target="../media/image7.png"/><Relationship Id="rId8" Type="http://schemas.openxmlformats.org/officeDocument/2006/relationships/image" Target="../media/image5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6.jpg"/><Relationship Id="rId4" Type="http://schemas.openxmlformats.org/officeDocument/2006/relationships/image" Target="../media/image41.png"/><Relationship Id="rId10" Type="http://schemas.openxmlformats.org/officeDocument/2006/relationships/image" Target="../media/image13.png"/><Relationship Id="rId9" Type="http://schemas.openxmlformats.org/officeDocument/2006/relationships/image" Target="../media/image38.png"/><Relationship Id="rId5" Type="http://schemas.openxmlformats.org/officeDocument/2006/relationships/image" Target="../media/image37.jpg"/><Relationship Id="rId6" Type="http://schemas.openxmlformats.org/officeDocument/2006/relationships/image" Target="../media/image44.jpg"/><Relationship Id="rId7" Type="http://schemas.openxmlformats.org/officeDocument/2006/relationships/image" Target="../media/image69.jpg"/><Relationship Id="rId8" Type="http://schemas.openxmlformats.org/officeDocument/2006/relationships/image" Target="../media/image6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3.png"/><Relationship Id="rId4" Type="http://schemas.openxmlformats.org/officeDocument/2006/relationships/image" Target="../media/image46.png"/><Relationship Id="rId5" Type="http://schemas.openxmlformats.org/officeDocument/2006/relationships/image" Target="../media/image42.png"/><Relationship Id="rId6" Type="http://schemas.openxmlformats.org/officeDocument/2006/relationships/image" Target="../media/image66.png"/><Relationship Id="rId7" Type="http://schemas.openxmlformats.org/officeDocument/2006/relationships/image" Target="../media/image45.png"/><Relationship Id="rId8" Type="http://schemas.openxmlformats.org/officeDocument/2006/relationships/image" Target="../media/image4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49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2424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 b="497" l="0" r="0" t="497"/>
          <a:stretch/>
        </p:blipFill>
        <p:spPr>
          <a:xfrm flipH="1">
            <a:off x="5727692" y="175185"/>
            <a:ext cx="6629400" cy="98451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" name="Google Shape;85;p13"/>
          <p:cNvGrpSpPr/>
          <p:nvPr/>
        </p:nvGrpSpPr>
        <p:grpSpPr>
          <a:xfrm>
            <a:off x="12617434" y="24034"/>
            <a:ext cx="5670566" cy="6780551"/>
            <a:chOff x="0" y="-38100"/>
            <a:chExt cx="1429358" cy="1709148"/>
          </a:xfrm>
        </p:grpSpPr>
        <p:sp>
          <p:nvSpPr>
            <p:cNvPr id="86" name="Google Shape;86;p13"/>
            <p:cNvSpPr/>
            <p:nvPr/>
          </p:nvSpPr>
          <p:spPr>
            <a:xfrm>
              <a:off x="0" y="0"/>
              <a:ext cx="1429358" cy="1671048"/>
            </a:xfrm>
            <a:custGeom>
              <a:rect b="b" l="l" r="r" t="t"/>
              <a:pathLst>
                <a:path extrusionOk="0" h="1671048" w="1429358">
                  <a:moveTo>
                    <a:pt x="0" y="0"/>
                  </a:moveTo>
                  <a:lnTo>
                    <a:pt x="1429358" y="0"/>
                  </a:lnTo>
                  <a:lnTo>
                    <a:pt x="1429358" y="1671048"/>
                  </a:lnTo>
                  <a:lnTo>
                    <a:pt x="0" y="1671048"/>
                  </a:lnTo>
                  <a:close/>
                </a:path>
              </a:pathLst>
            </a:custGeom>
            <a:solidFill>
              <a:srgbClr val="91F84A"/>
            </a:solidFill>
            <a:ln>
              <a:noFill/>
            </a:ln>
          </p:spPr>
        </p:sp>
        <p:sp>
          <p:nvSpPr>
            <p:cNvPr id="87" name="Google Shape;87;p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0925" lIns="40925" spcFirstLastPara="1" rIns="40925" wrap="square" tIns="40925">
              <a:noAutofit/>
            </a:bodyPr>
            <a:lstStyle/>
            <a:p>
              <a:pPr indent="0" lvl="0" marL="0" marR="0" rtl="0" algn="ctr">
                <a:lnSpc>
                  <a:spcPct val="150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" name="Google Shape;88;p13"/>
          <p:cNvSpPr txBox="1"/>
          <p:nvPr/>
        </p:nvSpPr>
        <p:spPr>
          <a:xfrm>
            <a:off x="12855836" y="270435"/>
            <a:ext cx="5193900" cy="66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0" u="none" cap="none" strike="noStrike">
                <a:solidFill>
                  <a:srgbClr val="242424"/>
                </a:solidFill>
                <a:latin typeface="Bebas Neue"/>
                <a:ea typeface="Bebas Neue"/>
                <a:cs typeface="Bebas Neue"/>
                <a:sym typeface="Bebas Neue"/>
              </a:rPr>
              <a:t>Online Business Analysis Webinar</a:t>
            </a:r>
            <a:endParaRPr/>
          </a:p>
        </p:txBody>
      </p:sp>
      <p:grpSp>
        <p:nvGrpSpPr>
          <p:cNvPr id="89" name="Google Shape;89;p13"/>
          <p:cNvGrpSpPr/>
          <p:nvPr/>
        </p:nvGrpSpPr>
        <p:grpSpPr>
          <a:xfrm>
            <a:off x="0" y="6121074"/>
            <a:ext cx="5467350" cy="3899226"/>
            <a:chOff x="0" y="-19050"/>
            <a:chExt cx="1524160" cy="1087006"/>
          </a:xfrm>
        </p:grpSpPr>
        <p:sp>
          <p:nvSpPr>
            <p:cNvPr id="90" name="Google Shape;90;p13"/>
            <p:cNvSpPr/>
            <p:nvPr/>
          </p:nvSpPr>
          <p:spPr>
            <a:xfrm>
              <a:off x="0" y="0"/>
              <a:ext cx="1524160" cy="1067956"/>
            </a:xfrm>
            <a:custGeom>
              <a:rect b="b" l="l" r="r" t="t"/>
              <a:pathLst>
                <a:path extrusionOk="0" h="1067956" w="1524160">
                  <a:moveTo>
                    <a:pt x="0" y="0"/>
                  </a:moveTo>
                  <a:lnTo>
                    <a:pt x="1524160" y="0"/>
                  </a:lnTo>
                  <a:lnTo>
                    <a:pt x="1524160" y="1067956"/>
                  </a:lnTo>
                  <a:lnTo>
                    <a:pt x="0" y="1067956"/>
                  </a:lnTo>
                  <a:close/>
                </a:path>
              </a:pathLst>
            </a:custGeom>
            <a:solidFill>
              <a:srgbClr val="242424"/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91" name="Google Shape;91;p1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3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13"/>
          <p:cNvSpPr/>
          <p:nvPr/>
        </p:nvSpPr>
        <p:spPr>
          <a:xfrm>
            <a:off x="-837125" y="6574852"/>
            <a:ext cx="2978051" cy="2356383"/>
          </a:xfrm>
          <a:custGeom>
            <a:rect b="b" l="l" r="r" t="t"/>
            <a:pathLst>
              <a:path extrusionOk="0" h="2356383" w="2978051">
                <a:moveTo>
                  <a:pt x="0" y="0"/>
                </a:moveTo>
                <a:lnTo>
                  <a:pt x="2978052" y="0"/>
                </a:lnTo>
                <a:lnTo>
                  <a:pt x="2978052" y="2356384"/>
                </a:lnTo>
                <a:lnTo>
                  <a:pt x="0" y="23563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3" name="Google Shape;93;p13"/>
          <p:cNvSpPr/>
          <p:nvPr/>
        </p:nvSpPr>
        <p:spPr>
          <a:xfrm>
            <a:off x="12617434" y="7071285"/>
            <a:ext cx="5942599" cy="2949015"/>
          </a:xfrm>
          <a:custGeom>
            <a:rect b="b" l="l" r="r" t="t"/>
            <a:pathLst>
              <a:path extrusionOk="0" h="2949015" w="5942599">
                <a:moveTo>
                  <a:pt x="0" y="0"/>
                </a:moveTo>
                <a:lnTo>
                  <a:pt x="5942599" y="0"/>
                </a:lnTo>
                <a:lnTo>
                  <a:pt x="5942599" y="2949015"/>
                </a:lnTo>
                <a:lnTo>
                  <a:pt x="0" y="29490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94" name="Google Shape;94;p13"/>
          <p:cNvGrpSpPr/>
          <p:nvPr/>
        </p:nvGrpSpPr>
        <p:grpSpPr>
          <a:xfrm>
            <a:off x="0" y="106850"/>
            <a:ext cx="2915614" cy="5728026"/>
            <a:chOff x="0" y="-19050"/>
            <a:chExt cx="812800" cy="1596829"/>
          </a:xfrm>
        </p:grpSpPr>
        <p:sp>
          <p:nvSpPr>
            <p:cNvPr id="95" name="Google Shape;95;p13"/>
            <p:cNvSpPr/>
            <p:nvPr/>
          </p:nvSpPr>
          <p:spPr>
            <a:xfrm>
              <a:off x="0" y="0"/>
              <a:ext cx="408921" cy="1577779"/>
            </a:xfrm>
            <a:custGeom>
              <a:rect b="b" l="l" r="r" t="t"/>
              <a:pathLst>
                <a:path extrusionOk="0" h="1577779" w="408921">
                  <a:moveTo>
                    <a:pt x="0" y="0"/>
                  </a:moveTo>
                  <a:lnTo>
                    <a:pt x="408921" y="0"/>
                  </a:lnTo>
                  <a:lnTo>
                    <a:pt x="408921" y="1577779"/>
                  </a:lnTo>
                  <a:lnTo>
                    <a:pt x="0" y="1577779"/>
                  </a:lnTo>
                  <a:close/>
                </a:path>
              </a:pathLst>
            </a:custGeom>
            <a:solidFill>
              <a:srgbClr val="242424"/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96" name="Google Shape;96;p1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3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13"/>
          <p:cNvGrpSpPr/>
          <p:nvPr/>
        </p:nvGrpSpPr>
        <p:grpSpPr>
          <a:xfrm>
            <a:off x="1664677" y="106850"/>
            <a:ext cx="3802673" cy="5728026"/>
            <a:chOff x="0" y="-19050"/>
            <a:chExt cx="1060090" cy="1596829"/>
          </a:xfrm>
        </p:grpSpPr>
        <p:sp>
          <p:nvSpPr>
            <p:cNvPr id="98" name="Google Shape;98;p13"/>
            <p:cNvSpPr/>
            <p:nvPr/>
          </p:nvSpPr>
          <p:spPr>
            <a:xfrm>
              <a:off x="0" y="0"/>
              <a:ext cx="1060090" cy="1577779"/>
            </a:xfrm>
            <a:custGeom>
              <a:rect b="b" l="l" r="r" t="t"/>
              <a:pathLst>
                <a:path extrusionOk="0" h="1577779" w="1060090">
                  <a:moveTo>
                    <a:pt x="0" y="0"/>
                  </a:moveTo>
                  <a:lnTo>
                    <a:pt x="1060090" y="0"/>
                  </a:lnTo>
                  <a:lnTo>
                    <a:pt x="1060090" y="1577779"/>
                  </a:lnTo>
                  <a:lnTo>
                    <a:pt x="0" y="1577779"/>
                  </a:lnTo>
                  <a:close/>
                </a:path>
              </a:pathLst>
            </a:custGeom>
            <a:solidFill>
              <a:srgbClr val="242424"/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99" name="Google Shape;99;p1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3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0" name="Google Shape;100;p13"/>
          <p:cNvSpPr/>
          <p:nvPr/>
        </p:nvSpPr>
        <p:spPr>
          <a:xfrm rot="-6367695">
            <a:off x="175258" y="1464013"/>
            <a:ext cx="6260859" cy="3760849"/>
          </a:xfrm>
          <a:custGeom>
            <a:rect b="b" l="l" r="r" t="t"/>
            <a:pathLst>
              <a:path extrusionOk="0" h="3760849" w="6260859">
                <a:moveTo>
                  <a:pt x="0" y="0"/>
                </a:moveTo>
                <a:lnTo>
                  <a:pt x="6260859" y="0"/>
                </a:lnTo>
                <a:lnTo>
                  <a:pt x="6260859" y="3760848"/>
                </a:lnTo>
                <a:lnTo>
                  <a:pt x="0" y="37608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88679" l="-3276" r="0" t="0"/>
            </a:stretch>
          </a:blipFill>
          <a:ln>
            <a:noFill/>
          </a:ln>
        </p:spPr>
      </p:sp>
      <p:sp>
        <p:nvSpPr>
          <p:cNvPr id="101" name="Google Shape;101;p13"/>
          <p:cNvSpPr/>
          <p:nvPr/>
        </p:nvSpPr>
        <p:spPr>
          <a:xfrm>
            <a:off x="2398102" y="6574852"/>
            <a:ext cx="2978051" cy="2356383"/>
          </a:xfrm>
          <a:custGeom>
            <a:rect b="b" l="l" r="r" t="t"/>
            <a:pathLst>
              <a:path extrusionOk="0" h="2356383" w="2978051">
                <a:moveTo>
                  <a:pt x="0" y="0"/>
                </a:moveTo>
                <a:lnTo>
                  <a:pt x="2978051" y="0"/>
                </a:lnTo>
                <a:lnTo>
                  <a:pt x="2978051" y="2356384"/>
                </a:lnTo>
                <a:lnTo>
                  <a:pt x="0" y="23563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2" name="Google Shape;102;p13"/>
          <p:cNvSpPr/>
          <p:nvPr/>
        </p:nvSpPr>
        <p:spPr>
          <a:xfrm flipH="1" rot="-5400000">
            <a:off x="736556" y="2090971"/>
            <a:ext cx="7323620" cy="4000527"/>
          </a:xfrm>
          <a:custGeom>
            <a:rect b="b" l="l" r="r" t="t"/>
            <a:pathLst>
              <a:path extrusionOk="0" h="4000527" w="7323620">
                <a:moveTo>
                  <a:pt x="7323619" y="0"/>
                </a:moveTo>
                <a:lnTo>
                  <a:pt x="0" y="0"/>
                </a:lnTo>
                <a:lnTo>
                  <a:pt x="0" y="4000527"/>
                </a:lnTo>
                <a:lnTo>
                  <a:pt x="7323619" y="4000527"/>
                </a:lnTo>
                <a:lnTo>
                  <a:pt x="7323619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3" name="Google Shape;103;p13"/>
          <p:cNvSpPr/>
          <p:nvPr/>
        </p:nvSpPr>
        <p:spPr>
          <a:xfrm>
            <a:off x="-714599" y="429424"/>
            <a:ext cx="1910921" cy="3296449"/>
          </a:xfrm>
          <a:custGeom>
            <a:rect b="b" l="l" r="r" t="t"/>
            <a:pathLst>
              <a:path extrusionOk="0" h="3296449" w="1910921">
                <a:moveTo>
                  <a:pt x="0" y="0"/>
                </a:moveTo>
                <a:lnTo>
                  <a:pt x="1910921" y="0"/>
                </a:lnTo>
                <a:lnTo>
                  <a:pt x="1910921" y="3296449"/>
                </a:lnTo>
                <a:lnTo>
                  <a:pt x="0" y="32964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4" name="Google Shape;104;p13"/>
          <p:cNvSpPr/>
          <p:nvPr/>
        </p:nvSpPr>
        <p:spPr>
          <a:xfrm rot="-2700000">
            <a:off x="-1148721" y="2524600"/>
            <a:ext cx="2859376" cy="2859376"/>
          </a:xfrm>
          <a:custGeom>
            <a:rect b="b" l="l" r="r" t="t"/>
            <a:pathLst>
              <a:path extrusionOk="0" h="2859376" w="2859376">
                <a:moveTo>
                  <a:pt x="0" y="0"/>
                </a:moveTo>
                <a:lnTo>
                  <a:pt x="2859377" y="0"/>
                </a:lnTo>
                <a:lnTo>
                  <a:pt x="2859377" y="2859376"/>
                </a:lnTo>
                <a:lnTo>
                  <a:pt x="0" y="2859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5" name="Google Shape;105;p13"/>
          <p:cNvSpPr txBox="1"/>
          <p:nvPr/>
        </p:nvSpPr>
        <p:spPr>
          <a:xfrm>
            <a:off x="280968" y="9353550"/>
            <a:ext cx="4663510" cy="5867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BFCBC2"/>
                </a:solidFill>
                <a:latin typeface="Bebas Neue"/>
                <a:ea typeface="Bebas Neue"/>
                <a:cs typeface="Bebas Neue"/>
                <a:sym typeface="Bebas Neue"/>
              </a:rPr>
              <a:t>BUSINESS PRESENTATION</a:t>
            </a:r>
            <a:endParaRPr/>
          </a:p>
        </p:txBody>
      </p:sp>
      <p:sp>
        <p:nvSpPr>
          <p:cNvPr id="106" name="Google Shape;106;p13"/>
          <p:cNvSpPr/>
          <p:nvPr/>
        </p:nvSpPr>
        <p:spPr>
          <a:xfrm>
            <a:off x="8622719" y="-2096359"/>
            <a:ext cx="5032623" cy="5051566"/>
          </a:xfrm>
          <a:custGeom>
            <a:rect b="b" l="l" r="r" t="t"/>
            <a:pathLst>
              <a:path extrusionOk="0" h="5051566" w="5032623">
                <a:moveTo>
                  <a:pt x="0" y="0"/>
                </a:moveTo>
                <a:lnTo>
                  <a:pt x="5032622" y="0"/>
                </a:lnTo>
                <a:lnTo>
                  <a:pt x="5032622" y="5051567"/>
                </a:lnTo>
                <a:lnTo>
                  <a:pt x="0" y="50515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2424"/>
        </a:solid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2"/>
          <p:cNvSpPr/>
          <p:nvPr/>
        </p:nvSpPr>
        <p:spPr>
          <a:xfrm>
            <a:off x="-2045899" y="-1999344"/>
            <a:ext cx="21917853" cy="26486832"/>
          </a:xfrm>
          <a:custGeom>
            <a:rect b="b" l="l" r="r" t="t"/>
            <a:pathLst>
              <a:path extrusionOk="0" h="26486832" w="21917853">
                <a:moveTo>
                  <a:pt x="0" y="0"/>
                </a:moveTo>
                <a:lnTo>
                  <a:pt x="21917853" y="0"/>
                </a:lnTo>
                <a:lnTo>
                  <a:pt x="21917853" y="26486832"/>
                </a:lnTo>
                <a:lnTo>
                  <a:pt x="0" y="264868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29" name="Google Shape;329;p22"/>
          <p:cNvPicPr preferRelativeResize="0"/>
          <p:nvPr/>
        </p:nvPicPr>
        <p:blipFill rotWithShape="1">
          <a:blip r:embed="rId4">
            <a:alphaModFix/>
          </a:blip>
          <a:srcRect b="10832" l="0" r="0" t="10833"/>
          <a:stretch/>
        </p:blipFill>
        <p:spPr>
          <a:xfrm>
            <a:off x="9144000" y="772722"/>
            <a:ext cx="8369678" cy="43707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0" name="Google Shape;330;p22"/>
          <p:cNvGrpSpPr/>
          <p:nvPr/>
        </p:nvGrpSpPr>
        <p:grpSpPr>
          <a:xfrm>
            <a:off x="890736" y="428474"/>
            <a:ext cx="7636967" cy="4715026"/>
            <a:chOff x="0" y="-76200"/>
            <a:chExt cx="1690461" cy="1043682"/>
          </a:xfrm>
        </p:grpSpPr>
        <p:sp>
          <p:nvSpPr>
            <p:cNvPr id="331" name="Google Shape;331;p22"/>
            <p:cNvSpPr/>
            <p:nvPr/>
          </p:nvSpPr>
          <p:spPr>
            <a:xfrm>
              <a:off x="0" y="0"/>
              <a:ext cx="1690461" cy="967482"/>
            </a:xfrm>
            <a:custGeom>
              <a:rect b="b" l="l" r="r" t="t"/>
              <a:pathLst>
                <a:path extrusionOk="0" h="967482" w="1690461">
                  <a:moveTo>
                    <a:pt x="0" y="0"/>
                  </a:moveTo>
                  <a:lnTo>
                    <a:pt x="1690461" y="0"/>
                  </a:lnTo>
                  <a:lnTo>
                    <a:pt x="1690461" y="967482"/>
                  </a:lnTo>
                  <a:lnTo>
                    <a:pt x="0" y="967482"/>
                  </a:lnTo>
                  <a:close/>
                </a:path>
              </a:pathLst>
            </a:custGeom>
            <a:solidFill>
              <a:srgbClr val="242424"/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32" name="Google Shape;332;p22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3" name="Google Shape;333;p22"/>
          <p:cNvGrpSpPr/>
          <p:nvPr/>
        </p:nvGrpSpPr>
        <p:grpSpPr>
          <a:xfrm>
            <a:off x="890736" y="7565725"/>
            <a:ext cx="7636967" cy="4016226"/>
            <a:chOff x="0" y="-76200"/>
            <a:chExt cx="1690461" cy="889000"/>
          </a:xfrm>
        </p:grpSpPr>
        <p:sp>
          <p:nvSpPr>
            <p:cNvPr id="334" name="Google Shape;334;p22"/>
            <p:cNvSpPr/>
            <p:nvPr/>
          </p:nvSpPr>
          <p:spPr>
            <a:xfrm>
              <a:off x="0" y="0"/>
              <a:ext cx="1690461" cy="298455"/>
            </a:xfrm>
            <a:custGeom>
              <a:rect b="b" l="l" r="r" t="t"/>
              <a:pathLst>
                <a:path extrusionOk="0" h="298455" w="1690461">
                  <a:moveTo>
                    <a:pt x="0" y="0"/>
                  </a:moveTo>
                  <a:lnTo>
                    <a:pt x="1690461" y="0"/>
                  </a:lnTo>
                  <a:lnTo>
                    <a:pt x="1690461" y="298455"/>
                  </a:lnTo>
                  <a:lnTo>
                    <a:pt x="0" y="298455"/>
                  </a:lnTo>
                  <a:close/>
                </a:path>
              </a:pathLst>
            </a:custGeom>
            <a:solidFill>
              <a:srgbClr val="242424"/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35" name="Google Shape;335;p22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6" name="Google Shape;336;p22"/>
          <p:cNvGrpSpPr/>
          <p:nvPr/>
        </p:nvGrpSpPr>
        <p:grpSpPr>
          <a:xfrm>
            <a:off x="9144000" y="5121856"/>
            <a:ext cx="8369678" cy="4136444"/>
            <a:chOff x="0" y="-76200"/>
            <a:chExt cx="1852649" cy="915612"/>
          </a:xfrm>
        </p:grpSpPr>
        <p:sp>
          <p:nvSpPr>
            <p:cNvPr id="337" name="Google Shape;337;p22"/>
            <p:cNvSpPr/>
            <p:nvPr/>
          </p:nvSpPr>
          <p:spPr>
            <a:xfrm>
              <a:off x="0" y="0"/>
              <a:ext cx="1852649" cy="839412"/>
            </a:xfrm>
            <a:custGeom>
              <a:rect b="b" l="l" r="r" t="t"/>
              <a:pathLst>
                <a:path extrusionOk="0" h="839412" w="1852649">
                  <a:moveTo>
                    <a:pt x="0" y="0"/>
                  </a:moveTo>
                  <a:lnTo>
                    <a:pt x="1852649" y="0"/>
                  </a:lnTo>
                  <a:lnTo>
                    <a:pt x="1852649" y="839412"/>
                  </a:lnTo>
                  <a:lnTo>
                    <a:pt x="0" y="839412"/>
                  </a:lnTo>
                  <a:close/>
                </a:path>
              </a:pathLst>
            </a:custGeom>
            <a:solidFill>
              <a:srgbClr val="242424"/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38" name="Google Shape;338;p22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9" name="Google Shape;339;p22"/>
          <p:cNvGrpSpPr/>
          <p:nvPr/>
        </p:nvGrpSpPr>
        <p:grpSpPr>
          <a:xfrm>
            <a:off x="890736" y="5121856"/>
            <a:ext cx="7636967" cy="4016216"/>
            <a:chOff x="0" y="-76200"/>
            <a:chExt cx="1690461" cy="889000"/>
          </a:xfrm>
        </p:grpSpPr>
        <p:sp>
          <p:nvSpPr>
            <p:cNvPr id="340" name="Google Shape;340;p22"/>
            <p:cNvSpPr/>
            <p:nvPr/>
          </p:nvSpPr>
          <p:spPr>
            <a:xfrm>
              <a:off x="0" y="0"/>
              <a:ext cx="1690461" cy="469548"/>
            </a:xfrm>
            <a:custGeom>
              <a:rect b="b" l="l" r="r" t="t"/>
              <a:pathLst>
                <a:path extrusionOk="0" h="469548" w="1690461">
                  <a:moveTo>
                    <a:pt x="0" y="0"/>
                  </a:moveTo>
                  <a:lnTo>
                    <a:pt x="1690461" y="0"/>
                  </a:lnTo>
                  <a:lnTo>
                    <a:pt x="1690461" y="469548"/>
                  </a:lnTo>
                  <a:lnTo>
                    <a:pt x="0" y="469548"/>
                  </a:lnTo>
                  <a:close/>
                </a:path>
              </a:pathLst>
            </a:custGeom>
            <a:solidFill>
              <a:srgbClr val="242424"/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41" name="Google Shape;341;p22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2" name="Google Shape;342;p22"/>
          <p:cNvSpPr/>
          <p:nvPr/>
        </p:nvSpPr>
        <p:spPr>
          <a:xfrm>
            <a:off x="11446685" y="416927"/>
            <a:ext cx="21708091" cy="1223547"/>
          </a:xfrm>
          <a:custGeom>
            <a:rect b="b" l="l" r="r" t="t"/>
            <a:pathLst>
              <a:path extrusionOk="0" h="1223547" w="21708091">
                <a:moveTo>
                  <a:pt x="0" y="0"/>
                </a:moveTo>
                <a:lnTo>
                  <a:pt x="21708091" y="0"/>
                </a:lnTo>
                <a:lnTo>
                  <a:pt x="21708091" y="1223546"/>
                </a:lnTo>
                <a:lnTo>
                  <a:pt x="0" y="12235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3" name="Google Shape;343;p22"/>
          <p:cNvSpPr/>
          <p:nvPr/>
        </p:nvSpPr>
        <p:spPr>
          <a:xfrm>
            <a:off x="1395055" y="5659338"/>
            <a:ext cx="1867080" cy="1734797"/>
          </a:xfrm>
          <a:custGeom>
            <a:rect b="b" l="l" r="r" t="t"/>
            <a:pathLst>
              <a:path extrusionOk="0" h="1734797" w="1867080">
                <a:moveTo>
                  <a:pt x="0" y="0"/>
                </a:moveTo>
                <a:lnTo>
                  <a:pt x="1867080" y="0"/>
                </a:lnTo>
                <a:lnTo>
                  <a:pt x="1867080" y="1734797"/>
                </a:lnTo>
                <a:lnTo>
                  <a:pt x="0" y="17347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4" name="Google Shape;344;p22"/>
          <p:cNvSpPr/>
          <p:nvPr/>
        </p:nvSpPr>
        <p:spPr>
          <a:xfrm>
            <a:off x="3728027" y="5659338"/>
            <a:ext cx="1867080" cy="1734797"/>
          </a:xfrm>
          <a:custGeom>
            <a:rect b="b" l="l" r="r" t="t"/>
            <a:pathLst>
              <a:path extrusionOk="0" h="1734797" w="1867080">
                <a:moveTo>
                  <a:pt x="0" y="0"/>
                </a:moveTo>
                <a:lnTo>
                  <a:pt x="1867080" y="0"/>
                </a:lnTo>
                <a:lnTo>
                  <a:pt x="1867080" y="1734797"/>
                </a:lnTo>
                <a:lnTo>
                  <a:pt x="0" y="17347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5" name="Google Shape;345;p22"/>
          <p:cNvSpPr/>
          <p:nvPr/>
        </p:nvSpPr>
        <p:spPr>
          <a:xfrm>
            <a:off x="6060999" y="5659338"/>
            <a:ext cx="1867080" cy="1734797"/>
          </a:xfrm>
          <a:custGeom>
            <a:rect b="b" l="l" r="r" t="t"/>
            <a:pathLst>
              <a:path extrusionOk="0" h="1734797" w="1867080">
                <a:moveTo>
                  <a:pt x="0" y="0"/>
                </a:moveTo>
                <a:lnTo>
                  <a:pt x="1867080" y="0"/>
                </a:lnTo>
                <a:lnTo>
                  <a:pt x="1867080" y="1734797"/>
                </a:lnTo>
                <a:lnTo>
                  <a:pt x="0" y="17347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6" name="Google Shape;346;p22"/>
          <p:cNvSpPr/>
          <p:nvPr/>
        </p:nvSpPr>
        <p:spPr>
          <a:xfrm>
            <a:off x="15980514" y="3205411"/>
            <a:ext cx="3066328" cy="3097530"/>
          </a:xfrm>
          <a:custGeom>
            <a:rect b="b" l="l" r="r" t="t"/>
            <a:pathLst>
              <a:path extrusionOk="0" h="3097530" w="3066328">
                <a:moveTo>
                  <a:pt x="0" y="0"/>
                </a:moveTo>
                <a:lnTo>
                  <a:pt x="3066328" y="0"/>
                </a:lnTo>
                <a:lnTo>
                  <a:pt x="3066328" y="3097530"/>
                </a:lnTo>
                <a:lnTo>
                  <a:pt x="0" y="30975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7" name="Google Shape;347;p22"/>
          <p:cNvSpPr txBox="1"/>
          <p:nvPr/>
        </p:nvSpPr>
        <p:spPr>
          <a:xfrm>
            <a:off x="1395055" y="1160803"/>
            <a:ext cx="54927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0" u="none" cap="none" strike="noStrike">
                <a:solidFill>
                  <a:srgbClr val="BFCBC2"/>
                </a:solidFill>
                <a:latin typeface="Bebas Neue"/>
                <a:ea typeface="Bebas Neue"/>
                <a:cs typeface="Bebas Neue"/>
                <a:sym typeface="Bebas Neue"/>
              </a:rPr>
              <a:t>Your Project</a:t>
            </a:r>
            <a:endParaRPr/>
          </a:p>
        </p:txBody>
      </p:sp>
      <p:sp>
        <p:nvSpPr>
          <p:cNvPr id="348" name="Google Shape;348;p22"/>
          <p:cNvSpPr txBox="1"/>
          <p:nvPr/>
        </p:nvSpPr>
        <p:spPr>
          <a:xfrm>
            <a:off x="1395055" y="8147892"/>
            <a:ext cx="5492628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YEAR: 2022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ROLE: WRITE YOUR ROLE</a:t>
            </a:r>
            <a:endParaRPr/>
          </a:p>
        </p:txBody>
      </p:sp>
      <p:sp>
        <p:nvSpPr>
          <p:cNvPr id="349" name="Google Shape;349;p22"/>
          <p:cNvSpPr txBox="1"/>
          <p:nvPr/>
        </p:nvSpPr>
        <p:spPr>
          <a:xfrm>
            <a:off x="9637533" y="6255316"/>
            <a:ext cx="7382612" cy="20821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Presentations are communication tools that can be used as demonstrations, lectures, speeches, reports, and more. It is mostly presented before an audience. It serves a variety of purposes, making presentations powerful tools for convincing and teaching.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FCBC2"/>
        </a:solidFill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23"/>
          <p:cNvPicPr preferRelativeResize="0"/>
          <p:nvPr/>
        </p:nvPicPr>
        <p:blipFill rotWithShape="1">
          <a:blip r:embed="rId3">
            <a:alphaModFix/>
          </a:blip>
          <a:srcRect b="7865" l="0" r="0" t="786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5" name="Google Shape;355;p23"/>
          <p:cNvGrpSpPr/>
          <p:nvPr/>
        </p:nvGrpSpPr>
        <p:grpSpPr>
          <a:xfrm>
            <a:off x="599814" y="8007095"/>
            <a:ext cx="17088371" cy="4016219"/>
            <a:chOff x="0" y="-76200"/>
            <a:chExt cx="3782553" cy="889000"/>
          </a:xfrm>
        </p:grpSpPr>
        <p:sp>
          <p:nvSpPr>
            <p:cNvPr id="356" name="Google Shape;356;p23"/>
            <p:cNvSpPr/>
            <p:nvPr/>
          </p:nvSpPr>
          <p:spPr>
            <a:xfrm>
              <a:off x="0" y="0"/>
              <a:ext cx="3782553" cy="366698"/>
            </a:xfrm>
            <a:custGeom>
              <a:rect b="b" l="l" r="r" t="t"/>
              <a:pathLst>
                <a:path extrusionOk="0" h="366698" w="3782553">
                  <a:moveTo>
                    <a:pt x="0" y="0"/>
                  </a:moveTo>
                  <a:lnTo>
                    <a:pt x="3782553" y="0"/>
                  </a:lnTo>
                  <a:lnTo>
                    <a:pt x="3782553" y="366698"/>
                  </a:lnTo>
                  <a:lnTo>
                    <a:pt x="0" y="366698"/>
                  </a:lnTo>
                  <a:close/>
                </a:path>
              </a:pathLst>
            </a:custGeom>
            <a:solidFill>
              <a:srgbClr val="91F84A"/>
            </a:solidFill>
            <a:ln>
              <a:noFill/>
            </a:ln>
          </p:spPr>
        </p:sp>
        <p:sp>
          <p:nvSpPr>
            <p:cNvPr id="357" name="Google Shape;357;p23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8" name="Google Shape;358;p23"/>
          <p:cNvSpPr/>
          <p:nvPr/>
        </p:nvSpPr>
        <p:spPr>
          <a:xfrm>
            <a:off x="-1286860" y="6038911"/>
            <a:ext cx="4631120" cy="4624862"/>
          </a:xfrm>
          <a:custGeom>
            <a:rect b="b" l="l" r="r" t="t"/>
            <a:pathLst>
              <a:path extrusionOk="0" h="4624862" w="4631120">
                <a:moveTo>
                  <a:pt x="0" y="0"/>
                </a:moveTo>
                <a:lnTo>
                  <a:pt x="4631120" y="0"/>
                </a:lnTo>
                <a:lnTo>
                  <a:pt x="4631120" y="4624862"/>
                </a:lnTo>
                <a:lnTo>
                  <a:pt x="0" y="46248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9" name="Google Shape;359;p23"/>
          <p:cNvSpPr/>
          <p:nvPr/>
        </p:nvSpPr>
        <p:spPr>
          <a:xfrm>
            <a:off x="16557935" y="8836754"/>
            <a:ext cx="2260501" cy="2257447"/>
          </a:xfrm>
          <a:custGeom>
            <a:rect b="b" l="l" r="r" t="t"/>
            <a:pathLst>
              <a:path extrusionOk="0" h="2257447" w="2260501">
                <a:moveTo>
                  <a:pt x="0" y="0"/>
                </a:moveTo>
                <a:lnTo>
                  <a:pt x="2260501" y="0"/>
                </a:lnTo>
                <a:lnTo>
                  <a:pt x="2260501" y="2257447"/>
                </a:lnTo>
                <a:lnTo>
                  <a:pt x="0" y="22574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0" name="Google Shape;360;p23"/>
          <p:cNvSpPr/>
          <p:nvPr/>
        </p:nvSpPr>
        <p:spPr>
          <a:xfrm flipH="1" rot="-5400000">
            <a:off x="14887734" y="-865296"/>
            <a:ext cx="3454701" cy="5185293"/>
          </a:xfrm>
          <a:custGeom>
            <a:rect b="b" l="l" r="r" t="t"/>
            <a:pathLst>
              <a:path extrusionOk="0" h="5185293" w="3454701">
                <a:moveTo>
                  <a:pt x="0" y="5185293"/>
                </a:moveTo>
                <a:lnTo>
                  <a:pt x="3454701" y="5185293"/>
                </a:lnTo>
                <a:lnTo>
                  <a:pt x="3454701" y="0"/>
                </a:lnTo>
                <a:lnTo>
                  <a:pt x="0" y="0"/>
                </a:lnTo>
                <a:lnTo>
                  <a:pt x="0" y="5185293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1" name="Google Shape;361;p23"/>
          <p:cNvSpPr txBox="1"/>
          <p:nvPr/>
        </p:nvSpPr>
        <p:spPr>
          <a:xfrm>
            <a:off x="4074677" y="8827229"/>
            <a:ext cx="10138647" cy="695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242424"/>
                </a:solidFill>
                <a:latin typeface="Lato"/>
                <a:ea typeface="Lato"/>
                <a:cs typeface="Lato"/>
                <a:sym typeface="Lato"/>
              </a:rPr>
              <a:t>A picture is worth a thousand words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2424"/>
        </a:solidFill>
      </p:bgPr>
    </p:bg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4"/>
          <p:cNvSpPr/>
          <p:nvPr/>
        </p:nvSpPr>
        <p:spPr>
          <a:xfrm>
            <a:off x="-4077519" y="-379476"/>
            <a:ext cx="7315200" cy="2816352"/>
          </a:xfrm>
          <a:custGeom>
            <a:rect b="b" l="l" r="r" t="t"/>
            <a:pathLst>
              <a:path extrusionOk="0" h="2816352" w="7315200">
                <a:moveTo>
                  <a:pt x="0" y="0"/>
                </a:moveTo>
                <a:lnTo>
                  <a:pt x="7315200" y="0"/>
                </a:lnTo>
                <a:lnTo>
                  <a:pt x="7315200" y="2816352"/>
                </a:lnTo>
                <a:lnTo>
                  <a:pt x="0" y="28163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67" name="Google Shape;367;p24"/>
          <p:cNvGrpSpPr/>
          <p:nvPr/>
        </p:nvGrpSpPr>
        <p:grpSpPr>
          <a:xfrm>
            <a:off x="284522" y="402176"/>
            <a:ext cx="17718956" cy="4016216"/>
            <a:chOff x="0" y="-76200"/>
            <a:chExt cx="3922134" cy="889000"/>
          </a:xfrm>
        </p:grpSpPr>
        <p:sp>
          <p:nvSpPr>
            <p:cNvPr id="368" name="Google Shape;368;p24"/>
            <p:cNvSpPr/>
            <p:nvPr/>
          </p:nvSpPr>
          <p:spPr>
            <a:xfrm>
              <a:off x="0" y="0"/>
              <a:ext cx="3922134" cy="469548"/>
            </a:xfrm>
            <a:custGeom>
              <a:rect b="b" l="l" r="r" t="t"/>
              <a:pathLst>
                <a:path extrusionOk="0" h="469548" w="3922134">
                  <a:moveTo>
                    <a:pt x="0" y="0"/>
                  </a:moveTo>
                  <a:lnTo>
                    <a:pt x="3922134" y="0"/>
                  </a:lnTo>
                  <a:lnTo>
                    <a:pt x="3922134" y="469548"/>
                  </a:lnTo>
                  <a:lnTo>
                    <a:pt x="0" y="469548"/>
                  </a:lnTo>
                  <a:close/>
                </a:path>
              </a:pathLst>
            </a:custGeom>
            <a:solidFill>
              <a:srgbClr val="242424"/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69" name="Google Shape;369;p24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0" name="Google Shape;370;p24"/>
          <p:cNvSpPr txBox="1"/>
          <p:nvPr/>
        </p:nvSpPr>
        <p:spPr>
          <a:xfrm>
            <a:off x="2093429" y="1010315"/>
            <a:ext cx="13208985" cy="1857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0" u="none" cap="none" strike="noStrike">
                <a:solidFill>
                  <a:srgbClr val="BFCBC2"/>
                </a:solidFill>
                <a:latin typeface="Bebas Neue"/>
                <a:ea typeface="Bebas Neue"/>
                <a:cs typeface="Bebas Neue"/>
                <a:sym typeface="Bebas Neue"/>
              </a:rPr>
              <a:t>Product Categories</a:t>
            </a:r>
            <a:endParaRPr/>
          </a:p>
        </p:txBody>
      </p:sp>
      <p:sp>
        <p:nvSpPr>
          <p:cNvPr id="371" name="Google Shape;371;p24"/>
          <p:cNvSpPr/>
          <p:nvPr/>
        </p:nvSpPr>
        <p:spPr>
          <a:xfrm>
            <a:off x="6181316" y="3193034"/>
            <a:ext cx="5915844" cy="3173772"/>
          </a:xfrm>
          <a:custGeom>
            <a:rect b="b" l="l" r="r" t="t"/>
            <a:pathLst>
              <a:path extrusionOk="0" h="3173772" w="5915844">
                <a:moveTo>
                  <a:pt x="0" y="0"/>
                </a:moveTo>
                <a:lnTo>
                  <a:pt x="5915843" y="0"/>
                </a:lnTo>
                <a:lnTo>
                  <a:pt x="5915843" y="3173771"/>
                </a:lnTo>
                <a:lnTo>
                  <a:pt x="0" y="31737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344" l="0" r="0" t="-16344"/>
            </a:stretch>
          </a:blipFill>
          <a:ln>
            <a:noFill/>
          </a:ln>
        </p:spPr>
      </p:sp>
      <p:grpSp>
        <p:nvGrpSpPr>
          <p:cNvPr id="372" name="Google Shape;372;p24"/>
          <p:cNvGrpSpPr/>
          <p:nvPr/>
        </p:nvGrpSpPr>
        <p:grpSpPr>
          <a:xfrm>
            <a:off x="284522" y="2848787"/>
            <a:ext cx="5906319" cy="4016221"/>
            <a:chOff x="0" y="-76200"/>
            <a:chExt cx="1307378" cy="889000"/>
          </a:xfrm>
        </p:grpSpPr>
        <p:sp>
          <p:nvSpPr>
            <p:cNvPr id="373" name="Google Shape;373;p24"/>
            <p:cNvSpPr/>
            <p:nvPr/>
          </p:nvSpPr>
          <p:spPr>
            <a:xfrm>
              <a:off x="0" y="0"/>
              <a:ext cx="1307378" cy="702522"/>
            </a:xfrm>
            <a:custGeom>
              <a:rect b="b" l="l" r="r" t="t"/>
              <a:pathLst>
                <a:path extrusionOk="0" h="702522" w="1307378">
                  <a:moveTo>
                    <a:pt x="0" y="0"/>
                  </a:moveTo>
                  <a:lnTo>
                    <a:pt x="1307378" y="0"/>
                  </a:lnTo>
                  <a:lnTo>
                    <a:pt x="1307378" y="702522"/>
                  </a:lnTo>
                  <a:lnTo>
                    <a:pt x="0" y="70252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74" name="Google Shape;374;p24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5" name="Google Shape;375;p24"/>
          <p:cNvGrpSpPr/>
          <p:nvPr/>
        </p:nvGrpSpPr>
        <p:grpSpPr>
          <a:xfrm>
            <a:off x="6181316" y="6022558"/>
            <a:ext cx="5915844" cy="4016221"/>
            <a:chOff x="0" y="-76200"/>
            <a:chExt cx="1309486" cy="889000"/>
          </a:xfrm>
        </p:grpSpPr>
        <p:sp>
          <p:nvSpPr>
            <p:cNvPr id="376" name="Google Shape;376;p24"/>
            <p:cNvSpPr/>
            <p:nvPr/>
          </p:nvSpPr>
          <p:spPr>
            <a:xfrm>
              <a:off x="0" y="0"/>
              <a:ext cx="1309486" cy="702522"/>
            </a:xfrm>
            <a:custGeom>
              <a:rect b="b" l="l" r="r" t="t"/>
              <a:pathLst>
                <a:path extrusionOk="0" h="702522" w="1309486">
                  <a:moveTo>
                    <a:pt x="0" y="0"/>
                  </a:moveTo>
                  <a:lnTo>
                    <a:pt x="1309486" y="0"/>
                  </a:lnTo>
                  <a:lnTo>
                    <a:pt x="1309486" y="702522"/>
                  </a:lnTo>
                  <a:lnTo>
                    <a:pt x="0" y="702522"/>
                  </a:lnTo>
                  <a:close/>
                </a:path>
              </a:pathLst>
            </a:custGeom>
            <a:solidFill>
              <a:srgbClr val="91F84A"/>
            </a:solidFill>
            <a:ln>
              <a:noFill/>
            </a:ln>
          </p:spPr>
        </p:sp>
        <p:sp>
          <p:nvSpPr>
            <p:cNvPr id="377" name="Google Shape;377;p24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8" name="Google Shape;378;p24"/>
          <p:cNvGrpSpPr/>
          <p:nvPr/>
        </p:nvGrpSpPr>
        <p:grpSpPr>
          <a:xfrm>
            <a:off x="12087634" y="2848787"/>
            <a:ext cx="5915844" cy="4016221"/>
            <a:chOff x="0" y="-76200"/>
            <a:chExt cx="1309486" cy="889000"/>
          </a:xfrm>
        </p:grpSpPr>
        <p:sp>
          <p:nvSpPr>
            <p:cNvPr id="379" name="Google Shape;379;p24"/>
            <p:cNvSpPr/>
            <p:nvPr/>
          </p:nvSpPr>
          <p:spPr>
            <a:xfrm>
              <a:off x="0" y="0"/>
              <a:ext cx="1309486" cy="702522"/>
            </a:xfrm>
            <a:custGeom>
              <a:rect b="b" l="l" r="r" t="t"/>
              <a:pathLst>
                <a:path extrusionOk="0" h="702522" w="1309486">
                  <a:moveTo>
                    <a:pt x="0" y="0"/>
                  </a:moveTo>
                  <a:lnTo>
                    <a:pt x="1309486" y="0"/>
                  </a:lnTo>
                  <a:lnTo>
                    <a:pt x="1309486" y="702522"/>
                  </a:lnTo>
                  <a:lnTo>
                    <a:pt x="0" y="70252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80" name="Google Shape;380;p24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1" name="Google Shape;381;p24"/>
          <p:cNvSpPr/>
          <p:nvPr/>
        </p:nvSpPr>
        <p:spPr>
          <a:xfrm>
            <a:off x="284522" y="6366805"/>
            <a:ext cx="5906319" cy="3173772"/>
          </a:xfrm>
          <a:custGeom>
            <a:rect b="b" l="l" r="r" t="t"/>
            <a:pathLst>
              <a:path extrusionOk="0" h="3173772" w="5906319">
                <a:moveTo>
                  <a:pt x="0" y="0"/>
                </a:moveTo>
                <a:lnTo>
                  <a:pt x="5906319" y="0"/>
                </a:lnTo>
                <a:lnTo>
                  <a:pt x="5906319" y="3173772"/>
                </a:lnTo>
                <a:lnTo>
                  <a:pt x="0" y="3173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2070" l="0" r="0" t="-12070"/>
            </a:stretch>
          </a:blipFill>
          <a:ln>
            <a:noFill/>
          </a:ln>
        </p:spPr>
      </p:sp>
      <p:sp>
        <p:nvSpPr>
          <p:cNvPr id="382" name="Google Shape;382;p24"/>
          <p:cNvSpPr/>
          <p:nvPr/>
        </p:nvSpPr>
        <p:spPr>
          <a:xfrm>
            <a:off x="13106869" y="7189159"/>
            <a:ext cx="9114534" cy="3509096"/>
          </a:xfrm>
          <a:custGeom>
            <a:rect b="b" l="l" r="r" t="t"/>
            <a:pathLst>
              <a:path extrusionOk="0" h="3509096" w="9114534">
                <a:moveTo>
                  <a:pt x="0" y="0"/>
                </a:moveTo>
                <a:lnTo>
                  <a:pt x="9114534" y="0"/>
                </a:lnTo>
                <a:lnTo>
                  <a:pt x="9114534" y="3509096"/>
                </a:lnTo>
                <a:lnTo>
                  <a:pt x="0" y="35090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3" name="Google Shape;383;p24"/>
          <p:cNvSpPr/>
          <p:nvPr/>
        </p:nvSpPr>
        <p:spPr>
          <a:xfrm>
            <a:off x="12087634" y="6366805"/>
            <a:ext cx="5915844" cy="3173772"/>
          </a:xfrm>
          <a:custGeom>
            <a:rect b="b" l="l" r="r" t="t"/>
            <a:pathLst>
              <a:path extrusionOk="0" h="3173772" w="5915844">
                <a:moveTo>
                  <a:pt x="0" y="0"/>
                </a:moveTo>
                <a:lnTo>
                  <a:pt x="5915844" y="0"/>
                </a:lnTo>
                <a:lnTo>
                  <a:pt x="5915844" y="3173772"/>
                </a:lnTo>
                <a:lnTo>
                  <a:pt x="0" y="31737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2131" l="0" r="0" t="-12131"/>
            </a:stretch>
          </a:blipFill>
          <a:ln>
            <a:noFill/>
          </a:ln>
        </p:spPr>
      </p:sp>
      <p:grpSp>
        <p:nvGrpSpPr>
          <p:cNvPr id="384" name="Google Shape;384;p24"/>
          <p:cNvGrpSpPr/>
          <p:nvPr/>
        </p:nvGrpSpPr>
        <p:grpSpPr>
          <a:xfrm>
            <a:off x="1028700" y="3908447"/>
            <a:ext cx="3547350" cy="3122264"/>
            <a:chOff x="0" y="-48220"/>
            <a:chExt cx="4729800" cy="4163018"/>
          </a:xfrm>
        </p:grpSpPr>
        <p:grpSp>
          <p:nvGrpSpPr>
            <p:cNvPr id="385" name="Google Shape;385;p24"/>
            <p:cNvGrpSpPr/>
            <p:nvPr/>
          </p:nvGrpSpPr>
          <p:grpSpPr>
            <a:xfrm>
              <a:off x="0" y="-48220"/>
              <a:ext cx="4494750" cy="4163018"/>
              <a:chOff x="0" y="-9525"/>
              <a:chExt cx="887852" cy="822325"/>
            </a:xfrm>
          </p:grpSpPr>
          <p:sp>
            <p:nvSpPr>
              <p:cNvPr id="386" name="Google Shape;386;p24"/>
              <p:cNvSpPr/>
              <p:nvPr/>
            </p:nvSpPr>
            <p:spPr>
              <a:xfrm>
                <a:off x="0" y="0"/>
                <a:ext cx="887852" cy="204761"/>
              </a:xfrm>
              <a:custGeom>
                <a:rect b="b" l="l" r="r" t="t"/>
                <a:pathLst>
                  <a:path extrusionOk="0" h="204761" w="887852">
                    <a:moveTo>
                      <a:pt x="0" y="0"/>
                    </a:moveTo>
                    <a:lnTo>
                      <a:pt x="887852" y="0"/>
                    </a:lnTo>
                    <a:lnTo>
                      <a:pt x="887852" y="204761"/>
                    </a:lnTo>
                    <a:lnTo>
                      <a:pt x="0" y="204761"/>
                    </a:lnTo>
                    <a:close/>
                  </a:path>
                </a:pathLst>
              </a:custGeom>
              <a:solidFill>
                <a:srgbClr val="91F84A"/>
              </a:solidFill>
              <a:ln>
                <a:noFill/>
              </a:ln>
            </p:spPr>
          </p:sp>
          <p:sp>
            <p:nvSpPr>
              <p:cNvPr id="387" name="Google Shape;387;p24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88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88" name="Google Shape;388;p24"/>
            <p:cNvSpPr txBox="1"/>
            <p:nvPr/>
          </p:nvSpPr>
          <p:spPr>
            <a:xfrm>
              <a:off x="165100" y="88148"/>
              <a:ext cx="4153887" cy="933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500" u="none" cap="none" strike="noStrike">
                  <a:solidFill>
                    <a:srgbClr val="242424"/>
                  </a:solidFill>
                  <a:latin typeface="Bebas Neue"/>
                  <a:ea typeface="Bebas Neue"/>
                  <a:cs typeface="Bebas Neue"/>
                  <a:sym typeface="Bebas Neue"/>
                </a:rPr>
                <a:t>CATEGORY 01</a:t>
              </a:r>
              <a:endParaRPr/>
            </a:p>
          </p:txBody>
        </p:sp>
        <p:sp>
          <p:nvSpPr>
            <p:cNvPr id="389" name="Google Shape;389;p24"/>
            <p:cNvSpPr txBox="1"/>
            <p:nvPr/>
          </p:nvSpPr>
          <p:spPr>
            <a:xfrm>
              <a:off x="0" y="1297823"/>
              <a:ext cx="4729800" cy="98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99" u="none" cap="none" strike="noStrike">
                  <a:solidFill>
                    <a:srgbClr val="BFCBC2"/>
                  </a:solidFill>
                  <a:latin typeface="Lato"/>
                  <a:ea typeface="Lato"/>
                  <a:cs typeface="Lato"/>
                  <a:sym typeface="Lato"/>
                </a:rPr>
                <a:t>Briefly elaborate on what you want to discuss. </a:t>
              </a:r>
              <a:endParaRPr/>
            </a:p>
          </p:txBody>
        </p:sp>
      </p:grpSp>
      <p:grpSp>
        <p:nvGrpSpPr>
          <p:cNvPr id="390" name="Google Shape;390;p24"/>
          <p:cNvGrpSpPr/>
          <p:nvPr/>
        </p:nvGrpSpPr>
        <p:grpSpPr>
          <a:xfrm>
            <a:off x="6924227" y="7121215"/>
            <a:ext cx="3547350" cy="3122264"/>
            <a:chOff x="0" y="-48220"/>
            <a:chExt cx="4729800" cy="4163018"/>
          </a:xfrm>
        </p:grpSpPr>
        <p:grpSp>
          <p:nvGrpSpPr>
            <p:cNvPr id="391" name="Google Shape;391;p24"/>
            <p:cNvGrpSpPr/>
            <p:nvPr/>
          </p:nvGrpSpPr>
          <p:grpSpPr>
            <a:xfrm>
              <a:off x="0" y="-48220"/>
              <a:ext cx="4494750" cy="4163018"/>
              <a:chOff x="0" y="-9525"/>
              <a:chExt cx="887852" cy="822325"/>
            </a:xfrm>
          </p:grpSpPr>
          <p:sp>
            <p:nvSpPr>
              <p:cNvPr id="392" name="Google Shape;392;p24"/>
              <p:cNvSpPr/>
              <p:nvPr/>
            </p:nvSpPr>
            <p:spPr>
              <a:xfrm>
                <a:off x="0" y="0"/>
                <a:ext cx="887852" cy="204761"/>
              </a:xfrm>
              <a:custGeom>
                <a:rect b="b" l="l" r="r" t="t"/>
                <a:pathLst>
                  <a:path extrusionOk="0" h="204761" w="887852">
                    <a:moveTo>
                      <a:pt x="0" y="0"/>
                    </a:moveTo>
                    <a:lnTo>
                      <a:pt x="887852" y="0"/>
                    </a:lnTo>
                    <a:lnTo>
                      <a:pt x="887852" y="204761"/>
                    </a:lnTo>
                    <a:lnTo>
                      <a:pt x="0" y="204761"/>
                    </a:lnTo>
                    <a:close/>
                  </a:path>
                </a:pathLst>
              </a:custGeom>
              <a:solidFill>
                <a:srgbClr val="242424"/>
              </a:solidFill>
              <a:ln>
                <a:noFill/>
              </a:ln>
            </p:spPr>
          </p:sp>
          <p:sp>
            <p:nvSpPr>
              <p:cNvPr id="393" name="Google Shape;393;p24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88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4" name="Google Shape;394;p24"/>
            <p:cNvSpPr txBox="1"/>
            <p:nvPr/>
          </p:nvSpPr>
          <p:spPr>
            <a:xfrm>
              <a:off x="165100" y="88148"/>
              <a:ext cx="4153887" cy="933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500" u="none" cap="none" strike="noStrike">
                  <a:solidFill>
                    <a:srgbClr val="91F84A"/>
                  </a:solidFill>
                  <a:latin typeface="Bebas Neue"/>
                  <a:ea typeface="Bebas Neue"/>
                  <a:cs typeface="Bebas Neue"/>
                  <a:sym typeface="Bebas Neue"/>
                </a:rPr>
                <a:t>CATEGORY 02</a:t>
              </a:r>
              <a:endParaRPr/>
            </a:p>
          </p:txBody>
        </p:sp>
        <p:sp>
          <p:nvSpPr>
            <p:cNvPr id="395" name="Google Shape;395;p24"/>
            <p:cNvSpPr txBox="1"/>
            <p:nvPr/>
          </p:nvSpPr>
          <p:spPr>
            <a:xfrm>
              <a:off x="0" y="1297823"/>
              <a:ext cx="4729800" cy="98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99" u="none" cap="none" strike="noStrike">
                  <a:solidFill>
                    <a:srgbClr val="242424"/>
                  </a:solidFill>
                  <a:latin typeface="Lato"/>
                  <a:ea typeface="Lato"/>
                  <a:cs typeface="Lato"/>
                  <a:sym typeface="Lato"/>
                </a:rPr>
                <a:t>Briefly elaborate on what you want to discuss. </a:t>
              </a:r>
              <a:endParaRPr/>
            </a:p>
          </p:txBody>
        </p:sp>
      </p:grpSp>
      <p:grpSp>
        <p:nvGrpSpPr>
          <p:cNvPr id="396" name="Google Shape;396;p24"/>
          <p:cNvGrpSpPr/>
          <p:nvPr/>
        </p:nvGrpSpPr>
        <p:grpSpPr>
          <a:xfrm>
            <a:off x="12909266" y="3908447"/>
            <a:ext cx="3547350" cy="3122264"/>
            <a:chOff x="0" y="-48220"/>
            <a:chExt cx="4729800" cy="4163018"/>
          </a:xfrm>
        </p:grpSpPr>
        <p:grpSp>
          <p:nvGrpSpPr>
            <p:cNvPr id="397" name="Google Shape;397;p24"/>
            <p:cNvGrpSpPr/>
            <p:nvPr/>
          </p:nvGrpSpPr>
          <p:grpSpPr>
            <a:xfrm>
              <a:off x="0" y="-48220"/>
              <a:ext cx="4494750" cy="4163018"/>
              <a:chOff x="0" y="-9525"/>
              <a:chExt cx="887852" cy="822325"/>
            </a:xfrm>
          </p:grpSpPr>
          <p:sp>
            <p:nvSpPr>
              <p:cNvPr id="398" name="Google Shape;398;p24"/>
              <p:cNvSpPr/>
              <p:nvPr/>
            </p:nvSpPr>
            <p:spPr>
              <a:xfrm>
                <a:off x="0" y="0"/>
                <a:ext cx="887852" cy="204761"/>
              </a:xfrm>
              <a:custGeom>
                <a:rect b="b" l="l" r="r" t="t"/>
                <a:pathLst>
                  <a:path extrusionOk="0" h="204761" w="887852">
                    <a:moveTo>
                      <a:pt x="0" y="0"/>
                    </a:moveTo>
                    <a:lnTo>
                      <a:pt x="887852" y="0"/>
                    </a:lnTo>
                    <a:lnTo>
                      <a:pt x="887852" y="204761"/>
                    </a:lnTo>
                    <a:lnTo>
                      <a:pt x="0" y="204761"/>
                    </a:lnTo>
                    <a:close/>
                  </a:path>
                </a:pathLst>
              </a:custGeom>
              <a:solidFill>
                <a:srgbClr val="91F84A"/>
              </a:solidFill>
              <a:ln>
                <a:noFill/>
              </a:ln>
            </p:spPr>
          </p:sp>
          <p:sp>
            <p:nvSpPr>
              <p:cNvPr id="399" name="Google Shape;399;p24"/>
              <p:cNvSpPr txBox="1"/>
              <p:nvPr/>
            </p:nvSpPr>
            <p:spPr>
              <a:xfrm>
                <a:off x="0" y="-9525"/>
                <a:ext cx="812800" cy="8223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88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0" name="Google Shape;400;p24"/>
            <p:cNvSpPr txBox="1"/>
            <p:nvPr/>
          </p:nvSpPr>
          <p:spPr>
            <a:xfrm>
              <a:off x="165100" y="88148"/>
              <a:ext cx="4153887" cy="933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500" u="none" cap="none" strike="noStrike">
                  <a:solidFill>
                    <a:srgbClr val="242424"/>
                  </a:solidFill>
                  <a:latin typeface="Bebas Neue"/>
                  <a:ea typeface="Bebas Neue"/>
                  <a:cs typeface="Bebas Neue"/>
                  <a:sym typeface="Bebas Neue"/>
                </a:rPr>
                <a:t>CATEGORY 03</a:t>
              </a:r>
              <a:endParaRPr/>
            </a:p>
          </p:txBody>
        </p:sp>
        <p:sp>
          <p:nvSpPr>
            <p:cNvPr id="401" name="Google Shape;401;p24"/>
            <p:cNvSpPr txBox="1"/>
            <p:nvPr/>
          </p:nvSpPr>
          <p:spPr>
            <a:xfrm>
              <a:off x="0" y="1297823"/>
              <a:ext cx="4729800" cy="98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99" u="none" cap="none" strike="noStrike">
                  <a:solidFill>
                    <a:srgbClr val="BFCBC2"/>
                  </a:solidFill>
                  <a:latin typeface="Lato"/>
                  <a:ea typeface="Lato"/>
                  <a:cs typeface="Lato"/>
                  <a:sym typeface="Lato"/>
                </a:rPr>
                <a:t>Briefly elaborate on what you want to discuss. </a:t>
              </a:r>
              <a:endParaRPr/>
            </a:p>
          </p:txBody>
        </p:sp>
      </p:grpSp>
      <p:sp>
        <p:nvSpPr>
          <p:cNvPr id="402" name="Google Shape;402;p24"/>
          <p:cNvSpPr/>
          <p:nvPr/>
        </p:nvSpPr>
        <p:spPr>
          <a:xfrm>
            <a:off x="-2675133" y="6134719"/>
            <a:ext cx="5477527" cy="5617976"/>
          </a:xfrm>
          <a:custGeom>
            <a:rect b="b" l="l" r="r" t="t"/>
            <a:pathLst>
              <a:path extrusionOk="0" h="5617976" w="5477527">
                <a:moveTo>
                  <a:pt x="0" y="0"/>
                </a:moveTo>
                <a:lnTo>
                  <a:pt x="5477527" y="0"/>
                </a:lnTo>
                <a:lnTo>
                  <a:pt x="5477527" y="5617976"/>
                </a:lnTo>
                <a:lnTo>
                  <a:pt x="0" y="56179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3" name="Google Shape;403;p24"/>
          <p:cNvSpPr/>
          <p:nvPr/>
        </p:nvSpPr>
        <p:spPr>
          <a:xfrm>
            <a:off x="15050319" y="-1877233"/>
            <a:ext cx="5227635" cy="5247313"/>
          </a:xfrm>
          <a:custGeom>
            <a:rect b="b" l="l" r="r" t="t"/>
            <a:pathLst>
              <a:path extrusionOk="0" h="5247313" w="5227635">
                <a:moveTo>
                  <a:pt x="0" y="0"/>
                </a:moveTo>
                <a:lnTo>
                  <a:pt x="5227635" y="0"/>
                </a:lnTo>
                <a:lnTo>
                  <a:pt x="5227635" y="5247312"/>
                </a:lnTo>
                <a:lnTo>
                  <a:pt x="0" y="52473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2424"/>
        </a:solidFill>
      </p:bgPr>
    </p:bg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5"/>
          <p:cNvGrpSpPr/>
          <p:nvPr/>
        </p:nvGrpSpPr>
        <p:grpSpPr>
          <a:xfrm>
            <a:off x="4812720" y="4661254"/>
            <a:ext cx="4490516" cy="1403286"/>
            <a:chOff x="0" y="0"/>
            <a:chExt cx="5987354" cy="1871048"/>
          </a:xfrm>
        </p:grpSpPr>
        <p:sp>
          <p:nvSpPr>
            <p:cNvPr id="409" name="Google Shape;409;p25"/>
            <p:cNvSpPr/>
            <p:nvPr/>
          </p:nvSpPr>
          <p:spPr>
            <a:xfrm flipH="1" rot="10800000">
              <a:off x="0" y="0"/>
              <a:ext cx="2993677" cy="1871048"/>
            </a:xfrm>
            <a:custGeom>
              <a:rect b="b" l="l" r="r" t="t"/>
              <a:pathLst>
                <a:path extrusionOk="0" h="1871048" w="2993677">
                  <a:moveTo>
                    <a:pt x="2993677" y="0"/>
                  </a:moveTo>
                  <a:lnTo>
                    <a:pt x="0" y="0"/>
                  </a:lnTo>
                  <a:lnTo>
                    <a:pt x="0" y="1871048"/>
                  </a:lnTo>
                  <a:lnTo>
                    <a:pt x="2993677" y="1871048"/>
                  </a:lnTo>
                  <a:lnTo>
                    <a:pt x="2993677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-153196" r="0" t="-153196"/>
              </a:stretch>
            </a:blipFill>
            <a:ln>
              <a:noFill/>
            </a:ln>
          </p:spPr>
        </p:sp>
        <p:sp>
          <p:nvSpPr>
            <p:cNvPr id="410" name="Google Shape;410;p25"/>
            <p:cNvSpPr/>
            <p:nvPr/>
          </p:nvSpPr>
          <p:spPr>
            <a:xfrm rot="10800000">
              <a:off x="2993677" y="0"/>
              <a:ext cx="2993677" cy="1871048"/>
            </a:xfrm>
            <a:custGeom>
              <a:rect b="b" l="l" r="r" t="t"/>
              <a:pathLst>
                <a:path extrusionOk="0" h="1871048" w="2993677">
                  <a:moveTo>
                    <a:pt x="0" y="0"/>
                  </a:moveTo>
                  <a:lnTo>
                    <a:pt x="2993677" y="0"/>
                  </a:lnTo>
                  <a:lnTo>
                    <a:pt x="2993677" y="1871048"/>
                  </a:lnTo>
                  <a:lnTo>
                    <a:pt x="0" y="187104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-153196" r="0" t="-153196"/>
              </a:stretch>
            </a:blipFill>
            <a:ln>
              <a:noFill/>
            </a:ln>
          </p:spPr>
        </p:sp>
      </p:grpSp>
      <p:graphicFrame>
        <p:nvGraphicFramePr>
          <p:cNvPr id="411" name="Google Shape;411;p25"/>
          <p:cNvGraphicFramePr/>
          <p:nvPr/>
        </p:nvGraphicFramePr>
        <p:xfrm>
          <a:off x="365995" y="1028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{6307E373-9737-4017-9DBD-A8855EE546D4}</a:tableStyleId>
              </a:tblPr>
              <a:tblGrid>
                <a:gridCol w="487675"/>
                <a:gridCol w="518200"/>
                <a:gridCol w="457150"/>
                <a:gridCol w="487675"/>
              </a:tblGrid>
              <a:tr h="0"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8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ABEF0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BEF0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BEF0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BEF0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8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ABEF0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1F84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1F84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1F84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8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91F84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BEF0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BEF0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BEF0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8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ABEF0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1F84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1F84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1F84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0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8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91F84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1F84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1F84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1F84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8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91F84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1F84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BEF0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1F84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26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91F84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BEF0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1F84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BEF0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8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91F84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1F84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BEF0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1F84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8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91F84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BEF0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1F84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BEF0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8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9525">
                      <a:solidFill>
                        <a:srgbClr val="ABEF0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1F84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1F84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1F84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</a:tr>
            </a:tbl>
          </a:graphicData>
        </a:graphic>
      </p:graphicFrame>
      <p:pic>
        <p:nvPicPr>
          <p:cNvPr id="412" name="Google Shape;412;p25"/>
          <p:cNvPicPr preferRelativeResize="0"/>
          <p:nvPr/>
        </p:nvPicPr>
        <p:blipFill rotWithShape="1">
          <a:blip r:embed="rId4">
            <a:alphaModFix/>
          </a:blip>
          <a:srcRect b="0" l="9528" r="34533" t="0"/>
          <a:stretch/>
        </p:blipFill>
        <p:spPr>
          <a:xfrm>
            <a:off x="375520" y="1028700"/>
            <a:ext cx="4243909" cy="5026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25"/>
          <p:cNvPicPr preferRelativeResize="0"/>
          <p:nvPr/>
        </p:nvPicPr>
        <p:blipFill rotWithShape="1">
          <a:blip r:embed="rId5">
            <a:alphaModFix/>
          </a:blip>
          <a:srcRect b="9170" l="27778" r="21473" t="25310"/>
          <a:stretch/>
        </p:blipFill>
        <p:spPr>
          <a:xfrm>
            <a:off x="9501905" y="1038225"/>
            <a:ext cx="3986215" cy="3431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25"/>
          <p:cNvPicPr preferRelativeResize="0"/>
          <p:nvPr/>
        </p:nvPicPr>
        <p:blipFill rotWithShape="1">
          <a:blip r:embed="rId6">
            <a:alphaModFix/>
          </a:blip>
          <a:srcRect b="21401" l="0" r="0" t="21401"/>
          <a:stretch/>
        </p:blipFill>
        <p:spPr>
          <a:xfrm>
            <a:off x="4812720" y="6274021"/>
            <a:ext cx="8675400" cy="3309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25"/>
          <p:cNvPicPr preferRelativeResize="0"/>
          <p:nvPr/>
        </p:nvPicPr>
        <p:blipFill rotWithShape="1">
          <a:blip r:embed="rId7">
            <a:alphaModFix/>
          </a:blip>
          <a:srcRect b="11250" l="0" r="0" t="11249"/>
          <a:stretch/>
        </p:blipFill>
        <p:spPr>
          <a:xfrm>
            <a:off x="13678620" y="4661254"/>
            <a:ext cx="4233860" cy="4921822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5"/>
          <p:cNvSpPr/>
          <p:nvPr/>
        </p:nvSpPr>
        <p:spPr>
          <a:xfrm>
            <a:off x="13954684" y="1297607"/>
            <a:ext cx="3681731" cy="2913170"/>
          </a:xfrm>
          <a:custGeom>
            <a:rect b="b" l="l" r="r" t="t"/>
            <a:pathLst>
              <a:path extrusionOk="0" h="2913170" w="3681731">
                <a:moveTo>
                  <a:pt x="0" y="0"/>
                </a:moveTo>
                <a:lnTo>
                  <a:pt x="3681731" y="0"/>
                </a:lnTo>
                <a:lnTo>
                  <a:pt x="3681731" y="2913170"/>
                </a:lnTo>
                <a:lnTo>
                  <a:pt x="0" y="29131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7" name="Google Shape;417;p25"/>
          <p:cNvSpPr/>
          <p:nvPr/>
        </p:nvSpPr>
        <p:spPr>
          <a:xfrm rot="-5400000">
            <a:off x="10764633" y="3422648"/>
            <a:ext cx="1369571" cy="3895026"/>
          </a:xfrm>
          <a:custGeom>
            <a:rect b="b" l="l" r="r" t="t"/>
            <a:pathLst>
              <a:path extrusionOk="0" h="3895026" w="1369571">
                <a:moveTo>
                  <a:pt x="0" y="0"/>
                </a:moveTo>
                <a:lnTo>
                  <a:pt x="1369570" y="0"/>
                </a:lnTo>
                <a:lnTo>
                  <a:pt x="1369570" y="3895026"/>
                </a:lnTo>
                <a:lnTo>
                  <a:pt x="0" y="38950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-25086" r="-11937" t="0"/>
            </a:stretch>
          </a:blipFill>
          <a:ln>
            <a:noFill/>
          </a:ln>
        </p:spPr>
      </p:sp>
      <p:sp>
        <p:nvSpPr>
          <p:cNvPr id="418" name="Google Shape;418;p25"/>
          <p:cNvSpPr/>
          <p:nvPr/>
        </p:nvSpPr>
        <p:spPr>
          <a:xfrm>
            <a:off x="674612" y="6481308"/>
            <a:ext cx="965087" cy="1664831"/>
          </a:xfrm>
          <a:custGeom>
            <a:rect b="b" l="l" r="r" t="t"/>
            <a:pathLst>
              <a:path extrusionOk="0" h="1664831" w="965087">
                <a:moveTo>
                  <a:pt x="0" y="0"/>
                </a:moveTo>
                <a:lnTo>
                  <a:pt x="965087" y="0"/>
                </a:lnTo>
                <a:lnTo>
                  <a:pt x="965087" y="1664830"/>
                </a:lnTo>
                <a:lnTo>
                  <a:pt x="0" y="16648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9" name="Google Shape;419;p25"/>
          <p:cNvSpPr/>
          <p:nvPr/>
        </p:nvSpPr>
        <p:spPr>
          <a:xfrm>
            <a:off x="-936196" y="-421677"/>
            <a:ext cx="3929792" cy="3438568"/>
          </a:xfrm>
          <a:custGeom>
            <a:rect b="b" l="l" r="r" t="t"/>
            <a:pathLst>
              <a:path extrusionOk="0" h="3438568" w="3929792">
                <a:moveTo>
                  <a:pt x="0" y="0"/>
                </a:moveTo>
                <a:lnTo>
                  <a:pt x="3929792" y="0"/>
                </a:lnTo>
                <a:lnTo>
                  <a:pt x="3929792" y="3438568"/>
                </a:lnTo>
                <a:lnTo>
                  <a:pt x="0" y="3438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0" name="Google Shape;420;p25"/>
          <p:cNvSpPr/>
          <p:nvPr/>
        </p:nvSpPr>
        <p:spPr>
          <a:xfrm>
            <a:off x="16464706" y="6274021"/>
            <a:ext cx="2676000" cy="4698779"/>
          </a:xfrm>
          <a:custGeom>
            <a:rect b="b" l="l" r="r" t="t"/>
            <a:pathLst>
              <a:path extrusionOk="0" h="4698779" w="2676000">
                <a:moveTo>
                  <a:pt x="0" y="0"/>
                </a:moveTo>
                <a:lnTo>
                  <a:pt x="2676000" y="0"/>
                </a:lnTo>
                <a:lnTo>
                  <a:pt x="2676000" y="4698779"/>
                </a:lnTo>
                <a:lnTo>
                  <a:pt x="0" y="46987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1" name="Google Shape;421;p25"/>
          <p:cNvSpPr txBox="1"/>
          <p:nvPr/>
        </p:nvSpPr>
        <p:spPr>
          <a:xfrm>
            <a:off x="674612" y="8553450"/>
            <a:ext cx="3645724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91F84A"/>
                </a:solidFill>
                <a:latin typeface="Bebas Neue"/>
                <a:ea typeface="Bebas Neue"/>
                <a:cs typeface="Bebas Neue"/>
                <a:sym typeface="Bebas Neue"/>
              </a:rPr>
              <a:t>Product Gallery</a:t>
            </a:r>
            <a:endParaRPr/>
          </a:p>
        </p:txBody>
      </p:sp>
      <p:sp>
        <p:nvSpPr>
          <p:cNvPr id="422" name="Google Shape;422;p25"/>
          <p:cNvSpPr txBox="1"/>
          <p:nvPr/>
        </p:nvSpPr>
        <p:spPr>
          <a:xfrm>
            <a:off x="5075045" y="1249982"/>
            <a:ext cx="2460804" cy="8401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Add short descriptions here.</a:t>
            </a:r>
            <a:endParaRPr/>
          </a:p>
        </p:txBody>
      </p:sp>
      <p:grpSp>
        <p:nvGrpSpPr>
          <p:cNvPr id="423" name="Google Shape;423;p25"/>
          <p:cNvGrpSpPr/>
          <p:nvPr/>
        </p:nvGrpSpPr>
        <p:grpSpPr>
          <a:xfrm>
            <a:off x="351293" y="1038224"/>
            <a:ext cx="8951943" cy="8544850"/>
            <a:chOff x="-1279743" y="0"/>
            <a:chExt cx="2589229" cy="1749144"/>
          </a:xfrm>
        </p:grpSpPr>
        <p:sp>
          <p:nvSpPr>
            <p:cNvPr id="424" name="Google Shape;424;p25"/>
            <p:cNvSpPr/>
            <p:nvPr/>
          </p:nvSpPr>
          <p:spPr>
            <a:xfrm>
              <a:off x="0" y="0"/>
              <a:ext cx="1309486" cy="702522"/>
            </a:xfrm>
            <a:custGeom>
              <a:rect b="b" l="l" r="r" t="t"/>
              <a:pathLst>
                <a:path extrusionOk="0" h="702522" w="1309486">
                  <a:moveTo>
                    <a:pt x="0" y="0"/>
                  </a:moveTo>
                  <a:lnTo>
                    <a:pt x="1309486" y="0"/>
                  </a:lnTo>
                  <a:lnTo>
                    <a:pt x="1309486" y="702522"/>
                  </a:lnTo>
                  <a:lnTo>
                    <a:pt x="0" y="70252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91F84A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25" name="Google Shape;425;p25"/>
            <p:cNvSpPr txBox="1"/>
            <p:nvPr/>
          </p:nvSpPr>
          <p:spPr>
            <a:xfrm>
              <a:off x="-1279743" y="1071776"/>
              <a:ext cx="1224587" cy="677368"/>
            </a:xfrm>
            <a:prstGeom prst="rect">
              <a:avLst/>
            </a:prstGeom>
            <a:noFill/>
            <a:ln cap="flat" cmpd="sng" w="9525">
              <a:solidFill>
                <a:srgbClr val="91F84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6" name="Google Shape;426;p25"/>
          <p:cNvSpPr txBox="1"/>
          <p:nvPr/>
        </p:nvSpPr>
        <p:spPr>
          <a:xfrm>
            <a:off x="13686789" y="1010073"/>
            <a:ext cx="4225690" cy="3460083"/>
          </a:xfrm>
          <a:prstGeom prst="rect">
            <a:avLst/>
          </a:prstGeom>
          <a:noFill/>
          <a:ln cap="flat" cmpd="sng" w="9525">
            <a:solidFill>
              <a:srgbClr val="91F84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777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25"/>
          <p:cNvSpPr txBox="1"/>
          <p:nvPr/>
        </p:nvSpPr>
        <p:spPr>
          <a:xfrm>
            <a:off x="4783822" y="4619493"/>
            <a:ext cx="4527388" cy="1445048"/>
          </a:xfrm>
          <a:prstGeom prst="rect">
            <a:avLst/>
          </a:prstGeom>
          <a:noFill/>
          <a:ln cap="flat" cmpd="sng" w="9525">
            <a:solidFill>
              <a:srgbClr val="91F84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777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25"/>
          <p:cNvSpPr txBox="1"/>
          <p:nvPr/>
        </p:nvSpPr>
        <p:spPr>
          <a:xfrm>
            <a:off x="9475603" y="4619493"/>
            <a:ext cx="4028162" cy="1445048"/>
          </a:xfrm>
          <a:prstGeom prst="rect">
            <a:avLst/>
          </a:prstGeom>
          <a:noFill/>
          <a:ln cap="flat" cmpd="sng" w="9525">
            <a:solidFill>
              <a:srgbClr val="91F84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777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2424"/>
        </a:solidFill>
      </p:bgPr>
    </p:bg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6"/>
          <p:cNvSpPr/>
          <p:nvPr/>
        </p:nvSpPr>
        <p:spPr>
          <a:xfrm>
            <a:off x="-3492510" y="-2886266"/>
            <a:ext cx="13749274" cy="5293470"/>
          </a:xfrm>
          <a:custGeom>
            <a:rect b="b" l="l" r="r" t="t"/>
            <a:pathLst>
              <a:path extrusionOk="0" h="5293470" w="13749274">
                <a:moveTo>
                  <a:pt x="0" y="0"/>
                </a:moveTo>
                <a:lnTo>
                  <a:pt x="13749274" y="0"/>
                </a:lnTo>
                <a:lnTo>
                  <a:pt x="13749274" y="5293471"/>
                </a:lnTo>
                <a:lnTo>
                  <a:pt x="0" y="52934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434" name="Google Shape;434;p26"/>
          <p:cNvPicPr preferRelativeResize="0"/>
          <p:nvPr/>
        </p:nvPicPr>
        <p:blipFill rotWithShape="1">
          <a:blip r:embed="rId4">
            <a:alphaModFix/>
          </a:blip>
          <a:srcRect b="0" l="30724" r="30724" t="0"/>
          <a:stretch/>
        </p:blipFill>
        <p:spPr>
          <a:xfrm>
            <a:off x="14485341" y="499227"/>
            <a:ext cx="3306861" cy="57185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5" name="Google Shape;435;p26"/>
          <p:cNvGrpSpPr/>
          <p:nvPr/>
        </p:nvGrpSpPr>
        <p:grpSpPr>
          <a:xfrm>
            <a:off x="495798" y="154980"/>
            <a:ext cx="6610784" cy="4160203"/>
            <a:chOff x="0" y="-76200"/>
            <a:chExt cx="1463313" cy="920871"/>
          </a:xfrm>
        </p:grpSpPr>
        <p:sp>
          <p:nvSpPr>
            <p:cNvPr id="436" name="Google Shape;436;p26"/>
            <p:cNvSpPr/>
            <p:nvPr/>
          </p:nvSpPr>
          <p:spPr>
            <a:xfrm>
              <a:off x="0" y="0"/>
              <a:ext cx="1463313" cy="844671"/>
            </a:xfrm>
            <a:custGeom>
              <a:rect b="b" l="l" r="r" t="t"/>
              <a:pathLst>
                <a:path extrusionOk="0" h="844671" w="1463313">
                  <a:moveTo>
                    <a:pt x="0" y="0"/>
                  </a:moveTo>
                  <a:lnTo>
                    <a:pt x="1463313" y="0"/>
                  </a:lnTo>
                  <a:lnTo>
                    <a:pt x="1463313" y="844671"/>
                  </a:lnTo>
                  <a:lnTo>
                    <a:pt x="0" y="844671"/>
                  </a:lnTo>
                  <a:close/>
                </a:path>
              </a:pathLst>
            </a:custGeom>
            <a:solidFill>
              <a:srgbClr val="242424"/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37" name="Google Shape;437;p26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8" name="Google Shape;438;p26"/>
          <p:cNvGrpSpPr/>
          <p:nvPr/>
        </p:nvGrpSpPr>
        <p:grpSpPr>
          <a:xfrm>
            <a:off x="10930428" y="6094014"/>
            <a:ext cx="3671971" cy="4016218"/>
            <a:chOff x="0" y="-76200"/>
            <a:chExt cx="812800" cy="889000"/>
          </a:xfrm>
        </p:grpSpPr>
        <p:sp>
          <p:nvSpPr>
            <p:cNvPr id="439" name="Google Shape;439;p26"/>
            <p:cNvSpPr/>
            <p:nvPr/>
          </p:nvSpPr>
          <p:spPr>
            <a:xfrm>
              <a:off x="0" y="0"/>
              <a:ext cx="731982" cy="741423"/>
            </a:xfrm>
            <a:custGeom>
              <a:rect b="b" l="l" r="r" t="t"/>
              <a:pathLst>
                <a:path extrusionOk="0" h="741423" w="731982">
                  <a:moveTo>
                    <a:pt x="0" y="0"/>
                  </a:moveTo>
                  <a:lnTo>
                    <a:pt x="731982" y="0"/>
                  </a:lnTo>
                  <a:lnTo>
                    <a:pt x="731982" y="741423"/>
                  </a:lnTo>
                  <a:lnTo>
                    <a:pt x="0" y="74142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40" name="Google Shape;440;p26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41" name="Google Shape;441;p26"/>
          <p:cNvPicPr preferRelativeResize="0"/>
          <p:nvPr/>
        </p:nvPicPr>
        <p:blipFill rotWithShape="1">
          <a:blip r:embed="rId5">
            <a:alphaModFix/>
          </a:blip>
          <a:srcRect b="0" l="10292" r="51156" t="0"/>
          <a:stretch/>
        </p:blipFill>
        <p:spPr>
          <a:xfrm>
            <a:off x="10930428" y="499227"/>
            <a:ext cx="3306861" cy="5718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26"/>
          <p:cNvPicPr preferRelativeResize="0"/>
          <p:nvPr/>
        </p:nvPicPr>
        <p:blipFill rotWithShape="1">
          <a:blip r:embed="rId6">
            <a:alphaModFix/>
          </a:blip>
          <a:srcRect b="0" l="6628" r="6628" t="0"/>
          <a:stretch/>
        </p:blipFill>
        <p:spPr>
          <a:xfrm>
            <a:off x="7375515" y="499227"/>
            <a:ext cx="3306861" cy="57185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3" name="Google Shape;443;p26"/>
          <p:cNvGrpSpPr/>
          <p:nvPr/>
        </p:nvGrpSpPr>
        <p:grpSpPr>
          <a:xfrm>
            <a:off x="14485341" y="6094014"/>
            <a:ext cx="3671971" cy="4016218"/>
            <a:chOff x="0" y="-76200"/>
            <a:chExt cx="812800" cy="889000"/>
          </a:xfrm>
        </p:grpSpPr>
        <p:sp>
          <p:nvSpPr>
            <p:cNvPr id="444" name="Google Shape;444;p26"/>
            <p:cNvSpPr/>
            <p:nvPr/>
          </p:nvSpPr>
          <p:spPr>
            <a:xfrm>
              <a:off x="0" y="0"/>
              <a:ext cx="731982" cy="741423"/>
            </a:xfrm>
            <a:custGeom>
              <a:rect b="b" l="l" r="r" t="t"/>
              <a:pathLst>
                <a:path extrusionOk="0" h="741423" w="731982">
                  <a:moveTo>
                    <a:pt x="0" y="0"/>
                  </a:moveTo>
                  <a:lnTo>
                    <a:pt x="731982" y="0"/>
                  </a:lnTo>
                  <a:lnTo>
                    <a:pt x="731982" y="741423"/>
                  </a:lnTo>
                  <a:lnTo>
                    <a:pt x="0" y="74142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45" name="Google Shape;445;p26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6" name="Google Shape;446;p26"/>
          <p:cNvGrpSpPr/>
          <p:nvPr/>
        </p:nvGrpSpPr>
        <p:grpSpPr>
          <a:xfrm>
            <a:off x="7375515" y="6094014"/>
            <a:ext cx="3671971" cy="4016218"/>
            <a:chOff x="0" y="-76200"/>
            <a:chExt cx="812800" cy="889000"/>
          </a:xfrm>
        </p:grpSpPr>
        <p:sp>
          <p:nvSpPr>
            <p:cNvPr id="447" name="Google Shape;447;p26"/>
            <p:cNvSpPr/>
            <p:nvPr/>
          </p:nvSpPr>
          <p:spPr>
            <a:xfrm>
              <a:off x="0" y="0"/>
              <a:ext cx="731982" cy="741423"/>
            </a:xfrm>
            <a:custGeom>
              <a:rect b="b" l="l" r="r" t="t"/>
              <a:pathLst>
                <a:path extrusionOk="0" h="741423" w="731982">
                  <a:moveTo>
                    <a:pt x="0" y="0"/>
                  </a:moveTo>
                  <a:lnTo>
                    <a:pt x="731982" y="0"/>
                  </a:lnTo>
                  <a:lnTo>
                    <a:pt x="731982" y="741423"/>
                  </a:lnTo>
                  <a:lnTo>
                    <a:pt x="0" y="74142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48" name="Google Shape;448;p26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9" name="Google Shape;449;p26"/>
          <p:cNvSpPr/>
          <p:nvPr/>
        </p:nvSpPr>
        <p:spPr>
          <a:xfrm>
            <a:off x="495798" y="6047711"/>
            <a:ext cx="6632067" cy="3730538"/>
          </a:xfrm>
          <a:custGeom>
            <a:rect b="b" l="l" r="r" t="t"/>
            <a:pathLst>
              <a:path extrusionOk="0" h="3730538" w="6632067">
                <a:moveTo>
                  <a:pt x="0" y="0"/>
                </a:moveTo>
                <a:lnTo>
                  <a:pt x="6632067" y="0"/>
                </a:lnTo>
                <a:lnTo>
                  <a:pt x="6632067" y="3730537"/>
                </a:lnTo>
                <a:lnTo>
                  <a:pt x="0" y="37305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50" name="Google Shape;450;p26"/>
          <p:cNvGrpSpPr/>
          <p:nvPr/>
        </p:nvGrpSpPr>
        <p:grpSpPr>
          <a:xfrm>
            <a:off x="495798" y="4361103"/>
            <a:ext cx="6610784" cy="5426670"/>
            <a:chOff x="0" y="-76200"/>
            <a:chExt cx="1463313" cy="1201207"/>
          </a:xfrm>
        </p:grpSpPr>
        <p:sp>
          <p:nvSpPr>
            <p:cNvPr id="451" name="Google Shape;451;p26"/>
            <p:cNvSpPr/>
            <p:nvPr/>
          </p:nvSpPr>
          <p:spPr>
            <a:xfrm>
              <a:off x="0" y="0"/>
              <a:ext cx="1463313" cy="1125007"/>
            </a:xfrm>
            <a:custGeom>
              <a:rect b="b" l="l" r="r" t="t"/>
              <a:pathLst>
                <a:path extrusionOk="0" h="1125007" w="1463313">
                  <a:moveTo>
                    <a:pt x="0" y="0"/>
                  </a:moveTo>
                  <a:lnTo>
                    <a:pt x="1463313" y="0"/>
                  </a:lnTo>
                  <a:lnTo>
                    <a:pt x="1463313" y="1125007"/>
                  </a:lnTo>
                  <a:lnTo>
                    <a:pt x="0" y="11250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52" name="Google Shape;452;p26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3" name="Google Shape;453;p26"/>
          <p:cNvSpPr/>
          <p:nvPr/>
        </p:nvSpPr>
        <p:spPr>
          <a:xfrm rot="5400000">
            <a:off x="10112028" y="2551940"/>
            <a:ext cx="2124553" cy="1835082"/>
          </a:xfrm>
          <a:custGeom>
            <a:rect b="b" l="l" r="r" t="t"/>
            <a:pathLst>
              <a:path extrusionOk="0" h="1835082" w="2124553">
                <a:moveTo>
                  <a:pt x="0" y="0"/>
                </a:moveTo>
                <a:lnTo>
                  <a:pt x="2124553" y="0"/>
                </a:lnTo>
                <a:lnTo>
                  <a:pt x="2124553" y="1835082"/>
                </a:lnTo>
                <a:lnTo>
                  <a:pt x="0" y="18350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4" name="Google Shape;454;p26"/>
          <p:cNvSpPr/>
          <p:nvPr/>
        </p:nvSpPr>
        <p:spPr>
          <a:xfrm rot="5400000">
            <a:off x="13705681" y="2551940"/>
            <a:ext cx="2124553" cy="1835082"/>
          </a:xfrm>
          <a:custGeom>
            <a:rect b="b" l="l" r="r" t="t"/>
            <a:pathLst>
              <a:path extrusionOk="0" h="1835082" w="2124553">
                <a:moveTo>
                  <a:pt x="0" y="0"/>
                </a:moveTo>
                <a:lnTo>
                  <a:pt x="2124553" y="0"/>
                </a:lnTo>
                <a:lnTo>
                  <a:pt x="2124553" y="1835082"/>
                </a:lnTo>
                <a:lnTo>
                  <a:pt x="0" y="18350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5" name="Google Shape;455;p26"/>
          <p:cNvSpPr txBox="1"/>
          <p:nvPr/>
        </p:nvSpPr>
        <p:spPr>
          <a:xfrm>
            <a:off x="815557" y="549830"/>
            <a:ext cx="55494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0" u="none" cap="none" strike="noStrike">
                <a:solidFill>
                  <a:srgbClr val="BFCBC2"/>
                </a:solidFill>
                <a:latin typeface="Bebas Neue"/>
                <a:ea typeface="Bebas Neue"/>
                <a:cs typeface="Bebas Neue"/>
                <a:sym typeface="Bebas Neue"/>
              </a:rPr>
              <a:t>Our Services</a:t>
            </a:r>
            <a:endParaRPr/>
          </a:p>
        </p:txBody>
      </p:sp>
      <p:sp>
        <p:nvSpPr>
          <p:cNvPr id="456" name="Google Shape;456;p26"/>
          <p:cNvSpPr txBox="1"/>
          <p:nvPr/>
        </p:nvSpPr>
        <p:spPr>
          <a:xfrm>
            <a:off x="11174305" y="6663107"/>
            <a:ext cx="2767421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91F84A"/>
                </a:solidFill>
                <a:latin typeface="Bebas Neue"/>
                <a:ea typeface="Bebas Neue"/>
                <a:cs typeface="Bebas Neue"/>
                <a:sym typeface="Bebas Neue"/>
              </a:rPr>
              <a:t>Service Two</a:t>
            </a:r>
            <a:endParaRPr/>
          </a:p>
        </p:txBody>
      </p:sp>
      <p:sp>
        <p:nvSpPr>
          <p:cNvPr id="457" name="Google Shape;457;p26"/>
          <p:cNvSpPr txBox="1"/>
          <p:nvPr/>
        </p:nvSpPr>
        <p:spPr>
          <a:xfrm>
            <a:off x="11200148" y="8367035"/>
            <a:ext cx="2767421" cy="8401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Elaborate on what you want to discuss. </a:t>
            </a:r>
            <a:endParaRPr/>
          </a:p>
        </p:txBody>
      </p:sp>
      <p:sp>
        <p:nvSpPr>
          <p:cNvPr id="458" name="Google Shape;458;p26"/>
          <p:cNvSpPr txBox="1"/>
          <p:nvPr/>
        </p:nvSpPr>
        <p:spPr>
          <a:xfrm>
            <a:off x="7632313" y="6663107"/>
            <a:ext cx="2767421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91F84A"/>
                </a:solidFill>
                <a:latin typeface="Bebas Neue"/>
                <a:ea typeface="Bebas Neue"/>
                <a:cs typeface="Bebas Neue"/>
                <a:sym typeface="Bebas Neue"/>
              </a:rPr>
              <a:t>Service ONE</a:t>
            </a:r>
            <a:endParaRPr/>
          </a:p>
        </p:txBody>
      </p:sp>
      <p:sp>
        <p:nvSpPr>
          <p:cNvPr id="459" name="Google Shape;459;p26"/>
          <p:cNvSpPr txBox="1"/>
          <p:nvPr/>
        </p:nvSpPr>
        <p:spPr>
          <a:xfrm>
            <a:off x="7658156" y="8367035"/>
            <a:ext cx="2767421" cy="8401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Elaborate on what you want to discuss. </a:t>
            </a:r>
            <a:endParaRPr/>
          </a:p>
        </p:txBody>
      </p:sp>
      <p:sp>
        <p:nvSpPr>
          <p:cNvPr id="460" name="Google Shape;460;p26"/>
          <p:cNvSpPr txBox="1"/>
          <p:nvPr/>
        </p:nvSpPr>
        <p:spPr>
          <a:xfrm>
            <a:off x="14742114" y="6663107"/>
            <a:ext cx="2767421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91F84A"/>
                </a:solidFill>
                <a:latin typeface="Bebas Neue"/>
                <a:ea typeface="Bebas Neue"/>
                <a:cs typeface="Bebas Neue"/>
                <a:sym typeface="Bebas Neue"/>
              </a:rPr>
              <a:t>Service THREE</a:t>
            </a:r>
            <a:endParaRPr/>
          </a:p>
        </p:txBody>
      </p:sp>
      <p:sp>
        <p:nvSpPr>
          <p:cNvPr id="461" name="Google Shape;461;p26"/>
          <p:cNvSpPr txBox="1"/>
          <p:nvPr/>
        </p:nvSpPr>
        <p:spPr>
          <a:xfrm>
            <a:off x="14767957" y="8367035"/>
            <a:ext cx="2767421" cy="8401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Elaborate on what you want to discuss.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2424"/>
        </a:solidFill>
      </p:bgPr>
    </p:bg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7"/>
          <p:cNvSpPr/>
          <p:nvPr/>
        </p:nvSpPr>
        <p:spPr>
          <a:xfrm>
            <a:off x="-786560" y="489871"/>
            <a:ext cx="8341837" cy="8373237"/>
          </a:xfrm>
          <a:custGeom>
            <a:rect b="b" l="l" r="r" t="t"/>
            <a:pathLst>
              <a:path extrusionOk="0" h="8373237" w="8341837">
                <a:moveTo>
                  <a:pt x="0" y="0"/>
                </a:moveTo>
                <a:lnTo>
                  <a:pt x="8341837" y="0"/>
                </a:lnTo>
                <a:lnTo>
                  <a:pt x="8341837" y="8373237"/>
                </a:lnTo>
                <a:lnTo>
                  <a:pt x="0" y="8373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67" name="Google Shape;467;p27"/>
          <p:cNvGrpSpPr/>
          <p:nvPr/>
        </p:nvGrpSpPr>
        <p:grpSpPr>
          <a:xfrm>
            <a:off x="4182704" y="4962674"/>
            <a:ext cx="9922593" cy="8029484"/>
            <a:chOff x="0" y="-47625"/>
            <a:chExt cx="2613358" cy="2114761"/>
          </a:xfrm>
        </p:grpSpPr>
        <p:sp>
          <p:nvSpPr>
            <p:cNvPr id="468" name="Google Shape;468;p27"/>
            <p:cNvSpPr/>
            <p:nvPr/>
          </p:nvSpPr>
          <p:spPr>
            <a:xfrm>
              <a:off x="0" y="0"/>
              <a:ext cx="2613358" cy="2067136"/>
            </a:xfrm>
            <a:custGeom>
              <a:rect b="b" l="l" r="r" t="t"/>
              <a:pathLst>
                <a:path extrusionOk="0" h="2067136" w="2613358">
                  <a:moveTo>
                    <a:pt x="0" y="0"/>
                  </a:moveTo>
                  <a:lnTo>
                    <a:pt x="2613358" y="0"/>
                  </a:lnTo>
                  <a:lnTo>
                    <a:pt x="2613358" y="2067136"/>
                  </a:lnTo>
                  <a:lnTo>
                    <a:pt x="0" y="2067136"/>
                  </a:lnTo>
                  <a:close/>
                </a:path>
              </a:pathLst>
            </a:custGeom>
            <a:solidFill>
              <a:srgbClr val="242424"/>
            </a:solidFill>
            <a:ln cap="flat" cmpd="sng" w="9525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69" name="Google Shape;469;p2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0" name="Google Shape;470;p27"/>
          <p:cNvSpPr/>
          <p:nvPr/>
        </p:nvSpPr>
        <p:spPr>
          <a:xfrm flipH="1" rot="10800000">
            <a:off x="11704320" y="0"/>
            <a:ext cx="6583680" cy="4114800"/>
          </a:xfrm>
          <a:custGeom>
            <a:rect b="b" l="l" r="r" t="t"/>
            <a:pathLst>
              <a:path extrusionOk="0" h="4114800" w="6583680">
                <a:moveTo>
                  <a:pt x="6583680" y="0"/>
                </a:moveTo>
                <a:lnTo>
                  <a:pt x="0" y="0"/>
                </a:lnTo>
                <a:lnTo>
                  <a:pt x="0" y="4114800"/>
                </a:lnTo>
                <a:lnTo>
                  <a:pt x="6583680" y="4114800"/>
                </a:lnTo>
                <a:lnTo>
                  <a:pt x="658368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1" name="Google Shape;471;p27"/>
          <p:cNvSpPr/>
          <p:nvPr/>
        </p:nvSpPr>
        <p:spPr>
          <a:xfrm>
            <a:off x="14996160" y="7135989"/>
            <a:ext cx="3286369" cy="2142713"/>
          </a:xfrm>
          <a:custGeom>
            <a:rect b="b" l="l" r="r" t="t"/>
            <a:pathLst>
              <a:path extrusionOk="0" h="4140200" w="6350000">
                <a:moveTo>
                  <a:pt x="5300345" y="2070100"/>
                </a:moveTo>
                <a:lnTo>
                  <a:pt x="6350000" y="2584450"/>
                </a:lnTo>
                <a:lnTo>
                  <a:pt x="3175000" y="4140200"/>
                </a:lnTo>
                <a:lnTo>
                  <a:pt x="0" y="2584450"/>
                </a:lnTo>
                <a:lnTo>
                  <a:pt x="1049655" y="2070100"/>
                </a:lnTo>
                <a:lnTo>
                  <a:pt x="0" y="1555750"/>
                </a:lnTo>
                <a:lnTo>
                  <a:pt x="3175000" y="0"/>
                </a:lnTo>
                <a:lnTo>
                  <a:pt x="6350000" y="1555750"/>
                </a:lnTo>
                <a:lnTo>
                  <a:pt x="5300345" y="2070100"/>
                </a:lnTo>
                <a:close/>
              </a:path>
            </a:pathLst>
          </a:custGeom>
          <a:solidFill>
            <a:srgbClr val="91F84A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2" name="Google Shape;472;p27"/>
          <p:cNvSpPr/>
          <p:nvPr/>
        </p:nvSpPr>
        <p:spPr>
          <a:xfrm>
            <a:off x="3440477" y="0"/>
            <a:ext cx="4114800" cy="4114800"/>
          </a:xfrm>
          <a:custGeom>
            <a:rect b="b" l="l" r="r" t="t"/>
            <a:pathLst>
              <a:path extrusionOk="0"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3" name="Google Shape;473;p27"/>
          <p:cNvSpPr txBox="1"/>
          <p:nvPr/>
        </p:nvSpPr>
        <p:spPr>
          <a:xfrm>
            <a:off x="4604603" y="6021480"/>
            <a:ext cx="4265124" cy="3829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9" u="none" cap="none" strike="noStrike">
                <a:solidFill>
                  <a:srgbClr val="BFCBC2"/>
                </a:solidFill>
                <a:latin typeface="Bebas Neue"/>
                <a:ea typeface="Bebas Neue"/>
                <a:cs typeface="Bebas Neue"/>
                <a:sym typeface="Bebas Neue"/>
              </a:rPr>
              <a:t>03/</a:t>
            </a:r>
            <a:endParaRPr/>
          </a:p>
        </p:txBody>
      </p:sp>
      <p:sp>
        <p:nvSpPr>
          <p:cNvPr id="474" name="Google Shape;474;p27"/>
          <p:cNvSpPr txBox="1"/>
          <p:nvPr/>
        </p:nvSpPr>
        <p:spPr>
          <a:xfrm>
            <a:off x="8868877" y="5464358"/>
            <a:ext cx="48138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0" u="none" cap="none" strike="noStrike">
                <a:solidFill>
                  <a:srgbClr val="91F84A"/>
                </a:solidFill>
                <a:latin typeface="Bebas Neue"/>
                <a:ea typeface="Bebas Neue"/>
                <a:cs typeface="Bebas Neue"/>
                <a:sym typeface="Bebas Neue"/>
              </a:rPr>
              <a:t>STATS &amp; NUMBERS</a:t>
            </a:r>
            <a:endParaRPr/>
          </a:p>
        </p:txBody>
      </p:sp>
      <p:sp>
        <p:nvSpPr>
          <p:cNvPr id="475" name="Google Shape;475;p27"/>
          <p:cNvSpPr txBox="1"/>
          <p:nvPr/>
        </p:nvSpPr>
        <p:spPr>
          <a:xfrm>
            <a:off x="8869727" y="8825008"/>
            <a:ext cx="44751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Elaborate on what you want to discuss.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2424"/>
        </a:solidFill>
      </p:bgPr>
    </p:bg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" name="Google Shape;480;p28"/>
          <p:cNvGrpSpPr/>
          <p:nvPr/>
        </p:nvGrpSpPr>
        <p:grpSpPr>
          <a:xfrm>
            <a:off x="7235946" y="5956236"/>
            <a:ext cx="10334381" cy="3223121"/>
            <a:chOff x="0" y="-410008"/>
            <a:chExt cx="13779174" cy="4297496"/>
          </a:xfrm>
        </p:grpSpPr>
        <p:grpSp>
          <p:nvGrpSpPr>
            <p:cNvPr id="481" name="Google Shape;481;p28"/>
            <p:cNvGrpSpPr/>
            <p:nvPr/>
          </p:nvGrpSpPr>
          <p:grpSpPr>
            <a:xfrm>
              <a:off x="0" y="-410008"/>
              <a:ext cx="4593058" cy="4297496"/>
              <a:chOff x="0" y="-85725"/>
              <a:chExt cx="960322" cy="898525"/>
            </a:xfrm>
          </p:grpSpPr>
          <p:sp>
            <p:nvSpPr>
              <p:cNvPr id="482" name="Google Shape;482;p28"/>
              <p:cNvSpPr/>
              <p:nvPr/>
            </p:nvSpPr>
            <p:spPr>
              <a:xfrm>
                <a:off x="0" y="0"/>
                <a:ext cx="960322" cy="769775"/>
              </a:xfrm>
              <a:custGeom>
                <a:rect b="b" l="l" r="r" t="t"/>
                <a:pathLst>
                  <a:path extrusionOk="0" h="769775" w="960322">
                    <a:moveTo>
                      <a:pt x="0" y="0"/>
                    </a:moveTo>
                    <a:lnTo>
                      <a:pt x="960322" y="0"/>
                    </a:lnTo>
                    <a:lnTo>
                      <a:pt x="960322" y="769775"/>
                    </a:lnTo>
                    <a:lnTo>
                      <a:pt x="0" y="769775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19050">
                <a:solidFill>
                  <a:srgbClr val="BFCBC2"/>
                </a:solidFill>
                <a:prstDash val="solid"/>
                <a:round/>
                <a:headEnd len="sm" w="sm" type="none"/>
                <a:tailEnd len="sm" w="sm" type="none"/>
              </a:ln>
            </p:spPr>
          </p:sp>
          <p:sp>
            <p:nvSpPr>
              <p:cNvPr id="483" name="Google Shape;483;p28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84" name="Google Shape;484;p28"/>
            <p:cNvSpPr txBox="1"/>
            <p:nvPr/>
          </p:nvSpPr>
          <p:spPr>
            <a:xfrm>
              <a:off x="854781" y="-43562"/>
              <a:ext cx="2883495" cy="2698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2000" u="none" cap="none" strike="noStrike">
                  <a:solidFill>
                    <a:srgbClr val="BFCBC2"/>
                  </a:solidFill>
                  <a:latin typeface="Bebas Neue"/>
                  <a:ea typeface="Bebas Neue"/>
                  <a:cs typeface="Bebas Neue"/>
                  <a:sym typeface="Bebas Neue"/>
                </a:rPr>
                <a:t>43%</a:t>
              </a:r>
              <a:endParaRPr/>
            </a:p>
          </p:txBody>
        </p:sp>
        <p:sp>
          <p:nvSpPr>
            <p:cNvPr id="485" name="Google Shape;485;p28"/>
            <p:cNvSpPr txBox="1"/>
            <p:nvPr/>
          </p:nvSpPr>
          <p:spPr>
            <a:xfrm>
              <a:off x="645193" y="2234908"/>
              <a:ext cx="3302673" cy="10839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BFCBC2"/>
                  </a:solidFill>
                  <a:latin typeface="Lato"/>
                  <a:ea typeface="Lato"/>
                  <a:cs typeface="Lato"/>
                  <a:sym typeface="Lato"/>
                </a:rPr>
                <a:t>Elaborate on the featured statistic.</a:t>
              </a:r>
              <a:endParaRPr/>
            </a:p>
          </p:txBody>
        </p:sp>
        <p:grpSp>
          <p:nvGrpSpPr>
            <p:cNvPr id="486" name="Google Shape;486;p28"/>
            <p:cNvGrpSpPr/>
            <p:nvPr/>
          </p:nvGrpSpPr>
          <p:grpSpPr>
            <a:xfrm>
              <a:off x="9186116" y="-410008"/>
              <a:ext cx="4593058" cy="4297496"/>
              <a:chOff x="0" y="-85725"/>
              <a:chExt cx="960322" cy="898525"/>
            </a:xfrm>
          </p:grpSpPr>
          <p:sp>
            <p:nvSpPr>
              <p:cNvPr id="487" name="Google Shape;487;p28"/>
              <p:cNvSpPr/>
              <p:nvPr/>
            </p:nvSpPr>
            <p:spPr>
              <a:xfrm>
                <a:off x="0" y="0"/>
                <a:ext cx="960322" cy="769775"/>
              </a:xfrm>
              <a:custGeom>
                <a:rect b="b" l="l" r="r" t="t"/>
                <a:pathLst>
                  <a:path extrusionOk="0" h="769775" w="960322">
                    <a:moveTo>
                      <a:pt x="0" y="0"/>
                    </a:moveTo>
                    <a:lnTo>
                      <a:pt x="960322" y="0"/>
                    </a:lnTo>
                    <a:lnTo>
                      <a:pt x="960322" y="769775"/>
                    </a:lnTo>
                    <a:lnTo>
                      <a:pt x="0" y="769775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19050">
                <a:solidFill>
                  <a:srgbClr val="BFCBC2"/>
                </a:solidFill>
                <a:prstDash val="solid"/>
                <a:round/>
                <a:headEnd len="sm" w="sm" type="none"/>
                <a:tailEnd len="sm" w="sm" type="none"/>
              </a:ln>
            </p:spPr>
          </p:sp>
          <p:sp>
            <p:nvSpPr>
              <p:cNvPr id="488" name="Google Shape;488;p28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89" name="Google Shape;489;p28"/>
            <p:cNvSpPr txBox="1"/>
            <p:nvPr/>
          </p:nvSpPr>
          <p:spPr>
            <a:xfrm>
              <a:off x="10099849" y="-152524"/>
              <a:ext cx="2883495" cy="2698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2000" u="none" cap="none" strike="noStrike">
                  <a:solidFill>
                    <a:srgbClr val="BFCBC2"/>
                  </a:solidFill>
                  <a:latin typeface="Bebas Neue"/>
                  <a:ea typeface="Bebas Neue"/>
                  <a:cs typeface="Bebas Neue"/>
                  <a:sym typeface="Bebas Neue"/>
                </a:rPr>
                <a:t>35%</a:t>
              </a:r>
              <a:endParaRPr/>
            </a:p>
          </p:txBody>
        </p:sp>
        <p:sp>
          <p:nvSpPr>
            <p:cNvPr id="490" name="Google Shape;490;p28"/>
            <p:cNvSpPr txBox="1"/>
            <p:nvPr/>
          </p:nvSpPr>
          <p:spPr>
            <a:xfrm>
              <a:off x="9831308" y="2125946"/>
              <a:ext cx="3302673" cy="10839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BFCBC2"/>
                  </a:solidFill>
                  <a:latin typeface="Lato"/>
                  <a:ea typeface="Lato"/>
                  <a:cs typeface="Lato"/>
                  <a:sym typeface="Lato"/>
                </a:rPr>
                <a:t>Elaborate on the featured statistic.</a:t>
              </a:r>
              <a:endParaRPr/>
            </a:p>
          </p:txBody>
        </p:sp>
        <p:grpSp>
          <p:nvGrpSpPr>
            <p:cNvPr id="491" name="Google Shape;491;p28"/>
            <p:cNvGrpSpPr/>
            <p:nvPr/>
          </p:nvGrpSpPr>
          <p:grpSpPr>
            <a:xfrm>
              <a:off x="4593058" y="-410008"/>
              <a:ext cx="4593058" cy="4297496"/>
              <a:chOff x="0" y="-85725"/>
              <a:chExt cx="960322" cy="898525"/>
            </a:xfrm>
          </p:grpSpPr>
          <p:sp>
            <p:nvSpPr>
              <p:cNvPr id="492" name="Google Shape;492;p28"/>
              <p:cNvSpPr/>
              <p:nvPr/>
            </p:nvSpPr>
            <p:spPr>
              <a:xfrm>
                <a:off x="0" y="0"/>
                <a:ext cx="960322" cy="769775"/>
              </a:xfrm>
              <a:custGeom>
                <a:rect b="b" l="l" r="r" t="t"/>
                <a:pathLst>
                  <a:path extrusionOk="0" h="769775" w="960322">
                    <a:moveTo>
                      <a:pt x="0" y="0"/>
                    </a:moveTo>
                    <a:lnTo>
                      <a:pt x="960322" y="0"/>
                    </a:lnTo>
                    <a:lnTo>
                      <a:pt x="960322" y="769775"/>
                    </a:lnTo>
                    <a:lnTo>
                      <a:pt x="0" y="769775"/>
                    </a:lnTo>
                    <a:close/>
                  </a:path>
                </a:pathLst>
              </a:custGeom>
              <a:solidFill>
                <a:srgbClr val="91F84A"/>
              </a:solidFill>
              <a:ln cap="flat" cmpd="sng" w="19050">
                <a:solidFill>
                  <a:srgbClr val="BFCBC2"/>
                </a:solidFill>
                <a:prstDash val="solid"/>
                <a:round/>
                <a:headEnd len="sm" w="sm" type="none"/>
                <a:tailEnd len="sm" w="sm" type="none"/>
              </a:ln>
            </p:spPr>
          </p:sp>
          <p:sp>
            <p:nvSpPr>
              <p:cNvPr id="493" name="Google Shape;493;p28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7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94" name="Google Shape;494;p28"/>
            <p:cNvSpPr txBox="1"/>
            <p:nvPr/>
          </p:nvSpPr>
          <p:spPr>
            <a:xfrm>
              <a:off x="5535422" y="-43562"/>
              <a:ext cx="2883495" cy="2698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2000" u="none" cap="none" strike="noStrike">
                  <a:solidFill>
                    <a:srgbClr val="242424"/>
                  </a:solidFill>
                  <a:latin typeface="Bebas Neue"/>
                  <a:ea typeface="Bebas Neue"/>
                  <a:cs typeface="Bebas Neue"/>
                  <a:sym typeface="Bebas Neue"/>
                </a:rPr>
                <a:t>60%</a:t>
              </a:r>
              <a:endParaRPr/>
            </a:p>
          </p:txBody>
        </p:sp>
        <p:sp>
          <p:nvSpPr>
            <p:cNvPr id="495" name="Google Shape;495;p28"/>
            <p:cNvSpPr txBox="1"/>
            <p:nvPr/>
          </p:nvSpPr>
          <p:spPr>
            <a:xfrm>
              <a:off x="5238250" y="2234908"/>
              <a:ext cx="3302673" cy="10839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242424"/>
                  </a:solidFill>
                  <a:latin typeface="Lato"/>
                  <a:ea typeface="Lato"/>
                  <a:cs typeface="Lato"/>
                  <a:sym typeface="Lato"/>
                </a:rPr>
                <a:t>Elaborate on the featured statistic.</a:t>
              </a:r>
              <a:endParaRPr/>
            </a:p>
          </p:txBody>
        </p:sp>
      </p:grpSp>
      <p:pic>
        <p:nvPicPr>
          <p:cNvPr id="496" name="Google Shape;496;p28"/>
          <p:cNvPicPr preferRelativeResize="0"/>
          <p:nvPr/>
        </p:nvPicPr>
        <p:blipFill rotWithShape="1">
          <a:blip r:embed="rId3">
            <a:alphaModFix/>
          </a:blip>
          <a:srcRect b="0" l="28306" r="28305" t="0"/>
          <a:stretch/>
        </p:blipFill>
        <p:spPr>
          <a:xfrm>
            <a:off x="0" y="0"/>
            <a:ext cx="6694903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28"/>
          <p:cNvSpPr/>
          <p:nvPr/>
        </p:nvSpPr>
        <p:spPr>
          <a:xfrm>
            <a:off x="15695521" y="-694444"/>
            <a:ext cx="3749611" cy="4114800"/>
          </a:xfrm>
          <a:custGeom>
            <a:rect b="b" l="l" r="r" t="t"/>
            <a:pathLst>
              <a:path extrusionOk="0" h="4114800" w="3749611">
                <a:moveTo>
                  <a:pt x="0" y="0"/>
                </a:moveTo>
                <a:lnTo>
                  <a:pt x="3749611" y="0"/>
                </a:lnTo>
                <a:lnTo>
                  <a:pt x="37496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8" name="Google Shape;498;p28"/>
          <p:cNvSpPr/>
          <p:nvPr/>
        </p:nvSpPr>
        <p:spPr>
          <a:xfrm rot="4520380">
            <a:off x="-2566386" y="7035773"/>
            <a:ext cx="5132772" cy="4580999"/>
          </a:xfrm>
          <a:custGeom>
            <a:rect b="b" l="l" r="r" t="t"/>
            <a:pathLst>
              <a:path extrusionOk="0" h="4580999" w="5132772">
                <a:moveTo>
                  <a:pt x="0" y="0"/>
                </a:moveTo>
                <a:lnTo>
                  <a:pt x="5132772" y="0"/>
                </a:lnTo>
                <a:lnTo>
                  <a:pt x="5132772" y="4580999"/>
                </a:lnTo>
                <a:lnTo>
                  <a:pt x="0" y="45809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9" name="Google Shape;499;p28"/>
          <p:cNvSpPr/>
          <p:nvPr/>
        </p:nvSpPr>
        <p:spPr>
          <a:xfrm>
            <a:off x="15405478" y="8169118"/>
            <a:ext cx="5765044" cy="4114800"/>
          </a:xfrm>
          <a:custGeom>
            <a:rect b="b" l="l" r="r" t="t"/>
            <a:pathLst>
              <a:path extrusionOk="0" h="4114800" w="5765044">
                <a:moveTo>
                  <a:pt x="0" y="0"/>
                </a:moveTo>
                <a:lnTo>
                  <a:pt x="5765044" y="0"/>
                </a:lnTo>
                <a:lnTo>
                  <a:pt x="57650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0" name="Google Shape;500;p28"/>
          <p:cNvSpPr txBox="1"/>
          <p:nvPr/>
        </p:nvSpPr>
        <p:spPr>
          <a:xfrm>
            <a:off x="7235946" y="2215084"/>
            <a:ext cx="7716592" cy="1857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0" u="none" cap="none" strike="noStrike">
                <a:solidFill>
                  <a:srgbClr val="BFCBC2"/>
                </a:solidFill>
                <a:latin typeface="Bebas Neue"/>
                <a:ea typeface="Bebas Neue"/>
                <a:cs typeface="Bebas Neue"/>
                <a:sym typeface="Bebas Neue"/>
              </a:rPr>
              <a:t>Market Share</a:t>
            </a:r>
            <a:endParaRPr/>
          </a:p>
        </p:txBody>
      </p:sp>
      <p:sp>
        <p:nvSpPr>
          <p:cNvPr id="501" name="Google Shape;501;p28"/>
          <p:cNvSpPr txBox="1"/>
          <p:nvPr/>
        </p:nvSpPr>
        <p:spPr>
          <a:xfrm>
            <a:off x="7235946" y="4034359"/>
            <a:ext cx="7716592" cy="565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Elaborate on the featured statistic</a:t>
            </a:r>
            <a:endParaRPr/>
          </a:p>
        </p:txBody>
      </p:sp>
      <p:sp>
        <p:nvSpPr>
          <p:cNvPr id="502" name="Google Shape;502;p28"/>
          <p:cNvSpPr/>
          <p:nvPr/>
        </p:nvSpPr>
        <p:spPr>
          <a:xfrm>
            <a:off x="-13719495" y="751182"/>
            <a:ext cx="21708091" cy="1223547"/>
          </a:xfrm>
          <a:custGeom>
            <a:rect b="b" l="l" r="r" t="t"/>
            <a:pathLst>
              <a:path extrusionOk="0" h="1223547" w="21708091">
                <a:moveTo>
                  <a:pt x="0" y="0"/>
                </a:moveTo>
                <a:lnTo>
                  <a:pt x="21708091" y="0"/>
                </a:lnTo>
                <a:lnTo>
                  <a:pt x="21708091" y="1223547"/>
                </a:lnTo>
                <a:lnTo>
                  <a:pt x="0" y="12235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2424"/>
        </a:solidFill>
      </p:bgPr>
    </p:bg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9"/>
          <p:cNvSpPr/>
          <p:nvPr/>
        </p:nvSpPr>
        <p:spPr>
          <a:xfrm>
            <a:off x="12152100" y="-1586924"/>
            <a:ext cx="10214400" cy="8490720"/>
          </a:xfrm>
          <a:custGeom>
            <a:rect b="b" l="l" r="r" t="t"/>
            <a:pathLst>
              <a:path extrusionOk="0" h="8490720" w="10214400">
                <a:moveTo>
                  <a:pt x="0" y="0"/>
                </a:moveTo>
                <a:lnTo>
                  <a:pt x="10214400" y="0"/>
                </a:lnTo>
                <a:lnTo>
                  <a:pt x="10214400" y="8490720"/>
                </a:lnTo>
                <a:lnTo>
                  <a:pt x="0" y="84907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08" name="Google Shape;508;p29"/>
          <p:cNvGrpSpPr/>
          <p:nvPr/>
        </p:nvGrpSpPr>
        <p:grpSpPr>
          <a:xfrm>
            <a:off x="9622434" y="1195521"/>
            <a:ext cx="7765587" cy="8062779"/>
            <a:chOff x="0" y="-76200"/>
            <a:chExt cx="1718932" cy="1784716"/>
          </a:xfrm>
        </p:grpSpPr>
        <p:sp>
          <p:nvSpPr>
            <p:cNvPr id="509" name="Google Shape;509;p29"/>
            <p:cNvSpPr/>
            <p:nvPr/>
          </p:nvSpPr>
          <p:spPr>
            <a:xfrm>
              <a:off x="0" y="0"/>
              <a:ext cx="1718932" cy="1708516"/>
            </a:xfrm>
            <a:custGeom>
              <a:rect b="b" l="l" r="r" t="t"/>
              <a:pathLst>
                <a:path extrusionOk="0" h="1708516" w="1718932">
                  <a:moveTo>
                    <a:pt x="0" y="0"/>
                  </a:moveTo>
                  <a:lnTo>
                    <a:pt x="1718932" y="0"/>
                  </a:lnTo>
                  <a:lnTo>
                    <a:pt x="1718932" y="1708516"/>
                  </a:lnTo>
                  <a:lnTo>
                    <a:pt x="0" y="1708516"/>
                  </a:lnTo>
                  <a:close/>
                </a:path>
              </a:pathLst>
            </a:custGeom>
            <a:solidFill>
              <a:srgbClr val="242424"/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10" name="Google Shape;510;p29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1" name="Google Shape;511;p29"/>
          <p:cNvGrpSpPr/>
          <p:nvPr/>
        </p:nvGrpSpPr>
        <p:grpSpPr>
          <a:xfrm>
            <a:off x="10205441" y="1927098"/>
            <a:ext cx="6599572" cy="6915298"/>
            <a:chOff x="0" y="-38100"/>
            <a:chExt cx="8799429" cy="9220397"/>
          </a:xfrm>
        </p:grpSpPr>
        <p:sp>
          <p:nvSpPr>
            <p:cNvPr id="512" name="Google Shape;512;p29"/>
            <p:cNvSpPr txBox="1"/>
            <p:nvPr/>
          </p:nvSpPr>
          <p:spPr>
            <a:xfrm>
              <a:off x="0" y="2261272"/>
              <a:ext cx="809564" cy="7688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92" u="none" cap="none" strike="noStrike">
                  <a:solidFill>
                    <a:srgbClr val="BFCBC2"/>
                  </a:solidFill>
                  <a:latin typeface="Lato"/>
                  <a:ea typeface="Lato"/>
                  <a:cs typeface="Lato"/>
                  <a:sym typeface="Lato"/>
                </a:rPr>
                <a:t>Item 5</a:t>
              </a:r>
              <a:endParaRPr/>
            </a:p>
            <a:p>
              <a:pPr indent="0" lvl="0" marL="0" marR="0" rtl="0" algn="ctr">
                <a:lnSpc>
                  <a:spcPct val="14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92" u="none" cap="none" strike="noStrike">
                  <a:solidFill>
                    <a:srgbClr val="BFCBC2"/>
                  </a:solidFill>
                  <a:latin typeface="Lato"/>
                  <a:ea typeface="Lato"/>
                  <a:cs typeface="Lato"/>
                  <a:sym typeface="Lato"/>
                </a:rPr>
                <a:t>34.9%</a:t>
              </a:r>
              <a:endParaRPr/>
            </a:p>
          </p:txBody>
        </p:sp>
        <p:sp>
          <p:nvSpPr>
            <p:cNvPr id="513" name="Google Shape;513;p29"/>
            <p:cNvSpPr txBox="1"/>
            <p:nvPr/>
          </p:nvSpPr>
          <p:spPr>
            <a:xfrm>
              <a:off x="3551986" y="8413491"/>
              <a:ext cx="809564" cy="7688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92" u="none" cap="none" strike="noStrike">
                  <a:solidFill>
                    <a:srgbClr val="BFCBC2"/>
                  </a:solidFill>
                  <a:latin typeface="Lato"/>
                  <a:ea typeface="Lato"/>
                  <a:cs typeface="Lato"/>
                  <a:sym typeface="Lato"/>
                </a:rPr>
                <a:t>Item 4</a:t>
              </a:r>
              <a:endParaRPr/>
            </a:p>
            <a:p>
              <a:pPr indent="0" lvl="0" marL="0" marR="0" rtl="0" algn="ctr">
                <a:lnSpc>
                  <a:spcPct val="14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92" u="none" cap="none" strike="noStrike">
                  <a:solidFill>
                    <a:srgbClr val="BFCBC2"/>
                  </a:solidFill>
                  <a:latin typeface="Lato"/>
                  <a:ea typeface="Lato"/>
                  <a:cs typeface="Lato"/>
                  <a:sym typeface="Lato"/>
                </a:rPr>
                <a:t>28.6%</a:t>
              </a:r>
              <a:endParaRPr/>
            </a:p>
          </p:txBody>
        </p:sp>
        <p:sp>
          <p:nvSpPr>
            <p:cNvPr id="514" name="Google Shape;514;p29"/>
            <p:cNvSpPr txBox="1"/>
            <p:nvPr/>
          </p:nvSpPr>
          <p:spPr>
            <a:xfrm>
              <a:off x="7989865" y="4084906"/>
              <a:ext cx="809564" cy="7688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92" u="none" cap="none" strike="noStrike">
                  <a:solidFill>
                    <a:srgbClr val="BFCBC2"/>
                  </a:solidFill>
                  <a:latin typeface="Lato"/>
                  <a:ea typeface="Lato"/>
                  <a:cs typeface="Lato"/>
                  <a:sym typeface="Lato"/>
                </a:rPr>
                <a:t>Item 3</a:t>
              </a:r>
              <a:endParaRPr/>
            </a:p>
            <a:p>
              <a:pPr indent="0" lvl="0" marL="0" marR="0" rtl="0" algn="ctr">
                <a:lnSpc>
                  <a:spcPct val="14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92" u="none" cap="none" strike="noStrike">
                  <a:solidFill>
                    <a:srgbClr val="BFCBC2"/>
                  </a:solidFill>
                  <a:latin typeface="Lato"/>
                  <a:ea typeface="Lato"/>
                  <a:cs typeface="Lato"/>
                  <a:sym typeface="Lato"/>
                </a:rPr>
                <a:t>23.8%</a:t>
              </a:r>
              <a:endParaRPr/>
            </a:p>
          </p:txBody>
        </p:sp>
        <p:sp>
          <p:nvSpPr>
            <p:cNvPr id="515" name="Google Shape;515;p29"/>
            <p:cNvSpPr txBox="1"/>
            <p:nvPr/>
          </p:nvSpPr>
          <p:spPr>
            <a:xfrm>
              <a:off x="5405222" y="293932"/>
              <a:ext cx="809564" cy="7688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92" u="none" cap="none" strike="noStrike">
                  <a:solidFill>
                    <a:srgbClr val="BFCBC2"/>
                  </a:solidFill>
                  <a:latin typeface="Lato"/>
                  <a:ea typeface="Lato"/>
                  <a:cs typeface="Lato"/>
                  <a:sym typeface="Lato"/>
                </a:rPr>
                <a:t>Item 2</a:t>
              </a:r>
              <a:endParaRPr/>
            </a:p>
            <a:p>
              <a:pPr indent="0" lvl="0" marL="0" marR="0" rtl="0" algn="ctr">
                <a:lnSpc>
                  <a:spcPct val="14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92" u="none" cap="none" strike="noStrike">
                  <a:solidFill>
                    <a:srgbClr val="BFCBC2"/>
                  </a:solidFill>
                  <a:latin typeface="Lato"/>
                  <a:ea typeface="Lato"/>
                  <a:cs typeface="Lato"/>
                  <a:sym typeface="Lato"/>
                </a:rPr>
                <a:t>12.7%</a:t>
              </a:r>
              <a:endParaRPr/>
            </a:p>
          </p:txBody>
        </p:sp>
        <p:sp>
          <p:nvSpPr>
            <p:cNvPr id="516" name="Google Shape;516;p29"/>
            <p:cNvSpPr txBox="1"/>
            <p:nvPr/>
          </p:nvSpPr>
          <p:spPr>
            <a:xfrm>
              <a:off x="3762755" y="-38100"/>
              <a:ext cx="809564" cy="7688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92" u="none" cap="none" strike="noStrike">
                  <a:solidFill>
                    <a:srgbClr val="BFCBC2"/>
                  </a:solidFill>
                  <a:latin typeface="Lato"/>
                  <a:ea typeface="Lato"/>
                  <a:cs typeface="Lato"/>
                  <a:sym typeface="Lato"/>
                </a:rPr>
                <a:t>Item 1</a:t>
              </a:r>
              <a:endParaRPr/>
            </a:p>
            <a:p>
              <a:pPr indent="0" lvl="0" marL="0" marR="0" rtl="0" algn="ctr">
                <a:lnSpc>
                  <a:spcPct val="14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92" u="none" cap="none" strike="noStrike">
                  <a:solidFill>
                    <a:srgbClr val="BFCBC2"/>
                  </a:solidFill>
                  <a:latin typeface="Lato"/>
                  <a:ea typeface="Lato"/>
                  <a:cs typeface="Lato"/>
                  <a:sym typeface="Lato"/>
                </a:rPr>
                <a:t>0%</a:t>
              </a:r>
              <a:endParaRPr/>
            </a:p>
          </p:txBody>
        </p:sp>
        <p:grpSp>
          <p:nvGrpSpPr>
            <p:cNvPr id="517" name="Google Shape;517;p29"/>
            <p:cNvGrpSpPr/>
            <p:nvPr/>
          </p:nvGrpSpPr>
          <p:grpSpPr>
            <a:xfrm>
              <a:off x="319596" y="967111"/>
              <a:ext cx="7818224" cy="7328107"/>
              <a:chOff x="-77487" y="0"/>
              <a:chExt cx="2737816" cy="2566185"/>
            </a:xfrm>
          </p:grpSpPr>
          <p:sp>
            <p:nvSpPr>
              <p:cNvPr id="518" name="Google Shape;518;p29"/>
              <p:cNvSpPr/>
              <p:nvPr/>
            </p:nvSpPr>
            <p:spPr>
              <a:xfrm>
                <a:off x="1270000" y="0"/>
                <a:ext cx="63474" cy="635794"/>
              </a:xfrm>
              <a:custGeom>
                <a:rect b="b" l="l" r="r" t="t"/>
                <a:pathLst>
                  <a:path extrusionOk="0" h="635794" w="63474">
                    <a:moveTo>
                      <a:pt x="0" y="0"/>
                    </a:moveTo>
                    <a:lnTo>
                      <a:pt x="0" y="0"/>
                    </a:lnTo>
                    <a:cubicBezTo>
                      <a:pt x="21168" y="0"/>
                      <a:pt x="42332" y="529"/>
                      <a:pt x="63474" y="1587"/>
                    </a:cubicBezTo>
                    <a:lnTo>
                      <a:pt x="31737" y="635794"/>
                    </a:lnTo>
                    <a:cubicBezTo>
                      <a:pt x="21166" y="635265"/>
                      <a:pt x="10584" y="635000"/>
                      <a:pt x="0" y="635000"/>
                    </a:cubicBezTo>
                    <a:close/>
                  </a:path>
                </a:pathLst>
              </a:custGeom>
              <a:solidFill>
                <a:srgbClr val="91F84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9" name="Google Shape;519;p29"/>
              <p:cNvSpPr/>
              <p:nvPr/>
            </p:nvSpPr>
            <p:spPr>
              <a:xfrm>
                <a:off x="1270000" y="0"/>
                <a:ext cx="952334" cy="849893"/>
              </a:xfrm>
              <a:custGeom>
                <a:rect b="b" l="l" r="r" t="t"/>
                <a:pathLst>
                  <a:path extrusionOk="0" h="849893" w="952334">
                    <a:moveTo>
                      <a:pt x="0" y="0"/>
                    </a:moveTo>
                    <a:lnTo>
                      <a:pt x="0" y="0"/>
                    </a:lnTo>
                    <a:cubicBezTo>
                      <a:pt x="364403" y="0"/>
                      <a:pt x="711250" y="156531"/>
                      <a:pt x="952334" y="429786"/>
                    </a:cubicBezTo>
                    <a:lnTo>
                      <a:pt x="476167" y="849893"/>
                    </a:lnTo>
                    <a:cubicBezTo>
                      <a:pt x="355625" y="713266"/>
                      <a:pt x="182202" y="635000"/>
                      <a:pt x="0" y="635000"/>
                    </a:cubicBezTo>
                    <a:close/>
                  </a:path>
                </a:pathLst>
              </a:custGeom>
              <a:solidFill>
                <a:srgbClr val="C5F4B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0" name="Google Shape;520;p29"/>
              <p:cNvSpPr/>
              <p:nvPr/>
            </p:nvSpPr>
            <p:spPr>
              <a:xfrm>
                <a:off x="1724516" y="383239"/>
                <a:ext cx="935813" cy="1773643"/>
              </a:xfrm>
              <a:custGeom>
                <a:rect b="b" l="l" r="r" t="t"/>
                <a:pathLst>
                  <a:path extrusionOk="0" h="1773643" w="935813">
                    <a:moveTo>
                      <a:pt x="454635" y="0"/>
                    </a:moveTo>
                    <a:cubicBezTo>
                      <a:pt x="935813" y="493328"/>
                      <a:pt x="935760" y="1280380"/>
                      <a:pt x="454516" y="1773643"/>
                    </a:cubicBezTo>
                    <a:lnTo>
                      <a:pt x="0" y="1330202"/>
                    </a:lnTo>
                    <a:cubicBezTo>
                      <a:pt x="240622" y="1083570"/>
                      <a:pt x="240649" y="690044"/>
                      <a:pt x="60" y="443381"/>
                    </a:cubicBezTo>
                    <a:close/>
                  </a:path>
                </a:pathLst>
              </a:custGeom>
              <a:solidFill>
                <a:srgbClr val="50B24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1" name="Google Shape;521;p29"/>
              <p:cNvSpPr/>
              <p:nvPr/>
            </p:nvSpPr>
            <p:spPr>
              <a:xfrm>
                <a:off x="203075" y="1614446"/>
                <a:ext cx="2019147" cy="951739"/>
              </a:xfrm>
              <a:custGeom>
                <a:rect b="b" l="l" r="r" t="t"/>
                <a:pathLst>
                  <a:path extrusionOk="0" h="951739" w="2019147">
                    <a:moveTo>
                      <a:pt x="2019147" y="495895"/>
                    </a:moveTo>
                    <a:cubicBezTo>
                      <a:pt x="1756032" y="794040"/>
                      <a:pt x="1368462" y="951739"/>
                      <a:pt x="971933" y="921996"/>
                    </a:cubicBezTo>
                    <a:cubicBezTo>
                      <a:pt x="575404" y="892254"/>
                      <a:pt x="215695" y="678505"/>
                      <a:pt x="0" y="344445"/>
                    </a:cubicBezTo>
                    <a:lnTo>
                      <a:pt x="533463" y="0"/>
                    </a:lnTo>
                    <a:cubicBezTo>
                      <a:pt x="641310" y="167029"/>
                      <a:pt x="821165" y="273904"/>
                      <a:pt x="1019429" y="288775"/>
                    </a:cubicBezTo>
                    <a:cubicBezTo>
                      <a:pt x="1217694" y="303646"/>
                      <a:pt x="1411479" y="224797"/>
                      <a:pt x="1543036" y="75724"/>
                    </a:cubicBezTo>
                    <a:close/>
                  </a:path>
                </a:pathLst>
              </a:custGeom>
              <a:solidFill>
                <a:srgbClr val="6AC2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2" name="Google Shape;522;p29"/>
              <p:cNvSpPr/>
              <p:nvPr/>
            </p:nvSpPr>
            <p:spPr>
              <a:xfrm>
                <a:off x="-77487" y="0"/>
                <a:ext cx="1347424" cy="2011355"/>
              </a:xfrm>
              <a:custGeom>
                <a:rect b="b" l="l" r="r" t="t"/>
                <a:pathLst>
                  <a:path extrusionOk="0" h="2011355" w="1347424">
                    <a:moveTo>
                      <a:pt x="316326" y="2011355"/>
                    </a:moveTo>
                    <a:cubicBezTo>
                      <a:pt x="38226" y="1624541"/>
                      <a:pt x="0" y="1114621"/>
                      <a:pt x="217321" y="690669"/>
                    </a:cubicBezTo>
                    <a:cubicBezTo>
                      <a:pt x="434642" y="266717"/>
                      <a:pt x="870953" y="48"/>
                      <a:pt x="1347360" y="0"/>
                    </a:cubicBezTo>
                    <a:lnTo>
                      <a:pt x="1347424" y="635000"/>
                    </a:lnTo>
                    <a:cubicBezTo>
                      <a:pt x="1109220" y="635024"/>
                      <a:pt x="891064" y="768358"/>
                      <a:pt x="782404" y="980334"/>
                    </a:cubicBezTo>
                    <a:cubicBezTo>
                      <a:pt x="673744" y="1192311"/>
                      <a:pt x="692857" y="1447271"/>
                      <a:pt x="831906" y="1640677"/>
                    </a:cubicBezTo>
                    <a:close/>
                  </a:path>
                </a:pathLst>
              </a:custGeom>
              <a:solidFill>
                <a:srgbClr val="91F84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23" name="Google Shape;523;p29"/>
          <p:cNvSpPr/>
          <p:nvPr/>
        </p:nvSpPr>
        <p:spPr>
          <a:xfrm>
            <a:off x="-1989470" y="5143500"/>
            <a:ext cx="7085163" cy="5889542"/>
          </a:xfrm>
          <a:custGeom>
            <a:rect b="b" l="l" r="r" t="t"/>
            <a:pathLst>
              <a:path extrusionOk="0" h="5889542" w="7085163">
                <a:moveTo>
                  <a:pt x="0" y="0"/>
                </a:moveTo>
                <a:lnTo>
                  <a:pt x="7085163" y="0"/>
                </a:lnTo>
                <a:lnTo>
                  <a:pt x="7085163" y="5889542"/>
                </a:lnTo>
                <a:lnTo>
                  <a:pt x="0" y="58895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24" name="Google Shape;524;p29"/>
          <p:cNvGrpSpPr/>
          <p:nvPr/>
        </p:nvGrpSpPr>
        <p:grpSpPr>
          <a:xfrm>
            <a:off x="899980" y="1195521"/>
            <a:ext cx="7765587" cy="8062779"/>
            <a:chOff x="0" y="-76200"/>
            <a:chExt cx="1718932" cy="1784716"/>
          </a:xfrm>
        </p:grpSpPr>
        <p:sp>
          <p:nvSpPr>
            <p:cNvPr id="525" name="Google Shape;525;p29"/>
            <p:cNvSpPr/>
            <p:nvPr/>
          </p:nvSpPr>
          <p:spPr>
            <a:xfrm>
              <a:off x="0" y="0"/>
              <a:ext cx="1718932" cy="1708516"/>
            </a:xfrm>
            <a:custGeom>
              <a:rect b="b" l="l" r="r" t="t"/>
              <a:pathLst>
                <a:path extrusionOk="0" h="1708516" w="1718932">
                  <a:moveTo>
                    <a:pt x="0" y="0"/>
                  </a:moveTo>
                  <a:lnTo>
                    <a:pt x="1718932" y="0"/>
                  </a:lnTo>
                  <a:lnTo>
                    <a:pt x="1718932" y="1708516"/>
                  </a:lnTo>
                  <a:lnTo>
                    <a:pt x="0" y="17085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26" name="Google Shape;526;p29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7" name="Google Shape;527;p29"/>
          <p:cNvSpPr/>
          <p:nvPr/>
        </p:nvSpPr>
        <p:spPr>
          <a:xfrm>
            <a:off x="899980" y="1539768"/>
            <a:ext cx="7678891" cy="7678891"/>
          </a:xfrm>
          <a:custGeom>
            <a:rect b="b" l="l" r="r" t="t"/>
            <a:pathLst>
              <a:path extrusionOk="0" h="7678891" w="7678891">
                <a:moveTo>
                  <a:pt x="0" y="0"/>
                </a:moveTo>
                <a:lnTo>
                  <a:pt x="7678890" y="0"/>
                </a:lnTo>
                <a:lnTo>
                  <a:pt x="7678890" y="7678891"/>
                </a:lnTo>
                <a:lnTo>
                  <a:pt x="0" y="76788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28" name="Google Shape;528;p29"/>
          <p:cNvGrpSpPr/>
          <p:nvPr/>
        </p:nvGrpSpPr>
        <p:grpSpPr>
          <a:xfrm>
            <a:off x="1323278" y="2550676"/>
            <a:ext cx="6955673" cy="3914684"/>
            <a:chOff x="0" y="-47625"/>
            <a:chExt cx="1831947" cy="1031028"/>
          </a:xfrm>
        </p:grpSpPr>
        <p:sp>
          <p:nvSpPr>
            <p:cNvPr id="529" name="Google Shape;529;p29"/>
            <p:cNvSpPr/>
            <p:nvPr/>
          </p:nvSpPr>
          <p:spPr>
            <a:xfrm>
              <a:off x="0" y="0"/>
              <a:ext cx="1831947" cy="983403"/>
            </a:xfrm>
            <a:custGeom>
              <a:rect b="b" l="l" r="r" t="t"/>
              <a:pathLst>
                <a:path extrusionOk="0" h="983403" w="1831947">
                  <a:moveTo>
                    <a:pt x="0" y="0"/>
                  </a:moveTo>
                  <a:lnTo>
                    <a:pt x="1831947" y="0"/>
                  </a:lnTo>
                  <a:lnTo>
                    <a:pt x="1831947" y="983403"/>
                  </a:lnTo>
                  <a:lnTo>
                    <a:pt x="0" y="983403"/>
                  </a:lnTo>
                  <a:close/>
                </a:path>
              </a:pathLst>
            </a:custGeom>
            <a:solidFill>
              <a:srgbClr val="242424"/>
            </a:solidFill>
            <a:ln cap="flat" cmpd="sng" w="9525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30" name="Google Shape;530;p2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1" name="Google Shape;531;p29"/>
          <p:cNvGrpSpPr/>
          <p:nvPr/>
        </p:nvGrpSpPr>
        <p:grpSpPr>
          <a:xfrm>
            <a:off x="1323278" y="6513608"/>
            <a:ext cx="6955673" cy="3266928"/>
            <a:chOff x="0" y="-47625"/>
            <a:chExt cx="1831947" cy="860425"/>
          </a:xfrm>
        </p:grpSpPr>
        <p:sp>
          <p:nvSpPr>
            <p:cNvPr id="532" name="Google Shape;532;p29"/>
            <p:cNvSpPr/>
            <p:nvPr/>
          </p:nvSpPr>
          <p:spPr>
            <a:xfrm>
              <a:off x="0" y="0"/>
              <a:ext cx="1831947" cy="434249"/>
            </a:xfrm>
            <a:custGeom>
              <a:rect b="b" l="l" r="r" t="t"/>
              <a:pathLst>
                <a:path extrusionOk="0" h="434249" w="1831947">
                  <a:moveTo>
                    <a:pt x="0" y="0"/>
                  </a:moveTo>
                  <a:lnTo>
                    <a:pt x="1831947" y="0"/>
                  </a:lnTo>
                  <a:lnTo>
                    <a:pt x="1831947" y="434249"/>
                  </a:lnTo>
                  <a:lnTo>
                    <a:pt x="0" y="434249"/>
                  </a:lnTo>
                  <a:close/>
                </a:path>
              </a:pathLst>
            </a:custGeom>
            <a:solidFill>
              <a:srgbClr val="242424"/>
            </a:solidFill>
            <a:ln cap="flat" cmpd="sng" w="9525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33" name="Google Shape;533;p2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4" name="Google Shape;534;p29"/>
          <p:cNvSpPr txBox="1"/>
          <p:nvPr/>
        </p:nvSpPr>
        <p:spPr>
          <a:xfrm>
            <a:off x="1532595" y="2836277"/>
            <a:ext cx="49932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0" u="none" cap="none" strike="noStrike">
                <a:solidFill>
                  <a:srgbClr val="BFCBC2"/>
                </a:solidFill>
                <a:latin typeface="Bebas Neue"/>
                <a:ea typeface="Bebas Neue"/>
                <a:cs typeface="Bebas Neue"/>
                <a:sym typeface="Bebas Neue"/>
              </a:rPr>
              <a:t>Our Target</a:t>
            </a:r>
            <a:endParaRPr/>
          </a:p>
        </p:txBody>
      </p:sp>
      <p:sp>
        <p:nvSpPr>
          <p:cNvPr id="535" name="Google Shape;535;p29"/>
          <p:cNvSpPr txBox="1"/>
          <p:nvPr/>
        </p:nvSpPr>
        <p:spPr>
          <a:xfrm>
            <a:off x="1553111" y="6931454"/>
            <a:ext cx="6496006" cy="1136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Elaborate on the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featured statistic.</a:t>
            </a:r>
            <a:endParaRPr/>
          </a:p>
        </p:txBody>
      </p:sp>
      <p:sp>
        <p:nvSpPr>
          <p:cNvPr id="536" name="Google Shape;536;p29"/>
          <p:cNvSpPr/>
          <p:nvPr/>
        </p:nvSpPr>
        <p:spPr>
          <a:xfrm>
            <a:off x="14548945" y="7375128"/>
            <a:ext cx="5678150" cy="5823744"/>
          </a:xfrm>
          <a:custGeom>
            <a:rect b="b" l="l" r="r" t="t"/>
            <a:pathLst>
              <a:path extrusionOk="0" h="5823744" w="5678150">
                <a:moveTo>
                  <a:pt x="0" y="0"/>
                </a:moveTo>
                <a:lnTo>
                  <a:pt x="5678150" y="0"/>
                </a:lnTo>
                <a:lnTo>
                  <a:pt x="5678150" y="5823744"/>
                </a:lnTo>
                <a:lnTo>
                  <a:pt x="0" y="58237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2424"/>
        </a:solidFill>
      </p:bgPr>
    </p:bg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0"/>
          <p:cNvSpPr/>
          <p:nvPr/>
        </p:nvSpPr>
        <p:spPr>
          <a:xfrm>
            <a:off x="14503476" y="5564100"/>
            <a:ext cx="6359944" cy="6440449"/>
          </a:xfrm>
          <a:custGeom>
            <a:rect b="b" l="l" r="r" t="t"/>
            <a:pathLst>
              <a:path extrusionOk="0" h="6440449" w="6359944">
                <a:moveTo>
                  <a:pt x="0" y="0"/>
                </a:moveTo>
                <a:lnTo>
                  <a:pt x="6359943" y="0"/>
                </a:lnTo>
                <a:lnTo>
                  <a:pt x="6359943" y="6440449"/>
                </a:lnTo>
                <a:lnTo>
                  <a:pt x="0" y="64404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2" name="Google Shape;542;p30"/>
          <p:cNvSpPr/>
          <p:nvPr/>
        </p:nvSpPr>
        <p:spPr>
          <a:xfrm>
            <a:off x="-3990332" y="-1596212"/>
            <a:ext cx="8181456" cy="8285019"/>
          </a:xfrm>
          <a:custGeom>
            <a:rect b="b" l="l" r="r" t="t"/>
            <a:pathLst>
              <a:path extrusionOk="0" h="8285019" w="8181456">
                <a:moveTo>
                  <a:pt x="0" y="0"/>
                </a:moveTo>
                <a:lnTo>
                  <a:pt x="8181456" y="0"/>
                </a:lnTo>
                <a:lnTo>
                  <a:pt x="8181456" y="8285018"/>
                </a:lnTo>
                <a:lnTo>
                  <a:pt x="0" y="82850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43" name="Google Shape;543;p30"/>
          <p:cNvGrpSpPr/>
          <p:nvPr/>
        </p:nvGrpSpPr>
        <p:grpSpPr>
          <a:xfrm>
            <a:off x="1028700" y="2780963"/>
            <a:ext cx="16230600" cy="6477337"/>
            <a:chOff x="0" y="-19050"/>
            <a:chExt cx="3592683" cy="1433774"/>
          </a:xfrm>
        </p:grpSpPr>
        <p:sp>
          <p:nvSpPr>
            <p:cNvPr id="544" name="Google Shape;544;p30"/>
            <p:cNvSpPr/>
            <p:nvPr/>
          </p:nvSpPr>
          <p:spPr>
            <a:xfrm>
              <a:off x="0" y="0"/>
              <a:ext cx="3592683" cy="1414724"/>
            </a:xfrm>
            <a:custGeom>
              <a:rect b="b" l="l" r="r" t="t"/>
              <a:pathLst>
                <a:path extrusionOk="0" h="1414724" w="3592683">
                  <a:moveTo>
                    <a:pt x="0" y="0"/>
                  </a:moveTo>
                  <a:lnTo>
                    <a:pt x="3592683" y="0"/>
                  </a:lnTo>
                  <a:lnTo>
                    <a:pt x="3592683" y="1414724"/>
                  </a:lnTo>
                  <a:lnTo>
                    <a:pt x="0" y="1414724"/>
                  </a:lnTo>
                  <a:close/>
                </a:path>
              </a:pathLst>
            </a:custGeom>
            <a:solidFill>
              <a:srgbClr val="242424"/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45" name="Google Shape;545;p3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3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6" name="Google Shape;546;p30"/>
          <p:cNvSpPr/>
          <p:nvPr/>
        </p:nvSpPr>
        <p:spPr>
          <a:xfrm>
            <a:off x="5054187" y="4157469"/>
            <a:ext cx="8182784" cy="4053274"/>
          </a:xfrm>
          <a:custGeom>
            <a:rect b="b" l="l" r="r" t="t"/>
            <a:pathLst>
              <a:path extrusionOk="0" h="4053274" w="8182784">
                <a:moveTo>
                  <a:pt x="0" y="0"/>
                </a:moveTo>
                <a:lnTo>
                  <a:pt x="8182784" y="0"/>
                </a:lnTo>
                <a:lnTo>
                  <a:pt x="8182784" y="4053274"/>
                </a:lnTo>
                <a:lnTo>
                  <a:pt x="0" y="40532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7" name="Google Shape;547;p30"/>
          <p:cNvSpPr txBox="1"/>
          <p:nvPr/>
        </p:nvSpPr>
        <p:spPr>
          <a:xfrm>
            <a:off x="1590675" y="3895532"/>
            <a:ext cx="3218340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91F84A"/>
                </a:solidFill>
                <a:latin typeface="Bebas Neue"/>
                <a:ea typeface="Bebas Neue"/>
                <a:cs typeface="Bebas Neue"/>
                <a:sym typeface="Bebas Neue"/>
              </a:rPr>
              <a:t>LOCATION ONE</a:t>
            </a:r>
            <a:endParaRPr/>
          </a:p>
        </p:txBody>
      </p:sp>
      <p:sp>
        <p:nvSpPr>
          <p:cNvPr id="548" name="Google Shape;548;p30"/>
          <p:cNvSpPr txBox="1"/>
          <p:nvPr/>
        </p:nvSpPr>
        <p:spPr>
          <a:xfrm>
            <a:off x="1590675" y="7155298"/>
            <a:ext cx="3218340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91F84A"/>
                </a:solidFill>
                <a:latin typeface="Bebas Neue"/>
                <a:ea typeface="Bebas Neue"/>
                <a:cs typeface="Bebas Neue"/>
                <a:sym typeface="Bebas Neue"/>
              </a:rPr>
              <a:t>LOCATION Three</a:t>
            </a:r>
            <a:endParaRPr/>
          </a:p>
        </p:txBody>
      </p:sp>
      <p:sp>
        <p:nvSpPr>
          <p:cNvPr id="549" name="Google Shape;549;p30"/>
          <p:cNvSpPr txBox="1"/>
          <p:nvPr/>
        </p:nvSpPr>
        <p:spPr>
          <a:xfrm>
            <a:off x="1590675" y="4674983"/>
            <a:ext cx="3218340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Presentations are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communication tools</a:t>
            </a:r>
            <a:endParaRPr/>
          </a:p>
        </p:txBody>
      </p:sp>
      <p:sp>
        <p:nvSpPr>
          <p:cNvPr id="550" name="Google Shape;550;p30"/>
          <p:cNvSpPr txBox="1"/>
          <p:nvPr/>
        </p:nvSpPr>
        <p:spPr>
          <a:xfrm>
            <a:off x="1590675" y="7903751"/>
            <a:ext cx="3218340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Presentations are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communication tools</a:t>
            </a:r>
            <a:endParaRPr/>
          </a:p>
        </p:txBody>
      </p:sp>
      <p:sp>
        <p:nvSpPr>
          <p:cNvPr id="551" name="Google Shape;551;p30"/>
          <p:cNvSpPr txBox="1"/>
          <p:nvPr/>
        </p:nvSpPr>
        <p:spPr>
          <a:xfrm>
            <a:off x="13482143" y="3895532"/>
            <a:ext cx="3216974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91F84A"/>
                </a:solidFill>
                <a:latin typeface="Bebas Neue"/>
                <a:ea typeface="Bebas Neue"/>
                <a:cs typeface="Bebas Neue"/>
                <a:sym typeface="Bebas Neue"/>
              </a:rPr>
              <a:t>LOCATION Two</a:t>
            </a:r>
            <a:endParaRPr/>
          </a:p>
        </p:txBody>
      </p:sp>
      <p:sp>
        <p:nvSpPr>
          <p:cNvPr id="552" name="Google Shape;552;p30"/>
          <p:cNvSpPr txBox="1"/>
          <p:nvPr/>
        </p:nvSpPr>
        <p:spPr>
          <a:xfrm>
            <a:off x="13482143" y="7155192"/>
            <a:ext cx="3216974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91F84A"/>
                </a:solidFill>
                <a:latin typeface="Bebas Neue"/>
                <a:ea typeface="Bebas Neue"/>
                <a:cs typeface="Bebas Neue"/>
                <a:sym typeface="Bebas Neue"/>
              </a:rPr>
              <a:t>LOCATION Four</a:t>
            </a:r>
            <a:endParaRPr/>
          </a:p>
        </p:txBody>
      </p:sp>
      <p:sp>
        <p:nvSpPr>
          <p:cNvPr id="553" name="Google Shape;553;p30"/>
          <p:cNvSpPr txBox="1"/>
          <p:nvPr/>
        </p:nvSpPr>
        <p:spPr>
          <a:xfrm>
            <a:off x="13482143" y="4643985"/>
            <a:ext cx="321697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Presentations are</a:t>
            </a:r>
            <a:endParaRPr/>
          </a:p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communication tools</a:t>
            </a:r>
            <a:endParaRPr/>
          </a:p>
        </p:txBody>
      </p:sp>
      <p:sp>
        <p:nvSpPr>
          <p:cNvPr id="554" name="Google Shape;554;p30"/>
          <p:cNvSpPr txBox="1"/>
          <p:nvPr/>
        </p:nvSpPr>
        <p:spPr>
          <a:xfrm>
            <a:off x="13482143" y="7903644"/>
            <a:ext cx="321697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Presentations are</a:t>
            </a:r>
            <a:endParaRPr/>
          </a:p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communication tools</a:t>
            </a:r>
            <a:endParaRPr/>
          </a:p>
        </p:txBody>
      </p:sp>
      <p:sp>
        <p:nvSpPr>
          <p:cNvPr id="555" name="Google Shape;555;p30"/>
          <p:cNvSpPr txBox="1"/>
          <p:nvPr/>
        </p:nvSpPr>
        <p:spPr>
          <a:xfrm>
            <a:off x="1028700" y="685800"/>
            <a:ext cx="13944632" cy="1857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0" u="none" cap="none" strike="noStrike">
                <a:solidFill>
                  <a:srgbClr val="BFCBC2"/>
                </a:solidFill>
                <a:latin typeface="Bebas Neue"/>
                <a:ea typeface="Bebas Neue"/>
                <a:cs typeface="Bebas Neue"/>
                <a:sym typeface="Bebas Neue"/>
              </a:rPr>
              <a:t>World Map Report</a:t>
            </a:r>
            <a:endParaRPr/>
          </a:p>
        </p:txBody>
      </p:sp>
      <p:sp>
        <p:nvSpPr>
          <p:cNvPr id="556" name="Google Shape;556;p30"/>
          <p:cNvSpPr/>
          <p:nvPr/>
        </p:nvSpPr>
        <p:spPr>
          <a:xfrm>
            <a:off x="8833394" y="2255252"/>
            <a:ext cx="21708091" cy="1223547"/>
          </a:xfrm>
          <a:custGeom>
            <a:rect b="b" l="l" r="r" t="t"/>
            <a:pathLst>
              <a:path extrusionOk="0" h="1223547" w="21708091">
                <a:moveTo>
                  <a:pt x="0" y="0"/>
                </a:moveTo>
                <a:lnTo>
                  <a:pt x="21708091" y="0"/>
                </a:lnTo>
                <a:lnTo>
                  <a:pt x="21708091" y="1223546"/>
                </a:lnTo>
                <a:lnTo>
                  <a:pt x="0" y="12235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7" name="Google Shape;557;p30"/>
          <p:cNvSpPr/>
          <p:nvPr/>
        </p:nvSpPr>
        <p:spPr>
          <a:xfrm>
            <a:off x="-11664406" y="9023891"/>
            <a:ext cx="21708091" cy="1223547"/>
          </a:xfrm>
          <a:custGeom>
            <a:rect b="b" l="l" r="r" t="t"/>
            <a:pathLst>
              <a:path extrusionOk="0" h="1223547" w="21708091">
                <a:moveTo>
                  <a:pt x="0" y="0"/>
                </a:moveTo>
                <a:lnTo>
                  <a:pt x="21708091" y="0"/>
                </a:lnTo>
                <a:lnTo>
                  <a:pt x="21708091" y="1223546"/>
                </a:lnTo>
                <a:lnTo>
                  <a:pt x="0" y="12235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2424"/>
        </a:solidFill>
      </p:bgPr>
    </p:bg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" name="Google Shape;562;p31"/>
          <p:cNvGrpSpPr/>
          <p:nvPr/>
        </p:nvGrpSpPr>
        <p:grpSpPr>
          <a:xfrm>
            <a:off x="772251" y="275710"/>
            <a:ext cx="8115300" cy="4659490"/>
            <a:chOff x="0" y="-76200"/>
            <a:chExt cx="1796342" cy="1031389"/>
          </a:xfrm>
        </p:grpSpPr>
        <p:sp>
          <p:nvSpPr>
            <p:cNvPr id="563" name="Google Shape;563;p31"/>
            <p:cNvSpPr/>
            <p:nvPr/>
          </p:nvSpPr>
          <p:spPr>
            <a:xfrm>
              <a:off x="0" y="0"/>
              <a:ext cx="1796342" cy="955189"/>
            </a:xfrm>
            <a:custGeom>
              <a:rect b="b" l="l" r="r" t="t"/>
              <a:pathLst>
                <a:path extrusionOk="0" h="955189" w="1796342">
                  <a:moveTo>
                    <a:pt x="0" y="0"/>
                  </a:moveTo>
                  <a:lnTo>
                    <a:pt x="1796342" y="0"/>
                  </a:lnTo>
                  <a:lnTo>
                    <a:pt x="1796342" y="955189"/>
                  </a:lnTo>
                  <a:lnTo>
                    <a:pt x="0" y="955189"/>
                  </a:lnTo>
                  <a:close/>
                </a:path>
              </a:pathLst>
            </a:custGeom>
            <a:solidFill>
              <a:srgbClr val="91F84A"/>
            </a:solidFill>
            <a:ln>
              <a:noFill/>
            </a:ln>
          </p:spPr>
        </p:sp>
        <p:sp>
          <p:nvSpPr>
            <p:cNvPr id="564" name="Google Shape;564;p31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5" name="Google Shape;565;p31"/>
          <p:cNvSpPr/>
          <p:nvPr/>
        </p:nvSpPr>
        <p:spPr>
          <a:xfrm flipH="1">
            <a:off x="-2136085" y="5943218"/>
            <a:ext cx="10470108" cy="5719297"/>
          </a:xfrm>
          <a:custGeom>
            <a:rect b="b" l="l" r="r" t="t"/>
            <a:pathLst>
              <a:path extrusionOk="0" h="5719297" w="10470108">
                <a:moveTo>
                  <a:pt x="10470109" y="0"/>
                </a:moveTo>
                <a:lnTo>
                  <a:pt x="0" y="0"/>
                </a:lnTo>
                <a:lnTo>
                  <a:pt x="0" y="5719297"/>
                </a:lnTo>
                <a:lnTo>
                  <a:pt x="10470109" y="5719297"/>
                </a:lnTo>
                <a:lnTo>
                  <a:pt x="10470109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66" name="Google Shape;566;p31"/>
          <p:cNvGrpSpPr/>
          <p:nvPr/>
        </p:nvGrpSpPr>
        <p:grpSpPr>
          <a:xfrm>
            <a:off x="772251" y="5007552"/>
            <a:ext cx="8115300" cy="4659490"/>
            <a:chOff x="0" y="-76200"/>
            <a:chExt cx="1796342" cy="1031389"/>
          </a:xfrm>
        </p:grpSpPr>
        <p:sp>
          <p:nvSpPr>
            <p:cNvPr id="567" name="Google Shape;567;p31"/>
            <p:cNvSpPr/>
            <p:nvPr/>
          </p:nvSpPr>
          <p:spPr>
            <a:xfrm>
              <a:off x="0" y="0"/>
              <a:ext cx="1796342" cy="955189"/>
            </a:xfrm>
            <a:custGeom>
              <a:rect b="b" l="l" r="r" t="t"/>
              <a:pathLst>
                <a:path extrusionOk="0" h="955189" w="1796342">
                  <a:moveTo>
                    <a:pt x="0" y="0"/>
                  </a:moveTo>
                  <a:lnTo>
                    <a:pt x="1796342" y="0"/>
                  </a:lnTo>
                  <a:lnTo>
                    <a:pt x="1796342" y="955189"/>
                  </a:lnTo>
                  <a:lnTo>
                    <a:pt x="0" y="955189"/>
                  </a:lnTo>
                  <a:close/>
                </a:path>
              </a:pathLst>
            </a:custGeom>
            <a:solidFill>
              <a:srgbClr val="242424"/>
            </a:solidFill>
            <a:ln cap="flat" cmpd="sng" w="19050">
              <a:solidFill>
                <a:srgbClr val="91F84A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68" name="Google Shape;568;p31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9" name="Google Shape;569;p31"/>
          <p:cNvSpPr/>
          <p:nvPr/>
        </p:nvSpPr>
        <p:spPr>
          <a:xfrm>
            <a:off x="9786208" y="-649906"/>
            <a:ext cx="12099117" cy="4509671"/>
          </a:xfrm>
          <a:custGeom>
            <a:rect b="b" l="l" r="r" t="t"/>
            <a:pathLst>
              <a:path extrusionOk="0" h="4509671" w="12099117">
                <a:moveTo>
                  <a:pt x="0" y="0"/>
                </a:moveTo>
                <a:lnTo>
                  <a:pt x="12099118" y="0"/>
                </a:lnTo>
                <a:lnTo>
                  <a:pt x="12099118" y="4509671"/>
                </a:lnTo>
                <a:lnTo>
                  <a:pt x="0" y="45096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70" name="Google Shape;570;p31"/>
          <p:cNvGrpSpPr/>
          <p:nvPr/>
        </p:nvGrpSpPr>
        <p:grpSpPr>
          <a:xfrm>
            <a:off x="9400449" y="275710"/>
            <a:ext cx="8115300" cy="4659490"/>
            <a:chOff x="0" y="-76200"/>
            <a:chExt cx="1796342" cy="1031389"/>
          </a:xfrm>
        </p:grpSpPr>
        <p:sp>
          <p:nvSpPr>
            <p:cNvPr id="571" name="Google Shape;571;p31"/>
            <p:cNvSpPr/>
            <p:nvPr/>
          </p:nvSpPr>
          <p:spPr>
            <a:xfrm>
              <a:off x="0" y="0"/>
              <a:ext cx="1796342" cy="955189"/>
            </a:xfrm>
            <a:custGeom>
              <a:rect b="b" l="l" r="r" t="t"/>
              <a:pathLst>
                <a:path extrusionOk="0" h="955189" w="1796342">
                  <a:moveTo>
                    <a:pt x="0" y="0"/>
                  </a:moveTo>
                  <a:lnTo>
                    <a:pt x="1796342" y="0"/>
                  </a:lnTo>
                  <a:lnTo>
                    <a:pt x="1796342" y="955189"/>
                  </a:lnTo>
                  <a:lnTo>
                    <a:pt x="0" y="955189"/>
                  </a:lnTo>
                  <a:close/>
                </a:path>
              </a:pathLst>
            </a:custGeom>
            <a:solidFill>
              <a:srgbClr val="242424"/>
            </a:solidFill>
            <a:ln cap="flat" cmpd="sng" w="19050">
              <a:solidFill>
                <a:srgbClr val="91F84A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72" name="Google Shape;572;p31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3" name="Google Shape;573;p31"/>
          <p:cNvGrpSpPr/>
          <p:nvPr/>
        </p:nvGrpSpPr>
        <p:grpSpPr>
          <a:xfrm>
            <a:off x="9400449" y="5007552"/>
            <a:ext cx="8115300" cy="4659490"/>
            <a:chOff x="0" y="-76200"/>
            <a:chExt cx="1796342" cy="1031389"/>
          </a:xfrm>
        </p:grpSpPr>
        <p:sp>
          <p:nvSpPr>
            <p:cNvPr id="574" name="Google Shape;574;p31"/>
            <p:cNvSpPr/>
            <p:nvPr/>
          </p:nvSpPr>
          <p:spPr>
            <a:xfrm>
              <a:off x="0" y="0"/>
              <a:ext cx="1796342" cy="955189"/>
            </a:xfrm>
            <a:custGeom>
              <a:rect b="b" l="l" r="r" t="t"/>
              <a:pathLst>
                <a:path extrusionOk="0" h="955189" w="1796342">
                  <a:moveTo>
                    <a:pt x="0" y="0"/>
                  </a:moveTo>
                  <a:lnTo>
                    <a:pt x="1796342" y="0"/>
                  </a:lnTo>
                  <a:lnTo>
                    <a:pt x="1796342" y="955189"/>
                  </a:lnTo>
                  <a:lnTo>
                    <a:pt x="0" y="955189"/>
                  </a:lnTo>
                  <a:close/>
                </a:path>
              </a:pathLst>
            </a:custGeom>
            <a:solidFill>
              <a:srgbClr val="91F84A"/>
            </a:solidFill>
            <a:ln>
              <a:noFill/>
            </a:ln>
          </p:spPr>
        </p:sp>
        <p:sp>
          <p:nvSpPr>
            <p:cNvPr id="575" name="Google Shape;575;p31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7613482" y="3611120"/>
            <a:ext cx="3061036" cy="3061036"/>
          </a:xfrm>
          <a:custGeom>
            <a:rect b="b" l="l" r="r" t="t"/>
            <a:pathLst>
              <a:path extrusionOk="0" h="3061036" w="3061036">
                <a:moveTo>
                  <a:pt x="0" y="0"/>
                </a:moveTo>
                <a:lnTo>
                  <a:pt x="3061036" y="0"/>
                </a:lnTo>
                <a:lnTo>
                  <a:pt x="3061036" y="3061036"/>
                </a:lnTo>
                <a:lnTo>
                  <a:pt x="0" y="30610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7" name="Google Shape;577;p31"/>
          <p:cNvSpPr txBox="1"/>
          <p:nvPr/>
        </p:nvSpPr>
        <p:spPr>
          <a:xfrm>
            <a:off x="3927600" y="2178457"/>
            <a:ext cx="4194180" cy="11696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242424"/>
                </a:solidFill>
                <a:latin typeface="Lato"/>
                <a:ea typeface="Lato"/>
                <a:cs typeface="Lato"/>
                <a:sym typeface="Lato"/>
              </a:rPr>
              <a:t>What are you doing well? </a:t>
            </a:r>
            <a:endParaRPr/>
          </a:p>
          <a:p>
            <a:pPr indent="0" lvl="0" marL="0" marR="0" rtl="0" algn="l">
              <a:lnSpc>
                <a:spcPct val="13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242424"/>
                </a:solidFill>
                <a:latin typeface="Lato"/>
                <a:ea typeface="Lato"/>
                <a:cs typeface="Lato"/>
                <a:sym typeface="Lato"/>
              </a:rPr>
              <a:t>What sets you apart?</a:t>
            </a:r>
            <a:endParaRPr/>
          </a:p>
          <a:p>
            <a:pPr indent="0" lvl="0" marL="0" marR="0" rtl="0" algn="l">
              <a:lnSpc>
                <a:spcPct val="13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242424"/>
                </a:solidFill>
                <a:latin typeface="Lato"/>
                <a:ea typeface="Lato"/>
                <a:cs typeface="Lato"/>
                <a:sym typeface="Lato"/>
              </a:rPr>
              <a:t>What are your good qualities?</a:t>
            </a:r>
            <a:endParaRPr/>
          </a:p>
        </p:txBody>
      </p:sp>
      <p:sp>
        <p:nvSpPr>
          <p:cNvPr id="578" name="Google Shape;578;p31"/>
          <p:cNvSpPr txBox="1"/>
          <p:nvPr/>
        </p:nvSpPr>
        <p:spPr>
          <a:xfrm>
            <a:off x="3927600" y="7031094"/>
            <a:ext cx="4959951" cy="11696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Where do you need to improve? </a:t>
            </a:r>
            <a:endParaRPr/>
          </a:p>
          <a:p>
            <a:pPr indent="0" lvl="0" marL="0" marR="0" rtl="0" algn="l">
              <a:lnSpc>
                <a:spcPct val="13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Are resources adequate? </a:t>
            </a:r>
            <a:endParaRPr/>
          </a:p>
          <a:p>
            <a:pPr indent="0" lvl="0" marL="0" marR="0" rtl="0" algn="l">
              <a:lnSpc>
                <a:spcPct val="13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What do others do better than you?</a:t>
            </a:r>
            <a:endParaRPr/>
          </a:p>
        </p:txBody>
      </p:sp>
      <p:sp>
        <p:nvSpPr>
          <p:cNvPr id="579" name="Google Shape;579;p31"/>
          <p:cNvSpPr txBox="1"/>
          <p:nvPr/>
        </p:nvSpPr>
        <p:spPr>
          <a:xfrm>
            <a:off x="10681215" y="2178457"/>
            <a:ext cx="3629288" cy="11696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What are your goals? </a:t>
            </a:r>
            <a:endParaRPr/>
          </a:p>
          <a:p>
            <a:pPr indent="0" lvl="0" marL="0" marR="0" rtl="0" algn="r">
              <a:lnSpc>
                <a:spcPct val="13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Are demands shifting? </a:t>
            </a:r>
            <a:endParaRPr/>
          </a:p>
          <a:p>
            <a:pPr indent="0" lvl="0" marL="0" marR="0" rtl="0" algn="r">
              <a:lnSpc>
                <a:spcPct val="13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How can it be improved?</a:t>
            </a:r>
            <a:endParaRPr/>
          </a:p>
        </p:txBody>
      </p:sp>
      <p:sp>
        <p:nvSpPr>
          <p:cNvPr id="580" name="Google Shape;580;p31"/>
          <p:cNvSpPr txBox="1"/>
          <p:nvPr/>
        </p:nvSpPr>
        <p:spPr>
          <a:xfrm>
            <a:off x="10674518" y="7031094"/>
            <a:ext cx="3635985" cy="15601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242424"/>
                </a:solidFill>
                <a:latin typeface="Lato"/>
                <a:ea typeface="Lato"/>
                <a:cs typeface="Lato"/>
                <a:sym typeface="Lato"/>
              </a:rPr>
              <a:t>What are the blockers you're facing? </a:t>
            </a:r>
            <a:endParaRPr/>
          </a:p>
          <a:p>
            <a:pPr indent="0" lvl="0" marL="0" marR="0" rtl="0" algn="r">
              <a:lnSpc>
                <a:spcPct val="13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242424"/>
                </a:solidFill>
                <a:latin typeface="Lato"/>
                <a:ea typeface="Lato"/>
                <a:cs typeface="Lato"/>
                <a:sym typeface="Lato"/>
              </a:rPr>
              <a:t>What are factors outside of your control?</a:t>
            </a:r>
            <a:endParaRPr/>
          </a:p>
        </p:txBody>
      </p:sp>
      <p:grpSp>
        <p:nvGrpSpPr>
          <p:cNvPr id="581" name="Google Shape;581;p31"/>
          <p:cNvGrpSpPr/>
          <p:nvPr/>
        </p:nvGrpSpPr>
        <p:grpSpPr>
          <a:xfrm>
            <a:off x="1270577" y="1500328"/>
            <a:ext cx="2359598" cy="2449901"/>
            <a:chOff x="0" y="-76200"/>
            <a:chExt cx="1718932" cy="1784716"/>
          </a:xfrm>
        </p:grpSpPr>
        <p:sp>
          <p:nvSpPr>
            <p:cNvPr id="582" name="Google Shape;582;p31"/>
            <p:cNvSpPr/>
            <p:nvPr/>
          </p:nvSpPr>
          <p:spPr>
            <a:xfrm>
              <a:off x="0" y="0"/>
              <a:ext cx="1718932" cy="1708516"/>
            </a:xfrm>
            <a:custGeom>
              <a:rect b="b" l="l" r="r" t="t"/>
              <a:pathLst>
                <a:path extrusionOk="0" h="1708516" w="1718932">
                  <a:moveTo>
                    <a:pt x="0" y="0"/>
                  </a:moveTo>
                  <a:lnTo>
                    <a:pt x="1718932" y="0"/>
                  </a:lnTo>
                  <a:lnTo>
                    <a:pt x="1718932" y="1708516"/>
                  </a:lnTo>
                  <a:lnTo>
                    <a:pt x="0" y="17085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24242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83" name="Google Shape;583;p31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4" name="Google Shape;584;p31"/>
          <p:cNvGrpSpPr/>
          <p:nvPr/>
        </p:nvGrpSpPr>
        <p:grpSpPr>
          <a:xfrm>
            <a:off x="1270577" y="6352966"/>
            <a:ext cx="2359598" cy="2449901"/>
            <a:chOff x="0" y="-76200"/>
            <a:chExt cx="1718932" cy="1784716"/>
          </a:xfrm>
        </p:grpSpPr>
        <p:sp>
          <p:nvSpPr>
            <p:cNvPr id="585" name="Google Shape;585;p31"/>
            <p:cNvSpPr/>
            <p:nvPr/>
          </p:nvSpPr>
          <p:spPr>
            <a:xfrm>
              <a:off x="0" y="0"/>
              <a:ext cx="1718932" cy="1708516"/>
            </a:xfrm>
            <a:custGeom>
              <a:rect b="b" l="l" r="r" t="t"/>
              <a:pathLst>
                <a:path extrusionOk="0" h="1708516" w="1718932">
                  <a:moveTo>
                    <a:pt x="0" y="0"/>
                  </a:moveTo>
                  <a:lnTo>
                    <a:pt x="1718932" y="0"/>
                  </a:lnTo>
                  <a:lnTo>
                    <a:pt x="1718932" y="1708516"/>
                  </a:lnTo>
                  <a:lnTo>
                    <a:pt x="0" y="17085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91F84A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86" name="Google Shape;586;p31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7" name="Google Shape;587;p31"/>
          <p:cNvGrpSpPr/>
          <p:nvPr/>
        </p:nvGrpSpPr>
        <p:grpSpPr>
          <a:xfrm>
            <a:off x="14655968" y="1500328"/>
            <a:ext cx="2359598" cy="2449901"/>
            <a:chOff x="0" y="-76200"/>
            <a:chExt cx="1718932" cy="1784716"/>
          </a:xfrm>
        </p:grpSpPr>
        <p:sp>
          <p:nvSpPr>
            <p:cNvPr id="588" name="Google Shape;588;p31"/>
            <p:cNvSpPr/>
            <p:nvPr/>
          </p:nvSpPr>
          <p:spPr>
            <a:xfrm>
              <a:off x="0" y="0"/>
              <a:ext cx="1718932" cy="1708516"/>
            </a:xfrm>
            <a:custGeom>
              <a:rect b="b" l="l" r="r" t="t"/>
              <a:pathLst>
                <a:path extrusionOk="0" h="1708516" w="1718932">
                  <a:moveTo>
                    <a:pt x="0" y="0"/>
                  </a:moveTo>
                  <a:lnTo>
                    <a:pt x="1718932" y="0"/>
                  </a:lnTo>
                  <a:lnTo>
                    <a:pt x="1718932" y="1708516"/>
                  </a:lnTo>
                  <a:lnTo>
                    <a:pt x="0" y="17085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91F84A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89" name="Google Shape;589;p31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0" name="Google Shape;590;p31"/>
          <p:cNvGrpSpPr/>
          <p:nvPr/>
        </p:nvGrpSpPr>
        <p:grpSpPr>
          <a:xfrm>
            <a:off x="14655968" y="6352966"/>
            <a:ext cx="2359598" cy="2449901"/>
            <a:chOff x="0" y="-76200"/>
            <a:chExt cx="1718932" cy="1784716"/>
          </a:xfrm>
        </p:grpSpPr>
        <p:sp>
          <p:nvSpPr>
            <p:cNvPr id="591" name="Google Shape;591;p31"/>
            <p:cNvSpPr/>
            <p:nvPr/>
          </p:nvSpPr>
          <p:spPr>
            <a:xfrm>
              <a:off x="0" y="0"/>
              <a:ext cx="1718932" cy="1708516"/>
            </a:xfrm>
            <a:custGeom>
              <a:rect b="b" l="l" r="r" t="t"/>
              <a:pathLst>
                <a:path extrusionOk="0" h="1708516" w="1718932">
                  <a:moveTo>
                    <a:pt x="0" y="0"/>
                  </a:moveTo>
                  <a:lnTo>
                    <a:pt x="1718932" y="0"/>
                  </a:lnTo>
                  <a:lnTo>
                    <a:pt x="1718932" y="1708516"/>
                  </a:lnTo>
                  <a:lnTo>
                    <a:pt x="0" y="170851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24242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592" name="Google Shape;592;p31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3" name="Google Shape;593;p31"/>
          <p:cNvSpPr txBox="1"/>
          <p:nvPr/>
        </p:nvSpPr>
        <p:spPr>
          <a:xfrm>
            <a:off x="1801783" y="1844129"/>
            <a:ext cx="12972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242424"/>
                </a:solidFill>
                <a:latin typeface="Bebas Neue"/>
                <a:ea typeface="Bebas Neue"/>
                <a:cs typeface="Bebas Neue"/>
                <a:sym typeface="Bebas Neue"/>
              </a:rPr>
              <a:t>S</a:t>
            </a:r>
            <a:endParaRPr/>
          </a:p>
        </p:txBody>
      </p:sp>
      <p:sp>
        <p:nvSpPr>
          <p:cNvPr id="594" name="Google Shape;594;p31"/>
          <p:cNvSpPr txBox="1"/>
          <p:nvPr/>
        </p:nvSpPr>
        <p:spPr>
          <a:xfrm>
            <a:off x="1801783" y="6698273"/>
            <a:ext cx="12972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91F84A"/>
                </a:solidFill>
                <a:latin typeface="Bebas Neue"/>
                <a:ea typeface="Bebas Neue"/>
                <a:cs typeface="Bebas Neue"/>
                <a:sym typeface="Bebas Neue"/>
              </a:rPr>
              <a:t>W</a:t>
            </a:r>
            <a:endParaRPr/>
          </a:p>
        </p:txBody>
      </p:sp>
      <p:sp>
        <p:nvSpPr>
          <p:cNvPr id="595" name="Google Shape;595;p31"/>
          <p:cNvSpPr txBox="1"/>
          <p:nvPr/>
        </p:nvSpPr>
        <p:spPr>
          <a:xfrm>
            <a:off x="15187174" y="1844129"/>
            <a:ext cx="12972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91F84A"/>
                </a:solidFill>
                <a:latin typeface="Bebas Neue"/>
                <a:ea typeface="Bebas Neue"/>
                <a:cs typeface="Bebas Neue"/>
                <a:sym typeface="Bebas Neue"/>
              </a:rPr>
              <a:t>o</a:t>
            </a:r>
            <a:endParaRPr/>
          </a:p>
        </p:txBody>
      </p:sp>
      <p:sp>
        <p:nvSpPr>
          <p:cNvPr id="596" name="Google Shape;596;p31"/>
          <p:cNvSpPr txBox="1"/>
          <p:nvPr/>
        </p:nvSpPr>
        <p:spPr>
          <a:xfrm>
            <a:off x="15187174" y="6698273"/>
            <a:ext cx="12972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0" u="none" cap="none" strike="noStrike">
                <a:solidFill>
                  <a:srgbClr val="242424"/>
                </a:solidFill>
                <a:latin typeface="Bebas Neue"/>
                <a:ea typeface="Bebas Neue"/>
                <a:cs typeface="Bebas Neue"/>
                <a:sym typeface="Bebas Neue"/>
              </a:rPr>
              <a:t>T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2424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14"/>
          <p:cNvGrpSpPr/>
          <p:nvPr/>
        </p:nvGrpSpPr>
        <p:grpSpPr>
          <a:xfrm>
            <a:off x="801233" y="511897"/>
            <a:ext cx="16685534" cy="2983951"/>
            <a:chOff x="0" y="-19050"/>
            <a:chExt cx="4651507" cy="831850"/>
          </a:xfrm>
        </p:grpSpPr>
        <p:sp>
          <p:nvSpPr>
            <p:cNvPr id="112" name="Google Shape;112;p14"/>
            <p:cNvSpPr/>
            <p:nvPr/>
          </p:nvSpPr>
          <p:spPr>
            <a:xfrm>
              <a:off x="0" y="0"/>
              <a:ext cx="4651507" cy="517258"/>
            </a:xfrm>
            <a:custGeom>
              <a:rect b="b" l="l" r="r" t="t"/>
              <a:pathLst>
                <a:path extrusionOk="0" h="517258" w="4651507">
                  <a:moveTo>
                    <a:pt x="0" y="0"/>
                  </a:moveTo>
                  <a:lnTo>
                    <a:pt x="4651507" y="0"/>
                  </a:lnTo>
                  <a:lnTo>
                    <a:pt x="4651507" y="517258"/>
                  </a:lnTo>
                  <a:lnTo>
                    <a:pt x="0" y="517258"/>
                  </a:lnTo>
                  <a:close/>
                </a:path>
              </a:pathLst>
            </a:custGeom>
            <a:solidFill>
              <a:srgbClr val="242424"/>
            </a:solidFill>
            <a:ln cap="flat" cmpd="sng" w="19050">
              <a:solidFill>
                <a:srgbClr val="91F84A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13" name="Google Shape;113;p1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3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" name="Google Shape;114;p14"/>
          <p:cNvSpPr txBox="1"/>
          <p:nvPr/>
        </p:nvSpPr>
        <p:spPr>
          <a:xfrm>
            <a:off x="1028700" y="690166"/>
            <a:ext cx="16230600" cy="1857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0" u="none" cap="none" strike="noStrike">
                <a:solidFill>
                  <a:srgbClr val="BFCBC2"/>
                </a:solidFill>
                <a:latin typeface="Bebas Neue"/>
                <a:ea typeface="Bebas Neue"/>
                <a:cs typeface="Bebas Neue"/>
                <a:sym typeface="Bebas Neue"/>
              </a:rPr>
              <a:t>How to Use This Presentation</a:t>
            </a:r>
            <a:endParaRPr/>
          </a:p>
        </p:txBody>
      </p:sp>
      <p:sp>
        <p:nvSpPr>
          <p:cNvPr id="115" name="Google Shape;115;p14"/>
          <p:cNvSpPr/>
          <p:nvPr/>
        </p:nvSpPr>
        <p:spPr>
          <a:xfrm>
            <a:off x="14505532" y="7460072"/>
            <a:ext cx="4687528" cy="2929705"/>
          </a:xfrm>
          <a:custGeom>
            <a:rect b="b" l="l" r="r" t="t"/>
            <a:pathLst>
              <a:path extrusionOk="0" h="2929705" w="4687528">
                <a:moveTo>
                  <a:pt x="0" y="0"/>
                </a:moveTo>
                <a:lnTo>
                  <a:pt x="4687529" y="0"/>
                </a:lnTo>
                <a:lnTo>
                  <a:pt x="4687529" y="2929706"/>
                </a:lnTo>
                <a:lnTo>
                  <a:pt x="0" y="29297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6" name="Google Shape;116;p14"/>
          <p:cNvSpPr/>
          <p:nvPr/>
        </p:nvSpPr>
        <p:spPr>
          <a:xfrm>
            <a:off x="-3152586" y="6105714"/>
            <a:ext cx="6305172" cy="6305172"/>
          </a:xfrm>
          <a:custGeom>
            <a:rect b="b" l="l" r="r" t="t"/>
            <a:pathLst>
              <a:path extrusionOk="0" h="6305172" w="6305172">
                <a:moveTo>
                  <a:pt x="0" y="0"/>
                </a:moveTo>
                <a:lnTo>
                  <a:pt x="6305172" y="0"/>
                </a:lnTo>
                <a:lnTo>
                  <a:pt x="6305172" y="6305172"/>
                </a:lnTo>
                <a:lnTo>
                  <a:pt x="0" y="63051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17" name="Google Shape;117;p14"/>
          <p:cNvGrpSpPr/>
          <p:nvPr/>
        </p:nvGrpSpPr>
        <p:grpSpPr>
          <a:xfrm>
            <a:off x="782915" y="7334495"/>
            <a:ext cx="16685534" cy="2983951"/>
            <a:chOff x="0" y="-19050"/>
            <a:chExt cx="4651507" cy="831850"/>
          </a:xfrm>
        </p:grpSpPr>
        <p:sp>
          <p:nvSpPr>
            <p:cNvPr id="118" name="Google Shape;118;p14"/>
            <p:cNvSpPr/>
            <p:nvPr/>
          </p:nvSpPr>
          <p:spPr>
            <a:xfrm>
              <a:off x="0" y="0"/>
              <a:ext cx="4651507" cy="517258"/>
            </a:xfrm>
            <a:custGeom>
              <a:rect b="b" l="l" r="r" t="t"/>
              <a:pathLst>
                <a:path extrusionOk="0" h="517258" w="4651507">
                  <a:moveTo>
                    <a:pt x="0" y="0"/>
                  </a:moveTo>
                  <a:lnTo>
                    <a:pt x="4651507" y="0"/>
                  </a:lnTo>
                  <a:lnTo>
                    <a:pt x="4651507" y="517258"/>
                  </a:lnTo>
                  <a:lnTo>
                    <a:pt x="0" y="517258"/>
                  </a:lnTo>
                  <a:close/>
                </a:path>
              </a:pathLst>
            </a:custGeom>
            <a:solidFill>
              <a:srgbClr val="242424"/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19" name="Google Shape;119;p1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3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" name="Google Shape;120;p14"/>
          <p:cNvGrpSpPr/>
          <p:nvPr/>
        </p:nvGrpSpPr>
        <p:grpSpPr>
          <a:xfrm>
            <a:off x="13185149" y="7905674"/>
            <a:ext cx="3371063" cy="3122262"/>
            <a:chOff x="0" y="-9525"/>
            <a:chExt cx="887852" cy="822325"/>
          </a:xfrm>
        </p:grpSpPr>
        <p:sp>
          <p:nvSpPr>
            <p:cNvPr id="121" name="Google Shape;121;p14"/>
            <p:cNvSpPr/>
            <p:nvPr/>
          </p:nvSpPr>
          <p:spPr>
            <a:xfrm>
              <a:off x="0" y="0"/>
              <a:ext cx="887852" cy="204761"/>
            </a:xfrm>
            <a:custGeom>
              <a:rect b="b" l="l" r="r" t="t"/>
              <a:pathLst>
                <a:path extrusionOk="0" h="204761" w="887852">
                  <a:moveTo>
                    <a:pt x="0" y="0"/>
                  </a:moveTo>
                  <a:lnTo>
                    <a:pt x="887852" y="0"/>
                  </a:lnTo>
                  <a:lnTo>
                    <a:pt x="887852" y="204761"/>
                  </a:lnTo>
                  <a:lnTo>
                    <a:pt x="0" y="204761"/>
                  </a:lnTo>
                  <a:close/>
                </a:path>
              </a:pathLst>
            </a:custGeom>
            <a:solidFill>
              <a:srgbClr val="91F84A"/>
            </a:solidFill>
            <a:ln>
              <a:noFill/>
            </a:ln>
          </p:spPr>
        </p:sp>
        <p:sp>
          <p:nvSpPr>
            <p:cNvPr id="122" name="Google Shape;122;p1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" name="Google Shape;123;p14"/>
          <p:cNvGrpSpPr/>
          <p:nvPr/>
        </p:nvGrpSpPr>
        <p:grpSpPr>
          <a:xfrm>
            <a:off x="801233" y="2793531"/>
            <a:ext cx="16685534" cy="2983951"/>
            <a:chOff x="0" y="-19050"/>
            <a:chExt cx="4651507" cy="831850"/>
          </a:xfrm>
        </p:grpSpPr>
        <p:sp>
          <p:nvSpPr>
            <p:cNvPr id="124" name="Google Shape;124;p14"/>
            <p:cNvSpPr/>
            <p:nvPr/>
          </p:nvSpPr>
          <p:spPr>
            <a:xfrm>
              <a:off x="0" y="0"/>
              <a:ext cx="4651507" cy="517258"/>
            </a:xfrm>
            <a:custGeom>
              <a:rect b="b" l="l" r="r" t="t"/>
              <a:pathLst>
                <a:path extrusionOk="0" h="517258" w="4651507">
                  <a:moveTo>
                    <a:pt x="0" y="0"/>
                  </a:moveTo>
                  <a:lnTo>
                    <a:pt x="4651507" y="0"/>
                  </a:lnTo>
                  <a:lnTo>
                    <a:pt x="4651507" y="517258"/>
                  </a:lnTo>
                  <a:lnTo>
                    <a:pt x="0" y="517258"/>
                  </a:lnTo>
                  <a:close/>
                </a:path>
              </a:pathLst>
            </a:custGeom>
            <a:solidFill>
              <a:srgbClr val="242424"/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25" name="Google Shape;125;p1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3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" name="Google Shape;126;p14"/>
          <p:cNvGrpSpPr/>
          <p:nvPr/>
        </p:nvGrpSpPr>
        <p:grpSpPr>
          <a:xfrm>
            <a:off x="13185149" y="3309082"/>
            <a:ext cx="3371063" cy="3122262"/>
            <a:chOff x="0" y="-9525"/>
            <a:chExt cx="887852" cy="822325"/>
          </a:xfrm>
        </p:grpSpPr>
        <p:sp>
          <p:nvSpPr>
            <p:cNvPr id="127" name="Google Shape;127;p14"/>
            <p:cNvSpPr/>
            <p:nvPr/>
          </p:nvSpPr>
          <p:spPr>
            <a:xfrm>
              <a:off x="0" y="0"/>
              <a:ext cx="887852" cy="204761"/>
            </a:xfrm>
            <a:custGeom>
              <a:rect b="b" l="l" r="r" t="t"/>
              <a:pathLst>
                <a:path extrusionOk="0" h="204761" w="887852">
                  <a:moveTo>
                    <a:pt x="0" y="0"/>
                  </a:moveTo>
                  <a:lnTo>
                    <a:pt x="887852" y="0"/>
                  </a:lnTo>
                  <a:lnTo>
                    <a:pt x="887852" y="204761"/>
                  </a:lnTo>
                  <a:lnTo>
                    <a:pt x="0" y="204761"/>
                  </a:lnTo>
                  <a:close/>
                </a:path>
              </a:pathLst>
            </a:custGeom>
            <a:solidFill>
              <a:srgbClr val="91F84A"/>
            </a:solidFill>
            <a:ln>
              <a:noFill/>
            </a:ln>
          </p:spPr>
        </p:sp>
        <p:sp>
          <p:nvSpPr>
            <p:cNvPr id="128" name="Google Shape;128;p1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9" name="Google Shape;129;p14"/>
          <p:cNvGrpSpPr/>
          <p:nvPr/>
        </p:nvGrpSpPr>
        <p:grpSpPr>
          <a:xfrm>
            <a:off x="782915" y="5064013"/>
            <a:ext cx="16685534" cy="2983951"/>
            <a:chOff x="0" y="-19050"/>
            <a:chExt cx="4651507" cy="831850"/>
          </a:xfrm>
        </p:grpSpPr>
        <p:sp>
          <p:nvSpPr>
            <p:cNvPr id="130" name="Google Shape;130;p14"/>
            <p:cNvSpPr/>
            <p:nvPr/>
          </p:nvSpPr>
          <p:spPr>
            <a:xfrm>
              <a:off x="0" y="0"/>
              <a:ext cx="4651507" cy="517258"/>
            </a:xfrm>
            <a:custGeom>
              <a:rect b="b" l="l" r="r" t="t"/>
              <a:pathLst>
                <a:path extrusionOk="0" h="517258" w="4651507">
                  <a:moveTo>
                    <a:pt x="0" y="0"/>
                  </a:moveTo>
                  <a:lnTo>
                    <a:pt x="4651507" y="0"/>
                  </a:lnTo>
                  <a:lnTo>
                    <a:pt x="4651507" y="517258"/>
                  </a:lnTo>
                  <a:lnTo>
                    <a:pt x="0" y="517258"/>
                  </a:lnTo>
                  <a:close/>
                </a:path>
              </a:pathLst>
            </a:custGeom>
            <a:solidFill>
              <a:srgbClr val="242424"/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31" name="Google Shape;131;p1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3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2" name="Google Shape;132;p14"/>
          <p:cNvGrpSpPr/>
          <p:nvPr/>
        </p:nvGrpSpPr>
        <p:grpSpPr>
          <a:xfrm>
            <a:off x="13185149" y="5586046"/>
            <a:ext cx="3371063" cy="3122262"/>
            <a:chOff x="0" y="-9525"/>
            <a:chExt cx="887852" cy="822325"/>
          </a:xfrm>
        </p:grpSpPr>
        <p:sp>
          <p:nvSpPr>
            <p:cNvPr id="133" name="Google Shape;133;p14"/>
            <p:cNvSpPr/>
            <p:nvPr/>
          </p:nvSpPr>
          <p:spPr>
            <a:xfrm>
              <a:off x="0" y="0"/>
              <a:ext cx="887852" cy="204761"/>
            </a:xfrm>
            <a:custGeom>
              <a:rect b="b" l="l" r="r" t="t"/>
              <a:pathLst>
                <a:path extrusionOk="0" h="204761" w="887852">
                  <a:moveTo>
                    <a:pt x="0" y="0"/>
                  </a:moveTo>
                  <a:lnTo>
                    <a:pt x="887852" y="0"/>
                  </a:lnTo>
                  <a:lnTo>
                    <a:pt x="887852" y="204761"/>
                  </a:lnTo>
                  <a:lnTo>
                    <a:pt x="0" y="204761"/>
                  </a:lnTo>
                  <a:close/>
                </a:path>
              </a:pathLst>
            </a:custGeom>
            <a:solidFill>
              <a:srgbClr val="91F84A"/>
            </a:solidFill>
            <a:ln>
              <a:noFill/>
            </a:ln>
          </p:spPr>
        </p:sp>
        <p:sp>
          <p:nvSpPr>
            <p:cNvPr id="134" name="Google Shape;134;p1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5" name="Google Shape;135;p14"/>
          <p:cNvSpPr/>
          <p:nvPr/>
        </p:nvSpPr>
        <p:spPr>
          <a:xfrm>
            <a:off x="-5202595" y="286994"/>
            <a:ext cx="10405190" cy="586474"/>
          </a:xfrm>
          <a:custGeom>
            <a:rect b="b" l="l" r="r" t="t"/>
            <a:pathLst>
              <a:path extrusionOk="0" h="586474" w="10405190">
                <a:moveTo>
                  <a:pt x="0" y="0"/>
                </a:moveTo>
                <a:lnTo>
                  <a:pt x="10405190" y="0"/>
                </a:lnTo>
                <a:lnTo>
                  <a:pt x="10405190" y="586475"/>
                </a:lnTo>
                <a:lnTo>
                  <a:pt x="0" y="586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6" name="Google Shape;136;p14"/>
          <p:cNvSpPr txBox="1"/>
          <p:nvPr/>
        </p:nvSpPr>
        <p:spPr>
          <a:xfrm>
            <a:off x="1028700" y="3010450"/>
            <a:ext cx="108495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CBC2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Click on the "Google Slides" button below this presentation preview. </a:t>
            </a:r>
            <a:endParaRPr/>
          </a:p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CBC2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Click on "Make a copy."</a:t>
            </a:r>
            <a:endParaRPr/>
          </a:p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CBC2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Start editing your presentation.</a:t>
            </a:r>
            <a:endParaRPr/>
          </a:p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CBC2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You need to sign in to your Google account.</a:t>
            </a:r>
            <a:endParaRPr/>
          </a:p>
        </p:txBody>
      </p:sp>
      <p:sp>
        <p:nvSpPr>
          <p:cNvPr id="137" name="Google Shape;137;p14"/>
          <p:cNvSpPr txBox="1"/>
          <p:nvPr/>
        </p:nvSpPr>
        <p:spPr>
          <a:xfrm>
            <a:off x="13370088" y="3379748"/>
            <a:ext cx="3001186" cy="742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232323"/>
                </a:solidFill>
                <a:latin typeface="Bebas Neue"/>
                <a:ea typeface="Bebas Neue"/>
                <a:cs typeface="Bebas Neue"/>
                <a:sym typeface="Bebas Neue"/>
              </a:rPr>
              <a:t>Google Slides</a:t>
            </a:r>
            <a:endParaRPr/>
          </a:p>
        </p:txBody>
      </p:sp>
      <p:sp>
        <p:nvSpPr>
          <p:cNvPr id="138" name="Google Shape;138;p14"/>
          <p:cNvSpPr txBox="1"/>
          <p:nvPr/>
        </p:nvSpPr>
        <p:spPr>
          <a:xfrm>
            <a:off x="1028700" y="5288836"/>
            <a:ext cx="95421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CBC2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Click on the "PowerPoint" button below this presentation preview. </a:t>
            </a:r>
            <a:endParaRPr/>
          </a:p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CBC2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Start editing your presentation.</a:t>
            </a:r>
            <a:endParaRPr/>
          </a:p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CBC2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Download and install the fonts used in this presentation as listed on the next page.</a:t>
            </a:r>
            <a:endParaRPr/>
          </a:p>
        </p:txBody>
      </p:sp>
      <p:sp>
        <p:nvSpPr>
          <p:cNvPr id="139" name="Google Shape;139;p14"/>
          <p:cNvSpPr txBox="1"/>
          <p:nvPr/>
        </p:nvSpPr>
        <p:spPr>
          <a:xfrm>
            <a:off x="13370088" y="5667931"/>
            <a:ext cx="3001186" cy="742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232323"/>
                </a:solidFill>
                <a:latin typeface="Bebas Neue"/>
                <a:ea typeface="Bebas Neue"/>
                <a:cs typeface="Bebas Neue"/>
                <a:sym typeface="Bebas Neue"/>
              </a:rPr>
              <a:t>PowerPoint</a:t>
            </a:r>
            <a:endParaRPr/>
          </a:p>
        </p:txBody>
      </p:sp>
      <p:sp>
        <p:nvSpPr>
          <p:cNvPr id="140" name="Google Shape;140;p14"/>
          <p:cNvSpPr txBox="1"/>
          <p:nvPr/>
        </p:nvSpPr>
        <p:spPr>
          <a:xfrm>
            <a:off x="1028700" y="7757160"/>
            <a:ext cx="9933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CBC2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Click on the "Canva" button under this presentation preview. </a:t>
            </a:r>
            <a:endParaRPr/>
          </a:p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CBC2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Start editing your presentation.</a:t>
            </a:r>
            <a:endParaRPr/>
          </a:p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CBC2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You need to sign in to your Canva account.</a:t>
            </a:r>
            <a:endParaRPr/>
          </a:p>
        </p:txBody>
      </p:sp>
      <p:sp>
        <p:nvSpPr>
          <p:cNvPr id="141" name="Google Shape;141;p14"/>
          <p:cNvSpPr txBox="1"/>
          <p:nvPr/>
        </p:nvSpPr>
        <p:spPr>
          <a:xfrm>
            <a:off x="13800623" y="7976341"/>
            <a:ext cx="2570651" cy="742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232323"/>
                </a:solidFill>
                <a:latin typeface="Bebas Neue"/>
                <a:ea typeface="Bebas Neue"/>
                <a:cs typeface="Bebas Neue"/>
                <a:sym typeface="Bebas Neue"/>
              </a:rPr>
              <a:t>Canva</a:t>
            </a:r>
            <a:endParaRPr/>
          </a:p>
        </p:txBody>
      </p:sp>
      <p:sp>
        <p:nvSpPr>
          <p:cNvPr id="142" name="Google Shape;142;p14"/>
          <p:cNvSpPr/>
          <p:nvPr/>
        </p:nvSpPr>
        <p:spPr>
          <a:xfrm>
            <a:off x="16827565" y="961098"/>
            <a:ext cx="1281768" cy="3636223"/>
          </a:xfrm>
          <a:custGeom>
            <a:rect b="b" l="l" r="r" t="t"/>
            <a:pathLst>
              <a:path extrusionOk="0" h="3636223" w="1281768">
                <a:moveTo>
                  <a:pt x="0" y="0"/>
                </a:moveTo>
                <a:lnTo>
                  <a:pt x="1281769" y="0"/>
                </a:lnTo>
                <a:lnTo>
                  <a:pt x="1281769" y="3636223"/>
                </a:lnTo>
                <a:lnTo>
                  <a:pt x="0" y="36362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2424"/>
        </a:solidFill>
      </p:bgPr>
    </p:bg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1" name="Google Shape;601;p32"/>
          <p:cNvGrpSpPr/>
          <p:nvPr/>
        </p:nvGrpSpPr>
        <p:grpSpPr>
          <a:xfrm>
            <a:off x="1028700" y="703213"/>
            <a:ext cx="7829550" cy="6391664"/>
            <a:chOff x="0" y="-85725"/>
            <a:chExt cx="2062104" cy="1683401"/>
          </a:xfrm>
        </p:grpSpPr>
        <p:sp>
          <p:nvSpPr>
            <p:cNvPr id="602" name="Google Shape;602;p32"/>
            <p:cNvSpPr/>
            <p:nvPr/>
          </p:nvSpPr>
          <p:spPr>
            <a:xfrm>
              <a:off x="0" y="0"/>
              <a:ext cx="2062104" cy="1597676"/>
            </a:xfrm>
            <a:custGeom>
              <a:rect b="b" l="l" r="r" t="t"/>
              <a:pathLst>
                <a:path extrusionOk="0" h="1597676" w="2062104">
                  <a:moveTo>
                    <a:pt x="0" y="0"/>
                  </a:moveTo>
                  <a:lnTo>
                    <a:pt x="2062104" y="0"/>
                  </a:lnTo>
                  <a:lnTo>
                    <a:pt x="2062104" y="1597676"/>
                  </a:lnTo>
                  <a:lnTo>
                    <a:pt x="0" y="1597676"/>
                  </a:lnTo>
                  <a:close/>
                </a:path>
              </a:pathLst>
            </a:custGeom>
            <a:solidFill>
              <a:srgbClr val="91F84A"/>
            </a:solidFill>
            <a:ln>
              <a:noFill/>
            </a:ln>
          </p:spPr>
        </p:sp>
        <p:sp>
          <p:nvSpPr>
            <p:cNvPr id="603" name="Google Shape;603;p32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4" name="Google Shape;604;p32"/>
          <p:cNvSpPr/>
          <p:nvPr/>
        </p:nvSpPr>
        <p:spPr>
          <a:xfrm>
            <a:off x="11879992" y="0"/>
            <a:ext cx="7315200" cy="2726575"/>
          </a:xfrm>
          <a:custGeom>
            <a:rect b="b" l="l" r="r" t="t"/>
            <a:pathLst>
              <a:path extrusionOk="0" h="2726575" w="7315200">
                <a:moveTo>
                  <a:pt x="0" y="0"/>
                </a:moveTo>
                <a:lnTo>
                  <a:pt x="7315200" y="0"/>
                </a:lnTo>
                <a:lnTo>
                  <a:pt x="7315200" y="2726575"/>
                </a:lnTo>
                <a:lnTo>
                  <a:pt x="0" y="27265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05" name="Google Shape;605;p32"/>
          <p:cNvGrpSpPr/>
          <p:nvPr/>
        </p:nvGrpSpPr>
        <p:grpSpPr>
          <a:xfrm>
            <a:off x="9144000" y="703213"/>
            <a:ext cx="8115300" cy="8555087"/>
            <a:chOff x="0" y="-85725"/>
            <a:chExt cx="2137363" cy="2253192"/>
          </a:xfrm>
        </p:grpSpPr>
        <p:sp>
          <p:nvSpPr>
            <p:cNvPr id="606" name="Google Shape;606;p32"/>
            <p:cNvSpPr/>
            <p:nvPr/>
          </p:nvSpPr>
          <p:spPr>
            <a:xfrm>
              <a:off x="0" y="0"/>
              <a:ext cx="2137363" cy="2167467"/>
            </a:xfrm>
            <a:custGeom>
              <a:rect b="b" l="l" r="r" t="t"/>
              <a:pathLst>
                <a:path extrusionOk="0" h="2167467" w="2137363">
                  <a:moveTo>
                    <a:pt x="0" y="0"/>
                  </a:moveTo>
                  <a:lnTo>
                    <a:pt x="2137363" y="0"/>
                  </a:lnTo>
                  <a:lnTo>
                    <a:pt x="2137363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242424"/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07" name="Google Shape;607;p32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8" name="Google Shape;608;p32"/>
          <p:cNvSpPr/>
          <p:nvPr/>
        </p:nvSpPr>
        <p:spPr>
          <a:xfrm>
            <a:off x="9934994" y="2881839"/>
            <a:ext cx="378926" cy="541323"/>
          </a:xfrm>
          <a:custGeom>
            <a:rect b="b" l="l" r="r" t="t"/>
            <a:pathLst>
              <a:path extrusionOk="0" h="541323" w="378926">
                <a:moveTo>
                  <a:pt x="0" y="0"/>
                </a:moveTo>
                <a:lnTo>
                  <a:pt x="378926" y="0"/>
                </a:lnTo>
                <a:lnTo>
                  <a:pt x="378926" y="541322"/>
                </a:lnTo>
                <a:lnTo>
                  <a:pt x="0" y="5413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9" name="Google Shape;609;p32"/>
          <p:cNvSpPr/>
          <p:nvPr/>
        </p:nvSpPr>
        <p:spPr>
          <a:xfrm>
            <a:off x="9886983" y="4103573"/>
            <a:ext cx="474948" cy="474948"/>
          </a:xfrm>
          <a:custGeom>
            <a:rect b="b" l="l" r="r" t="t"/>
            <a:pathLst>
              <a:path extrusionOk="0" h="474948" w="474948">
                <a:moveTo>
                  <a:pt x="0" y="0"/>
                </a:moveTo>
                <a:lnTo>
                  <a:pt x="474948" y="0"/>
                </a:lnTo>
                <a:lnTo>
                  <a:pt x="474948" y="474948"/>
                </a:lnTo>
                <a:lnTo>
                  <a:pt x="0" y="4749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0" name="Google Shape;610;p32"/>
          <p:cNvSpPr/>
          <p:nvPr/>
        </p:nvSpPr>
        <p:spPr>
          <a:xfrm>
            <a:off x="9902526" y="5258932"/>
            <a:ext cx="443861" cy="305155"/>
          </a:xfrm>
          <a:custGeom>
            <a:rect b="b" l="l" r="r" t="t"/>
            <a:pathLst>
              <a:path extrusionOk="0" h="305155" w="443861">
                <a:moveTo>
                  <a:pt x="0" y="0"/>
                </a:moveTo>
                <a:lnTo>
                  <a:pt x="443861" y="0"/>
                </a:lnTo>
                <a:lnTo>
                  <a:pt x="443861" y="305154"/>
                </a:lnTo>
                <a:lnTo>
                  <a:pt x="0" y="3051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1" name="Google Shape;611;p32"/>
          <p:cNvSpPr/>
          <p:nvPr/>
        </p:nvSpPr>
        <p:spPr>
          <a:xfrm>
            <a:off x="9878265" y="7426019"/>
            <a:ext cx="492383" cy="492383"/>
          </a:xfrm>
          <a:custGeom>
            <a:rect b="b" l="l" r="r" t="t"/>
            <a:pathLst>
              <a:path extrusionOk="0" h="492383" w="492383">
                <a:moveTo>
                  <a:pt x="0" y="0"/>
                </a:moveTo>
                <a:lnTo>
                  <a:pt x="492383" y="0"/>
                </a:lnTo>
                <a:lnTo>
                  <a:pt x="492383" y="492383"/>
                </a:lnTo>
                <a:lnTo>
                  <a:pt x="0" y="4923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2" name="Google Shape;612;p32"/>
          <p:cNvSpPr/>
          <p:nvPr/>
        </p:nvSpPr>
        <p:spPr>
          <a:xfrm>
            <a:off x="9846062" y="6244498"/>
            <a:ext cx="556790" cy="501111"/>
          </a:xfrm>
          <a:custGeom>
            <a:rect b="b" l="l" r="r" t="t"/>
            <a:pathLst>
              <a:path extrusionOk="0" h="501111" w="556790">
                <a:moveTo>
                  <a:pt x="0" y="0"/>
                </a:moveTo>
                <a:lnTo>
                  <a:pt x="556790" y="0"/>
                </a:lnTo>
                <a:lnTo>
                  <a:pt x="556790" y="501110"/>
                </a:lnTo>
                <a:lnTo>
                  <a:pt x="0" y="5011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3" name="Google Shape;613;p32"/>
          <p:cNvSpPr txBox="1"/>
          <p:nvPr/>
        </p:nvSpPr>
        <p:spPr>
          <a:xfrm>
            <a:off x="10644638" y="7445516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reallygreatsite.com</a:t>
            </a:r>
            <a:endParaRPr/>
          </a:p>
        </p:txBody>
      </p:sp>
      <p:sp>
        <p:nvSpPr>
          <p:cNvPr id="614" name="Google Shape;614;p32"/>
          <p:cNvSpPr txBox="1"/>
          <p:nvPr/>
        </p:nvSpPr>
        <p:spPr>
          <a:xfrm>
            <a:off x="10644638" y="6268358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@reallygreatsite</a:t>
            </a:r>
            <a:endParaRPr/>
          </a:p>
        </p:txBody>
      </p:sp>
      <p:sp>
        <p:nvSpPr>
          <p:cNvPr id="615" name="Google Shape;615;p32"/>
          <p:cNvSpPr/>
          <p:nvPr/>
        </p:nvSpPr>
        <p:spPr>
          <a:xfrm>
            <a:off x="-758651" y="8342078"/>
            <a:ext cx="7315200" cy="2816352"/>
          </a:xfrm>
          <a:custGeom>
            <a:rect b="b" l="l" r="r" t="t"/>
            <a:pathLst>
              <a:path extrusionOk="0" h="2816352" w="7315200">
                <a:moveTo>
                  <a:pt x="0" y="0"/>
                </a:moveTo>
                <a:lnTo>
                  <a:pt x="7315200" y="0"/>
                </a:lnTo>
                <a:lnTo>
                  <a:pt x="7315200" y="2816352"/>
                </a:lnTo>
                <a:lnTo>
                  <a:pt x="0" y="28163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16" name="Google Shape;616;p32"/>
          <p:cNvGrpSpPr/>
          <p:nvPr/>
        </p:nvGrpSpPr>
        <p:grpSpPr>
          <a:xfrm>
            <a:off x="1028700" y="7100532"/>
            <a:ext cx="7829550" cy="3411586"/>
            <a:chOff x="0" y="-85725"/>
            <a:chExt cx="2062104" cy="898525"/>
          </a:xfrm>
        </p:grpSpPr>
        <p:sp>
          <p:nvSpPr>
            <p:cNvPr id="617" name="Google Shape;617;p32"/>
            <p:cNvSpPr/>
            <p:nvPr/>
          </p:nvSpPr>
          <p:spPr>
            <a:xfrm>
              <a:off x="0" y="0"/>
              <a:ext cx="2062104" cy="482533"/>
            </a:xfrm>
            <a:custGeom>
              <a:rect b="b" l="l" r="r" t="t"/>
              <a:pathLst>
                <a:path extrusionOk="0" h="482533" w="2062104">
                  <a:moveTo>
                    <a:pt x="0" y="0"/>
                  </a:moveTo>
                  <a:lnTo>
                    <a:pt x="2062104" y="0"/>
                  </a:lnTo>
                  <a:lnTo>
                    <a:pt x="2062104" y="482533"/>
                  </a:lnTo>
                  <a:lnTo>
                    <a:pt x="0" y="482533"/>
                  </a:lnTo>
                  <a:close/>
                </a:path>
              </a:pathLst>
            </a:custGeom>
            <a:solidFill>
              <a:srgbClr val="242424"/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18" name="Google Shape;618;p32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9" name="Google Shape;619;p32"/>
          <p:cNvSpPr/>
          <p:nvPr/>
        </p:nvSpPr>
        <p:spPr>
          <a:xfrm>
            <a:off x="13727077" y="5590579"/>
            <a:ext cx="6690389" cy="6715573"/>
          </a:xfrm>
          <a:custGeom>
            <a:rect b="b" l="l" r="r" t="t"/>
            <a:pathLst>
              <a:path extrusionOk="0" h="6715573" w="6690389">
                <a:moveTo>
                  <a:pt x="0" y="0"/>
                </a:moveTo>
                <a:lnTo>
                  <a:pt x="6690389" y="0"/>
                </a:lnTo>
                <a:lnTo>
                  <a:pt x="6690389" y="6715573"/>
                </a:lnTo>
                <a:lnTo>
                  <a:pt x="0" y="67155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0" name="Google Shape;620;p32"/>
          <p:cNvSpPr/>
          <p:nvPr/>
        </p:nvSpPr>
        <p:spPr>
          <a:xfrm rot="-5400000">
            <a:off x="5377542" y="8242784"/>
            <a:ext cx="763956" cy="763956"/>
          </a:xfrm>
          <a:custGeom>
            <a:rect b="b" l="l" r="r" t="t"/>
            <a:pathLst>
              <a:path extrusionOk="0" h="763956" w="763956">
                <a:moveTo>
                  <a:pt x="0" y="0"/>
                </a:moveTo>
                <a:lnTo>
                  <a:pt x="763956" y="0"/>
                </a:lnTo>
                <a:lnTo>
                  <a:pt x="763956" y="763956"/>
                </a:lnTo>
                <a:lnTo>
                  <a:pt x="0" y="7639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1" name="Google Shape;621;p32"/>
          <p:cNvSpPr/>
          <p:nvPr/>
        </p:nvSpPr>
        <p:spPr>
          <a:xfrm rot="2700000">
            <a:off x="6381626" y="8072274"/>
            <a:ext cx="1067047" cy="1067047"/>
          </a:xfrm>
          <a:custGeom>
            <a:rect b="b" l="l" r="r" t="t"/>
            <a:pathLst>
              <a:path extrusionOk="0" h="1067047" w="1067047">
                <a:moveTo>
                  <a:pt x="0" y="0"/>
                </a:moveTo>
                <a:lnTo>
                  <a:pt x="1067048" y="0"/>
                </a:lnTo>
                <a:lnTo>
                  <a:pt x="1067048" y="1067047"/>
                </a:lnTo>
                <a:lnTo>
                  <a:pt x="0" y="10670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2" name="Google Shape;622;p32"/>
          <p:cNvSpPr/>
          <p:nvPr/>
        </p:nvSpPr>
        <p:spPr>
          <a:xfrm rot="2700000">
            <a:off x="7534276" y="8070879"/>
            <a:ext cx="1060312" cy="1060312"/>
          </a:xfrm>
          <a:custGeom>
            <a:rect b="b" l="l" r="r" t="t"/>
            <a:pathLst>
              <a:path extrusionOk="0" h="1060312" w="1060312">
                <a:moveTo>
                  <a:pt x="0" y="0"/>
                </a:moveTo>
                <a:lnTo>
                  <a:pt x="1060313" y="0"/>
                </a:lnTo>
                <a:lnTo>
                  <a:pt x="1060313" y="1060312"/>
                </a:lnTo>
                <a:lnTo>
                  <a:pt x="0" y="10603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3" name="Google Shape;623;p32"/>
          <p:cNvSpPr txBox="1"/>
          <p:nvPr/>
        </p:nvSpPr>
        <p:spPr>
          <a:xfrm>
            <a:off x="1994264" y="2726564"/>
            <a:ext cx="48828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0" u="none" cap="none" strike="noStrike">
                <a:solidFill>
                  <a:srgbClr val="242424"/>
                </a:solidFill>
                <a:latin typeface="Bebas Neue"/>
                <a:ea typeface="Bebas Neue"/>
                <a:cs typeface="Bebas Neue"/>
                <a:sym typeface="Bebas Neue"/>
              </a:rPr>
              <a:t>Contact Us</a:t>
            </a:r>
            <a:endParaRPr/>
          </a:p>
        </p:txBody>
      </p:sp>
      <p:sp>
        <p:nvSpPr>
          <p:cNvPr id="624" name="Google Shape;624;p32"/>
          <p:cNvSpPr txBox="1"/>
          <p:nvPr/>
        </p:nvSpPr>
        <p:spPr>
          <a:xfrm>
            <a:off x="10644638" y="2925805"/>
            <a:ext cx="5801458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123 Anywhere St., Any City,ST 12345</a:t>
            </a:r>
            <a:endParaRPr/>
          </a:p>
        </p:txBody>
      </p:sp>
      <p:sp>
        <p:nvSpPr>
          <p:cNvPr id="625" name="Google Shape;625;p32"/>
          <p:cNvSpPr txBox="1"/>
          <p:nvPr/>
        </p:nvSpPr>
        <p:spPr>
          <a:xfrm>
            <a:off x="10644638" y="4105796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123-456-7890</a:t>
            </a:r>
            <a:endParaRPr/>
          </a:p>
        </p:txBody>
      </p:sp>
      <p:sp>
        <p:nvSpPr>
          <p:cNvPr id="626" name="Google Shape;626;p32"/>
          <p:cNvSpPr txBox="1"/>
          <p:nvPr/>
        </p:nvSpPr>
        <p:spPr>
          <a:xfrm>
            <a:off x="10644638" y="5184814"/>
            <a:ext cx="489295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hello@reallygreatsite.com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2424"/>
        </a:solidFill>
      </p:bgPr>
    </p:bg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33"/>
          <p:cNvSpPr/>
          <p:nvPr/>
        </p:nvSpPr>
        <p:spPr>
          <a:xfrm>
            <a:off x="-2128368" y="-2535388"/>
            <a:ext cx="24157424" cy="29193262"/>
          </a:xfrm>
          <a:custGeom>
            <a:rect b="b" l="l" r="r" t="t"/>
            <a:pathLst>
              <a:path extrusionOk="0" h="29193262" w="24157424">
                <a:moveTo>
                  <a:pt x="0" y="0"/>
                </a:moveTo>
                <a:lnTo>
                  <a:pt x="24157424" y="0"/>
                </a:lnTo>
                <a:lnTo>
                  <a:pt x="24157424" y="29193261"/>
                </a:lnTo>
                <a:lnTo>
                  <a:pt x="0" y="29193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32" name="Google Shape;632;p33"/>
          <p:cNvGrpSpPr/>
          <p:nvPr/>
        </p:nvGrpSpPr>
        <p:grpSpPr>
          <a:xfrm>
            <a:off x="5969291" y="2541410"/>
            <a:ext cx="6376174" cy="4659490"/>
            <a:chOff x="0" y="-76200"/>
            <a:chExt cx="1411382" cy="1031389"/>
          </a:xfrm>
        </p:grpSpPr>
        <p:sp>
          <p:nvSpPr>
            <p:cNvPr id="633" name="Google Shape;633;p33"/>
            <p:cNvSpPr/>
            <p:nvPr/>
          </p:nvSpPr>
          <p:spPr>
            <a:xfrm>
              <a:off x="0" y="0"/>
              <a:ext cx="1411382" cy="955189"/>
            </a:xfrm>
            <a:custGeom>
              <a:rect b="b" l="l" r="r" t="t"/>
              <a:pathLst>
                <a:path extrusionOk="0" h="955189" w="1411382">
                  <a:moveTo>
                    <a:pt x="0" y="0"/>
                  </a:moveTo>
                  <a:lnTo>
                    <a:pt x="1411382" y="0"/>
                  </a:lnTo>
                  <a:lnTo>
                    <a:pt x="1411382" y="955189"/>
                  </a:lnTo>
                  <a:lnTo>
                    <a:pt x="0" y="955189"/>
                  </a:lnTo>
                  <a:close/>
                </a:path>
              </a:pathLst>
            </a:custGeom>
            <a:solidFill>
              <a:srgbClr val="242424"/>
            </a:solidFill>
            <a:ln cap="flat" cmpd="sng" w="19050">
              <a:solidFill>
                <a:srgbClr val="91F84A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34" name="Google Shape;634;p33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5" name="Google Shape;635;p33"/>
          <p:cNvSpPr/>
          <p:nvPr/>
        </p:nvSpPr>
        <p:spPr>
          <a:xfrm>
            <a:off x="6178378" y="2985879"/>
            <a:ext cx="5931243" cy="4114800"/>
          </a:xfrm>
          <a:custGeom>
            <a:rect b="b" l="l" r="r" t="t"/>
            <a:pathLst>
              <a:path extrusionOk="0" h="4114800" w="5931243">
                <a:moveTo>
                  <a:pt x="0" y="0"/>
                </a:moveTo>
                <a:lnTo>
                  <a:pt x="5931244" y="0"/>
                </a:lnTo>
                <a:lnTo>
                  <a:pt x="59312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36" name="Google Shape;636;p33"/>
          <p:cNvGrpSpPr/>
          <p:nvPr/>
        </p:nvGrpSpPr>
        <p:grpSpPr>
          <a:xfrm>
            <a:off x="689729" y="2560171"/>
            <a:ext cx="4710746" cy="4640729"/>
            <a:chOff x="0" y="-85725"/>
            <a:chExt cx="1240690" cy="1222250"/>
          </a:xfrm>
        </p:grpSpPr>
        <p:sp>
          <p:nvSpPr>
            <p:cNvPr id="637" name="Google Shape;637;p33"/>
            <p:cNvSpPr/>
            <p:nvPr/>
          </p:nvSpPr>
          <p:spPr>
            <a:xfrm>
              <a:off x="0" y="0"/>
              <a:ext cx="1240690" cy="1136525"/>
            </a:xfrm>
            <a:custGeom>
              <a:rect b="b" l="l" r="r" t="t"/>
              <a:pathLst>
                <a:path extrusionOk="0" h="1136525" w="1240690">
                  <a:moveTo>
                    <a:pt x="0" y="0"/>
                  </a:moveTo>
                  <a:lnTo>
                    <a:pt x="1240690" y="0"/>
                  </a:lnTo>
                  <a:lnTo>
                    <a:pt x="1240690" y="1136525"/>
                  </a:lnTo>
                  <a:lnTo>
                    <a:pt x="0" y="1136525"/>
                  </a:lnTo>
                  <a:close/>
                </a:path>
              </a:pathLst>
            </a:custGeom>
            <a:solidFill>
              <a:srgbClr val="242424"/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38" name="Google Shape;638;p33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9" name="Google Shape;639;p33"/>
          <p:cNvGrpSpPr/>
          <p:nvPr/>
        </p:nvGrpSpPr>
        <p:grpSpPr>
          <a:xfrm>
            <a:off x="12916965" y="2560171"/>
            <a:ext cx="4710746" cy="4640729"/>
            <a:chOff x="0" y="-85725"/>
            <a:chExt cx="1240690" cy="1222250"/>
          </a:xfrm>
        </p:grpSpPr>
        <p:sp>
          <p:nvSpPr>
            <p:cNvPr id="640" name="Google Shape;640;p33"/>
            <p:cNvSpPr/>
            <p:nvPr/>
          </p:nvSpPr>
          <p:spPr>
            <a:xfrm>
              <a:off x="0" y="0"/>
              <a:ext cx="1240690" cy="1136525"/>
            </a:xfrm>
            <a:custGeom>
              <a:rect b="b" l="l" r="r" t="t"/>
              <a:pathLst>
                <a:path extrusionOk="0" h="1136525" w="1240690">
                  <a:moveTo>
                    <a:pt x="0" y="0"/>
                  </a:moveTo>
                  <a:lnTo>
                    <a:pt x="1240690" y="0"/>
                  </a:lnTo>
                  <a:lnTo>
                    <a:pt x="1240690" y="1136525"/>
                  </a:lnTo>
                  <a:lnTo>
                    <a:pt x="0" y="1136525"/>
                  </a:lnTo>
                  <a:close/>
                </a:path>
              </a:pathLst>
            </a:custGeom>
            <a:solidFill>
              <a:srgbClr val="242424"/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41" name="Google Shape;641;p33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2" name="Google Shape;642;p33"/>
          <p:cNvSpPr/>
          <p:nvPr/>
        </p:nvSpPr>
        <p:spPr>
          <a:xfrm>
            <a:off x="13354857" y="3040908"/>
            <a:ext cx="3904443" cy="3894682"/>
          </a:xfrm>
          <a:custGeom>
            <a:rect b="b" l="l" r="r" t="t"/>
            <a:pathLst>
              <a:path extrusionOk="0" h="3894682" w="3904443">
                <a:moveTo>
                  <a:pt x="0" y="0"/>
                </a:moveTo>
                <a:lnTo>
                  <a:pt x="3904443" y="0"/>
                </a:lnTo>
                <a:lnTo>
                  <a:pt x="3904443" y="3894682"/>
                </a:lnTo>
                <a:lnTo>
                  <a:pt x="0" y="3894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3" name="Google Shape;643;p33"/>
          <p:cNvSpPr/>
          <p:nvPr/>
        </p:nvSpPr>
        <p:spPr>
          <a:xfrm>
            <a:off x="1042732" y="2985879"/>
            <a:ext cx="4004741" cy="4004741"/>
          </a:xfrm>
          <a:custGeom>
            <a:rect b="b" l="l" r="r" t="t"/>
            <a:pathLst>
              <a:path extrusionOk="0" h="4004741" w="4004741">
                <a:moveTo>
                  <a:pt x="0" y="0"/>
                </a:moveTo>
                <a:lnTo>
                  <a:pt x="4004741" y="0"/>
                </a:lnTo>
                <a:lnTo>
                  <a:pt x="4004741" y="4004741"/>
                </a:lnTo>
                <a:lnTo>
                  <a:pt x="0" y="40047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4" name="Google Shape;644;p33"/>
          <p:cNvSpPr txBox="1"/>
          <p:nvPr/>
        </p:nvSpPr>
        <p:spPr>
          <a:xfrm>
            <a:off x="5969291" y="8121650"/>
            <a:ext cx="6376174" cy="1136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Write a closing statement or call-to-action here.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2424"/>
        </a:solidFill>
      </p:bgPr>
    </p:bg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9" name="Google Shape;649;p34"/>
          <p:cNvGraphicFramePr/>
          <p:nvPr/>
        </p:nvGraphicFramePr>
        <p:xfrm>
          <a:off x="365995" y="37214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{6307E373-9737-4017-9DBD-A8855EE546D4}</a:tableStyleId>
              </a:tblPr>
              <a:tblGrid>
                <a:gridCol w="5559375"/>
                <a:gridCol w="5559375"/>
                <a:gridCol w="6437250"/>
              </a:tblGrid>
              <a:tr h="509630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91F84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1F84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1F84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1F84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91F84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1F84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1F84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1F84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50500"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91F84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1F84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1F84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1F84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91F84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1F84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1F84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1F84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</a:tr>
              <a:tr h="3295900">
                <a:tc v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91F84A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1F84A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1F84A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1F84A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  <p:sp>
        <p:nvSpPr>
          <p:cNvPr id="650" name="Google Shape;650;p34"/>
          <p:cNvSpPr txBox="1"/>
          <p:nvPr/>
        </p:nvSpPr>
        <p:spPr>
          <a:xfrm>
            <a:off x="12224935" y="3990975"/>
            <a:ext cx="5316070" cy="23164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91F84A"/>
                </a:solidFill>
                <a:latin typeface="Bebas Neue"/>
                <a:ea typeface="Bebas Neue"/>
                <a:cs typeface="Bebas Neue"/>
                <a:sym typeface="Bebas Neue"/>
              </a:rPr>
              <a:t>Happy designing! </a:t>
            </a:r>
            <a:endParaRPr/>
          </a:p>
        </p:txBody>
      </p:sp>
      <p:sp>
        <p:nvSpPr>
          <p:cNvPr id="651" name="Google Shape;651;p34"/>
          <p:cNvSpPr/>
          <p:nvPr/>
        </p:nvSpPr>
        <p:spPr>
          <a:xfrm>
            <a:off x="365995" y="5517354"/>
            <a:ext cx="5380053" cy="4342438"/>
          </a:xfrm>
          <a:custGeom>
            <a:rect b="b" l="l" r="r" t="t"/>
            <a:pathLst>
              <a:path extrusionOk="0" h="4342438" w="5380053">
                <a:moveTo>
                  <a:pt x="0" y="0"/>
                </a:moveTo>
                <a:lnTo>
                  <a:pt x="5380053" y="0"/>
                </a:lnTo>
                <a:lnTo>
                  <a:pt x="5380053" y="4342438"/>
                </a:lnTo>
                <a:lnTo>
                  <a:pt x="0" y="43424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074" l="0" r="-778" t="-17783"/>
            </a:stretch>
          </a:blipFill>
          <a:ln>
            <a:noFill/>
          </a:ln>
        </p:spPr>
      </p:sp>
      <p:sp>
        <p:nvSpPr>
          <p:cNvPr id="652" name="Google Shape;652;p34"/>
          <p:cNvSpPr/>
          <p:nvPr/>
        </p:nvSpPr>
        <p:spPr>
          <a:xfrm>
            <a:off x="11696700" y="372147"/>
            <a:ext cx="2431135" cy="5952453"/>
          </a:xfrm>
          <a:custGeom>
            <a:rect b="b" l="l" r="r" t="t"/>
            <a:pathLst>
              <a:path extrusionOk="0" h="5952453" w="2431135">
                <a:moveTo>
                  <a:pt x="0" y="0"/>
                </a:moveTo>
                <a:lnTo>
                  <a:pt x="2431135" y="0"/>
                </a:lnTo>
                <a:lnTo>
                  <a:pt x="2431135" y="5952453"/>
                </a:lnTo>
                <a:lnTo>
                  <a:pt x="0" y="59524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381" l="-147530" r="0" t="0"/>
            </a:stretch>
          </a:blipFill>
          <a:ln>
            <a:noFill/>
          </a:ln>
        </p:spPr>
      </p:sp>
      <p:sp>
        <p:nvSpPr>
          <p:cNvPr id="653" name="Google Shape;653;p34"/>
          <p:cNvSpPr/>
          <p:nvPr/>
        </p:nvSpPr>
        <p:spPr>
          <a:xfrm>
            <a:off x="6258775" y="5626292"/>
            <a:ext cx="1390984" cy="698308"/>
          </a:xfrm>
          <a:custGeom>
            <a:rect b="b" l="l" r="r" t="t"/>
            <a:pathLst>
              <a:path extrusionOk="0" h="698308" w="1390984">
                <a:moveTo>
                  <a:pt x="0" y="0"/>
                </a:moveTo>
                <a:lnTo>
                  <a:pt x="1390983" y="0"/>
                </a:lnTo>
                <a:lnTo>
                  <a:pt x="1390983" y="698308"/>
                </a:lnTo>
                <a:lnTo>
                  <a:pt x="0" y="6983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4" name="Google Shape;654;p34"/>
          <p:cNvSpPr/>
          <p:nvPr/>
        </p:nvSpPr>
        <p:spPr>
          <a:xfrm flipH="1" rot="10800000">
            <a:off x="8025882" y="5626292"/>
            <a:ext cx="1390984" cy="698308"/>
          </a:xfrm>
          <a:custGeom>
            <a:rect b="b" l="l" r="r" t="t"/>
            <a:pathLst>
              <a:path extrusionOk="0" h="698308" w="1390984">
                <a:moveTo>
                  <a:pt x="0" y="698308"/>
                </a:moveTo>
                <a:lnTo>
                  <a:pt x="1390984" y="698308"/>
                </a:lnTo>
                <a:lnTo>
                  <a:pt x="1390984" y="0"/>
                </a:lnTo>
                <a:lnTo>
                  <a:pt x="0" y="0"/>
                </a:lnTo>
                <a:lnTo>
                  <a:pt x="0" y="698308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5" name="Google Shape;655;p34"/>
          <p:cNvSpPr/>
          <p:nvPr/>
        </p:nvSpPr>
        <p:spPr>
          <a:xfrm>
            <a:off x="9792990" y="5626292"/>
            <a:ext cx="1390984" cy="698308"/>
          </a:xfrm>
          <a:custGeom>
            <a:rect b="b" l="l" r="r" t="t"/>
            <a:pathLst>
              <a:path extrusionOk="0" h="698308" w="1390984">
                <a:moveTo>
                  <a:pt x="0" y="0"/>
                </a:moveTo>
                <a:lnTo>
                  <a:pt x="1390984" y="0"/>
                </a:lnTo>
                <a:lnTo>
                  <a:pt x="1390984" y="698308"/>
                </a:lnTo>
                <a:lnTo>
                  <a:pt x="0" y="6983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6" name="Google Shape;656;p34"/>
          <p:cNvSpPr txBox="1"/>
          <p:nvPr/>
        </p:nvSpPr>
        <p:spPr>
          <a:xfrm>
            <a:off x="1030845" y="1962150"/>
            <a:ext cx="7078873" cy="1857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0" u="none" cap="none" strike="noStrike">
                <a:solidFill>
                  <a:srgbClr val="BFCBC2"/>
                </a:solidFill>
                <a:latin typeface="Bebas Neue"/>
                <a:ea typeface="Bebas Neue"/>
                <a:cs typeface="Bebas Neue"/>
                <a:sym typeface="Bebas Neue"/>
              </a:rPr>
              <a:t>Credits</a:t>
            </a:r>
            <a:endParaRPr/>
          </a:p>
        </p:txBody>
      </p:sp>
      <p:sp>
        <p:nvSpPr>
          <p:cNvPr id="657" name="Google Shape;657;p34"/>
          <p:cNvSpPr txBox="1"/>
          <p:nvPr/>
        </p:nvSpPr>
        <p:spPr>
          <a:xfrm>
            <a:off x="6438900" y="7091734"/>
            <a:ext cx="9891008" cy="1136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658" name="Google Shape;658;p34"/>
          <p:cNvSpPr txBox="1"/>
          <p:nvPr/>
        </p:nvSpPr>
        <p:spPr>
          <a:xfrm>
            <a:off x="6429375" y="8595360"/>
            <a:ext cx="9649425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BFCBC2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SlidesCarnival for the presentation template</a:t>
            </a:r>
            <a:endParaRPr/>
          </a:p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BFCBC2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Pexels for the photos</a:t>
            </a:r>
            <a:endParaRPr/>
          </a:p>
        </p:txBody>
      </p:sp>
      <p:sp>
        <p:nvSpPr>
          <p:cNvPr id="659" name="Google Shape;659;p34"/>
          <p:cNvSpPr/>
          <p:nvPr/>
        </p:nvSpPr>
        <p:spPr>
          <a:xfrm>
            <a:off x="6258775" y="1033148"/>
            <a:ext cx="4995313" cy="3521696"/>
          </a:xfrm>
          <a:custGeom>
            <a:rect b="b" l="l" r="r" t="t"/>
            <a:pathLst>
              <a:path extrusionOk="0" h="3521696" w="4995313">
                <a:moveTo>
                  <a:pt x="0" y="0"/>
                </a:moveTo>
                <a:lnTo>
                  <a:pt x="4995313" y="0"/>
                </a:lnTo>
                <a:lnTo>
                  <a:pt x="4995313" y="3521696"/>
                </a:lnTo>
                <a:lnTo>
                  <a:pt x="0" y="35216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2424"/>
        </a:solidFill>
      </p:bgPr>
    </p:bg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35"/>
          <p:cNvSpPr/>
          <p:nvPr/>
        </p:nvSpPr>
        <p:spPr>
          <a:xfrm flipH="1">
            <a:off x="7451184" y="4619625"/>
            <a:ext cx="11138529" cy="6084421"/>
          </a:xfrm>
          <a:custGeom>
            <a:rect b="b" l="l" r="r" t="t"/>
            <a:pathLst>
              <a:path extrusionOk="0" h="6084421" w="11138529">
                <a:moveTo>
                  <a:pt x="11138529" y="0"/>
                </a:moveTo>
                <a:lnTo>
                  <a:pt x="0" y="0"/>
                </a:lnTo>
                <a:lnTo>
                  <a:pt x="0" y="6084421"/>
                </a:lnTo>
                <a:lnTo>
                  <a:pt x="11138529" y="6084421"/>
                </a:lnTo>
                <a:lnTo>
                  <a:pt x="11138529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5" name="Google Shape;665;p35"/>
          <p:cNvSpPr/>
          <p:nvPr/>
        </p:nvSpPr>
        <p:spPr>
          <a:xfrm>
            <a:off x="-4033518" y="-378190"/>
            <a:ext cx="5918929" cy="5918929"/>
          </a:xfrm>
          <a:custGeom>
            <a:rect b="b" l="l" r="r" t="t"/>
            <a:pathLst>
              <a:path extrusionOk="0" h="5918929" w="5918929">
                <a:moveTo>
                  <a:pt x="0" y="0"/>
                </a:moveTo>
                <a:lnTo>
                  <a:pt x="5918929" y="0"/>
                </a:lnTo>
                <a:lnTo>
                  <a:pt x="5918929" y="5918930"/>
                </a:lnTo>
                <a:lnTo>
                  <a:pt x="0" y="59189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aphicFrame>
        <p:nvGraphicFramePr>
          <p:cNvPr id="666" name="Google Shape;666;p35"/>
          <p:cNvGraphicFramePr/>
          <p:nvPr/>
        </p:nvGraphicFramePr>
        <p:xfrm>
          <a:off x="365995" y="37214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{6307E373-9737-4017-9DBD-A8855EE546D4}</a:tableStyleId>
              </a:tblPr>
              <a:tblGrid>
                <a:gridCol w="9830400"/>
                <a:gridCol w="7725625"/>
              </a:tblGrid>
              <a:tr h="3973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BFCBC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BFCBC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BFCBC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BFCBC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2424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BFCBC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BFCBC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BFCBC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BFCBC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2424"/>
                    </a:solidFill>
                  </a:tcPr>
                </a:tc>
              </a:tr>
              <a:tr h="3998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BFCBC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BFCBC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BFCBC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BFCBC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2424"/>
                    </a:solidFill>
                  </a:tcPr>
                </a:tc>
                <a:tc vMerge="1"/>
              </a:tr>
              <a:tr h="15703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909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BFCBC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BFCBC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BFCBC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BFCBC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42424"/>
                    </a:solidFill>
                  </a:tcPr>
                </a:tc>
                <a:tc hMerge="1"/>
              </a:tr>
            </a:tbl>
          </a:graphicData>
        </a:graphic>
      </p:graphicFrame>
      <p:pic>
        <p:nvPicPr>
          <p:cNvPr id="667" name="Google Shape;667;p35"/>
          <p:cNvPicPr preferRelativeResize="0"/>
          <p:nvPr/>
        </p:nvPicPr>
        <p:blipFill rotWithShape="1">
          <a:blip r:embed="rId5">
            <a:alphaModFix/>
          </a:blip>
          <a:srcRect b="24590" l="0" r="0" t="24589"/>
          <a:stretch/>
        </p:blipFill>
        <p:spPr>
          <a:xfrm>
            <a:off x="1119358" y="4922044"/>
            <a:ext cx="8557738" cy="2899357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35"/>
          <p:cNvSpPr txBox="1"/>
          <p:nvPr/>
        </p:nvSpPr>
        <p:spPr>
          <a:xfrm>
            <a:off x="1028700" y="723900"/>
            <a:ext cx="86484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0" u="none" cap="none" strike="noStrike">
                <a:solidFill>
                  <a:srgbClr val="BFCBC2"/>
                </a:solidFill>
                <a:latin typeface="Bebas Neue"/>
                <a:ea typeface="Bebas Neue"/>
                <a:cs typeface="Bebas Neue"/>
                <a:sym typeface="Bebas Neue"/>
              </a:rPr>
              <a:t>Fonts In this Presentation</a:t>
            </a:r>
            <a:endParaRPr/>
          </a:p>
        </p:txBody>
      </p:sp>
      <p:sp>
        <p:nvSpPr>
          <p:cNvPr id="669" name="Google Shape;669;p35"/>
          <p:cNvSpPr txBox="1"/>
          <p:nvPr/>
        </p:nvSpPr>
        <p:spPr>
          <a:xfrm>
            <a:off x="1028700" y="8870950"/>
            <a:ext cx="7497177" cy="565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91F84A"/>
                </a:solidFill>
                <a:latin typeface="Lato"/>
                <a:ea typeface="Lato"/>
                <a:cs typeface="Lato"/>
                <a:sym typeface="Lato"/>
              </a:rPr>
              <a:t>You can find these fonts online too.</a:t>
            </a:r>
            <a:endParaRPr/>
          </a:p>
        </p:txBody>
      </p:sp>
      <p:sp>
        <p:nvSpPr>
          <p:cNvPr id="670" name="Google Shape;670;p35"/>
          <p:cNvSpPr txBox="1"/>
          <p:nvPr/>
        </p:nvSpPr>
        <p:spPr>
          <a:xfrm>
            <a:off x="11082981" y="2976146"/>
            <a:ext cx="5870149" cy="1136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This presentation template uses the following free fonts:</a:t>
            </a:r>
            <a:endParaRPr/>
          </a:p>
        </p:txBody>
      </p:sp>
      <p:sp>
        <p:nvSpPr>
          <p:cNvPr id="671" name="Google Shape;671;p35"/>
          <p:cNvSpPr txBox="1"/>
          <p:nvPr/>
        </p:nvSpPr>
        <p:spPr>
          <a:xfrm>
            <a:off x="11082981" y="5127757"/>
            <a:ext cx="5870149" cy="1243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BFCBC2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Titles: Bebas Neue Bold</a:t>
            </a:r>
            <a:endParaRPr/>
          </a:p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BFCBC2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Headers: Bebas Neue </a:t>
            </a:r>
            <a:endParaRPr/>
          </a:p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BFCBC2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Body Copy: Lato</a:t>
            </a:r>
            <a:endParaRPr/>
          </a:p>
        </p:txBody>
      </p:sp>
      <p:grpSp>
        <p:nvGrpSpPr>
          <p:cNvPr id="672" name="Google Shape;672;p35"/>
          <p:cNvGrpSpPr/>
          <p:nvPr/>
        </p:nvGrpSpPr>
        <p:grpSpPr>
          <a:xfrm>
            <a:off x="9697364" y="2628901"/>
            <a:ext cx="3266928" cy="4281412"/>
            <a:chOff x="-241102" y="-203200"/>
            <a:chExt cx="4355902" cy="5708550"/>
          </a:xfrm>
        </p:grpSpPr>
        <p:grpSp>
          <p:nvGrpSpPr>
            <p:cNvPr id="673" name="Google Shape;673;p35"/>
            <p:cNvGrpSpPr/>
            <p:nvPr/>
          </p:nvGrpSpPr>
          <p:grpSpPr>
            <a:xfrm rot="-5400000">
              <a:off x="-610888" y="369787"/>
              <a:ext cx="5095476" cy="4355902"/>
              <a:chOff x="0" y="-47625"/>
              <a:chExt cx="1006514" cy="860425"/>
            </a:xfrm>
          </p:grpSpPr>
          <p:sp>
            <p:nvSpPr>
              <p:cNvPr id="674" name="Google Shape;674;p35"/>
              <p:cNvSpPr/>
              <p:nvPr/>
            </p:nvSpPr>
            <p:spPr>
              <a:xfrm>
                <a:off x="0" y="0"/>
                <a:ext cx="1006514" cy="264348"/>
              </a:xfrm>
              <a:custGeom>
                <a:rect b="b" l="l" r="r" t="t"/>
                <a:pathLst>
                  <a:path extrusionOk="0" h="264348" w="1006514">
                    <a:moveTo>
                      <a:pt x="0" y="0"/>
                    </a:moveTo>
                    <a:lnTo>
                      <a:pt x="1006514" y="0"/>
                    </a:lnTo>
                    <a:lnTo>
                      <a:pt x="1006514" y="264348"/>
                    </a:lnTo>
                    <a:lnTo>
                      <a:pt x="0" y="264348"/>
                    </a:lnTo>
                    <a:close/>
                  </a:path>
                </a:pathLst>
              </a:custGeom>
              <a:solidFill>
                <a:srgbClr val="91F84A"/>
              </a:solidFill>
              <a:ln>
                <a:noFill/>
              </a:ln>
            </p:spPr>
          </p:sp>
          <p:sp>
            <p:nvSpPr>
              <p:cNvPr id="675" name="Google Shape;675;p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76" name="Google Shape;676;p35"/>
            <p:cNvSpPr txBox="1"/>
            <p:nvPr/>
          </p:nvSpPr>
          <p:spPr>
            <a:xfrm rot="-5400000">
              <a:off x="-2225783" y="2131703"/>
              <a:ext cx="5708550" cy="10387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500" u="none" cap="none" strike="noStrike">
                  <a:solidFill>
                    <a:srgbClr val="242424"/>
                  </a:solidFill>
                  <a:latin typeface="Bebas Neue"/>
                  <a:ea typeface="Bebas Neue"/>
                  <a:cs typeface="Bebas Neue"/>
                  <a:sym typeface="Bebas Neue"/>
                </a:rPr>
                <a:t> Happy designing! </a:t>
              </a:r>
              <a:endParaRPr/>
            </a:p>
          </p:txBody>
        </p:sp>
      </p:grpSp>
      <p:sp>
        <p:nvSpPr>
          <p:cNvPr id="677" name="Google Shape;677;p35"/>
          <p:cNvSpPr/>
          <p:nvPr/>
        </p:nvSpPr>
        <p:spPr>
          <a:xfrm>
            <a:off x="14669902" y="7088677"/>
            <a:ext cx="2589398" cy="2589398"/>
          </a:xfrm>
          <a:custGeom>
            <a:rect b="b" l="l" r="r" t="t"/>
            <a:pathLst>
              <a:path extrusionOk="0" h="2589398" w="2589398">
                <a:moveTo>
                  <a:pt x="0" y="0"/>
                </a:moveTo>
                <a:lnTo>
                  <a:pt x="2589398" y="0"/>
                </a:lnTo>
                <a:lnTo>
                  <a:pt x="2589398" y="2589398"/>
                </a:lnTo>
                <a:lnTo>
                  <a:pt x="0" y="2589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8" name="Google Shape;678;p35"/>
          <p:cNvSpPr/>
          <p:nvPr/>
        </p:nvSpPr>
        <p:spPr>
          <a:xfrm>
            <a:off x="11082981" y="633829"/>
            <a:ext cx="5224855" cy="1947446"/>
          </a:xfrm>
          <a:custGeom>
            <a:rect b="b" l="l" r="r" t="t"/>
            <a:pathLst>
              <a:path extrusionOk="0" h="1947446" w="5224855">
                <a:moveTo>
                  <a:pt x="0" y="0"/>
                </a:moveTo>
                <a:lnTo>
                  <a:pt x="5224855" y="0"/>
                </a:lnTo>
                <a:lnTo>
                  <a:pt x="5224855" y="1947446"/>
                </a:lnTo>
                <a:lnTo>
                  <a:pt x="0" y="19474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2424"/>
        </a:solidFill>
      </p:bgPr>
    </p:bg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36"/>
          <p:cNvSpPr/>
          <p:nvPr/>
        </p:nvSpPr>
        <p:spPr>
          <a:xfrm>
            <a:off x="-1538926" y="-702077"/>
            <a:ext cx="2826862" cy="8019467"/>
          </a:xfrm>
          <a:custGeom>
            <a:rect b="b" l="l" r="r" t="t"/>
            <a:pathLst>
              <a:path extrusionOk="0" h="8019467" w="2826862">
                <a:moveTo>
                  <a:pt x="0" y="0"/>
                </a:moveTo>
                <a:lnTo>
                  <a:pt x="2826862" y="0"/>
                </a:lnTo>
                <a:lnTo>
                  <a:pt x="2826862" y="8019467"/>
                </a:lnTo>
                <a:lnTo>
                  <a:pt x="0" y="80194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84" name="Google Shape;684;p36"/>
          <p:cNvGrpSpPr/>
          <p:nvPr/>
        </p:nvGrpSpPr>
        <p:grpSpPr>
          <a:xfrm>
            <a:off x="727829" y="4001384"/>
            <a:ext cx="8425382" cy="5256916"/>
            <a:chOff x="0" y="-85725"/>
            <a:chExt cx="2219031" cy="1384538"/>
          </a:xfrm>
        </p:grpSpPr>
        <p:sp>
          <p:nvSpPr>
            <p:cNvPr id="685" name="Google Shape;685;p36"/>
            <p:cNvSpPr/>
            <p:nvPr/>
          </p:nvSpPr>
          <p:spPr>
            <a:xfrm>
              <a:off x="0" y="0"/>
              <a:ext cx="2219031" cy="1298813"/>
            </a:xfrm>
            <a:custGeom>
              <a:rect b="b" l="l" r="r" t="t"/>
              <a:pathLst>
                <a:path extrusionOk="0" h="1298813" w="2219031">
                  <a:moveTo>
                    <a:pt x="0" y="0"/>
                  </a:moveTo>
                  <a:lnTo>
                    <a:pt x="2219031" y="0"/>
                  </a:lnTo>
                  <a:lnTo>
                    <a:pt x="2219031" y="1298813"/>
                  </a:lnTo>
                  <a:lnTo>
                    <a:pt x="0" y="1298813"/>
                  </a:lnTo>
                  <a:close/>
                </a:path>
              </a:pathLst>
            </a:custGeom>
            <a:solidFill>
              <a:srgbClr val="91F84A"/>
            </a:solidFill>
            <a:ln>
              <a:noFill/>
            </a:ln>
          </p:spPr>
        </p:sp>
        <p:sp>
          <p:nvSpPr>
            <p:cNvPr id="686" name="Google Shape;686;p36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7" name="Google Shape;687;p36"/>
          <p:cNvSpPr txBox="1"/>
          <p:nvPr/>
        </p:nvSpPr>
        <p:spPr>
          <a:xfrm>
            <a:off x="1070383" y="4795347"/>
            <a:ext cx="77403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242424"/>
                </a:solidFill>
                <a:latin typeface="Bebas Neue"/>
                <a:ea typeface="Bebas Neue"/>
                <a:cs typeface="Bebas Neue"/>
                <a:sym typeface="Bebas Neue"/>
              </a:rPr>
              <a:t>Free templates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242424"/>
                </a:solidFill>
                <a:latin typeface="Bebas Neue"/>
                <a:ea typeface="Bebas Neue"/>
                <a:cs typeface="Bebas Neue"/>
                <a:sym typeface="Bebas Neue"/>
              </a:rPr>
              <a:t>for all your presentation needs</a:t>
            </a:r>
            <a:endParaRPr/>
          </a:p>
        </p:txBody>
      </p:sp>
      <p:grpSp>
        <p:nvGrpSpPr>
          <p:cNvPr id="688" name="Google Shape;688;p36"/>
          <p:cNvGrpSpPr/>
          <p:nvPr/>
        </p:nvGrpSpPr>
        <p:grpSpPr>
          <a:xfrm>
            <a:off x="727829" y="559107"/>
            <a:ext cx="8416171" cy="3405814"/>
            <a:chOff x="0" y="-85725"/>
            <a:chExt cx="2634110" cy="1065959"/>
          </a:xfrm>
        </p:grpSpPr>
        <p:sp>
          <p:nvSpPr>
            <p:cNvPr id="689" name="Google Shape;689;p36"/>
            <p:cNvSpPr/>
            <p:nvPr/>
          </p:nvSpPr>
          <p:spPr>
            <a:xfrm>
              <a:off x="0" y="0"/>
              <a:ext cx="2634110" cy="980234"/>
            </a:xfrm>
            <a:custGeom>
              <a:rect b="b" l="l" r="r" t="t"/>
              <a:pathLst>
                <a:path extrusionOk="0" h="980234" w="2634110">
                  <a:moveTo>
                    <a:pt x="0" y="0"/>
                  </a:moveTo>
                  <a:lnTo>
                    <a:pt x="2634110" y="0"/>
                  </a:lnTo>
                  <a:lnTo>
                    <a:pt x="2634110" y="980234"/>
                  </a:lnTo>
                  <a:lnTo>
                    <a:pt x="0" y="980234"/>
                  </a:lnTo>
                  <a:close/>
                </a:path>
              </a:pathLst>
            </a:custGeom>
            <a:solidFill>
              <a:srgbClr val="242424"/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90" name="Google Shape;690;p36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1" name="Google Shape;691;p36"/>
          <p:cNvSpPr/>
          <p:nvPr/>
        </p:nvSpPr>
        <p:spPr>
          <a:xfrm>
            <a:off x="1287936" y="1486968"/>
            <a:ext cx="7295957" cy="1823989"/>
          </a:xfrm>
          <a:custGeom>
            <a:rect b="b" l="l" r="r" t="t"/>
            <a:pathLst>
              <a:path extrusionOk="0" h="1823989" w="7295957">
                <a:moveTo>
                  <a:pt x="0" y="0"/>
                </a:moveTo>
                <a:lnTo>
                  <a:pt x="7295957" y="0"/>
                </a:lnTo>
                <a:lnTo>
                  <a:pt x="7295957" y="1823989"/>
                </a:lnTo>
                <a:lnTo>
                  <a:pt x="0" y="1823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2" name="Google Shape;692;p36"/>
          <p:cNvSpPr/>
          <p:nvPr/>
        </p:nvSpPr>
        <p:spPr>
          <a:xfrm rot="-5400000">
            <a:off x="12098741" y="2131279"/>
            <a:ext cx="10689540" cy="5621901"/>
          </a:xfrm>
          <a:custGeom>
            <a:rect b="b" l="l" r="r" t="t"/>
            <a:pathLst>
              <a:path extrusionOk="0" h="5621901" w="10689540">
                <a:moveTo>
                  <a:pt x="0" y="0"/>
                </a:moveTo>
                <a:lnTo>
                  <a:pt x="10689540" y="0"/>
                </a:lnTo>
                <a:lnTo>
                  <a:pt x="10689540" y="5621902"/>
                </a:lnTo>
                <a:lnTo>
                  <a:pt x="0" y="5621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-5730" t="-201741"/>
            </a:stretch>
          </a:blipFill>
          <a:ln>
            <a:noFill/>
          </a:ln>
        </p:spPr>
      </p:sp>
      <p:grpSp>
        <p:nvGrpSpPr>
          <p:cNvPr id="693" name="Google Shape;693;p36"/>
          <p:cNvGrpSpPr/>
          <p:nvPr/>
        </p:nvGrpSpPr>
        <p:grpSpPr>
          <a:xfrm>
            <a:off x="9875764" y="559107"/>
            <a:ext cx="7699148" cy="2870851"/>
            <a:chOff x="0" y="-85725"/>
            <a:chExt cx="2409695" cy="898525"/>
          </a:xfrm>
        </p:grpSpPr>
        <p:sp>
          <p:nvSpPr>
            <p:cNvPr id="694" name="Google Shape;694;p36"/>
            <p:cNvSpPr/>
            <p:nvPr/>
          </p:nvSpPr>
          <p:spPr>
            <a:xfrm>
              <a:off x="0" y="0"/>
              <a:ext cx="2409695" cy="607470"/>
            </a:xfrm>
            <a:custGeom>
              <a:rect b="b" l="l" r="r" t="t"/>
              <a:pathLst>
                <a:path extrusionOk="0" h="607470" w="2409695">
                  <a:moveTo>
                    <a:pt x="0" y="0"/>
                  </a:moveTo>
                  <a:lnTo>
                    <a:pt x="2409695" y="0"/>
                  </a:lnTo>
                  <a:lnTo>
                    <a:pt x="2409695" y="607470"/>
                  </a:lnTo>
                  <a:lnTo>
                    <a:pt x="0" y="607470"/>
                  </a:lnTo>
                  <a:close/>
                </a:path>
              </a:pathLst>
            </a:custGeom>
            <a:solidFill>
              <a:srgbClr val="242424"/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95" name="Google Shape;695;p36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6" name="Google Shape;696;p36"/>
          <p:cNvGrpSpPr/>
          <p:nvPr/>
        </p:nvGrpSpPr>
        <p:grpSpPr>
          <a:xfrm>
            <a:off x="9875764" y="2720569"/>
            <a:ext cx="7699148" cy="2870851"/>
            <a:chOff x="0" y="-85725"/>
            <a:chExt cx="2409695" cy="898525"/>
          </a:xfrm>
        </p:grpSpPr>
        <p:sp>
          <p:nvSpPr>
            <p:cNvPr id="697" name="Google Shape;697;p36"/>
            <p:cNvSpPr/>
            <p:nvPr/>
          </p:nvSpPr>
          <p:spPr>
            <a:xfrm>
              <a:off x="0" y="0"/>
              <a:ext cx="2409695" cy="607470"/>
            </a:xfrm>
            <a:custGeom>
              <a:rect b="b" l="l" r="r" t="t"/>
              <a:pathLst>
                <a:path extrusionOk="0" h="607470" w="2409695">
                  <a:moveTo>
                    <a:pt x="0" y="0"/>
                  </a:moveTo>
                  <a:lnTo>
                    <a:pt x="2409695" y="0"/>
                  </a:lnTo>
                  <a:lnTo>
                    <a:pt x="2409695" y="607470"/>
                  </a:lnTo>
                  <a:lnTo>
                    <a:pt x="0" y="607470"/>
                  </a:lnTo>
                  <a:close/>
                </a:path>
              </a:pathLst>
            </a:custGeom>
            <a:solidFill>
              <a:srgbClr val="242424"/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698" name="Google Shape;698;p36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9" name="Google Shape;699;p36"/>
          <p:cNvGrpSpPr/>
          <p:nvPr/>
        </p:nvGrpSpPr>
        <p:grpSpPr>
          <a:xfrm>
            <a:off x="9875764" y="4882031"/>
            <a:ext cx="7699148" cy="2870851"/>
            <a:chOff x="0" y="-85725"/>
            <a:chExt cx="2409695" cy="898525"/>
          </a:xfrm>
        </p:grpSpPr>
        <p:sp>
          <p:nvSpPr>
            <p:cNvPr id="700" name="Google Shape;700;p36"/>
            <p:cNvSpPr/>
            <p:nvPr/>
          </p:nvSpPr>
          <p:spPr>
            <a:xfrm>
              <a:off x="0" y="0"/>
              <a:ext cx="2409695" cy="607470"/>
            </a:xfrm>
            <a:custGeom>
              <a:rect b="b" l="l" r="r" t="t"/>
              <a:pathLst>
                <a:path extrusionOk="0" h="607470" w="2409695">
                  <a:moveTo>
                    <a:pt x="0" y="0"/>
                  </a:moveTo>
                  <a:lnTo>
                    <a:pt x="2409695" y="0"/>
                  </a:lnTo>
                  <a:lnTo>
                    <a:pt x="2409695" y="607470"/>
                  </a:lnTo>
                  <a:lnTo>
                    <a:pt x="0" y="607470"/>
                  </a:lnTo>
                  <a:close/>
                </a:path>
              </a:pathLst>
            </a:custGeom>
            <a:solidFill>
              <a:srgbClr val="242424"/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01" name="Google Shape;701;p36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2" name="Google Shape;702;p36"/>
          <p:cNvGrpSpPr/>
          <p:nvPr/>
        </p:nvGrpSpPr>
        <p:grpSpPr>
          <a:xfrm>
            <a:off x="9875764" y="7043493"/>
            <a:ext cx="7699148" cy="2870851"/>
            <a:chOff x="0" y="-85725"/>
            <a:chExt cx="2409695" cy="898525"/>
          </a:xfrm>
        </p:grpSpPr>
        <p:sp>
          <p:nvSpPr>
            <p:cNvPr id="703" name="Google Shape;703;p36"/>
            <p:cNvSpPr/>
            <p:nvPr/>
          </p:nvSpPr>
          <p:spPr>
            <a:xfrm>
              <a:off x="0" y="0"/>
              <a:ext cx="2409695" cy="607470"/>
            </a:xfrm>
            <a:custGeom>
              <a:rect b="b" l="l" r="r" t="t"/>
              <a:pathLst>
                <a:path extrusionOk="0" h="607470" w="2409695">
                  <a:moveTo>
                    <a:pt x="0" y="0"/>
                  </a:moveTo>
                  <a:lnTo>
                    <a:pt x="2409695" y="0"/>
                  </a:lnTo>
                  <a:lnTo>
                    <a:pt x="2409695" y="607470"/>
                  </a:lnTo>
                  <a:lnTo>
                    <a:pt x="0" y="607470"/>
                  </a:lnTo>
                  <a:close/>
                </a:path>
              </a:pathLst>
            </a:custGeom>
            <a:solidFill>
              <a:srgbClr val="242424"/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04" name="Google Shape;704;p36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5" name="Google Shape;705;p36"/>
          <p:cNvSpPr txBox="1"/>
          <p:nvPr/>
        </p:nvSpPr>
        <p:spPr>
          <a:xfrm>
            <a:off x="11805817" y="1457325"/>
            <a:ext cx="3839042" cy="7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For PowerPoint, Google Slides, and Canva</a:t>
            </a:r>
            <a:endParaRPr/>
          </a:p>
        </p:txBody>
      </p:sp>
      <p:sp>
        <p:nvSpPr>
          <p:cNvPr id="706" name="Google Shape;706;p36"/>
          <p:cNvSpPr txBox="1"/>
          <p:nvPr/>
        </p:nvSpPr>
        <p:spPr>
          <a:xfrm>
            <a:off x="11805817" y="3602971"/>
            <a:ext cx="3839042" cy="7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100% free for personal or commercial use</a:t>
            </a:r>
            <a:endParaRPr/>
          </a:p>
        </p:txBody>
      </p:sp>
      <p:sp>
        <p:nvSpPr>
          <p:cNvPr id="707" name="Google Shape;707;p36"/>
          <p:cNvSpPr txBox="1"/>
          <p:nvPr/>
        </p:nvSpPr>
        <p:spPr>
          <a:xfrm>
            <a:off x="11805817" y="5764433"/>
            <a:ext cx="3839042" cy="7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Ready to use, professional, and customizable</a:t>
            </a:r>
            <a:endParaRPr/>
          </a:p>
        </p:txBody>
      </p:sp>
      <p:sp>
        <p:nvSpPr>
          <p:cNvPr id="708" name="Google Shape;708;p36"/>
          <p:cNvSpPr txBox="1"/>
          <p:nvPr/>
        </p:nvSpPr>
        <p:spPr>
          <a:xfrm>
            <a:off x="11805817" y="7906463"/>
            <a:ext cx="3839042" cy="72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Blow your audience away with attractive visuals</a:t>
            </a:r>
            <a:endParaRPr/>
          </a:p>
        </p:txBody>
      </p:sp>
      <p:sp>
        <p:nvSpPr>
          <p:cNvPr id="709" name="Google Shape;709;p36"/>
          <p:cNvSpPr/>
          <p:nvPr/>
        </p:nvSpPr>
        <p:spPr>
          <a:xfrm rot="5400000">
            <a:off x="9379376" y="1076583"/>
            <a:ext cx="1679902" cy="1451015"/>
          </a:xfrm>
          <a:custGeom>
            <a:rect b="b" l="l" r="r" t="t"/>
            <a:pathLst>
              <a:path extrusionOk="0" h="1451015" w="1679902">
                <a:moveTo>
                  <a:pt x="0" y="0"/>
                </a:moveTo>
                <a:lnTo>
                  <a:pt x="1679902" y="0"/>
                </a:lnTo>
                <a:lnTo>
                  <a:pt x="1679902" y="1451015"/>
                </a:lnTo>
                <a:lnTo>
                  <a:pt x="0" y="14510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0" name="Google Shape;710;p36"/>
          <p:cNvSpPr/>
          <p:nvPr/>
        </p:nvSpPr>
        <p:spPr>
          <a:xfrm rot="5400000">
            <a:off x="9379376" y="3239414"/>
            <a:ext cx="1679902" cy="1451015"/>
          </a:xfrm>
          <a:custGeom>
            <a:rect b="b" l="l" r="r" t="t"/>
            <a:pathLst>
              <a:path extrusionOk="0" h="1451015" w="1679902">
                <a:moveTo>
                  <a:pt x="0" y="0"/>
                </a:moveTo>
                <a:lnTo>
                  <a:pt x="1679902" y="0"/>
                </a:lnTo>
                <a:lnTo>
                  <a:pt x="1679902" y="1451015"/>
                </a:lnTo>
                <a:lnTo>
                  <a:pt x="0" y="14510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1" name="Google Shape;711;p36"/>
          <p:cNvSpPr/>
          <p:nvPr/>
        </p:nvSpPr>
        <p:spPr>
          <a:xfrm rot="5400000">
            <a:off x="9379376" y="5400876"/>
            <a:ext cx="1679902" cy="1451015"/>
          </a:xfrm>
          <a:custGeom>
            <a:rect b="b" l="l" r="r" t="t"/>
            <a:pathLst>
              <a:path extrusionOk="0" h="1451015" w="1679902">
                <a:moveTo>
                  <a:pt x="0" y="0"/>
                </a:moveTo>
                <a:lnTo>
                  <a:pt x="1679902" y="0"/>
                </a:lnTo>
                <a:lnTo>
                  <a:pt x="1679902" y="1451015"/>
                </a:lnTo>
                <a:lnTo>
                  <a:pt x="0" y="14510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2" name="Google Shape;712;p36"/>
          <p:cNvSpPr/>
          <p:nvPr/>
        </p:nvSpPr>
        <p:spPr>
          <a:xfrm rot="5400000">
            <a:off x="9379376" y="7562338"/>
            <a:ext cx="1679902" cy="1451015"/>
          </a:xfrm>
          <a:custGeom>
            <a:rect b="b" l="l" r="r" t="t"/>
            <a:pathLst>
              <a:path extrusionOk="0" h="1451015" w="1679902">
                <a:moveTo>
                  <a:pt x="0" y="0"/>
                </a:moveTo>
                <a:lnTo>
                  <a:pt x="1679902" y="0"/>
                </a:lnTo>
                <a:lnTo>
                  <a:pt x="1679902" y="1451015"/>
                </a:lnTo>
                <a:lnTo>
                  <a:pt x="0" y="14510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2424"/>
        </a:solidFill>
      </p:bgPr>
    </p:bg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" name="Google Shape;717;p37"/>
          <p:cNvGrpSpPr/>
          <p:nvPr/>
        </p:nvGrpSpPr>
        <p:grpSpPr>
          <a:xfrm>
            <a:off x="479870" y="6425535"/>
            <a:ext cx="6482396" cy="3411588"/>
            <a:chOff x="0" y="-85725"/>
            <a:chExt cx="1707298" cy="898525"/>
          </a:xfrm>
        </p:grpSpPr>
        <p:sp>
          <p:nvSpPr>
            <p:cNvPr id="718" name="Google Shape;718;p37"/>
            <p:cNvSpPr/>
            <p:nvPr/>
          </p:nvSpPr>
          <p:spPr>
            <a:xfrm>
              <a:off x="0" y="0"/>
              <a:ext cx="1707298" cy="762868"/>
            </a:xfrm>
            <a:custGeom>
              <a:rect b="b" l="l" r="r" t="t"/>
              <a:pathLst>
                <a:path extrusionOk="0" h="762868" w="1707298">
                  <a:moveTo>
                    <a:pt x="0" y="0"/>
                  </a:moveTo>
                  <a:lnTo>
                    <a:pt x="1707298" y="0"/>
                  </a:lnTo>
                  <a:lnTo>
                    <a:pt x="1707298" y="762868"/>
                  </a:lnTo>
                  <a:lnTo>
                    <a:pt x="0" y="762868"/>
                  </a:lnTo>
                  <a:close/>
                </a:path>
              </a:pathLst>
            </a:custGeom>
            <a:solidFill>
              <a:srgbClr val="242424"/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19" name="Google Shape;719;p37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0" name="Google Shape;720;p37"/>
          <p:cNvGrpSpPr/>
          <p:nvPr/>
        </p:nvGrpSpPr>
        <p:grpSpPr>
          <a:xfrm>
            <a:off x="7362316" y="279142"/>
            <a:ext cx="10349546" cy="9403229"/>
            <a:chOff x="0" y="-85725"/>
            <a:chExt cx="2725806" cy="2476571"/>
          </a:xfrm>
        </p:grpSpPr>
        <p:sp>
          <p:nvSpPr>
            <p:cNvPr id="721" name="Google Shape;721;p37"/>
            <p:cNvSpPr/>
            <p:nvPr/>
          </p:nvSpPr>
          <p:spPr>
            <a:xfrm>
              <a:off x="0" y="0"/>
              <a:ext cx="2725806" cy="2390846"/>
            </a:xfrm>
            <a:custGeom>
              <a:rect b="b" l="l" r="r" t="t"/>
              <a:pathLst>
                <a:path extrusionOk="0" h="2390846" w="2725806">
                  <a:moveTo>
                    <a:pt x="0" y="0"/>
                  </a:moveTo>
                  <a:lnTo>
                    <a:pt x="2725806" y="0"/>
                  </a:lnTo>
                  <a:lnTo>
                    <a:pt x="2725806" y="2390846"/>
                  </a:lnTo>
                  <a:lnTo>
                    <a:pt x="0" y="2390846"/>
                  </a:lnTo>
                  <a:close/>
                </a:path>
              </a:pathLst>
            </a:custGeom>
            <a:solidFill>
              <a:srgbClr val="242424"/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22" name="Google Shape;722;p37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3" name="Google Shape;723;p37"/>
          <p:cNvGrpSpPr/>
          <p:nvPr/>
        </p:nvGrpSpPr>
        <p:grpSpPr>
          <a:xfrm>
            <a:off x="441770" y="279142"/>
            <a:ext cx="6482396" cy="4640729"/>
            <a:chOff x="0" y="-85725"/>
            <a:chExt cx="1707298" cy="1222250"/>
          </a:xfrm>
        </p:grpSpPr>
        <p:sp>
          <p:nvSpPr>
            <p:cNvPr id="724" name="Google Shape;724;p37"/>
            <p:cNvSpPr/>
            <p:nvPr/>
          </p:nvSpPr>
          <p:spPr>
            <a:xfrm>
              <a:off x="0" y="0"/>
              <a:ext cx="1707298" cy="1136525"/>
            </a:xfrm>
            <a:custGeom>
              <a:rect b="b" l="l" r="r" t="t"/>
              <a:pathLst>
                <a:path extrusionOk="0" h="1136525" w="1707298">
                  <a:moveTo>
                    <a:pt x="0" y="0"/>
                  </a:moveTo>
                  <a:lnTo>
                    <a:pt x="1707298" y="0"/>
                  </a:lnTo>
                  <a:lnTo>
                    <a:pt x="1707298" y="1136525"/>
                  </a:lnTo>
                  <a:lnTo>
                    <a:pt x="0" y="1136525"/>
                  </a:lnTo>
                  <a:close/>
                </a:path>
              </a:pathLst>
            </a:custGeom>
            <a:solidFill>
              <a:srgbClr val="242424"/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25" name="Google Shape;725;p37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6" name="Google Shape;726;p37"/>
          <p:cNvGrpSpPr/>
          <p:nvPr/>
        </p:nvGrpSpPr>
        <p:grpSpPr>
          <a:xfrm>
            <a:off x="479870" y="4871066"/>
            <a:ext cx="6482396" cy="3411582"/>
            <a:chOff x="0" y="-85725"/>
            <a:chExt cx="1707298" cy="898525"/>
          </a:xfrm>
        </p:grpSpPr>
        <p:sp>
          <p:nvSpPr>
            <p:cNvPr id="727" name="Google Shape;727;p37"/>
            <p:cNvSpPr/>
            <p:nvPr/>
          </p:nvSpPr>
          <p:spPr>
            <a:xfrm>
              <a:off x="0" y="0"/>
              <a:ext cx="1707298" cy="336537"/>
            </a:xfrm>
            <a:custGeom>
              <a:rect b="b" l="l" r="r" t="t"/>
              <a:pathLst>
                <a:path extrusionOk="0" h="336537" w="1707298">
                  <a:moveTo>
                    <a:pt x="0" y="0"/>
                  </a:moveTo>
                  <a:lnTo>
                    <a:pt x="1707298" y="0"/>
                  </a:lnTo>
                  <a:lnTo>
                    <a:pt x="1707298" y="336537"/>
                  </a:lnTo>
                  <a:lnTo>
                    <a:pt x="0" y="336537"/>
                  </a:lnTo>
                  <a:close/>
                </a:path>
              </a:pathLst>
            </a:custGeom>
            <a:solidFill>
              <a:srgbClr val="242424"/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28" name="Google Shape;728;p37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9" name="Google Shape;729;p37"/>
          <p:cNvSpPr/>
          <p:nvPr/>
        </p:nvSpPr>
        <p:spPr>
          <a:xfrm>
            <a:off x="9897103" y="3227213"/>
            <a:ext cx="1601981" cy="1758004"/>
          </a:xfrm>
          <a:custGeom>
            <a:rect b="b" l="l" r="r" t="t"/>
            <a:pathLst>
              <a:path extrusionOk="0" h="1758004" w="1601981">
                <a:moveTo>
                  <a:pt x="0" y="0"/>
                </a:moveTo>
                <a:lnTo>
                  <a:pt x="1601981" y="0"/>
                </a:lnTo>
                <a:lnTo>
                  <a:pt x="1601981" y="1758004"/>
                </a:lnTo>
                <a:lnTo>
                  <a:pt x="0" y="17580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0" name="Google Shape;730;p37"/>
          <p:cNvSpPr/>
          <p:nvPr/>
        </p:nvSpPr>
        <p:spPr>
          <a:xfrm>
            <a:off x="14544752" y="7959056"/>
            <a:ext cx="2899510" cy="1438882"/>
          </a:xfrm>
          <a:custGeom>
            <a:rect b="b" l="l" r="r" t="t"/>
            <a:pathLst>
              <a:path extrusionOk="0" h="1438882" w="2899510">
                <a:moveTo>
                  <a:pt x="0" y="0"/>
                </a:moveTo>
                <a:lnTo>
                  <a:pt x="2899510" y="0"/>
                </a:lnTo>
                <a:lnTo>
                  <a:pt x="2899510" y="1438881"/>
                </a:lnTo>
                <a:lnTo>
                  <a:pt x="0" y="14388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1" name="Google Shape;731;p37"/>
          <p:cNvSpPr/>
          <p:nvPr/>
        </p:nvSpPr>
        <p:spPr>
          <a:xfrm>
            <a:off x="15261182" y="986158"/>
            <a:ext cx="2185029" cy="2241055"/>
          </a:xfrm>
          <a:custGeom>
            <a:rect b="b" l="l" r="r" t="t"/>
            <a:pathLst>
              <a:path extrusionOk="0" h="2241055" w="2185029">
                <a:moveTo>
                  <a:pt x="0" y="0"/>
                </a:moveTo>
                <a:lnTo>
                  <a:pt x="2185028" y="0"/>
                </a:lnTo>
                <a:lnTo>
                  <a:pt x="2185028" y="2241055"/>
                </a:lnTo>
                <a:lnTo>
                  <a:pt x="0" y="22410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2" name="Google Shape;732;p37"/>
          <p:cNvSpPr/>
          <p:nvPr/>
        </p:nvSpPr>
        <p:spPr>
          <a:xfrm>
            <a:off x="11263227" y="7947057"/>
            <a:ext cx="1432744" cy="1450880"/>
          </a:xfrm>
          <a:custGeom>
            <a:rect b="b" l="l" r="r" t="t"/>
            <a:pathLst>
              <a:path extrusionOk="0" h="1450880" w="1432744">
                <a:moveTo>
                  <a:pt x="0" y="0"/>
                </a:moveTo>
                <a:lnTo>
                  <a:pt x="1432745" y="0"/>
                </a:lnTo>
                <a:lnTo>
                  <a:pt x="1432745" y="1450880"/>
                </a:lnTo>
                <a:lnTo>
                  <a:pt x="0" y="1450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3" name="Google Shape;733;p37"/>
          <p:cNvSpPr/>
          <p:nvPr/>
        </p:nvSpPr>
        <p:spPr>
          <a:xfrm>
            <a:off x="9259110" y="7959056"/>
            <a:ext cx="1818492" cy="1438882"/>
          </a:xfrm>
          <a:custGeom>
            <a:rect b="b" l="l" r="r" t="t"/>
            <a:pathLst>
              <a:path extrusionOk="0" h="1438882" w="1818492">
                <a:moveTo>
                  <a:pt x="0" y="0"/>
                </a:moveTo>
                <a:lnTo>
                  <a:pt x="1818492" y="0"/>
                </a:lnTo>
                <a:lnTo>
                  <a:pt x="1818492" y="1438881"/>
                </a:lnTo>
                <a:lnTo>
                  <a:pt x="0" y="14388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4" name="Google Shape;734;p37"/>
          <p:cNvSpPr/>
          <p:nvPr/>
        </p:nvSpPr>
        <p:spPr>
          <a:xfrm>
            <a:off x="14114431" y="5331753"/>
            <a:ext cx="1042439" cy="2163553"/>
          </a:xfrm>
          <a:custGeom>
            <a:rect b="b" l="l" r="r" t="t"/>
            <a:pathLst>
              <a:path extrusionOk="0" h="2163553" w="1042439">
                <a:moveTo>
                  <a:pt x="0" y="0"/>
                </a:moveTo>
                <a:lnTo>
                  <a:pt x="1042440" y="0"/>
                </a:lnTo>
                <a:lnTo>
                  <a:pt x="1042440" y="2163553"/>
                </a:lnTo>
                <a:lnTo>
                  <a:pt x="0" y="21635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5" name="Google Shape;735;p37"/>
          <p:cNvSpPr/>
          <p:nvPr/>
        </p:nvSpPr>
        <p:spPr>
          <a:xfrm>
            <a:off x="15520047" y="3413329"/>
            <a:ext cx="1779374" cy="1695258"/>
          </a:xfrm>
          <a:custGeom>
            <a:rect b="b" l="l" r="r" t="t"/>
            <a:pathLst>
              <a:path extrusionOk="0" h="1695258" w="1779374">
                <a:moveTo>
                  <a:pt x="0" y="0"/>
                </a:moveTo>
                <a:lnTo>
                  <a:pt x="1779374" y="0"/>
                </a:lnTo>
                <a:lnTo>
                  <a:pt x="1779374" y="1695258"/>
                </a:lnTo>
                <a:lnTo>
                  <a:pt x="0" y="16952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6" name="Google Shape;736;p37"/>
          <p:cNvSpPr/>
          <p:nvPr/>
        </p:nvSpPr>
        <p:spPr>
          <a:xfrm>
            <a:off x="7612536" y="7936989"/>
            <a:ext cx="1460949" cy="1460949"/>
          </a:xfrm>
          <a:custGeom>
            <a:rect b="b" l="l" r="r" t="t"/>
            <a:pathLst>
              <a:path extrusionOk="0" h="1460949" w="1460949">
                <a:moveTo>
                  <a:pt x="0" y="0"/>
                </a:moveTo>
                <a:lnTo>
                  <a:pt x="1460949" y="0"/>
                </a:lnTo>
                <a:lnTo>
                  <a:pt x="1460949" y="1460948"/>
                </a:lnTo>
                <a:lnTo>
                  <a:pt x="0" y="14609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7" name="Google Shape;737;p37"/>
          <p:cNvSpPr/>
          <p:nvPr/>
        </p:nvSpPr>
        <p:spPr>
          <a:xfrm flipH="1">
            <a:off x="7612536" y="1736979"/>
            <a:ext cx="2441098" cy="1333450"/>
          </a:xfrm>
          <a:custGeom>
            <a:rect b="b" l="l" r="r" t="t"/>
            <a:pathLst>
              <a:path extrusionOk="0" h="1333450" w="2441098">
                <a:moveTo>
                  <a:pt x="2441098" y="0"/>
                </a:moveTo>
                <a:lnTo>
                  <a:pt x="0" y="0"/>
                </a:lnTo>
                <a:lnTo>
                  <a:pt x="0" y="1333450"/>
                </a:lnTo>
                <a:lnTo>
                  <a:pt x="2441098" y="1333450"/>
                </a:lnTo>
                <a:lnTo>
                  <a:pt x="2441098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8" name="Google Shape;738;p37"/>
          <p:cNvSpPr/>
          <p:nvPr/>
        </p:nvSpPr>
        <p:spPr>
          <a:xfrm>
            <a:off x="15414046" y="5385928"/>
            <a:ext cx="778830" cy="2231044"/>
          </a:xfrm>
          <a:custGeom>
            <a:rect b="b" l="l" r="r" t="t"/>
            <a:pathLst>
              <a:path extrusionOk="0" h="6354953" w="2218436">
                <a:moveTo>
                  <a:pt x="1511046" y="4211574"/>
                </a:moveTo>
                <a:cubicBezTo>
                  <a:pt x="1925066" y="4372483"/>
                  <a:pt x="2218436" y="4774819"/>
                  <a:pt x="2218436" y="5245735"/>
                </a:cubicBezTo>
                <a:cubicBezTo>
                  <a:pt x="2218436" y="5858383"/>
                  <a:pt x="1721866" y="6354953"/>
                  <a:pt x="1109218" y="6354953"/>
                </a:cubicBezTo>
                <a:cubicBezTo>
                  <a:pt x="496570" y="6354953"/>
                  <a:pt x="0" y="5858256"/>
                  <a:pt x="0" y="5245735"/>
                </a:cubicBezTo>
                <a:cubicBezTo>
                  <a:pt x="0" y="4774819"/>
                  <a:pt x="293370" y="4372610"/>
                  <a:pt x="707390" y="4211574"/>
                </a:cubicBezTo>
                <a:cubicBezTo>
                  <a:pt x="293370" y="4050538"/>
                  <a:pt x="0" y="3648329"/>
                  <a:pt x="0" y="3177413"/>
                </a:cubicBezTo>
                <a:cubicBezTo>
                  <a:pt x="0" y="2706497"/>
                  <a:pt x="293370" y="2304288"/>
                  <a:pt x="707390" y="2143252"/>
                </a:cubicBezTo>
                <a:cubicBezTo>
                  <a:pt x="293370" y="1982343"/>
                  <a:pt x="0" y="1580007"/>
                  <a:pt x="0" y="1109218"/>
                </a:cubicBezTo>
                <a:cubicBezTo>
                  <a:pt x="0" y="496570"/>
                  <a:pt x="496570" y="0"/>
                  <a:pt x="1109218" y="0"/>
                </a:cubicBezTo>
                <a:cubicBezTo>
                  <a:pt x="1721866" y="0"/>
                  <a:pt x="2218436" y="496570"/>
                  <a:pt x="2218436" y="1109218"/>
                </a:cubicBezTo>
                <a:cubicBezTo>
                  <a:pt x="2218436" y="1580134"/>
                  <a:pt x="1925066" y="1982343"/>
                  <a:pt x="1511046" y="2143379"/>
                </a:cubicBezTo>
                <a:cubicBezTo>
                  <a:pt x="1925066" y="2304288"/>
                  <a:pt x="2218436" y="2706624"/>
                  <a:pt x="2218436" y="3177540"/>
                </a:cubicBezTo>
                <a:cubicBezTo>
                  <a:pt x="2218436" y="3648456"/>
                  <a:pt x="1924939" y="4050538"/>
                  <a:pt x="1511046" y="4211574"/>
                </a:cubicBezTo>
                <a:close/>
              </a:path>
            </a:pathLst>
          </a:custGeom>
          <a:solidFill>
            <a:srgbClr val="91F84A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p37"/>
          <p:cNvSpPr/>
          <p:nvPr/>
        </p:nvSpPr>
        <p:spPr>
          <a:xfrm>
            <a:off x="16453776" y="5331753"/>
            <a:ext cx="805524" cy="2285175"/>
          </a:xfrm>
          <a:custGeom>
            <a:rect b="b" l="l" r="r" t="t"/>
            <a:pathLst>
              <a:path extrusionOk="0" h="2285175" w="805524">
                <a:moveTo>
                  <a:pt x="0" y="0"/>
                </a:moveTo>
                <a:lnTo>
                  <a:pt x="805524" y="0"/>
                </a:lnTo>
                <a:lnTo>
                  <a:pt x="805524" y="2285174"/>
                </a:lnTo>
                <a:lnTo>
                  <a:pt x="0" y="22851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0" name="Google Shape;740;p37"/>
          <p:cNvSpPr/>
          <p:nvPr/>
        </p:nvSpPr>
        <p:spPr>
          <a:xfrm>
            <a:off x="12881597" y="7959056"/>
            <a:ext cx="1477530" cy="1483092"/>
          </a:xfrm>
          <a:custGeom>
            <a:rect b="b" l="l" r="r" t="t"/>
            <a:pathLst>
              <a:path extrusionOk="0" h="1483092" w="1477530">
                <a:moveTo>
                  <a:pt x="0" y="0"/>
                </a:moveTo>
                <a:lnTo>
                  <a:pt x="1477530" y="0"/>
                </a:lnTo>
                <a:lnTo>
                  <a:pt x="1477530" y="1483091"/>
                </a:lnTo>
                <a:lnTo>
                  <a:pt x="0" y="14830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1" name="Google Shape;741;p37"/>
          <p:cNvSpPr/>
          <p:nvPr/>
        </p:nvSpPr>
        <p:spPr>
          <a:xfrm>
            <a:off x="7612536" y="1016892"/>
            <a:ext cx="6850507" cy="386119"/>
          </a:xfrm>
          <a:custGeom>
            <a:rect b="b" l="l" r="r" t="t"/>
            <a:pathLst>
              <a:path extrusionOk="0" h="386119" w="6850507">
                <a:moveTo>
                  <a:pt x="0" y="0"/>
                </a:moveTo>
                <a:lnTo>
                  <a:pt x="6850507" y="0"/>
                </a:lnTo>
                <a:lnTo>
                  <a:pt x="6850507" y="386120"/>
                </a:lnTo>
                <a:lnTo>
                  <a:pt x="0" y="3861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2" name="Google Shape;742;p37"/>
          <p:cNvSpPr/>
          <p:nvPr/>
        </p:nvSpPr>
        <p:spPr>
          <a:xfrm>
            <a:off x="14260335" y="3102905"/>
            <a:ext cx="1153710" cy="1158053"/>
          </a:xfrm>
          <a:custGeom>
            <a:rect b="b" l="l" r="r" t="t"/>
            <a:pathLst>
              <a:path extrusionOk="0" h="1158053" w="1153710">
                <a:moveTo>
                  <a:pt x="0" y="0"/>
                </a:moveTo>
                <a:lnTo>
                  <a:pt x="1153711" y="0"/>
                </a:lnTo>
                <a:lnTo>
                  <a:pt x="1153711" y="1158053"/>
                </a:lnTo>
                <a:lnTo>
                  <a:pt x="0" y="11580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3" name="Google Shape;743;p37"/>
          <p:cNvSpPr/>
          <p:nvPr/>
        </p:nvSpPr>
        <p:spPr>
          <a:xfrm flipH="1" rot="10800000">
            <a:off x="12459948" y="1736979"/>
            <a:ext cx="2175703" cy="1359815"/>
          </a:xfrm>
          <a:custGeom>
            <a:rect b="b" l="l" r="r" t="t"/>
            <a:pathLst>
              <a:path extrusionOk="0" h="1359815" w="2175703">
                <a:moveTo>
                  <a:pt x="2175703" y="0"/>
                </a:moveTo>
                <a:lnTo>
                  <a:pt x="0" y="0"/>
                </a:lnTo>
                <a:lnTo>
                  <a:pt x="0" y="1359815"/>
                </a:lnTo>
                <a:lnTo>
                  <a:pt x="2175703" y="1359815"/>
                </a:lnTo>
                <a:lnTo>
                  <a:pt x="2175703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4" name="Google Shape;744;p37"/>
          <p:cNvSpPr/>
          <p:nvPr/>
        </p:nvSpPr>
        <p:spPr>
          <a:xfrm>
            <a:off x="10532769" y="1888554"/>
            <a:ext cx="1620653" cy="1056666"/>
          </a:xfrm>
          <a:custGeom>
            <a:rect b="b" l="l" r="r" t="t"/>
            <a:pathLst>
              <a:path extrusionOk="0" h="4140200" w="6350000">
                <a:moveTo>
                  <a:pt x="5300345" y="2070100"/>
                </a:moveTo>
                <a:lnTo>
                  <a:pt x="6350000" y="2584450"/>
                </a:lnTo>
                <a:lnTo>
                  <a:pt x="3175000" y="4140200"/>
                </a:lnTo>
                <a:lnTo>
                  <a:pt x="0" y="2584450"/>
                </a:lnTo>
                <a:lnTo>
                  <a:pt x="1049655" y="2070100"/>
                </a:lnTo>
                <a:lnTo>
                  <a:pt x="0" y="1555750"/>
                </a:lnTo>
                <a:lnTo>
                  <a:pt x="3175000" y="0"/>
                </a:lnTo>
                <a:lnTo>
                  <a:pt x="6350000" y="1555750"/>
                </a:lnTo>
                <a:lnTo>
                  <a:pt x="5300345" y="2070100"/>
                </a:lnTo>
                <a:close/>
              </a:path>
            </a:pathLst>
          </a:custGeom>
          <a:solidFill>
            <a:srgbClr val="91F84A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5" name="Google Shape;745;p37"/>
          <p:cNvSpPr/>
          <p:nvPr/>
        </p:nvSpPr>
        <p:spPr>
          <a:xfrm>
            <a:off x="7612536" y="3356740"/>
            <a:ext cx="2029188" cy="2029188"/>
          </a:xfrm>
          <a:custGeom>
            <a:rect b="b" l="l" r="r" t="t"/>
            <a:pathLst>
              <a:path extrusionOk="0" h="2029188" w="2029188">
                <a:moveTo>
                  <a:pt x="0" y="0"/>
                </a:moveTo>
                <a:lnTo>
                  <a:pt x="2029188" y="0"/>
                </a:lnTo>
                <a:lnTo>
                  <a:pt x="2029188" y="2029188"/>
                </a:lnTo>
                <a:lnTo>
                  <a:pt x="0" y="20291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6" name="Google Shape;746;p37"/>
          <p:cNvSpPr/>
          <p:nvPr/>
        </p:nvSpPr>
        <p:spPr>
          <a:xfrm>
            <a:off x="12153421" y="3223958"/>
            <a:ext cx="2012867" cy="1761258"/>
          </a:xfrm>
          <a:custGeom>
            <a:rect b="b" l="l" r="r" t="t"/>
            <a:pathLst>
              <a:path extrusionOk="0" h="1761258" w="2012867">
                <a:moveTo>
                  <a:pt x="0" y="0"/>
                </a:moveTo>
                <a:lnTo>
                  <a:pt x="2012867" y="0"/>
                </a:lnTo>
                <a:lnTo>
                  <a:pt x="2012867" y="1761259"/>
                </a:lnTo>
                <a:lnTo>
                  <a:pt x="0" y="17612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7" name="Google Shape;747;p37"/>
          <p:cNvSpPr/>
          <p:nvPr/>
        </p:nvSpPr>
        <p:spPr>
          <a:xfrm>
            <a:off x="12537089" y="5270967"/>
            <a:ext cx="1370666" cy="2406747"/>
          </a:xfrm>
          <a:custGeom>
            <a:rect b="b" l="l" r="r" t="t"/>
            <a:pathLst>
              <a:path extrusionOk="0" h="2406747" w="1370666">
                <a:moveTo>
                  <a:pt x="0" y="0"/>
                </a:moveTo>
                <a:lnTo>
                  <a:pt x="1370666" y="0"/>
                </a:lnTo>
                <a:lnTo>
                  <a:pt x="1370666" y="2406747"/>
                </a:lnTo>
                <a:lnTo>
                  <a:pt x="0" y="24067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8" name="Google Shape;748;p37"/>
          <p:cNvSpPr/>
          <p:nvPr/>
        </p:nvSpPr>
        <p:spPr>
          <a:xfrm>
            <a:off x="7612536" y="6474340"/>
            <a:ext cx="1275289" cy="1184934"/>
          </a:xfrm>
          <a:custGeom>
            <a:rect b="b" l="l" r="r" t="t"/>
            <a:pathLst>
              <a:path extrusionOk="0" h="1184934" w="1275289">
                <a:moveTo>
                  <a:pt x="0" y="0"/>
                </a:moveTo>
                <a:lnTo>
                  <a:pt x="1275289" y="0"/>
                </a:lnTo>
                <a:lnTo>
                  <a:pt x="1275289" y="1184934"/>
                </a:lnTo>
                <a:lnTo>
                  <a:pt x="0" y="11849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9" name="Google Shape;749;p37"/>
          <p:cNvSpPr/>
          <p:nvPr/>
        </p:nvSpPr>
        <p:spPr>
          <a:xfrm>
            <a:off x="9206047" y="6474340"/>
            <a:ext cx="1275289" cy="1184934"/>
          </a:xfrm>
          <a:custGeom>
            <a:rect b="b" l="l" r="r" t="t"/>
            <a:pathLst>
              <a:path extrusionOk="0" h="1184934" w="1275289">
                <a:moveTo>
                  <a:pt x="0" y="0"/>
                </a:moveTo>
                <a:lnTo>
                  <a:pt x="1275289" y="0"/>
                </a:lnTo>
                <a:lnTo>
                  <a:pt x="1275289" y="1184934"/>
                </a:lnTo>
                <a:lnTo>
                  <a:pt x="0" y="11849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0" name="Google Shape;750;p37"/>
          <p:cNvSpPr/>
          <p:nvPr/>
        </p:nvSpPr>
        <p:spPr>
          <a:xfrm>
            <a:off x="10799558" y="6474340"/>
            <a:ext cx="1275289" cy="1184934"/>
          </a:xfrm>
          <a:custGeom>
            <a:rect b="b" l="l" r="r" t="t"/>
            <a:pathLst>
              <a:path extrusionOk="0" h="1184934" w="1275289">
                <a:moveTo>
                  <a:pt x="0" y="0"/>
                </a:moveTo>
                <a:lnTo>
                  <a:pt x="1275289" y="0"/>
                </a:lnTo>
                <a:lnTo>
                  <a:pt x="1275289" y="1184934"/>
                </a:lnTo>
                <a:lnTo>
                  <a:pt x="0" y="11849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1" name="Google Shape;751;p37"/>
          <p:cNvSpPr/>
          <p:nvPr/>
        </p:nvSpPr>
        <p:spPr>
          <a:xfrm>
            <a:off x="10168356" y="5196553"/>
            <a:ext cx="939783" cy="1154880"/>
          </a:xfrm>
          <a:custGeom>
            <a:rect b="b" l="l" r="r" t="t"/>
            <a:pathLst>
              <a:path extrusionOk="0" h="1154880" w="939783">
                <a:moveTo>
                  <a:pt x="0" y="0"/>
                </a:moveTo>
                <a:lnTo>
                  <a:pt x="939783" y="0"/>
                </a:lnTo>
                <a:lnTo>
                  <a:pt x="939783" y="1154880"/>
                </a:lnTo>
                <a:lnTo>
                  <a:pt x="0" y="1154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2" name="Google Shape;752;p37"/>
          <p:cNvSpPr/>
          <p:nvPr/>
        </p:nvSpPr>
        <p:spPr>
          <a:xfrm>
            <a:off x="11491963" y="5295214"/>
            <a:ext cx="744539" cy="1080466"/>
          </a:xfrm>
          <a:custGeom>
            <a:rect b="b" l="l" r="r" t="t"/>
            <a:pathLst>
              <a:path extrusionOk="0" h="1080466" w="744539">
                <a:moveTo>
                  <a:pt x="0" y="0"/>
                </a:moveTo>
                <a:lnTo>
                  <a:pt x="744539" y="0"/>
                </a:lnTo>
                <a:lnTo>
                  <a:pt x="744539" y="1080466"/>
                </a:lnTo>
                <a:lnTo>
                  <a:pt x="0" y="10804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3" name="Google Shape;753;p37"/>
          <p:cNvSpPr/>
          <p:nvPr/>
        </p:nvSpPr>
        <p:spPr>
          <a:xfrm rot="4520380">
            <a:off x="8436064" y="5346391"/>
            <a:ext cx="1348898" cy="1203892"/>
          </a:xfrm>
          <a:custGeom>
            <a:rect b="b" l="l" r="r" t="t"/>
            <a:pathLst>
              <a:path extrusionOk="0" h="1203892" w="1348898">
                <a:moveTo>
                  <a:pt x="0" y="0"/>
                </a:moveTo>
                <a:lnTo>
                  <a:pt x="1348898" y="0"/>
                </a:lnTo>
                <a:lnTo>
                  <a:pt x="1348898" y="1203891"/>
                </a:lnTo>
                <a:lnTo>
                  <a:pt x="0" y="12038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4" name="Google Shape;754;p37"/>
          <p:cNvSpPr txBox="1"/>
          <p:nvPr/>
        </p:nvSpPr>
        <p:spPr>
          <a:xfrm>
            <a:off x="836335" y="7056692"/>
            <a:ext cx="5059131" cy="2341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Use these design resources in your Canva Presentation. 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BFCBC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91F84A"/>
                </a:solidFill>
                <a:latin typeface="Lato"/>
                <a:ea typeface="Lato"/>
                <a:cs typeface="Lato"/>
                <a:sym typeface="Lato"/>
              </a:rPr>
              <a:t>Don't forget to delete this page before presenting. </a:t>
            </a:r>
            <a:endParaRPr/>
          </a:p>
        </p:txBody>
      </p:sp>
      <p:sp>
        <p:nvSpPr>
          <p:cNvPr id="755" name="Google Shape;755;p37"/>
          <p:cNvSpPr txBox="1"/>
          <p:nvPr/>
        </p:nvSpPr>
        <p:spPr>
          <a:xfrm>
            <a:off x="836335" y="997842"/>
            <a:ext cx="50592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0" u="none" cap="none" strike="noStrike">
                <a:solidFill>
                  <a:srgbClr val="BFCBC2"/>
                </a:solidFill>
                <a:latin typeface="Bebas Neue"/>
                <a:ea typeface="Bebas Neue"/>
                <a:cs typeface="Bebas Neue"/>
                <a:sym typeface="Bebas Neue"/>
              </a:rPr>
              <a:t>Resource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0" u="none" cap="none" strike="noStrike">
                <a:solidFill>
                  <a:srgbClr val="BFCBC2"/>
                </a:solidFill>
                <a:latin typeface="Bebas Neue"/>
                <a:ea typeface="Bebas Neue"/>
                <a:cs typeface="Bebas Neue"/>
                <a:sym typeface="Bebas Neue"/>
              </a:rPr>
              <a:t>Page</a:t>
            </a:r>
            <a:endParaRPr/>
          </a:p>
        </p:txBody>
      </p:sp>
      <p:sp>
        <p:nvSpPr>
          <p:cNvPr id="756" name="Google Shape;756;p37"/>
          <p:cNvSpPr/>
          <p:nvPr/>
        </p:nvSpPr>
        <p:spPr>
          <a:xfrm rot="-5400000">
            <a:off x="836335" y="5472433"/>
            <a:ext cx="763956" cy="763956"/>
          </a:xfrm>
          <a:custGeom>
            <a:rect b="b" l="l" r="r" t="t"/>
            <a:pathLst>
              <a:path extrusionOk="0" h="763956" w="763956">
                <a:moveTo>
                  <a:pt x="0" y="0"/>
                </a:moveTo>
                <a:lnTo>
                  <a:pt x="763956" y="0"/>
                </a:lnTo>
                <a:lnTo>
                  <a:pt x="763956" y="763956"/>
                </a:lnTo>
                <a:lnTo>
                  <a:pt x="0" y="7639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7" name="Google Shape;757;p37"/>
          <p:cNvSpPr/>
          <p:nvPr/>
        </p:nvSpPr>
        <p:spPr>
          <a:xfrm rot="2700000">
            <a:off x="1840419" y="5301923"/>
            <a:ext cx="1067047" cy="1067047"/>
          </a:xfrm>
          <a:custGeom>
            <a:rect b="b" l="l" r="r" t="t"/>
            <a:pathLst>
              <a:path extrusionOk="0" h="1067047" w="1067047">
                <a:moveTo>
                  <a:pt x="0" y="0"/>
                </a:moveTo>
                <a:lnTo>
                  <a:pt x="1067048" y="0"/>
                </a:lnTo>
                <a:lnTo>
                  <a:pt x="1067048" y="1067047"/>
                </a:lnTo>
                <a:lnTo>
                  <a:pt x="0" y="10670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8" name="Google Shape;758;p37"/>
          <p:cNvSpPr/>
          <p:nvPr/>
        </p:nvSpPr>
        <p:spPr>
          <a:xfrm rot="2700000">
            <a:off x="2993069" y="5300528"/>
            <a:ext cx="1060312" cy="1060312"/>
          </a:xfrm>
          <a:custGeom>
            <a:rect b="b" l="l" r="r" t="t"/>
            <a:pathLst>
              <a:path extrusionOk="0" h="1060312" w="1060312">
                <a:moveTo>
                  <a:pt x="0" y="0"/>
                </a:moveTo>
                <a:lnTo>
                  <a:pt x="1060312" y="0"/>
                </a:lnTo>
                <a:lnTo>
                  <a:pt x="1060312" y="1060312"/>
                </a:lnTo>
                <a:lnTo>
                  <a:pt x="0" y="10603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2424"/>
        </a:solidFill>
      </p:bgPr>
    </p:bg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3" name="Google Shape;763;p38"/>
          <p:cNvGrpSpPr/>
          <p:nvPr/>
        </p:nvGrpSpPr>
        <p:grpSpPr>
          <a:xfrm>
            <a:off x="479870" y="6425535"/>
            <a:ext cx="6482396" cy="3411588"/>
            <a:chOff x="0" y="-85725"/>
            <a:chExt cx="1707298" cy="898525"/>
          </a:xfrm>
        </p:grpSpPr>
        <p:sp>
          <p:nvSpPr>
            <p:cNvPr id="764" name="Google Shape;764;p38"/>
            <p:cNvSpPr/>
            <p:nvPr/>
          </p:nvSpPr>
          <p:spPr>
            <a:xfrm>
              <a:off x="0" y="0"/>
              <a:ext cx="1707298" cy="762868"/>
            </a:xfrm>
            <a:custGeom>
              <a:rect b="b" l="l" r="r" t="t"/>
              <a:pathLst>
                <a:path extrusionOk="0" h="762868" w="1707298">
                  <a:moveTo>
                    <a:pt x="0" y="0"/>
                  </a:moveTo>
                  <a:lnTo>
                    <a:pt x="1707298" y="0"/>
                  </a:lnTo>
                  <a:lnTo>
                    <a:pt x="1707298" y="762868"/>
                  </a:lnTo>
                  <a:lnTo>
                    <a:pt x="0" y="762868"/>
                  </a:lnTo>
                  <a:close/>
                </a:path>
              </a:pathLst>
            </a:custGeom>
            <a:solidFill>
              <a:srgbClr val="242424"/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65" name="Google Shape;765;p38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6" name="Google Shape;766;p38"/>
          <p:cNvSpPr txBox="1"/>
          <p:nvPr/>
        </p:nvSpPr>
        <p:spPr>
          <a:xfrm>
            <a:off x="836335" y="7056692"/>
            <a:ext cx="5059131" cy="2341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Use these design resources in your Canva Presentation. 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BFCBC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91F84A"/>
                </a:solidFill>
                <a:latin typeface="Lato"/>
                <a:ea typeface="Lato"/>
                <a:cs typeface="Lato"/>
                <a:sym typeface="Lato"/>
              </a:rPr>
              <a:t>Don't forget to delete this page before presenting. </a:t>
            </a:r>
            <a:endParaRPr/>
          </a:p>
        </p:txBody>
      </p:sp>
      <p:grpSp>
        <p:nvGrpSpPr>
          <p:cNvPr id="767" name="Google Shape;767;p38"/>
          <p:cNvGrpSpPr/>
          <p:nvPr/>
        </p:nvGrpSpPr>
        <p:grpSpPr>
          <a:xfrm>
            <a:off x="7362316" y="279142"/>
            <a:ext cx="10349546" cy="9403229"/>
            <a:chOff x="0" y="-85725"/>
            <a:chExt cx="2725806" cy="2476571"/>
          </a:xfrm>
        </p:grpSpPr>
        <p:sp>
          <p:nvSpPr>
            <p:cNvPr id="768" name="Google Shape;768;p38"/>
            <p:cNvSpPr/>
            <p:nvPr/>
          </p:nvSpPr>
          <p:spPr>
            <a:xfrm>
              <a:off x="0" y="0"/>
              <a:ext cx="2725806" cy="2390846"/>
            </a:xfrm>
            <a:custGeom>
              <a:rect b="b" l="l" r="r" t="t"/>
              <a:pathLst>
                <a:path extrusionOk="0" h="2390846" w="2725806">
                  <a:moveTo>
                    <a:pt x="0" y="0"/>
                  </a:moveTo>
                  <a:lnTo>
                    <a:pt x="2725806" y="0"/>
                  </a:lnTo>
                  <a:lnTo>
                    <a:pt x="2725806" y="2390846"/>
                  </a:lnTo>
                  <a:lnTo>
                    <a:pt x="0" y="2390846"/>
                  </a:lnTo>
                  <a:close/>
                </a:path>
              </a:pathLst>
            </a:custGeom>
            <a:solidFill>
              <a:srgbClr val="242424"/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769" name="Google Shape;769;p38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0" name="Google Shape;770;p38"/>
          <p:cNvSpPr/>
          <p:nvPr/>
        </p:nvSpPr>
        <p:spPr>
          <a:xfrm>
            <a:off x="8181037" y="1394561"/>
            <a:ext cx="788572" cy="678172"/>
          </a:xfrm>
          <a:custGeom>
            <a:rect b="b" l="l" r="r" t="t"/>
            <a:pathLst>
              <a:path extrusionOk="0" h="678172" w="788572">
                <a:moveTo>
                  <a:pt x="0" y="0"/>
                </a:moveTo>
                <a:lnTo>
                  <a:pt x="788572" y="0"/>
                </a:lnTo>
                <a:lnTo>
                  <a:pt x="788572" y="678172"/>
                </a:lnTo>
                <a:lnTo>
                  <a:pt x="0" y="6781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71" name="Google Shape;771;p38"/>
          <p:cNvSpPr/>
          <p:nvPr/>
        </p:nvSpPr>
        <p:spPr>
          <a:xfrm>
            <a:off x="10622636" y="1346387"/>
            <a:ext cx="539347" cy="774519"/>
          </a:xfrm>
          <a:custGeom>
            <a:rect b="b" l="l" r="r" t="t"/>
            <a:pathLst>
              <a:path extrusionOk="0" h="774519" w="539347">
                <a:moveTo>
                  <a:pt x="0" y="0"/>
                </a:moveTo>
                <a:lnTo>
                  <a:pt x="539348" y="0"/>
                </a:lnTo>
                <a:lnTo>
                  <a:pt x="539348" y="774520"/>
                </a:lnTo>
                <a:lnTo>
                  <a:pt x="0" y="7745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72" name="Google Shape;772;p38"/>
          <p:cNvSpPr/>
          <p:nvPr/>
        </p:nvSpPr>
        <p:spPr>
          <a:xfrm>
            <a:off x="9408863" y="1346387"/>
            <a:ext cx="774519" cy="774519"/>
          </a:xfrm>
          <a:custGeom>
            <a:rect b="b" l="l" r="r" t="t"/>
            <a:pathLst>
              <a:path extrusionOk="0" h="774519" w="774519">
                <a:moveTo>
                  <a:pt x="0" y="0"/>
                </a:moveTo>
                <a:lnTo>
                  <a:pt x="774519" y="0"/>
                </a:lnTo>
                <a:lnTo>
                  <a:pt x="774519" y="774520"/>
                </a:lnTo>
                <a:lnTo>
                  <a:pt x="0" y="7745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73" name="Google Shape;773;p38"/>
          <p:cNvSpPr/>
          <p:nvPr/>
        </p:nvSpPr>
        <p:spPr>
          <a:xfrm>
            <a:off x="11601238" y="1442735"/>
            <a:ext cx="946756" cy="581825"/>
          </a:xfrm>
          <a:custGeom>
            <a:rect b="b" l="l" r="r" t="t"/>
            <a:pathLst>
              <a:path extrusionOk="0" h="581825" w="946756">
                <a:moveTo>
                  <a:pt x="0" y="0"/>
                </a:moveTo>
                <a:lnTo>
                  <a:pt x="946756" y="0"/>
                </a:lnTo>
                <a:lnTo>
                  <a:pt x="946756" y="581824"/>
                </a:lnTo>
                <a:lnTo>
                  <a:pt x="0" y="581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74" name="Google Shape;774;p38"/>
          <p:cNvSpPr/>
          <p:nvPr/>
        </p:nvSpPr>
        <p:spPr>
          <a:xfrm>
            <a:off x="12987248" y="1387646"/>
            <a:ext cx="692002" cy="692002"/>
          </a:xfrm>
          <a:custGeom>
            <a:rect b="b" l="l" r="r" t="t"/>
            <a:pathLst>
              <a:path extrusionOk="0" h="692002" w="692002">
                <a:moveTo>
                  <a:pt x="0" y="0"/>
                </a:moveTo>
                <a:lnTo>
                  <a:pt x="692002" y="0"/>
                </a:lnTo>
                <a:lnTo>
                  <a:pt x="692002" y="692002"/>
                </a:lnTo>
                <a:lnTo>
                  <a:pt x="0" y="6920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75" name="Google Shape;775;p38"/>
          <p:cNvSpPr/>
          <p:nvPr/>
        </p:nvSpPr>
        <p:spPr>
          <a:xfrm>
            <a:off x="14118504" y="1387646"/>
            <a:ext cx="765797" cy="692002"/>
          </a:xfrm>
          <a:custGeom>
            <a:rect b="b" l="l" r="r" t="t"/>
            <a:pathLst>
              <a:path extrusionOk="0" h="692002" w="765797">
                <a:moveTo>
                  <a:pt x="0" y="0"/>
                </a:moveTo>
                <a:lnTo>
                  <a:pt x="765798" y="0"/>
                </a:lnTo>
                <a:lnTo>
                  <a:pt x="765798" y="692002"/>
                </a:lnTo>
                <a:lnTo>
                  <a:pt x="0" y="6920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76" name="Google Shape;776;p38"/>
          <p:cNvSpPr/>
          <p:nvPr/>
        </p:nvSpPr>
        <p:spPr>
          <a:xfrm>
            <a:off x="15323556" y="1387646"/>
            <a:ext cx="461754" cy="692002"/>
          </a:xfrm>
          <a:custGeom>
            <a:rect b="b" l="l" r="r" t="t"/>
            <a:pathLst>
              <a:path extrusionOk="0" h="692002" w="461754">
                <a:moveTo>
                  <a:pt x="0" y="0"/>
                </a:moveTo>
                <a:lnTo>
                  <a:pt x="461754" y="0"/>
                </a:lnTo>
                <a:lnTo>
                  <a:pt x="461754" y="692002"/>
                </a:lnTo>
                <a:lnTo>
                  <a:pt x="0" y="6920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77" name="Google Shape;777;p38"/>
          <p:cNvSpPr/>
          <p:nvPr/>
        </p:nvSpPr>
        <p:spPr>
          <a:xfrm>
            <a:off x="16224564" y="1346387"/>
            <a:ext cx="560470" cy="774519"/>
          </a:xfrm>
          <a:custGeom>
            <a:rect b="b" l="l" r="r" t="t"/>
            <a:pathLst>
              <a:path extrusionOk="0" h="774519" w="560470">
                <a:moveTo>
                  <a:pt x="0" y="0"/>
                </a:moveTo>
                <a:lnTo>
                  <a:pt x="560471" y="0"/>
                </a:lnTo>
                <a:lnTo>
                  <a:pt x="560471" y="774520"/>
                </a:lnTo>
                <a:lnTo>
                  <a:pt x="0" y="7745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78" name="Google Shape;778;p38"/>
          <p:cNvSpPr/>
          <p:nvPr/>
        </p:nvSpPr>
        <p:spPr>
          <a:xfrm>
            <a:off x="9278541" y="3061223"/>
            <a:ext cx="692002" cy="692002"/>
          </a:xfrm>
          <a:custGeom>
            <a:rect b="b" l="l" r="r" t="t"/>
            <a:pathLst>
              <a:path extrusionOk="0" h="692002" w="692002">
                <a:moveTo>
                  <a:pt x="0" y="0"/>
                </a:moveTo>
                <a:lnTo>
                  <a:pt x="692002" y="0"/>
                </a:lnTo>
                <a:lnTo>
                  <a:pt x="692002" y="692002"/>
                </a:lnTo>
                <a:lnTo>
                  <a:pt x="0" y="6920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79" name="Google Shape;779;p38"/>
          <p:cNvSpPr/>
          <p:nvPr/>
        </p:nvSpPr>
        <p:spPr>
          <a:xfrm>
            <a:off x="8199021" y="3061223"/>
            <a:ext cx="692002" cy="692002"/>
          </a:xfrm>
          <a:custGeom>
            <a:rect b="b" l="l" r="r" t="t"/>
            <a:pathLst>
              <a:path extrusionOk="0" h="692002" w="692002">
                <a:moveTo>
                  <a:pt x="0" y="0"/>
                </a:moveTo>
                <a:lnTo>
                  <a:pt x="692002" y="0"/>
                </a:lnTo>
                <a:lnTo>
                  <a:pt x="692002" y="692002"/>
                </a:lnTo>
                <a:lnTo>
                  <a:pt x="0" y="6920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0" name="Google Shape;780;p38"/>
          <p:cNvSpPr/>
          <p:nvPr/>
        </p:nvSpPr>
        <p:spPr>
          <a:xfrm>
            <a:off x="14803695" y="3019965"/>
            <a:ext cx="770295" cy="774519"/>
          </a:xfrm>
          <a:custGeom>
            <a:rect b="b" l="l" r="r" t="t"/>
            <a:pathLst>
              <a:path extrusionOk="0" h="774519" w="770295">
                <a:moveTo>
                  <a:pt x="0" y="0"/>
                </a:moveTo>
                <a:lnTo>
                  <a:pt x="770294" y="0"/>
                </a:lnTo>
                <a:lnTo>
                  <a:pt x="770294" y="774519"/>
                </a:lnTo>
                <a:lnTo>
                  <a:pt x="0" y="774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1" name="Google Shape;781;p38"/>
          <p:cNvSpPr/>
          <p:nvPr/>
        </p:nvSpPr>
        <p:spPr>
          <a:xfrm>
            <a:off x="12537089" y="3019965"/>
            <a:ext cx="811401" cy="774519"/>
          </a:xfrm>
          <a:custGeom>
            <a:rect b="b" l="l" r="r" t="t"/>
            <a:pathLst>
              <a:path extrusionOk="0" h="774519" w="811401">
                <a:moveTo>
                  <a:pt x="0" y="0"/>
                </a:moveTo>
                <a:lnTo>
                  <a:pt x="811401" y="0"/>
                </a:lnTo>
                <a:lnTo>
                  <a:pt x="811401" y="774519"/>
                </a:lnTo>
                <a:lnTo>
                  <a:pt x="0" y="774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2" name="Google Shape;782;p38"/>
          <p:cNvSpPr/>
          <p:nvPr/>
        </p:nvSpPr>
        <p:spPr>
          <a:xfrm>
            <a:off x="11514465" y="3019965"/>
            <a:ext cx="635106" cy="774519"/>
          </a:xfrm>
          <a:custGeom>
            <a:rect b="b" l="l" r="r" t="t"/>
            <a:pathLst>
              <a:path extrusionOk="0" h="774519" w="635106">
                <a:moveTo>
                  <a:pt x="0" y="0"/>
                </a:moveTo>
                <a:lnTo>
                  <a:pt x="635106" y="0"/>
                </a:lnTo>
                <a:lnTo>
                  <a:pt x="635106" y="774519"/>
                </a:lnTo>
                <a:lnTo>
                  <a:pt x="0" y="774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3" name="Google Shape;783;p38"/>
          <p:cNvSpPr/>
          <p:nvPr/>
        </p:nvSpPr>
        <p:spPr>
          <a:xfrm>
            <a:off x="10358061" y="3019965"/>
            <a:ext cx="768887" cy="774519"/>
          </a:xfrm>
          <a:custGeom>
            <a:rect b="b" l="l" r="r" t="t"/>
            <a:pathLst>
              <a:path extrusionOk="0" h="774519" w="768887">
                <a:moveTo>
                  <a:pt x="0" y="0"/>
                </a:moveTo>
                <a:lnTo>
                  <a:pt x="768887" y="0"/>
                </a:lnTo>
                <a:lnTo>
                  <a:pt x="768887" y="774519"/>
                </a:lnTo>
                <a:lnTo>
                  <a:pt x="0" y="774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4" name="Google Shape;784;p38"/>
          <p:cNvSpPr/>
          <p:nvPr/>
        </p:nvSpPr>
        <p:spPr>
          <a:xfrm>
            <a:off x="13736008" y="3019965"/>
            <a:ext cx="680169" cy="774519"/>
          </a:xfrm>
          <a:custGeom>
            <a:rect b="b" l="l" r="r" t="t"/>
            <a:pathLst>
              <a:path extrusionOk="0" h="774519" w="680169">
                <a:moveTo>
                  <a:pt x="0" y="0"/>
                </a:moveTo>
                <a:lnTo>
                  <a:pt x="680169" y="0"/>
                </a:lnTo>
                <a:lnTo>
                  <a:pt x="680169" y="774519"/>
                </a:lnTo>
                <a:lnTo>
                  <a:pt x="0" y="774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5" name="Google Shape;785;p38"/>
          <p:cNvSpPr/>
          <p:nvPr/>
        </p:nvSpPr>
        <p:spPr>
          <a:xfrm>
            <a:off x="15961507" y="3127537"/>
            <a:ext cx="940845" cy="559375"/>
          </a:xfrm>
          <a:custGeom>
            <a:rect b="b" l="l" r="r" t="t"/>
            <a:pathLst>
              <a:path extrusionOk="0" h="559375" w="940845">
                <a:moveTo>
                  <a:pt x="0" y="0"/>
                </a:moveTo>
                <a:lnTo>
                  <a:pt x="940845" y="0"/>
                </a:lnTo>
                <a:lnTo>
                  <a:pt x="940845" y="559375"/>
                </a:lnTo>
                <a:lnTo>
                  <a:pt x="0" y="5593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6" name="Google Shape;786;p38"/>
          <p:cNvSpPr/>
          <p:nvPr/>
        </p:nvSpPr>
        <p:spPr>
          <a:xfrm>
            <a:off x="9602367" y="4693542"/>
            <a:ext cx="774519" cy="774519"/>
          </a:xfrm>
          <a:custGeom>
            <a:rect b="b" l="l" r="r" t="t"/>
            <a:pathLst>
              <a:path extrusionOk="0" h="774519" w="774519">
                <a:moveTo>
                  <a:pt x="0" y="0"/>
                </a:moveTo>
                <a:lnTo>
                  <a:pt x="774520" y="0"/>
                </a:lnTo>
                <a:lnTo>
                  <a:pt x="774520" y="774519"/>
                </a:lnTo>
                <a:lnTo>
                  <a:pt x="0" y="774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7" name="Google Shape;787;p38"/>
          <p:cNvSpPr/>
          <p:nvPr/>
        </p:nvSpPr>
        <p:spPr>
          <a:xfrm>
            <a:off x="8199021" y="4693542"/>
            <a:ext cx="900604" cy="774519"/>
          </a:xfrm>
          <a:custGeom>
            <a:rect b="b" l="l" r="r" t="t"/>
            <a:pathLst>
              <a:path extrusionOk="0" h="774519" w="900604">
                <a:moveTo>
                  <a:pt x="0" y="0"/>
                </a:moveTo>
                <a:lnTo>
                  <a:pt x="900604" y="0"/>
                </a:lnTo>
                <a:lnTo>
                  <a:pt x="900604" y="774519"/>
                </a:lnTo>
                <a:lnTo>
                  <a:pt x="0" y="774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8" name="Google Shape;788;p38"/>
          <p:cNvSpPr/>
          <p:nvPr/>
        </p:nvSpPr>
        <p:spPr>
          <a:xfrm>
            <a:off x="10879629" y="4693542"/>
            <a:ext cx="774519" cy="774519"/>
          </a:xfrm>
          <a:custGeom>
            <a:rect b="b" l="l" r="r" t="t"/>
            <a:pathLst>
              <a:path extrusionOk="0" h="774519" w="774519">
                <a:moveTo>
                  <a:pt x="0" y="0"/>
                </a:moveTo>
                <a:lnTo>
                  <a:pt x="774520" y="0"/>
                </a:lnTo>
                <a:lnTo>
                  <a:pt x="774520" y="774519"/>
                </a:lnTo>
                <a:lnTo>
                  <a:pt x="0" y="774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9" name="Google Shape;789;p38"/>
          <p:cNvSpPr/>
          <p:nvPr/>
        </p:nvSpPr>
        <p:spPr>
          <a:xfrm>
            <a:off x="12156891" y="4693542"/>
            <a:ext cx="773111" cy="774519"/>
          </a:xfrm>
          <a:custGeom>
            <a:rect b="b" l="l" r="r" t="t"/>
            <a:pathLst>
              <a:path extrusionOk="0" h="774519" w="773111">
                <a:moveTo>
                  <a:pt x="0" y="0"/>
                </a:moveTo>
                <a:lnTo>
                  <a:pt x="773112" y="0"/>
                </a:lnTo>
                <a:lnTo>
                  <a:pt x="773112" y="774519"/>
                </a:lnTo>
                <a:lnTo>
                  <a:pt x="0" y="774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90" name="Google Shape;790;p38"/>
          <p:cNvSpPr/>
          <p:nvPr/>
        </p:nvSpPr>
        <p:spPr>
          <a:xfrm>
            <a:off x="13432745" y="4693542"/>
            <a:ext cx="841869" cy="774519"/>
          </a:xfrm>
          <a:custGeom>
            <a:rect b="b" l="l" r="r" t="t"/>
            <a:pathLst>
              <a:path extrusionOk="0" h="774519" w="841869">
                <a:moveTo>
                  <a:pt x="0" y="0"/>
                </a:moveTo>
                <a:lnTo>
                  <a:pt x="841869" y="0"/>
                </a:lnTo>
                <a:lnTo>
                  <a:pt x="841869" y="774519"/>
                </a:lnTo>
                <a:lnTo>
                  <a:pt x="0" y="774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91" name="Google Shape;791;p38"/>
          <p:cNvSpPr/>
          <p:nvPr/>
        </p:nvSpPr>
        <p:spPr>
          <a:xfrm>
            <a:off x="14777357" y="4696899"/>
            <a:ext cx="619828" cy="767805"/>
          </a:xfrm>
          <a:custGeom>
            <a:rect b="b" l="l" r="r" t="t"/>
            <a:pathLst>
              <a:path extrusionOk="0" h="767805" w="619828">
                <a:moveTo>
                  <a:pt x="0" y="0"/>
                </a:moveTo>
                <a:lnTo>
                  <a:pt x="619828" y="0"/>
                </a:lnTo>
                <a:lnTo>
                  <a:pt x="619828" y="767805"/>
                </a:lnTo>
                <a:lnTo>
                  <a:pt x="0" y="7678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92" name="Google Shape;792;p38"/>
          <p:cNvSpPr/>
          <p:nvPr/>
        </p:nvSpPr>
        <p:spPr>
          <a:xfrm>
            <a:off x="15961507" y="4826535"/>
            <a:ext cx="885107" cy="508534"/>
          </a:xfrm>
          <a:custGeom>
            <a:rect b="b" l="l" r="r" t="t"/>
            <a:pathLst>
              <a:path extrusionOk="0" h="508534" w="885107">
                <a:moveTo>
                  <a:pt x="0" y="0"/>
                </a:moveTo>
                <a:lnTo>
                  <a:pt x="885107" y="0"/>
                </a:lnTo>
                <a:lnTo>
                  <a:pt x="885107" y="508534"/>
                </a:lnTo>
                <a:lnTo>
                  <a:pt x="0" y="5085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93" name="Google Shape;793;p38"/>
          <p:cNvSpPr/>
          <p:nvPr/>
        </p:nvSpPr>
        <p:spPr>
          <a:xfrm>
            <a:off x="8147540" y="6372629"/>
            <a:ext cx="867588" cy="774519"/>
          </a:xfrm>
          <a:custGeom>
            <a:rect b="b" l="l" r="r" t="t"/>
            <a:pathLst>
              <a:path extrusionOk="0" h="774519" w="867588">
                <a:moveTo>
                  <a:pt x="0" y="0"/>
                </a:moveTo>
                <a:lnTo>
                  <a:pt x="867588" y="0"/>
                </a:lnTo>
                <a:lnTo>
                  <a:pt x="867588" y="774520"/>
                </a:lnTo>
                <a:lnTo>
                  <a:pt x="0" y="7745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94" name="Google Shape;794;p38"/>
          <p:cNvSpPr/>
          <p:nvPr/>
        </p:nvSpPr>
        <p:spPr>
          <a:xfrm>
            <a:off x="9441837" y="6367119"/>
            <a:ext cx="559800" cy="767805"/>
          </a:xfrm>
          <a:custGeom>
            <a:rect b="b" l="l" r="r" t="t"/>
            <a:pathLst>
              <a:path extrusionOk="0" h="767805" w="559800">
                <a:moveTo>
                  <a:pt x="0" y="0"/>
                </a:moveTo>
                <a:lnTo>
                  <a:pt x="559800" y="0"/>
                </a:lnTo>
                <a:lnTo>
                  <a:pt x="559800" y="767806"/>
                </a:lnTo>
                <a:lnTo>
                  <a:pt x="0" y="7678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95" name="Google Shape;795;p38"/>
          <p:cNvSpPr/>
          <p:nvPr/>
        </p:nvSpPr>
        <p:spPr>
          <a:xfrm>
            <a:off x="10428346" y="6375986"/>
            <a:ext cx="720341" cy="767805"/>
          </a:xfrm>
          <a:custGeom>
            <a:rect b="b" l="l" r="r" t="t"/>
            <a:pathLst>
              <a:path extrusionOk="0" h="767805" w="720341">
                <a:moveTo>
                  <a:pt x="0" y="0"/>
                </a:moveTo>
                <a:lnTo>
                  <a:pt x="720341" y="0"/>
                </a:lnTo>
                <a:lnTo>
                  <a:pt x="720341" y="767806"/>
                </a:lnTo>
                <a:lnTo>
                  <a:pt x="0" y="7678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96" name="Google Shape;796;p38"/>
          <p:cNvSpPr/>
          <p:nvPr/>
        </p:nvSpPr>
        <p:spPr>
          <a:xfrm>
            <a:off x="11575396" y="6424986"/>
            <a:ext cx="489568" cy="669807"/>
          </a:xfrm>
          <a:custGeom>
            <a:rect b="b" l="l" r="r" t="t"/>
            <a:pathLst>
              <a:path extrusionOk="0" h="669807" w="489568">
                <a:moveTo>
                  <a:pt x="0" y="0"/>
                </a:moveTo>
                <a:lnTo>
                  <a:pt x="489568" y="0"/>
                </a:lnTo>
                <a:lnTo>
                  <a:pt x="489568" y="669806"/>
                </a:lnTo>
                <a:lnTo>
                  <a:pt x="0" y="6698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97" name="Google Shape;797;p38"/>
          <p:cNvSpPr/>
          <p:nvPr/>
        </p:nvSpPr>
        <p:spPr>
          <a:xfrm>
            <a:off x="12491673" y="6496469"/>
            <a:ext cx="875415" cy="526841"/>
          </a:xfrm>
          <a:custGeom>
            <a:rect b="b" l="l" r="r" t="t"/>
            <a:pathLst>
              <a:path extrusionOk="0" h="526841" w="875415">
                <a:moveTo>
                  <a:pt x="0" y="0"/>
                </a:moveTo>
                <a:lnTo>
                  <a:pt x="875414" y="0"/>
                </a:lnTo>
                <a:lnTo>
                  <a:pt x="875414" y="526840"/>
                </a:lnTo>
                <a:lnTo>
                  <a:pt x="0" y="5268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98" name="Google Shape;798;p38"/>
          <p:cNvSpPr/>
          <p:nvPr/>
        </p:nvSpPr>
        <p:spPr>
          <a:xfrm>
            <a:off x="13793796" y="6424986"/>
            <a:ext cx="848833" cy="669807"/>
          </a:xfrm>
          <a:custGeom>
            <a:rect b="b" l="l" r="r" t="t"/>
            <a:pathLst>
              <a:path extrusionOk="0" h="669807" w="848833">
                <a:moveTo>
                  <a:pt x="0" y="0"/>
                </a:moveTo>
                <a:lnTo>
                  <a:pt x="848834" y="0"/>
                </a:lnTo>
                <a:lnTo>
                  <a:pt x="848834" y="669806"/>
                </a:lnTo>
                <a:lnTo>
                  <a:pt x="0" y="6698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99" name="Google Shape;799;p38"/>
          <p:cNvSpPr/>
          <p:nvPr/>
        </p:nvSpPr>
        <p:spPr>
          <a:xfrm>
            <a:off x="15069339" y="6424986"/>
            <a:ext cx="669807" cy="669807"/>
          </a:xfrm>
          <a:custGeom>
            <a:rect b="b" l="l" r="r" t="t"/>
            <a:pathLst>
              <a:path extrusionOk="0" h="669807" w="669807">
                <a:moveTo>
                  <a:pt x="0" y="0"/>
                </a:moveTo>
                <a:lnTo>
                  <a:pt x="669807" y="0"/>
                </a:lnTo>
                <a:lnTo>
                  <a:pt x="669807" y="669806"/>
                </a:lnTo>
                <a:lnTo>
                  <a:pt x="0" y="6698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0" name="Google Shape;800;p38"/>
          <p:cNvSpPr/>
          <p:nvPr/>
        </p:nvSpPr>
        <p:spPr>
          <a:xfrm>
            <a:off x="16165855" y="6424986"/>
            <a:ext cx="669807" cy="669807"/>
          </a:xfrm>
          <a:custGeom>
            <a:rect b="b" l="l" r="r" t="t"/>
            <a:pathLst>
              <a:path extrusionOk="0" h="669807" w="669807">
                <a:moveTo>
                  <a:pt x="0" y="0"/>
                </a:moveTo>
                <a:lnTo>
                  <a:pt x="669806" y="0"/>
                </a:lnTo>
                <a:lnTo>
                  <a:pt x="669806" y="669806"/>
                </a:lnTo>
                <a:lnTo>
                  <a:pt x="0" y="6698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1" name="Google Shape;801;p38"/>
          <p:cNvSpPr/>
          <p:nvPr/>
        </p:nvSpPr>
        <p:spPr>
          <a:xfrm>
            <a:off x="10484109" y="8114311"/>
            <a:ext cx="654806" cy="758197"/>
          </a:xfrm>
          <a:custGeom>
            <a:rect b="b" l="l" r="r" t="t"/>
            <a:pathLst>
              <a:path extrusionOk="0" h="758197" w="654806">
                <a:moveTo>
                  <a:pt x="0" y="0"/>
                </a:moveTo>
                <a:lnTo>
                  <a:pt x="654806" y="0"/>
                </a:lnTo>
                <a:lnTo>
                  <a:pt x="654806" y="758197"/>
                </a:lnTo>
                <a:lnTo>
                  <a:pt x="0" y="7581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2" name="Google Shape;802;p38"/>
          <p:cNvSpPr/>
          <p:nvPr/>
        </p:nvSpPr>
        <p:spPr>
          <a:xfrm>
            <a:off x="9275667" y="8046207"/>
            <a:ext cx="692758" cy="894406"/>
          </a:xfrm>
          <a:custGeom>
            <a:rect b="b" l="l" r="r" t="t"/>
            <a:pathLst>
              <a:path extrusionOk="0" h="894406" w="692758">
                <a:moveTo>
                  <a:pt x="0" y="0"/>
                </a:moveTo>
                <a:lnTo>
                  <a:pt x="692758" y="0"/>
                </a:lnTo>
                <a:lnTo>
                  <a:pt x="692758" y="894406"/>
                </a:lnTo>
                <a:lnTo>
                  <a:pt x="0" y="8944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3" name="Google Shape;803;p38"/>
          <p:cNvSpPr/>
          <p:nvPr/>
        </p:nvSpPr>
        <p:spPr>
          <a:xfrm>
            <a:off x="8278630" y="8046207"/>
            <a:ext cx="481353" cy="894406"/>
          </a:xfrm>
          <a:custGeom>
            <a:rect b="b" l="l" r="r" t="t"/>
            <a:pathLst>
              <a:path extrusionOk="0" h="894406" w="481353">
                <a:moveTo>
                  <a:pt x="0" y="0"/>
                </a:moveTo>
                <a:lnTo>
                  <a:pt x="481353" y="0"/>
                </a:lnTo>
                <a:lnTo>
                  <a:pt x="481353" y="894406"/>
                </a:lnTo>
                <a:lnTo>
                  <a:pt x="0" y="8944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4" name="Google Shape;804;p38"/>
          <p:cNvSpPr/>
          <p:nvPr/>
        </p:nvSpPr>
        <p:spPr>
          <a:xfrm>
            <a:off x="11654598" y="8114311"/>
            <a:ext cx="381855" cy="758197"/>
          </a:xfrm>
          <a:custGeom>
            <a:rect b="b" l="l" r="r" t="t"/>
            <a:pathLst>
              <a:path extrusionOk="0" h="758197" w="381855">
                <a:moveTo>
                  <a:pt x="0" y="0"/>
                </a:moveTo>
                <a:lnTo>
                  <a:pt x="381856" y="0"/>
                </a:lnTo>
                <a:lnTo>
                  <a:pt x="381856" y="758197"/>
                </a:lnTo>
                <a:lnTo>
                  <a:pt x="0" y="7581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5" name="Google Shape;805;p38"/>
          <p:cNvSpPr/>
          <p:nvPr/>
        </p:nvSpPr>
        <p:spPr>
          <a:xfrm>
            <a:off x="12552137" y="8214007"/>
            <a:ext cx="558806" cy="558806"/>
          </a:xfrm>
          <a:custGeom>
            <a:rect b="b" l="l" r="r" t="t"/>
            <a:pathLst>
              <a:path extrusionOk="0" h="558806" w="558806">
                <a:moveTo>
                  <a:pt x="0" y="0"/>
                </a:moveTo>
                <a:lnTo>
                  <a:pt x="558806" y="0"/>
                </a:lnTo>
                <a:lnTo>
                  <a:pt x="558806" y="558806"/>
                </a:lnTo>
                <a:lnTo>
                  <a:pt x="0" y="5588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6" name="Google Shape;806;p38"/>
          <p:cNvSpPr/>
          <p:nvPr/>
        </p:nvSpPr>
        <p:spPr>
          <a:xfrm>
            <a:off x="13626627" y="8214007"/>
            <a:ext cx="682985" cy="558806"/>
          </a:xfrm>
          <a:custGeom>
            <a:rect b="b" l="l" r="r" t="t"/>
            <a:pathLst>
              <a:path extrusionOk="0" h="558806" w="682985">
                <a:moveTo>
                  <a:pt x="0" y="0"/>
                </a:moveTo>
                <a:lnTo>
                  <a:pt x="682985" y="0"/>
                </a:lnTo>
                <a:lnTo>
                  <a:pt x="682985" y="558806"/>
                </a:lnTo>
                <a:lnTo>
                  <a:pt x="0" y="5588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7" name="Google Shape;807;p38"/>
          <p:cNvSpPr/>
          <p:nvPr/>
        </p:nvSpPr>
        <p:spPr>
          <a:xfrm>
            <a:off x="14825296" y="8214007"/>
            <a:ext cx="798294" cy="558806"/>
          </a:xfrm>
          <a:custGeom>
            <a:rect b="b" l="l" r="r" t="t"/>
            <a:pathLst>
              <a:path extrusionOk="0" h="558806" w="798294">
                <a:moveTo>
                  <a:pt x="0" y="0"/>
                </a:moveTo>
                <a:lnTo>
                  <a:pt x="798294" y="0"/>
                </a:lnTo>
                <a:lnTo>
                  <a:pt x="798294" y="558806"/>
                </a:lnTo>
                <a:lnTo>
                  <a:pt x="0" y="5588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8" name="Google Shape;808;p38"/>
          <p:cNvSpPr/>
          <p:nvPr/>
        </p:nvSpPr>
        <p:spPr>
          <a:xfrm>
            <a:off x="16139274" y="8114311"/>
            <a:ext cx="663077" cy="758197"/>
          </a:xfrm>
          <a:custGeom>
            <a:rect b="b" l="l" r="r" t="t"/>
            <a:pathLst>
              <a:path extrusionOk="0" h="758197" w="663077">
                <a:moveTo>
                  <a:pt x="0" y="0"/>
                </a:moveTo>
                <a:lnTo>
                  <a:pt x="663077" y="0"/>
                </a:lnTo>
                <a:lnTo>
                  <a:pt x="663077" y="758197"/>
                </a:lnTo>
                <a:lnTo>
                  <a:pt x="0" y="7581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809" name="Google Shape;809;p38"/>
          <p:cNvGrpSpPr/>
          <p:nvPr/>
        </p:nvGrpSpPr>
        <p:grpSpPr>
          <a:xfrm>
            <a:off x="441770" y="279142"/>
            <a:ext cx="6482396" cy="4640729"/>
            <a:chOff x="0" y="-85725"/>
            <a:chExt cx="1707298" cy="1222250"/>
          </a:xfrm>
        </p:grpSpPr>
        <p:sp>
          <p:nvSpPr>
            <p:cNvPr id="810" name="Google Shape;810;p38"/>
            <p:cNvSpPr/>
            <p:nvPr/>
          </p:nvSpPr>
          <p:spPr>
            <a:xfrm>
              <a:off x="0" y="0"/>
              <a:ext cx="1707298" cy="1136525"/>
            </a:xfrm>
            <a:custGeom>
              <a:rect b="b" l="l" r="r" t="t"/>
              <a:pathLst>
                <a:path extrusionOk="0" h="1136525" w="1707298">
                  <a:moveTo>
                    <a:pt x="0" y="0"/>
                  </a:moveTo>
                  <a:lnTo>
                    <a:pt x="1707298" y="0"/>
                  </a:lnTo>
                  <a:lnTo>
                    <a:pt x="1707298" y="1136525"/>
                  </a:lnTo>
                  <a:lnTo>
                    <a:pt x="0" y="1136525"/>
                  </a:lnTo>
                  <a:close/>
                </a:path>
              </a:pathLst>
            </a:custGeom>
            <a:solidFill>
              <a:srgbClr val="242424"/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811" name="Google Shape;811;p38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12" name="Google Shape;812;p38"/>
          <p:cNvSpPr txBox="1"/>
          <p:nvPr/>
        </p:nvSpPr>
        <p:spPr>
          <a:xfrm>
            <a:off x="836335" y="997842"/>
            <a:ext cx="50592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0" u="none" cap="none" strike="noStrike">
                <a:solidFill>
                  <a:srgbClr val="BFCBC2"/>
                </a:solidFill>
                <a:latin typeface="Bebas Neue"/>
                <a:ea typeface="Bebas Neue"/>
                <a:cs typeface="Bebas Neue"/>
                <a:sym typeface="Bebas Neue"/>
              </a:rPr>
              <a:t>Resource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0" u="none" cap="none" strike="noStrike">
                <a:solidFill>
                  <a:srgbClr val="BFCBC2"/>
                </a:solidFill>
                <a:latin typeface="Bebas Neue"/>
                <a:ea typeface="Bebas Neue"/>
                <a:cs typeface="Bebas Neue"/>
                <a:sym typeface="Bebas Neue"/>
              </a:rPr>
              <a:t>Page</a:t>
            </a:r>
            <a:endParaRPr/>
          </a:p>
        </p:txBody>
      </p:sp>
      <p:grpSp>
        <p:nvGrpSpPr>
          <p:cNvPr id="813" name="Google Shape;813;p38"/>
          <p:cNvGrpSpPr/>
          <p:nvPr/>
        </p:nvGrpSpPr>
        <p:grpSpPr>
          <a:xfrm>
            <a:off x="479870" y="4871066"/>
            <a:ext cx="6482396" cy="3411582"/>
            <a:chOff x="0" y="-85725"/>
            <a:chExt cx="1707298" cy="898525"/>
          </a:xfrm>
        </p:grpSpPr>
        <p:sp>
          <p:nvSpPr>
            <p:cNvPr id="814" name="Google Shape;814;p38"/>
            <p:cNvSpPr/>
            <p:nvPr/>
          </p:nvSpPr>
          <p:spPr>
            <a:xfrm>
              <a:off x="0" y="0"/>
              <a:ext cx="1707298" cy="336537"/>
            </a:xfrm>
            <a:custGeom>
              <a:rect b="b" l="l" r="r" t="t"/>
              <a:pathLst>
                <a:path extrusionOk="0" h="336537" w="1707298">
                  <a:moveTo>
                    <a:pt x="0" y="0"/>
                  </a:moveTo>
                  <a:lnTo>
                    <a:pt x="1707298" y="0"/>
                  </a:lnTo>
                  <a:lnTo>
                    <a:pt x="1707298" y="336537"/>
                  </a:lnTo>
                  <a:lnTo>
                    <a:pt x="0" y="336537"/>
                  </a:lnTo>
                  <a:close/>
                </a:path>
              </a:pathLst>
            </a:custGeom>
            <a:solidFill>
              <a:srgbClr val="242424"/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815" name="Google Shape;815;p38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16" name="Google Shape;816;p38"/>
          <p:cNvSpPr/>
          <p:nvPr/>
        </p:nvSpPr>
        <p:spPr>
          <a:xfrm rot="-5400000">
            <a:off x="836335" y="5472433"/>
            <a:ext cx="763956" cy="763956"/>
          </a:xfrm>
          <a:custGeom>
            <a:rect b="b" l="l" r="r" t="t"/>
            <a:pathLst>
              <a:path extrusionOk="0" h="763956" w="763956">
                <a:moveTo>
                  <a:pt x="0" y="0"/>
                </a:moveTo>
                <a:lnTo>
                  <a:pt x="763956" y="0"/>
                </a:lnTo>
                <a:lnTo>
                  <a:pt x="763956" y="763956"/>
                </a:lnTo>
                <a:lnTo>
                  <a:pt x="0" y="7639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17" name="Google Shape;817;p38"/>
          <p:cNvSpPr/>
          <p:nvPr/>
        </p:nvSpPr>
        <p:spPr>
          <a:xfrm rot="2700000">
            <a:off x="1840419" y="5301923"/>
            <a:ext cx="1067047" cy="1067047"/>
          </a:xfrm>
          <a:custGeom>
            <a:rect b="b" l="l" r="r" t="t"/>
            <a:pathLst>
              <a:path extrusionOk="0" h="1067047" w="1067047">
                <a:moveTo>
                  <a:pt x="0" y="0"/>
                </a:moveTo>
                <a:lnTo>
                  <a:pt x="1067048" y="0"/>
                </a:lnTo>
                <a:lnTo>
                  <a:pt x="1067048" y="1067047"/>
                </a:lnTo>
                <a:lnTo>
                  <a:pt x="0" y="10670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18" name="Google Shape;818;p38"/>
          <p:cNvSpPr/>
          <p:nvPr/>
        </p:nvSpPr>
        <p:spPr>
          <a:xfrm rot="2700000">
            <a:off x="2993069" y="5300528"/>
            <a:ext cx="1060312" cy="1060312"/>
          </a:xfrm>
          <a:custGeom>
            <a:rect b="b" l="l" r="r" t="t"/>
            <a:pathLst>
              <a:path extrusionOk="0" h="1060312" w="1060312">
                <a:moveTo>
                  <a:pt x="0" y="0"/>
                </a:moveTo>
                <a:lnTo>
                  <a:pt x="1060312" y="0"/>
                </a:lnTo>
                <a:lnTo>
                  <a:pt x="1060312" y="1060312"/>
                </a:lnTo>
                <a:lnTo>
                  <a:pt x="0" y="10603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2424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15"/>
          <p:cNvGrpSpPr/>
          <p:nvPr/>
        </p:nvGrpSpPr>
        <p:grpSpPr>
          <a:xfrm>
            <a:off x="782915" y="5757890"/>
            <a:ext cx="16685534" cy="3500410"/>
            <a:chOff x="0" y="-19050"/>
            <a:chExt cx="4651507" cy="975826"/>
          </a:xfrm>
        </p:grpSpPr>
        <p:sp>
          <p:nvSpPr>
            <p:cNvPr id="148" name="Google Shape;148;p15"/>
            <p:cNvSpPr/>
            <p:nvPr/>
          </p:nvSpPr>
          <p:spPr>
            <a:xfrm>
              <a:off x="0" y="0"/>
              <a:ext cx="4651507" cy="956776"/>
            </a:xfrm>
            <a:custGeom>
              <a:rect b="b" l="l" r="r" t="t"/>
              <a:pathLst>
                <a:path extrusionOk="0" h="956776" w="4651507">
                  <a:moveTo>
                    <a:pt x="0" y="0"/>
                  </a:moveTo>
                  <a:lnTo>
                    <a:pt x="4651507" y="0"/>
                  </a:lnTo>
                  <a:lnTo>
                    <a:pt x="4651507" y="956776"/>
                  </a:lnTo>
                  <a:lnTo>
                    <a:pt x="0" y="9567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49" name="Google Shape;149;p1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3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0" name="Google Shape;150;p15"/>
          <p:cNvSpPr/>
          <p:nvPr/>
        </p:nvSpPr>
        <p:spPr>
          <a:xfrm>
            <a:off x="10138825" y="1028700"/>
            <a:ext cx="7120475" cy="3621954"/>
          </a:xfrm>
          <a:custGeom>
            <a:rect b="b" l="l" r="r" t="t"/>
            <a:pathLst>
              <a:path extrusionOk="0" h="3621954" w="7120475">
                <a:moveTo>
                  <a:pt x="0" y="0"/>
                </a:moveTo>
                <a:lnTo>
                  <a:pt x="7120475" y="0"/>
                </a:lnTo>
                <a:lnTo>
                  <a:pt x="7120475" y="3621954"/>
                </a:lnTo>
                <a:lnTo>
                  <a:pt x="0" y="36219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249" l="0" r="0" t="-5249"/>
            </a:stretch>
          </a:blipFill>
          <a:ln>
            <a:noFill/>
          </a:ln>
        </p:spPr>
      </p:sp>
      <p:sp>
        <p:nvSpPr>
          <p:cNvPr id="151" name="Google Shape;151;p15"/>
          <p:cNvSpPr/>
          <p:nvPr/>
        </p:nvSpPr>
        <p:spPr>
          <a:xfrm rot="-6824983">
            <a:off x="14767204" y="-973759"/>
            <a:ext cx="6255123" cy="6415511"/>
          </a:xfrm>
          <a:custGeom>
            <a:rect b="b" l="l" r="r" t="t"/>
            <a:pathLst>
              <a:path extrusionOk="0" h="6415511" w="6255123">
                <a:moveTo>
                  <a:pt x="0" y="0"/>
                </a:moveTo>
                <a:lnTo>
                  <a:pt x="6255123" y="0"/>
                </a:lnTo>
                <a:lnTo>
                  <a:pt x="6255123" y="6415511"/>
                </a:lnTo>
                <a:lnTo>
                  <a:pt x="0" y="64155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2" name="Google Shape;152;p15"/>
          <p:cNvSpPr/>
          <p:nvPr/>
        </p:nvSpPr>
        <p:spPr>
          <a:xfrm>
            <a:off x="-3939716" y="-537635"/>
            <a:ext cx="5836596" cy="4114800"/>
          </a:xfrm>
          <a:custGeom>
            <a:rect b="b" l="l" r="r" t="t"/>
            <a:pathLst>
              <a:path extrusionOk="0" h="4114800" w="5836596">
                <a:moveTo>
                  <a:pt x="0" y="0"/>
                </a:moveTo>
                <a:lnTo>
                  <a:pt x="5836595" y="0"/>
                </a:lnTo>
                <a:lnTo>
                  <a:pt x="58365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53" name="Google Shape;153;p15"/>
          <p:cNvGrpSpPr/>
          <p:nvPr/>
        </p:nvGrpSpPr>
        <p:grpSpPr>
          <a:xfrm>
            <a:off x="801233" y="960365"/>
            <a:ext cx="7744720" cy="3690289"/>
            <a:chOff x="0" y="-19050"/>
            <a:chExt cx="2159033" cy="1028760"/>
          </a:xfrm>
        </p:grpSpPr>
        <p:sp>
          <p:nvSpPr>
            <p:cNvPr id="154" name="Google Shape;154;p15"/>
            <p:cNvSpPr/>
            <p:nvPr/>
          </p:nvSpPr>
          <p:spPr>
            <a:xfrm>
              <a:off x="0" y="0"/>
              <a:ext cx="2159033" cy="1009710"/>
            </a:xfrm>
            <a:custGeom>
              <a:rect b="b" l="l" r="r" t="t"/>
              <a:pathLst>
                <a:path extrusionOk="0" h="1009710" w="2159033">
                  <a:moveTo>
                    <a:pt x="0" y="0"/>
                  </a:moveTo>
                  <a:lnTo>
                    <a:pt x="2159033" y="0"/>
                  </a:lnTo>
                  <a:lnTo>
                    <a:pt x="2159033" y="1009710"/>
                  </a:lnTo>
                  <a:lnTo>
                    <a:pt x="0" y="1009710"/>
                  </a:lnTo>
                  <a:close/>
                </a:path>
              </a:pathLst>
            </a:custGeom>
            <a:solidFill>
              <a:srgbClr val="242424"/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55" name="Google Shape;155;p1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3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6" name="Google Shape;156;p15"/>
          <p:cNvSpPr/>
          <p:nvPr/>
        </p:nvSpPr>
        <p:spPr>
          <a:xfrm>
            <a:off x="-1206980" y="8878824"/>
            <a:ext cx="7315200" cy="2816352"/>
          </a:xfrm>
          <a:custGeom>
            <a:rect b="b" l="l" r="r" t="t"/>
            <a:pathLst>
              <a:path extrusionOk="0" h="2816352" w="7315200">
                <a:moveTo>
                  <a:pt x="0" y="0"/>
                </a:moveTo>
                <a:lnTo>
                  <a:pt x="7315200" y="0"/>
                </a:lnTo>
                <a:lnTo>
                  <a:pt x="7315200" y="2816352"/>
                </a:lnTo>
                <a:lnTo>
                  <a:pt x="0" y="28163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57" name="Google Shape;157;p15"/>
          <p:cNvGrpSpPr/>
          <p:nvPr/>
        </p:nvGrpSpPr>
        <p:grpSpPr>
          <a:xfrm>
            <a:off x="8343385" y="6750734"/>
            <a:ext cx="3306074" cy="1629815"/>
            <a:chOff x="0" y="-19050"/>
            <a:chExt cx="4408098" cy="2173085"/>
          </a:xfrm>
        </p:grpSpPr>
        <p:sp>
          <p:nvSpPr>
            <p:cNvPr id="158" name="Google Shape;158;p15"/>
            <p:cNvSpPr txBox="1"/>
            <p:nvPr/>
          </p:nvSpPr>
          <p:spPr>
            <a:xfrm>
              <a:off x="0" y="-19050"/>
              <a:ext cx="4408098" cy="933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500" u="none" cap="none" strike="noStrike">
                  <a:solidFill>
                    <a:srgbClr val="91F84A"/>
                  </a:solidFill>
                  <a:latin typeface="Bebas Neue"/>
                  <a:ea typeface="Bebas Neue"/>
                  <a:cs typeface="Bebas Neue"/>
                  <a:sym typeface="Bebas Neue"/>
                </a:rPr>
                <a:t>Our Products</a:t>
              </a:r>
              <a:endParaRPr/>
            </a:p>
          </p:txBody>
        </p:sp>
        <p:sp>
          <p:nvSpPr>
            <p:cNvPr id="159" name="Google Shape;159;p15"/>
            <p:cNvSpPr txBox="1"/>
            <p:nvPr/>
          </p:nvSpPr>
          <p:spPr>
            <a:xfrm>
              <a:off x="0" y="1070090"/>
              <a:ext cx="4017319" cy="10839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BFCBC2"/>
                  </a:solidFill>
                  <a:latin typeface="Lato"/>
                  <a:ea typeface="Lato"/>
                  <a:cs typeface="Lato"/>
                  <a:sym typeface="Lato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160" name="Google Shape;160;p15"/>
          <p:cNvGrpSpPr/>
          <p:nvPr/>
        </p:nvGrpSpPr>
        <p:grpSpPr>
          <a:xfrm>
            <a:off x="2987708" y="6750734"/>
            <a:ext cx="3306074" cy="1629815"/>
            <a:chOff x="0" y="-19050"/>
            <a:chExt cx="4408098" cy="2173085"/>
          </a:xfrm>
        </p:grpSpPr>
        <p:sp>
          <p:nvSpPr>
            <p:cNvPr id="161" name="Google Shape;161;p15"/>
            <p:cNvSpPr txBox="1"/>
            <p:nvPr/>
          </p:nvSpPr>
          <p:spPr>
            <a:xfrm>
              <a:off x="0" y="-19050"/>
              <a:ext cx="4408098" cy="933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500" u="none" cap="none" strike="noStrike">
                  <a:solidFill>
                    <a:srgbClr val="91F84A"/>
                  </a:solidFill>
                  <a:latin typeface="Bebas Neue"/>
                  <a:ea typeface="Bebas Neue"/>
                  <a:cs typeface="Bebas Neue"/>
                  <a:sym typeface="Bebas Neue"/>
                </a:rPr>
                <a:t>Our Company</a:t>
              </a:r>
              <a:endParaRPr/>
            </a:p>
          </p:txBody>
        </p:sp>
        <p:sp>
          <p:nvSpPr>
            <p:cNvPr id="162" name="Google Shape;162;p15"/>
            <p:cNvSpPr txBox="1"/>
            <p:nvPr/>
          </p:nvSpPr>
          <p:spPr>
            <a:xfrm>
              <a:off x="0" y="1070090"/>
              <a:ext cx="3919624" cy="10839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BFCBC2"/>
                  </a:solidFill>
                  <a:latin typeface="Lato"/>
                  <a:ea typeface="Lato"/>
                  <a:cs typeface="Lato"/>
                  <a:sym typeface="Lato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163" name="Google Shape;163;p15"/>
          <p:cNvGrpSpPr/>
          <p:nvPr/>
        </p:nvGrpSpPr>
        <p:grpSpPr>
          <a:xfrm>
            <a:off x="13699063" y="6750734"/>
            <a:ext cx="3257191" cy="1629815"/>
            <a:chOff x="0" y="-19050"/>
            <a:chExt cx="4342922" cy="2173085"/>
          </a:xfrm>
        </p:grpSpPr>
        <p:sp>
          <p:nvSpPr>
            <p:cNvPr id="164" name="Google Shape;164;p15"/>
            <p:cNvSpPr txBox="1"/>
            <p:nvPr/>
          </p:nvSpPr>
          <p:spPr>
            <a:xfrm>
              <a:off x="0" y="-19050"/>
              <a:ext cx="4342922" cy="933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500" u="none" cap="none" strike="noStrike">
                  <a:solidFill>
                    <a:srgbClr val="91F84A"/>
                  </a:solidFill>
                  <a:latin typeface="Bebas Neue"/>
                  <a:ea typeface="Bebas Neue"/>
                  <a:cs typeface="Bebas Neue"/>
                  <a:sym typeface="Bebas Neue"/>
                </a:rPr>
                <a:t>Stats &amp; Numbers</a:t>
              </a:r>
              <a:endParaRPr/>
            </a:p>
          </p:txBody>
        </p:sp>
        <p:sp>
          <p:nvSpPr>
            <p:cNvPr id="165" name="Google Shape;165;p15"/>
            <p:cNvSpPr txBox="1"/>
            <p:nvPr/>
          </p:nvSpPr>
          <p:spPr>
            <a:xfrm>
              <a:off x="0" y="1070090"/>
              <a:ext cx="4017319" cy="10839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BFCBC2"/>
                  </a:solidFill>
                  <a:latin typeface="Lato"/>
                  <a:ea typeface="Lato"/>
                  <a:cs typeface="Lato"/>
                  <a:sym typeface="Lato"/>
                </a:rPr>
                <a:t>Elaborate on what you want to discuss. </a:t>
              </a:r>
              <a:endParaRPr/>
            </a:p>
          </p:txBody>
        </p:sp>
      </p:grpSp>
      <p:sp>
        <p:nvSpPr>
          <p:cNvPr id="166" name="Google Shape;166;p15"/>
          <p:cNvSpPr txBox="1"/>
          <p:nvPr/>
        </p:nvSpPr>
        <p:spPr>
          <a:xfrm>
            <a:off x="1192724" y="1038225"/>
            <a:ext cx="68961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0" u="none" cap="none" strike="noStrike">
                <a:solidFill>
                  <a:srgbClr val="BFCBC2"/>
                </a:solidFill>
                <a:latin typeface="Bebas Neue"/>
                <a:ea typeface="Bebas Neue"/>
                <a:cs typeface="Bebas Neue"/>
                <a:sym typeface="Bebas Neue"/>
              </a:rPr>
              <a:t>Table Of Contents</a:t>
            </a:r>
            <a:endParaRPr/>
          </a:p>
        </p:txBody>
      </p:sp>
      <p:sp>
        <p:nvSpPr>
          <p:cNvPr id="167" name="Google Shape;167;p15"/>
          <p:cNvSpPr txBox="1"/>
          <p:nvPr/>
        </p:nvSpPr>
        <p:spPr>
          <a:xfrm>
            <a:off x="1028700" y="6634573"/>
            <a:ext cx="1868412" cy="1857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0" u="none" cap="none" strike="noStrike">
                <a:solidFill>
                  <a:srgbClr val="91F84A"/>
                </a:solidFill>
                <a:latin typeface="Bebas Neue"/>
                <a:ea typeface="Bebas Neue"/>
                <a:cs typeface="Bebas Neue"/>
                <a:sym typeface="Bebas Neue"/>
              </a:rPr>
              <a:t>01.</a:t>
            </a:r>
            <a:endParaRPr/>
          </a:p>
        </p:txBody>
      </p:sp>
      <p:sp>
        <p:nvSpPr>
          <p:cNvPr id="168" name="Google Shape;168;p15"/>
          <p:cNvSpPr txBox="1"/>
          <p:nvPr/>
        </p:nvSpPr>
        <p:spPr>
          <a:xfrm>
            <a:off x="6384377" y="6634573"/>
            <a:ext cx="1868412" cy="1857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0" u="none" cap="none" strike="noStrike">
                <a:solidFill>
                  <a:srgbClr val="91F84A"/>
                </a:solidFill>
                <a:latin typeface="Bebas Neue"/>
                <a:ea typeface="Bebas Neue"/>
                <a:cs typeface="Bebas Neue"/>
                <a:sym typeface="Bebas Neue"/>
              </a:rPr>
              <a:t>02.</a:t>
            </a:r>
            <a:endParaRPr/>
          </a:p>
        </p:txBody>
      </p:sp>
      <p:sp>
        <p:nvSpPr>
          <p:cNvPr id="169" name="Google Shape;169;p15"/>
          <p:cNvSpPr/>
          <p:nvPr/>
        </p:nvSpPr>
        <p:spPr>
          <a:xfrm>
            <a:off x="7318583" y="2577696"/>
            <a:ext cx="4130369" cy="4145916"/>
          </a:xfrm>
          <a:custGeom>
            <a:rect b="b" l="l" r="r" t="t"/>
            <a:pathLst>
              <a:path extrusionOk="0" h="4145916" w="4130369">
                <a:moveTo>
                  <a:pt x="0" y="0"/>
                </a:moveTo>
                <a:lnTo>
                  <a:pt x="4130370" y="0"/>
                </a:lnTo>
                <a:lnTo>
                  <a:pt x="4130370" y="4145916"/>
                </a:lnTo>
                <a:lnTo>
                  <a:pt x="0" y="41459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0" name="Google Shape;170;p15"/>
          <p:cNvSpPr txBox="1"/>
          <p:nvPr/>
        </p:nvSpPr>
        <p:spPr>
          <a:xfrm>
            <a:off x="11740055" y="6634573"/>
            <a:ext cx="1868412" cy="1857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0" u="none" cap="none" strike="noStrike">
                <a:solidFill>
                  <a:srgbClr val="91F84A"/>
                </a:solidFill>
                <a:latin typeface="Bebas Neue"/>
                <a:ea typeface="Bebas Neue"/>
                <a:cs typeface="Bebas Neue"/>
                <a:sym typeface="Bebas Neue"/>
              </a:rPr>
              <a:t>03.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2424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"/>
          <p:cNvSpPr/>
          <p:nvPr/>
        </p:nvSpPr>
        <p:spPr>
          <a:xfrm>
            <a:off x="1360955" y="1814605"/>
            <a:ext cx="7035649" cy="7124707"/>
          </a:xfrm>
          <a:custGeom>
            <a:rect b="b" l="l" r="r" t="t"/>
            <a:pathLst>
              <a:path extrusionOk="0" h="7124707" w="7035649">
                <a:moveTo>
                  <a:pt x="0" y="0"/>
                </a:moveTo>
                <a:lnTo>
                  <a:pt x="7035648" y="0"/>
                </a:lnTo>
                <a:lnTo>
                  <a:pt x="7035648" y="7124707"/>
                </a:lnTo>
                <a:lnTo>
                  <a:pt x="0" y="71247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76" name="Google Shape;176;p16"/>
          <p:cNvGrpSpPr/>
          <p:nvPr/>
        </p:nvGrpSpPr>
        <p:grpSpPr>
          <a:xfrm>
            <a:off x="4182704" y="4962674"/>
            <a:ext cx="9922593" cy="8029484"/>
            <a:chOff x="0" y="-47625"/>
            <a:chExt cx="2613358" cy="2114761"/>
          </a:xfrm>
        </p:grpSpPr>
        <p:sp>
          <p:nvSpPr>
            <p:cNvPr id="177" name="Google Shape;177;p16"/>
            <p:cNvSpPr/>
            <p:nvPr/>
          </p:nvSpPr>
          <p:spPr>
            <a:xfrm>
              <a:off x="0" y="0"/>
              <a:ext cx="2613358" cy="2067136"/>
            </a:xfrm>
            <a:custGeom>
              <a:rect b="b" l="l" r="r" t="t"/>
              <a:pathLst>
                <a:path extrusionOk="0" h="2067136" w="2613358">
                  <a:moveTo>
                    <a:pt x="0" y="0"/>
                  </a:moveTo>
                  <a:lnTo>
                    <a:pt x="2613358" y="0"/>
                  </a:lnTo>
                  <a:lnTo>
                    <a:pt x="2613358" y="2067136"/>
                  </a:lnTo>
                  <a:lnTo>
                    <a:pt x="0" y="2067136"/>
                  </a:lnTo>
                  <a:close/>
                </a:path>
              </a:pathLst>
            </a:custGeom>
            <a:solidFill>
              <a:srgbClr val="242424"/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78" name="Google Shape;178;p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9" name="Google Shape;179;p16"/>
          <p:cNvSpPr/>
          <p:nvPr/>
        </p:nvSpPr>
        <p:spPr>
          <a:xfrm>
            <a:off x="10915228" y="1635817"/>
            <a:ext cx="6344072" cy="357575"/>
          </a:xfrm>
          <a:custGeom>
            <a:rect b="b" l="l" r="r" t="t"/>
            <a:pathLst>
              <a:path extrusionOk="0" h="357575" w="6344072">
                <a:moveTo>
                  <a:pt x="0" y="0"/>
                </a:moveTo>
                <a:lnTo>
                  <a:pt x="6344072" y="0"/>
                </a:lnTo>
                <a:lnTo>
                  <a:pt x="6344072" y="357575"/>
                </a:lnTo>
                <a:lnTo>
                  <a:pt x="0" y="3575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0" name="Google Shape;180;p16"/>
          <p:cNvSpPr/>
          <p:nvPr/>
        </p:nvSpPr>
        <p:spPr>
          <a:xfrm>
            <a:off x="10915228" y="2455865"/>
            <a:ext cx="6344072" cy="357575"/>
          </a:xfrm>
          <a:custGeom>
            <a:rect b="b" l="l" r="r" t="t"/>
            <a:pathLst>
              <a:path extrusionOk="0" h="357575" w="6344072">
                <a:moveTo>
                  <a:pt x="0" y="0"/>
                </a:moveTo>
                <a:lnTo>
                  <a:pt x="6344072" y="0"/>
                </a:lnTo>
                <a:lnTo>
                  <a:pt x="6344072" y="357575"/>
                </a:lnTo>
                <a:lnTo>
                  <a:pt x="0" y="3575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1" name="Google Shape;181;p16"/>
          <p:cNvSpPr/>
          <p:nvPr/>
        </p:nvSpPr>
        <p:spPr>
          <a:xfrm>
            <a:off x="10915228" y="3275914"/>
            <a:ext cx="6344072" cy="357575"/>
          </a:xfrm>
          <a:custGeom>
            <a:rect b="b" l="l" r="r" t="t"/>
            <a:pathLst>
              <a:path extrusionOk="0" h="357575" w="6344072">
                <a:moveTo>
                  <a:pt x="0" y="0"/>
                </a:moveTo>
                <a:lnTo>
                  <a:pt x="6344072" y="0"/>
                </a:lnTo>
                <a:lnTo>
                  <a:pt x="6344072" y="357575"/>
                </a:lnTo>
                <a:lnTo>
                  <a:pt x="0" y="3575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2" name="Google Shape;182;p16"/>
          <p:cNvSpPr/>
          <p:nvPr/>
        </p:nvSpPr>
        <p:spPr>
          <a:xfrm>
            <a:off x="15830402" y="2455865"/>
            <a:ext cx="2857796" cy="8107222"/>
          </a:xfrm>
          <a:custGeom>
            <a:rect b="b" l="l" r="r" t="t"/>
            <a:pathLst>
              <a:path extrusionOk="0" h="8107222" w="2857796">
                <a:moveTo>
                  <a:pt x="0" y="0"/>
                </a:moveTo>
                <a:lnTo>
                  <a:pt x="2857796" y="0"/>
                </a:lnTo>
                <a:lnTo>
                  <a:pt x="2857796" y="8107222"/>
                </a:lnTo>
                <a:lnTo>
                  <a:pt x="0" y="81072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3" name="Google Shape;183;p16"/>
          <p:cNvSpPr/>
          <p:nvPr/>
        </p:nvSpPr>
        <p:spPr>
          <a:xfrm>
            <a:off x="2592646" y="2637914"/>
            <a:ext cx="1181185" cy="3383634"/>
          </a:xfrm>
          <a:custGeom>
            <a:rect b="b" l="l" r="r" t="t"/>
            <a:pathLst>
              <a:path extrusionOk="0" h="6354953" w="2218436">
                <a:moveTo>
                  <a:pt x="1511046" y="4211574"/>
                </a:moveTo>
                <a:cubicBezTo>
                  <a:pt x="1925066" y="4372483"/>
                  <a:pt x="2218436" y="4774819"/>
                  <a:pt x="2218436" y="5245735"/>
                </a:cubicBezTo>
                <a:cubicBezTo>
                  <a:pt x="2218436" y="5858383"/>
                  <a:pt x="1721866" y="6354953"/>
                  <a:pt x="1109218" y="6354953"/>
                </a:cubicBezTo>
                <a:cubicBezTo>
                  <a:pt x="496570" y="6354953"/>
                  <a:pt x="0" y="5858256"/>
                  <a:pt x="0" y="5245735"/>
                </a:cubicBezTo>
                <a:cubicBezTo>
                  <a:pt x="0" y="4774819"/>
                  <a:pt x="293370" y="4372610"/>
                  <a:pt x="707390" y="4211574"/>
                </a:cubicBezTo>
                <a:cubicBezTo>
                  <a:pt x="293370" y="4050538"/>
                  <a:pt x="0" y="3648329"/>
                  <a:pt x="0" y="3177413"/>
                </a:cubicBezTo>
                <a:cubicBezTo>
                  <a:pt x="0" y="2706497"/>
                  <a:pt x="293370" y="2304288"/>
                  <a:pt x="707390" y="2143252"/>
                </a:cubicBezTo>
                <a:cubicBezTo>
                  <a:pt x="293370" y="1982343"/>
                  <a:pt x="0" y="1580007"/>
                  <a:pt x="0" y="1109218"/>
                </a:cubicBezTo>
                <a:cubicBezTo>
                  <a:pt x="0" y="496570"/>
                  <a:pt x="496570" y="0"/>
                  <a:pt x="1109218" y="0"/>
                </a:cubicBezTo>
                <a:cubicBezTo>
                  <a:pt x="1721866" y="0"/>
                  <a:pt x="2218436" y="496570"/>
                  <a:pt x="2218436" y="1109218"/>
                </a:cubicBezTo>
                <a:cubicBezTo>
                  <a:pt x="2218436" y="1580134"/>
                  <a:pt x="1925066" y="1982343"/>
                  <a:pt x="1511046" y="2143379"/>
                </a:cubicBezTo>
                <a:cubicBezTo>
                  <a:pt x="1925066" y="2304288"/>
                  <a:pt x="2218436" y="2706624"/>
                  <a:pt x="2218436" y="3177540"/>
                </a:cubicBezTo>
                <a:cubicBezTo>
                  <a:pt x="2218436" y="3648456"/>
                  <a:pt x="1924939" y="4050538"/>
                  <a:pt x="1511046" y="4211574"/>
                </a:cubicBezTo>
                <a:close/>
              </a:path>
            </a:pathLst>
          </a:custGeom>
          <a:solidFill>
            <a:srgbClr val="91F84A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6"/>
          <p:cNvSpPr/>
          <p:nvPr/>
        </p:nvSpPr>
        <p:spPr>
          <a:xfrm rot="5400000">
            <a:off x="865296" y="-865296"/>
            <a:ext cx="3454701" cy="5185293"/>
          </a:xfrm>
          <a:custGeom>
            <a:rect b="b" l="l" r="r" t="t"/>
            <a:pathLst>
              <a:path extrusionOk="0" h="5185293" w="3454701">
                <a:moveTo>
                  <a:pt x="0" y="0"/>
                </a:moveTo>
                <a:lnTo>
                  <a:pt x="3454701" y="0"/>
                </a:lnTo>
                <a:lnTo>
                  <a:pt x="3454701" y="5185293"/>
                </a:lnTo>
                <a:lnTo>
                  <a:pt x="0" y="51852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5" name="Google Shape;185;p16"/>
          <p:cNvSpPr txBox="1"/>
          <p:nvPr/>
        </p:nvSpPr>
        <p:spPr>
          <a:xfrm>
            <a:off x="4604603" y="6021480"/>
            <a:ext cx="4265124" cy="3829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9" u="none" cap="none" strike="noStrike">
                <a:solidFill>
                  <a:srgbClr val="BFCBC2"/>
                </a:solidFill>
                <a:latin typeface="Bebas Neue"/>
                <a:ea typeface="Bebas Neue"/>
                <a:cs typeface="Bebas Neue"/>
                <a:sym typeface="Bebas Neue"/>
              </a:rPr>
              <a:t>01/</a:t>
            </a:r>
            <a:endParaRPr/>
          </a:p>
        </p:txBody>
      </p:sp>
      <p:sp>
        <p:nvSpPr>
          <p:cNvPr id="186" name="Google Shape;186;p16"/>
          <p:cNvSpPr txBox="1"/>
          <p:nvPr/>
        </p:nvSpPr>
        <p:spPr>
          <a:xfrm>
            <a:off x="8869727" y="5486783"/>
            <a:ext cx="48138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0" u="none" cap="none" strike="noStrike">
                <a:solidFill>
                  <a:srgbClr val="91F84A"/>
                </a:solidFill>
                <a:latin typeface="Bebas Neue"/>
                <a:ea typeface="Bebas Neue"/>
                <a:cs typeface="Bebas Neue"/>
                <a:sym typeface="Bebas Neue"/>
              </a:rPr>
              <a:t>OUR COMPANY</a:t>
            </a:r>
            <a:endParaRPr/>
          </a:p>
        </p:txBody>
      </p:sp>
      <p:sp>
        <p:nvSpPr>
          <p:cNvPr id="187" name="Google Shape;187;p16"/>
          <p:cNvSpPr txBox="1"/>
          <p:nvPr/>
        </p:nvSpPr>
        <p:spPr>
          <a:xfrm>
            <a:off x="8869727" y="8939308"/>
            <a:ext cx="44751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Elaborate on what you want to discuss.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2424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7"/>
          <p:cNvSpPr/>
          <p:nvPr/>
        </p:nvSpPr>
        <p:spPr>
          <a:xfrm>
            <a:off x="-3235200" y="-121565"/>
            <a:ext cx="7005538" cy="2697132"/>
          </a:xfrm>
          <a:custGeom>
            <a:rect b="b" l="l" r="r" t="t"/>
            <a:pathLst>
              <a:path extrusionOk="0" h="2697132" w="7005538">
                <a:moveTo>
                  <a:pt x="0" y="0"/>
                </a:moveTo>
                <a:lnTo>
                  <a:pt x="7005537" y="0"/>
                </a:lnTo>
                <a:lnTo>
                  <a:pt x="7005537" y="2697132"/>
                </a:lnTo>
                <a:lnTo>
                  <a:pt x="0" y="26971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93" name="Google Shape;193;p17"/>
          <p:cNvGrpSpPr/>
          <p:nvPr/>
        </p:nvGrpSpPr>
        <p:grpSpPr>
          <a:xfrm>
            <a:off x="782915" y="237505"/>
            <a:ext cx="16685534" cy="9743655"/>
            <a:chOff x="0" y="-19050"/>
            <a:chExt cx="4651507" cy="2716286"/>
          </a:xfrm>
        </p:grpSpPr>
        <p:sp>
          <p:nvSpPr>
            <p:cNvPr id="194" name="Google Shape;194;p17"/>
            <p:cNvSpPr/>
            <p:nvPr/>
          </p:nvSpPr>
          <p:spPr>
            <a:xfrm>
              <a:off x="0" y="0"/>
              <a:ext cx="4651507" cy="2697236"/>
            </a:xfrm>
            <a:custGeom>
              <a:rect b="b" l="l" r="r" t="t"/>
              <a:pathLst>
                <a:path extrusionOk="0" h="2697236" w="4651507">
                  <a:moveTo>
                    <a:pt x="0" y="0"/>
                  </a:moveTo>
                  <a:lnTo>
                    <a:pt x="4651507" y="0"/>
                  </a:lnTo>
                  <a:lnTo>
                    <a:pt x="4651507" y="2697236"/>
                  </a:lnTo>
                  <a:lnTo>
                    <a:pt x="0" y="2697236"/>
                  </a:lnTo>
                  <a:close/>
                </a:path>
              </a:pathLst>
            </a:custGeom>
            <a:solidFill>
              <a:srgbClr val="242424"/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95" name="Google Shape;195;p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3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6" name="Google Shape;196;p17"/>
          <p:cNvGrpSpPr/>
          <p:nvPr/>
        </p:nvGrpSpPr>
        <p:grpSpPr>
          <a:xfrm>
            <a:off x="1306340" y="4536609"/>
            <a:ext cx="15789621" cy="5175915"/>
            <a:chOff x="0" y="0"/>
            <a:chExt cx="21052828" cy="6901220"/>
          </a:xfrm>
        </p:grpSpPr>
        <p:sp>
          <p:nvSpPr>
            <p:cNvPr id="197" name="Google Shape;197;p17"/>
            <p:cNvSpPr/>
            <p:nvPr/>
          </p:nvSpPr>
          <p:spPr>
            <a:xfrm>
              <a:off x="0" y="1483"/>
              <a:ext cx="7036308" cy="6899737"/>
            </a:xfrm>
            <a:custGeom>
              <a:rect b="b" l="l" r="r" t="t"/>
              <a:pathLst>
                <a:path extrusionOk="0" h="6899737" w="7036308">
                  <a:moveTo>
                    <a:pt x="0" y="0"/>
                  </a:moveTo>
                  <a:lnTo>
                    <a:pt x="7036308" y="0"/>
                  </a:lnTo>
                  <a:lnTo>
                    <a:pt x="7036308" y="6899737"/>
                  </a:lnTo>
                  <a:lnTo>
                    <a:pt x="0" y="689973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5675" l="0" r="0" t="0"/>
              </a:stretch>
            </a:blipFill>
            <a:ln>
              <a:noFill/>
            </a:ln>
          </p:spPr>
        </p:sp>
        <p:sp>
          <p:nvSpPr>
            <p:cNvPr id="198" name="Google Shape;198;p17"/>
            <p:cNvSpPr/>
            <p:nvPr/>
          </p:nvSpPr>
          <p:spPr>
            <a:xfrm>
              <a:off x="14016520" y="1483"/>
              <a:ext cx="7036308" cy="6899737"/>
            </a:xfrm>
            <a:custGeom>
              <a:rect b="b" l="l" r="r" t="t"/>
              <a:pathLst>
                <a:path extrusionOk="0" h="6899737" w="7036308">
                  <a:moveTo>
                    <a:pt x="0" y="0"/>
                  </a:moveTo>
                  <a:lnTo>
                    <a:pt x="7036308" y="0"/>
                  </a:lnTo>
                  <a:lnTo>
                    <a:pt x="7036308" y="6899737"/>
                  </a:lnTo>
                  <a:lnTo>
                    <a:pt x="0" y="689973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5675" l="0" r="0" t="0"/>
              </a:stretch>
            </a:blipFill>
            <a:ln>
              <a:noFill/>
            </a:ln>
          </p:spPr>
        </p:sp>
        <p:sp>
          <p:nvSpPr>
            <p:cNvPr id="199" name="Google Shape;199;p17"/>
            <p:cNvSpPr/>
            <p:nvPr/>
          </p:nvSpPr>
          <p:spPr>
            <a:xfrm flipH="1">
              <a:off x="7005611" y="0"/>
              <a:ext cx="7036308" cy="6899737"/>
            </a:xfrm>
            <a:custGeom>
              <a:rect b="b" l="l" r="r" t="t"/>
              <a:pathLst>
                <a:path extrusionOk="0" h="6899737" w="7036308">
                  <a:moveTo>
                    <a:pt x="7036309" y="0"/>
                  </a:moveTo>
                  <a:lnTo>
                    <a:pt x="0" y="0"/>
                  </a:lnTo>
                  <a:lnTo>
                    <a:pt x="0" y="6899737"/>
                  </a:lnTo>
                  <a:lnTo>
                    <a:pt x="7036309" y="6899737"/>
                  </a:lnTo>
                  <a:lnTo>
                    <a:pt x="7036309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5675" l="0" r="0" t="0"/>
              </a:stretch>
            </a:blipFill>
            <a:ln>
              <a:noFill/>
            </a:ln>
          </p:spPr>
        </p:sp>
      </p:grpSp>
      <p:grpSp>
        <p:nvGrpSpPr>
          <p:cNvPr id="200" name="Google Shape;200;p17"/>
          <p:cNvGrpSpPr/>
          <p:nvPr/>
        </p:nvGrpSpPr>
        <p:grpSpPr>
          <a:xfrm>
            <a:off x="1306340" y="4459603"/>
            <a:ext cx="15789621" cy="5224346"/>
            <a:chOff x="0" y="-19050"/>
            <a:chExt cx="6210675" cy="2054940"/>
          </a:xfrm>
        </p:grpSpPr>
        <p:sp>
          <p:nvSpPr>
            <p:cNvPr id="201" name="Google Shape;201;p17"/>
            <p:cNvSpPr/>
            <p:nvPr/>
          </p:nvSpPr>
          <p:spPr>
            <a:xfrm>
              <a:off x="0" y="0"/>
              <a:ext cx="6210675" cy="2035890"/>
            </a:xfrm>
            <a:custGeom>
              <a:rect b="b" l="l" r="r" t="t"/>
              <a:pathLst>
                <a:path extrusionOk="0" h="2035890" w="6210675">
                  <a:moveTo>
                    <a:pt x="0" y="0"/>
                  </a:moveTo>
                  <a:lnTo>
                    <a:pt x="6210675" y="0"/>
                  </a:lnTo>
                  <a:lnTo>
                    <a:pt x="6210675" y="2035890"/>
                  </a:lnTo>
                  <a:lnTo>
                    <a:pt x="0" y="20358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02" name="Google Shape;202;p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3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3" name="Google Shape;203;p17"/>
          <p:cNvGrpSpPr/>
          <p:nvPr/>
        </p:nvGrpSpPr>
        <p:grpSpPr>
          <a:xfrm>
            <a:off x="1306340" y="2527135"/>
            <a:ext cx="15789621" cy="2114842"/>
            <a:chOff x="0" y="-19050"/>
            <a:chExt cx="6210675" cy="831850"/>
          </a:xfrm>
        </p:grpSpPr>
        <p:sp>
          <p:nvSpPr>
            <p:cNvPr id="204" name="Google Shape;204;p17"/>
            <p:cNvSpPr/>
            <p:nvPr/>
          </p:nvSpPr>
          <p:spPr>
            <a:xfrm>
              <a:off x="0" y="0"/>
              <a:ext cx="6210675" cy="604518"/>
            </a:xfrm>
            <a:custGeom>
              <a:rect b="b" l="l" r="r" t="t"/>
              <a:pathLst>
                <a:path extrusionOk="0" h="604518" w="6210675">
                  <a:moveTo>
                    <a:pt x="0" y="0"/>
                  </a:moveTo>
                  <a:lnTo>
                    <a:pt x="6210675" y="0"/>
                  </a:lnTo>
                  <a:lnTo>
                    <a:pt x="6210675" y="604518"/>
                  </a:lnTo>
                  <a:lnTo>
                    <a:pt x="0" y="60451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05" name="Google Shape;205;p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3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6" name="Google Shape;206;p17"/>
          <p:cNvPicPr preferRelativeResize="0"/>
          <p:nvPr/>
        </p:nvPicPr>
        <p:blipFill rotWithShape="1">
          <a:blip r:embed="rId5">
            <a:alphaModFix/>
          </a:blip>
          <a:srcRect b="27260" l="0" r="0" t="27260"/>
          <a:stretch/>
        </p:blipFill>
        <p:spPr>
          <a:xfrm>
            <a:off x="1863359" y="4888509"/>
            <a:ext cx="14561282" cy="4414966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7"/>
          <p:cNvSpPr/>
          <p:nvPr/>
        </p:nvSpPr>
        <p:spPr>
          <a:xfrm>
            <a:off x="15729109" y="-770789"/>
            <a:ext cx="3060382" cy="4114800"/>
          </a:xfrm>
          <a:custGeom>
            <a:rect b="b" l="l" r="r" t="t"/>
            <a:pathLst>
              <a:path extrusionOk="0" h="4114800" w="3060382">
                <a:moveTo>
                  <a:pt x="0" y="0"/>
                </a:moveTo>
                <a:lnTo>
                  <a:pt x="3060382" y="0"/>
                </a:lnTo>
                <a:lnTo>
                  <a:pt x="30603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8" name="Google Shape;208;p17"/>
          <p:cNvSpPr/>
          <p:nvPr/>
        </p:nvSpPr>
        <p:spPr>
          <a:xfrm>
            <a:off x="-2668738" y="6679070"/>
            <a:ext cx="6439075" cy="6604180"/>
          </a:xfrm>
          <a:custGeom>
            <a:rect b="b" l="l" r="r" t="t"/>
            <a:pathLst>
              <a:path extrusionOk="0" h="6604180" w="6439075">
                <a:moveTo>
                  <a:pt x="0" y="0"/>
                </a:moveTo>
                <a:lnTo>
                  <a:pt x="6439075" y="0"/>
                </a:lnTo>
                <a:lnTo>
                  <a:pt x="6439075" y="6604180"/>
                </a:lnTo>
                <a:lnTo>
                  <a:pt x="0" y="66041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9" name="Google Shape;209;p17"/>
          <p:cNvSpPr txBox="1"/>
          <p:nvPr/>
        </p:nvSpPr>
        <p:spPr>
          <a:xfrm>
            <a:off x="3382488" y="2756636"/>
            <a:ext cx="11637324" cy="1136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I'm Rain, and I'll be sharing with you my beautiful ideas. Follow me at @reallygreatsite to learn more. </a:t>
            </a:r>
            <a:endParaRPr/>
          </a:p>
        </p:txBody>
      </p:sp>
      <p:sp>
        <p:nvSpPr>
          <p:cNvPr id="210" name="Google Shape;210;p17"/>
          <p:cNvSpPr txBox="1"/>
          <p:nvPr/>
        </p:nvSpPr>
        <p:spPr>
          <a:xfrm>
            <a:off x="1782602" y="718192"/>
            <a:ext cx="14837097" cy="1857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0" u="none" cap="none" strike="noStrike">
                <a:solidFill>
                  <a:srgbClr val="BFCBC2"/>
                </a:solidFill>
                <a:latin typeface="Bebas Neue"/>
                <a:ea typeface="Bebas Neue"/>
                <a:cs typeface="Bebas Neue"/>
                <a:sym typeface="Bebas Neue"/>
              </a:rPr>
              <a:t>Welcome To Presentation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2424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18"/>
          <p:cNvPicPr preferRelativeResize="0"/>
          <p:nvPr/>
        </p:nvPicPr>
        <p:blipFill rotWithShape="1">
          <a:blip r:embed="rId3">
            <a:alphaModFix/>
          </a:blip>
          <a:srcRect b="7824" l="0" r="0" t="782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8"/>
          <p:cNvSpPr/>
          <p:nvPr/>
        </p:nvSpPr>
        <p:spPr>
          <a:xfrm>
            <a:off x="0" y="3268958"/>
            <a:ext cx="18288000" cy="5785658"/>
          </a:xfrm>
          <a:custGeom>
            <a:rect b="b" l="l" r="r" t="t"/>
            <a:pathLst>
              <a:path extrusionOk="0" h="5785658" w="18288000">
                <a:moveTo>
                  <a:pt x="0" y="0"/>
                </a:moveTo>
                <a:lnTo>
                  <a:pt x="18288000" y="0"/>
                </a:lnTo>
                <a:lnTo>
                  <a:pt x="18288000" y="5785659"/>
                </a:lnTo>
                <a:lnTo>
                  <a:pt x="0" y="57856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7" name="Google Shape;217;p18"/>
          <p:cNvSpPr/>
          <p:nvPr/>
        </p:nvSpPr>
        <p:spPr>
          <a:xfrm>
            <a:off x="-2011651" y="-1829607"/>
            <a:ext cx="5977010" cy="5977010"/>
          </a:xfrm>
          <a:custGeom>
            <a:rect b="b" l="l" r="r" t="t"/>
            <a:pathLst>
              <a:path extrusionOk="0" h="5977010" w="5977010">
                <a:moveTo>
                  <a:pt x="0" y="0"/>
                </a:moveTo>
                <a:lnTo>
                  <a:pt x="5977009" y="0"/>
                </a:lnTo>
                <a:lnTo>
                  <a:pt x="5977009" y="5977010"/>
                </a:lnTo>
                <a:lnTo>
                  <a:pt x="0" y="59770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18" name="Google Shape;218;p18"/>
          <p:cNvGrpSpPr/>
          <p:nvPr/>
        </p:nvGrpSpPr>
        <p:grpSpPr>
          <a:xfrm>
            <a:off x="1028700" y="847874"/>
            <a:ext cx="9922593" cy="8410426"/>
            <a:chOff x="0" y="-47625"/>
            <a:chExt cx="2613358" cy="2215092"/>
          </a:xfrm>
        </p:grpSpPr>
        <p:sp>
          <p:nvSpPr>
            <p:cNvPr id="219" name="Google Shape;219;p18"/>
            <p:cNvSpPr/>
            <p:nvPr/>
          </p:nvSpPr>
          <p:spPr>
            <a:xfrm>
              <a:off x="0" y="0"/>
              <a:ext cx="2613358" cy="2167467"/>
            </a:xfrm>
            <a:custGeom>
              <a:rect b="b" l="l" r="r" t="t"/>
              <a:pathLst>
                <a:path extrusionOk="0" h="2167467" w="2613358">
                  <a:moveTo>
                    <a:pt x="0" y="0"/>
                  </a:moveTo>
                  <a:lnTo>
                    <a:pt x="2613358" y="0"/>
                  </a:lnTo>
                  <a:lnTo>
                    <a:pt x="2613358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</p:sp>
        <p:sp>
          <p:nvSpPr>
            <p:cNvPr id="220" name="Google Shape;220;p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1" name="Google Shape;221;p18"/>
          <p:cNvGrpSpPr/>
          <p:nvPr/>
        </p:nvGrpSpPr>
        <p:grpSpPr>
          <a:xfrm>
            <a:off x="1686585" y="1436829"/>
            <a:ext cx="8606822" cy="7232515"/>
            <a:chOff x="0" y="-47625"/>
            <a:chExt cx="2266817" cy="1904860"/>
          </a:xfrm>
        </p:grpSpPr>
        <p:sp>
          <p:nvSpPr>
            <p:cNvPr id="222" name="Google Shape;222;p18"/>
            <p:cNvSpPr/>
            <p:nvPr/>
          </p:nvSpPr>
          <p:spPr>
            <a:xfrm>
              <a:off x="0" y="0"/>
              <a:ext cx="2266817" cy="1857235"/>
            </a:xfrm>
            <a:custGeom>
              <a:rect b="b" l="l" r="r" t="t"/>
              <a:pathLst>
                <a:path extrusionOk="0" h="1857235" w="2266817">
                  <a:moveTo>
                    <a:pt x="0" y="0"/>
                  </a:moveTo>
                  <a:lnTo>
                    <a:pt x="2266817" y="0"/>
                  </a:lnTo>
                  <a:lnTo>
                    <a:pt x="2266817" y="1857235"/>
                  </a:lnTo>
                  <a:lnTo>
                    <a:pt x="0" y="185723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23" name="Google Shape;223;p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24" name="Google Shape;224;p18"/>
          <p:cNvCxnSpPr/>
          <p:nvPr/>
        </p:nvCxnSpPr>
        <p:spPr>
          <a:xfrm>
            <a:off x="1689632" y="3991165"/>
            <a:ext cx="8604183" cy="0"/>
          </a:xfrm>
          <a:prstGeom prst="straightConnector1">
            <a:avLst/>
          </a:prstGeom>
          <a:noFill/>
          <a:ln cap="flat" cmpd="sng" w="19050">
            <a:solidFill>
              <a:srgbClr val="BFCB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5" name="Google Shape;225;p18"/>
          <p:cNvCxnSpPr/>
          <p:nvPr/>
        </p:nvCxnSpPr>
        <p:spPr>
          <a:xfrm>
            <a:off x="4079658" y="4000690"/>
            <a:ext cx="0" cy="4651965"/>
          </a:xfrm>
          <a:prstGeom prst="straightConnector1">
            <a:avLst/>
          </a:prstGeom>
          <a:noFill/>
          <a:ln cap="flat" cmpd="sng" w="19050">
            <a:solidFill>
              <a:srgbClr val="BFCB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6" name="Google Shape;226;p18"/>
          <p:cNvSpPr/>
          <p:nvPr/>
        </p:nvSpPr>
        <p:spPr>
          <a:xfrm>
            <a:off x="1795509" y="4380898"/>
            <a:ext cx="2169850" cy="3810031"/>
          </a:xfrm>
          <a:custGeom>
            <a:rect b="b" l="l" r="r" t="t"/>
            <a:pathLst>
              <a:path extrusionOk="0" h="3810031" w="2169850">
                <a:moveTo>
                  <a:pt x="0" y="0"/>
                </a:moveTo>
                <a:lnTo>
                  <a:pt x="2169849" y="0"/>
                </a:lnTo>
                <a:lnTo>
                  <a:pt x="2169849" y="3810031"/>
                </a:lnTo>
                <a:lnTo>
                  <a:pt x="0" y="38100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7" name="Google Shape;227;p18"/>
          <p:cNvSpPr/>
          <p:nvPr/>
        </p:nvSpPr>
        <p:spPr>
          <a:xfrm rot="-5400000">
            <a:off x="14586956" y="-4090063"/>
            <a:ext cx="3763786" cy="5649210"/>
          </a:xfrm>
          <a:custGeom>
            <a:rect b="b" l="l" r="r" t="t"/>
            <a:pathLst>
              <a:path extrusionOk="0" h="5649210" w="3763786">
                <a:moveTo>
                  <a:pt x="0" y="0"/>
                </a:moveTo>
                <a:lnTo>
                  <a:pt x="3763786" y="0"/>
                </a:lnTo>
                <a:lnTo>
                  <a:pt x="3763786" y="5649210"/>
                </a:lnTo>
                <a:lnTo>
                  <a:pt x="0" y="56492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8" name="Google Shape;228;p18"/>
          <p:cNvSpPr/>
          <p:nvPr/>
        </p:nvSpPr>
        <p:spPr>
          <a:xfrm>
            <a:off x="8534551" y="0"/>
            <a:ext cx="3518528" cy="3352198"/>
          </a:xfrm>
          <a:custGeom>
            <a:rect b="b" l="l" r="r" t="t"/>
            <a:pathLst>
              <a:path extrusionOk="0" h="3352198" w="3518528">
                <a:moveTo>
                  <a:pt x="0" y="0"/>
                </a:moveTo>
                <a:lnTo>
                  <a:pt x="3518528" y="0"/>
                </a:lnTo>
                <a:lnTo>
                  <a:pt x="3518528" y="3352198"/>
                </a:lnTo>
                <a:lnTo>
                  <a:pt x="0" y="33521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9" name="Google Shape;229;p18"/>
          <p:cNvSpPr txBox="1"/>
          <p:nvPr/>
        </p:nvSpPr>
        <p:spPr>
          <a:xfrm>
            <a:off x="2112646" y="1967365"/>
            <a:ext cx="53007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0" u="none" cap="none" strike="noStrike">
                <a:solidFill>
                  <a:srgbClr val="BFCBC2"/>
                </a:solidFill>
                <a:latin typeface="Bebas Neue"/>
                <a:ea typeface="Bebas Neue"/>
                <a:cs typeface="Bebas Neue"/>
                <a:sym typeface="Bebas Neue"/>
              </a:rPr>
              <a:t>About Us</a:t>
            </a:r>
            <a:endParaRPr/>
          </a:p>
        </p:txBody>
      </p:sp>
      <p:grpSp>
        <p:nvGrpSpPr>
          <p:cNvPr id="230" name="Google Shape;230;p18"/>
          <p:cNvGrpSpPr/>
          <p:nvPr/>
        </p:nvGrpSpPr>
        <p:grpSpPr>
          <a:xfrm>
            <a:off x="4556829" y="4328510"/>
            <a:ext cx="4584125" cy="1833199"/>
            <a:chOff x="0" y="-19050"/>
            <a:chExt cx="6112166" cy="2444264"/>
          </a:xfrm>
        </p:grpSpPr>
        <p:sp>
          <p:nvSpPr>
            <p:cNvPr id="231" name="Google Shape;231;p18"/>
            <p:cNvSpPr txBox="1"/>
            <p:nvPr/>
          </p:nvSpPr>
          <p:spPr>
            <a:xfrm>
              <a:off x="0" y="-19050"/>
              <a:ext cx="6112166" cy="933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500" u="none" cap="none" strike="noStrike">
                  <a:solidFill>
                    <a:srgbClr val="BFCBC2"/>
                  </a:solidFill>
                  <a:latin typeface="Bebas Neue"/>
                  <a:ea typeface="Bebas Neue"/>
                  <a:cs typeface="Bebas Neue"/>
                  <a:sym typeface="Bebas Neue"/>
                </a:rPr>
                <a:t>Who we are?</a:t>
              </a:r>
              <a:endParaRPr/>
            </a:p>
          </p:txBody>
        </p:sp>
        <p:sp>
          <p:nvSpPr>
            <p:cNvPr id="232" name="Google Shape;232;p18"/>
            <p:cNvSpPr txBox="1"/>
            <p:nvPr/>
          </p:nvSpPr>
          <p:spPr>
            <a:xfrm>
              <a:off x="0" y="1341269"/>
              <a:ext cx="6112166" cy="10839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99" u="none" cap="none" strike="noStrike">
                  <a:solidFill>
                    <a:srgbClr val="BFCBC2"/>
                  </a:solidFill>
                  <a:latin typeface="Lato"/>
                  <a:ea typeface="Lato"/>
                  <a:cs typeface="Lato"/>
                  <a:sym typeface="Lato"/>
                </a:rPr>
                <a:t>Briefly elaborate on what you want to discuss. </a:t>
              </a:r>
              <a:endParaRPr/>
            </a:p>
          </p:txBody>
        </p:sp>
      </p:grpSp>
      <p:grpSp>
        <p:nvGrpSpPr>
          <p:cNvPr id="233" name="Google Shape;233;p18"/>
          <p:cNvGrpSpPr/>
          <p:nvPr/>
        </p:nvGrpSpPr>
        <p:grpSpPr>
          <a:xfrm>
            <a:off x="4556829" y="6499845"/>
            <a:ext cx="4587171" cy="1810703"/>
            <a:chOff x="0" y="-19050"/>
            <a:chExt cx="6116228" cy="2414270"/>
          </a:xfrm>
        </p:grpSpPr>
        <p:sp>
          <p:nvSpPr>
            <p:cNvPr id="234" name="Google Shape;234;p18"/>
            <p:cNvSpPr txBox="1"/>
            <p:nvPr/>
          </p:nvSpPr>
          <p:spPr>
            <a:xfrm>
              <a:off x="0" y="-19050"/>
              <a:ext cx="6112166" cy="933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500" u="none" cap="none" strike="noStrike">
                  <a:solidFill>
                    <a:srgbClr val="BFCBC2"/>
                  </a:solidFill>
                  <a:latin typeface="Bebas Neue"/>
                  <a:ea typeface="Bebas Neue"/>
                  <a:cs typeface="Bebas Neue"/>
                  <a:sym typeface="Bebas Neue"/>
                </a:rPr>
                <a:t>What we do? </a:t>
              </a:r>
              <a:endParaRPr/>
            </a:p>
          </p:txBody>
        </p:sp>
        <p:sp>
          <p:nvSpPr>
            <p:cNvPr id="235" name="Google Shape;235;p18"/>
            <p:cNvSpPr txBox="1"/>
            <p:nvPr/>
          </p:nvSpPr>
          <p:spPr>
            <a:xfrm>
              <a:off x="4062" y="1311275"/>
              <a:ext cx="6112166" cy="10839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99" u="none" cap="none" strike="noStrike">
                  <a:solidFill>
                    <a:srgbClr val="BFCBC2"/>
                  </a:solidFill>
                  <a:latin typeface="Lato"/>
                  <a:ea typeface="Lato"/>
                  <a:cs typeface="Lato"/>
                  <a:sym typeface="Lato"/>
                </a:rPr>
                <a:t>Briefly elaborate on what you want to discuss. 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2424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Google Shape;240;p19"/>
          <p:cNvGrpSpPr/>
          <p:nvPr/>
        </p:nvGrpSpPr>
        <p:grpSpPr>
          <a:xfrm>
            <a:off x="7047617" y="-38408"/>
            <a:ext cx="10420832" cy="4016223"/>
            <a:chOff x="0" y="-76200"/>
            <a:chExt cx="2306677" cy="889000"/>
          </a:xfrm>
        </p:grpSpPr>
        <p:sp>
          <p:nvSpPr>
            <p:cNvPr id="241" name="Google Shape;241;p19"/>
            <p:cNvSpPr/>
            <p:nvPr/>
          </p:nvSpPr>
          <p:spPr>
            <a:xfrm>
              <a:off x="0" y="0"/>
              <a:ext cx="2306677" cy="496618"/>
            </a:xfrm>
            <a:custGeom>
              <a:rect b="b" l="l" r="r" t="t"/>
              <a:pathLst>
                <a:path extrusionOk="0" h="496618" w="2306677">
                  <a:moveTo>
                    <a:pt x="0" y="0"/>
                  </a:moveTo>
                  <a:lnTo>
                    <a:pt x="2306677" y="0"/>
                  </a:lnTo>
                  <a:lnTo>
                    <a:pt x="2306677" y="496618"/>
                  </a:lnTo>
                  <a:lnTo>
                    <a:pt x="0" y="49661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42" name="Google Shape;242;p19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3" name="Google Shape;243;p19"/>
          <p:cNvPicPr preferRelativeResize="0"/>
          <p:nvPr/>
        </p:nvPicPr>
        <p:blipFill rotWithShape="1">
          <a:blip r:embed="rId3">
            <a:alphaModFix/>
          </a:blip>
          <a:srcRect b="17211" l="0" r="0" t="17212"/>
          <a:stretch/>
        </p:blipFill>
        <p:spPr>
          <a:xfrm>
            <a:off x="7448301" y="481390"/>
            <a:ext cx="4280468" cy="187185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9"/>
          <p:cNvSpPr/>
          <p:nvPr/>
        </p:nvSpPr>
        <p:spPr>
          <a:xfrm rot="-5400000">
            <a:off x="-2838049" y="1767814"/>
            <a:ext cx="7315200" cy="3502152"/>
          </a:xfrm>
          <a:custGeom>
            <a:rect b="b" l="l" r="r" t="t"/>
            <a:pathLst>
              <a:path extrusionOk="0" h="3502152" w="7315200">
                <a:moveTo>
                  <a:pt x="0" y="0"/>
                </a:moveTo>
                <a:lnTo>
                  <a:pt x="7315200" y="0"/>
                </a:lnTo>
                <a:lnTo>
                  <a:pt x="7315200" y="3502152"/>
                </a:lnTo>
                <a:lnTo>
                  <a:pt x="0" y="3502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45" name="Google Shape;245;p19"/>
          <p:cNvGrpSpPr/>
          <p:nvPr/>
        </p:nvGrpSpPr>
        <p:grpSpPr>
          <a:xfrm>
            <a:off x="819551" y="1644266"/>
            <a:ext cx="5768555" cy="8336894"/>
            <a:chOff x="0" y="-76200"/>
            <a:chExt cx="1276884" cy="1845392"/>
          </a:xfrm>
        </p:grpSpPr>
        <p:sp>
          <p:nvSpPr>
            <p:cNvPr id="246" name="Google Shape;246;p19"/>
            <p:cNvSpPr/>
            <p:nvPr/>
          </p:nvSpPr>
          <p:spPr>
            <a:xfrm>
              <a:off x="0" y="0"/>
              <a:ext cx="1276884" cy="1769192"/>
            </a:xfrm>
            <a:custGeom>
              <a:rect b="b" l="l" r="r" t="t"/>
              <a:pathLst>
                <a:path extrusionOk="0" h="1769192" w="1276884">
                  <a:moveTo>
                    <a:pt x="0" y="0"/>
                  </a:moveTo>
                  <a:lnTo>
                    <a:pt x="1276884" y="0"/>
                  </a:lnTo>
                  <a:lnTo>
                    <a:pt x="1276884" y="1769192"/>
                  </a:lnTo>
                  <a:lnTo>
                    <a:pt x="0" y="1769192"/>
                  </a:lnTo>
                  <a:close/>
                </a:path>
              </a:pathLst>
            </a:custGeom>
            <a:solidFill>
              <a:srgbClr val="242424"/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47" name="Google Shape;247;p19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19"/>
          <p:cNvGrpSpPr/>
          <p:nvPr/>
        </p:nvGrpSpPr>
        <p:grpSpPr>
          <a:xfrm>
            <a:off x="7047617" y="2438844"/>
            <a:ext cx="10420832" cy="4016223"/>
            <a:chOff x="0" y="-76200"/>
            <a:chExt cx="2306677" cy="889000"/>
          </a:xfrm>
        </p:grpSpPr>
        <p:sp>
          <p:nvSpPr>
            <p:cNvPr id="249" name="Google Shape;249;p19"/>
            <p:cNvSpPr/>
            <p:nvPr/>
          </p:nvSpPr>
          <p:spPr>
            <a:xfrm>
              <a:off x="0" y="0"/>
              <a:ext cx="2306677" cy="496618"/>
            </a:xfrm>
            <a:custGeom>
              <a:rect b="b" l="l" r="r" t="t"/>
              <a:pathLst>
                <a:path extrusionOk="0" h="496618" w="2306677">
                  <a:moveTo>
                    <a:pt x="0" y="0"/>
                  </a:moveTo>
                  <a:lnTo>
                    <a:pt x="2306677" y="0"/>
                  </a:lnTo>
                  <a:lnTo>
                    <a:pt x="2306677" y="496618"/>
                  </a:lnTo>
                  <a:lnTo>
                    <a:pt x="0" y="496618"/>
                  </a:lnTo>
                  <a:close/>
                </a:path>
              </a:pathLst>
            </a:custGeom>
            <a:solidFill>
              <a:srgbClr val="91F84A"/>
            </a:solidFill>
            <a:ln>
              <a:noFill/>
            </a:ln>
          </p:spPr>
        </p:sp>
        <p:sp>
          <p:nvSpPr>
            <p:cNvPr id="250" name="Google Shape;250;p19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1" name="Google Shape;251;p19"/>
          <p:cNvPicPr preferRelativeResize="0"/>
          <p:nvPr/>
        </p:nvPicPr>
        <p:blipFill rotWithShape="1">
          <a:blip r:embed="rId5">
            <a:alphaModFix/>
          </a:blip>
          <a:srcRect b="18651" l="0" r="0" t="18652"/>
          <a:stretch/>
        </p:blipFill>
        <p:spPr>
          <a:xfrm>
            <a:off x="7448301" y="2968944"/>
            <a:ext cx="4280468" cy="18718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2" name="Google Shape;252;p19"/>
          <p:cNvGrpSpPr/>
          <p:nvPr/>
        </p:nvGrpSpPr>
        <p:grpSpPr>
          <a:xfrm>
            <a:off x="7047617" y="4916096"/>
            <a:ext cx="10420832" cy="4016223"/>
            <a:chOff x="0" y="-76200"/>
            <a:chExt cx="2306677" cy="889000"/>
          </a:xfrm>
        </p:grpSpPr>
        <p:sp>
          <p:nvSpPr>
            <p:cNvPr id="253" name="Google Shape;253;p19"/>
            <p:cNvSpPr/>
            <p:nvPr/>
          </p:nvSpPr>
          <p:spPr>
            <a:xfrm>
              <a:off x="0" y="0"/>
              <a:ext cx="2306677" cy="496618"/>
            </a:xfrm>
            <a:custGeom>
              <a:rect b="b" l="l" r="r" t="t"/>
              <a:pathLst>
                <a:path extrusionOk="0" h="496618" w="2306677">
                  <a:moveTo>
                    <a:pt x="0" y="0"/>
                  </a:moveTo>
                  <a:lnTo>
                    <a:pt x="2306677" y="0"/>
                  </a:lnTo>
                  <a:lnTo>
                    <a:pt x="2306677" y="496618"/>
                  </a:lnTo>
                  <a:lnTo>
                    <a:pt x="0" y="49661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54" name="Google Shape;254;p19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5" name="Google Shape;255;p19"/>
          <p:cNvGrpSpPr/>
          <p:nvPr/>
        </p:nvGrpSpPr>
        <p:grpSpPr>
          <a:xfrm>
            <a:off x="7047617" y="7393348"/>
            <a:ext cx="10420832" cy="4016223"/>
            <a:chOff x="0" y="-76200"/>
            <a:chExt cx="2306677" cy="889000"/>
          </a:xfrm>
        </p:grpSpPr>
        <p:sp>
          <p:nvSpPr>
            <p:cNvPr id="256" name="Google Shape;256;p19"/>
            <p:cNvSpPr/>
            <p:nvPr/>
          </p:nvSpPr>
          <p:spPr>
            <a:xfrm>
              <a:off x="0" y="0"/>
              <a:ext cx="2306677" cy="496618"/>
            </a:xfrm>
            <a:custGeom>
              <a:rect b="b" l="l" r="r" t="t"/>
              <a:pathLst>
                <a:path extrusionOk="0" h="496618" w="2306677">
                  <a:moveTo>
                    <a:pt x="0" y="0"/>
                  </a:moveTo>
                  <a:lnTo>
                    <a:pt x="2306677" y="0"/>
                  </a:lnTo>
                  <a:lnTo>
                    <a:pt x="2306677" y="496618"/>
                  </a:lnTo>
                  <a:lnTo>
                    <a:pt x="0" y="496618"/>
                  </a:lnTo>
                  <a:close/>
                </a:path>
              </a:pathLst>
            </a:custGeom>
            <a:solidFill>
              <a:srgbClr val="91F84A"/>
            </a:solidFill>
            <a:ln>
              <a:noFill/>
            </a:ln>
          </p:spPr>
        </p:sp>
        <p:sp>
          <p:nvSpPr>
            <p:cNvPr id="257" name="Google Shape;257;p19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8" name="Google Shape;258;p19"/>
          <p:cNvGrpSpPr/>
          <p:nvPr/>
        </p:nvGrpSpPr>
        <p:grpSpPr>
          <a:xfrm>
            <a:off x="819551" y="-38408"/>
            <a:ext cx="5768555" cy="4016223"/>
            <a:chOff x="0" y="-76200"/>
            <a:chExt cx="1276884" cy="889000"/>
          </a:xfrm>
        </p:grpSpPr>
        <p:sp>
          <p:nvSpPr>
            <p:cNvPr id="259" name="Google Shape;259;p19"/>
            <p:cNvSpPr/>
            <p:nvPr/>
          </p:nvSpPr>
          <p:spPr>
            <a:xfrm>
              <a:off x="0" y="0"/>
              <a:ext cx="1276884" cy="248309"/>
            </a:xfrm>
            <a:custGeom>
              <a:rect b="b" l="l" r="r" t="t"/>
              <a:pathLst>
                <a:path extrusionOk="0" h="248309" w="1276884">
                  <a:moveTo>
                    <a:pt x="0" y="0"/>
                  </a:moveTo>
                  <a:lnTo>
                    <a:pt x="1276884" y="0"/>
                  </a:lnTo>
                  <a:lnTo>
                    <a:pt x="1276884" y="248309"/>
                  </a:lnTo>
                  <a:lnTo>
                    <a:pt x="0" y="248309"/>
                  </a:lnTo>
                  <a:close/>
                </a:path>
              </a:pathLst>
            </a:custGeom>
            <a:solidFill>
              <a:srgbClr val="242424"/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60" name="Google Shape;260;p19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1" name="Google Shape;261;p19"/>
          <p:cNvPicPr preferRelativeResize="0"/>
          <p:nvPr/>
        </p:nvPicPr>
        <p:blipFill rotWithShape="1">
          <a:blip r:embed="rId6">
            <a:alphaModFix/>
          </a:blip>
          <a:srcRect b="15050" l="0" r="0" t="15050"/>
          <a:stretch/>
        </p:blipFill>
        <p:spPr>
          <a:xfrm>
            <a:off x="7448301" y="5456498"/>
            <a:ext cx="4280468" cy="1871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9"/>
          <p:cNvPicPr preferRelativeResize="0"/>
          <p:nvPr/>
        </p:nvPicPr>
        <p:blipFill rotWithShape="1">
          <a:blip r:embed="rId7">
            <a:alphaModFix/>
          </a:blip>
          <a:srcRect b="17211" l="0" r="0" t="17212"/>
          <a:stretch/>
        </p:blipFill>
        <p:spPr>
          <a:xfrm>
            <a:off x="7448301" y="7944052"/>
            <a:ext cx="4280468" cy="1871859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9"/>
          <p:cNvSpPr/>
          <p:nvPr/>
        </p:nvSpPr>
        <p:spPr>
          <a:xfrm>
            <a:off x="1097483" y="537380"/>
            <a:ext cx="1473144" cy="739554"/>
          </a:xfrm>
          <a:custGeom>
            <a:rect b="b" l="l" r="r" t="t"/>
            <a:pathLst>
              <a:path extrusionOk="0" h="739554" w="1473144">
                <a:moveTo>
                  <a:pt x="0" y="0"/>
                </a:moveTo>
                <a:lnTo>
                  <a:pt x="1473144" y="0"/>
                </a:lnTo>
                <a:lnTo>
                  <a:pt x="1473144" y="739554"/>
                </a:lnTo>
                <a:lnTo>
                  <a:pt x="0" y="7395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4" name="Google Shape;264;p19"/>
          <p:cNvSpPr/>
          <p:nvPr/>
        </p:nvSpPr>
        <p:spPr>
          <a:xfrm flipH="1" rot="10800000">
            <a:off x="2968967" y="537380"/>
            <a:ext cx="1473144" cy="739554"/>
          </a:xfrm>
          <a:custGeom>
            <a:rect b="b" l="l" r="r" t="t"/>
            <a:pathLst>
              <a:path extrusionOk="0" h="739554" w="1473144">
                <a:moveTo>
                  <a:pt x="0" y="739554"/>
                </a:moveTo>
                <a:lnTo>
                  <a:pt x="1473143" y="739554"/>
                </a:lnTo>
                <a:lnTo>
                  <a:pt x="1473143" y="0"/>
                </a:lnTo>
                <a:lnTo>
                  <a:pt x="0" y="0"/>
                </a:lnTo>
                <a:lnTo>
                  <a:pt x="0" y="739554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5" name="Google Shape;265;p19"/>
          <p:cNvSpPr/>
          <p:nvPr/>
        </p:nvSpPr>
        <p:spPr>
          <a:xfrm>
            <a:off x="4840450" y="537380"/>
            <a:ext cx="1473144" cy="739554"/>
          </a:xfrm>
          <a:custGeom>
            <a:rect b="b" l="l" r="r" t="t"/>
            <a:pathLst>
              <a:path extrusionOk="0" h="739554" w="1473144">
                <a:moveTo>
                  <a:pt x="0" y="0"/>
                </a:moveTo>
                <a:lnTo>
                  <a:pt x="1473144" y="0"/>
                </a:lnTo>
                <a:lnTo>
                  <a:pt x="1473144" y="739554"/>
                </a:lnTo>
                <a:lnTo>
                  <a:pt x="0" y="7395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6" name="Google Shape;266;p19"/>
          <p:cNvSpPr txBox="1"/>
          <p:nvPr/>
        </p:nvSpPr>
        <p:spPr>
          <a:xfrm>
            <a:off x="1077825" y="6221100"/>
            <a:ext cx="46458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0" u="none" cap="none" strike="noStrike">
                <a:solidFill>
                  <a:srgbClr val="BFCBC2"/>
                </a:solidFill>
                <a:latin typeface="Bebas Neue"/>
                <a:ea typeface="Bebas Neue"/>
                <a:cs typeface="Bebas Neue"/>
                <a:sym typeface="Bebas Neue"/>
              </a:rPr>
              <a:t>Main Sectors</a:t>
            </a:r>
            <a:endParaRPr/>
          </a:p>
        </p:txBody>
      </p:sp>
      <p:sp>
        <p:nvSpPr>
          <p:cNvPr id="267" name="Google Shape;267;p19"/>
          <p:cNvSpPr txBox="1"/>
          <p:nvPr/>
        </p:nvSpPr>
        <p:spPr>
          <a:xfrm>
            <a:off x="13051467" y="3878701"/>
            <a:ext cx="399868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242424"/>
                </a:solidFill>
                <a:latin typeface="Lato"/>
                <a:ea typeface="Lato"/>
                <a:cs typeface="Lato"/>
                <a:sym typeface="Lato"/>
              </a:rPr>
              <a:t>Briefly elaborate on what you want to discuss. </a:t>
            </a:r>
            <a:endParaRPr/>
          </a:p>
        </p:txBody>
      </p:sp>
      <p:sp>
        <p:nvSpPr>
          <p:cNvPr id="268" name="Google Shape;268;p19"/>
          <p:cNvSpPr txBox="1"/>
          <p:nvPr/>
        </p:nvSpPr>
        <p:spPr>
          <a:xfrm>
            <a:off x="13051467" y="3087132"/>
            <a:ext cx="2767421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242424"/>
                </a:solidFill>
                <a:latin typeface="Bebas Neue"/>
                <a:ea typeface="Bebas Neue"/>
                <a:cs typeface="Bebas Neue"/>
                <a:sym typeface="Bebas Neue"/>
              </a:rPr>
              <a:t>Service TWO</a:t>
            </a:r>
            <a:endParaRPr/>
          </a:p>
        </p:txBody>
      </p:sp>
      <p:sp>
        <p:nvSpPr>
          <p:cNvPr id="269" name="Google Shape;269;p19"/>
          <p:cNvSpPr txBox="1"/>
          <p:nvPr/>
        </p:nvSpPr>
        <p:spPr>
          <a:xfrm>
            <a:off x="13051467" y="8853809"/>
            <a:ext cx="399868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242424"/>
                </a:solidFill>
                <a:latin typeface="Lato"/>
                <a:ea typeface="Lato"/>
                <a:cs typeface="Lato"/>
                <a:sym typeface="Lato"/>
              </a:rPr>
              <a:t>Briefly elaborate on what you want to discuss. </a:t>
            </a:r>
            <a:endParaRPr/>
          </a:p>
        </p:txBody>
      </p:sp>
      <p:sp>
        <p:nvSpPr>
          <p:cNvPr id="270" name="Google Shape;270;p19"/>
          <p:cNvSpPr txBox="1"/>
          <p:nvPr/>
        </p:nvSpPr>
        <p:spPr>
          <a:xfrm>
            <a:off x="13051467" y="8062240"/>
            <a:ext cx="2767421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242424"/>
                </a:solidFill>
                <a:latin typeface="Bebas Neue"/>
                <a:ea typeface="Bebas Neue"/>
                <a:cs typeface="Bebas Neue"/>
                <a:sym typeface="Bebas Neue"/>
              </a:rPr>
              <a:t>Service FOUR</a:t>
            </a:r>
            <a:endParaRPr/>
          </a:p>
        </p:txBody>
      </p:sp>
      <p:sp>
        <p:nvSpPr>
          <p:cNvPr id="271" name="Google Shape;271;p19"/>
          <p:cNvSpPr txBox="1"/>
          <p:nvPr/>
        </p:nvSpPr>
        <p:spPr>
          <a:xfrm>
            <a:off x="13051467" y="6351625"/>
            <a:ext cx="399868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Briefly elaborate on what you want to discuss. </a:t>
            </a:r>
            <a:endParaRPr/>
          </a:p>
        </p:txBody>
      </p:sp>
      <p:sp>
        <p:nvSpPr>
          <p:cNvPr id="272" name="Google Shape;272;p19"/>
          <p:cNvSpPr txBox="1"/>
          <p:nvPr/>
        </p:nvSpPr>
        <p:spPr>
          <a:xfrm>
            <a:off x="13051467" y="5560056"/>
            <a:ext cx="2767421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BFCBC2"/>
                </a:solidFill>
                <a:latin typeface="Bebas Neue"/>
                <a:ea typeface="Bebas Neue"/>
                <a:cs typeface="Bebas Neue"/>
                <a:sym typeface="Bebas Neue"/>
              </a:rPr>
              <a:t>Service THREE</a:t>
            </a:r>
            <a:endParaRPr/>
          </a:p>
        </p:txBody>
      </p:sp>
      <p:sp>
        <p:nvSpPr>
          <p:cNvPr id="273" name="Google Shape;273;p19"/>
          <p:cNvSpPr txBox="1"/>
          <p:nvPr/>
        </p:nvSpPr>
        <p:spPr>
          <a:xfrm>
            <a:off x="13051467" y="1377202"/>
            <a:ext cx="3998684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Briefly elaborate on what you want to discuss. </a:t>
            </a:r>
            <a:endParaRPr/>
          </a:p>
        </p:txBody>
      </p:sp>
      <p:sp>
        <p:nvSpPr>
          <p:cNvPr id="274" name="Google Shape;274;p19"/>
          <p:cNvSpPr txBox="1"/>
          <p:nvPr/>
        </p:nvSpPr>
        <p:spPr>
          <a:xfrm>
            <a:off x="13051467" y="585632"/>
            <a:ext cx="2767421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BFCBC2"/>
                </a:solidFill>
                <a:latin typeface="Bebas Neue"/>
                <a:ea typeface="Bebas Neue"/>
                <a:cs typeface="Bebas Neue"/>
                <a:sym typeface="Bebas Neue"/>
              </a:rPr>
              <a:t>Service ONE</a:t>
            </a:r>
            <a:endParaRPr/>
          </a:p>
        </p:txBody>
      </p:sp>
      <p:sp>
        <p:nvSpPr>
          <p:cNvPr id="275" name="Google Shape;275;p19"/>
          <p:cNvSpPr/>
          <p:nvPr/>
        </p:nvSpPr>
        <p:spPr>
          <a:xfrm>
            <a:off x="1097483" y="3610086"/>
            <a:ext cx="2303250" cy="2311920"/>
          </a:xfrm>
          <a:custGeom>
            <a:rect b="b" l="l" r="r" t="t"/>
            <a:pathLst>
              <a:path extrusionOk="0" h="2311920" w="2303250">
                <a:moveTo>
                  <a:pt x="0" y="0"/>
                </a:moveTo>
                <a:lnTo>
                  <a:pt x="2303250" y="0"/>
                </a:lnTo>
                <a:lnTo>
                  <a:pt x="2303250" y="2311920"/>
                </a:lnTo>
                <a:lnTo>
                  <a:pt x="0" y="23119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2424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0"/>
          <p:cNvSpPr/>
          <p:nvPr/>
        </p:nvSpPr>
        <p:spPr>
          <a:xfrm>
            <a:off x="-6719163" y="3609464"/>
            <a:ext cx="10214400" cy="8490720"/>
          </a:xfrm>
          <a:custGeom>
            <a:rect b="b" l="l" r="r" t="t"/>
            <a:pathLst>
              <a:path extrusionOk="0" h="8490720" w="10214400">
                <a:moveTo>
                  <a:pt x="0" y="0"/>
                </a:moveTo>
                <a:lnTo>
                  <a:pt x="10214399" y="0"/>
                </a:lnTo>
                <a:lnTo>
                  <a:pt x="10214399" y="8490719"/>
                </a:lnTo>
                <a:lnTo>
                  <a:pt x="0" y="84907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81" name="Google Shape;281;p20"/>
          <p:cNvGrpSpPr/>
          <p:nvPr/>
        </p:nvGrpSpPr>
        <p:grpSpPr>
          <a:xfrm>
            <a:off x="2712963" y="4164864"/>
            <a:ext cx="3104552" cy="3874327"/>
            <a:chOff x="0" y="-76200"/>
            <a:chExt cx="660400" cy="824147"/>
          </a:xfrm>
        </p:grpSpPr>
        <p:sp>
          <p:nvSpPr>
            <p:cNvPr id="282" name="Google Shape;282;p20"/>
            <p:cNvSpPr/>
            <p:nvPr/>
          </p:nvSpPr>
          <p:spPr>
            <a:xfrm>
              <a:off x="0" y="0"/>
              <a:ext cx="660400" cy="747947"/>
            </a:xfrm>
            <a:custGeom>
              <a:rect b="b" l="l" r="r" t="t"/>
              <a:pathLst>
                <a:path extrusionOk="0" h="747947" w="660400">
                  <a:moveTo>
                    <a:pt x="220252" y="728878"/>
                  </a:moveTo>
                  <a:cubicBezTo>
                    <a:pt x="254109" y="740391"/>
                    <a:pt x="292600" y="747947"/>
                    <a:pt x="330378" y="747947"/>
                  </a:cubicBezTo>
                  <a:cubicBezTo>
                    <a:pt x="368157" y="747947"/>
                    <a:pt x="404509" y="741470"/>
                    <a:pt x="438009" y="729956"/>
                  </a:cubicBezTo>
                  <a:cubicBezTo>
                    <a:pt x="438723" y="729596"/>
                    <a:pt x="439435" y="729596"/>
                    <a:pt x="440148" y="729237"/>
                  </a:cubicBezTo>
                  <a:cubicBezTo>
                    <a:pt x="565955" y="683182"/>
                    <a:pt x="658618" y="561568"/>
                    <a:pt x="660400" y="420885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20573"/>
                  </a:lnTo>
                  <a:cubicBezTo>
                    <a:pt x="1782" y="562287"/>
                    <a:pt x="93019" y="683902"/>
                    <a:pt x="220252" y="728878"/>
                  </a:cubicBezTo>
                  <a:close/>
                </a:path>
              </a:pathLst>
            </a:custGeom>
            <a:solidFill>
              <a:srgbClr val="91F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20"/>
            <p:cNvSpPr txBox="1"/>
            <p:nvPr/>
          </p:nvSpPr>
          <p:spPr>
            <a:xfrm>
              <a:off x="0" y="-76200"/>
              <a:ext cx="660400" cy="76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4" name="Google Shape;284;p20"/>
          <p:cNvGrpSpPr/>
          <p:nvPr/>
        </p:nvGrpSpPr>
        <p:grpSpPr>
          <a:xfrm>
            <a:off x="7591724" y="4164864"/>
            <a:ext cx="3104552" cy="3874327"/>
            <a:chOff x="0" y="-76200"/>
            <a:chExt cx="660400" cy="824147"/>
          </a:xfrm>
        </p:grpSpPr>
        <p:sp>
          <p:nvSpPr>
            <p:cNvPr id="285" name="Google Shape;285;p20"/>
            <p:cNvSpPr/>
            <p:nvPr/>
          </p:nvSpPr>
          <p:spPr>
            <a:xfrm>
              <a:off x="0" y="0"/>
              <a:ext cx="660400" cy="747947"/>
            </a:xfrm>
            <a:custGeom>
              <a:rect b="b" l="l" r="r" t="t"/>
              <a:pathLst>
                <a:path extrusionOk="0" h="747947" w="660400">
                  <a:moveTo>
                    <a:pt x="220252" y="728878"/>
                  </a:moveTo>
                  <a:cubicBezTo>
                    <a:pt x="254109" y="740391"/>
                    <a:pt x="292600" y="747947"/>
                    <a:pt x="330378" y="747947"/>
                  </a:cubicBezTo>
                  <a:cubicBezTo>
                    <a:pt x="368157" y="747947"/>
                    <a:pt x="404509" y="741470"/>
                    <a:pt x="438009" y="729956"/>
                  </a:cubicBezTo>
                  <a:cubicBezTo>
                    <a:pt x="438723" y="729596"/>
                    <a:pt x="439435" y="729596"/>
                    <a:pt x="440148" y="729237"/>
                  </a:cubicBezTo>
                  <a:cubicBezTo>
                    <a:pt x="565955" y="683182"/>
                    <a:pt x="658618" y="561568"/>
                    <a:pt x="660400" y="420885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20573"/>
                  </a:lnTo>
                  <a:cubicBezTo>
                    <a:pt x="1782" y="562287"/>
                    <a:pt x="93019" y="683902"/>
                    <a:pt x="220252" y="728878"/>
                  </a:cubicBezTo>
                  <a:close/>
                </a:path>
              </a:pathLst>
            </a:custGeom>
            <a:solidFill>
              <a:srgbClr val="91F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20"/>
            <p:cNvSpPr txBox="1"/>
            <p:nvPr/>
          </p:nvSpPr>
          <p:spPr>
            <a:xfrm>
              <a:off x="0" y="-76200"/>
              <a:ext cx="660400" cy="76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7" name="Google Shape;287;p20"/>
          <p:cNvSpPr/>
          <p:nvPr/>
        </p:nvSpPr>
        <p:spPr>
          <a:xfrm>
            <a:off x="12152100" y="-1586924"/>
            <a:ext cx="10214400" cy="8490720"/>
          </a:xfrm>
          <a:custGeom>
            <a:rect b="b" l="l" r="r" t="t"/>
            <a:pathLst>
              <a:path extrusionOk="0" h="8490720" w="10214400">
                <a:moveTo>
                  <a:pt x="0" y="0"/>
                </a:moveTo>
                <a:lnTo>
                  <a:pt x="10214400" y="0"/>
                </a:lnTo>
                <a:lnTo>
                  <a:pt x="10214400" y="8490720"/>
                </a:lnTo>
                <a:lnTo>
                  <a:pt x="0" y="84907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88" name="Google Shape;288;p20"/>
          <p:cNvGrpSpPr/>
          <p:nvPr/>
        </p:nvGrpSpPr>
        <p:grpSpPr>
          <a:xfrm>
            <a:off x="12470485" y="4164864"/>
            <a:ext cx="3104552" cy="3874327"/>
            <a:chOff x="0" y="-76200"/>
            <a:chExt cx="660400" cy="824147"/>
          </a:xfrm>
        </p:grpSpPr>
        <p:sp>
          <p:nvSpPr>
            <p:cNvPr id="289" name="Google Shape;289;p20"/>
            <p:cNvSpPr/>
            <p:nvPr/>
          </p:nvSpPr>
          <p:spPr>
            <a:xfrm>
              <a:off x="0" y="0"/>
              <a:ext cx="660400" cy="747947"/>
            </a:xfrm>
            <a:custGeom>
              <a:rect b="b" l="l" r="r" t="t"/>
              <a:pathLst>
                <a:path extrusionOk="0" h="747947" w="660400">
                  <a:moveTo>
                    <a:pt x="220252" y="728878"/>
                  </a:moveTo>
                  <a:cubicBezTo>
                    <a:pt x="254109" y="740391"/>
                    <a:pt x="292600" y="747947"/>
                    <a:pt x="330378" y="747947"/>
                  </a:cubicBezTo>
                  <a:cubicBezTo>
                    <a:pt x="368157" y="747947"/>
                    <a:pt x="404509" y="741470"/>
                    <a:pt x="438009" y="729956"/>
                  </a:cubicBezTo>
                  <a:cubicBezTo>
                    <a:pt x="438723" y="729596"/>
                    <a:pt x="439435" y="729596"/>
                    <a:pt x="440148" y="729237"/>
                  </a:cubicBezTo>
                  <a:cubicBezTo>
                    <a:pt x="565955" y="683182"/>
                    <a:pt x="658618" y="561568"/>
                    <a:pt x="660400" y="420885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20573"/>
                  </a:lnTo>
                  <a:cubicBezTo>
                    <a:pt x="1782" y="562287"/>
                    <a:pt x="93019" y="683902"/>
                    <a:pt x="220252" y="728878"/>
                  </a:cubicBezTo>
                  <a:close/>
                </a:path>
              </a:pathLst>
            </a:custGeom>
            <a:solidFill>
              <a:srgbClr val="91F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20"/>
            <p:cNvSpPr txBox="1"/>
            <p:nvPr/>
          </p:nvSpPr>
          <p:spPr>
            <a:xfrm>
              <a:off x="0" y="-76200"/>
              <a:ext cx="660400" cy="76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1" name="Google Shape;291;p20"/>
          <p:cNvSpPr/>
          <p:nvPr/>
        </p:nvSpPr>
        <p:spPr>
          <a:xfrm>
            <a:off x="7591724" y="3609464"/>
            <a:ext cx="3100809" cy="4429727"/>
          </a:xfrm>
          <a:custGeom>
            <a:rect b="b" l="l" r="r" t="t"/>
            <a:pathLst>
              <a:path extrusionOk="0" h="6350000" w="4445000">
                <a:moveTo>
                  <a:pt x="2222500" y="6350000"/>
                </a:moveTo>
                <a:lnTo>
                  <a:pt x="2222500" y="6350000"/>
                </a:lnTo>
                <a:cubicBezTo>
                  <a:pt x="995680" y="6350000"/>
                  <a:pt x="0" y="5354320"/>
                  <a:pt x="0" y="4127500"/>
                </a:cubicBezTo>
                <a:lnTo>
                  <a:pt x="0" y="2222500"/>
                </a:lnTo>
                <a:cubicBezTo>
                  <a:pt x="0" y="995680"/>
                  <a:pt x="995680" y="0"/>
                  <a:pt x="2222500" y="0"/>
                </a:cubicBezTo>
                <a:lnTo>
                  <a:pt x="2222500" y="0"/>
                </a:lnTo>
                <a:cubicBezTo>
                  <a:pt x="3449320" y="0"/>
                  <a:pt x="4445000" y="995680"/>
                  <a:pt x="4445000" y="2222500"/>
                </a:cubicBezTo>
                <a:lnTo>
                  <a:pt x="4445000" y="4127500"/>
                </a:lnTo>
                <a:cubicBezTo>
                  <a:pt x="4445000" y="5354320"/>
                  <a:pt x="3449320" y="6350000"/>
                  <a:pt x="2222500" y="635000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8269" l="-12222" r="-10939" t="-3266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20"/>
          <p:cNvSpPr/>
          <p:nvPr/>
        </p:nvSpPr>
        <p:spPr>
          <a:xfrm>
            <a:off x="2709740" y="3609464"/>
            <a:ext cx="3100809" cy="4429727"/>
          </a:xfrm>
          <a:custGeom>
            <a:rect b="b" l="l" r="r" t="t"/>
            <a:pathLst>
              <a:path extrusionOk="0" h="6350000" w="4445000">
                <a:moveTo>
                  <a:pt x="2222500" y="6350000"/>
                </a:moveTo>
                <a:lnTo>
                  <a:pt x="2222500" y="6350000"/>
                </a:lnTo>
                <a:cubicBezTo>
                  <a:pt x="995680" y="6350000"/>
                  <a:pt x="0" y="5354320"/>
                  <a:pt x="0" y="4127500"/>
                </a:cubicBezTo>
                <a:lnTo>
                  <a:pt x="0" y="2222500"/>
                </a:lnTo>
                <a:cubicBezTo>
                  <a:pt x="0" y="995680"/>
                  <a:pt x="995680" y="0"/>
                  <a:pt x="2222500" y="0"/>
                </a:cubicBezTo>
                <a:lnTo>
                  <a:pt x="2222500" y="0"/>
                </a:lnTo>
                <a:cubicBezTo>
                  <a:pt x="3449320" y="0"/>
                  <a:pt x="4445000" y="995680"/>
                  <a:pt x="4445000" y="2222500"/>
                </a:cubicBezTo>
                <a:lnTo>
                  <a:pt x="4445000" y="4127500"/>
                </a:lnTo>
                <a:cubicBezTo>
                  <a:pt x="4445000" y="5354320"/>
                  <a:pt x="3449320" y="6350000"/>
                  <a:pt x="2222500" y="635000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50759" l="0" r="-45964" t="-2499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20"/>
          <p:cNvSpPr/>
          <p:nvPr/>
        </p:nvSpPr>
        <p:spPr>
          <a:xfrm>
            <a:off x="12467926" y="3632207"/>
            <a:ext cx="3100809" cy="4429727"/>
          </a:xfrm>
          <a:custGeom>
            <a:rect b="b" l="l" r="r" t="t"/>
            <a:pathLst>
              <a:path extrusionOk="0" h="6350000" w="4445000">
                <a:moveTo>
                  <a:pt x="2222500" y="6350000"/>
                </a:moveTo>
                <a:lnTo>
                  <a:pt x="2222500" y="6350000"/>
                </a:lnTo>
                <a:cubicBezTo>
                  <a:pt x="995680" y="6350000"/>
                  <a:pt x="0" y="5354320"/>
                  <a:pt x="0" y="4127500"/>
                </a:cubicBezTo>
                <a:lnTo>
                  <a:pt x="0" y="2222500"/>
                </a:lnTo>
                <a:cubicBezTo>
                  <a:pt x="0" y="995680"/>
                  <a:pt x="995680" y="0"/>
                  <a:pt x="2222500" y="0"/>
                </a:cubicBezTo>
                <a:lnTo>
                  <a:pt x="2222500" y="0"/>
                </a:lnTo>
                <a:cubicBezTo>
                  <a:pt x="3449320" y="0"/>
                  <a:pt x="4445000" y="995680"/>
                  <a:pt x="4445000" y="2222500"/>
                </a:cubicBezTo>
                <a:lnTo>
                  <a:pt x="4445000" y="4127500"/>
                </a:lnTo>
                <a:cubicBezTo>
                  <a:pt x="4445000" y="5354320"/>
                  <a:pt x="3449320" y="6350000"/>
                  <a:pt x="2222500" y="6350000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2482" l="0" r="0" t="-2481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20"/>
          <p:cNvSpPr/>
          <p:nvPr/>
        </p:nvSpPr>
        <p:spPr>
          <a:xfrm>
            <a:off x="0" y="-228600"/>
            <a:ext cx="4043248" cy="2658436"/>
          </a:xfrm>
          <a:custGeom>
            <a:rect b="b" l="l" r="r" t="t"/>
            <a:pathLst>
              <a:path extrusionOk="0" h="2658436" w="4043248">
                <a:moveTo>
                  <a:pt x="0" y="0"/>
                </a:moveTo>
                <a:lnTo>
                  <a:pt x="4043248" y="0"/>
                </a:lnTo>
                <a:lnTo>
                  <a:pt x="4043248" y="2658436"/>
                </a:lnTo>
                <a:lnTo>
                  <a:pt x="0" y="26584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5" name="Google Shape;295;p20"/>
          <p:cNvSpPr/>
          <p:nvPr/>
        </p:nvSpPr>
        <p:spPr>
          <a:xfrm>
            <a:off x="15568735" y="6766560"/>
            <a:ext cx="7315200" cy="3520440"/>
          </a:xfrm>
          <a:custGeom>
            <a:rect b="b" l="l" r="r" t="t"/>
            <a:pathLst>
              <a:path extrusionOk="0" h="3520440" w="7315200">
                <a:moveTo>
                  <a:pt x="0" y="0"/>
                </a:moveTo>
                <a:lnTo>
                  <a:pt x="7315200" y="0"/>
                </a:lnTo>
                <a:lnTo>
                  <a:pt x="7315200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6" name="Google Shape;296;p20"/>
          <p:cNvSpPr txBox="1"/>
          <p:nvPr/>
        </p:nvSpPr>
        <p:spPr>
          <a:xfrm>
            <a:off x="2171684" y="801061"/>
            <a:ext cx="13944632" cy="1857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0" u="none" cap="none" strike="noStrike">
                <a:solidFill>
                  <a:srgbClr val="BFCBC2"/>
                </a:solidFill>
                <a:latin typeface="Bebas Neue"/>
                <a:ea typeface="Bebas Neue"/>
                <a:cs typeface="Bebas Neue"/>
                <a:sym typeface="Bebas Neue"/>
              </a:rPr>
              <a:t>Add a Team Members Page</a:t>
            </a:r>
            <a:endParaRPr/>
          </a:p>
        </p:txBody>
      </p:sp>
      <p:sp>
        <p:nvSpPr>
          <p:cNvPr id="297" name="Google Shape;297;p20"/>
          <p:cNvSpPr txBox="1"/>
          <p:nvPr/>
        </p:nvSpPr>
        <p:spPr>
          <a:xfrm>
            <a:off x="2982803" y="2620336"/>
            <a:ext cx="12322393" cy="565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Elaborate on what you want to discuss. </a:t>
            </a:r>
            <a:endParaRPr/>
          </a:p>
        </p:txBody>
      </p:sp>
      <p:grpSp>
        <p:nvGrpSpPr>
          <p:cNvPr id="298" name="Google Shape;298;p20"/>
          <p:cNvGrpSpPr/>
          <p:nvPr/>
        </p:nvGrpSpPr>
        <p:grpSpPr>
          <a:xfrm>
            <a:off x="3050375" y="8255005"/>
            <a:ext cx="2429727" cy="1260172"/>
            <a:chOff x="0" y="-19050"/>
            <a:chExt cx="3239636" cy="1680230"/>
          </a:xfrm>
        </p:grpSpPr>
        <p:sp>
          <p:nvSpPr>
            <p:cNvPr id="299" name="Google Shape;299;p20"/>
            <p:cNvSpPr txBox="1"/>
            <p:nvPr/>
          </p:nvSpPr>
          <p:spPr>
            <a:xfrm>
              <a:off x="0" y="-19050"/>
              <a:ext cx="3239636" cy="933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500" u="none" cap="none" strike="noStrike">
                  <a:solidFill>
                    <a:srgbClr val="BFCBC2"/>
                  </a:solidFill>
                  <a:latin typeface="Bebas Neue"/>
                  <a:ea typeface="Bebas Neue"/>
                  <a:cs typeface="Bebas Neue"/>
                  <a:sym typeface="Bebas Neue"/>
                </a:rPr>
                <a:t> Name</a:t>
              </a:r>
              <a:endParaRPr/>
            </a:p>
          </p:txBody>
        </p:sp>
        <p:sp>
          <p:nvSpPr>
            <p:cNvPr id="300" name="Google Shape;300;p20"/>
            <p:cNvSpPr txBox="1"/>
            <p:nvPr/>
          </p:nvSpPr>
          <p:spPr>
            <a:xfrm>
              <a:off x="0" y="1178580"/>
              <a:ext cx="3239636" cy="4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BFCBC2"/>
                  </a:solidFill>
                  <a:latin typeface="Lato"/>
                  <a:ea typeface="Lato"/>
                  <a:cs typeface="Lato"/>
                  <a:sym typeface="Lato"/>
                </a:rPr>
                <a:t>Title or Position</a:t>
              </a:r>
              <a:endParaRPr/>
            </a:p>
          </p:txBody>
        </p:sp>
      </p:grpSp>
      <p:grpSp>
        <p:nvGrpSpPr>
          <p:cNvPr id="301" name="Google Shape;301;p20"/>
          <p:cNvGrpSpPr/>
          <p:nvPr/>
        </p:nvGrpSpPr>
        <p:grpSpPr>
          <a:xfrm>
            <a:off x="7929136" y="8255005"/>
            <a:ext cx="2429727" cy="1260172"/>
            <a:chOff x="0" y="-19050"/>
            <a:chExt cx="3239636" cy="1680230"/>
          </a:xfrm>
        </p:grpSpPr>
        <p:sp>
          <p:nvSpPr>
            <p:cNvPr id="302" name="Google Shape;302;p20"/>
            <p:cNvSpPr txBox="1"/>
            <p:nvPr/>
          </p:nvSpPr>
          <p:spPr>
            <a:xfrm>
              <a:off x="0" y="-19050"/>
              <a:ext cx="3239636" cy="933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500" u="none" cap="none" strike="noStrike">
                  <a:solidFill>
                    <a:srgbClr val="BFCBC2"/>
                  </a:solidFill>
                  <a:latin typeface="Bebas Neue"/>
                  <a:ea typeface="Bebas Neue"/>
                  <a:cs typeface="Bebas Neue"/>
                  <a:sym typeface="Bebas Neue"/>
                </a:rPr>
                <a:t> Name</a:t>
              </a:r>
              <a:endParaRPr/>
            </a:p>
          </p:txBody>
        </p:sp>
        <p:sp>
          <p:nvSpPr>
            <p:cNvPr id="303" name="Google Shape;303;p20"/>
            <p:cNvSpPr txBox="1"/>
            <p:nvPr/>
          </p:nvSpPr>
          <p:spPr>
            <a:xfrm>
              <a:off x="0" y="1178580"/>
              <a:ext cx="3239636" cy="4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BFCBC2"/>
                  </a:solidFill>
                  <a:latin typeface="Lato"/>
                  <a:ea typeface="Lato"/>
                  <a:cs typeface="Lato"/>
                  <a:sym typeface="Lato"/>
                </a:rPr>
                <a:t>Title or Position</a:t>
              </a:r>
              <a:endParaRPr/>
            </a:p>
          </p:txBody>
        </p:sp>
      </p:grpSp>
      <p:grpSp>
        <p:nvGrpSpPr>
          <p:cNvPr id="304" name="Google Shape;304;p20"/>
          <p:cNvGrpSpPr/>
          <p:nvPr/>
        </p:nvGrpSpPr>
        <p:grpSpPr>
          <a:xfrm>
            <a:off x="12807898" y="8255005"/>
            <a:ext cx="2429727" cy="1260172"/>
            <a:chOff x="0" y="-19050"/>
            <a:chExt cx="3239636" cy="1680230"/>
          </a:xfrm>
        </p:grpSpPr>
        <p:sp>
          <p:nvSpPr>
            <p:cNvPr id="305" name="Google Shape;305;p20"/>
            <p:cNvSpPr txBox="1"/>
            <p:nvPr/>
          </p:nvSpPr>
          <p:spPr>
            <a:xfrm>
              <a:off x="0" y="-19050"/>
              <a:ext cx="3239636" cy="933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500" u="none" cap="none" strike="noStrike">
                  <a:solidFill>
                    <a:srgbClr val="BFCBC2"/>
                  </a:solidFill>
                  <a:latin typeface="Bebas Neue"/>
                  <a:ea typeface="Bebas Neue"/>
                  <a:cs typeface="Bebas Neue"/>
                  <a:sym typeface="Bebas Neue"/>
                </a:rPr>
                <a:t> Name</a:t>
              </a:r>
              <a:endParaRPr/>
            </a:p>
          </p:txBody>
        </p:sp>
        <p:sp>
          <p:nvSpPr>
            <p:cNvPr id="306" name="Google Shape;306;p20"/>
            <p:cNvSpPr txBox="1"/>
            <p:nvPr/>
          </p:nvSpPr>
          <p:spPr>
            <a:xfrm>
              <a:off x="0" y="1178580"/>
              <a:ext cx="3239636" cy="4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BFCBC2"/>
                  </a:solidFill>
                  <a:latin typeface="Lato"/>
                  <a:ea typeface="Lato"/>
                  <a:cs typeface="Lato"/>
                  <a:sym typeface="Lato"/>
                </a:rPr>
                <a:t>Title or Position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42424"/>
        </a:soli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1"/>
          <p:cNvSpPr/>
          <p:nvPr/>
        </p:nvSpPr>
        <p:spPr>
          <a:xfrm rot="-5400000">
            <a:off x="1288288" y="3855212"/>
            <a:ext cx="5143500" cy="7720075"/>
          </a:xfrm>
          <a:custGeom>
            <a:rect b="b" l="l" r="r" t="t"/>
            <a:pathLst>
              <a:path extrusionOk="0" h="7720075" w="5143500">
                <a:moveTo>
                  <a:pt x="0" y="0"/>
                </a:moveTo>
                <a:lnTo>
                  <a:pt x="5143500" y="0"/>
                </a:lnTo>
                <a:lnTo>
                  <a:pt x="5143500" y="7720076"/>
                </a:lnTo>
                <a:lnTo>
                  <a:pt x="0" y="77200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2" name="Google Shape;312;p21"/>
          <p:cNvSpPr/>
          <p:nvPr/>
        </p:nvSpPr>
        <p:spPr>
          <a:xfrm>
            <a:off x="2736393" y="2531127"/>
            <a:ext cx="4631120" cy="4624862"/>
          </a:xfrm>
          <a:custGeom>
            <a:rect b="b" l="l" r="r" t="t"/>
            <a:pathLst>
              <a:path extrusionOk="0" h="4624862" w="4631120">
                <a:moveTo>
                  <a:pt x="0" y="0"/>
                </a:moveTo>
                <a:lnTo>
                  <a:pt x="4631120" y="0"/>
                </a:lnTo>
                <a:lnTo>
                  <a:pt x="4631120" y="4624862"/>
                </a:lnTo>
                <a:lnTo>
                  <a:pt x="0" y="46248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13" name="Google Shape;313;p21"/>
          <p:cNvGrpSpPr/>
          <p:nvPr/>
        </p:nvGrpSpPr>
        <p:grpSpPr>
          <a:xfrm>
            <a:off x="12652512" y="2919115"/>
            <a:ext cx="2905570" cy="3496142"/>
            <a:chOff x="0" y="0"/>
            <a:chExt cx="765253" cy="920795"/>
          </a:xfrm>
        </p:grpSpPr>
        <p:sp>
          <p:nvSpPr>
            <p:cNvPr id="314" name="Google Shape;314;p21"/>
            <p:cNvSpPr/>
            <p:nvPr/>
          </p:nvSpPr>
          <p:spPr>
            <a:xfrm>
              <a:off x="0" y="0"/>
              <a:ext cx="765253" cy="920795"/>
            </a:xfrm>
            <a:custGeom>
              <a:rect b="b" l="l" r="r" t="t"/>
              <a:pathLst>
                <a:path extrusionOk="0" h="920795" w="765253">
                  <a:moveTo>
                    <a:pt x="255222" y="19070"/>
                  </a:moveTo>
                  <a:cubicBezTo>
                    <a:pt x="294328" y="7556"/>
                    <a:pt x="339057" y="0"/>
                    <a:pt x="382832" y="0"/>
                  </a:cubicBezTo>
                  <a:cubicBezTo>
                    <a:pt x="426609" y="0"/>
                    <a:pt x="468734" y="6476"/>
                    <a:pt x="507552" y="17990"/>
                  </a:cubicBezTo>
                  <a:cubicBezTo>
                    <a:pt x="508380" y="18350"/>
                    <a:pt x="509205" y="18350"/>
                    <a:pt x="510031" y="18710"/>
                  </a:cubicBezTo>
                  <a:cubicBezTo>
                    <a:pt x="655813" y="64765"/>
                    <a:pt x="763188" y="186379"/>
                    <a:pt x="765253" y="330901"/>
                  </a:cubicBezTo>
                  <a:lnTo>
                    <a:pt x="765253" y="920795"/>
                  </a:lnTo>
                  <a:lnTo>
                    <a:pt x="0" y="920795"/>
                  </a:lnTo>
                  <a:lnTo>
                    <a:pt x="0" y="331339"/>
                  </a:lnTo>
                  <a:cubicBezTo>
                    <a:pt x="2065" y="185660"/>
                    <a:pt x="107788" y="64045"/>
                    <a:pt x="255222" y="19070"/>
                  </a:cubicBezTo>
                  <a:close/>
                </a:path>
              </a:pathLst>
            </a:custGeom>
            <a:solidFill>
              <a:srgbClr val="91F8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21"/>
            <p:cNvSpPr txBox="1"/>
            <p:nvPr/>
          </p:nvSpPr>
          <p:spPr>
            <a:xfrm>
              <a:off x="0" y="79375"/>
              <a:ext cx="660400" cy="733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6" name="Google Shape;316;p21"/>
          <p:cNvSpPr/>
          <p:nvPr/>
        </p:nvSpPr>
        <p:spPr>
          <a:xfrm>
            <a:off x="10578060" y="398739"/>
            <a:ext cx="7054472" cy="8669090"/>
          </a:xfrm>
          <a:custGeom>
            <a:rect b="b" l="l" r="r" t="t"/>
            <a:pathLst>
              <a:path extrusionOk="0" h="8669090" w="7054472">
                <a:moveTo>
                  <a:pt x="0" y="0"/>
                </a:moveTo>
                <a:lnTo>
                  <a:pt x="7054473" y="0"/>
                </a:lnTo>
                <a:lnTo>
                  <a:pt x="7054473" y="8669090"/>
                </a:lnTo>
                <a:lnTo>
                  <a:pt x="0" y="86690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17" name="Google Shape;317;p21"/>
          <p:cNvGrpSpPr/>
          <p:nvPr/>
        </p:nvGrpSpPr>
        <p:grpSpPr>
          <a:xfrm>
            <a:off x="4182704" y="4962674"/>
            <a:ext cx="9922593" cy="8029484"/>
            <a:chOff x="0" y="-47625"/>
            <a:chExt cx="2613358" cy="2114761"/>
          </a:xfrm>
        </p:grpSpPr>
        <p:sp>
          <p:nvSpPr>
            <p:cNvPr id="318" name="Google Shape;318;p21"/>
            <p:cNvSpPr/>
            <p:nvPr/>
          </p:nvSpPr>
          <p:spPr>
            <a:xfrm>
              <a:off x="0" y="0"/>
              <a:ext cx="2613358" cy="2067136"/>
            </a:xfrm>
            <a:custGeom>
              <a:rect b="b" l="l" r="r" t="t"/>
              <a:pathLst>
                <a:path extrusionOk="0" h="2067136" w="2613358">
                  <a:moveTo>
                    <a:pt x="0" y="0"/>
                  </a:moveTo>
                  <a:lnTo>
                    <a:pt x="2613358" y="0"/>
                  </a:lnTo>
                  <a:lnTo>
                    <a:pt x="2613358" y="2067136"/>
                  </a:lnTo>
                  <a:lnTo>
                    <a:pt x="0" y="2067136"/>
                  </a:lnTo>
                  <a:close/>
                </a:path>
              </a:pathLst>
            </a:custGeom>
            <a:solidFill>
              <a:srgbClr val="242424"/>
            </a:solidFill>
            <a:ln cap="flat" cmpd="sng" w="19050">
              <a:solidFill>
                <a:srgbClr val="BFCBC2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19" name="Google Shape;319;p2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0" name="Google Shape;320;p21"/>
          <p:cNvSpPr/>
          <p:nvPr/>
        </p:nvSpPr>
        <p:spPr>
          <a:xfrm>
            <a:off x="981075" y="-1010601"/>
            <a:ext cx="4395046" cy="6378035"/>
          </a:xfrm>
          <a:custGeom>
            <a:rect b="b" l="l" r="r" t="t"/>
            <a:pathLst>
              <a:path extrusionOk="0" h="6378035" w="4395046">
                <a:moveTo>
                  <a:pt x="0" y="0"/>
                </a:moveTo>
                <a:lnTo>
                  <a:pt x="4395046" y="0"/>
                </a:lnTo>
                <a:lnTo>
                  <a:pt x="4395046" y="6378034"/>
                </a:lnTo>
                <a:lnTo>
                  <a:pt x="0" y="63780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1" name="Google Shape;321;p21"/>
          <p:cNvSpPr txBox="1"/>
          <p:nvPr/>
        </p:nvSpPr>
        <p:spPr>
          <a:xfrm>
            <a:off x="4604603" y="6021480"/>
            <a:ext cx="4265124" cy="3829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9" u="none" cap="none" strike="noStrike">
                <a:solidFill>
                  <a:srgbClr val="BFCBC2"/>
                </a:solidFill>
                <a:latin typeface="Bebas Neue"/>
                <a:ea typeface="Bebas Neue"/>
                <a:cs typeface="Bebas Neue"/>
                <a:sym typeface="Bebas Neue"/>
              </a:rPr>
              <a:t>02/</a:t>
            </a:r>
            <a:endParaRPr/>
          </a:p>
        </p:txBody>
      </p:sp>
      <p:sp>
        <p:nvSpPr>
          <p:cNvPr id="322" name="Google Shape;322;p21"/>
          <p:cNvSpPr txBox="1"/>
          <p:nvPr/>
        </p:nvSpPr>
        <p:spPr>
          <a:xfrm>
            <a:off x="8869727" y="5509183"/>
            <a:ext cx="48138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0" u="none" cap="none" strike="noStrike">
                <a:solidFill>
                  <a:srgbClr val="91F84A"/>
                </a:solidFill>
                <a:latin typeface="Bebas Neue"/>
                <a:ea typeface="Bebas Neue"/>
                <a:cs typeface="Bebas Neue"/>
                <a:sym typeface="Bebas Neue"/>
              </a:rPr>
              <a:t>OUR PRODUCTS</a:t>
            </a:r>
            <a:endParaRPr/>
          </a:p>
        </p:txBody>
      </p:sp>
      <p:sp>
        <p:nvSpPr>
          <p:cNvPr id="323" name="Google Shape;323;p21"/>
          <p:cNvSpPr txBox="1"/>
          <p:nvPr/>
        </p:nvSpPr>
        <p:spPr>
          <a:xfrm>
            <a:off x="8869727" y="9018583"/>
            <a:ext cx="44751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BFCBC2"/>
                </a:solidFill>
                <a:latin typeface="Lato"/>
                <a:ea typeface="Lato"/>
                <a:cs typeface="Lato"/>
                <a:sym typeface="Lato"/>
              </a:rPr>
              <a:t>Elaborate on what you want to discuss.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