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Cormorant Garamond"/>
      <p:regular r:id="rId25"/>
      <p:bold r:id="rId26"/>
      <p:italic r:id="rId27"/>
      <p:boldItalic r:id="rId28"/>
    </p:embeddedFont>
    <p:embeddedFont>
      <p:font typeface="Cormorant Garamond SemiBold"/>
      <p:regular r:id="rId29"/>
      <p:bold r:id="rId30"/>
      <p:italic r:id="rId31"/>
      <p:boldItalic r:id="rId32"/>
    </p:embeddedFont>
    <p:embeddedFont>
      <p:font typeface="Inter"/>
      <p:regular r:id="rId33"/>
      <p:bold r:id="rId34"/>
      <p:italic r:id="rId35"/>
      <p:boldItalic r:id="rId36"/>
    </p:embeddedFont>
    <p:embeddedFont>
      <p:font typeface="Cormorant Garamond Medium"/>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morantGaramondMedium-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rmorantGaramond-bold.fntdata"/><Relationship Id="rId25" Type="http://schemas.openxmlformats.org/officeDocument/2006/relationships/font" Target="fonts/CormorantGaramond-regular.fntdata"/><Relationship Id="rId28" Type="http://schemas.openxmlformats.org/officeDocument/2006/relationships/font" Target="fonts/CormorantGaramond-boldItalic.fntdata"/><Relationship Id="rId27" Type="http://schemas.openxmlformats.org/officeDocument/2006/relationships/font" Target="fonts/CormorantGaramon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rmorantGaramond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rmorantGaramondSemiBold-italic.fntdata"/><Relationship Id="rId30" Type="http://schemas.openxmlformats.org/officeDocument/2006/relationships/font" Target="fonts/CormorantGaramondSemiBold-bold.fntdata"/><Relationship Id="rId11" Type="http://schemas.openxmlformats.org/officeDocument/2006/relationships/slide" Target="slides/slide6.xml"/><Relationship Id="rId33" Type="http://schemas.openxmlformats.org/officeDocument/2006/relationships/font" Target="fonts/Inter-regular.fntdata"/><Relationship Id="rId10" Type="http://schemas.openxmlformats.org/officeDocument/2006/relationships/slide" Target="slides/slide5.xml"/><Relationship Id="rId32" Type="http://schemas.openxmlformats.org/officeDocument/2006/relationships/font" Target="fonts/CormorantGaramondSemiBold-boldItalic.fntdata"/><Relationship Id="rId13" Type="http://schemas.openxmlformats.org/officeDocument/2006/relationships/slide" Target="slides/slide8.xml"/><Relationship Id="rId35" Type="http://schemas.openxmlformats.org/officeDocument/2006/relationships/font" Target="fonts/Inter-italic.fntdata"/><Relationship Id="rId12" Type="http://schemas.openxmlformats.org/officeDocument/2006/relationships/slide" Target="slides/slide7.xml"/><Relationship Id="rId34" Type="http://schemas.openxmlformats.org/officeDocument/2006/relationships/font" Target="fonts/Inter-bold.fntdata"/><Relationship Id="rId15" Type="http://schemas.openxmlformats.org/officeDocument/2006/relationships/slide" Target="slides/slide10.xml"/><Relationship Id="rId37" Type="http://schemas.openxmlformats.org/officeDocument/2006/relationships/font" Target="fonts/CormorantGaramondMedium-regular.fntdata"/><Relationship Id="rId14" Type="http://schemas.openxmlformats.org/officeDocument/2006/relationships/slide" Target="slides/slide9.xml"/><Relationship Id="rId36" Type="http://schemas.openxmlformats.org/officeDocument/2006/relationships/font" Target="fonts/Inter-boldItalic.fntdata"/><Relationship Id="rId17" Type="http://schemas.openxmlformats.org/officeDocument/2006/relationships/slide" Target="slides/slide12.xml"/><Relationship Id="rId39" Type="http://schemas.openxmlformats.org/officeDocument/2006/relationships/font" Target="fonts/CormorantGaramondMedium-italic.fntdata"/><Relationship Id="rId16" Type="http://schemas.openxmlformats.org/officeDocument/2006/relationships/slide" Target="slides/slide11.xml"/><Relationship Id="rId38" Type="http://schemas.openxmlformats.org/officeDocument/2006/relationships/font" Target="fonts/CormorantGaramondMedium-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10400150" y="0"/>
            <a:ext cx="7261500" cy="10287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obj">
  <p:cSld name="OBJECT">
    <p:spTree>
      <p:nvGrpSpPr>
        <p:cNvPr id="17" name="Shape 17"/>
        <p:cNvGrpSpPr/>
        <p:nvPr/>
      </p:nvGrpSpPr>
      <p:grpSpPr>
        <a:xfrm>
          <a:off x="0" y="0"/>
          <a:ext cx="0" cy="0"/>
          <a:chOff x="0" y="0"/>
          <a:chExt cx="0" cy="0"/>
        </a:xfrm>
      </p:grpSpPr>
      <p:sp>
        <p:nvSpPr>
          <p:cNvPr id="18" name="Google Shape;18;p4"/>
          <p:cNvSpPr/>
          <p:nvPr>
            <p:ph idx="2" type="pic"/>
          </p:nvPr>
        </p:nvSpPr>
        <p:spPr>
          <a:xfrm>
            <a:off x="677038" y="0"/>
            <a:ext cx="8815500" cy="10287000"/>
          </a:xfrm>
          <a:prstGeom prst="rect">
            <a:avLst/>
          </a:prstGeom>
          <a:noFill/>
          <a:ln>
            <a:noFill/>
          </a:ln>
        </p:spPr>
      </p:sp>
      <p:cxnSp>
        <p:nvCxnSpPr>
          <p:cNvPr id="19" name="Google Shape;19;p4"/>
          <p:cNvCxnSpPr/>
          <p:nvPr/>
        </p:nvCxnSpPr>
        <p:spPr>
          <a:xfrm>
            <a:off x="10393456" y="3395091"/>
            <a:ext cx="7894500" cy="0"/>
          </a:xfrm>
          <a:prstGeom prst="straightConnector1">
            <a:avLst/>
          </a:prstGeom>
          <a:noFill/>
          <a:ln cap="flat" cmpd="sng" w="19050">
            <a:solidFill>
              <a:srgbClr val="FFFFFF"/>
            </a:solidFill>
            <a:prstDash val="solid"/>
            <a:round/>
            <a:headEnd len="sm" w="sm" type="none"/>
            <a:tailEnd len="sm" w="sm" type="none"/>
          </a:ln>
        </p:spPr>
      </p:cxnSp>
      <p:cxnSp>
        <p:nvCxnSpPr>
          <p:cNvPr id="20" name="Google Shape;20;p4"/>
          <p:cNvCxnSpPr/>
          <p:nvPr/>
        </p:nvCxnSpPr>
        <p:spPr>
          <a:xfrm>
            <a:off x="10393456" y="6321933"/>
            <a:ext cx="7894500" cy="0"/>
          </a:xfrm>
          <a:prstGeom prst="straightConnector1">
            <a:avLst/>
          </a:prstGeom>
          <a:noFill/>
          <a:ln cap="flat" cmpd="sng" w="19050">
            <a:solidFill>
              <a:srgbClr val="FFFFFF"/>
            </a:solidFill>
            <a:prstDash val="solid"/>
            <a:round/>
            <a:headEnd len="sm" w="sm" type="none"/>
            <a:tailEnd len="sm" w="sm" type="none"/>
          </a:ln>
        </p:spPr>
      </p:cxnSp>
      <p:cxnSp>
        <p:nvCxnSpPr>
          <p:cNvPr id="21" name="Google Shape;21;p4"/>
          <p:cNvCxnSpPr/>
          <p:nvPr/>
        </p:nvCxnSpPr>
        <p:spPr>
          <a:xfrm>
            <a:off x="10393456" y="9248775"/>
            <a:ext cx="78945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hree" type="secHead">
  <p:cSld name="SECTION_HEADER">
    <p:spTree>
      <p:nvGrpSpPr>
        <p:cNvPr id="22" name="Shape 22"/>
        <p:cNvGrpSpPr/>
        <p:nvPr/>
      </p:nvGrpSpPr>
      <p:grpSpPr>
        <a:xfrm>
          <a:off x="0" y="0"/>
          <a:ext cx="0" cy="0"/>
          <a:chOff x="0" y="0"/>
          <a:chExt cx="0" cy="0"/>
        </a:xfrm>
      </p:grpSpPr>
      <p:sp>
        <p:nvSpPr>
          <p:cNvPr id="23" name="Google Shape;23;p5"/>
          <p:cNvSpPr/>
          <p:nvPr>
            <p:ph idx="2" type="pic"/>
          </p:nvPr>
        </p:nvSpPr>
        <p:spPr>
          <a:xfrm>
            <a:off x="-1851" y="0"/>
            <a:ext cx="7670700" cy="10287000"/>
          </a:xfrm>
          <a:prstGeom prst="rect">
            <a:avLst/>
          </a:prstGeom>
          <a:noFill/>
          <a:ln>
            <a:noFill/>
          </a:ln>
        </p:spPr>
      </p:sp>
      <p:sp>
        <p:nvSpPr>
          <p:cNvPr id="24" name="Google Shape;24;p5"/>
          <p:cNvSpPr/>
          <p:nvPr>
            <p:ph idx="3" type="pic"/>
          </p:nvPr>
        </p:nvSpPr>
        <p:spPr>
          <a:xfrm>
            <a:off x="6652153" y="1806400"/>
            <a:ext cx="2029800" cy="2721900"/>
          </a:xfrm>
          <a:prstGeom prst="rect">
            <a:avLst/>
          </a:prstGeom>
          <a:noFill/>
          <a:ln>
            <a:noFill/>
          </a:ln>
        </p:spPr>
      </p:sp>
      <p:sp>
        <p:nvSpPr>
          <p:cNvPr id="25" name="Google Shape;25;p5"/>
          <p:cNvSpPr/>
          <p:nvPr>
            <p:ph idx="4" type="pic"/>
          </p:nvPr>
        </p:nvSpPr>
        <p:spPr>
          <a:xfrm>
            <a:off x="6652203" y="6716288"/>
            <a:ext cx="2029800" cy="2721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FFFFF"/>
              </a:buClr>
              <a:buSzPts val="4400"/>
              <a:buFont typeface="Cormorant Garamond"/>
              <a:buNone/>
              <a:defRPr i="0" sz="4400" u="none" cap="none" strike="noStrike">
                <a:solidFill>
                  <a:srgbClr val="FFFFFF"/>
                </a:solidFill>
                <a:latin typeface="Cormorant Garamond"/>
                <a:ea typeface="Cormorant Garamond"/>
                <a:cs typeface="Cormorant Garamond"/>
                <a:sym typeface="Cormorant Garamond"/>
              </a:defRPr>
            </a:lvl1pPr>
            <a:lvl2pPr lvl="1">
              <a:spcBef>
                <a:spcPts val="0"/>
              </a:spcBef>
              <a:spcAft>
                <a:spcPts val="0"/>
              </a:spcAft>
              <a:buClr>
                <a:srgbClr val="FFFFFF"/>
              </a:buClr>
              <a:buSzPts val="1400"/>
              <a:buNone/>
              <a:defRPr sz="1800">
                <a:solidFill>
                  <a:srgbClr val="FFFFFF"/>
                </a:solidFill>
              </a:defRPr>
            </a:lvl2pPr>
            <a:lvl3pPr lvl="2">
              <a:spcBef>
                <a:spcPts val="0"/>
              </a:spcBef>
              <a:spcAft>
                <a:spcPts val="0"/>
              </a:spcAft>
              <a:buClr>
                <a:srgbClr val="FFFFFF"/>
              </a:buClr>
              <a:buSzPts val="1400"/>
              <a:buNone/>
              <a:defRPr sz="1800">
                <a:solidFill>
                  <a:srgbClr val="FFFFFF"/>
                </a:solidFill>
              </a:defRPr>
            </a:lvl3pPr>
            <a:lvl4pPr lvl="3">
              <a:spcBef>
                <a:spcPts val="0"/>
              </a:spcBef>
              <a:spcAft>
                <a:spcPts val="0"/>
              </a:spcAft>
              <a:buClr>
                <a:srgbClr val="FFFFFF"/>
              </a:buClr>
              <a:buSzPts val="1400"/>
              <a:buNone/>
              <a:defRPr sz="1800">
                <a:solidFill>
                  <a:srgbClr val="FFFFFF"/>
                </a:solidFill>
              </a:defRPr>
            </a:lvl4pPr>
            <a:lvl5pPr lvl="4">
              <a:spcBef>
                <a:spcPts val="0"/>
              </a:spcBef>
              <a:spcAft>
                <a:spcPts val="0"/>
              </a:spcAft>
              <a:buClr>
                <a:srgbClr val="FFFFFF"/>
              </a:buClr>
              <a:buSzPts val="1400"/>
              <a:buNone/>
              <a:defRPr sz="1800">
                <a:solidFill>
                  <a:srgbClr val="FFFFFF"/>
                </a:solidFill>
              </a:defRPr>
            </a:lvl5pPr>
            <a:lvl6pPr lvl="5">
              <a:spcBef>
                <a:spcPts val="0"/>
              </a:spcBef>
              <a:spcAft>
                <a:spcPts val="0"/>
              </a:spcAft>
              <a:buClr>
                <a:srgbClr val="FFFFFF"/>
              </a:buClr>
              <a:buSzPts val="1400"/>
              <a:buNone/>
              <a:defRPr sz="1800">
                <a:solidFill>
                  <a:srgbClr val="FFFFFF"/>
                </a:solidFill>
              </a:defRPr>
            </a:lvl6pPr>
            <a:lvl7pPr lvl="6">
              <a:spcBef>
                <a:spcPts val="0"/>
              </a:spcBef>
              <a:spcAft>
                <a:spcPts val="0"/>
              </a:spcAft>
              <a:buClr>
                <a:srgbClr val="FFFFFF"/>
              </a:buClr>
              <a:buSzPts val="1400"/>
              <a:buNone/>
              <a:defRPr sz="1800">
                <a:solidFill>
                  <a:srgbClr val="FFFFFF"/>
                </a:solidFill>
              </a:defRPr>
            </a:lvl7pPr>
            <a:lvl8pPr lvl="7">
              <a:spcBef>
                <a:spcPts val="0"/>
              </a:spcBef>
              <a:spcAft>
                <a:spcPts val="0"/>
              </a:spcAft>
              <a:buClr>
                <a:srgbClr val="FFFFFF"/>
              </a:buClr>
              <a:buSzPts val="1400"/>
              <a:buNone/>
              <a:defRPr sz="1800">
                <a:solidFill>
                  <a:srgbClr val="FFFFFF"/>
                </a:solidFill>
              </a:defRPr>
            </a:lvl8pPr>
            <a:lvl9pPr lvl="8">
              <a:spcBef>
                <a:spcPts val="0"/>
              </a:spcBef>
              <a:spcAft>
                <a:spcPts val="0"/>
              </a:spcAft>
              <a:buClr>
                <a:srgbClr val="FFFFFF"/>
              </a:buClr>
              <a:buSzPts val="1400"/>
              <a:buNone/>
              <a:defRPr sz="1800">
                <a:solidFill>
                  <a:srgbClr val="FFFFFF"/>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FFFFFF"/>
              </a:buClr>
              <a:buSzPts val="3200"/>
              <a:buFont typeface="Inter"/>
              <a:buChar char="•"/>
              <a:defRPr i="0" sz="3200" u="none" cap="none" strike="noStrike">
                <a:solidFill>
                  <a:srgbClr val="FFFFFF"/>
                </a:solidFill>
                <a:latin typeface="Inter"/>
                <a:ea typeface="Inter"/>
                <a:cs typeface="Inter"/>
                <a:sym typeface="Inter"/>
              </a:defRPr>
            </a:lvl1pPr>
            <a:lvl2pPr indent="-406400" lvl="1" marL="914400" marR="0" rtl="0" algn="l">
              <a:spcBef>
                <a:spcPts val="560"/>
              </a:spcBef>
              <a:spcAft>
                <a:spcPts val="0"/>
              </a:spcAft>
              <a:buClr>
                <a:srgbClr val="FFFFFF"/>
              </a:buClr>
              <a:buSzPts val="2800"/>
              <a:buFont typeface="Inter"/>
              <a:buChar char="–"/>
              <a:defRPr i="0" sz="2800" u="none" cap="none" strike="noStrike">
                <a:solidFill>
                  <a:srgbClr val="FFFFFF"/>
                </a:solidFill>
                <a:latin typeface="Inter"/>
                <a:ea typeface="Inter"/>
                <a:cs typeface="Inter"/>
                <a:sym typeface="Inter"/>
              </a:defRPr>
            </a:lvl2pPr>
            <a:lvl3pPr indent="-381000" lvl="2" marL="1371600" marR="0" rtl="0" algn="l">
              <a:spcBef>
                <a:spcPts val="480"/>
              </a:spcBef>
              <a:spcAft>
                <a:spcPts val="0"/>
              </a:spcAft>
              <a:buClr>
                <a:srgbClr val="FFFFFF"/>
              </a:buClr>
              <a:buSzPts val="2400"/>
              <a:buFont typeface="Inter"/>
              <a:buChar char="•"/>
              <a:defRPr i="0" sz="2400" u="none" cap="none" strike="noStrike">
                <a:solidFill>
                  <a:srgbClr val="FFFFFF"/>
                </a:solidFill>
                <a:latin typeface="Inter"/>
                <a:ea typeface="Inter"/>
                <a:cs typeface="Inter"/>
                <a:sym typeface="Inter"/>
              </a:defRPr>
            </a:lvl3pPr>
            <a:lvl4pPr indent="-355600" lvl="3" marL="18288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4pPr>
            <a:lvl5pPr indent="-355600" lvl="4" marL="22860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5pPr>
            <a:lvl6pPr indent="-355600" lvl="5" marL="27432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6pPr>
            <a:lvl7pPr indent="-355600" lvl="6" marL="32004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7pPr>
            <a:lvl8pPr indent="-355600" lvl="7" marL="36576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8pPr>
            <a:lvl9pPr indent="-355600" lvl="8" marL="41148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40" Type="http://schemas.openxmlformats.org/officeDocument/2006/relationships/image" Target="../media/image55.png"/><Relationship Id="rId20" Type="http://schemas.openxmlformats.org/officeDocument/2006/relationships/image" Target="../media/image39.png"/><Relationship Id="rId41" Type="http://schemas.openxmlformats.org/officeDocument/2006/relationships/image" Target="../media/image48.png"/><Relationship Id="rId22" Type="http://schemas.openxmlformats.org/officeDocument/2006/relationships/image" Target="../media/image40.png"/><Relationship Id="rId21" Type="http://schemas.openxmlformats.org/officeDocument/2006/relationships/image" Target="../media/image42.png"/><Relationship Id="rId24" Type="http://schemas.openxmlformats.org/officeDocument/2006/relationships/image" Target="../media/image30.png"/><Relationship Id="rId23"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22.png"/><Relationship Id="rId26" Type="http://schemas.openxmlformats.org/officeDocument/2006/relationships/image" Target="../media/image44.png"/><Relationship Id="rId25" Type="http://schemas.openxmlformats.org/officeDocument/2006/relationships/image" Target="../media/image32.png"/><Relationship Id="rId28" Type="http://schemas.openxmlformats.org/officeDocument/2006/relationships/image" Target="../media/image45.png"/><Relationship Id="rId27" Type="http://schemas.openxmlformats.org/officeDocument/2006/relationships/image" Target="../media/image38.png"/><Relationship Id="rId5" Type="http://schemas.openxmlformats.org/officeDocument/2006/relationships/image" Target="../media/image9.png"/><Relationship Id="rId6" Type="http://schemas.openxmlformats.org/officeDocument/2006/relationships/image" Target="../media/image17.png"/><Relationship Id="rId29" Type="http://schemas.openxmlformats.org/officeDocument/2006/relationships/image" Target="../media/image50.png"/><Relationship Id="rId7" Type="http://schemas.openxmlformats.org/officeDocument/2006/relationships/image" Target="../media/image27.png"/><Relationship Id="rId8" Type="http://schemas.openxmlformats.org/officeDocument/2006/relationships/image" Target="../media/image20.png"/><Relationship Id="rId31" Type="http://schemas.openxmlformats.org/officeDocument/2006/relationships/image" Target="../media/image46.png"/><Relationship Id="rId30" Type="http://schemas.openxmlformats.org/officeDocument/2006/relationships/image" Target="../media/image35.png"/><Relationship Id="rId11" Type="http://schemas.openxmlformats.org/officeDocument/2006/relationships/image" Target="../media/image25.png"/><Relationship Id="rId33" Type="http://schemas.openxmlformats.org/officeDocument/2006/relationships/image" Target="../media/image51.png"/><Relationship Id="rId10" Type="http://schemas.openxmlformats.org/officeDocument/2006/relationships/image" Target="../media/image26.png"/><Relationship Id="rId32" Type="http://schemas.openxmlformats.org/officeDocument/2006/relationships/image" Target="../media/image47.png"/><Relationship Id="rId13" Type="http://schemas.openxmlformats.org/officeDocument/2006/relationships/image" Target="../media/image33.png"/><Relationship Id="rId35" Type="http://schemas.openxmlformats.org/officeDocument/2006/relationships/image" Target="../media/image54.png"/><Relationship Id="rId12" Type="http://schemas.openxmlformats.org/officeDocument/2006/relationships/image" Target="../media/image24.png"/><Relationship Id="rId34" Type="http://schemas.openxmlformats.org/officeDocument/2006/relationships/image" Target="../media/image49.png"/><Relationship Id="rId15" Type="http://schemas.openxmlformats.org/officeDocument/2006/relationships/image" Target="../media/image36.png"/><Relationship Id="rId37" Type="http://schemas.openxmlformats.org/officeDocument/2006/relationships/image" Target="../media/image52.png"/><Relationship Id="rId14" Type="http://schemas.openxmlformats.org/officeDocument/2006/relationships/image" Target="../media/image31.png"/><Relationship Id="rId36" Type="http://schemas.openxmlformats.org/officeDocument/2006/relationships/image" Target="../media/image56.png"/><Relationship Id="rId17" Type="http://schemas.openxmlformats.org/officeDocument/2006/relationships/image" Target="../media/image43.png"/><Relationship Id="rId39" Type="http://schemas.openxmlformats.org/officeDocument/2006/relationships/image" Target="../media/image53.png"/><Relationship Id="rId16" Type="http://schemas.openxmlformats.org/officeDocument/2006/relationships/image" Target="../media/image37.png"/><Relationship Id="rId38" Type="http://schemas.openxmlformats.org/officeDocument/2006/relationships/image" Target="../media/image57.png"/><Relationship Id="rId19" Type="http://schemas.openxmlformats.org/officeDocument/2006/relationships/image" Target="../media/image41.png"/><Relationship Id="rId1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29" name="Shape 29"/>
        <p:cNvGrpSpPr/>
        <p:nvPr/>
      </p:nvGrpSpPr>
      <p:grpSpPr>
        <a:xfrm>
          <a:off x="0" y="0"/>
          <a:ext cx="0" cy="0"/>
          <a:chOff x="0" y="0"/>
          <a:chExt cx="0" cy="0"/>
        </a:xfrm>
      </p:grpSpPr>
      <p:pic>
        <p:nvPicPr>
          <p:cNvPr id="30" name="Google Shape;30;p6"/>
          <p:cNvPicPr preferRelativeResize="0"/>
          <p:nvPr/>
        </p:nvPicPr>
        <p:blipFill>
          <a:blip r:embed="rId3">
            <a:alphaModFix/>
          </a:blip>
          <a:stretch>
            <a:fillRect/>
          </a:stretch>
        </p:blipFill>
        <p:spPr>
          <a:xfrm>
            <a:off x="4880800" y="2745450"/>
            <a:ext cx="8526433" cy="4796100"/>
          </a:xfrm>
          <a:prstGeom prst="rect">
            <a:avLst/>
          </a:prstGeom>
          <a:noFill/>
          <a:ln>
            <a:noFill/>
          </a:ln>
        </p:spPr>
      </p:pic>
      <p:sp>
        <p:nvSpPr>
          <p:cNvPr id="31" name="Google Shape;31;p6"/>
          <p:cNvSpPr txBox="1"/>
          <p:nvPr/>
        </p:nvSpPr>
        <p:spPr>
          <a:xfrm>
            <a:off x="852450" y="3450450"/>
            <a:ext cx="16583100" cy="338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21999" u="none" cap="none" strike="noStrike">
                <a:solidFill>
                  <a:srgbClr val="FFFFFF"/>
                </a:solidFill>
                <a:latin typeface="Cormorant Garamond SemiBold"/>
                <a:ea typeface="Cormorant Garamond SemiBold"/>
                <a:cs typeface="Cormorant Garamond SemiBold"/>
                <a:sym typeface="Cormorant Garamond SemiBold"/>
              </a:rPr>
              <a:t>Rich Media</a:t>
            </a:r>
            <a:endParaRPr/>
          </a:p>
        </p:txBody>
      </p:sp>
      <p:sp>
        <p:nvSpPr>
          <p:cNvPr id="32" name="Google Shape;32;p6"/>
          <p:cNvSpPr txBox="1"/>
          <p:nvPr/>
        </p:nvSpPr>
        <p:spPr>
          <a:xfrm>
            <a:off x="7347175" y="9460525"/>
            <a:ext cx="3593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800" u="none" cap="none" strike="noStrike">
                <a:solidFill>
                  <a:srgbClr val="FFFFFF"/>
                </a:solidFill>
                <a:latin typeface="Cormorant Garamond SemiBold"/>
                <a:ea typeface="Cormorant Garamond SemiBold"/>
                <a:cs typeface="Cormorant Garamond SemiBold"/>
                <a:sym typeface="Cormorant Garamond SemiBold"/>
              </a:rPr>
              <a:t>SlidesCarnival</a:t>
            </a:r>
            <a:endParaRPr/>
          </a:p>
        </p:txBody>
      </p:sp>
      <p:sp>
        <p:nvSpPr>
          <p:cNvPr id="33" name="Google Shape;33;p6"/>
          <p:cNvSpPr txBox="1"/>
          <p:nvPr/>
        </p:nvSpPr>
        <p:spPr>
          <a:xfrm>
            <a:off x="8153548" y="9734850"/>
            <a:ext cx="1980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800" u="none" cap="none" strike="noStrike">
                <a:solidFill>
                  <a:srgbClr val="FFFFFF"/>
                </a:solidFill>
                <a:latin typeface="Cormorant Garamond SemiBold"/>
                <a:ea typeface="Cormorant Garamond SemiBold"/>
                <a:cs typeface="Cormorant Garamond SemiBold"/>
                <a:sym typeface="Cormorant Garamond SemiBold"/>
              </a:rPr>
              <a:t>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108" name="Shape 108"/>
        <p:cNvGrpSpPr/>
        <p:nvPr/>
      </p:nvGrpSpPr>
      <p:grpSpPr>
        <a:xfrm>
          <a:off x="0" y="0"/>
          <a:ext cx="0" cy="0"/>
          <a:chOff x="0" y="0"/>
          <a:chExt cx="0" cy="0"/>
        </a:xfrm>
      </p:grpSpPr>
      <p:pic>
        <p:nvPicPr>
          <p:cNvPr id="109" name="Google Shape;109;p15"/>
          <p:cNvPicPr preferRelativeResize="0"/>
          <p:nvPr/>
        </p:nvPicPr>
        <p:blipFill>
          <a:blip r:embed="rId3">
            <a:alphaModFix/>
          </a:blip>
          <a:stretch>
            <a:fillRect/>
          </a:stretch>
        </p:blipFill>
        <p:spPr>
          <a:xfrm>
            <a:off x="9144000" y="1028702"/>
            <a:ext cx="2532850" cy="2532850"/>
          </a:xfrm>
          <a:prstGeom prst="rect">
            <a:avLst/>
          </a:prstGeom>
          <a:noFill/>
          <a:ln>
            <a:noFill/>
          </a:ln>
        </p:spPr>
      </p:pic>
      <p:pic>
        <p:nvPicPr>
          <p:cNvPr id="110" name="Google Shape;110;p15"/>
          <p:cNvPicPr preferRelativeResize="0"/>
          <p:nvPr/>
        </p:nvPicPr>
        <p:blipFill>
          <a:blip r:embed="rId4">
            <a:alphaModFix/>
          </a:blip>
          <a:stretch>
            <a:fillRect/>
          </a:stretch>
        </p:blipFill>
        <p:spPr>
          <a:xfrm>
            <a:off x="9144000" y="3877077"/>
            <a:ext cx="2532850" cy="2532850"/>
          </a:xfrm>
          <a:prstGeom prst="rect">
            <a:avLst/>
          </a:prstGeom>
          <a:noFill/>
          <a:ln>
            <a:noFill/>
          </a:ln>
        </p:spPr>
      </p:pic>
      <p:pic>
        <p:nvPicPr>
          <p:cNvPr id="111" name="Google Shape;111;p15"/>
          <p:cNvPicPr preferRelativeResize="0"/>
          <p:nvPr/>
        </p:nvPicPr>
        <p:blipFill>
          <a:blip r:embed="rId5">
            <a:alphaModFix/>
          </a:blip>
          <a:stretch>
            <a:fillRect/>
          </a:stretch>
        </p:blipFill>
        <p:spPr>
          <a:xfrm>
            <a:off x="9144000" y="6724250"/>
            <a:ext cx="2532850" cy="2532850"/>
          </a:xfrm>
          <a:prstGeom prst="rect">
            <a:avLst/>
          </a:prstGeom>
          <a:noFill/>
          <a:ln>
            <a:noFill/>
          </a:ln>
        </p:spPr>
      </p:pic>
      <p:sp>
        <p:nvSpPr>
          <p:cNvPr id="112" name="Google Shape;112;p15"/>
          <p:cNvSpPr txBox="1"/>
          <p:nvPr/>
        </p:nvSpPr>
        <p:spPr>
          <a:xfrm>
            <a:off x="1028700" y="2868636"/>
            <a:ext cx="6865800" cy="22164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Meet the Team</a:t>
            </a:r>
            <a:endParaRPr/>
          </a:p>
        </p:txBody>
      </p:sp>
      <p:sp>
        <p:nvSpPr>
          <p:cNvPr id="113" name="Google Shape;113;p15"/>
          <p:cNvSpPr txBox="1"/>
          <p:nvPr/>
        </p:nvSpPr>
        <p:spPr>
          <a:xfrm>
            <a:off x="1028700" y="5468961"/>
            <a:ext cx="68658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grpSp>
        <p:nvGrpSpPr>
          <p:cNvPr id="114" name="Google Shape;114;p15"/>
          <p:cNvGrpSpPr/>
          <p:nvPr/>
        </p:nvGrpSpPr>
        <p:grpSpPr>
          <a:xfrm>
            <a:off x="11850212" y="1913647"/>
            <a:ext cx="5409088" cy="812959"/>
            <a:chOff x="0" y="66675"/>
            <a:chExt cx="7212117" cy="1083945"/>
          </a:xfrm>
        </p:grpSpPr>
        <p:sp>
          <p:nvSpPr>
            <p:cNvPr id="115" name="Google Shape;115;p15"/>
            <p:cNvSpPr txBox="1"/>
            <p:nvPr/>
          </p:nvSpPr>
          <p:spPr>
            <a:xfrm>
              <a:off x="0" y="66675"/>
              <a:ext cx="7212117"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John Doe</a:t>
              </a:r>
              <a:endParaRPr/>
            </a:p>
          </p:txBody>
        </p:sp>
        <p:sp>
          <p:nvSpPr>
            <p:cNvPr id="116" name="Google Shape;116;p15"/>
            <p:cNvSpPr txBox="1"/>
            <p:nvPr/>
          </p:nvSpPr>
          <p:spPr>
            <a:xfrm>
              <a:off x="0" y="731520"/>
              <a:ext cx="7212117"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Position</a:t>
              </a:r>
              <a:endParaRPr/>
            </a:p>
          </p:txBody>
        </p:sp>
      </p:grpSp>
      <p:grpSp>
        <p:nvGrpSpPr>
          <p:cNvPr id="117" name="Google Shape;117;p15"/>
          <p:cNvGrpSpPr/>
          <p:nvPr/>
        </p:nvGrpSpPr>
        <p:grpSpPr>
          <a:xfrm>
            <a:off x="11850212" y="4762024"/>
            <a:ext cx="5409088" cy="812959"/>
            <a:chOff x="0" y="66675"/>
            <a:chExt cx="7212117" cy="1083945"/>
          </a:xfrm>
        </p:grpSpPr>
        <p:sp>
          <p:nvSpPr>
            <p:cNvPr id="118" name="Google Shape;118;p15"/>
            <p:cNvSpPr txBox="1"/>
            <p:nvPr/>
          </p:nvSpPr>
          <p:spPr>
            <a:xfrm>
              <a:off x="0" y="66675"/>
              <a:ext cx="7212117"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Jane Doe</a:t>
              </a:r>
              <a:endParaRPr/>
            </a:p>
          </p:txBody>
        </p:sp>
        <p:sp>
          <p:nvSpPr>
            <p:cNvPr id="119" name="Google Shape;119;p15"/>
            <p:cNvSpPr txBox="1"/>
            <p:nvPr/>
          </p:nvSpPr>
          <p:spPr>
            <a:xfrm>
              <a:off x="0" y="731520"/>
              <a:ext cx="7212117"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Position</a:t>
              </a:r>
              <a:endParaRPr/>
            </a:p>
          </p:txBody>
        </p:sp>
      </p:grpSp>
      <p:grpSp>
        <p:nvGrpSpPr>
          <p:cNvPr id="120" name="Google Shape;120;p15"/>
          <p:cNvGrpSpPr/>
          <p:nvPr/>
        </p:nvGrpSpPr>
        <p:grpSpPr>
          <a:xfrm>
            <a:off x="11850212" y="7610400"/>
            <a:ext cx="5409088" cy="812959"/>
            <a:chOff x="0" y="66675"/>
            <a:chExt cx="7212117" cy="1083945"/>
          </a:xfrm>
        </p:grpSpPr>
        <p:sp>
          <p:nvSpPr>
            <p:cNvPr id="121" name="Google Shape;121;p15"/>
            <p:cNvSpPr txBox="1"/>
            <p:nvPr/>
          </p:nvSpPr>
          <p:spPr>
            <a:xfrm>
              <a:off x="0" y="66675"/>
              <a:ext cx="7212117"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John Doe</a:t>
              </a:r>
              <a:endParaRPr/>
            </a:p>
          </p:txBody>
        </p:sp>
        <p:sp>
          <p:nvSpPr>
            <p:cNvPr id="122" name="Google Shape;122;p15"/>
            <p:cNvSpPr txBox="1"/>
            <p:nvPr/>
          </p:nvSpPr>
          <p:spPr>
            <a:xfrm>
              <a:off x="0" y="731520"/>
              <a:ext cx="7212117"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Position</a:t>
              </a:r>
              <a:endParaRPr/>
            </a:p>
          </p:txBody>
        </p:sp>
      </p:gr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6"/>
          <p:cNvSpPr txBox="1"/>
          <p:nvPr/>
        </p:nvSpPr>
        <p:spPr>
          <a:xfrm>
            <a:off x="394650" y="3450450"/>
            <a:ext cx="17498700" cy="338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21999" u="none" cap="none" strike="noStrike">
                <a:solidFill>
                  <a:srgbClr val="FFFFFF"/>
                </a:solidFill>
                <a:latin typeface="Cormorant Garamond SemiBold"/>
                <a:ea typeface="Cormorant Garamond SemiBold"/>
                <a:cs typeface="Cormorant Garamond SemiBold"/>
                <a:sym typeface="Cormorant Garamond SemiBold"/>
              </a:rPr>
              <a:t>Media Channels</a:t>
            </a:r>
            <a:endParaRPr>
              <a:solidFill>
                <a:srgbClr val="FFFFFF"/>
              </a:solidFill>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131" name="Shape 131"/>
        <p:cNvGrpSpPr/>
        <p:nvPr/>
      </p:nvGrpSpPr>
      <p:grpSpPr>
        <a:xfrm>
          <a:off x="0" y="0"/>
          <a:ext cx="0" cy="0"/>
          <a:chOff x="0" y="0"/>
          <a:chExt cx="0" cy="0"/>
        </a:xfrm>
      </p:grpSpPr>
      <p:pic>
        <p:nvPicPr>
          <p:cNvPr id="132" name="Google Shape;132;p17"/>
          <p:cNvPicPr preferRelativeResize="0"/>
          <p:nvPr/>
        </p:nvPicPr>
        <p:blipFill>
          <a:blip r:embed="rId3">
            <a:alphaModFix/>
          </a:blip>
          <a:stretch>
            <a:fillRect/>
          </a:stretch>
        </p:blipFill>
        <p:spPr>
          <a:xfrm>
            <a:off x="12210750" y="4591853"/>
            <a:ext cx="5032726" cy="3363570"/>
          </a:xfrm>
          <a:prstGeom prst="rect">
            <a:avLst/>
          </a:prstGeom>
          <a:noFill/>
          <a:ln>
            <a:noFill/>
          </a:ln>
        </p:spPr>
      </p:pic>
      <p:pic>
        <p:nvPicPr>
          <p:cNvPr id="133" name="Google Shape;133;p17"/>
          <p:cNvPicPr preferRelativeResize="0"/>
          <p:nvPr/>
        </p:nvPicPr>
        <p:blipFill>
          <a:blip r:embed="rId4">
            <a:alphaModFix/>
          </a:blip>
          <a:stretch>
            <a:fillRect/>
          </a:stretch>
        </p:blipFill>
        <p:spPr>
          <a:xfrm>
            <a:off x="6619725" y="4591853"/>
            <a:ext cx="5032726" cy="3363570"/>
          </a:xfrm>
          <a:prstGeom prst="rect">
            <a:avLst/>
          </a:prstGeom>
          <a:noFill/>
          <a:ln>
            <a:noFill/>
          </a:ln>
        </p:spPr>
      </p:pic>
      <p:pic>
        <p:nvPicPr>
          <p:cNvPr id="134" name="Google Shape;134;p17"/>
          <p:cNvPicPr preferRelativeResize="0"/>
          <p:nvPr/>
        </p:nvPicPr>
        <p:blipFill>
          <a:blip r:embed="rId5">
            <a:alphaModFix/>
          </a:blip>
          <a:stretch>
            <a:fillRect/>
          </a:stretch>
        </p:blipFill>
        <p:spPr>
          <a:xfrm>
            <a:off x="1028700" y="4591850"/>
            <a:ext cx="5032732" cy="3363575"/>
          </a:xfrm>
          <a:prstGeom prst="rect">
            <a:avLst/>
          </a:prstGeom>
          <a:noFill/>
          <a:ln>
            <a:noFill/>
          </a:ln>
        </p:spPr>
      </p:pic>
      <p:sp>
        <p:nvSpPr>
          <p:cNvPr id="135" name="Google Shape;135;p17"/>
          <p:cNvSpPr txBox="1"/>
          <p:nvPr/>
        </p:nvSpPr>
        <p:spPr>
          <a:xfrm>
            <a:off x="1028700" y="1476375"/>
            <a:ext cx="9305100" cy="11082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Types of Media</a:t>
            </a:r>
            <a:endParaRPr/>
          </a:p>
        </p:txBody>
      </p:sp>
      <p:sp>
        <p:nvSpPr>
          <p:cNvPr id="136" name="Google Shape;136;p17"/>
          <p:cNvSpPr txBox="1"/>
          <p:nvPr/>
        </p:nvSpPr>
        <p:spPr>
          <a:xfrm>
            <a:off x="1028700" y="3057781"/>
            <a:ext cx="16230600"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grpSp>
        <p:nvGrpSpPr>
          <p:cNvPr id="137" name="Google Shape;137;p17"/>
          <p:cNvGrpSpPr/>
          <p:nvPr/>
        </p:nvGrpSpPr>
        <p:grpSpPr>
          <a:xfrm>
            <a:off x="1028700" y="8205462"/>
            <a:ext cx="5048531" cy="812959"/>
            <a:chOff x="0" y="66675"/>
            <a:chExt cx="6731375" cy="1083945"/>
          </a:xfrm>
        </p:grpSpPr>
        <p:sp>
          <p:nvSpPr>
            <p:cNvPr id="138" name="Google Shape;138;p17"/>
            <p:cNvSpPr txBox="1"/>
            <p:nvPr/>
          </p:nvSpPr>
          <p:spPr>
            <a:xfrm>
              <a:off x="0" y="66675"/>
              <a:ext cx="6731375"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Paper Media</a:t>
              </a:r>
              <a:endParaRPr/>
            </a:p>
          </p:txBody>
        </p:sp>
        <p:sp>
          <p:nvSpPr>
            <p:cNvPr id="139" name="Google Shape;139;p17"/>
            <p:cNvSpPr txBox="1"/>
            <p:nvPr/>
          </p:nvSpPr>
          <p:spPr>
            <a:xfrm>
              <a:off x="0" y="731520"/>
              <a:ext cx="673137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here.</a:t>
              </a:r>
              <a:endParaRPr/>
            </a:p>
          </p:txBody>
        </p:sp>
      </p:grpSp>
      <p:grpSp>
        <p:nvGrpSpPr>
          <p:cNvPr id="140" name="Google Shape;140;p17"/>
          <p:cNvGrpSpPr/>
          <p:nvPr/>
        </p:nvGrpSpPr>
        <p:grpSpPr>
          <a:xfrm>
            <a:off x="6619734" y="8205462"/>
            <a:ext cx="5048531" cy="812959"/>
            <a:chOff x="0" y="66675"/>
            <a:chExt cx="6731375" cy="1083945"/>
          </a:xfrm>
        </p:grpSpPr>
        <p:sp>
          <p:nvSpPr>
            <p:cNvPr id="141" name="Google Shape;141;p17"/>
            <p:cNvSpPr txBox="1"/>
            <p:nvPr/>
          </p:nvSpPr>
          <p:spPr>
            <a:xfrm>
              <a:off x="0" y="66675"/>
              <a:ext cx="6731375"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Television</a:t>
              </a:r>
              <a:endParaRPr/>
            </a:p>
          </p:txBody>
        </p:sp>
        <p:sp>
          <p:nvSpPr>
            <p:cNvPr id="142" name="Google Shape;142;p17"/>
            <p:cNvSpPr txBox="1"/>
            <p:nvPr/>
          </p:nvSpPr>
          <p:spPr>
            <a:xfrm>
              <a:off x="0" y="731520"/>
              <a:ext cx="673137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here.</a:t>
              </a:r>
              <a:endParaRPr/>
            </a:p>
          </p:txBody>
        </p:sp>
      </p:grpSp>
      <p:grpSp>
        <p:nvGrpSpPr>
          <p:cNvPr id="143" name="Google Shape;143;p17"/>
          <p:cNvGrpSpPr/>
          <p:nvPr/>
        </p:nvGrpSpPr>
        <p:grpSpPr>
          <a:xfrm>
            <a:off x="12210769" y="8205462"/>
            <a:ext cx="5048531" cy="812959"/>
            <a:chOff x="0" y="66675"/>
            <a:chExt cx="6731375" cy="1083945"/>
          </a:xfrm>
        </p:grpSpPr>
        <p:sp>
          <p:nvSpPr>
            <p:cNvPr id="144" name="Google Shape;144;p17"/>
            <p:cNvSpPr txBox="1"/>
            <p:nvPr/>
          </p:nvSpPr>
          <p:spPr>
            <a:xfrm>
              <a:off x="0" y="66675"/>
              <a:ext cx="6731375"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Social Media</a:t>
              </a:r>
              <a:endParaRPr/>
            </a:p>
          </p:txBody>
        </p:sp>
        <p:sp>
          <p:nvSpPr>
            <p:cNvPr id="145" name="Google Shape;145;p17"/>
            <p:cNvSpPr txBox="1"/>
            <p:nvPr/>
          </p:nvSpPr>
          <p:spPr>
            <a:xfrm>
              <a:off x="0" y="731520"/>
              <a:ext cx="673137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here.</a:t>
              </a:r>
              <a:endParaRPr/>
            </a:p>
          </p:txBody>
        </p:sp>
      </p:gr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149" name="Shape 149"/>
        <p:cNvGrpSpPr/>
        <p:nvPr/>
      </p:nvGrpSpPr>
      <p:grpSpPr>
        <a:xfrm>
          <a:off x="0" y="0"/>
          <a:ext cx="0" cy="0"/>
          <a:chOff x="0" y="0"/>
          <a:chExt cx="0" cy="0"/>
        </a:xfrm>
      </p:grpSpPr>
      <p:pic>
        <p:nvPicPr>
          <p:cNvPr id="150" name="Google Shape;150;p18"/>
          <p:cNvPicPr preferRelativeResize="0"/>
          <p:nvPr/>
        </p:nvPicPr>
        <p:blipFill>
          <a:blip r:embed="rId3">
            <a:alphaModFix/>
          </a:blip>
          <a:stretch>
            <a:fillRect/>
          </a:stretch>
        </p:blipFill>
        <p:spPr>
          <a:xfrm>
            <a:off x="9540550" y="0"/>
            <a:ext cx="8077200" cy="5143500"/>
          </a:xfrm>
          <a:prstGeom prst="rect">
            <a:avLst/>
          </a:prstGeom>
          <a:noFill/>
          <a:ln>
            <a:noFill/>
          </a:ln>
        </p:spPr>
      </p:pic>
      <p:pic>
        <p:nvPicPr>
          <p:cNvPr id="151" name="Google Shape;151;p18"/>
          <p:cNvPicPr preferRelativeResize="0"/>
          <p:nvPr/>
        </p:nvPicPr>
        <p:blipFill>
          <a:blip r:embed="rId4">
            <a:alphaModFix/>
          </a:blip>
          <a:stretch>
            <a:fillRect/>
          </a:stretch>
        </p:blipFill>
        <p:spPr>
          <a:xfrm>
            <a:off x="9540551" y="5146047"/>
            <a:ext cx="8073200" cy="5140953"/>
          </a:xfrm>
          <a:prstGeom prst="rect">
            <a:avLst/>
          </a:prstGeom>
          <a:noFill/>
          <a:ln>
            <a:noFill/>
          </a:ln>
        </p:spPr>
      </p:pic>
      <p:sp>
        <p:nvSpPr>
          <p:cNvPr id="152" name="Google Shape;152;p18"/>
          <p:cNvSpPr txBox="1"/>
          <p:nvPr/>
        </p:nvSpPr>
        <p:spPr>
          <a:xfrm>
            <a:off x="1028700" y="3733800"/>
            <a:ext cx="7555500" cy="11082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Print Media</a:t>
            </a:r>
            <a:endParaRPr/>
          </a:p>
        </p:txBody>
      </p:sp>
      <p:sp>
        <p:nvSpPr>
          <p:cNvPr id="153" name="Google Shape;153;p18"/>
          <p:cNvSpPr txBox="1"/>
          <p:nvPr/>
        </p:nvSpPr>
        <p:spPr>
          <a:xfrm>
            <a:off x="1028700" y="5114925"/>
            <a:ext cx="75555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Print media refers to traditional forms of mass communication that are printed on paper. This includes newspapers, magazines, brochures, books, and other publications. Print media was a primary source of news and information before the rise of digital media. It is still used for news, advertising, and educational content.</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157" name="Shape 157"/>
        <p:cNvGrpSpPr/>
        <p:nvPr/>
      </p:nvGrpSpPr>
      <p:grpSpPr>
        <a:xfrm>
          <a:off x="0" y="0"/>
          <a:ext cx="0" cy="0"/>
          <a:chOff x="0" y="0"/>
          <a:chExt cx="0" cy="0"/>
        </a:xfrm>
      </p:grpSpPr>
      <p:pic>
        <p:nvPicPr>
          <p:cNvPr id="158" name="Google Shape;158;p19"/>
          <p:cNvPicPr preferRelativeResize="0"/>
          <p:nvPr/>
        </p:nvPicPr>
        <p:blipFill>
          <a:blip r:embed="rId3">
            <a:alphaModFix/>
          </a:blip>
          <a:stretch>
            <a:fillRect/>
          </a:stretch>
        </p:blipFill>
        <p:spPr>
          <a:xfrm>
            <a:off x="11441550" y="-7"/>
            <a:ext cx="6172200" cy="10287000"/>
          </a:xfrm>
          <a:prstGeom prst="rect">
            <a:avLst/>
          </a:prstGeom>
          <a:noFill/>
          <a:ln>
            <a:noFill/>
          </a:ln>
        </p:spPr>
      </p:pic>
      <p:pic>
        <p:nvPicPr>
          <p:cNvPr id="159" name="Google Shape;159;p19"/>
          <p:cNvPicPr preferRelativeResize="0"/>
          <p:nvPr/>
        </p:nvPicPr>
        <p:blipFill>
          <a:blip r:embed="rId4">
            <a:alphaModFix/>
          </a:blip>
          <a:stretch>
            <a:fillRect/>
          </a:stretch>
        </p:blipFill>
        <p:spPr>
          <a:xfrm>
            <a:off x="10261150" y="730274"/>
            <a:ext cx="2360800" cy="3541201"/>
          </a:xfrm>
          <a:prstGeom prst="rect">
            <a:avLst/>
          </a:prstGeom>
          <a:noFill/>
          <a:ln>
            <a:noFill/>
          </a:ln>
        </p:spPr>
      </p:pic>
      <p:sp>
        <p:nvSpPr>
          <p:cNvPr id="160" name="Google Shape;160;p19"/>
          <p:cNvSpPr txBox="1"/>
          <p:nvPr/>
        </p:nvSpPr>
        <p:spPr>
          <a:xfrm>
            <a:off x="1028700" y="2947987"/>
            <a:ext cx="8289600" cy="11082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Social Media</a:t>
            </a:r>
            <a:endParaRPr/>
          </a:p>
        </p:txBody>
      </p:sp>
      <p:sp>
        <p:nvSpPr>
          <p:cNvPr id="161" name="Google Shape;161;p19"/>
          <p:cNvSpPr txBox="1"/>
          <p:nvPr/>
        </p:nvSpPr>
        <p:spPr>
          <a:xfrm>
            <a:off x="1028700" y="4329112"/>
            <a:ext cx="82896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165" name="Shape 165"/>
        <p:cNvGrpSpPr/>
        <p:nvPr/>
      </p:nvGrpSpPr>
      <p:grpSpPr>
        <a:xfrm>
          <a:off x="0" y="0"/>
          <a:ext cx="0" cy="0"/>
          <a:chOff x="0" y="0"/>
          <a:chExt cx="0" cy="0"/>
        </a:xfrm>
      </p:grpSpPr>
      <p:sp>
        <p:nvSpPr>
          <p:cNvPr id="166" name="Google Shape;166;p20"/>
          <p:cNvSpPr txBox="1"/>
          <p:nvPr/>
        </p:nvSpPr>
        <p:spPr>
          <a:xfrm>
            <a:off x="1028700" y="7248525"/>
            <a:ext cx="14982300" cy="11082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Market Research</a:t>
            </a:r>
            <a:endParaRPr/>
          </a:p>
        </p:txBody>
      </p:sp>
      <p:cxnSp>
        <p:nvCxnSpPr>
          <p:cNvPr id="167" name="Google Shape;167;p20"/>
          <p:cNvCxnSpPr/>
          <p:nvPr/>
        </p:nvCxnSpPr>
        <p:spPr>
          <a:xfrm rot="10800000">
            <a:off x="1047750" y="0"/>
            <a:ext cx="0" cy="5143500"/>
          </a:xfrm>
          <a:prstGeom prst="straightConnector1">
            <a:avLst/>
          </a:prstGeom>
          <a:noFill/>
          <a:ln cap="flat" cmpd="sng" w="38100">
            <a:solidFill>
              <a:srgbClr val="FFFFFF"/>
            </a:solidFill>
            <a:prstDash val="solid"/>
            <a:round/>
            <a:headEnd len="sm" w="sm" type="none"/>
            <a:tailEnd len="sm" w="sm" type="none"/>
          </a:ln>
        </p:spPr>
      </p:cxnSp>
      <p:cxnSp>
        <p:nvCxnSpPr>
          <p:cNvPr id="168" name="Google Shape;168;p20"/>
          <p:cNvCxnSpPr/>
          <p:nvPr/>
        </p:nvCxnSpPr>
        <p:spPr>
          <a:xfrm rot="10800000">
            <a:off x="17240250" y="0"/>
            <a:ext cx="0" cy="5143500"/>
          </a:xfrm>
          <a:prstGeom prst="straightConnector1">
            <a:avLst/>
          </a:prstGeom>
          <a:noFill/>
          <a:ln cap="flat" cmpd="sng" w="38100">
            <a:solidFill>
              <a:srgbClr val="FFFFFF"/>
            </a:solidFill>
            <a:prstDash val="solid"/>
            <a:round/>
            <a:headEnd len="sm" w="sm" type="none"/>
            <a:tailEnd len="sm" w="sm" type="none"/>
          </a:ln>
        </p:spPr>
      </p:cxnSp>
      <p:cxnSp>
        <p:nvCxnSpPr>
          <p:cNvPr id="169" name="Google Shape;169;p20"/>
          <p:cNvCxnSpPr/>
          <p:nvPr/>
        </p:nvCxnSpPr>
        <p:spPr>
          <a:xfrm rot="10800000">
            <a:off x="11842750" y="0"/>
            <a:ext cx="0" cy="5143500"/>
          </a:xfrm>
          <a:prstGeom prst="straightConnector1">
            <a:avLst/>
          </a:prstGeom>
          <a:noFill/>
          <a:ln cap="flat" cmpd="sng" w="38100">
            <a:solidFill>
              <a:srgbClr val="FFFFFF"/>
            </a:solidFill>
            <a:prstDash val="solid"/>
            <a:round/>
            <a:headEnd len="sm" w="sm" type="none"/>
            <a:tailEnd len="sm" w="sm" type="none"/>
          </a:ln>
        </p:spPr>
      </p:cxnSp>
      <p:cxnSp>
        <p:nvCxnSpPr>
          <p:cNvPr id="170" name="Google Shape;170;p20"/>
          <p:cNvCxnSpPr/>
          <p:nvPr/>
        </p:nvCxnSpPr>
        <p:spPr>
          <a:xfrm rot="10800000">
            <a:off x="6445250" y="0"/>
            <a:ext cx="0" cy="5143500"/>
          </a:xfrm>
          <a:prstGeom prst="straightConnector1">
            <a:avLst/>
          </a:prstGeom>
          <a:noFill/>
          <a:ln cap="flat" cmpd="sng" w="38100">
            <a:solidFill>
              <a:srgbClr val="FFFFFF"/>
            </a:solidFill>
            <a:prstDash val="solid"/>
            <a:round/>
            <a:headEnd len="sm" w="sm" type="none"/>
            <a:tailEnd len="sm" w="sm" type="none"/>
          </a:ln>
        </p:spPr>
      </p:cxnSp>
      <p:sp>
        <p:nvSpPr>
          <p:cNvPr id="171" name="Google Shape;171;p20"/>
          <p:cNvSpPr txBox="1"/>
          <p:nvPr/>
        </p:nvSpPr>
        <p:spPr>
          <a:xfrm>
            <a:off x="1009650" y="8629650"/>
            <a:ext cx="16230600"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
        <p:nvSpPr>
          <p:cNvPr id="172" name="Google Shape;172;p20"/>
          <p:cNvSpPr txBox="1"/>
          <p:nvPr/>
        </p:nvSpPr>
        <p:spPr>
          <a:xfrm>
            <a:off x="1530466" y="1581150"/>
            <a:ext cx="4432069" cy="163639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14400" u="none" cap="none" strike="noStrike">
                <a:solidFill>
                  <a:srgbClr val="FFFFFF"/>
                </a:solidFill>
                <a:latin typeface="Cormorant Garamond SemiBold"/>
                <a:ea typeface="Cormorant Garamond SemiBold"/>
                <a:cs typeface="Cormorant Garamond SemiBold"/>
                <a:sym typeface="Cormorant Garamond SemiBold"/>
              </a:rPr>
              <a:t>88%</a:t>
            </a:r>
            <a:endParaRPr/>
          </a:p>
        </p:txBody>
      </p:sp>
      <p:sp>
        <p:nvSpPr>
          <p:cNvPr id="173" name="Google Shape;173;p20"/>
          <p:cNvSpPr txBox="1"/>
          <p:nvPr/>
        </p:nvSpPr>
        <p:spPr>
          <a:xfrm>
            <a:off x="1530466" y="3883499"/>
            <a:ext cx="4432069"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given statistic in this area.</a:t>
            </a:r>
            <a:endParaRPr/>
          </a:p>
        </p:txBody>
      </p:sp>
      <p:sp>
        <p:nvSpPr>
          <p:cNvPr id="174" name="Google Shape;174;p20"/>
          <p:cNvSpPr txBox="1"/>
          <p:nvPr/>
        </p:nvSpPr>
        <p:spPr>
          <a:xfrm>
            <a:off x="1530466" y="3401534"/>
            <a:ext cx="4432069"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Statistic 1</a:t>
            </a:r>
            <a:endParaRPr/>
          </a:p>
        </p:txBody>
      </p:sp>
      <p:sp>
        <p:nvSpPr>
          <p:cNvPr id="175" name="Google Shape;175;p20"/>
          <p:cNvSpPr txBox="1"/>
          <p:nvPr/>
        </p:nvSpPr>
        <p:spPr>
          <a:xfrm>
            <a:off x="6908916" y="1581150"/>
            <a:ext cx="4432069" cy="163639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14400" u="none" cap="none" strike="noStrike">
                <a:solidFill>
                  <a:srgbClr val="FFFFFF"/>
                </a:solidFill>
                <a:latin typeface="Cormorant Garamond SemiBold"/>
                <a:ea typeface="Cormorant Garamond SemiBold"/>
                <a:cs typeface="Cormorant Garamond SemiBold"/>
                <a:sym typeface="Cormorant Garamond SemiBold"/>
              </a:rPr>
              <a:t>100k</a:t>
            </a:r>
            <a:endParaRPr/>
          </a:p>
        </p:txBody>
      </p:sp>
      <p:sp>
        <p:nvSpPr>
          <p:cNvPr id="176" name="Google Shape;176;p20"/>
          <p:cNvSpPr txBox="1"/>
          <p:nvPr/>
        </p:nvSpPr>
        <p:spPr>
          <a:xfrm>
            <a:off x="6908916" y="3883499"/>
            <a:ext cx="4432069"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given statistic in this area.</a:t>
            </a:r>
            <a:endParaRPr/>
          </a:p>
        </p:txBody>
      </p:sp>
      <p:sp>
        <p:nvSpPr>
          <p:cNvPr id="177" name="Google Shape;177;p20"/>
          <p:cNvSpPr txBox="1"/>
          <p:nvPr/>
        </p:nvSpPr>
        <p:spPr>
          <a:xfrm>
            <a:off x="6908916" y="3401534"/>
            <a:ext cx="4432069"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Statistic 2</a:t>
            </a:r>
            <a:endParaRPr/>
          </a:p>
        </p:txBody>
      </p:sp>
      <p:sp>
        <p:nvSpPr>
          <p:cNvPr id="178" name="Google Shape;178;p20"/>
          <p:cNvSpPr txBox="1"/>
          <p:nvPr/>
        </p:nvSpPr>
        <p:spPr>
          <a:xfrm>
            <a:off x="12325466" y="1581150"/>
            <a:ext cx="4432069" cy="163639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14400" u="none" cap="none" strike="noStrike">
                <a:solidFill>
                  <a:srgbClr val="FFFFFF"/>
                </a:solidFill>
                <a:latin typeface="Cormorant Garamond SemiBold"/>
                <a:ea typeface="Cormorant Garamond SemiBold"/>
                <a:cs typeface="Cormorant Garamond SemiBold"/>
                <a:sym typeface="Cormorant Garamond SemiBold"/>
              </a:rPr>
              <a:t>20m</a:t>
            </a:r>
            <a:endParaRPr/>
          </a:p>
        </p:txBody>
      </p:sp>
      <p:sp>
        <p:nvSpPr>
          <p:cNvPr id="179" name="Google Shape;179;p20"/>
          <p:cNvSpPr txBox="1"/>
          <p:nvPr/>
        </p:nvSpPr>
        <p:spPr>
          <a:xfrm>
            <a:off x="12325466" y="3883499"/>
            <a:ext cx="4432069" cy="628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given statistic in this area.</a:t>
            </a:r>
            <a:endParaRPr/>
          </a:p>
        </p:txBody>
      </p:sp>
      <p:sp>
        <p:nvSpPr>
          <p:cNvPr id="180" name="Google Shape;180;p20"/>
          <p:cNvSpPr txBox="1"/>
          <p:nvPr/>
        </p:nvSpPr>
        <p:spPr>
          <a:xfrm>
            <a:off x="12325466" y="3401534"/>
            <a:ext cx="4432069"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Statistic 3</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184" name="Shape 184"/>
        <p:cNvGrpSpPr/>
        <p:nvPr/>
      </p:nvGrpSpPr>
      <p:grpSpPr>
        <a:xfrm>
          <a:off x="0" y="0"/>
          <a:ext cx="0" cy="0"/>
          <a:chOff x="0" y="0"/>
          <a:chExt cx="0" cy="0"/>
        </a:xfrm>
      </p:grpSpPr>
      <p:sp>
        <p:nvSpPr>
          <p:cNvPr id="185" name="Google Shape;185;p21"/>
          <p:cNvSpPr txBox="1"/>
          <p:nvPr/>
        </p:nvSpPr>
        <p:spPr>
          <a:xfrm>
            <a:off x="4346521" y="4318271"/>
            <a:ext cx="9594900" cy="1379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5600" u="none" cap="none" strike="noStrike">
                <a:solidFill>
                  <a:srgbClr val="FFFFFF"/>
                </a:solidFill>
                <a:latin typeface="Cormorant Garamond SemiBold"/>
                <a:ea typeface="Cormorant Garamond SemiBold"/>
                <a:cs typeface="Cormorant Garamond SemiBold"/>
                <a:sym typeface="Cormorant Garamond SemiBold"/>
              </a:rPr>
              <a:t>Write an original statement or inspiring quote.</a:t>
            </a:r>
            <a:endParaRPr/>
          </a:p>
        </p:txBody>
      </p:sp>
      <p:sp>
        <p:nvSpPr>
          <p:cNvPr id="186" name="Google Shape;186;p21"/>
          <p:cNvSpPr txBox="1"/>
          <p:nvPr/>
        </p:nvSpPr>
        <p:spPr>
          <a:xfrm>
            <a:off x="2741618" y="6085815"/>
            <a:ext cx="12804764" cy="31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 Include a credit, citation, or supporting message</a:t>
            </a:r>
            <a:endParaRPr/>
          </a:p>
        </p:txBody>
      </p:sp>
      <p:sp>
        <p:nvSpPr>
          <p:cNvPr id="187" name="Google Shape;187;p21"/>
          <p:cNvSpPr txBox="1"/>
          <p:nvPr/>
        </p:nvSpPr>
        <p:spPr>
          <a:xfrm>
            <a:off x="6915280" y="3200320"/>
            <a:ext cx="4457400" cy="1604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3032" u="none" cap="none" strike="noStrike">
                <a:solidFill>
                  <a:srgbClr val="FFFFFF"/>
                </a:solidFill>
                <a:latin typeface="Cormorant Garamond SemiBold"/>
                <a:ea typeface="Cormorant Garamond SemiBold"/>
                <a:cs typeface="Cormorant Garamond SemiBold"/>
                <a:sym typeface="Cormorant Garamond SemiBold"/>
              </a:rPr>
              <a:t>“</a:t>
            </a:r>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191" name="Shape 191"/>
        <p:cNvGrpSpPr/>
        <p:nvPr/>
      </p:nvGrpSpPr>
      <p:grpSpPr>
        <a:xfrm>
          <a:off x="0" y="0"/>
          <a:ext cx="0" cy="0"/>
          <a:chOff x="0" y="0"/>
          <a:chExt cx="0" cy="0"/>
        </a:xfrm>
      </p:grpSpPr>
      <p:pic>
        <p:nvPicPr>
          <p:cNvPr id="192" name="Google Shape;192;p22"/>
          <p:cNvPicPr preferRelativeResize="0"/>
          <p:nvPr/>
        </p:nvPicPr>
        <p:blipFill>
          <a:blip r:embed="rId3">
            <a:alphaModFix/>
          </a:blip>
          <a:stretch>
            <a:fillRect/>
          </a:stretch>
        </p:blipFill>
        <p:spPr>
          <a:xfrm>
            <a:off x="674743" y="9"/>
            <a:ext cx="6744101" cy="10287608"/>
          </a:xfrm>
          <a:prstGeom prst="rect">
            <a:avLst/>
          </a:prstGeom>
          <a:noFill/>
          <a:ln>
            <a:noFill/>
          </a:ln>
        </p:spPr>
      </p:pic>
      <p:sp>
        <p:nvSpPr>
          <p:cNvPr id="193" name="Google Shape;193;p22"/>
          <p:cNvSpPr txBox="1"/>
          <p:nvPr/>
        </p:nvSpPr>
        <p:spPr>
          <a:xfrm>
            <a:off x="9144000" y="3413110"/>
            <a:ext cx="8115300" cy="138112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Contact Us</a:t>
            </a:r>
            <a:endParaRPr/>
          </a:p>
        </p:txBody>
      </p:sp>
      <p:sp>
        <p:nvSpPr>
          <p:cNvPr id="194" name="Google Shape;194;p22"/>
          <p:cNvSpPr txBox="1"/>
          <p:nvPr/>
        </p:nvSpPr>
        <p:spPr>
          <a:xfrm>
            <a:off x="9144000" y="4946635"/>
            <a:ext cx="7765765"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123 Anywhere St., Any City,ST 12345</a:t>
            </a:r>
            <a:endParaRPr/>
          </a:p>
        </p:txBody>
      </p:sp>
      <p:sp>
        <p:nvSpPr>
          <p:cNvPr id="195" name="Google Shape;195;p22"/>
          <p:cNvSpPr txBox="1"/>
          <p:nvPr/>
        </p:nvSpPr>
        <p:spPr>
          <a:xfrm>
            <a:off x="9144000" y="5410828"/>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123-456-7890</a:t>
            </a:r>
            <a:endParaRPr/>
          </a:p>
        </p:txBody>
      </p:sp>
      <p:sp>
        <p:nvSpPr>
          <p:cNvPr id="196" name="Google Shape;196;p22"/>
          <p:cNvSpPr txBox="1"/>
          <p:nvPr/>
        </p:nvSpPr>
        <p:spPr>
          <a:xfrm>
            <a:off x="9144000" y="5875020"/>
            <a:ext cx="6606188"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hello@reallygreatsite.com</a:t>
            </a:r>
            <a:endParaRPr/>
          </a:p>
        </p:txBody>
      </p:sp>
      <p:sp>
        <p:nvSpPr>
          <p:cNvPr id="197" name="Google Shape;197;p22"/>
          <p:cNvSpPr txBox="1"/>
          <p:nvPr/>
        </p:nvSpPr>
        <p:spPr>
          <a:xfrm>
            <a:off x="9144000" y="6803406"/>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reallygreatsite.com</a:t>
            </a:r>
            <a:endParaRPr/>
          </a:p>
        </p:txBody>
      </p:sp>
      <p:sp>
        <p:nvSpPr>
          <p:cNvPr id="198" name="Google Shape;198;p22"/>
          <p:cNvSpPr txBox="1"/>
          <p:nvPr/>
        </p:nvSpPr>
        <p:spPr>
          <a:xfrm>
            <a:off x="9144000" y="6339213"/>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a:t>
            </a:r>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202" name="Shape 202"/>
        <p:cNvGrpSpPr/>
        <p:nvPr/>
      </p:nvGrpSpPr>
      <p:grpSpPr>
        <a:xfrm>
          <a:off x="0" y="0"/>
          <a:ext cx="0" cy="0"/>
          <a:chOff x="0" y="0"/>
          <a:chExt cx="0" cy="0"/>
        </a:xfrm>
      </p:grpSpPr>
      <p:grpSp>
        <p:nvGrpSpPr>
          <p:cNvPr id="203" name="Google Shape;203;p23"/>
          <p:cNvGrpSpPr/>
          <p:nvPr/>
        </p:nvGrpSpPr>
        <p:grpSpPr>
          <a:xfrm>
            <a:off x="774218" y="2177400"/>
            <a:ext cx="5097641" cy="7508818"/>
            <a:chOff x="0" y="-28575"/>
            <a:chExt cx="1342589" cy="1977631"/>
          </a:xfrm>
        </p:grpSpPr>
        <p:sp>
          <p:nvSpPr>
            <p:cNvPr id="204" name="Google Shape;204;p2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3"/>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23"/>
          <p:cNvGrpSpPr/>
          <p:nvPr/>
        </p:nvGrpSpPr>
        <p:grpSpPr>
          <a:xfrm>
            <a:off x="6109984" y="2177400"/>
            <a:ext cx="11512980" cy="7508818"/>
            <a:chOff x="0" y="-28575"/>
            <a:chExt cx="3032225" cy="1977631"/>
          </a:xfrm>
        </p:grpSpPr>
        <p:sp>
          <p:nvSpPr>
            <p:cNvPr id="207" name="Google Shape;207;p2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3"/>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23"/>
          <p:cNvGrpSpPr/>
          <p:nvPr/>
        </p:nvGrpSpPr>
        <p:grpSpPr>
          <a:xfrm>
            <a:off x="1139005" y="2458118"/>
            <a:ext cx="4368067" cy="755733"/>
            <a:chOff x="0" y="-28575"/>
            <a:chExt cx="1150437" cy="199041"/>
          </a:xfrm>
        </p:grpSpPr>
        <p:sp>
          <p:nvSpPr>
            <p:cNvPr id="210" name="Google Shape;210;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23"/>
          <p:cNvGrpSpPr/>
          <p:nvPr/>
        </p:nvGrpSpPr>
        <p:grpSpPr>
          <a:xfrm>
            <a:off x="9682440" y="2458118"/>
            <a:ext cx="4368067" cy="755733"/>
            <a:chOff x="0" y="-28575"/>
            <a:chExt cx="1150437" cy="199041"/>
          </a:xfrm>
        </p:grpSpPr>
        <p:sp>
          <p:nvSpPr>
            <p:cNvPr id="213" name="Google Shape;213;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23"/>
          <p:cNvGrpSpPr/>
          <p:nvPr/>
        </p:nvGrpSpPr>
        <p:grpSpPr>
          <a:xfrm>
            <a:off x="1139005" y="7092517"/>
            <a:ext cx="4368067" cy="755733"/>
            <a:chOff x="0" y="-28575"/>
            <a:chExt cx="1150437" cy="199041"/>
          </a:xfrm>
        </p:grpSpPr>
        <p:sp>
          <p:nvSpPr>
            <p:cNvPr id="216" name="Google Shape;216;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23"/>
          <p:cNvGrpSpPr/>
          <p:nvPr/>
        </p:nvGrpSpPr>
        <p:grpSpPr>
          <a:xfrm>
            <a:off x="3446451" y="8173666"/>
            <a:ext cx="754204" cy="780719"/>
            <a:chOff x="0" y="-28575"/>
            <a:chExt cx="812800" cy="841375"/>
          </a:xfrm>
        </p:grpSpPr>
        <p:sp>
          <p:nvSpPr>
            <p:cNvPr id="219" name="Google Shape;219;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21212"/>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3"/>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23"/>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222" name="Google Shape;222;p23"/>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223" name="Google Shape;223;p23"/>
          <p:cNvSpPr txBox="1"/>
          <p:nvPr/>
        </p:nvSpPr>
        <p:spPr>
          <a:xfrm>
            <a:off x="1102555" y="4365555"/>
            <a:ext cx="4440966" cy="982648"/>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1" i="0" lang="en-US" sz="3749" u="none" cap="none" strike="noStrike">
                <a:solidFill>
                  <a:srgbClr val="FFFFFF"/>
                </a:solidFill>
                <a:latin typeface="Cormorant Garamond"/>
                <a:ea typeface="Cormorant Garamond"/>
                <a:cs typeface="Cormorant Garamond"/>
                <a:sym typeface="Cormorant Garamond"/>
              </a:rPr>
              <a:t>CORMORANT GARAMOND</a:t>
            </a:r>
            <a:endParaRPr/>
          </a:p>
        </p:txBody>
      </p:sp>
      <p:sp>
        <p:nvSpPr>
          <p:cNvPr id="224" name="Google Shape;224;p23"/>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225" name="Google Shape;225;p23"/>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226" name="Google Shape;226;p23"/>
          <p:cNvSpPr txBox="1"/>
          <p:nvPr/>
        </p:nvSpPr>
        <p:spPr>
          <a:xfrm>
            <a:off x="5469973" y="5819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Cormorant Garamond"/>
                <a:ea typeface="Cormorant Garamond"/>
                <a:cs typeface="Cormorant Garamond"/>
                <a:sym typeface="Cormorant Garamond"/>
              </a:rPr>
              <a:t>Resource Page</a:t>
            </a:r>
            <a:endParaRPr/>
          </a:p>
        </p:txBody>
      </p:sp>
      <p:sp>
        <p:nvSpPr>
          <p:cNvPr id="227" name="Google Shape;227;p23"/>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Cormorant Garamond"/>
                <a:ea typeface="Cormorant Garamond"/>
                <a:cs typeface="Cormorant Garamond"/>
                <a:sym typeface="Cormorant Garamond"/>
              </a:rPr>
              <a:t>FONTS</a:t>
            </a:r>
            <a:endParaRPr/>
          </a:p>
        </p:txBody>
      </p:sp>
      <p:sp>
        <p:nvSpPr>
          <p:cNvPr id="228" name="Google Shape;228;p23"/>
          <p:cNvSpPr txBox="1"/>
          <p:nvPr/>
        </p:nvSpPr>
        <p:spPr>
          <a:xfrm>
            <a:off x="10291206"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Cormorant Garamond"/>
                <a:ea typeface="Cormorant Garamond"/>
                <a:cs typeface="Cormorant Garamond"/>
                <a:sym typeface="Cormorant Garamond"/>
              </a:rPr>
              <a:t>DESIGN ELEMENTS</a:t>
            </a:r>
            <a:endParaRPr/>
          </a:p>
        </p:txBody>
      </p:sp>
      <p:sp>
        <p:nvSpPr>
          <p:cNvPr id="229" name="Google Shape;229;p23"/>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Cormorant Garamond"/>
                <a:ea typeface="Cormorant Garamond"/>
                <a:cs typeface="Cormorant Garamond"/>
                <a:sym typeface="Cormorant Garamond"/>
              </a:rPr>
              <a:t>COLORS</a:t>
            </a:r>
            <a:endParaRPr/>
          </a:p>
        </p:txBody>
      </p:sp>
      <p:sp>
        <p:nvSpPr>
          <p:cNvPr id="230" name="Google Shape;230;p23"/>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#121212</a:t>
            </a:r>
            <a:endParaRPr/>
          </a:p>
        </p:txBody>
      </p:sp>
      <p:grpSp>
        <p:nvGrpSpPr>
          <p:cNvPr id="231" name="Google Shape;231;p23"/>
          <p:cNvGrpSpPr/>
          <p:nvPr/>
        </p:nvGrpSpPr>
        <p:grpSpPr>
          <a:xfrm>
            <a:off x="2445421" y="8173666"/>
            <a:ext cx="754204" cy="780719"/>
            <a:chOff x="0" y="-28575"/>
            <a:chExt cx="812800" cy="841375"/>
          </a:xfrm>
        </p:grpSpPr>
        <p:sp>
          <p:nvSpPr>
            <p:cNvPr id="232" name="Google Shape;232;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3"/>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#FFFFFF</a:t>
            </a:r>
            <a:endParaRPr/>
          </a:p>
        </p:txBody>
      </p:sp>
      <p:sp>
        <p:nvSpPr>
          <p:cNvPr id="235" name="Google Shape;235;p23"/>
          <p:cNvSpPr/>
          <p:nvPr/>
        </p:nvSpPr>
        <p:spPr>
          <a:xfrm>
            <a:off x="15123448" y="5299780"/>
            <a:ext cx="724812" cy="623339"/>
          </a:xfrm>
          <a:custGeom>
            <a:rect b="b" l="l" r="r" t="t"/>
            <a:pathLst>
              <a:path extrusionOk="0" h="623339" w="724812">
                <a:moveTo>
                  <a:pt x="0" y="0"/>
                </a:moveTo>
                <a:lnTo>
                  <a:pt x="724812" y="0"/>
                </a:lnTo>
                <a:lnTo>
                  <a:pt x="724812" y="623338"/>
                </a:lnTo>
                <a:lnTo>
                  <a:pt x="0" y="623338"/>
                </a:lnTo>
                <a:lnTo>
                  <a:pt x="0" y="0"/>
                </a:lnTo>
                <a:close/>
              </a:path>
            </a:pathLst>
          </a:custGeom>
          <a:blipFill rotWithShape="1">
            <a:blip r:embed="rId3">
              <a:alphaModFix/>
            </a:blip>
            <a:stretch>
              <a:fillRect b="0" l="0" r="0" t="0"/>
            </a:stretch>
          </a:blipFill>
          <a:ln>
            <a:noFill/>
          </a:ln>
        </p:spPr>
      </p:sp>
      <p:sp>
        <p:nvSpPr>
          <p:cNvPr id="236" name="Google Shape;236;p23"/>
          <p:cNvSpPr/>
          <p:nvPr/>
        </p:nvSpPr>
        <p:spPr>
          <a:xfrm>
            <a:off x="16448741" y="6504334"/>
            <a:ext cx="515154" cy="711896"/>
          </a:xfrm>
          <a:custGeom>
            <a:rect b="b" l="l" r="r" t="t"/>
            <a:pathLst>
              <a:path extrusionOk="0" h="711896" w="515154">
                <a:moveTo>
                  <a:pt x="0" y="0"/>
                </a:moveTo>
                <a:lnTo>
                  <a:pt x="515153" y="0"/>
                </a:lnTo>
                <a:lnTo>
                  <a:pt x="515153" y="711896"/>
                </a:lnTo>
                <a:lnTo>
                  <a:pt x="0" y="711896"/>
                </a:lnTo>
                <a:lnTo>
                  <a:pt x="0" y="0"/>
                </a:lnTo>
                <a:close/>
              </a:path>
            </a:pathLst>
          </a:custGeom>
          <a:blipFill rotWithShape="1">
            <a:blip r:embed="rId4">
              <a:alphaModFix/>
            </a:blip>
            <a:stretch>
              <a:fillRect b="0" l="0" r="0" t="0"/>
            </a:stretch>
          </a:blipFill>
          <a:ln>
            <a:noFill/>
          </a:ln>
        </p:spPr>
      </p:sp>
      <p:sp>
        <p:nvSpPr>
          <p:cNvPr id="237" name="Google Shape;237;p23"/>
          <p:cNvSpPr/>
          <p:nvPr/>
        </p:nvSpPr>
        <p:spPr>
          <a:xfrm>
            <a:off x="15273977" y="6580179"/>
            <a:ext cx="424419" cy="636051"/>
          </a:xfrm>
          <a:custGeom>
            <a:rect b="b" l="l" r="r" t="t"/>
            <a:pathLst>
              <a:path extrusionOk="0" h="636051" w="424419">
                <a:moveTo>
                  <a:pt x="0" y="0"/>
                </a:moveTo>
                <a:lnTo>
                  <a:pt x="424420" y="0"/>
                </a:lnTo>
                <a:lnTo>
                  <a:pt x="424420" y="636051"/>
                </a:lnTo>
                <a:lnTo>
                  <a:pt x="0" y="636051"/>
                </a:lnTo>
                <a:lnTo>
                  <a:pt x="0" y="0"/>
                </a:lnTo>
                <a:close/>
              </a:path>
            </a:pathLst>
          </a:custGeom>
          <a:blipFill rotWithShape="1">
            <a:blip r:embed="rId5">
              <a:alphaModFix/>
            </a:blip>
            <a:stretch>
              <a:fillRect b="0" l="0" r="0" t="0"/>
            </a:stretch>
          </a:blipFill>
          <a:ln>
            <a:noFill/>
          </a:ln>
        </p:spPr>
      </p:sp>
      <p:sp>
        <p:nvSpPr>
          <p:cNvPr id="238" name="Google Shape;238;p23"/>
          <p:cNvSpPr/>
          <p:nvPr/>
        </p:nvSpPr>
        <p:spPr>
          <a:xfrm>
            <a:off x="16316780" y="7857502"/>
            <a:ext cx="703879" cy="636051"/>
          </a:xfrm>
          <a:custGeom>
            <a:rect b="b" l="l" r="r" t="t"/>
            <a:pathLst>
              <a:path extrusionOk="0" h="636051" w="703879">
                <a:moveTo>
                  <a:pt x="0" y="0"/>
                </a:moveTo>
                <a:lnTo>
                  <a:pt x="703879" y="0"/>
                </a:lnTo>
                <a:lnTo>
                  <a:pt x="703879" y="636050"/>
                </a:lnTo>
                <a:lnTo>
                  <a:pt x="0" y="636050"/>
                </a:lnTo>
                <a:lnTo>
                  <a:pt x="0" y="0"/>
                </a:lnTo>
                <a:close/>
              </a:path>
            </a:pathLst>
          </a:custGeom>
          <a:blipFill rotWithShape="1">
            <a:blip r:embed="rId6">
              <a:alphaModFix/>
            </a:blip>
            <a:stretch>
              <a:fillRect b="0" l="0" r="0" t="0"/>
            </a:stretch>
          </a:blipFill>
          <a:ln>
            <a:noFill/>
          </a:ln>
        </p:spPr>
      </p:sp>
      <p:sp>
        <p:nvSpPr>
          <p:cNvPr id="239" name="Google Shape;239;p23"/>
          <p:cNvSpPr/>
          <p:nvPr/>
        </p:nvSpPr>
        <p:spPr>
          <a:xfrm>
            <a:off x="16316780" y="3964805"/>
            <a:ext cx="636051" cy="636051"/>
          </a:xfrm>
          <a:custGeom>
            <a:rect b="b" l="l" r="r" t="t"/>
            <a:pathLst>
              <a:path extrusionOk="0" h="636051" w="636051">
                <a:moveTo>
                  <a:pt x="0" y="0"/>
                </a:moveTo>
                <a:lnTo>
                  <a:pt x="636050" y="0"/>
                </a:lnTo>
                <a:lnTo>
                  <a:pt x="636050" y="636050"/>
                </a:lnTo>
                <a:lnTo>
                  <a:pt x="0" y="636050"/>
                </a:lnTo>
                <a:lnTo>
                  <a:pt x="0" y="0"/>
                </a:lnTo>
                <a:close/>
              </a:path>
            </a:pathLst>
          </a:custGeom>
          <a:blipFill rotWithShape="1">
            <a:blip r:embed="rId7">
              <a:alphaModFix/>
            </a:blip>
            <a:stretch>
              <a:fillRect b="0" l="0" r="0" t="0"/>
            </a:stretch>
          </a:blipFill>
          <a:ln>
            <a:noFill/>
          </a:ln>
        </p:spPr>
      </p:sp>
      <p:sp>
        <p:nvSpPr>
          <p:cNvPr id="240" name="Google Shape;240;p23"/>
          <p:cNvSpPr/>
          <p:nvPr/>
        </p:nvSpPr>
        <p:spPr>
          <a:xfrm>
            <a:off x="15042835" y="3971161"/>
            <a:ext cx="870206" cy="534781"/>
          </a:xfrm>
          <a:custGeom>
            <a:rect b="b" l="l" r="r" t="t"/>
            <a:pathLst>
              <a:path extrusionOk="0" h="534781" w="870206">
                <a:moveTo>
                  <a:pt x="0" y="0"/>
                </a:moveTo>
                <a:lnTo>
                  <a:pt x="870206" y="0"/>
                </a:lnTo>
                <a:lnTo>
                  <a:pt x="870206" y="534781"/>
                </a:lnTo>
                <a:lnTo>
                  <a:pt x="0" y="534781"/>
                </a:lnTo>
                <a:lnTo>
                  <a:pt x="0" y="0"/>
                </a:lnTo>
                <a:close/>
              </a:path>
            </a:pathLst>
          </a:custGeom>
          <a:blipFill rotWithShape="1">
            <a:blip r:embed="rId8">
              <a:alphaModFix/>
            </a:blip>
            <a:stretch>
              <a:fillRect b="0" l="0" r="0" t="0"/>
            </a:stretch>
          </a:blipFill>
          <a:ln>
            <a:noFill/>
          </a:ln>
        </p:spPr>
      </p:sp>
      <p:sp>
        <p:nvSpPr>
          <p:cNvPr id="241" name="Google Shape;241;p23"/>
          <p:cNvSpPr/>
          <p:nvPr/>
        </p:nvSpPr>
        <p:spPr>
          <a:xfrm>
            <a:off x="16251998" y="5299780"/>
            <a:ext cx="711896" cy="711896"/>
          </a:xfrm>
          <a:custGeom>
            <a:rect b="b" l="l" r="r" t="t"/>
            <a:pathLst>
              <a:path extrusionOk="0" h="711896" w="711896">
                <a:moveTo>
                  <a:pt x="0" y="0"/>
                </a:moveTo>
                <a:lnTo>
                  <a:pt x="711896" y="0"/>
                </a:lnTo>
                <a:lnTo>
                  <a:pt x="711896" y="711896"/>
                </a:lnTo>
                <a:lnTo>
                  <a:pt x="0" y="711896"/>
                </a:lnTo>
                <a:lnTo>
                  <a:pt x="0" y="0"/>
                </a:lnTo>
                <a:close/>
              </a:path>
            </a:pathLst>
          </a:custGeom>
          <a:blipFill rotWithShape="1">
            <a:blip r:embed="rId9">
              <a:alphaModFix/>
            </a:blip>
            <a:stretch>
              <a:fillRect b="0" l="0" r="0" t="0"/>
            </a:stretch>
          </a:blipFill>
          <a:ln>
            <a:noFill/>
          </a:ln>
        </p:spPr>
      </p:sp>
      <p:sp>
        <p:nvSpPr>
          <p:cNvPr id="242" name="Google Shape;242;p23"/>
          <p:cNvSpPr/>
          <p:nvPr/>
        </p:nvSpPr>
        <p:spPr>
          <a:xfrm>
            <a:off x="15202658" y="7873291"/>
            <a:ext cx="495738" cy="711896"/>
          </a:xfrm>
          <a:custGeom>
            <a:rect b="b" l="l" r="r" t="t"/>
            <a:pathLst>
              <a:path extrusionOk="0" h="711896" w="495738">
                <a:moveTo>
                  <a:pt x="0" y="0"/>
                </a:moveTo>
                <a:lnTo>
                  <a:pt x="495739" y="0"/>
                </a:lnTo>
                <a:lnTo>
                  <a:pt x="495739" y="711896"/>
                </a:lnTo>
                <a:lnTo>
                  <a:pt x="0" y="711896"/>
                </a:lnTo>
                <a:lnTo>
                  <a:pt x="0" y="0"/>
                </a:lnTo>
                <a:close/>
              </a:path>
            </a:pathLst>
          </a:custGeom>
          <a:blipFill rotWithShape="1">
            <a:blip r:embed="rId10">
              <a:alphaModFix/>
            </a:blip>
            <a:stretch>
              <a:fillRect b="0" l="0" r="0" t="0"/>
            </a:stretch>
          </a:blipFill>
          <a:ln>
            <a:noFill/>
          </a:ln>
        </p:spPr>
      </p:sp>
      <p:sp>
        <p:nvSpPr>
          <p:cNvPr id="243" name="Google Shape;243;p23"/>
          <p:cNvSpPr/>
          <p:nvPr/>
        </p:nvSpPr>
        <p:spPr>
          <a:xfrm>
            <a:off x="11806751" y="3933877"/>
            <a:ext cx="625174" cy="711896"/>
          </a:xfrm>
          <a:custGeom>
            <a:rect b="b" l="l" r="r" t="t"/>
            <a:pathLst>
              <a:path extrusionOk="0" h="711896" w="625174">
                <a:moveTo>
                  <a:pt x="0" y="0"/>
                </a:moveTo>
                <a:lnTo>
                  <a:pt x="625173" y="0"/>
                </a:lnTo>
                <a:lnTo>
                  <a:pt x="625173" y="711895"/>
                </a:lnTo>
                <a:lnTo>
                  <a:pt x="0" y="711895"/>
                </a:lnTo>
                <a:lnTo>
                  <a:pt x="0" y="0"/>
                </a:lnTo>
                <a:close/>
              </a:path>
            </a:pathLst>
          </a:custGeom>
          <a:blipFill rotWithShape="1">
            <a:blip r:embed="rId11">
              <a:alphaModFix/>
            </a:blip>
            <a:stretch>
              <a:fillRect b="0" l="0" r="0" t="0"/>
            </a:stretch>
          </a:blipFill>
          <a:ln>
            <a:noFill/>
          </a:ln>
        </p:spPr>
      </p:sp>
      <p:sp>
        <p:nvSpPr>
          <p:cNvPr id="244" name="Google Shape;244;p23"/>
          <p:cNvSpPr/>
          <p:nvPr/>
        </p:nvSpPr>
        <p:spPr>
          <a:xfrm>
            <a:off x="13871997" y="4063038"/>
            <a:ext cx="825395" cy="490735"/>
          </a:xfrm>
          <a:custGeom>
            <a:rect b="b" l="l" r="r" t="t"/>
            <a:pathLst>
              <a:path extrusionOk="0" h="490735" w="825395">
                <a:moveTo>
                  <a:pt x="0" y="0"/>
                </a:moveTo>
                <a:lnTo>
                  <a:pt x="825394" y="0"/>
                </a:lnTo>
                <a:lnTo>
                  <a:pt x="825394" y="490734"/>
                </a:lnTo>
                <a:lnTo>
                  <a:pt x="0" y="490734"/>
                </a:lnTo>
                <a:lnTo>
                  <a:pt x="0" y="0"/>
                </a:lnTo>
                <a:close/>
              </a:path>
            </a:pathLst>
          </a:custGeom>
          <a:blipFill rotWithShape="1">
            <a:blip r:embed="rId12">
              <a:alphaModFix/>
            </a:blip>
            <a:stretch>
              <a:fillRect b="0" l="0" r="0" t="0"/>
            </a:stretch>
          </a:blipFill>
          <a:ln>
            <a:noFill/>
          </a:ln>
        </p:spPr>
      </p:sp>
      <p:sp>
        <p:nvSpPr>
          <p:cNvPr id="245" name="Google Shape;245;p23"/>
          <p:cNvSpPr/>
          <p:nvPr/>
        </p:nvSpPr>
        <p:spPr>
          <a:xfrm>
            <a:off x="7702498" y="3971799"/>
            <a:ext cx="636051" cy="636051"/>
          </a:xfrm>
          <a:custGeom>
            <a:rect b="b" l="l" r="r" t="t"/>
            <a:pathLst>
              <a:path extrusionOk="0" h="636051" w="636051">
                <a:moveTo>
                  <a:pt x="0" y="0"/>
                </a:moveTo>
                <a:lnTo>
                  <a:pt x="636051" y="0"/>
                </a:lnTo>
                <a:lnTo>
                  <a:pt x="636051" y="636051"/>
                </a:lnTo>
                <a:lnTo>
                  <a:pt x="0" y="636051"/>
                </a:lnTo>
                <a:lnTo>
                  <a:pt x="0" y="0"/>
                </a:lnTo>
                <a:close/>
              </a:path>
            </a:pathLst>
          </a:custGeom>
          <a:blipFill rotWithShape="1">
            <a:blip r:embed="rId13">
              <a:alphaModFix/>
            </a:blip>
            <a:stretch>
              <a:fillRect b="0" l="0" r="0" t="0"/>
            </a:stretch>
          </a:blipFill>
          <a:ln>
            <a:noFill/>
          </a:ln>
        </p:spPr>
      </p:sp>
      <p:sp>
        <p:nvSpPr>
          <p:cNvPr id="246" name="Google Shape;246;p23"/>
          <p:cNvSpPr/>
          <p:nvPr/>
        </p:nvSpPr>
        <p:spPr>
          <a:xfrm>
            <a:off x="6717455" y="3971799"/>
            <a:ext cx="636051" cy="636051"/>
          </a:xfrm>
          <a:custGeom>
            <a:rect b="b" l="l" r="r" t="t"/>
            <a:pathLst>
              <a:path extrusionOk="0" h="636051" w="636051">
                <a:moveTo>
                  <a:pt x="0" y="0"/>
                </a:moveTo>
                <a:lnTo>
                  <a:pt x="636051" y="0"/>
                </a:lnTo>
                <a:lnTo>
                  <a:pt x="636051" y="636051"/>
                </a:lnTo>
                <a:lnTo>
                  <a:pt x="0" y="636051"/>
                </a:lnTo>
                <a:lnTo>
                  <a:pt x="0" y="0"/>
                </a:lnTo>
                <a:close/>
              </a:path>
            </a:pathLst>
          </a:custGeom>
          <a:blipFill rotWithShape="1">
            <a:blip r:embed="rId14">
              <a:alphaModFix/>
            </a:blip>
            <a:stretch>
              <a:fillRect b="0" l="0" r="0" t="0"/>
            </a:stretch>
          </a:blipFill>
          <a:ln>
            <a:noFill/>
          </a:ln>
        </p:spPr>
      </p:sp>
      <p:sp>
        <p:nvSpPr>
          <p:cNvPr id="247" name="Google Shape;247;p23"/>
          <p:cNvSpPr/>
          <p:nvPr/>
        </p:nvSpPr>
        <p:spPr>
          <a:xfrm>
            <a:off x="10721070" y="3952937"/>
            <a:ext cx="705859" cy="673775"/>
          </a:xfrm>
          <a:custGeom>
            <a:rect b="b" l="l" r="r" t="t"/>
            <a:pathLst>
              <a:path extrusionOk="0" h="673775" w="705859">
                <a:moveTo>
                  <a:pt x="0" y="0"/>
                </a:moveTo>
                <a:lnTo>
                  <a:pt x="705859" y="0"/>
                </a:lnTo>
                <a:lnTo>
                  <a:pt x="705859" y="673775"/>
                </a:lnTo>
                <a:lnTo>
                  <a:pt x="0" y="673775"/>
                </a:lnTo>
                <a:lnTo>
                  <a:pt x="0" y="0"/>
                </a:lnTo>
                <a:close/>
              </a:path>
            </a:pathLst>
          </a:custGeom>
          <a:blipFill rotWithShape="1">
            <a:blip r:embed="rId15">
              <a:alphaModFix/>
            </a:blip>
            <a:stretch>
              <a:fillRect b="0" l="0" r="0" t="0"/>
            </a:stretch>
          </a:blipFill>
          <a:ln>
            <a:noFill/>
          </a:ln>
        </p:spPr>
      </p:sp>
      <p:sp>
        <p:nvSpPr>
          <p:cNvPr id="248" name="Google Shape;248;p23"/>
          <p:cNvSpPr/>
          <p:nvPr/>
        </p:nvSpPr>
        <p:spPr>
          <a:xfrm>
            <a:off x="8701927" y="3933877"/>
            <a:ext cx="706718" cy="711896"/>
          </a:xfrm>
          <a:custGeom>
            <a:rect b="b" l="l" r="r" t="t"/>
            <a:pathLst>
              <a:path extrusionOk="0" h="711896" w="706718">
                <a:moveTo>
                  <a:pt x="0" y="0"/>
                </a:moveTo>
                <a:lnTo>
                  <a:pt x="706718" y="0"/>
                </a:lnTo>
                <a:lnTo>
                  <a:pt x="706718" y="711895"/>
                </a:lnTo>
                <a:lnTo>
                  <a:pt x="0" y="711895"/>
                </a:lnTo>
                <a:lnTo>
                  <a:pt x="0" y="0"/>
                </a:lnTo>
                <a:close/>
              </a:path>
            </a:pathLst>
          </a:custGeom>
          <a:blipFill rotWithShape="1">
            <a:blip r:embed="rId16">
              <a:alphaModFix/>
            </a:blip>
            <a:stretch>
              <a:fillRect b="0" l="0" r="0" t="0"/>
            </a:stretch>
          </a:blipFill>
          <a:ln>
            <a:noFill/>
          </a:ln>
        </p:spPr>
      </p:sp>
      <p:sp>
        <p:nvSpPr>
          <p:cNvPr id="249" name="Google Shape;249;p23"/>
          <p:cNvSpPr/>
          <p:nvPr/>
        </p:nvSpPr>
        <p:spPr>
          <a:xfrm>
            <a:off x="9764830" y="3926882"/>
            <a:ext cx="589490" cy="718890"/>
          </a:xfrm>
          <a:custGeom>
            <a:rect b="b" l="l" r="r" t="t"/>
            <a:pathLst>
              <a:path extrusionOk="0" h="718890" w="589490">
                <a:moveTo>
                  <a:pt x="0" y="0"/>
                </a:moveTo>
                <a:lnTo>
                  <a:pt x="589490" y="0"/>
                </a:lnTo>
                <a:lnTo>
                  <a:pt x="589490" y="718890"/>
                </a:lnTo>
                <a:lnTo>
                  <a:pt x="0" y="718890"/>
                </a:lnTo>
                <a:lnTo>
                  <a:pt x="0" y="0"/>
                </a:lnTo>
                <a:close/>
              </a:path>
            </a:pathLst>
          </a:custGeom>
          <a:blipFill rotWithShape="1">
            <a:blip r:embed="rId17">
              <a:alphaModFix/>
            </a:blip>
            <a:stretch>
              <a:fillRect b="0" l="0" r="0" t="0"/>
            </a:stretch>
          </a:blipFill>
          <a:ln>
            <a:noFill/>
          </a:ln>
        </p:spPr>
      </p:sp>
      <p:sp>
        <p:nvSpPr>
          <p:cNvPr id="250" name="Google Shape;250;p23"/>
          <p:cNvSpPr/>
          <p:nvPr/>
        </p:nvSpPr>
        <p:spPr>
          <a:xfrm>
            <a:off x="12828487" y="3971799"/>
            <a:ext cx="669540" cy="673212"/>
          </a:xfrm>
          <a:custGeom>
            <a:rect b="b" l="l" r="r" t="t"/>
            <a:pathLst>
              <a:path extrusionOk="0" h="673212" w="669540">
                <a:moveTo>
                  <a:pt x="0" y="0"/>
                </a:moveTo>
                <a:lnTo>
                  <a:pt x="669540" y="0"/>
                </a:lnTo>
                <a:lnTo>
                  <a:pt x="669540" y="673212"/>
                </a:lnTo>
                <a:lnTo>
                  <a:pt x="0" y="673212"/>
                </a:lnTo>
                <a:lnTo>
                  <a:pt x="0" y="0"/>
                </a:lnTo>
                <a:close/>
              </a:path>
            </a:pathLst>
          </a:custGeom>
          <a:blipFill rotWithShape="1">
            <a:blip r:embed="rId18">
              <a:alphaModFix/>
            </a:blip>
            <a:stretch>
              <a:fillRect b="0" l="0" r="0" t="0"/>
            </a:stretch>
          </a:blipFill>
          <a:ln>
            <a:noFill/>
          </a:ln>
        </p:spPr>
      </p:sp>
      <p:sp>
        <p:nvSpPr>
          <p:cNvPr id="251" name="Google Shape;251;p23"/>
          <p:cNvSpPr/>
          <p:nvPr/>
        </p:nvSpPr>
        <p:spPr>
          <a:xfrm>
            <a:off x="12756922" y="5242183"/>
            <a:ext cx="574694" cy="711896"/>
          </a:xfrm>
          <a:custGeom>
            <a:rect b="b" l="l" r="r" t="t"/>
            <a:pathLst>
              <a:path extrusionOk="0" h="711896" w="574694">
                <a:moveTo>
                  <a:pt x="0" y="0"/>
                </a:moveTo>
                <a:lnTo>
                  <a:pt x="574694" y="0"/>
                </a:lnTo>
                <a:lnTo>
                  <a:pt x="574694" y="711896"/>
                </a:lnTo>
                <a:lnTo>
                  <a:pt x="0" y="711896"/>
                </a:lnTo>
                <a:lnTo>
                  <a:pt x="0" y="0"/>
                </a:lnTo>
                <a:close/>
              </a:path>
            </a:pathLst>
          </a:custGeom>
          <a:blipFill rotWithShape="1">
            <a:blip r:embed="rId19">
              <a:alphaModFix/>
            </a:blip>
            <a:stretch>
              <a:fillRect b="0" l="0" r="0" t="0"/>
            </a:stretch>
          </a:blipFill>
          <a:ln>
            <a:noFill/>
          </a:ln>
        </p:spPr>
      </p:sp>
      <p:sp>
        <p:nvSpPr>
          <p:cNvPr id="252" name="Google Shape;252;p23"/>
          <p:cNvSpPr/>
          <p:nvPr/>
        </p:nvSpPr>
        <p:spPr>
          <a:xfrm>
            <a:off x="11518573" y="5242183"/>
            <a:ext cx="773800" cy="711896"/>
          </a:xfrm>
          <a:custGeom>
            <a:rect b="b" l="l" r="r" t="t"/>
            <a:pathLst>
              <a:path extrusionOk="0" h="711896" w="773800">
                <a:moveTo>
                  <a:pt x="0" y="0"/>
                </a:moveTo>
                <a:lnTo>
                  <a:pt x="773799" y="0"/>
                </a:lnTo>
                <a:lnTo>
                  <a:pt x="773799" y="711896"/>
                </a:lnTo>
                <a:lnTo>
                  <a:pt x="0" y="711896"/>
                </a:lnTo>
                <a:lnTo>
                  <a:pt x="0" y="0"/>
                </a:lnTo>
                <a:close/>
              </a:path>
            </a:pathLst>
          </a:custGeom>
          <a:blipFill rotWithShape="1">
            <a:blip r:embed="rId20">
              <a:alphaModFix/>
            </a:blip>
            <a:stretch>
              <a:fillRect b="0" l="0" r="0" t="0"/>
            </a:stretch>
          </a:blipFill>
          <a:ln>
            <a:noFill/>
          </a:ln>
        </p:spPr>
      </p:sp>
      <p:sp>
        <p:nvSpPr>
          <p:cNvPr id="253" name="Google Shape;253;p23"/>
          <p:cNvSpPr/>
          <p:nvPr/>
        </p:nvSpPr>
        <p:spPr>
          <a:xfrm>
            <a:off x="13843959" y="5403624"/>
            <a:ext cx="813542" cy="467417"/>
          </a:xfrm>
          <a:custGeom>
            <a:rect b="b" l="l" r="r" t="t"/>
            <a:pathLst>
              <a:path extrusionOk="0" h="467417" w="813542">
                <a:moveTo>
                  <a:pt x="0" y="0"/>
                </a:moveTo>
                <a:lnTo>
                  <a:pt x="813541" y="0"/>
                </a:lnTo>
                <a:lnTo>
                  <a:pt x="813541" y="467417"/>
                </a:lnTo>
                <a:lnTo>
                  <a:pt x="0" y="467417"/>
                </a:lnTo>
                <a:lnTo>
                  <a:pt x="0" y="0"/>
                </a:lnTo>
                <a:close/>
              </a:path>
            </a:pathLst>
          </a:custGeom>
          <a:blipFill rotWithShape="1">
            <a:blip r:embed="rId21">
              <a:alphaModFix/>
            </a:blip>
            <a:stretch>
              <a:fillRect b="0" l="0" r="0" t="0"/>
            </a:stretch>
          </a:blipFill>
          <a:ln>
            <a:noFill/>
          </a:ln>
        </p:spPr>
      </p:sp>
      <p:sp>
        <p:nvSpPr>
          <p:cNvPr id="254" name="Google Shape;254;p23"/>
          <p:cNvSpPr/>
          <p:nvPr/>
        </p:nvSpPr>
        <p:spPr>
          <a:xfrm>
            <a:off x="9181324" y="5242183"/>
            <a:ext cx="711896" cy="711896"/>
          </a:xfrm>
          <a:custGeom>
            <a:rect b="b" l="l" r="r" t="t"/>
            <a:pathLst>
              <a:path extrusionOk="0" h="711896" w="711896">
                <a:moveTo>
                  <a:pt x="0" y="0"/>
                </a:moveTo>
                <a:lnTo>
                  <a:pt x="711896" y="0"/>
                </a:lnTo>
                <a:lnTo>
                  <a:pt x="711896" y="711896"/>
                </a:lnTo>
                <a:lnTo>
                  <a:pt x="0" y="711896"/>
                </a:lnTo>
                <a:lnTo>
                  <a:pt x="0" y="0"/>
                </a:lnTo>
                <a:close/>
              </a:path>
            </a:pathLst>
          </a:custGeom>
          <a:blipFill rotWithShape="1">
            <a:blip r:embed="rId22">
              <a:alphaModFix/>
            </a:blip>
            <a:stretch>
              <a:fillRect b="0" l="0" r="0" t="0"/>
            </a:stretch>
          </a:blipFill>
          <a:ln>
            <a:noFill/>
          </a:ln>
        </p:spPr>
      </p:sp>
      <p:sp>
        <p:nvSpPr>
          <p:cNvPr id="255" name="Google Shape;255;p23"/>
          <p:cNvSpPr/>
          <p:nvPr/>
        </p:nvSpPr>
        <p:spPr>
          <a:xfrm>
            <a:off x="6717455" y="5242183"/>
            <a:ext cx="827786" cy="711896"/>
          </a:xfrm>
          <a:custGeom>
            <a:rect b="b" l="l" r="r" t="t"/>
            <a:pathLst>
              <a:path extrusionOk="0" h="711896" w="827786">
                <a:moveTo>
                  <a:pt x="0" y="0"/>
                </a:moveTo>
                <a:lnTo>
                  <a:pt x="827786" y="0"/>
                </a:lnTo>
                <a:lnTo>
                  <a:pt x="827786" y="711896"/>
                </a:lnTo>
                <a:lnTo>
                  <a:pt x="0" y="711896"/>
                </a:lnTo>
                <a:lnTo>
                  <a:pt x="0" y="0"/>
                </a:lnTo>
                <a:close/>
              </a:path>
            </a:pathLst>
          </a:custGeom>
          <a:blipFill rotWithShape="1">
            <a:blip r:embed="rId23">
              <a:alphaModFix/>
            </a:blip>
            <a:stretch>
              <a:fillRect b="0" l="0" r="0" t="0"/>
            </a:stretch>
          </a:blipFill>
          <a:ln>
            <a:noFill/>
          </a:ln>
        </p:spPr>
      </p:sp>
      <p:sp>
        <p:nvSpPr>
          <p:cNvPr id="256" name="Google Shape;256;p23"/>
          <p:cNvSpPr/>
          <p:nvPr/>
        </p:nvSpPr>
        <p:spPr>
          <a:xfrm>
            <a:off x="10273612" y="5242183"/>
            <a:ext cx="710601" cy="711896"/>
          </a:xfrm>
          <a:custGeom>
            <a:rect b="b" l="l" r="r" t="t"/>
            <a:pathLst>
              <a:path extrusionOk="0" h="711896" w="710601">
                <a:moveTo>
                  <a:pt x="0" y="0"/>
                </a:moveTo>
                <a:lnTo>
                  <a:pt x="710602" y="0"/>
                </a:lnTo>
                <a:lnTo>
                  <a:pt x="710602" y="711896"/>
                </a:lnTo>
                <a:lnTo>
                  <a:pt x="0" y="711896"/>
                </a:lnTo>
                <a:lnTo>
                  <a:pt x="0" y="0"/>
                </a:lnTo>
                <a:close/>
              </a:path>
            </a:pathLst>
          </a:custGeom>
          <a:blipFill rotWithShape="1">
            <a:blip r:embed="rId24">
              <a:alphaModFix/>
            </a:blip>
            <a:stretch>
              <a:fillRect b="0" l="0" r="0" t="0"/>
            </a:stretch>
          </a:blipFill>
          <a:ln>
            <a:noFill/>
          </a:ln>
        </p:spPr>
      </p:sp>
      <p:sp>
        <p:nvSpPr>
          <p:cNvPr id="257" name="Google Shape;257;p23"/>
          <p:cNvSpPr/>
          <p:nvPr/>
        </p:nvSpPr>
        <p:spPr>
          <a:xfrm>
            <a:off x="8007335" y="5242183"/>
            <a:ext cx="711896" cy="711896"/>
          </a:xfrm>
          <a:custGeom>
            <a:rect b="b" l="l" r="r" t="t"/>
            <a:pathLst>
              <a:path extrusionOk="0" h="711896" w="711896">
                <a:moveTo>
                  <a:pt x="0" y="0"/>
                </a:moveTo>
                <a:lnTo>
                  <a:pt x="711895" y="0"/>
                </a:lnTo>
                <a:lnTo>
                  <a:pt x="711895" y="711896"/>
                </a:lnTo>
                <a:lnTo>
                  <a:pt x="0" y="711896"/>
                </a:lnTo>
                <a:lnTo>
                  <a:pt x="0" y="0"/>
                </a:lnTo>
                <a:close/>
              </a:path>
            </a:pathLst>
          </a:custGeom>
          <a:blipFill rotWithShape="1">
            <a:blip r:embed="rId25">
              <a:alphaModFix/>
            </a:blip>
            <a:stretch>
              <a:fillRect b="0" l="0" r="0" t="0"/>
            </a:stretch>
          </a:blipFill>
          <a:ln>
            <a:noFill/>
          </a:ln>
        </p:spPr>
      </p:sp>
      <p:sp>
        <p:nvSpPr>
          <p:cNvPr id="258" name="Google Shape;258;p23"/>
          <p:cNvSpPr/>
          <p:nvPr/>
        </p:nvSpPr>
        <p:spPr>
          <a:xfrm>
            <a:off x="11905169" y="6570059"/>
            <a:ext cx="780201" cy="615650"/>
          </a:xfrm>
          <a:custGeom>
            <a:rect b="b" l="l" r="r" t="t"/>
            <a:pathLst>
              <a:path extrusionOk="0" h="615650" w="780201">
                <a:moveTo>
                  <a:pt x="0" y="0"/>
                </a:moveTo>
                <a:lnTo>
                  <a:pt x="780201" y="0"/>
                </a:lnTo>
                <a:lnTo>
                  <a:pt x="780201" y="615650"/>
                </a:lnTo>
                <a:lnTo>
                  <a:pt x="0" y="615650"/>
                </a:lnTo>
                <a:lnTo>
                  <a:pt x="0" y="0"/>
                </a:lnTo>
                <a:close/>
              </a:path>
            </a:pathLst>
          </a:custGeom>
          <a:blipFill rotWithShape="1">
            <a:blip r:embed="rId26">
              <a:alphaModFix/>
            </a:blip>
            <a:stretch>
              <a:fillRect b="0" l="0" r="0" t="0"/>
            </a:stretch>
          </a:blipFill>
          <a:ln>
            <a:noFill/>
          </a:ln>
        </p:spPr>
      </p:sp>
      <p:sp>
        <p:nvSpPr>
          <p:cNvPr id="259" name="Google Shape;259;p23"/>
          <p:cNvSpPr/>
          <p:nvPr/>
        </p:nvSpPr>
        <p:spPr>
          <a:xfrm>
            <a:off x="10709336" y="6598992"/>
            <a:ext cx="804633" cy="484243"/>
          </a:xfrm>
          <a:custGeom>
            <a:rect b="b" l="l" r="r" t="t"/>
            <a:pathLst>
              <a:path extrusionOk="0" h="484243" w="804633">
                <a:moveTo>
                  <a:pt x="0" y="0"/>
                </a:moveTo>
                <a:lnTo>
                  <a:pt x="804634" y="0"/>
                </a:lnTo>
                <a:lnTo>
                  <a:pt x="804634" y="484243"/>
                </a:lnTo>
                <a:lnTo>
                  <a:pt x="0" y="484243"/>
                </a:lnTo>
                <a:lnTo>
                  <a:pt x="0" y="0"/>
                </a:lnTo>
                <a:close/>
              </a:path>
            </a:pathLst>
          </a:custGeom>
          <a:blipFill rotWithShape="1">
            <a:blip r:embed="rId27">
              <a:alphaModFix/>
            </a:blip>
            <a:stretch>
              <a:fillRect b="0" l="0" r="0" t="0"/>
            </a:stretch>
          </a:blipFill>
          <a:ln>
            <a:noFill/>
          </a:ln>
        </p:spPr>
      </p:sp>
      <p:sp>
        <p:nvSpPr>
          <p:cNvPr id="260" name="Google Shape;260;p23"/>
          <p:cNvSpPr/>
          <p:nvPr/>
        </p:nvSpPr>
        <p:spPr>
          <a:xfrm>
            <a:off x="8814855" y="6525022"/>
            <a:ext cx="662098" cy="705725"/>
          </a:xfrm>
          <a:custGeom>
            <a:rect b="b" l="l" r="r" t="t"/>
            <a:pathLst>
              <a:path extrusionOk="0" h="705725" w="662098">
                <a:moveTo>
                  <a:pt x="0" y="0"/>
                </a:moveTo>
                <a:lnTo>
                  <a:pt x="662098" y="0"/>
                </a:lnTo>
                <a:lnTo>
                  <a:pt x="662098" y="705724"/>
                </a:lnTo>
                <a:lnTo>
                  <a:pt x="0" y="705724"/>
                </a:lnTo>
                <a:lnTo>
                  <a:pt x="0" y="0"/>
                </a:lnTo>
                <a:close/>
              </a:path>
            </a:pathLst>
          </a:custGeom>
          <a:blipFill rotWithShape="1">
            <a:blip r:embed="rId28">
              <a:alphaModFix/>
            </a:blip>
            <a:stretch>
              <a:fillRect b="0" l="0" r="0" t="0"/>
            </a:stretch>
          </a:blipFill>
          <a:ln>
            <a:noFill/>
          </a:ln>
        </p:spPr>
      </p:sp>
      <p:sp>
        <p:nvSpPr>
          <p:cNvPr id="261" name="Google Shape;261;p23"/>
          <p:cNvSpPr/>
          <p:nvPr/>
        </p:nvSpPr>
        <p:spPr>
          <a:xfrm>
            <a:off x="9868153" y="6533289"/>
            <a:ext cx="449984" cy="615650"/>
          </a:xfrm>
          <a:custGeom>
            <a:rect b="b" l="l" r="r" t="t"/>
            <a:pathLst>
              <a:path extrusionOk="0" h="615650" w="449984">
                <a:moveTo>
                  <a:pt x="0" y="0"/>
                </a:moveTo>
                <a:lnTo>
                  <a:pt x="449983" y="0"/>
                </a:lnTo>
                <a:lnTo>
                  <a:pt x="449983" y="615650"/>
                </a:lnTo>
                <a:lnTo>
                  <a:pt x="0" y="615650"/>
                </a:lnTo>
                <a:lnTo>
                  <a:pt x="0" y="0"/>
                </a:lnTo>
                <a:close/>
              </a:path>
            </a:pathLst>
          </a:custGeom>
          <a:blipFill rotWithShape="1">
            <a:blip r:embed="rId29">
              <a:alphaModFix/>
            </a:blip>
            <a:stretch>
              <a:fillRect b="0" l="0" r="0" t="0"/>
            </a:stretch>
          </a:blipFill>
          <a:ln>
            <a:noFill/>
          </a:ln>
        </p:spPr>
      </p:sp>
      <p:sp>
        <p:nvSpPr>
          <p:cNvPr id="262" name="Google Shape;262;p23"/>
          <p:cNvSpPr/>
          <p:nvPr/>
        </p:nvSpPr>
        <p:spPr>
          <a:xfrm>
            <a:off x="7907102" y="6525022"/>
            <a:ext cx="514537" cy="705725"/>
          </a:xfrm>
          <a:custGeom>
            <a:rect b="b" l="l" r="r" t="t"/>
            <a:pathLst>
              <a:path extrusionOk="0" h="705725" w="514537">
                <a:moveTo>
                  <a:pt x="0" y="0"/>
                </a:moveTo>
                <a:lnTo>
                  <a:pt x="514537" y="0"/>
                </a:lnTo>
                <a:lnTo>
                  <a:pt x="514537" y="705724"/>
                </a:lnTo>
                <a:lnTo>
                  <a:pt x="0" y="705724"/>
                </a:lnTo>
                <a:lnTo>
                  <a:pt x="0" y="0"/>
                </a:lnTo>
                <a:close/>
              </a:path>
            </a:pathLst>
          </a:custGeom>
          <a:blipFill rotWithShape="1">
            <a:blip r:embed="rId30">
              <a:alphaModFix/>
            </a:blip>
            <a:stretch>
              <a:fillRect b="0" l="0" r="0" t="0"/>
            </a:stretch>
          </a:blipFill>
          <a:ln>
            <a:noFill/>
          </a:ln>
        </p:spPr>
      </p:sp>
      <p:sp>
        <p:nvSpPr>
          <p:cNvPr id="263" name="Google Shape;263;p23"/>
          <p:cNvSpPr/>
          <p:nvPr/>
        </p:nvSpPr>
        <p:spPr>
          <a:xfrm>
            <a:off x="14087451" y="6570059"/>
            <a:ext cx="615650" cy="615650"/>
          </a:xfrm>
          <a:custGeom>
            <a:rect b="b" l="l" r="r" t="t"/>
            <a:pathLst>
              <a:path extrusionOk="0" h="615650" w="615650">
                <a:moveTo>
                  <a:pt x="0" y="0"/>
                </a:moveTo>
                <a:lnTo>
                  <a:pt x="615649" y="0"/>
                </a:lnTo>
                <a:lnTo>
                  <a:pt x="615649" y="615650"/>
                </a:lnTo>
                <a:lnTo>
                  <a:pt x="0" y="615650"/>
                </a:lnTo>
                <a:lnTo>
                  <a:pt x="0" y="0"/>
                </a:lnTo>
                <a:close/>
              </a:path>
            </a:pathLst>
          </a:custGeom>
          <a:blipFill rotWithShape="1">
            <a:blip r:embed="rId31">
              <a:alphaModFix/>
            </a:blip>
            <a:stretch>
              <a:fillRect b="0" l="0" r="0" t="0"/>
            </a:stretch>
          </a:blipFill>
          <a:ln>
            <a:noFill/>
          </a:ln>
        </p:spPr>
      </p:sp>
      <p:sp>
        <p:nvSpPr>
          <p:cNvPr id="264" name="Google Shape;264;p23"/>
          <p:cNvSpPr/>
          <p:nvPr/>
        </p:nvSpPr>
        <p:spPr>
          <a:xfrm>
            <a:off x="13079594" y="6570059"/>
            <a:ext cx="615650" cy="615650"/>
          </a:xfrm>
          <a:custGeom>
            <a:rect b="b" l="l" r="r" t="t"/>
            <a:pathLst>
              <a:path extrusionOk="0" h="615650" w="615650">
                <a:moveTo>
                  <a:pt x="0" y="0"/>
                </a:moveTo>
                <a:lnTo>
                  <a:pt x="615649" y="0"/>
                </a:lnTo>
                <a:lnTo>
                  <a:pt x="615649" y="615650"/>
                </a:lnTo>
                <a:lnTo>
                  <a:pt x="0" y="615650"/>
                </a:lnTo>
                <a:lnTo>
                  <a:pt x="0" y="0"/>
                </a:lnTo>
                <a:close/>
              </a:path>
            </a:pathLst>
          </a:custGeom>
          <a:blipFill rotWithShape="1">
            <a:blip r:embed="rId32">
              <a:alphaModFix/>
            </a:blip>
            <a:stretch>
              <a:fillRect b="0" l="0" r="0" t="0"/>
            </a:stretch>
          </a:blipFill>
          <a:ln>
            <a:noFill/>
          </a:ln>
        </p:spPr>
      </p:sp>
      <p:sp>
        <p:nvSpPr>
          <p:cNvPr id="265" name="Google Shape;265;p23"/>
          <p:cNvSpPr/>
          <p:nvPr/>
        </p:nvSpPr>
        <p:spPr>
          <a:xfrm>
            <a:off x="6717455" y="6485166"/>
            <a:ext cx="797439" cy="711896"/>
          </a:xfrm>
          <a:custGeom>
            <a:rect b="b" l="l" r="r" t="t"/>
            <a:pathLst>
              <a:path extrusionOk="0" h="711896" w="797439">
                <a:moveTo>
                  <a:pt x="0" y="0"/>
                </a:moveTo>
                <a:lnTo>
                  <a:pt x="797440" y="0"/>
                </a:lnTo>
                <a:lnTo>
                  <a:pt x="797440" y="711896"/>
                </a:lnTo>
                <a:lnTo>
                  <a:pt x="0" y="711896"/>
                </a:lnTo>
                <a:lnTo>
                  <a:pt x="0" y="0"/>
                </a:lnTo>
                <a:close/>
              </a:path>
            </a:pathLst>
          </a:custGeom>
          <a:blipFill rotWithShape="1">
            <a:blip r:embed="rId33">
              <a:alphaModFix/>
            </a:blip>
            <a:stretch>
              <a:fillRect b="0" l="0" r="0" t="0"/>
            </a:stretch>
          </a:blipFill>
          <a:ln>
            <a:noFill/>
          </a:ln>
        </p:spPr>
      </p:sp>
      <p:sp>
        <p:nvSpPr>
          <p:cNvPr id="266" name="Google Shape;266;p23"/>
          <p:cNvSpPr/>
          <p:nvPr/>
        </p:nvSpPr>
        <p:spPr>
          <a:xfrm>
            <a:off x="13936073" y="7888294"/>
            <a:ext cx="609464" cy="696893"/>
          </a:xfrm>
          <a:custGeom>
            <a:rect b="b" l="l" r="r" t="t"/>
            <a:pathLst>
              <a:path extrusionOk="0" h="696893" w="609464">
                <a:moveTo>
                  <a:pt x="0" y="0"/>
                </a:moveTo>
                <a:lnTo>
                  <a:pt x="609464" y="0"/>
                </a:lnTo>
                <a:lnTo>
                  <a:pt x="609464" y="696893"/>
                </a:lnTo>
                <a:lnTo>
                  <a:pt x="0" y="696893"/>
                </a:lnTo>
                <a:lnTo>
                  <a:pt x="0" y="0"/>
                </a:lnTo>
                <a:close/>
              </a:path>
            </a:pathLst>
          </a:custGeom>
          <a:blipFill rotWithShape="1">
            <a:blip r:embed="rId34">
              <a:alphaModFix/>
            </a:blip>
            <a:stretch>
              <a:fillRect b="0" l="0" r="0" t="0"/>
            </a:stretch>
          </a:blipFill>
          <a:ln>
            <a:noFill/>
          </a:ln>
        </p:spPr>
      </p:sp>
      <p:sp>
        <p:nvSpPr>
          <p:cNvPr id="267" name="Google Shape;267;p23"/>
          <p:cNvSpPr/>
          <p:nvPr/>
        </p:nvSpPr>
        <p:spPr>
          <a:xfrm>
            <a:off x="12729625" y="7979928"/>
            <a:ext cx="733749" cy="513624"/>
          </a:xfrm>
          <a:custGeom>
            <a:rect b="b" l="l" r="r" t="t"/>
            <a:pathLst>
              <a:path extrusionOk="0" h="513624" w="733749">
                <a:moveTo>
                  <a:pt x="0" y="0"/>
                </a:moveTo>
                <a:lnTo>
                  <a:pt x="733748" y="0"/>
                </a:lnTo>
                <a:lnTo>
                  <a:pt x="733748" y="513624"/>
                </a:lnTo>
                <a:lnTo>
                  <a:pt x="0" y="513624"/>
                </a:lnTo>
                <a:lnTo>
                  <a:pt x="0" y="0"/>
                </a:lnTo>
                <a:close/>
              </a:path>
            </a:pathLst>
          </a:custGeom>
          <a:blipFill rotWithShape="1">
            <a:blip r:embed="rId35">
              <a:alphaModFix/>
            </a:blip>
            <a:stretch>
              <a:fillRect b="0" l="0" r="0" t="0"/>
            </a:stretch>
          </a:blipFill>
          <a:ln>
            <a:noFill/>
          </a:ln>
        </p:spPr>
      </p:sp>
      <p:sp>
        <p:nvSpPr>
          <p:cNvPr id="268" name="Google Shape;268;p23"/>
          <p:cNvSpPr/>
          <p:nvPr/>
        </p:nvSpPr>
        <p:spPr>
          <a:xfrm>
            <a:off x="11622720" y="7979928"/>
            <a:ext cx="627763" cy="513624"/>
          </a:xfrm>
          <a:custGeom>
            <a:rect b="b" l="l" r="r" t="t"/>
            <a:pathLst>
              <a:path extrusionOk="0" h="513624" w="627763">
                <a:moveTo>
                  <a:pt x="0" y="0"/>
                </a:moveTo>
                <a:lnTo>
                  <a:pt x="627763" y="0"/>
                </a:lnTo>
                <a:lnTo>
                  <a:pt x="627763" y="513624"/>
                </a:lnTo>
                <a:lnTo>
                  <a:pt x="0" y="513624"/>
                </a:lnTo>
                <a:lnTo>
                  <a:pt x="0" y="0"/>
                </a:lnTo>
                <a:close/>
              </a:path>
            </a:pathLst>
          </a:custGeom>
          <a:blipFill rotWithShape="1">
            <a:blip r:embed="rId36">
              <a:alphaModFix/>
            </a:blip>
            <a:stretch>
              <a:fillRect b="0" l="0" r="0" t="0"/>
            </a:stretch>
          </a:blipFill>
          <a:ln>
            <a:noFill/>
          </a:ln>
        </p:spPr>
      </p:sp>
      <p:sp>
        <p:nvSpPr>
          <p:cNvPr id="269" name="Google Shape;269;p23"/>
          <p:cNvSpPr/>
          <p:nvPr/>
        </p:nvSpPr>
        <p:spPr>
          <a:xfrm>
            <a:off x="9812716" y="7888294"/>
            <a:ext cx="350981" cy="696893"/>
          </a:xfrm>
          <a:custGeom>
            <a:rect b="b" l="l" r="r" t="t"/>
            <a:pathLst>
              <a:path extrusionOk="0" h="696893" w="350981">
                <a:moveTo>
                  <a:pt x="0" y="0"/>
                </a:moveTo>
                <a:lnTo>
                  <a:pt x="350981" y="0"/>
                </a:lnTo>
                <a:lnTo>
                  <a:pt x="350981" y="696893"/>
                </a:lnTo>
                <a:lnTo>
                  <a:pt x="0" y="696893"/>
                </a:lnTo>
                <a:lnTo>
                  <a:pt x="0" y="0"/>
                </a:lnTo>
                <a:close/>
              </a:path>
            </a:pathLst>
          </a:custGeom>
          <a:blipFill rotWithShape="1">
            <a:blip r:embed="rId37">
              <a:alphaModFix/>
            </a:blip>
            <a:stretch>
              <a:fillRect b="0" l="0" r="0" t="0"/>
            </a:stretch>
          </a:blipFill>
          <a:ln>
            <a:noFill/>
          </a:ln>
        </p:spPr>
      </p:sp>
      <p:sp>
        <p:nvSpPr>
          <p:cNvPr id="270" name="Google Shape;270;p23"/>
          <p:cNvSpPr/>
          <p:nvPr/>
        </p:nvSpPr>
        <p:spPr>
          <a:xfrm>
            <a:off x="10636397" y="7979928"/>
            <a:ext cx="513624" cy="513624"/>
          </a:xfrm>
          <a:custGeom>
            <a:rect b="b" l="l" r="r" t="t"/>
            <a:pathLst>
              <a:path extrusionOk="0" h="513624" w="513624">
                <a:moveTo>
                  <a:pt x="0" y="0"/>
                </a:moveTo>
                <a:lnTo>
                  <a:pt x="513624" y="0"/>
                </a:lnTo>
                <a:lnTo>
                  <a:pt x="513624" y="513624"/>
                </a:lnTo>
                <a:lnTo>
                  <a:pt x="0" y="513624"/>
                </a:lnTo>
                <a:lnTo>
                  <a:pt x="0" y="0"/>
                </a:lnTo>
                <a:close/>
              </a:path>
            </a:pathLst>
          </a:custGeom>
          <a:blipFill rotWithShape="1">
            <a:blip r:embed="rId38">
              <a:alphaModFix/>
            </a:blip>
            <a:stretch>
              <a:fillRect b="0" l="0" r="0" t="0"/>
            </a:stretch>
          </a:blipFill>
          <a:ln>
            <a:noFill/>
          </a:ln>
        </p:spPr>
      </p:sp>
      <p:sp>
        <p:nvSpPr>
          <p:cNvPr id="271" name="Google Shape;271;p23"/>
          <p:cNvSpPr/>
          <p:nvPr/>
        </p:nvSpPr>
        <p:spPr>
          <a:xfrm>
            <a:off x="6712288" y="7825696"/>
            <a:ext cx="442433" cy="822089"/>
          </a:xfrm>
          <a:custGeom>
            <a:rect b="b" l="l" r="r" t="t"/>
            <a:pathLst>
              <a:path extrusionOk="0" h="822089" w="442433">
                <a:moveTo>
                  <a:pt x="0" y="0"/>
                </a:moveTo>
                <a:lnTo>
                  <a:pt x="442434" y="0"/>
                </a:lnTo>
                <a:lnTo>
                  <a:pt x="442434" y="822089"/>
                </a:lnTo>
                <a:lnTo>
                  <a:pt x="0" y="822089"/>
                </a:lnTo>
                <a:lnTo>
                  <a:pt x="0" y="0"/>
                </a:lnTo>
                <a:close/>
              </a:path>
            </a:pathLst>
          </a:custGeom>
          <a:blipFill rotWithShape="1">
            <a:blip r:embed="rId39">
              <a:alphaModFix/>
            </a:blip>
            <a:stretch>
              <a:fillRect b="0" l="0" r="0" t="0"/>
            </a:stretch>
          </a:blipFill>
          <a:ln>
            <a:noFill/>
          </a:ln>
        </p:spPr>
      </p:sp>
      <p:sp>
        <p:nvSpPr>
          <p:cNvPr id="272" name="Google Shape;272;p23"/>
          <p:cNvSpPr/>
          <p:nvPr/>
        </p:nvSpPr>
        <p:spPr>
          <a:xfrm>
            <a:off x="7628710" y="7825696"/>
            <a:ext cx="636745" cy="822089"/>
          </a:xfrm>
          <a:custGeom>
            <a:rect b="b" l="l" r="r" t="t"/>
            <a:pathLst>
              <a:path extrusionOk="0" h="822089" w="636745">
                <a:moveTo>
                  <a:pt x="0" y="0"/>
                </a:moveTo>
                <a:lnTo>
                  <a:pt x="636745" y="0"/>
                </a:lnTo>
                <a:lnTo>
                  <a:pt x="636745" y="822089"/>
                </a:lnTo>
                <a:lnTo>
                  <a:pt x="0" y="822089"/>
                </a:lnTo>
                <a:lnTo>
                  <a:pt x="0" y="0"/>
                </a:lnTo>
                <a:close/>
              </a:path>
            </a:pathLst>
          </a:custGeom>
          <a:blipFill rotWithShape="1">
            <a:blip r:embed="rId40">
              <a:alphaModFix/>
            </a:blip>
            <a:stretch>
              <a:fillRect b="0" l="0" r="0" t="0"/>
            </a:stretch>
          </a:blipFill>
          <a:ln>
            <a:noFill/>
          </a:ln>
        </p:spPr>
      </p:sp>
      <p:sp>
        <p:nvSpPr>
          <p:cNvPr id="273" name="Google Shape;273;p23"/>
          <p:cNvSpPr/>
          <p:nvPr/>
        </p:nvSpPr>
        <p:spPr>
          <a:xfrm>
            <a:off x="8738155" y="7888294"/>
            <a:ext cx="601862" cy="696893"/>
          </a:xfrm>
          <a:custGeom>
            <a:rect b="b" l="l" r="r" t="t"/>
            <a:pathLst>
              <a:path extrusionOk="0" h="696893" w="601862">
                <a:moveTo>
                  <a:pt x="0" y="0"/>
                </a:moveTo>
                <a:lnTo>
                  <a:pt x="601862" y="0"/>
                </a:lnTo>
                <a:lnTo>
                  <a:pt x="601862" y="696893"/>
                </a:lnTo>
                <a:lnTo>
                  <a:pt x="0" y="696893"/>
                </a:lnTo>
                <a:lnTo>
                  <a:pt x="0" y="0"/>
                </a:lnTo>
                <a:close/>
              </a:path>
            </a:pathLst>
          </a:custGeom>
          <a:blipFill rotWithShape="1">
            <a:blip r:embed="rId41">
              <a:alphaModFix/>
            </a:blip>
            <a:stretch>
              <a:fillRect b="0" l="0" r="0" t="0"/>
            </a:stretch>
          </a:blipFill>
          <a:ln>
            <a:noFill/>
          </a:ln>
        </p:spPr>
      </p:sp>
      <p:sp>
        <p:nvSpPr>
          <p:cNvPr id="274" name="Google Shape;274;p23"/>
          <p:cNvSpPr txBox="1"/>
          <p:nvPr/>
        </p:nvSpPr>
        <p:spPr>
          <a:xfrm>
            <a:off x="1102555" y="5695632"/>
            <a:ext cx="4440966" cy="500049"/>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1" i="0" lang="en-US" sz="3749" u="none" cap="none" strike="noStrike">
                <a:solidFill>
                  <a:srgbClr val="FFFFFF"/>
                </a:solidFill>
                <a:latin typeface="Inter"/>
                <a:ea typeface="Inter"/>
                <a:cs typeface="Inter"/>
                <a:sym typeface="Inter"/>
              </a:rPr>
              <a:t>INTER</a:t>
            </a:r>
            <a:endParaRP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278" name="Shape 278"/>
        <p:cNvGrpSpPr/>
        <p:nvPr/>
      </p:nvGrpSpPr>
      <p:grpSpPr>
        <a:xfrm>
          <a:off x="0" y="0"/>
          <a:ext cx="0" cy="0"/>
          <a:chOff x="0" y="0"/>
          <a:chExt cx="0" cy="0"/>
        </a:xfrm>
      </p:grpSpPr>
      <p:grpSp>
        <p:nvGrpSpPr>
          <p:cNvPr id="279" name="Google Shape;279;p24"/>
          <p:cNvGrpSpPr/>
          <p:nvPr/>
        </p:nvGrpSpPr>
        <p:grpSpPr>
          <a:xfrm>
            <a:off x="5995272" y="2401409"/>
            <a:ext cx="6297456" cy="2611613"/>
            <a:chOff x="0" y="-28575"/>
            <a:chExt cx="1658589" cy="687832"/>
          </a:xfrm>
        </p:grpSpPr>
        <p:sp>
          <p:nvSpPr>
            <p:cNvPr id="280" name="Google Shape;280;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4"/>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4"/>
          <p:cNvGrpSpPr/>
          <p:nvPr/>
        </p:nvGrpSpPr>
        <p:grpSpPr>
          <a:xfrm>
            <a:off x="5995272" y="5476026"/>
            <a:ext cx="6297456" cy="2611613"/>
            <a:chOff x="0" y="-28575"/>
            <a:chExt cx="1658589" cy="687832"/>
          </a:xfrm>
        </p:grpSpPr>
        <p:sp>
          <p:nvSpPr>
            <p:cNvPr id="283" name="Google Shape;283;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4"/>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24"/>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286" name="Google Shape;286;p24"/>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Inter"/>
                <a:ea typeface="Inter"/>
                <a:cs typeface="Inter"/>
                <a:sym typeface="Inter"/>
              </a:rPr>
              <a:t>Happy designing!</a:t>
            </a:r>
            <a:endParaRPr/>
          </a:p>
        </p:txBody>
      </p:sp>
      <p:sp>
        <p:nvSpPr>
          <p:cNvPr id="287" name="Google Shape;287;p24"/>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288" name="Google Shape;288;p24"/>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289" name="Google Shape;289;p24"/>
          <p:cNvSpPr txBox="1"/>
          <p:nvPr/>
        </p:nvSpPr>
        <p:spPr>
          <a:xfrm>
            <a:off x="5469973" y="7788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Cormorant Garamond"/>
                <a:ea typeface="Cormorant Garamond"/>
                <a:cs typeface="Cormorant Garamond"/>
                <a:sym typeface="Cormorant Garamond"/>
              </a:rPr>
              <a:t>Credits</a:t>
            </a:r>
            <a:endParaRPr/>
          </a:p>
        </p:txBody>
      </p:sp>
      <p:sp>
        <p:nvSpPr>
          <p:cNvPr id="290" name="Google Shape;290;p24"/>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Cormorant Garamond"/>
                <a:ea typeface="Cormorant Garamond"/>
                <a:cs typeface="Cormorant Garamond"/>
                <a:sym typeface="Cormorant Garamond"/>
              </a:rPr>
              <a:t>Pexels, Pixabay</a:t>
            </a:r>
            <a:endParaRPr/>
          </a:p>
        </p:txBody>
      </p:sp>
      <p:pic>
        <p:nvPicPr>
          <p:cNvPr id="291" name="Google Shape;291;p24"/>
          <p:cNvPicPr preferRelativeResize="0"/>
          <p:nvPr/>
        </p:nvPicPr>
        <p:blipFill>
          <a:blip r:embed="rId3">
            <a:alphaModFix/>
          </a:blip>
          <a:stretch>
            <a:fillRect/>
          </a:stretch>
        </p:blipFill>
        <p:spPr>
          <a:xfrm>
            <a:off x="6753569" y="2941689"/>
            <a:ext cx="4774145" cy="1206100"/>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37" name="Shape 37"/>
        <p:cNvGrpSpPr/>
        <p:nvPr/>
      </p:nvGrpSpPr>
      <p:grpSpPr>
        <a:xfrm>
          <a:off x="0" y="0"/>
          <a:ext cx="0" cy="0"/>
          <a:chOff x="0" y="0"/>
          <a:chExt cx="0" cy="0"/>
        </a:xfrm>
      </p:grpSpPr>
      <p:sp>
        <p:nvSpPr>
          <p:cNvPr id="38" name="Google Shape;38;p7"/>
          <p:cNvSpPr txBox="1"/>
          <p:nvPr/>
        </p:nvSpPr>
        <p:spPr>
          <a:xfrm>
            <a:off x="1028700" y="4661535"/>
            <a:ext cx="162306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7200" u="none" cap="none" strike="noStrike">
                <a:solidFill>
                  <a:srgbClr val="FFFFFF"/>
                </a:solidFill>
                <a:latin typeface="Cormorant Garamond SemiBold"/>
                <a:ea typeface="Cormorant Garamond SemiBold"/>
                <a:cs typeface="Cormorant Garamond SemiBold"/>
                <a:sym typeface="Cormorant Garamond SemiBold"/>
              </a:rPr>
              <a:t>Write a short introduction here.</a:t>
            </a:r>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42" name="Shape 42"/>
        <p:cNvGrpSpPr/>
        <p:nvPr/>
      </p:nvGrpSpPr>
      <p:grpSpPr>
        <a:xfrm>
          <a:off x="0" y="0"/>
          <a:ext cx="0" cy="0"/>
          <a:chOff x="0" y="0"/>
          <a:chExt cx="0" cy="0"/>
        </a:xfrm>
      </p:grpSpPr>
      <p:sp>
        <p:nvSpPr>
          <p:cNvPr id="43" name="Google Shape;43;p8"/>
          <p:cNvSpPr txBox="1"/>
          <p:nvPr/>
        </p:nvSpPr>
        <p:spPr>
          <a:xfrm>
            <a:off x="6728240" y="1247775"/>
            <a:ext cx="10531200" cy="160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Introduction</a:t>
            </a:r>
            <a:endParaRPr/>
          </a:p>
        </p:txBody>
      </p:sp>
      <p:sp>
        <p:nvSpPr>
          <p:cNvPr id="44" name="Google Shape;44;p8"/>
          <p:cNvSpPr txBox="1"/>
          <p:nvPr/>
        </p:nvSpPr>
        <p:spPr>
          <a:xfrm>
            <a:off x="6728240" y="3332389"/>
            <a:ext cx="10531200" cy="160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About Us</a:t>
            </a:r>
            <a:endParaRPr/>
          </a:p>
        </p:txBody>
      </p:sp>
      <p:sp>
        <p:nvSpPr>
          <p:cNvPr id="45" name="Google Shape;45;p8"/>
          <p:cNvSpPr txBox="1"/>
          <p:nvPr/>
        </p:nvSpPr>
        <p:spPr>
          <a:xfrm>
            <a:off x="6728240" y="5417004"/>
            <a:ext cx="10531200" cy="160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Media Channels</a:t>
            </a:r>
            <a:endParaRPr/>
          </a:p>
        </p:txBody>
      </p:sp>
      <p:sp>
        <p:nvSpPr>
          <p:cNvPr id="46" name="Google Shape;46;p8"/>
          <p:cNvSpPr txBox="1"/>
          <p:nvPr/>
        </p:nvSpPr>
        <p:spPr>
          <a:xfrm>
            <a:off x="6728240" y="7501618"/>
            <a:ext cx="10531200" cy="160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Chapter Title</a:t>
            </a:r>
            <a:endParaRPr/>
          </a:p>
        </p:txBody>
      </p:sp>
      <p:cxnSp>
        <p:nvCxnSpPr>
          <p:cNvPr id="47" name="Google Shape;47;p8"/>
          <p:cNvCxnSpPr/>
          <p:nvPr/>
        </p:nvCxnSpPr>
        <p:spPr>
          <a:xfrm>
            <a:off x="6728240" y="2985407"/>
            <a:ext cx="11559900" cy="0"/>
          </a:xfrm>
          <a:prstGeom prst="straightConnector1">
            <a:avLst/>
          </a:prstGeom>
          <a:noFill/>
          <a:ln cap="flat" cmpd="sng" w="19050">
            <a:solidFill>
              <a:srgbClr val="FFFFFF"/>
            </a:solidFill>
            <a:prstDash val="solid"/>
            <a:round/>
            <a:headEnd len="sm" w="sm" type="none"/>
            <a:tailEnd len="sm" w="sm" type="none"/>
          </a:ln>
        </p:spPr>
      </p:cxnSp>
      <p:cxnSp>
        <p:nvCxnSpPr>
          <p:cNvPr id="48" name="Google Shape;48;p8"/>
          <p:cNvCxnSpPr/>
          <p:nvPr/>
        </p:nvCxnSpPr>
        <p:spPr>
          <a:xfrm>
            <a:off x="6728240" y="5070021"/>
            <a:ext cx="11559900" cy="0"/>
          </a:xfrm>
          <a:prstGeom prst="straightConnector1">
            <a:avLst/>
          </a:prstGeom>
          <a:noFill/>
          <a:ln cap="flat" cmpd="sng" w="19050">
            <a:solidFill>
              <a:srgbClr val="FFFFFF"/>
            </a:solidFill>
            <a:prstDash val="solid"/>
            <a:round/>
            <a:headEnd len="sm" w="sm" type="none"/>
            <a:tailEnd len="sm" w="sm" type="none"/>
          </a:ln>
        </p:spPr>
      </p:cxnSp>
      <p:cxnSp>
        <p:nvCxnSpPr>
          <p:cNvPr id="49" name="Google Shape;49;p8"/>
          <p:cNvCxnSpPr/>
          <p:nvPr/>
        </p:nvCxnSpPr>
        <p:spPr>
          <a:xfrm>
            <a:off x="6728240" y="7154636"/>
            <a:ext cx="11559900" cy="0"/>
          </a:xfrm>
          <a:prstGeom prst="straightConnector1">
            <a:avLst/>
          </a:prstGeom>
          <a:noFill/>
          <a:ln cap="flat" cmpd="sng" w="19050">
            <a:solidFill>
              <a:srgbClr val="FFFFFF"/>
            </a:solidFill>
            <a:prstDash val="solid"/>
            <a:round/>
            <a:headEnd len="sm" w="sm" type="none"/>
            <a:tailEnd len="sm" w="sm" type="none"/>
          </a:ln>
        </p:spPr>
      </p:cxnSp>
      <p:cxnSp>
        <p:nvCxnSpPr>
          <p:cNvPr id="50" name="Google Shape;50;p8"/>
          <p:cNvCxnSpPr/>
          <p:nvPr/>
        </p:nvCxnSpPr>
        <p:spPr>
          <a:xfrm>
            <a:off x="6728240" y="9239250"/>
            <a:ext cx="11559900" cy="0"/>
          </a:xfrm>
          <a:prstGeom prst="straightConnector1">
            <a:avLst/>
          </a:prstGeom>
          <a:noFill/>
          <a:ln cap="flat" cmpd="sng" w="19050">
            <a:solidFill>
              <a:srgbClr val="FFFFFF"/>
            </a:solidFill>
            <a:prstDash val="solid"/>
            <a:round/>
            <a:headEnd len="sm" w="sm" type="none"/>
            <a:tailEnd len="sm" w="sm" type="none"/>
          </a:ln>
        </p:spPr>
      </p:cxnSp>
      <p:sp>
        <p:nvSpPr>
          <p:cNvPr id="51" name="Google Shape;51;p8"/>
          <p:cNvSpPr txBox="1"/>
          <p:nvPr/>
        </p:nvSpPr>
        <p:spPr>
          <a:xfrm>
            <a:off x="4598371" y="889907"/>
            <a:ext cx="1859700" cy="20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000" u="none" cap="none" strike="noStrike">
                <a:solidFill>
                  <a:srgbClr val="767676"/>
                </a:solidFill>
                <a:latin typeface="Cormorant Garamond SemiBold"/>
                <a:ea typeface="Cormorant Garamond SemiBold"/>
                <a:cs typeface="Cormorant Garamond SemiBold"/>
                <a:sym typeface="Cormorant Garamond SemiBold"/>
              </a:rPr>
              <a:t>01</a:t>
            </a:r>
            <a:endParaRPr/>
          </a:p>
        </p:txBody>
      </p:sp>
      <p:sp>
        <p:nvSpPr>
          <p:cNvPr id="52" name="Google Shape;52;p8"/>
          <p:cNvSpPr txBox="1"/>
          <p:nvPr/>
        </p:nvSpPr>
        <p:spPr>
          <a:xfrm>
            <a:off x="4598371" y="2974521"/>
            <a:ext cx="1859700" cy="20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000" u="none" cap="none" strike="noStrike">
                <a:solidFill>
                  <a:srgbClr val="767676"/>
                </a:solidFill>
                <a:latin typeface="Cormorant Garamond SemiBold"/>
                <a:ea typeface="Cormorant Garamond SemiBold"/>
                <a:cs typeface="Cormorant Garamond SemiBold"/>
                <a:sym typeface="Cormorant Garamond SemiBold"/>
              </a:rPr>
              <a:t>02</a:t>
            </a:r>
            <a:endParaRPr/>
          </a:p>
        </p:txBody>
      </p:sp>
      <p:sp>
        <p:nvSpPr>
          <p:cNvPr id="53" name="Google Shape;53;p8"/>
          <p:cNvSpPr txBox="1"/>
          <p:nvPr/>
        </p:nvSpPr>
        <p:spPr>
          <a:xfrm>
            <a:off x="4598371" y="5078186"/>
            <a:ext cx="1859700" cy="20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000" u="none" cap="none" strike="noStrike">
                <a:solidFill>
                  <a:srgbClr val="767676"/>
                </a:solidFill>
                <a:latin typeface="Cormorant Garamond SemiBold"/>
                <a:ea typeface="Cormorant Garamond SemiBold"/>
                <a:cs typeface="Cormorant Garamond SemiBold"/>
                <a:sym typeface="Cormorant Garamond SemiBold"/>
              </a:rPr>
              <a:t>03</a:t>
            </a:r>
            <a:endParaRPr/>
          </a:p>
        </p:txBody>
      </p:sp>
      <p:sp>
        <p:nvSpPr>
          <p:cNvPr id="54" name="Google Shape;54;p8"/>
          <p:cNvSpPr txBox="1"/>
          <p:nvPr/>
        </p:nvSpPr>
        <p:spPr>
          <a:xfrm>
            <a:off x="4598371" y="7162800"/>
            <a:ext cx="1859700" cy="20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000" u="none" cap="none" strike="noStrike">
                <a:solidFill>
                  <a:srgbClr val="767676"/>
                </a:solidFill>
                <a:latin typeface="Cormorant Garamond SemiBold"/>
                <a:ea typeface="Cormorant Garamond SemiBold"/>
                <a:cs typeface="Cormorant Garamond SemiBold"/>
                <a:sym typeface="Cormorant Garamond SemiBold"/>
              </a:rPr>
              <a:t>04</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9"/>
          <p:cNvSpPr txBox="1"/>
          <p:nvPr/>
        </p:nvSpPr>
        <p:spPr>
          <a:xfrm>
            <a:off x="1028700" y="3683000"/>
            <a:ext cx="16230600" cy="338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21999" u="none" cap="none" strike="noStrike">
                <a:solidFill>
                  <a:srgbClr val="FFFFFF"/>
                </a:solidFill>
                <a:latin typeface="Cormorant Garamond SemiBold"/>
                <a:ea typeface="Cormorant Garamond SemiBold"/>
                <a:cs typeface="Cormorant Garamond SemiBold"/>
                <a:sym typeface="Cormorant Garamond SemiBold"/>
              </a:rPr>
              <a:t>Introduction</a:t>
            </a:r>
            <a:endParaRPr>
              <a:solidFill>
                <a:srgbClr val="FFFFFF"/>
              </a:solidFill>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63" name="Shape 63"/>
        <p:cNvGrpSpPr/>
        <p:nvPr/>
      </p:nvGrpSpPr>
      <p:grpSpPr>
        <a:xfrm>
          <a:off x="0" y="0"/>
          <a:ext cx="0" cy="0"/>
          <a:chOff x="0" y="0"/>
          <a:chExt cx="0" cy="0"/>
        </a:xfrm>
      </p:grpSpPr>
      <p:pic>
        <p:nvPicPr>
          <p:cNvPr id="64" name="Google Shape;64;p10"/>
          <p:cNvPicPr preferRelativeResize="0"/>
          <p:nvPr/>
        </p:nvPicPr>
        <p:blipFill>
          <a:blip r:embed="rId3">
            <a:alphaModFix/>
          </a:blip>
          <a:stretch>
            <a:fillRect/>
          </a:stretch>
        </p:blipFill>
        <p:spPr>
          <a:xfrm>
            <a:off x="10449500" y="0"/>
            <a:ext cx="7162800" cy="10287000"/>
          </a:xfrm>
          <a:prstGeom prst="rect">
            <a:avLst/>
          </a:prstGeom>
          <a:noFill/>
          <a:ln>
            <a:noFill/>
          </a:ln>
        </p:spPr>
      </p:pic>
      <p:sp>
        <p:nvSpPr>
          <p:cNvPr id="65" name="Google Shape;65;p10"/>
          <p:cNvSpPr txBox="1"/>
          <p:nvPr/>
        </p:nvSpPr>
        <p:spPr>
          <a:xfrm>
            <a:off x="1028700" y="2397971"/>
            <a:ext cx="7855800" cy="22164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Welcome to Presentation</a:t>
            </a:r>
            <a:endParaRPr/>
          </a:p>
        </p:txBody>
      </p:sp>
      <p:sp>
        <p:nvSpPr>
          <p:cNvPr id="66" name="Google Shape;66;p10"/>
          <p:cNvSpPr txBox="1"/>
          <p:nvPr/>
        </p:nvSpPr>
        <p:spPr>
          <a:xfrm>
            <a:off x="1028700" y="4998296"/>
            <a:ext cx="78558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70" name="Shape 70"/>
        <p:cNvGrpSpPr/>
        <p:nvPr/>
      </p:nvGrpSpPr>
      <p:grpSpPr>
        <a:xfrm>
          <a:off x="0" y="0"/>
          <a:ext cx="0" cy="0"/>
          <a:chOff x="0" y="0"/>
          <a:chExt cx="0" cy="0"/>
        </a:xfrm>
      </p:grpSpPr>
      <p:pic>
        <p:nvPicPr>
          <p:cNvPr id="71" name="Google Shape;71;p11"/>
          <p:cNvPicPr preferRelativeResize="0"/>
          <p:nvPr/>
        </p:nvPicPr>
        <p:blipFill>
          <a:blip r:embed="rId3">
            <a:alphaModFix/>
          </a:blip>
          <a:stretch>
            <a:fillRect/>
          </a:stretch>
        </p:blipFill>
        <p:spPr>
          <a:xfrm>
            <a:off x="676979" y="0"/>
            <a:ext cx="8815616" cy="10287000"/>
          </a:xfrm>
          <a:prstGeom prst="rect">
            <a:avLst/>
          </a:prstGeom>
          <a:noFill/>
          <a:ln>
            <a:noFill/>
          </a:ln>
        </p:spPr>
      </p:pic>
      <p:grpSp>
        <p:nvGrpSpPr>
          <p:cNvPr id="72" name="Google Shape;72;p11"/>
          <p:cNvGrpSpPr/>
          <p:nvPr/>
        </p:nvGrpSpPr>
        <p:grpSpPr>
          <a:xfrm>
            <a:off x="10393456" y="1078706"/>
            <a:ext cx="6865875" cy="1755934"/>
            <a:chOff x="0" y="66675"/>
            <a:chExt cx="9154500" cy="2341245"/>
          </a:xfrm>
        </p:grpSpPr>
        <p:sp>
          <p:nvSpPr>
            <p:cNvPr id="73" name="Google Shape;73;p11"/>
            <p:cNvSpPr txBox="1"/>
            <p:nvPr/>
          </p:nvSpPr>
          <p:spPr>
            <a:xfrm>
              <a:off x="0" y="66675"/>
              <a:ext cx="91545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Who we are?</a:t>
              </a:r>
              <a:endParaRPr/>
            </a:p>
          </p:txBody>
        </p:sp>
        <p:sp>
          <p:nvSpPr>
            <p:cNvPr id="74" name="Google Shape;74;p11"/>
            <p:cNvSpPr txBox="1"/>
            <p:nvPr/>
          </p:nvSpPr>
          <p:spPr>
            <a:xfrm>
              <a:off x="0" y="731520"/>
              <a:ext cx="9154459" cy="1676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grpSp>
      <p:grpSp>
        <p:nvGrpSpPr>
          <p:cNvPr id="75" name="Google Shape;75;p11"/>
          <p:cNvGrpSpPr/>
          <p:nvPr/>
        </p:nvGrpSpPr>
        <p:grpSpPr>
          <a:xfrm>
            <a:off x="10393456" y="4005548"/>
            <a:ext cx="6865875" cy="1755934"/>
            <a:chOff x="0" y="66675"/>
            <a:chExt cx="9154500" cy="2341245"/>
          </a:xfrm>
        </p:grpSpPr>
        <p:sp>
          <p:nvSpPr>
            <p:cNvPr id="76" name="Google Shape;76;p11"/>
            <p:cNvSpPr txBox="1"/>
            <p:nvPr/>
          </p:nvSpPr>
          <p:spPr>
            <a:xfrm>
              <a:off x="0" y="66675"/>
              <a:ext cx="91545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What we do?</a:t>
              </a:r>
              <a:endParaRPr/>
            </a:p>
          </p:txBody>
        </p:sp>
        <p:sp>
          <p:nvSpPr>
            <p:cNvPr id="77" name="Google Shape;77;p11"/>
            <p:cNvSpPr txBox="1"/>
            <p:nvPr/>
          </p:nvSpPr>
          <p:spPr>
            <a:xfrm>
              <a:off x="0" y="731520"/>
              <a:ext cx="9154459" cy="1676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grpSp>
      <p:grpSp>
        <p:nvGrpSpPr>
          <p:cNvPr id="78" name="Google Shape;78;p11"/>
          <p:cNvGrpSpPr/>
          <p:nvPr/>
        </p:nvGrpSpPr>
        <p:grpSpPr>
          <a:xfrm>
            <a:off x="10393456" y="6932390"/>
            <a:ext cx="6865875" cy="1755934"/>
            <a:chOff x="0" y="66675"/>
            <a:chExt cx="9154500" cy="2341245"/>
          </a:xfrm>
        </p:grpSpPr>
        <p:sp>
          <p:nvSpPr>
            <p:cNvPr id="79" name="Google Shape;79;p11"/>
            <p:cNvSpPr txBox="1"/>
            <p:nvPr/>
          </p:nvSpPr>
          <p:spPr>
            <a:xfrm>
              <a:off x="0" y="66675"/>
              <a:ext cx="91545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3600" u="none" cap="none" strike="noStrike">
                  <a:solidFill>
                    <a:srgbClr val="FFFFFF"/>
                  </a:solidFill>
                  <a:latin typeface="Cormorant Garamond Medium"/>
                  <a:ea typeface="Cormorant Garamond Medium"/>
                  <a:cs typeface="Cormorant Garamond Medium"/>
                  <a:sym typeface="Cormorant Garamond Medium"/>
                </a:rPr>
                <a:t>Why we do?</a:t>
              </a:r>
              <a:endParaRPr/>
            </a:p>
          </p:txBody>
        </p:sp>
        <p:sp>
          <p:nvSpPr>
            <p:cNvPr id="80" name="Google Shape;80;p11"/>
            <p:cNvSpPr txBox="1"/>
            <p:nvPr/>
          </p:nvSpPr>
          <p:spPr>
            <a:xfrm>
              <a:off x="0" y="731520"/>
              <a:ext cx="9154459" cy="1676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grpSp>
      <p:cxnSp>
        <p:nvCxnSpPr>
          <p:cNvPr id="81" name="Google Shape;81;p11"/>
          <p:cNvCxnSpPr/>
          <p:nvPr/>
        </p:nvCxnSpPr>
        <p:spPr>
          <a:xfrm>
            <a:off x="10393456" y="3395091"/>
            <a:ext cx="7894544" cy="0"/>
          </a:xfrm>
          <a:prstGeom prst="straightConnector1">
            <a:avLst/>
          </a:prstGeom>
          <a:noFill/>
          <a:ln cap="flat" cmpd="sng" w="19050">
            <a:solidFill>
              <a:srgbClr val="FFFFFF"/>
            </a:solidFill>
            <a:prstDash val="solid"/>
            <a:round/>
            <a:headEnd len="sm" w="sm" type="none"/>
            <a:tailEnd len="sm" w="sm" type="none"/>
          </a:ln>
        </p:spPr>
      </p:cxnSp>
      <p:cxnSp>
        <p:nvCxnSpPr>
          <p:cNvPr id="82" name="Google Shape;82;p11"/>
          <p:cNvCxnSpPr/>
          <p:nvPr/>
        </p:nvCxnSpPr>
        <p:spPr>
          <a:xfrm>
            <a:off x="10393456" y="6321933"/>
            <a:ext cx="7894544" cy="0"/>
          </a:xfrm>
          <a:prstGeom prst="straightConnector1">
            <a:avLst/>
          </a:prstGeom>
          <a:noFill/>
          <a:ln cap="flat" cmpd="sng" w="19050">
            <a:solidFill>
              <a:srgbClr val="FFFFFF"/>
            </a:solidFill>
            <a:prstDash val="solid"/>
            <a:round/>
            <a:headEnd len="sm" w="sm" type="none"/>
            <a:tailEnd len="sm" w="sm" type="none"/>
          </a:ln>
        </p:spPr>
      </p:cxnSp>
      <p:cxnSp>
        <p:nvCxnSpPr>
          <p:cNvPr id="83" name="Google Shape;83;p11"/>
          <p:cNvCxnSpPr/>
          <p:nvPr/>
        </p:nvCxnSpPr>
        <p:spPr>
          <a:xfrm>
            <a:off x="10393456" y="9248775"/>
            <a:ext cx="7894544"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2"/>
          <p:cNvSpPr txBox="1"/>
          <p:nvPr/>
        </p:nvSpPr>
        <p:spPr>
          <a:xfrm>
            <a:off x="1028700" y="3683000"/>
            <a:ext cx="16230600" cy="338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21999" u="none" cap="none" strike="noStrike">
                <a:solidFill>
                  <a:srgbClr val="FFFFFF"/>
                </a:solidFill>
                <a:latin typeface="Cormorant Garamond SemiBold"/>
                <a:ea typeface="Cormorant Garamond SemiBold"/>
                <a:cs typeface="Cormorant Garamond SemiBold"/>
                <a:sym typeface="Cormorant Garamond SemiBold"/>
              </a:rPr>
              <a:t>About Us</a:t>
            </a:r>
            <a:endParaRPr>
              <a:solidFill>
                <a:srgbClr val="FFFFFF"/>
              </a:solidFill>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92" name="Shape 92"/>
        <p:cNvGrpSpPr/>
        <p:nvPr/>
      </p:nvGrpSpPr>
      <p:grpSpPr>
        <a:xfrm>
          <a:off x="0" y="0"/>
          <a:ext cx="0" cy="0"/>
          <a:chOff x="0" y="0"/>
          <a:chExt cx="0" cy="0"/>
        </a:xfrm>
      </p:grpSpPr>
      <p:pic>
        <p:nvPicPr>
          <p:cNvPr id="93" name="Google Shape;93;p13"/>
          <p:cNvPicPr preferRelativeResize="0"/>
          <p:nvPr/>
        </p:nvPicPr>
        <p:blipFill>
          <a:blip r:embed="rId3">
            <a:alphaModFix/>
          </a:blip>
          <a:stretch>
            <a:fillRect/>
          </a:stretch>
        </p:blipFill>
        <p:spPr>
          <a:xfrm>
            <a:off x="0" y="-2512"/>
            <a:ext cx="18288000" cy="7045523"/>
          </a:xfrm>
          <a:prstGeom prst="rect">
            <a:avLst/>
          </a:prstGeom>
          <a:noFill/>
          <a:ln>
            <a:noFill/>
          </a:ln>
        </p:spPr>
      </p:pic>
      <p:sp>
        <p:nvSpPr>
          <p:cNvPr id="94" name="Google Shape;94;p13"/>
          <p:cNvSpPr txBox="1"/>
          <p:nvPr/>
        </p:nvSpPr>
        <p:spPr>
          <a:xfrm>
            <a:off x="1028700" y="7877175"/>
            <a:ext cx="8115300" cy="138112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Our History</a:t>
            </a:r>
            <a:endParaRPr/>
          </a:p>
        </p:txBody>
      </p:sp>
      <p:sp>
        <p:nvSpPr>
          <p:cNvPr id="95" name="Google Shape;95;p13"/>
          <p:cNvSpPr txBox="1"/>
          <p:nvPr/>
        </p:nvSpPr>
        <p:spPr>
          <a:xfrm>
            <a:off x="8655590" y="8001000"/>
            <a:ext cx="8603700" cy="129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 </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212"/>
        </a:solidFill>
      </p:bgPr>
    </p:bg>
    <p:spTree>
      <p:nvGrpSpPr>
        <p:cNvPr id="99" name="Shape 99"/>
        <p:cNvGrpSpPr/>
        <p:nvPr/>
      </p:nvGrpSpPr>
      <p:grpSpPr>
        <a:xfrm>
          <a:off x="0" y="0"/>
          <a:ext cx="0" cy="0"/>
          <a:chOff x="0" y="0"/>
          <a:chExt cx="0" cy="0"/>
        </a:xfrm>
      </p:grpSpPr>
      <p:pic>
        <p:nvPicPr>
          <p:cNvPr id="100" name="Google Shape;100;p14"/>
          <p:cNvPicPr preferRelativeResize="0"/>
          <p:nvPr/>
        </p:nvPicPr>
        <p:blipFill>
          <a:blip r:embed="rId3">
            <a:alphaModFix/>
          </a:blip>
          <a:stretch>
            <a:fillRect/>
          </a:stretch>
        </p:blipFill>
        <p:spPr>
          <a:xfrm>
            <a:off x="-1850" y="0"/>
            <a:ext cx="7670800" cy="10287000"/>
          </a:xfrm>
          <a:prstGeom prst="rect">
            <a:avLst/>
          </a:prstGeom>
          <a:noFill/>
          <a:ln>
            <a:noFill/>
          </a:ln>
        </p:spPr>
      </p:pic>
      <p:pic>
        <p:nvPicPr>
          <p:cNvPr id="101" name="Google Shape;101;p14"/>
          <p:cNvPicPr preferRelativeResize="0"/>
          <p:nvPr/>
        </p:nvPicPr>
        <p:blipFill>
          <a:blip r:embed="rId4">
            <a:alphaModFix/>
          </a:blip>
          <a:stretch>
            <a:fillRect/>
          </a:stretch>
        </p:blipFill>
        <p:spPr>
          <a:xfrm>
            <a:off x="6652150" y="6668989"/>
            <a:ext cx="2029900" cy="2816486"/>
          </a:xfrm>
          <a:prstGeom prst="rect">
            <a:avLst/>
          </a:prstGeom>
          <a:noFill/>
          <a:ln>
            <a:noFill/>
          </a:ln>
        </p:spPr>
      </p:pic>
      <p:pic>
        <p:nvPicPr>
          <p:cNvPr id="102" name="Google Shape;102;p14"/>
          <p:cNvPicPr preferRelativeResize="0"/>
          <p:nvPr/>
        </p:nvPicPr>
        <p:blipFill>
          <a:blip r:embed="rId5">
            <a:alphaModFix/>
          </a:blip>
          <a:stretch>
            <a:fillRect/>
          </a:stretch>
        </p:blipFill>
        <p:spPr>
          <a:xfrm>
            <a:off x="6652150" y="1806400"/>
            <a:ext cx="2029900" cy="2816486"/>
          </a:xfrm>
          <a:prstGeom prst="rect">
            <a:avLst/>
          </a:prstGeom>
          <a:noFill/>
          <a:ln>
            <a:noFill/>
          </a:ln>
        </p:spPr>
      </p:pic>
      <p:sp>
        <p:nvSpPr>
          <p:cNvPr id="103" name="Google Shape;103;p14"/>
          <p:cNvSpPr txBox="1"/>
          <p:nvPr/>
        </p:nvSpPr>
        <p:spPr>
          <a:xfrm>
            <a:off x="10172700" y="4624388"/>
            <a:ext cx="7086600" cy="4202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04" name="Google Shape;104;p14"/>
          <p:cNvSpPr txBox="1"/>
          <p:nvPr/>
        </p:nvSpPr>
        <p:spPr>
          <a:xfrm>
            <a:off x="10172700" y="2024062"/>
            <a:ext cx="7086600" cy="2216400"/>
          </a:xfrm>
          <a:prstGeom prst="rect">
            <a:avLst/>
          </a:prstGeom>
          <a:noFill/>
          <a:ln>
            <a:noFill/>
          </a:ln>
        </p:spPr>
        <p:txBody>
          <a:bodyPr anchorCtr="0" anchor="t" bIns="0" lIns="0" spcFirstLastPara="1" rIns="0" wrap="square" tIns="0">
            <a:spAutoFit/>
          </a:bodyPr>
          <a:lstStyle/>
          <a:p>
            <a:pPr indent="0" lvl="0" marL="0" marR="0" rtl="0" algn="r">
              <a:lnSpc>
                <a:spcPct val="60000"/>
              </a:lnSpc>
              <a:spcBef>
                <a:spcPts val="0"/>
              </a:spcBef>
              <a:spcAft>
                <a:spcPts val="0"/>
              </a:spcAft>
              <a:buNone/>
            </a:pPr>
            <a:r>
              <a:rPr b="1" i="1" lang="en-US" sz="12000" u="none" cap="none" strike="noStrike">
                <a:solidFill>
                  <a:srgbClr val="FFFFFF"/>
                </a:solidFill>
                <a:latin typeface="Cormorant Garamond SemiBold"/>
                <a:ea typeface="Cormorant Garamond SemiBold"/>
                <a:cs typeface="Cormorant Garamond SemiBold"/>
                <a:sym typeface="Cormorant Garamond SemiBold"/>
              </a:rPr>
              <a:t>Mission and Vision</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Elegant Minimal Rich Medi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