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Antic Didone"/>
      <p:regular r:id="rId24"/>
    </p:embeddedFont>
    <p:embeddedFont>
      <p:font typeface="Open Sans SemiBold"/>
      <p:regular r:id="rId25"/>
      <p:bold r:id="rId26"/>
      <p:italic r:id="rId27"/>
      <p:boldItalic r:id="rId28"/>
    </p:embeddedFont>
    <p:embeddedFont>
      <p:font typeface="Open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nticDidone-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penSansSemiBold-bold.fntdata"/><Relationship Id="rId25" Type="http://schemas.openxmlformats.org/officeDocument/2006/relationships/font" Target="fonts/OpenSansSemiBold-regular.fntdata"/><Relationship Id="rId28" Type="http://schemas.openxmlformats.org/officeDocument/2006/relationships/font" Target="fonts/OpenSansSemiBold-boldItalic.fntdata"/><Relationship Id="rId27" Type="http://schemas.openxmlformats.org/officeDocument/2006/relationships/font" Target="fonts/OpenSansSemi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italic.fntdata"/><Relationship Id="rId30" Type="http://schemas.openxmlformats.org/officeDocument/2006/relationships/font" Target="fonts/OpenSans-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Open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8.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0.png"/><Relationship Id="rId4" Type="http://schemas.openxmlformats.org/officeDocument/2006/relationships/image" Target="../media/image2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18.png"/><Relationship Id="rId7"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 Id="rId4" Type="http://schemas.openxmlformats.org/officeDocument/2006/relationships/image" Target="../media/image28.png"/><Relationship Id="rId5"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7.png"/><Relationship Id="rId4" Type="http://schemas.openxmlformats.org/officeDocument/2006/relationships/image" Target="../media/image7.png"/><Relationship Id="rId5"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4">
  <p:cSld name="CUSTOM_4_1_1_1_1_1">
    <p:spTree>
      <p:nvGrpSpPr>
        <p:cNvPr id="86" name="Shape 86"/>
        <p:cNvGrpSpPr/>
        <p:nvPr/>
      </p:nvGrpSpPr>
      <p:grpSpPr>
        <a:xfrm>
          <a:off x="0" y="0"/>
          <a:ext cx="0" cy="0"/>
          <a:chOff x="0" y="0"/>
          <a:chExt cx="0" cy="0"/>
        </a:xfrm>
      </p:grpSpPr>
      <p:pic>
        <p:nvPicPr>
          <p:cNvPr id="87" name="Google Shape;87;p11"/>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88" name="Google Shape;88;p11"/>
          <p:cNvCxnSpPr/>
          <p:nvPr/>
        </p:nvCxnSpPr>
        <p:spPr>
          <a:xfrm rot="10800000">
            <a:off x="16350" y="3626400"/>
            <a:ext cx="18354000" cy="0"/>
          </a:xfrm>
          <a:prstGeom prst="straightConnector1">
            <a:avLst/>
          </a:prstGeom>
          <a:noFill/>
          <a:ln cap="flat" cmpd="sng" w="28575">
            <a:solidFill>
              <a:srgbClr val="D1D0CB"/>
            </a:solidFill>
            <a:prstDash val="solid"/>
            <a:round/>
            <a:headEnd len="sm" w="sm" type="none"/>
            <a:tailEnd len="sm" w="sm" type="none"/>
          </a:ln>
        </p:spPr>
      </p:cxnSp>
      <p:cxnSp>
        <p:nvCxnSpPr>
          <p:cNvPr id="89" name="Google Shape;89;p11"/>
          <p:cNvCxnSpPr/>
          <p:nvPr/>
        </p:nvCxnSpPr>
        <p:spPr>
          <a:xfrm rot="10800000">
            <a:off x="1683875" y="125"/>
            <a:ext cx="0" cy="10215600"/>
          </a:xfrm>
          <a:prstGeom prst="straightConnector1">
            <a:avLst/>
          </a:prstGeom>
          <a:noFill/>
          <a:ln cap="flat" cmpd="sng" w="28575">
            <a:solidFill>
              <a:srgbClr val="D1D0CB"/>
            </a:solidFill>
            <a:prstDash val="solid"/>
            <a:round/>
            <a:headEnd len="sm" w="sm" type="none"/>
            <a:tailEnd len="sm" w="sm" type="none"/>
          </a:ln>
        </p:spPr>
      </p:cxnSp>
      <p:pic>
        <p:nvPicPr>
          <p:cNvPr id="90" name="Google Shape;90;p11"/>
          <p:cNvPicPr preferRelativeResize="0"/>
          <p:nvPr/>
        </p:nvPicPr>
        <p:blipFill rotWithShape="1">
          <a:blip r:embed="rId3">
            <a:alphaModFix/>
          </a:blip>
          <a:srcRect b="0" l="81101" r="0" t="0"/>
          <a:stretch/>
        </p:blipFill>
        <p:spPr>
          <a:xfrm>
            <a:off x="1" y="4446650"/>
            <a:ext cx="1080448" cy="471205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5">
  <p:cSld name="CUSTOM_4_1_1_1_1_1_1">
    <p:spTree>
      <p:nvGrpSpPr>
        <p:cNvPr id="91" name="Shape 91"/>
        <p:cNvGrpSpPr/>
        <p:nvPr/>
      </p:nvGrpSpPr>
      <p:grpSpPr>
        <a:xfrm>
          <a:off x="0" y="0"/>
          <a:ext cx="0" cy="0"/>
          <a:chOff x="0" y="0"/>
          <a:chExt cx="0" cy="0"/>
        </a:xfrm>
      </p:grpSpPr>
      <p:pic>
        <p:nvPicPr>
          <p:cNvPr id="92" name="Google Shape;92;p12"/>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93" name="Google Shape;93;p12"/>
          <p:cNvSpPr/>
          <p:nvPr/>
        </p:nvSpPr>
        <p:spPr>
          <a:xfrm>
            <a:off x="-1599" y="9318925"/>
            <a:ext cx="18284284" cy="967605"/>
          </a:xfrm>
          <a:custGeom>
            <a:rect b="b" l="l" r="r" t="t"/>
            <a:pathLst>
              <a:path extrusionOk="0" h="509937" w="5678349">
                <a:moveTo>
                  <a:pt x="0" y="0"/>
                </a:moveTo>
                <a:lnTo>
                  <a:pt x="5678349" y="0"/>
                </a:lnTo>
                <a:lnTo>
                  <a:pt x="5678349" y="509937"/>
                </a:lnTo>
                <a:lnTo>
                  <a:pt x="0" y="509937"/>
                </a:lnTo>
                <a:close/>
              </a:path>
            </a:pathLst>
          </a:custGeom>
          <a:solidFill>
            <a:srgbClr val="7BA6A5"/>
          </a:solidFill>
          <a:ln>
            <a:noFill/>
          </a:ln>
        </p:spPr>
      </p:sp>
      <p:pic>
        <p:nvPicPr>
          <p:cNvPr id="94" name="Google Shape;94;p12"/>
          <p:cNvPicPr preferRelativeResize="0"/>
          <p:nvPr/>
        </p:nvPicPr>
        <p:blipFill rotWithShape="1">
          <a:blip r:embed="rId3">
            <a:alphaModFix/>
          </a:blip>
          <a:srcRect b="54098" l="0" r="0" t="0"/>
          <a:stretch/>
        </p:blipFill>
        <p:spPr>
          <a:xfrm>
            <a:off x="10832325" y="8302075"/>
            <a:ext cx="6174275" cy="198445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6">
  <p:cSld name="CUSTOM_5">
    <p:spTree>
      <p:nvGrpSpPr>
        <p:cNvPr id="95" name="Shape 95"/>
        <p:cNvGrpSpPr/>
        <p:nvPr/>
      </p:nvGrpSpPr>
      <p:grpSpPr>
        <a:xfrm>
          <a:off x="0" y="0"/>
          <a:ext cx="0" cy="0"/>
          <a:chOff x="0" y="0"/>
          <a:chExt cx="0" cy="0"/>
        </a:xfrm>
      </p:grpSpPr>
      <p:pic>
        <p:nvPicPr>
          <p:cNvPr id="96" name="Google Shape;96;p1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97" name="Google Shape;97;p13"/>
          <p:cNvSpPr/>
          <p:nvPr/>
        </p:nvSpPr>
        <p:spPr>
          <a:xfrm>
            <a:off x="5086697" y="5157788"/>
            <a:ext cx="4980581" cy="5130058"/>
          </a:xfrm>
          <a:custGeom>
            <a:rect b="b" l="l" r="r" t="t"/>
            <a:pathLst>
              <a:path extrusionOk="0" h="1350904" w="1311542">
                <a:moveTo>
                  <a:pt x="0" y="0"/>
                </a:moveTo>
                <a:lnTo>
                  <a:pt x="1311542" y="0"/>
                </a:lnTo>
                <a:lnTo>
                  <a:pt x="1311542" y="1350904"/>
                </a:lnTo>
                <a:lnTo>
                  <a:pt x="0" y="1350904"/>
                </a:lnTo>
                <a:close/>
              </a:path>
            </a:pathLst>
          </a:custGeom>
          <a:solidFill>
            <a:srgbClr val="7BA6A5"/>
          </a:solidFill>
          <a:ln>
            <a:noFill/>
          </a:ln>
        </p:spPr>
      </p:sp>
      <p:cxnSp>
        <p:nvCxnSpPr>
          <p:cNvPr id="98" name="Google Shape;98;p13"/>
          <p:cNvCxnSpPr/>
          <p:nvPr/>
        </p:nvCxnSpPr>
        <p:spPr>
          <a:xfrm rot="10800000">
            <a:off x="10066458" y="46800"/>
            <a:ext cx="0" cy="10240200"/>
          </a:xfrm>
          <a:prstGeom prst="straightConnector1">
            <a:avLst/>
          </a:prstGeom>
          <a:noFill/>
          <a:ln cap="flat" cmpd="sng" w="28575">
            <a:solidFill>
              <a:srgbClr val="D1D0CB"/>
            </a:solidFill>
            <a:prstDash val="solid"/>
            <a:round/>
            <a:headEnd len="sm" w="sm" type="none"/>
            <a:tailEnd len="sm" w="sm" type="none"/>
          </a:ln>
        </p:spPr>
      </p:cxnSp>
      <p:cxnSp>
        <p:nvCxnSpPr>
          <p:cNvPr id="99" name="Google Shape;99;p13"/>
          <p:cNvCxnSpPr/>
          <p:nvPr/>
        </p:nvCxnSpPr>
        <p:spPr>
          <a:xfrm rot="10800000">
            <a:off x="-42" y="5157788"/>
            <a:ext cx="10066500" cy="0"/>
          </a:xfrm>
          <a:prstGeom prst="straightConnector1">
            <a:avLst/>
          </a:prstGeom>
          <a:noFill/>
          <a:ln cap="flat" cmpd="sng" w="28575">
            <a:solidFill>
              <a:srgbClr val="D1D0CB"/>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7">
  <p:cSld name="CUSTOM_5_1">
    <p:spTree>
      <p:nvGrpSpPr>
        <p:cNvPr id="100" name="Shape 100"/>
        <p:cNvGrpSpPr/>
        <p:nvPr/>
      </p:nvGrpSpPr>
      <p:grpSpPr>
        <a:xfrm>
          <a:off x="0" y="0"/>
          <a:ext cx="0" cy="0"/>
          <a:chOff x="0" y="0"/>
          <a:chExt cx="0" cy="0"/>
        </a:xfrm>
      </p:grpSpPr>
      <p:pic>
        <p:nvPicPr>
          <p:cNvPr id="101" name="Google Shape;101;p1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02" name="Google Shape;102;p14"/>
          <p:cNvSpPr/>
          <p:nvPr/>
        </p:nvSpPr>
        <p:spPr>
          <a:xfrm>
            <a:off x="7503375" y="0"/>
            <a:ext cx="10786378" cy="10290255"/>
          </a:xfrm>
          <a:custGeom>
            <a:rect b="b" l="l" r="r" t="t"/>
            <a:pathLst>
              <a:path extrusionOk="0" h="2781150" w="2895672">
                <a:moveTo>
                  <a:pt x="0" y="0"/>
                </a:moveTo>
                <a:lnTo>
                  <a:pt x="2895672" y="0"/>
                </a:lnTo>
                <a:lnTo>
                  <a:pt x="2895672" y="2781150"/>
                </a:lnTo>
                <a:lnTo>
                  <a:pt x="0" y="2781150"/>
                </a:lnTo>
                <a:close/>
              </a:path>
            </a:pathLst>
          </a:custGeom>
          <a:solidFill>
            <a:srgbClr val="7BA6A5"/>
          </a:solidFill>
          <a:ln>
            <a:noFill/>
          </a:ln>
        </p:spPr>
      </p:sp>
      <p:pic>
        <p:nvPicPr>
          <p:cNvPr id="103" name="Google Shape;103;p14"/>
          <p:cNvPicPr preferRelativeResize="0"/>
          <p:nvPr/>
        </p:nvPicPr>
        <p:blipFill>
          <a:blip r:embed="rId3">
            <a:alphaModFix/>
          </a:blip>
          <a:stretch>
            <a:fillRect/>
          </a:stretch>
        </p:blipFill>
        <p:spPr>
          <a:xfrm>
            <a:off x="8043526" y="566678"/>
            <a:ext cx="3442077" cy="4249155"/>
          </a:xfrm>
          <a:prstGeom prst="rect">
            <a:avLst/>
          </a:prstGeom>
          <a:noFill/>
          <a:ln>
            <a:noFill/>
          </a:ln>
        </p:spPr>
      </p:pic>
      <p:pic>
        <p:nvPicPr>
          <p:cNvPr id="104" name="Google Shape;104;p14"/>
          <p:cNvPicPr preferRelativeResize="0"/>
          <p:nvPr/>
        </p:nvPicPr>
        <p:blipFill rotWithShape="1">
          <a:blip r:embed="rId4">
            <a:alphaModFix/>
          </a:blip>
          <a:srcRect b="28785" l="0" r="0" t="0"/>
          <a:stretch/>
        </p:blipFill>
        <p:spPr>
          <a:xfrm>
            <a:off x="14395700" y="6771925"/>
            <a:ext cx="3688525" cy="3608125"/>
          </a:xfrm>
          <a:prstGeom prst="rect">
            <a:avLst/>
          </a:prstGeom>
          <a:noFill/>
          <a:ln>
            <a:noFill/>
          </a:ln>
        </p:spPr>
      </p:pic>
      <p:pic>
        <p:nvPicPr>
          <p:cNvPr id="105" name="Google Shape;105;p14"/>
          <p:cNvPicPr preferRelativeResize="0"/>
          <p:nvPr/>
        </p:nvPicPr>
        <p:blipFill>
          <a:blip r:embed="rId5">
            <a:alphaModFix/>
          </a:blip>
          <a:stretch>
            <a:fillRect/>
          </a:stretch>
        </p:blipFill>
        <p:spPr>
          <a:xfrm>
            <a:off x="8534450" y="4128125"/>
            <a:ext cx="8261100" cy="5134954"/>
          </a:xfrm>
          <a:prstGeom prst="rect">
            <a:avLst/>
          </a:prstGeom>
          <a:noFill/>
          <a:ln>
            <a:noFill/>
          </a:ln>
        </p:spPr>
      </p:pic>
      <p:cxnSp>
        <p:nvCxnSpPr>
          <p:cNvPr id="106" name="Google Shape;106;p14"/>
          <p:cNvCxnSpPr/>
          <p:nvPr/>
        </p:nvCxnSpPr>
        <p:spPr>
          <a:xfrm rot="10800000">
            <a:off x="63" y="5464317"/>
            <a:ext cx="7503300" cy="0"/>
          </a:xfrm>
          <a:prstGeom prst="straightConnector1">
            <a:avLst/>
          </a:prstGeom>
          <a:noFill/>
          <a:ln cap="flat" cmpd="sng" w="28575">
            <a:solidFill>
              <a:srgbClr val="D1D0CB"/>
            </a:solidFill>
            <a:prstDash val="solid"/>
            <a:round/>
            <a:headEnd len="sm" w="sm" type="none"/>
            <a:tailEnd len="sm" w="sm" type="none"/>
          </a:ln>
        </p:spPr>
      </p:cxnSp>
      <p:pic>
        <p:nvPicPr>
          <p:cNvPr id="107" name="Google Shape;107;p14"/>
          <p:cNvPicPr preferRelativeResize="0"/>
          <p:nvPr/>
        </p:nvPicPr>
        <p:blipFill>
          <a:blip r:embed="rId6">
            <a:alphaModFix/>
          </a:blip>
          <a:stretch>
            <a:fillRect/>
          </a:stretch>
        </p:blipFill>
        <p:spPr>
          <a:xfrm>
            <a:off x="13124100" y="1509497"/>
            <a:ext cx="3688525" cy="1989707"/>
          </a:xfrm>
          <a:prstGeom prst="rect">
            <a:avLst/>
          </a:prstGeom>
          <a:noFill/>
          <a:ln>
            <a:noFill/>
          </a:ln>
        </p:spPr>
      </p:pic>
      <p:sp>
        <p:nvSpPr>
          <p:cNvPr id="108" name="Google Shape;108;p14"/>
          <p:cNvSpPr/>
          <p:nvPr>
            <p:ph idx="2" type="pic"/>
          </p:nvPr>
        </p:nvSpPr>
        <p:spPr>
          <a:xfrm>
            <a:off x="9471125" y="4476675"/>
            <a:ext cx="6392400" cy="42492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8">
  <p:cSld name="CUSTOM_5_1_1">
    <p:spTree>
      <p:nvGrpSpPr>
        <p:cNvPr id="109" name="Shape 109"/>
        <p:cNvGrpSpPr/>
        <p:nvPr/>
      </p:nvGrpSpPr>
      <p:grpSpPr>
        <a:xfrm>
          <a:off x="0" y="0"/>
          <a:ext cx="0" cy="0"/>
          <a:chOff x="0" y="0"/>
          <a:chExt cx="0" cy="0"/>
        </a:xfrm>
      </p:grpSpPr>
      <p:pic>
        <p:nvPicPr>
          <p:cNvPr id="110" name="Google Shape;110;p15"/>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11" name="Google Shape;111;p15"/>
          <p:cNvGrpSpPr/>
          <p:nvPr/>
        </p:nvGrpSpPr>
        <p:grpSpPr>
          <a:xfrm>
            <a:off x="4812350" y="3548527"/>
            <a:ext cx="4576077" cy="6738910"/>
            <a:chOff x="0" y="-38100"/>
            <a:chExt cx="1205214" cy="1914300"/>
          </a:xfrm>
        </p:grpSpPr>
        <p:sp>
          <p:nvSpPr>
            <p:cNvPr id="112" name="Google Shape;112;p15"/>
            <p:cNvSpPr/>
            <p:nvPr/>
          </p:nvSpPr>
          <p:spPr>
            <a:xfrm>
              <a:off x="0" y="0"/>
              <a:ext cx="1205214" cy="1876061"/>
            </a:xfrm>
            <a:custGeom>
              <a:rect b="b" l="l" r="r" t="t"/>
              <a:pathLst>
                <a:path extrusionOk="0" h="1876061" w="1205214">
                  <a:moveTo>
                    <a:pt x="0" y="0"/>
                  </a:moveTo>
                  <a:lnTo>
                    <a:pt x="1205214" y="0"/>
                  </a:lnTo>
                  <a:lnTo>
                    <a:pt x="1205214" y="1876061"/>
                  </a:lnTo>
                  <a:lnTo>
                    <a:pt x="0" y="1876061"/>
                  </a:lnTo>
                  <a:close/>
                </a:path>
              </a:pathLst>
            </a:custGeom>
            <a:solidFill>
              <a:srgbClr val="A3AB14"/>
            </a:solidFill>
            <a:ln>
              <a:noFill/>
            </a:ln>
          </p:spPr>
        </p:sp>
        <p:sp>
          <p:nvSpPr>
            <p:cNvPr id="113" name="Google Shape;113;p15"/>
            <p:cNvSpPr txBox="1"/>
            <p:nvPr/>
          </p:nvSpPr>
          <p:spPr>
            <a:xfrm>
              <a:off x="0" y="-38100"/>
              <a:ext cx="1205100" cy="191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4" name="Google Shape;114;p15"/>
          <p:cNvCxnSpPr/>
          <p:nvPr/>
        </p:nvCxnSpPr>
        <p:spPr>
          <a:xfrm rot="10800000">
            <a:off x="4812487" y="9244012"/>
            <a:ext cx="4575900" cy="0"/>
          </a:xfrm>
          <a:prstGeom prst="straightConnector1">
            <a:avLst/>
          </a:prstGeom>
          <a:noFill/>
          <a:ln cap="flat" cmpd="sng" w="28575">
            <a:solidFill>
              <a:srgbClr val="D1D0CB"/>
            </a:solidFill>
            <a:prstDash val="solid"/>
            <a:round/>
            <a:headEnd len="sm" w="sm" type="none"/>
            <a:tailEnd len="sm" w="sm" type="none"/>
          </a:ln>
        </p:spPr>
      </p:cxnSp>
      <p:cxnSp>
        <p:nvCxnSpPr>
          <p:cNvPr id="115" name="Google Shape;115;p15"/>
          <p:cNvCxnSpPr/>
          <p:nvPr/>
        </p:nvCxnSpPr>
        <p:spPr>
          <a:xfrm rot="10800000">
            <a:off x="4812487" y="8407136"/>
            <a:ext cx="4575900" cy="0"/>
          </a:xfrm>
          <a:prstGeom prst="straightConnector1">
            <a:avLst/>
          </a:prstGeom>
          <a:noFill/>
          <a:ln cap="flat" cmpd="sng" w="28575">
            <a:solidFill>
              <a:srgbClr val="D1D0CB"/>
            </a:solidFill>
            <a:prstDash val="solid"/>
            <a:round/>
            <a:headEnd len="sm" w="sm" type="none"/>
            <a:tailEnd len="sm" w="sm" type="none"/>
          </a:ln>
        </p:spPr>
      </p:cxnSp>
      <p:pic>
        <p:nvPicPr>
          <p:cNvPr id="116" name="Google Shape;116;p15"/>
          <p:cNvPicPr preferRelativeResize="0"/>
          <p:nvPr/>
        </p:nvPicPr>
        <p:blipFill>
          <a:blip r:embed="rId3">
            <a:alphaModFix/>
          </a:blip>
          <a:stretch>
            <a:fillRect/>
          </a:stretch>
        </p:blipFill>
        <p:spPr>
          <a:xfrm>
            <a:off x="13387850" y="286336"/>
            <a:ext cx="3785252" cy="3081066"/>
          </a:xfrm>
          <a:prstGeom prst="rect">
            <a:avLst/>
          </a:prstGeom>
          <a:noFill/>
          <a:ln>
            <a:noFill/>
          </a:ln>
        </p:spPr>
      </p:pic>
      <p:pic>
        <p:nvPicPr>
          <p:cNvPr id="117" name="Google Shape;117;p15"/>
          <p:cNvPicPr preferRelativeResize="0"/>
          <p:nvPr/>
        </p:nvPicPr>
        <p:blipFill rotWithShape="1">
          <a:blip r:embed="rId4">
            <a:alphaModFix/>
          </a:blip>
          <a:srcRect b="0" l="0" r="71668" t="0"/>
          <a:stretch/>
        </p:blipFill>
        <p:spPr>
          <a:xfrm>
            <a:off x="16766118" y="2192750"/>
            <a:ext cx="1521874" cy="2950751"/>
          </a:xfrm>
          <a:prstGeom prst="rect">
            <a:avLst/>
          </a:prstGeom>
          <a:noFill/>
          <a:ln>
            <a:noFill/>
          </a:ln>
        </p:spPr>
      </p:pic>
      <p:sp>
        <p:nvSpPr>
          <p:cNvPr id="118" name="Google Shape;118;p15"/>
          <p:cNvSpPr/>
          <p:nvPr>
            <p:ph idx="2" type="pic"/>
          </p:nvPr>
        </p:nvSpPr>
        <p:spPr>
          <a:xfrm>
            <a:off x="884000" y="5071325"/>
            <a:ext cx="3405600" cy="4114800"/>
          </a:xfrm>
          <a:prstGeom prst="rect">
            <a:avLst/>
          </a:prstGeom>
          <a:noFill/>
          <a:ln>
            <a:noFill/>
          </a:ln>
        </p:spPr>
      </p:sp>
      <p:sp>
        <p:nvSpPr>
          <p:cNvPr id="119" name="Google Shape;119;p15"/>
          <p:cNvSpPr/>
          <p:nvPr>
            <p:ph idx="3" type="pic"/>
          </p:nvPr>
        </p:nvSpPr>
        <p:spPr>
          <a:xfrm>
            <a:off x="9851550" y="5071413"/>
            <a:ext cx="3405600" cy="4114800"/>
          </a:xfrm>
          <a:prstGeom prst="rect">
            <a:avLst/>
          </a:prstGeom>
          <a:noFill/>
          <a:ln>
            <a:noFill/>
          </a:ln>
        </p:spPr>
      </p:sp>
      <p:sp>
        <p:nvSpPr>
          <p:cNvPr id="120" name="Google Shape;120;p15"/>
          <p:cNvSpPr/>
          <p:nvPr>
            <p:ph idx="4" type="pic"/>
          </p:nvPr>
        </p:nvSpPr>
        <p:spPr>
          <a:xfrm>
            <a:off x="13841575" y="5107450"/>
            <a:ext cx="3405600" cy="41148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9">
  <p:cSld name="CUSTOM_6">
    <p:spTree>
      <p:nvGrpSpPr>
        <p:cNvPr id="121" name="Shape 121"/>
        <p:cNvGrpSpPr/>
        <p:nvPr/>
      </p:nvGrpSpPr>
      <p:grpSpPr>
        <a:xfrm>
          <a:off x="0" y="0"/>
          <a:ext cx="0" cy="0"/>
          <a:chOff x="0" y="0"/>
          <a:chExt cx="0" cy="0"/>
        </a:xfrm>
      </p:grpSpPr>
      <p:pic>
        <p:nvPicPr>
          <p:cNvPr id="122" name="Google Shape;122;p1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23" name="Google Shape;123;p16"/>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3">
              <a:alphaModFix/>
            </a:blip>
            <a:stretch>
              <a:fillRect b="0" l="0" r="0" t="0"/>
            </a:stretch>
          </a:blipFill>
          <a:ln>
            <a:noFill/>
          </a:ln>
        </p:spPr>
      </p:sp>
      <p:sp>
        <p:nvSpPr>
          <p:cNvPr id="124" name="Google Shape;124;p16"/>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sp>
      <p:sp>
        <p:nvSpPr>
          <p:cNvPr id="125" name="Google Shape;125;p16"/>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sp>
        <p:nvSpPr>
          <p:cNvPr id="126" name="Google Shape;126;p16"/>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6">
              <a:alphaModFix/>
            </a:blip>
            <a:stretch>
              <a:fillRect b="0" l="0" r="0" t="0"/>
            </a:stretch>
          </a:blipFill>
          <a:ln>
            <a:noFill/>
          </a:ln>
        </p:spPr>
      </p:sp>
      <p:sp>
        <p:nvSpPr>
          <p:cNvPr id="127" name="Google Shape;127;p16"/>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sp>
      <p:sp>
        <p:nvSpPr>
          <p:cNvPr id="128" name="Google Shape;128;p16"/>
          <p:cNvSpPr/>
          <p:nvPr/>
        </p:nvSpPr>
        <p:spPr>
          <a:xfrm>
            <a:off x="-725" y="9244000"/>
            <a:ext cx="5866160" cy="1042728"/>
          </a:xfrm>
          <a:custGeom>
            <a:rect b="b" l="l" r="r" t="t"/>
            <a:pathLst>
              <a:path extrusionOk="0" h="311262" w="1592983">
                <a:moveTo>
                  <a:pt x="0" y="0"/>
                </a:moveTo>
                <a:lnTo>
                  <a:pt x="1592983" y="0"/>
                </a:lnTo>
                <a:lnTo>
                  <a:pt x="1592983" y="311262"/>
                </a:lnTo>
                <a:lnTo>
                  <a:pt x="0" y="311262"/>
                </a:lnTo>
                <a:close/>
              </a:path>
            </a:pathLst>
          </a:custGeom>
          <a:solidFill>
            <a:srgbClr val="A3AB14"/>
          </a:solidFill>
          <a:ln>
            <a:noFill/>
          </a:ln>
        </p:spPr>
      </p:sp>
      <p:cxnSp>
        <p:nvCxnSpPr>
          <p:cNvPr id="129" name="Google Shape;129;p16"/>
          <p:cNvCxnSpPr/>
          <p:nvPr/>
        </p:nvCxnSpPr>
        <p:spPr>
          <a:xfrm rot="10800000">
            <a:off x="5864700" y="9244000"/>
            <a:ext cx="12423300" cy="0"/>
          </a:xfrm>
          <a:prstGeom prst="straightConnector1">
            <a:avLst/>
          </a:prstGeom>
          <a:noFill/>
          <a:ln cap="flat" cmpd="sng" w="28575">
            <a:solidFill>
              <a:srgbClr val="D1D0CB"/>
            </a:solidFill>
            <a:prstDash val="solid"/>
            <a:round/>
            <a:headEnd len="sm" w="sm" type="none"/>
            <a:tailEnd len="sm" w="sm" type="none"/>
          </a:ln>
        </p:spPr>
      </p:cxnSp>
      <p:cxnSp>
        <p:nvCxnSpPr>
          <p:cNvPr id="130" name="Google Shape;130;p16"/>
          <p:cNvCxnSpPr/>
          <p:nvPr/>
        </p:nvCxnSpPr>
        <p:spPr>
          <a:xfrm rot="10800000">
            <a:off x="5864700" y="3654525"/>
            <a:ext cx="12423300" cy="0"/>
          </a:xfrm>
          <a:prstGeom prst="straightConnector1">
            <a:avLst/>
          </a:prstGeom>
          <a:noFill/>
          <a:ln cap="flat" cmpd="sng" w="28575">
            <a:solidFill>
              <a:srgbClr val="D1D0CB"/>
            </a:solidFill>
            <a:prstDash val="solid"/>
            <a:round/>
            <a:headEnd len="sm" w="sm" type="none"/>
            <a:tailEnd len="sm" w="sm" type="none"/>
          </a:ln>
        </p:spPr>
      </p:cxnSp>
      <p:cxnSp>
        <p:nvCxnSpPr>
          <p:cNvPr id="131" name="Google Shape;131;p16"/>
          <p:cNvCxnSpPr/>
          <p:nvPr/>
        </p:nvCxnSpPr>
        <p:spPr>
          <a:xfrm rot="10800000">
            <a:off x="17259300" y="0"/>
            <a:ext cx="0" cy="10287000"/>
          </a:xfrm>
          <a:prstGeom prst="straightConnector1">
            <a:avLst/>
          </a:prstGeom>
          <a:noFill/>
          <a:ln cap="flat" cmpd="sng" w="28575">
            <a:solidFill>
              <a:srgbClr val="D1D0CB"/>
            </a:solidFill>
            <a:prstDash val="solid"/>
            <a:round/>
            <a:headEnd len="sm" w="sm" type="none"/>
            <a:tailEnd len="sm" w="sm" type="none"/>
          </a:ln>
        </p:spPr>
      </p:cxnSp>
      <p:sp>
        <p:nvSpPr>
          <p:cNvPr id="132" name="Google Shape;132;p16"/>
          <p:cNvSpPr/>
          <p:nvPr>
            <p:ph idx="2" type="pic"/>
          </p:nvPr>
        </p:nvSpPr>
        <p:spPr>
          <a:xfrm>
            <a:off x="-750" y="-95325"/>
            <a:ext cx="5866200" cy="93393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17" name="Google Shape;17;p3"/>
          <p:cNvCxnSpPr/>
          <p:nvPr/>
        </p:nvCxnSpPr>
        <p:spPr>
          <a:xfrm rot="10800000">
            <a:off x="4773600" y="9675875"/>
            <a:ext cx="13514400" cy="0"/>
          </a:xfrm>
          <a:prstGeom prst="straightConnector1">
            <a:avLst/>
          </a:prstGeom>
          <a:noFill/>
          <a:ln cap="flat" cmpd="sng" w="28575">
            <a:solidFill>
              <a:srgbClr val="D1D0CB"/>
            </a:solidFill>
            <a:prstDash val="solid"/>
            <a:round/>
            <a:headEnd len="sm" w="sm" type="none"/>
            <a:tailEnd len="sm" w="sm" type="none"/>
          </a:ln>
        </p:spPr>
      </p:cxnSp>
      <p:sp>
        <p:nvSpPr>
          <p:cNvPr id="18" name="Google Shape;18;p3"/>
          <p:cNvSpPr/>
          <p:nvPr/>
        </p:nvSpPr>
        <p:spPr>
          <a:xfrm>
            <a:off x="5791947" y="6634081"/>
            <a:ext cx="5781872" cy="1509141"/>
          </a:xfrm>
          <a:custGeom>
            <a:rect b="b" l="l" r="r" t="t"/>
            <a:pathLst>
              <a:path extrusionOk="0" h="647700" w="2481490">
                <a:moveTo>
                  <a:pt x="2170622" y="0"/>
                </a:moveTo>
                <a:lnTo>
                  <a:pt x="282407" y="0"/>
                </a:lnTo>
                <a:cubicBezTo>
                  <a:pt x="126426" y="0"/>
                  <a:pt x="0" y="123512"/>
                  <a:pt x="0" y="241300"/>
                </a:cubicBezTo>
                <a:cubicBezTo>
                  <a:pt x="0" y="322669"/>
                  <a:pt x="66279" y="417810"/>
                  <a:pt x="162037" y="461951"/>
                </a:cubicBezTo>
                <a:lnTo>
                  <a:pt x="162037" y="647700"/>
                </a:lnTo>
                <a:lnTo>
                  <a:pt x="353844" y="488232"/>
                </a:lnTo>
                <a:lnTo>
                  <a:pt x="2170622" y="488232"/>
                </a:lnTo>
                <a:cubicBezTo>
                  <a:pt x="2355041" y="488232"/>
                  <a:pt x="2481478" y="364720"/>
                  <a:pt x="2481478" y="241300"/>
                </a:cubicBezTo>
                <a:cubicBezTo>
                  <a:pt x="2481490" y="123512"/>
                  <a:pt x="2355041" y="0"/>
                  <a:pt x="2170622" y="0"/>
                </a:cubicBezTo>
                <a:close/>
              </a:path>
            </a:pathLst>
          </a:custGeom>
          <a:solidFill>
            <a:srgbClr val="7BA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 name="Google Shape;19;p3"/>
          <p:cNvCxnSpPr/>
          <p:nvPr/>
        </p:nvCxnSpPr>
        <p:spPr>
          <a:xfrm rot="10800000">
            <a:off x="4773600" y="-42200"/>
            <a:ext cx="0" cy="10418700"/>
          </a:xfrm>
          <a:prstGeom prst="straightConnector1">
            <a:avLst/>
          </a:prstGeom>
          <a:noFill/>
          <a:ln cap="flat" cmpd="sng" w="28575">
            <a:solidFill>
              <a:srgbClr val="D1D0CB"/>
            </a:solidFill>
            <a:prstDash val="solid"/>
            <a:round/>
            <a:headEnd len="sm" w="sm" type="none"/>
            <a:tailEnd len="sm" w="sm" type="none"/>
          </a:ln>
        </p:spPr>
      </p:cxnSp>
      <p:cxnSp>
        <p:nvCxnSpPr>
          <p:cNvPr id="20" name="Google Shape;20;p3"/>
          <p:cNvCxnSpPr/>
          <p:nvPr/>
        </p:nvCxnSpPr>
        <p:spPr>
          <a:xfrm rot="10800000">
            <a:off x="-3" y="7329915"/>
            <a:ext cx="4773600" cy="0"/>
          </a:xfrm>
          <a:prstGeom prst="straightConnector1">
            <a:avLst/>
          </a:prstGeom>
          <a:noFill/>
          <a:ln cap="flat" cmpd="sng" w="28575">
            <a:solidFill>
              <a:srgbClr val="D1D0CB"/>
            </a:solidFill>
            <a:prstDash val="solid"/>
            <a:round/>
            <a:headEnd len="sm" w="sm" type="none"/>
            <a:tailEnd len="sm" w="sm" type="none"/>
          </a:ln>
        </p:spPr>
      </p:cxnSp>
      <p:cxnSp>
        <p:nvCxnSpPr>
          <p:cNvPr id="21" name="Google Shape;21;p3"/>
          <p:cNvCxnSpPr/>
          <p:nvPr/>
        </p:nvCxnSpPr>
        <p:spPr>
          <a:xfrm rot="10800000">
            <a:off x="4773600" y="1505825"/>
            <a:ext cx="13514400" cy="0"/>
          </a:xfrm>
          <a:prstGeom prst="straightConnector1">
            <a:avLst/>
          </a:prstGeom>
          <a:noFill/>
          <a:ln cap="flat" cmpd="sng" w="28575">
            <a:solidFill>
              <a:srgbClr val="D1D0CB"/>
            </a:solidFill>
            <a:prstDash val="solid"/>
            <a:round/>
            <a:headEnd len="sm" w="sm" type="none"/>
            <a:tailEnd len="sm" w="sm" type="none"/>
          </a:ln>
        </p:spPr>
      </p:cxnSp>
      <p:pic>
        <p:nvPicPr>
          <p:cNvPr id="22" name="Google Shape;22;p3"/>
          <p:cNvPicPr preferRelativeResize="0"/>
          <p:nvPr/>
        </p:nvPicPr>
        <p:blipFill>
          <a:blip r:embed="rId3">
            <a:alphaModFix/>
          </a:blip>
          <a:stretch>
            <a:fillRect/>
          </a:stretch>
        </p:blipFill>
        <p:spPr>
          <a:xfrm>
            <a:off x="138725" y="536625"/>
            <a:ext cx="4434349" cy="6381962"/>
          </a:xfrm>
          <a:prstGeom prst="rect">
            <a:avLst/>
          </a:prstGeom>
          <a:noFill/>
          <a:ln>
            <a:noFill/>
          </a:ln>
        </p:spPr>
      </p:pic>
      <p:pic>
        <p:nvPicPr>
          <p:cNvPr id="23" name="Google Shape;23;p3"/>
          <p:cNvPicPr preferRelativeResize="0"/>
          <p:nvPr/>
        </p:nvPicPr>
        <p:blipFill rotWithShape="1">
          <a:blip r:embed="rId4">
            <a:alphaModFix/>
          </a:blip>
          <a:srcRect b="50987" l="0" r="0" t="0"/>
          <a:stretch/>
        </p:blipFill>
        <p:spPr>
          <a:xfrm>
            <a:off x="660900" y="8117300"/>
            <a:ext cx="3222875" cy="2169702"/>
          </a:xfrm>
          <a:prstGeom prst="rect">
            <a:avLst/>
          </a:prstGeom>
          <a:noFill/>
          <a:ln>
            <a:noFill/>
          </a:ln>
        </p:spPr>
      </p:pic>
      <p:pic>
        <p:nvPicPr>
          <p:cNvPr id="24" name="Google Shape;24;p3"/>
          <p:cNvPicPr preferRelativeResize="0"/>
          <p:nvPr/>
        </p:nvPicPr>
        <p:blipFill rotWithShape="1">
          <a:blip r:embed="rId5">
            <a:alphaModFix/>
          </a:blip>
          <a:srcRect b="0" l="0" r="44641" t="0"/>
          <a:stretch/>
        </p:blipFill>
        <p:spPr>
          <a:xfrm>
            <a:off x="14442569" y="1505825"/>
            <a:ext cx="3845427" cy="5722000"/>
          </a:xfrm>
          <a:prstGeom prst="rect">
            <a:avLst/>
          </a:prstGeom>
          <a:noFill/>
          <a:ln>
            <a:noFill/>
          </a:ln>
        </p:spPr>
      </p:pic>
      <p:pic>
        <p:nvPicPr>
          <p:cNvPr id="25" name="Google Shape;25;p3"/>
          <p:cNvPicPr preferRelativeResize="0"/>
          <p:nvPr/>
        </p:nvPicPr>
        <p:blipFill rotWithShape="1">
          <a:blip r:embed="rId6">
            <a:alphaModFix/>
          </a:blip>
          <a:srcRect b="4205" l="0" r="10881" t="0"/>
          <a:stretch/>
        </p:blipFill>
        <p:spPr>
          <a:xfrm>
            <a:off x="13134875" y="5212975"/>
            <a:ext cx="5153126" cy="507402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
    <p:spTree>
      <p:nvGrpSpPr>
        <p:cNvPr id="26" name="Shape 26"/>
        <p:cNvGrpSpPr/>
        <p:nvPr/>
      </p:nvGrpSpPr>
      <p:grpSpPr>
        <a:xfrm>
          <a:off x="0" y="0"/>
          <a:ext cx="0" cy="0"/>
          <a:chOff x="0" y="0"/>
          <a:chExt cx="0" cy="0"/>
        </a:xfrm>
      </p:grpSpPr>
      <p:pic>
        <p:nvPicPr>
          <p:cNvPr id="27" name="Google Shape;27;p4"/>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28" name="Google Shape;28;p4"/>
          <p:cNvSpPr txBox="1"/>
          <p:nvPr/>
        </p:nvSpPr>
        <p:spPr>
          <a:xfrm>
            <a:off x="9139238" y="5290574"/>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29" name="Google Shape;29;p4"/>
          <p:cNvCxnSpPr>
            <a:endCxn id="30" idx="0"/>
          </p:cNvCxnSpPr>
          <p:nvPr/>
        </p:nvCxnSpPr>
        <p:spPr>
          <a:xfrm rot="10800000">
            <a:off x="2279900" y="0"/>
            <a:ext cx="0" cy="10282800"/>
          </a:xfrm>
          <a:prstGeom prst="straightConnector1">
            <a:avLst/>
          </a:prstGeom>
          <a:noFill/>
          <a:ln cap="flat" cmpd="sng" w="28575">
            <a:solidFill>
              <a:srgbClr val="D1D0CB"/>
            </a:solidFill>
            <a:prstDash val="solid"/>
            <a:round/>
            <a:headEnd len="sm" w="sm" type="none"/>
            <a:tailEnd len="sm" w="sm" type="none"/>
          </a:ln>
        </p:spPr>
      </p:cxnSp>
      <p:cxnSp>
        <p:nvCxnSpPr>
          <p:cNvPr id="31" name="Google Shape;31;p4"/>
          <p:cNvCxnSpPr/>
          <p:nvPr/>
        </p:nvCxnSpPr>
        <p:spPr>
          <a:xfrm rot="10800000">
            <a:off x="2279775" y="9277350"/>
            <a:ext cx="16017300" cy="0"/>
          </a:xfrm>
          <a:prstGeom prst="straightConnector1">
            <a:avLst/>
          </a:prstGeom>
          <a:noFill/>
          <a:ln cap="flat" cmpd="sng" w="28575">
            <a:solidFill>
              <a:srgbClr val="D1D0CB"/>
            </a:solidFill>
            <a:prstDash val="solid"/>
            <a:round/>
            <a:headEnd len="sm" w="sm" type="none"/>
            <a:tailEnd len="sm" w="sm" type="none"/>
          </a:ln>
        </p:spPr>
      </p:cxnSp>
      <p:cxnSp>
        <p:nvCxnSpPr>
          <p:cNvPr id="32" name="Google Shape;32;p4"/>
          <p:cNvCxnSpPr/>
          <p:nvPr/>
        </p:nvCxnSpPr>
        <p:spPr>
          <a:xfrm rot="10800000">
            <a:off x="13819726" y="-70500"/>
            <a:ext cx="0" cy="10357500"/>
          </a:xfrm>
          <a:prstGeom prst="straightConnector1">
            <a:avLst/>
          </a:prstGeom>
          <a:noFill/>
          <a:ln cap="flat" cmpd="sng" w="28575">
            <a:solidFill>
              <a:srgbClr val="D1D0CB"/>
            </a:solidFill>
            <a:prstDash val="solid"/>
            <a:round/>
            <a:headEnd len="sm" w="sm" type="none"/>
            <a:tailEnd len="sm" w="sm" type="none"/>
          </a:ln>
        </p:spPr>
      </p:cxnSp>
      <p:cxnSp>
        <p:nvCxnSpPr>
          <p:cNvPr id="33" name="Google Shape;33;p4"/>
          <p:cNvCxnSpPr/>
          <p:nvPr/>
        </p:nvCxnSpPr>
        <p:spPr>
          <a:xfrm rot="10800000">
            <a:off x="13819800" y="3976828"/>
            <a:ext cx="4468200" cy="0"/>
          </a:xfrm>
          <a:prstGeom prst="straightConnector1">
            <a:avLst/>
          </a:prstGeom>
          <a:noFill/>
          <a:ln cap="flat" cmpd="sng" w="28575">
            <a:solidFill>
              <a:srgbClr val="D1D0CB"/>
            </a:solidFill>
            <a:prstDash val="solid"/>
            <a:round/>
            <a:headEnd len="sm" w="sm" type="none"/>
            <a:tailEnd len="sm" w="sm" type="none"/>
          </a:ln>
        </p:spPr>
      </p:cxnSp>
      <p:pic>
        <p:nvPicPr>
          <p:cNvPr id="34" name="Google Shape;34;p4"/>
          <p:cNvPicPr preferRelativeResize="0"/>
          <p:nvPr/>
        </p:nvPicPr>
        <p:blipFill>
          <a:blip r:embed="rId3">
            <a:alphaModFix/>
          </a:blip>
          <a:stretch>
            <a:fillRect/>
          </a:stretch>
        </p:blipFill>
        <p:spPr>
          <a:xfrm>
            <a:off x="14566075" y="4561062"/>
            <a:ext cx="3120525" cy="4285026"/>
          </a:xfrm>
          <a:prstGeom prst="rect">
            <a:avLst/>
          </a:prstGeom>
          <a:noFill/>
          <a:ln>
            <a:noFill/>
          </a:ln>
        </p:spPr>
      </p:pic>
      <p:sp>
        <p:nvSpPr>
          <p:cNvPr id="35" name="Google Shape;35;p4"/>
          <p:cNvSpPr/>
          <p:nvPr>
            <p:ph idx="2" type="pic"/>
          </p:nvPr>
        </p:nvSpPr>
        <p:spPr>
          <a:xfrm>
            <a:off x="554750" y="-11350"/>
            <a:ext cx="3463500" cy="7979100"/>
          </a:xfrm>
          <a:prstGeom prst="rect">
            <a:avLst/>
          </a:prstGeom>
          <a:noFill/>
          <a:ln>
            <a:noFill/>
          </a:ln>
        </p:spPr>
      </p:sp>
      <p:sp>
        <p:nvSpPr>
          <p:cNvPr id="36" name="Google Shape;36;p4"/>
          <p:cNvSpPr/>
          <p:nvPr>
            <p:ph idx="3" type="pic"/>
          </p:nvPr>
        </p:nvSpPr>
        <p:spPr>
          <a:xfrm>
            <a:off x="13819725" y="-575"/>
            <a:ext cx="4468200" cy="39774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2">
    <p:spTree>
      <p:nvGrpSpPr>
        <p:cNvPr id="37" name="Shape 37"/>
        <p:cNvGrpSpPr/>
        <p:nvPr/>
      </p:nvGrpSpPr>
      <p:grpSpPr>
        <a:xfrm>
          <a:off x="0" y="0"/>
          <a:ext cx="0" cy="0"/>
          <a:chOff x="0" y="0"/>
          <a:chExt cx="0" cy="0"/>
        </a:xfrm>
      </p:grpSpPr>
      <p:pic>
        <p:nvPicPr>
          <p:cNvPr id="38" name="Google Shape;38;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9" name="Google Shape;39;p5"/>
          <p:cNvSpPr/>
          <p:nvPr/>
        </p:nvSpPr>
        <p:spPr>
          <a:xfrm>
            <a:off x="0" y="75"/>
            <a:ext cx="10813126" cy="10285526"/>
          </a:xfrm>
          <a:custGeom>
            <a:rect b="b" l="l" r="r" t="t"/>
            <a:pathLst>
              <a:path extrusionOk="0" h="2899373" w="2908709">
                <a:moveTo>
                  <a:pt x="0" y="0"/>
                </a:moveTo>
                <a:lnTo>
                  <a:pt x="2908709" y="0"/>
                </a:lnTo>
                <a:lnTo>
                  <a:pt x="2908709" y="2899373"/>
                </a:lnTo>
                <a:lnTo>
                  <a:pt x="0" y="2899373"/>
                </a:lnTo>
                <a:close/>
              </a:path>
            </a:pathLst>
          </a:custGeom>
          <a:solidFill>
            <a:srgbClr val="A3AB14"/>
          </a:solidFill>
          <a:ln>
            <a:noFill/>
          </a:ln>
        </p:spPr>
      </p:sp>
      <p:cxnSp>
        <p:nvCxnSpPr>
          <p:cNvPr id="40" name="Google Shape;40;p5"/>
          <p:cNvCxnSpPr/>
          <p:nvPr/>
        </p:nvCxnSpPr>
        <p:spPr>
          <a:xfrm rot="10800000">
            <a:off x="16077725" y="19875"/>
            <a:ext cx="0" cy="10371900"/>
          </a:xfrm>
          <a:prstGeom prst="straightConnector1">
            <a:avLst/>
          </a:prstGeom>
          <a:noFill/>
          <a:ln cap="flat" cmpd="sng" w="28575">
            <a:solidFill>
              <a:srgbClr val="D1D0CB"/>
            </a:solidFill>
            <a:prstDash val="solid"/>
            <a:round/>
            <a:headEnd len="sm" w="sm" type="none"/>
            <a:tailEnd len="sm" w="sm" type="none"/>
          </a:ln>
        </p:spPr>
      </p:cxnSp>
      <p:cxnSp>
        <p:nvCxnSpPr>
          <p:cNvPr id="41" name="Google Shape;41;p5"/>
          <p:cNvCxnSpPr/>
          <p:nvPr/>
        </p:nvCxnSpPr>
        <p:spPr>
          <a:xfrm rot="10800000">
            <a:off x="10811250" y="4491975"/>
            <a:ext cx="7442400" cy="0"/>
          </a:xfrm>
          <a:prstGeom prst="straightConnector1">
            <a:avLst/>
          </a:prstGeom>
          <a:noFill/>
          <a:ln cap="flat" cmpd="sng" w="28575">
            <a:solidFill>
              <a:srgbClr val="D1D0CB"/>
            </a:solidFill>
            <a:prstDash val="solid"/>
            <a:round/>
            <a:headEnd len="sm" w="sm" type="none"/>
            <a:tailEnd len="sm" w="sm" type="none"/>
          </a:ln>
        </p:spPr>
      </p:cxnSp>
      <p:pic>
        <p:nvPicPr>
          <p:cNvPr id="42" name="Google Shape;42;p5"/>
          <p:cNvPicPr preferRelativeResize="0"/>
          <p:nvPr/>
        </p:nvPicPr>
        <p:blipFill rotWithShape="1">
          <a:blip r:embed="rId3">
            <a:alphaModFix/>
          </a:blip>
          <a:srcRect b="0" l="0" r="61446" t="2884"/>
          <a:stretch/>
        </p:blipFill>
        <p:spPr>
          <a:xfrm>
            <a:off x="16766625" y="0"/>
            <a:ext cx="1521373" cy="4397076"/>
          </a:xfrm>
          <a:prstGeom prst="rect">
            <a:avLst/>
          </a:prstGeom>
          <a:noFill/>
          <a:ln>
            <a:noFill/>
          </a:ln>
        </p:spPr>
      </p:pic>
      <p:sp>
        <p:nvSpPr>
          <p:cNvPr id="43" name="Google Shape;43;p5"/>
          <p:cNvSpPr/>
          <p:nvPr>
            <p:ph idx="2" type="pic"/>
          </p:nvPr>
        </p:nvSpPr>
        <p:spPr>
          <a:xfrm>
            <a:off x="0" y="0"/>
            <a:ext cx="5122200" cy="5245500"/>
          </a:xfrm>
          <a:prstGeom prst="rect">
            <a:avLst/>
          </a:prstGeom>
          <a:noFill/>
          <a:ln>
            <a:noFill/>
          </a:ln>
        </p:spPr>
      </p:sp>
      <p:sp>
        <p:nvSpPr>
          <p:cNvPr id="44" name="Google Shape;44;p5"/>
          <p:cNvSpPr/>
          <p:nvPr>
            <p:ph idx="3" type="pic"/>
          </p:nvPr>
        </p:nvSpPr>
        <p:spPr>
          <a:xfrm>
            <a:off x="11497600" y="4491975"/>
            <a:ext cx="4672200" cy="5795100"/>
          </a:xfrm>
          <a:prstGeom prst="rect">
            <a:avLst/>
          </a:prstGeom>
          <a:noFill/>
          <a:ln>
            <a:noFill/>
          </a:ln>
        </p:spPr>
      </p:sp>
      <p:sp>
        <p:nvSpPr>
          <p:cNvPr id="45" name="Google Shape;45;p5"/>
          <p:cNvSpPr/>
          <p:nvPr>
            <p:ph idx="4" type="pic"/>
          </p:nvPr>
        </p:nvSpPr>
        <p:spPr>
          <a:xfrm>
            <a:off x="5403600" y="0"/>
            <a:ext cx="5122200" cy="2943900"/>
          </a:xfrm>
          <a:prstGeom prst="rect">
            <a:avLst/>
          </a:prstGeom>
          <a:noFill/>
          <a:ln>
            <a:noFill/>
          </a:ln>
        </p:spPr>
      </p:sp>
      <p:sp>
        <p:nvSpPr>
          <p:cNvPr id="46" name="Google Shape;46;p5"/>
          <p:cNvSpPr/>
          <p:nvPr>
            <p:ph idx="5" type="pic"/>
          </p:nvPr>
        </p:nvSpPr>
        <p:spPr>
          <a:xfrm>
            <a:off x="5418750" y="3214875"/>
            <a:ext cx="5122200" cy="7072200"/>
          </a:xfrm>
          <a:prstGeom prst="rect">
            <a:avLst/>
          </a:prstGeom>
          <a:noFill/>
          <a:ln>
            <a:noFill/>
          </a:ln>
        </p:spPr>
      </p:sp>
      <p:sp>
        <p:nvSpPr>
          <p:cNvPr id="47" name="Google Shape;47;p5"/>
          <p:cNvSpPr/>
          <p:nvPr>
            <p:ph idx="6" type="pic"/>
          </p:nvPr>
        </p:nvSpPr>
        <p:spPr>
          <a:xfrm>
            <a:off x="13125" y="5601950"/>
            <a:ext cx="5122200" cy="46851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3">
    <p:spTree>
      <p:nvGrpSpPr>
        <p:cNvPr id="48" name="Shape 48"/>
        <p:cNvGrpSpPr/>
        <p:nvPr/>
      </p:nvGrpSpPr>
      <p:grpSpPr>
        <a:xfrm>
          <a:off x="0" y="0"/>
          <a:ext cx="0" cy="0"/>
          <a:chOff x="0" y="0"/>
          <a:chExt cx="0" cy="0"/>
        </a:xfrm>
      </p:grpSpPr>
      <p:pic>
        <p:nvPicPr>
          <p:cNvPr id="49" name="Google Shape;49;p6"/>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50" name="Google Shape;50;p6"/>
          <p:cNvPicPr preferRelativeResize="0"/>
          <p:nvPr/>
        </p:nvPicPr>
        <p:blipFill rotWithShape="1">
          <a:blip r:embed="rId3">
            <a:alphaModFix/>
          </a:blip>
          <a:srcRect b="0" l="0" r="9264" t="4979"/>
          <a:stretch/>
        </p:blipFill>
        <p:spPr>
          <a:xfrm>
            <a:off x="14538775" y="0"/>
            <a:ext cx="3749225" cy="5607475"/>
          </a:xfrm>
          <a:prstGeom prst="rect">
            <a:avLst/>
          </a:prstGeom>
          <a:noFill/>
          <a:ln>
            <a:noFill/>
          </a:ln>
        </p:spPr>
      </p:pic>
      <p:cxnSp>
        <p:nvCxnSpPr>
          <p:cNvPr id="51" name="Google Shape;51;p6"/>
          <p:cNvCxnSpPr/>
          <p:nvPr/>
        </p:nvCxnSpPr>
        <p:spPr>
          <a:xfrm rot="10800000">
            <a:off x="225" y="9277350"/>
            <a:ext cx="18264300" cy="0"/>
          </a:xfrm>
          <a:prstGeom prst="straightConnector1">
            <a:avLst/>
          </a:prstGeom>
          <a:noFill/>
          <a:ln cap="flat" cmpd="sng" w="28575">
            <a:solidFill>
              <a:srgbClr val="D1D0CB"/>
            </a:solidFill>
            <a:prstDash val="solid"/>
            <a:round/>
            <a:headEnd len="sm" w="sm" type="none"/>
            <a:tailEnd len="sm" w="sm" type="none"/>
          </a:ln>
        </p:spPr>
      </p:cxnSp>
      <p:pic>
        <p:nvPicPr>
          <p:cNvPr id="52" name="Google Shape;52;p6"/>
          <p:cNvPicPr preferRelativeResize="0"/>
          <p:nvPr/>
        </p:nvPicPr>
        <p:blipFill rotWithShape="1">
          <a:blip r:embed="rId4">
            <a:alphaModFix/>
          </a:blip>
          <a:srcRect b="0" l="0" r="10104" t="0"/>
          <a:stretch/>
        </p:blipFill>
        <p:spPr>
          <a:xfrm>
            <a:off x="13108775" y="2765950"/>
            <a:ext cx="5179223" cy="5159125"/>
          </a:xfrm>
          <a:prstGeom prst="rect">
            <a:avLst/>
          </a:prstGeom>
          <a:noFill/>
          <a:ln>
            <a:noFill/>
          </a:ln>
        </p:spPr>
      </p:pic>
      <p:pic>
        <p:nvPicPr>
          <p:cNvPr id="53" name="Google Shape;53;p6"/>
          <p:cNvPicPr preferRelativeResize="0"/>
          <p:nvPr/>
        </p:nvPicPr>
        <p:blipFill>
          <a:blip r:embed="rId5">
            <a:alphaModFix/>
          </a:blip>
          <a:stretch>
            <a:fillRect/>
          </a:stretch>
        </p:blipFill>
        <p:spPr>
          <a:xfrm>
            <a:off x="11992975" y="1392225"/>
            <a:ext cx="3519473" cy="18955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4">
    <p:spTree>
      <p:nvGrpSpPr>
        <p:cNvPr id="54" name="Shape 54"/>
        <p:cNvGrpSpPr/>
        <p:nvPr/>
      </p:nvGrpSpPr>
      <p:grpSpPr>
        <a:xfrm>
          <a:off x="0" y="0"/>
          <a:ext cx="0" cy="0"/>
          <a:chOff x="0" y="0"/>
          <a:chExt cx="0" cy="0"/>
        </a:xfrm>
      </p:grpSpPr>
      <p:pic>
        <p:nvPicPr>
          <p:cNvPr id="55" name="Google Shape;55;p7"/>
          <p:cNvPicPr preferRelativeResize="0"/>
          <p:nvPr/>
        </p:nvPicPr>
        <p:blipFill>
          <a:blip r:embed="rId2">
            <a:alphaModFix/>
          </a:blip>
          <a:stretch>
            <a:fillRect/>
          </a:stretch>
        </p:blipFill>
        <p:spPr>
          <a:xfrm>
            <a:off x="0" y="0"/>
            <a:ext cx="18288000" cy="10287000"/>
          </a:xfrm>
          <a:prstGeom prst="rect">
            <a:avLst/>
          </a:prstGeom>
          <a:noFill/>
          <a:ln>
            <a:noFill/>
          </a:ln>
        </p:spPr>
      </p:pic>
      <p:cxnSp>
        <p:nvCxnSpPr>
          <p:cNvPr id="56" name="Google Shape;56;p7"/>
          <p:cNvCxnSpPr/>
          <p:nvPr/>
        </p:nvCxnSpPr>
        <p:spPr>
          <a:xfrm rot="10800000">
            <a:off x="11260600" y="38775"/>
            <a:ext cx="0" cy="10258800"/>
          </a:xfrm>
          <a:prstGeom prst="straightConnector1">
            <a:avLst/>
          </a:prstGeom>
          <a:noFill/>
          <a:ln cap="flat" cmpd="sng" w="28575">
            <a:solidFill>
              <a:srgbClr val="D1D0CB"/>
            </a:solidFill>
            <a:prstDash val="solid"/>
            <a:round/>
            <a:headEnd len="sm" w="sm" type="none"/>
            <a:tailEnd len="sm" w="sm" type="none"/>
          </a:ln>
        </p:spPr>
      </p:cxnSp>
      <p:cxnSp>
        <p:nvCxnSpPr>
          <p:cNvPr id="57" name="Google Shape;57;p7"/>
          <p:cNvCxnSpPr/>
          <p:nvPr/>
        </p:nvCxnSpPr>
        <p:spPr>
          <a:xfrm rot="10800000">
            <a:off x="-100" y="1505825"/>
            <a:ext cx="18391800" cy="0"/>
          </a:xfrm>
          <a:prstGeom prst="straightConnector1">
            <a:avLst/>
          </a:prstGeom>
          <a:noFill/>
          <a:ln cap="flat" cmpd="sng" w="28575">
            <a:solidFill>
              <a:srgbClr val="D1D0CB"/>
            </a:solidFill>
            <a:prstDash val="solid"/>
            <a:round/>
            <a:headEnd len="sm" w="sm" type="none"/>
            <a:tailEnd len="sm" w="sm" type="none"/>
          </a:ln>
        </p:spPr>
      </p:cxnSp>
      <p:pic>
        <p:nvPicPr>
          <p:cNvPr id="58" name="Google Shape;58;p7"/>
          <p:cNvPicPr preferRelativeResize="0"/>
          <p:nvPr/>
        </p:nvPicPr>
        <p:blipFill>
          <a:blip r:embed="rId3">
            <a:alphaModFix/>
          </a:blip>
          <a:stretch>
            <a:fillRect/>
          </a:stretch>
        </p:blipFill>
        <p:spPr>
          <a:xfrm>
            <a:off x="12716738" y="1775961"/>
            <a:ext cx="4207049" cy="5038664"/>
          </a:xfrm>
          <a:prstGeom prst="rect">
            <a:avLst/>
          </a:prstGeom>
          <a:noFill/>
          <a:ln>
            <a:noFill/>
          </a:ln>
        </p:spPr>
      </p:pic>
      <p:pic>
        <p:nvPicPr>
          <p:cNvPr id="59" name="Google Shape;59;p7"/>
          <p:cNvPicPr preferRelativeResize="0"/>
          <p:nvPr/>
        </p:nvPicPr>
        <p:blipFill rotWithShape="1">
          <a:blip r:embed="rId4">
            <a:alphaModFix/>
          </a:blip>
          <a:srcRect b="48156" l="0" r="0" t="0"/>
          <a:stretch/>
        </p:blipFill>
        <p:spPr>
          <a:xfrm>
            <a:off x="6944950" y="8853355"/>
            <a:ext cx="3952123" cy="1433648"/>
          </a:xfrm>
          <a:prstGeom prst="rect">
            <a:avLst/>
          </a:prstGeom>
          <a:noFill/>
          <a:ln>
            <a:noFill/>
          </a:ln>
        </p:spPr>
      </p:pic>
      <p:pic>
        <p:nvPicPr>
          <p:cNvPr id="60" name="Google Shape;60;p7"/>
          <p:cNvPicPr preferRelativeResize="0"/>
          <p:nvPr/>
        </p:nvPicPr>
        <p:blipFill rotWithShape="1">
          <a:blip r:embed="rId5">
            <a:alphaModFix/>
          </a:blip>
          <a:srcRect b="0" l="0" r="0" t="74331"/>
          <a:stretch/>
        </p:blipFill>
        <p:spPr>
          <a:xfrm>
            <a:off x="12874650" y="-1"/>
            <a:ext cx="3952101" cy="1163274"/>
          </a:xfrm>
          <a:prstGeom prst="rect">
            <a:avLst/>
          </a:prstGeom>
          <a:noFill/>
          <a:ln>
            <a:noFill/>
          </a:ln>
        </p:spPr>
      </p:pic>
      <p:sp>
        <p:nvSpPr>
          <p:cNvPr id="61" name="Google Shape;61;p7"/>
          <p:cNvSpPr/>
          <p:nvPr>
            <p:ph idx="2" type="pic"/>
          </p:nvPr>
        </p:nvSpPr>
        <p:spPr>
          <a:xfrm>
            <a:off x="11260600" y="7084750"/>
            <a:ext cx="7119300" cy="3205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USTOM_4_1">
    <p:spTree>
      <p:nvGrpSpPr>
        <p:cNvPr id="62" name="Shape 62"/>
        <p:cNvGrpSpPr/>
        <p:nvPr/>
      </p:nvGrpSpPr>
      <p:grpSpPr>
        <a:xfrm>
          <a:off x="0" y="0"/>
          <a:ext cx="0" cy="0"/>
          <a:chOff x="0" y="0"/>
          <a:chExt cx="0" cy="0"/>
        </a:xfrm>
      </p:grpSpPr>
      <p:pic>
        <p:nvPicPr>
          <p:cNvPr id="63" name="Google Shape;63;p8"/>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64" name="Google Shape;64;p8"/>
          <p:cNvSpPr/>
          <p:nvPr/>
        </p:nvSpPr>
        <p:spPr>
          <a:xfrm>
            <a:off x="9144000" y="8075"/>
            <a:ext cx="9146797" cy="10328029"/>
          </a:xfrm>
          <a:custGeom>
            <a:rect b="b" l="l" r="r" t="t"/>
            <a:pathLst>
              <a:path extrusionOk="0" h="2905212" w="2784413">
                <a:moveTo>
                  <a:pt x="0" y="0"/>
                </a:moveTo>
                <a:lnTo>
                  <a:pt x="2784413" y="0"/>
                </a:lnTo>
                <a:lnTo>
                  <a:pt x="2784413" y="2905212"/>
                </a:lnTo>
                <a:lnTo>
                  <a:pt x="0" y="2905212"/>
                </a:lnTo>
                <a:close/>
              </a:path>
            </a:pathLst>
          </a:custGeom>
          <a:solidFill>
            <a:srgbClr val="A3AB14"/>
          </a:solidFill>
          <a:ln>
            <a:noFill/>
          </a:ln>
        </p:spPr>
      </p:sp>
      <p:cxnSp>
        <p:nvCxnSpPr>
          <p:cNvPr id="65" name="Google Shape;65;p8"/>
          <p:cNvCxnSpPr/>
          <p:nvPr/>
        </p:nvCxnSpPr>
        <p:spPr>
          <a:xfrm rot="10800000">
            <a:off x="853150" y="10625"/>
            <a:ext cx="0" cy="10329300"/>
          </a:xfrm>
          <a:prstGeom prst="straightConnector1">
            <a:avLst/>
          </a:prstGeom>
          <a:noFill/>
          <a:ln cap="flat" cmpd="sng" w="28575">
            <a:solidFill>
              <a:srgbClr val="D1D0CB"/>
            </a:solidFill>
            <a:prstDash val="solid"/>
            <a:round/>
            <a:headEnd len="sm" w="sm" type="none"/>
            <a:tailEnd len="sm" w="sm" type="none"/>
          </a:ln>
        </p:spPr>
      </p:cxnSp>
      <p:cxnSp>
        <p:nvCxnSpPr>
          <p:cNvPr id="66" name="Google Shape;66;p8"/>
          <p:cNvCxnSpPr/>
          <p:nvPr/>
        </p:nvCxnSpPr>
        <p:spPr>
          <a:xfrm rot="10800000">
            <a:off x="-65700" y="9258300"/>
            <a:ext cx="9209700" cy="0"/>
          </a:xfrm>
          <a:prstGeom prst="straightConnector1">
            <a:avLst/>
          </a:prstGeom>
          <a:noFill/>
          <a:ln cap="flat" cmpd="sng" w="28575">
            <a:solidFill>
              <a:srgbClr val="D1D0CB"/>
            </a:solidFill>
            <a:prstDash val="solid"/>
            <a:round/>
            <a:headEnd len="sm" w="sm" type="none"/>
            <a:tailEnd len="sm" w="sm" type="none"/>
          </a:ln>
        </p:spPr>
      </p:cxnSp>
      <p:pic>
        <p:nvPicPr>
          <p:cNvPr id="67" name="Google Shape;67;p8"/>
          <p:cNvPicPr preferRelativeResize="0"/>
          <p:nvPr/>
        </p:nvPicPr>
        <p:blipFill rotWithShape="1">
          <a:blip r:embed="rId3">
            <a:alphaModFix/>
          </a:blip>
          <a:srcRect b="28160" l="0" r="0" t="0"/>
          <a:stretch/>
        </p:blipFill>
        <p:spPr>
          <a:xfrm>
            <a:off x="11205300" y="8250775"/>
            <a:ext cx="5298862" cy="2089151"/>
          </a:xfrm>
          <a:prstGeom prst="rect">
            <a:avLst/>
          </a:prstGeom>
          <a:noFill/>
          <a:ln>
            <a:noFill/>
          </a:ln>
        </p:spPr>
      </p:pic>
      <p:pic>
        <p:nvPicPr>
          <p:cNvPr id="68" name="Google Shape;68;p8"/>
          <p:cNvPicPr preferRelativeResize="0"/>
          <p:nvPr/>
        </p:nvPicPr>
        <p:blipFill rotWithShape="1">
          <a:blip r:embed="rId4">
            <a:alphaModFix/>
          </a:blip>
          <a:srcRect b="0" l="0" r="0" t="7791"/>
          <a:stretch/>
        </p:blipFill>
        <p:spPr>
          <a:xfrm>
            <a:off x="10969125" y="0"/>
            <a:ext cx="5771203" cy="3728977"/>
          </a:xfrm>
          <a:prstGeom prst="rect">
            <a:avLst/>
          </a:prstGeom>
          <a:noFill/>
          <a:ln>
            <a:noFill/>
          </a:ln>
        </p:spPr>
      </p:pic>
      <p:sp>
        <p:nvSpPr>
          <p:cNvPr id="69" name="Google Shape;69;p8"/>
          <p:cNvSpPr/>
          <p:nvPr>
            <p:ph idx="2" type="pic"/>
          </p:nvPr>
        </p:nvSpPr>
        <p:spPr>
          <a:xfrm>
            <a:off x="10250775" y="969700"/>
            <a:ext cx="7119300" cy="80511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CUSTOM_4_1_1">
    <p:spTree>
      <p:nvGrpSpPr>
        <p:cNvPr id="70" name="Shape 70"/>
        <p:cNvGrpSpPr/>
        <p:nvPr/>
      </p:nvGrpSpPr>
      <p:grpSpPr>
        <a:xfrm>
          <a:off x="0" y="0"/>
          <a:ext cx="0" cy="0"/>
          <a:chOff x="0" y="0"/>
          <a:chExt cx="0" cy="0"/>
        </a:xfrm>
      </p:grpSpPr>
      <p:pic>
        <p:nvPicPr>
          <p:cNvPr id="71" name="Google Shape;71;p9"/>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72" name="Google Shape;72;p9"/>
          <p:cNvGrpSpPr/>
          <p:nvPr/>
        </p:nvGrpSpPr>
        <p:grpSpPr>
          <a:xfrm>
            <a:off x="6416500" y="-73548"/>
            <a:ext cx="5454986" cy="10360550"/>
            <a:chOff x="19050" y="74"/>
            <a:chExt cx="7273315" cy="14802900"/>
          </a:xfrm>
        </p:grpSpPr>
        <p:cxnSp>
          <p:nvCxnSpPr>
            <p:cNvPr id="73" name="Google Shape;73;p9"/>
            <p:cNvCxnSpPr/>
            <p:nvPr/>
          </p:nvCxnSpPr>
          <p:spPr>
            <a:xfrm rot="10800000">
              <a:off x="19050" y="74"/>
              <a:ext cx="0" cy="14802900"/>
            </a:xfrm>
            <a:prstGeom prst="straightConnector1">
              <a:avLst/>
            </a:prstGeom>
            <a:noFill/>
            <a:ln cap="flat" cmpd="sng" w="38100">
              <a:solidFill>
                <a:srgbClr val="D1D0CB"/>
              </a:solidFill>
              <a:prstDash val="solid"/>
              <a:round/>
              <a:headEnd len="sm" w="sm" type="none"/>
              <a:tailEnd len="sm" w="sm" type="none"/>
            </a:ln>
          </p:spPr>
        </p:cxnSp>
        <p:cxnSp>
          <p:nvCxnSpPr>
            <p:cNvPr id="74" name="Google Shape;74;p9"/>
            <p:cNvCxnSpPr/>
            <p:nvPr/>
          </p:nvCxnSpPr>
          <p:spPr>
            <a:xfrm rot="10800000">
              <a:off x="7292365" y="74"/>
              <a:ext cx="0" cy="14802900"/>
            </a:xfrm>
            <a:prstGeom prst="straightConnector1">
              <a:avLst/>
            </a:prstGeom>
            <a:noFill/>
            <a:ln cap="flat" cmpd="sng" w="38100">
              <a:solidFill>
                <a:srgbClr val="D1D0CB"/>
              </a:solidFill>
              <a:prstDash val="solid"/>
              <a:round/>
              <a:headEnd len="sm" w="sm" type="none"/>
              <a:tailEnd len="sm" w="sm" type="none"/>
            </a:ln>
          </p:spPr>
        </p:cxnSp>
      </p:grpSp>
      <p:sp>
        <p:nvSpPr>
          <p:cNvPr id="75" name="Google Shape;75;p9"/>
          <p:cNvSpPr/>
          <p:nvPr/>
        </p:nvSpPr>
        <p:spPr>
          <a:xfrm>
            <a:off x="7099847" y="3245122"/>
            <a:ext cx="4088308" cy="3796757"/>
          </a:xfrm>
          <a:custGeom>
            <a:rect b="b" l="l" r="r" t="t"/>
            <a:pathLst>
              <a:path extrusionOk="0" h="999969" w="1076756">
                <a:moveTo>
                  <a:pt x="0" y="0"/>
                </a:moveTo>
                <a:lnTo>
                  <a:pt x="1076756" y="0"/>
                </a:lnTo>
                <a:lnTo>
                  <a:pt x="1076756" y="999969"/>
                </a:lnTo>
                <a:lnTo>
                  <a:pt x="0" y="999969"/>
                </a:lnTo>
                <a:close/>
              </a:path>
            </a:pathLst>
          </a:custGeom>
          <a:solidFill>
            <a:srgbClr val="CD2424"/>
          </a:solidFill>
          <a:ln>
            <a:noFill/>
          </a:ln>
        </p:spPr>
      </p:sp>
      <p:sp>
        <p:nvSpPr>
          <p:cNvPr id="76" name="Google Shape;76;p9"/>
          <p:cNvSpPr/>
          <p:nvPr>
            <p:ph idx="2" type="pic"/>
          </p:nvPr>
        </p:nvSpPr>
        <p:spPr>
          <a:xfrm>
            <a:off x="0" y="545325"/>
            <a:ext cx="6405600" cy="3080700"/>
          </a:xfrm>
          <a:prstGeom prst="rect">
            <a:avLst/>
          </a:prstGeom>
          <a:noFill/>
          <a:ln>
            <a:noFill/>
          </a:ln>
        </p:spPr>
      </p:sp>
      <p:sp>
        <p:nvSpPr>
          <p:cNvPr id="77" name="Google Shape;77;p9"/>
          <p:cNvSpPr/>
          <p:nvPr>
            <p:ph idx="3" type="pic"/>
          </p:nvPr>
        </p:nvSpPr>
        <p:spPr>
          <a:xfrm>
            <a:off x="-3350" y="5064163"/>
            <a:ext cx="6405600" cy="3080700"/>
          </a:xfrm>
          <a:prstGeom prst="rect">
            <a:avLst/>
          </a:prstGeom>
          <a:noFill/>
          <a:ln>
            <a:noFill/>
          </a:ln>
        </p:spPr>
      </p:sp>
      <p:sp>
        <p:nvSpPr>
          <p:cNvPr id="78" name="Google Shape;78;p9"/>
          <p:cNvSpPr/>
          <p:nvPr>
            <p:ph idx="4" type="pic"/>
          </p:nvPr>
        </p:nvSpPr>
        <p:spPr>
          <a:xfrm>
            <a:off x="11885725" y="545325"/>
            <a:ext cx="6405600" cy="3080700"/>
          </a:xfrm>
          <a:prstGeom prst="rect">
            <a:avLst/>
          </a:prstGeom>
          <a:noFill/>
          <a:ln>
            <a:noFill/>
          </a:ln>
        </p:spPr>
      </p:sp>
      <p:sp>
        <p:nvSpPr>
          <p:cNvPr id="79" name="Google Shape;79;p9"/>
          <p:cNvSpPr/>
          <p:nvPr>
            <p:ph idx="5" type="pic"/>
          </p:nvPr>
        </p:nvSpPr>
        <p:spPr>
          <a:xfrm>
            <a:off x="11882375" y="5064163"/>
            <a:ext cx="6405600" cy="30807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CUSTOM_4_1_1_1">
    <p:spTree>
      <p:nvGrpSpPr>
        <p:cNvPr id="80" name="Shape 80"/>
        <p:cNvGrpSpPr/>
        <p:nvPr/>
      </p:nvGrpSpPr>
      <p:grpSpPr>
        <a:xfrm>
          <a:off x="0" y="0"/>
          <a:ext cx="0" cy="0"/>
          <a:chOff x="0" y="0"/>
          <a:chExt cx="0" cy="0"/>
        </a:xfrm>
      </p:grpSpPr>
      <p:pic>
        <p:nvPicPr>
          <p:cNvPr id="81" name="Google Shape;81;p10"/>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82" name="Google Shape;82;p10"/>
          <p:cNvSpPr/>
          <p:nvPr/>
        </p:nvSpPr>
        <p:spPr>
          <a:xfrm>
            <a:off x="9618402" y="1195153"/>
            <a:ext cx="5766716" cy="7897995"/>
          </a:xfrm>
          <a:custGeom>
            <a:rect b="b" l="l" r="r" t="t"/>
            <a:pathLst>
              <a:path extrusionOk="0" h="2079788" w="1518556">
                <a:moveTo>
                  <a:pt x="0" y="0"/>
                </a:moveTo>
                <a:lnTo>
                  <a:pt x="1518556" y="0"/>
                </a:lnTo>
                <a:lnTo>
                  <a:pt x="1518556" y="2079788"/>
                </a:lnTo>
                <a:lnTo>
                  <a:pt x="0" y="2079788"/>
                </a:lnTo>
                <a:close/>
              </a:path>
            </a:pathLst>
          </a:custGeom>
          <a:solidFill>
            <a:srgbClr val="F8F5EC"/>
          </a:solidFill>
          <a:ln>
            <a:noFill/>
          </a:ln>
        </p:spPr>
      </p:sp>
      <p:grpSp>
        <p:nvGrpSpPr>
          <p:cNvPr id="83" name="Google Shape;83;p10"/>
          <p:cNvGrpSpPr/>
          <p:nvPr/>
        </p:nvGrpSpPr>
        <p:grpSpPr>
          <a:xfrm>
            <a:off x="2909622" y="1050491"/>
            <a:ext cx="5765972" cy="8041834"/>
            <a:chOff x="0" y="-38100"/>
            <a:chExt cx="1518600" cy="2118000"/>
          </a:xfrm>
        </p:grpSpPr>
        <p:sp>
          <p:nvSpPr>
            <p:cNvPr id="84" name="Google Shape;84;p10"/>
            <p:cNvSpPr/>
            <p:nvPr/>
          </p:nvSpPr>
          <p:spPr>
            <a:xfrm>
              <a:off x="0" y="0"/>
              <a:ext cx="1518556" cy="2079788"/>
            </a:xfrm>
            <a:custGeom>
              <a:rect b="b" l="l" r="r" t="t"/>
              <a:pathLst>
                <a:path extrusionOk="0" h="2079788" w="1518556">
                  <a:moveTo>
                    <a:pt x="0" y="0"/>
                  </a:moveTo>
                  <a:lnTo>
                    <a:pt x="1518556" y="0"/>
                  </a:lnTo>
                  <a:lnTo>
                    <a:pt x="1518556" y="2079788"/>
                  </a:lnTo>
                  <a:lnTo>
                    <a:pt x="0" y="2079788"/>
                  </a:lnTo>
                  <a:close/>
                </a:path>
              </a:pathLst>
            </a:custGeom>
            <a:solidFill>
              <a:srgbClr val="000000">
                <a:alpha val="0"/>
              </a:srgbClr>
            </a:solidFill>
            <a:ln cap="sq" cmpd="sng" w="28575">
              <a:solidFill>
                <a:srgbClr val="090147">
                  <a:alpha val="60000"/>
                </a:srgbClr>
              </a:solidFill>
              <a:prstDash val="solid"/>
              <a:miter lim="8000"/>
              <a:headEnd len="sm" w="sm" type="none"/>
              <a:tailEnd len="sm" w="sm" type="none"/>
            </a:ln>
          </p:spPr>
        </p:sp>
        <p:sp>
          <p:nvSpPr>
            <p:cNvPr id="85" name="Google Shape;85;p10"/>
            <p:cNvSpPr txBox="1"/>
            <p:nvPr/>
          </p:nvSpPr>
          <p:spPr>
            <a:xfrm>
              <a:off x="0" y="-38100"/>
              <a:ext cx="1518600" cy="211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Antic Didone"/>
              <a:buNone/>
              <a:defRPr i="0" sz="4400" u="none" cap="none" strike="noStrike">
                <a:solidFill>
                  <a:schemeClr val="dk1"/>
                </a:solidFill>
                <a:latin typeface="Antic Didone"/>
                <a:ea typeface="Antic Didone"/>
                <a:cs typeface="Antic Didone"/>
                <a:sym typeface="Antic Didone"/>
              </a:defRPr>
            </a:lvl1pPr>
            <a:lvl2pPr lvl="1">
              <a:spcBef>
                <a:spcPts val="0"/>
              </a:spcBef>
              <a:spcAft>
                <a:spcPts val="0"/>
              </a:spcAft>
              <a:buSzPts val="1400"/>
              <a:buFont typeface="Antic Didone"/>
              <a:buNone/>
              <a:defRPr sz="1800">
                <a:latin typeface="Antic Didone"/>
                <a:ea typeface="Antic Didone"/>
                <a:cs typeface="Antic Didone"/>
                <a:sym typeface="Antic Didone"/>
              </a:defRPr>
            </a:lvl2pPr>
            <a:lvl3pPr lvl="2">
              <a:spcBef>
                <a:spcPts val="0"/>
              </a:spcBef>
              <a:spcAft>
                <a:spcPts val="0"/>
              </a:spcAft>
              <a:buSzPts val="1400"/>
              <a:buFont typeface="Antic Didone"/>
              <a:buNone/>
              <a:defRPr sz="1800">
                <a:latin typeface="Antic Didone"/>
                <a:ea typeface="Antic Didone"/>
                <a:cs typeface="Antic Didone"/>
                <a:sym typeface="Antic Didone"/>
              </a:defRPr>
            </a:lvl3pPr>
            <a:lvl4pPr lvl="3">
              <a:spcBef>
                <a:spcPts val="0"/>
              </a:spcBef>
              <a:spcAft>
                <a:spcPts val="0"/>
              </a:spcAft>
              <a:buSzPts val="1400"/>
              <a:buFont typeface="Antic Didone"/>
              <a:buNone/>
              <a:defRPr sz="1800">
                <a:latin typeface="Antic Didone"/>
                <a:ea typeface="Antic Didone"/>
                <a:cs typeface="Antic Didone"/>
                <a:sym typeface="Antic Didone"/>
              </a:defRPr>
            </a:lvl4pPr>
            <a:lvl5pPr lvl="4">
              <a:spcBef>
                <a:spcPts val="0"/>
              </a:spcBef>
              <a:spcAft>
                <a:spcPts val="0"/>
              </a:spcAft>
              <a:buSzPts val="1400"/>
              <a:buFont typeface="Antic Didone"/>
              <a:buNone/>
              <a:defRPr sz="1800">
                <a:latin typeface="Antic Didone"/>
                <a:ea typeface="Antic Didone"/>
                <a:cs typeface="Antic Didone"/>
                <a:sym typeface="Antic Didone"/>
              </a:defRPr>
            </a:lvl5pPr>
            <a:lvl6pPr lvl="5">
              <a:spcBef>
                <a:spcPts val="0"/>
              </a:spcBef>
              <a:spcAft>
                <a:spcPts val="0"/>
              </a:spcAft>
              <a:buSzPts val="1400"/>
              <a:buFont typeface="Antic Didone"/>
              <a:buNone/>
              <a:defRPr sz="1800">
                <a:latin typeface="Antic Didone"/>
                <a:ea typeface="Antic Didone"/>
                <a:cs typeface="Antic Didone"/>
                <a:sym typeface="Antic Didone"/>
              </a:defRPr>
            </a:lvl6pPr>
            <a:lvl7pPr lvl="6">
              <a:spcBef>
                <a:spcPts val="0"/>
              </a:spcBef>
              <a:spcAft>
                <a:spcPts val="0"/>
              </a:spcAft>
              <a:buSzPts val="1400"/>
              <a:buFont typeface="Antic Didone"/>
              <a:buNone/>
              <a:defRPr sz="1800">
                <a:latin typeface="Antic Didone"/>
                <a:ea typeface="Antic Didone"/>
                <a:cs typeface="Antic Didone"/>
                <a:sym typeface="Antic Didone"/>
              </a:defRPr>
            </a:lvl7pPr>
            <a:lvl8pPr lvl="7">
              <a:spcBef>
                <a:spcPts val="0"/>
              </a:spcBef>
              <a:spcAft>
                <a:spcPts val="0"/>
              </a:spcAft>
              <a:buSzPts val="1400"/>
              <a:buFont typeface="Antic Didone"/>
              <a:buNone/>
              <a:defRPr sz="1800">
                <a:latin typeface="Antic Didone"/>
                <a:ea typeface="Antic Didone"/>
                <a:cs typeface="Antic Didone"/>
                <a:sym typeface="Antic Didone"/>
              </a:defRPr>
            </a:lvl8pPr>
            <a:lvl9pPr lvl="8">
              <a:spcBef>
                <a:spcPts val="0"/>
              </a:spcBef>
              <a:spcAft>
                <a:spcPts val="0"/>
              </a:spcAft>
              <a:buSzPts val="1400"/>
              <a:buFont typeface="Antic Didone"/>
              <a:buNone/>
              <a:defRPr sz="1800">
                <a:latin typeface="Antic Didone"/>
                <a:ea typeface="Antic Didone"/>
                <a:cs typeface="Antic Didone"/>
                <a:sym typeface="Antic Didone"/>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Open Sans"/>
              <a:buChar char="•"/>
              <a:defRPr i="0" sz="3200" u="none" cap="none" strike="noStrike">
                <a:solidFill>
                  <a:schemeClr val="dk1"/>
                </a:solidFill>
                <a:latin typeface="Open Sans"/>
                <a:ea typeface="Open Sans"/>
                <a:cs typeface="Open Sans"/>
                <a:sym typeface="Open Sans"/>
              </a:defRPr>
            </a:lvl1pPr>
            <a:lvl2pPr indent="-406400" lvl="1" marL="914400" marR="0" rtl="0" algn="l">
              <a:spcBef>
                <a:spcPts val="560"/>
              </a:spcBef>
              <a:spcAft>
                <a:spcPts val="0"/>
              </a:spcAft>
              <a:buClr>
                <a:schemeClr val="dk1"/>
              </a:buClr>
              <a:buSzPts val="2800"/>
              <a:buFont typeface="Open Sans"/>
              <a:buChar char="–"/>
              <a:defRPr i="0" sz="2800" u="none" cap="none" strike="noStrike">
                <a:solidFill>
                  <a:schemeClr val="dk1"/>
                </a:solidFill>
                <a:latin typeface="Open Sans"/>
                <a:ea typeface="Open Sans"/>
                <a:cs typeface="Open Sans"/>
                <a:sym typeface="Open Sans"/>
              </a:defRPr>
            </a:lvl2pPr>
            <a:lvl3pPr indent="-381000" lvl="2" marL="1371600" marR="0" rtl="0" algn="l">
              <a:spcBef>
                <a:spcPts val="480"/>
              </a:spcBef>
              <a:spcAft>
                <a:spcPts val="0"/>
              </a:spcAft>
              <a:buClr>
                <a:schemeClr val="dk1"/>
              </a:buClr>
              <a:buSzPts val="2400"/>
              <a:buFont typeface="Open Sans"/>
              <a:buChar char="•"/>
              <a:defRPr i="0" sz="2400" u="none" cap="none" strike="noStrike">
                <a:solidFill>
                  <a:schemeClr val="dk1"/>
                </a:solidFill>
                <a:latin typeface="Open Sans"/>
                <a:ea typeface="Open Sans"/>
                <a:cs typeface="Open Sans"/>
                <a:sym typeface="Open Sans"/>
              </a:defRPr>
            </a:lvl3pPr>
            <a:lvl4pPr indent="-355600" lvl="3" marL="18288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4pPr>
            <a:lvl5pPr indent="-355600" lvl="4" marL="22860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Open Sans"/>
              <a:buChar char="•"/>
              <a:defRPr i="0" sz="2000" u="none" cap="none" strike="noStrike">
                <a:solidFill>
                  <a:schemeClr val="dk1"/>
                </a:solidFill>
                <a:latin typeface="Open Sans"/>
                <a:ea typeface="Open Sans"/>
                <a:cs typeface="Open Sans"/>
                <a:sym typeface="Open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Open Sans"/>
              <a:buNone/>
              <a:defRPr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Open Sans"/>
              <a:buNone/>
              <a:defRPr i="0" sz="12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2pPr>
            <a:lvl3pPr lvl="2"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3pPr>
            <a:lvl4pPr lvl="3"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4pPr>
            <a:lvl5pPr lvl="4"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5pPr>
            <a:lvl6pPr lvl="5"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6pPr>
            <a:lvl7pPr lvl="6"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7pPr>
            <a:lvl8pPr lvl="7"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8pPr>
            <a:lvl9pPr lvl="8" marR="0" rtl="0" algn="l">
              <a:spcBef>
                <a:spcPts val="0"/>
              </a:spcBef>
              <a:spcAft>
                <a:spcPts val="0"/>
              </a:spcAft>
              <a:buSzPts val="1400"/>
              <a:buFont typeface="Open Sans"/>
              <a:buNone/>
              <a:defRPr i="0" sz="1800" u="none" cap="none" strike="noStrike">
                <a:solidFill>
                  <a:schemeClr val="dk1"/>
                </a:solidFill>
                <a:latin typeface="Open Sans"/>
                <a:ea typeface="Open Sans"/>
                <a:cs typeface="Open Sans"/>
                <a:sym typeface="Open Sans"/>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Open Sans"/>
                <a:ea typeface="Open Sans"/>
                <a:cs typeface="Open Sans"/>
                <a:sym typeface="Open Sans"/>
              </a:defRPr>
            </a:lvl1pPr>
            <a:lvl2pPr indent="0" lvl="1" marL="0" marR="0" rtl="0" algn="r">
              <a:spcBef>
                <a:spcPts val="0"/>
              </a:spcBef>
              <a:buNone/>
              <a:defRPr i="0" sz="1200" u="none" cap="none" strike="noStrike">
                <a:solidFill>
                  <a:srgbClr val="888888"/>
                </a:solidFill>
                <a:latin typeface="Open Sans"/>
                <a:ea typeface="Open Sans"/>
                <a:cs typeface="Open Sans"/>
                <a:sym typeface="Open Sans"/>
              </a:defRPr>
            </a:lvl2pPr>
            <a:lvl3pPr indent="0" lvl="2" marL="0" marR="0" rtl="0" algn="r">
              <a:spcBef>
                <a:spcPts val="0"/>
              </a:spcBef>
              <a:buNone/>
              <a:defRPr i="0" sz="1200" u="none" cap="none" strike="noStrike">
                <a:solidFill>
                  <a:srgbClr val="888888"/>
                </a:solidFill>
                <a:latin typeface="Open Sans"/>
                <a:ea typeface="Open Sans"/>
                <a:cs typeface="Open Sans"/>
                <a:sym typeface="Open Sans"/>
              </a:defRPr>
            </a:lvl3pPr>
            <a:lvl4pPr indent="0" lvl="3" marL="0" marR="0" rtl="0" algn="r">
              <a:spcBef>
                <a:spcPts val="0"/>
              </a:spcBef>
              <a:buNone/>
              <a:defRPr i="0" sz="1200" u="none" cap="none" strike="noStrike">
                <a:solidFill>
                  <a:srgbClr val="888888"/>
                </a:solidFill>
                <a:latin typeface="Open Sans"/>
                <a:ea typeface="Open Sans"/>
                <a:cs typeface="Open Sans"/>
                <a:sym typeface="Open Sans"/>
              </a:defRPr>
            </a:lvl4pPr>
            <a:lvl5pPr indent="0" lvl="4" marL="0" marR="0" rtl="0" algn="r">
              <a:spcBef>
                <a:spcPts val="0"/>
              </a:spcBef>
              <a:buNone/>
              <a:defRPr i="0" sz="1200" u="none" cap="none" strike="noStrike">
                <a:solidFill>
                  <a:srgbClr val="888888"/>
                </a:solidFill>
                <a:latin typeface="Open Sans"/>
                <a:ea typeface="Open Sans"/>
                <a:cs typeface="Open Sans"/>
                <a:sym typeface="Open Sans"/>
              </a:defRPr>
            </a:lvl5pPr>
            <a:lvl6pPr indent="0" lvl="5" marL="0" marR="0" rtl="0" algn="r">
              <a:spcBef>
                <a:spcPts val="0"/>
              </a:spcBef>
              <a:buNone/>
              <a:defRPr i="0" sz="1200" u="none" cap="none" strike="noStrike">
                <a:solidFill>
                  <a:srgbClr val="888888"/>
                </a:solidFill>
                <a:latin typeface="Open Sans"/>
                <a:ea typeface="Open Sans"/>
                <a:cs typeface="Open Sans"/>
                <a:sym typeface="Open Sans"/>
              </a:defRPr>
            </a:lvl6pPr>
            <a:lvl7pPr indent="0" lvl="6" marL="0" marR="0" rtl="0" algn="r">
              <a:spcBef>
                <a:spcPts val="0"/>
              </a:spcBef>
              <a:buNone/>
              <a:defRPr i="0" sz="1200" u="none" cap="none" strike="noStrike">
                <a:solidFill>
                  <a:srgbClr val="888888"/>
                </a:solidFill>
                <a:latin typeface="Open Sans"/>
                <a:ea typeface="Open Sans"/>
                <a:cs typeface="Open Sans"/>
                <a:sym typeface="Open Sans"/>
              </a:defRPr>
            </a:lvl7pPr>
            <a:lvl8pPr indent="0" lvl="7" marL="0" marR="0" rtl="0" algn="r">
              <a:spcBef>
                <a:spcPts val="0"/>
              </a:spcBef>
              <a:buNone/>
              <a:defRPr i="0" sz="1200" u="none" cap="none" strike="noStrike">
                <a:solidFill>
                  <a:srgbClr val="888888"/>
                </a:solidFill>
                <a:latin typeface="Open Sans"/>
                <a:ea typeface="Open Sans"/>
                <a:cs typeface="Open Sans"/>
                <a:sym typeface="Open Sans"/>
              </a:defRPr>
            </a:lvl8pPr>
            <a:lvl9pPr indent="0" lvl="8" marL="0" marR="0" rtl="0" algn="r">
              <a:spcBef>
                <a:spcPts val="0"/>
              </a:spcBef>
              <a:buNone/>
              <a:defRPr i="0" sz="1200" u="none" cap="none" strike="noStrike">
                <a:solidFill>
                  <a:srgbClr val="888888"/>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57.png"/><Relationship Id="rId6" Type="http://schemas.openxmlformats.org/officeDocument/2006/relationships/image" Target="../media/image43.png"/><Relationship Id="rId7"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7.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53.png"/><Relationship Id="rId5"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59.png"/><Relationship Id="rId8"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40.png"/><Relationship Id="rId5" Type="http://schemas.openxmlformats.org/officeDocument/2006/relationships/image" Target="../media/image2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3.png"/></Relationships>
</file>

<file path=ppt/slides/_rels/slide16.xml.rels><?xml version="1.0" encoding="UTF-8" standalone="yes"?><Relationships xmlns="http://schemas.openxmlformats.org/package/2006/relationships"><Relationship Id="rId10" Type="http://schemas.openxmlformats.org/officeDocument/2006/relationships/image" Target="../media/image65.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64.png"/><Relationship Id="rId5" Type="http://schemas.openxmlformats.org/officeDocument/2006/relationships/image" Target="../media/image16.png"/><Relationship Id="rId6" Type="http://schemas.openxmlformats.org/officeDocument/2006/relationships/image" Target="../media/image19.png"/><Relationship Id="rId7" Type="http://schemas.openxmlformats.org/officeDocument/2006/relationships/image" Target="../media/image18.png"/><Relationship Id="rId8" Type="http://schemas.openxmlformats.org/officeDocument/2006/relationships/image" Target="../media/image20.png"/></Relationships>
</file>

<file path=ppt/slides/_rels/slide17.xml.rels><?xml version="1.0" encoding="UTF-8" standalone="yes"?><Relationships xmlns="http://schemas.openxmlformats.org/package/2006/relationships"><Relationship Id="rId20" Type="http://schemas.openxmlformats.org/officeDocument/2006/relationships/image" Target="../media/image64.png"/><Relationship Id="rId11" Type="http://schemas.openxmlformats.org/officeDocument/2006/relationships/image" Target="../media/image2.png"/><Relationship Id="rId10" Type="http://schemas.openxmlformats.org/officeDocument/2006/relationships/image" Target="../media/image5.png"/><Relationship Id="rId21" Type="http://schemas.openxmlformats.org/officeDocument/2006/relationships/image" Target="../media/image62.png"/><Relationship Id="rId13" Type="http://schemas.openxmlformats.org/officeDocument/2006/relationships/image" Target="../media/image33.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7.png"/><Relationship Id="rId15" Type="http://schemas.openxmlformats.org/officeDocument/2006/relationships/image" Target="../media/image57.png"/><Relationship Id="rId14" Type="http://schemas.openxmlformats.org/officeDocument/2006/relationships/image" Target="../media/image44.png"/><Relationship Id="rId17" Type="http://schemas.openxmlformats.org/officeDocument/2006/relationships/image" Target="../media/image49.png"/><Relationship Id="rId16" Type="http://schemas.openxmlformats.org/officeDocument/2006/relationships/image" Target="../media/image43.png"/><Relationship Id="rId5" Type="http://schemas.openxmlformats.org/officeDocument/2006/relationships/image" Target="../media/image12.png"/><Relationship Id="rId19" Type="http://schemas.openxmlformats.org/officeDocument/2006/relationships/image" Target="../media/image40.png"/><Relationship Id="rId6" Type="http://schemas.openxmlformats.org/officeDocument/2006/relationships/image" Target="../media/image4.png"/><Relationship Id="rId18" Type="http://schemas.openxmlformats.org/officeDocument/2006/relationships/image" Target="../media/image66.png"/><Relationship Id="rId7" Type="http://schemas.openxmlformats.org/officeDocument/2006/relationships/image" Target="../media/image14.pn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58.png"/><Relationship Id="rId5" Type="http://schemas.openxmlformats.org/officeDocument/2006/relationships/image" Target="../media/image12.png"/><Relationship Id="rId6"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34.png"/><Relationship Id="rId5" Type="http://schemas.openxmlformats.org/officeDocument/2006/relationships/image" Target="../media/image42.png"/><Relationship Id="rId6" Type="http://schemas.openxmlformats.org/officeDocument/2006/relationships/image" Target="../media/image30.png"/><Relationship Id="rId7"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32.png"/><Relationship Id="rId6" Type="http://schemas.openxmlformats.org/officeDocument/2006/relationships/image" Target="../media/image28.png"/><Relationship Id="rId7"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36.png"/><Relationship Id="rId5"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52.png"/><Relationship Id="rId5" Type="http://schemas.openxmlformats.org/officeDocument/2006/relationships/image" Target="../media/image46.png"/><Relationship Id="rId6" Type="http://schemas.openxmlformats.org/officeDocument/2006/relationships/image" Target="../media/image56.png"/><Relationship Id="rId7" Type="http://schemas.openxmlformats.org/officeDocument/2006/relationships/image" Target="../media/image50.png"/><Relationship Id="rId8"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41.png"/><Relationship Id="rId5" Type="http://schemas.openxmlformats.org/officeDocument/2006/relationships/image" Target="../media/image47.png"/><Relationship Id="rId6"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7"/>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138" name="Google Shape;138;p17"/>
          <p:cNvCxnSpPr/>
          <p:nvPr/>
        </p:nvCxnSpPr>
        <p:spPr>
          <a:xfrm rot="10800000">
            <a:off x="4773600" y="9675875"/>
            <a:ext cx="13514400" cy="0"/>
          </a:xfrm>
          <a:prstGeom prst="straightConnector1">
            <a:avLst/>
          </a:prstGeom>
          <a:noFill/>
          <a:ln cap="flat" cmpd="sng" w="28575">
            <a:solidFill>
              <a:srgbClr val="D1D0CB"/>
            </a:solidFill>
            <a:prstDash val="solid"/>
            <a:round/>
            <a:headEnd len="sm" w="sm" type="none"/>
            <a:tailEnd len="sm" w="sm" type="none"/>
          </a:ln>
        </p:spPr>
      </p:cxnSp>
      <p:sp>
        <p:nvSpPr>
          <p:cNvPr id="139" name="Google Shape;139;p17"/>
          <p:cNvSpPr txBox="1"/>
          <p:nvPr/>
        </p:nvSpPr>
        <p:spPr>
          <a:xfrm>
            <a:off x="4630525" y="1641141"/>
            <a:ext cx="9026950" cy="34365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19954" u="none" cap="none" strike="noStrike">
                <a:solidFill>
                  <a:srgbClr val="090147"/>
                </a:solidFill>
                <a:latin typeface="Antic Didone"/>
                <a:ea typeface="Antic Didone"/>
                <a:cs typeface="Antic Didone"/>
                <a:sym typeface="Antic Didone"/>
              </a:rPr>
              <a:t>Media</a:t>
            </a:r>
            <a:endParaRPr/>
          </a:p>
        </p:txBody>
      </p:sp>
      <p:sp>
        <p:nvSpPr>
          <p:cNvPr id="140" name="Google Shape;140;p17"/>
          <p:cNvSpPr/>
          <p:nvPr/>
        </p:nvSpPr>
        <p:spPr>
          <a:xfrm>
            <a:off x="5791947" y="6634081"/>
            <a:ext cx="5782009" cy="1509177"/>
          </a:xfrm>
          <a:custGeom>
            <a:rect b="b" l="l" r="r" t="t"/>
            <a:pathLst>
              <a:path extrusionOk="0" h="647700" w="2481490">
                <a:moveTo>
                  <a:pt x="2170622" y="0"/>
                </a:moveTo>
                <a:lnTo>
                  <a:pt x="282407" y="0"/>
                </a:lnTo>
                <a:cubicBezTo>
                  <a:pt x="126426" y="0"/>
                  <a:pt x="0" y="123512"/>
                  <a:pt x="0" y="241300"/>
                </a:cubicBezTo>
                <a:cubicBezTo>
                  <a:pt x="0" y="322669"/>
                  <a:pt x="66279" y="417810"/>
                  <a:pt x="162037" y="461951"/>
                </a:cubicBezTo>
                <a:lnTo>
                  <a:pt x="162037" y="647700"/>
                </a:lnTo>
                <a:lnTo>
                  <a:pt x="353844" y="488232"/>
                </a:lnTo>
                <a:lnTo>
                  <a:pt x="2170622" y="488232"/>
                </a:lnTo>
                <a:cubicBezTo>
                  <a:pt x="2355041" y="488232"/>
                  <a:pt x="2481478" y="364720"/>
                  <a:pt x="2481478" y="241300"/>
                </a:cubicBezTo>
                <a:cubicBezTo>
                  <a:pt x="2481490" y="123512"/>
                  <a:pt x="2355041" y="0"/>
                  <a:pt x="2170622" y="0"/>
                </a:cubicBezTo>
                <a:close/>
              </a:path>
            </a:pathLst>
          </a:custGeom>
          <a:solidFill>
            <a:srgbClr val="7BA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1" name="Google Shape;141;p17"/>
          <p:cNvCxnSpPr/>
          <p:nvPr/>
        </p:nvCxnSpPr>
        <p:spPr>
          <a:xfrm rot="10800000">
            <a:off x="4773600" y="-42200"/>
            <a:ext cx="0" cy="10418700"/>
          </a:xfrm>
          <a:prstGeom prst="straightConnector1">
            <a:avLst/>
          </a:prstGeom>
          <a:noFill/>
          <a:ln cap="flat" cmpd="sng" w="28575">
            <a:solidFill>
              <a:srgbClr val="D1D0CB"/>
            </a:solidFill>
            <a:prstDash val="solid"/>
            <a:round/>
            <a:headEnd len="sm" w="sm" type="none"/>
            <a:tailEnd len="sm" w="sm" type="none"/>
          </a:ln>
        </p:spPr>
      </p:cxnSp>
      <p:cxnSp>
        <p:nvCxnSpPr>
          <p:cNvPr id="142" name="Google Shape;142;p17"/>
          <p:cNvCxnSpPr/>
          <p:nvPr/>
        </p:nvCxnSpPr>
        <p:spPr>
          <a:xfrm rot="10800000">
            <a:off x="0" y="7329915"/>
            <a:ext cx="4773597" cy="0"/>
          </a:xfrm>
          <a:prstGeom prst="straightConnector1">
            <a:avLst/>
          </a:prstGeom>
          <a:noFill/>
          <a:ln cap="flat" cmpd="sng" w="28575">
            <a:solidFill>
              <a:srgbClr val="D1D0CB"/>
            </a:solidFill>
            <a:prstDash val="solid"/>
            <a:round/>
            <a:headEnd len="sm" w="sm" type="none"/>
            <a:tailEnd len="sm" w="sm" type="none"/>
          </a:ln>
        </p:spPr>
      </p:cxnSp>
      <p:cxnSp>
        <p:nvCxnSpPr>
          <p:cNvPr id="143" name="Google Shape;143;p17"/>
          <p:cNvCxnSpPr/>
          <p:nvPr/>
        </p:nvCxnSpPr>
        <p:spPr>
          <a:xfrm rot="10800000">
            <a:off x="4773600" y="1505825"/>
            <a:ext cx="13514400" cy="0"/>
          </a:xfrm>
          <a:prstGeom prst="straightConnector1">
            <a:avLst/>
          </a:prstGeom>
          <a:noFill/>
          <a:ln cap="flat" cmpd="sng" w="28575">
            <a:solidFill>
              <a:srgbClr val="D1D0CB"/>
            </a:solidFill>
            <a:prstDash val="solid"/>
            <a:round/>
            <a:headEnd len="sm" w="sm" type="none"/>
            <a:tailEnd len="sm" w="sm" type="none"/>
          </a:ln>
        </p:spPr>
      </p:cxnSp>
      <p:sp>
        <p:nvSpPr>
          <p:cNvPr id="144" name="Google Shape;144;p17"/>
          <p:cNvSpPr txBox="1"/>
          <p:nvPr/>
        </p:nvSpPr>
        <p:spPr>
          <a:xfrm>
            <a:off x="6014734" y="6918575"/>
            <a:ext cx="5336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4000" u="none" cap="none" strike="noStrike">
                <a:solidFill>
                  <a:srgbClr val="090147"/>
                </a:solidFill>
                <a:latin typeface="Open Sans SemiBold"/>
                <a:ea typeface="Open Sans SemiBold"/>
                <a:cs typeface="Open Sans SemiBold"/>
                <a:sym typeface="Open Sans SemiBold"/>
              </a:rPr>
              <a:t>Presentation Slides</a:t>
            </a:r>
            <a:endParaRPr>
              <a:latin typeface="Open Sans SemiBold"/>
              <a:ea typeface="Open Sans SemiBold"/>
              <a:cs typeface="Open Sans SemiBold"/>
              <a:sym typeface="Open Sans SemiBold"/>
            </a:endParaRPr>
          </a:p>
        </p:txBody>
      </p:sp>
      <p:sp>
        <p:nvSpPr>
          <p:cNvPr id="145" name="Google Shape;145;p17"/>
          <p:cNvSpPr txBox="1"/>
          <p:nvPr/>
        </p:nvSpPr>
        <p:spPr>
          <a:xfrm>
            <a:off x="5257487" y="3993284"/>
            <a:ext cx="7835818" cy="248359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4500" u="none" cap="none" strike="noStrike">
                <a:solidFill>
                  <a:srgbClr val="090147"/>
                </a:solidFill>
                <a:latin typeface="Antic Didone"/>
                <a:ea typeface="Antic Didone"/>
                <a:cs typeface="Antic Didone"/>
                <a:sym typeface="Antic Didone"/>
              </a:rPr>
              <a:t>Literacy</a:t>
            </a:r>
            <a:endParaRPr/>
          </a:p>
        </p:txBody>
      </p:sp>
      <p:pic>
        <p:nvPicPr>
          <p:cNvPr id="146" name="Google Shape;146;p17"/>
          <p:cNvPicPr preferRelativeResize="0"/>
          <p:nvPr/>
        </p:nvPicPr>
        <p:blipFill>
          <a:blip r:embed="rId4">
            <a:alphaModFix/>
          </a:blip>
          <a:stretch>
            <a:fillRect/>
          </a:stretch>
        </p:blipFill>
        <p:spPr>
          <a:xfrm>
            <a:off x="138725" y="536625"/>
            <a:ext cx="4434349" cy="6381962"/>
          </a:xfrm>
          <a:prstGeom prst="rect">
            <a:avLst/>
          </a:prstGeom>
          <a:noFill/>
          <a:ln>
            <a:noFill/>
          </a:ln>
        </p:spPr>
      </p:pic>
      <p:pic>
        <p:nvPicPr>
          <p:cNvPr id="147" name="Google Shape;147;p17"/>
          <p:cNvPicPr preferRelativeResize="0"/>
          <p:nvPr/>
        </p:nvPicPr>
        <p:blipFill rotWithShape="1">
          <a:blip r:embed="rId5">
            <a:alphaModFix/>
          </a:blip>
          <a:srcRect b="50987" l="0" r="0" t="0"/>
          <a:stretch/>
        </p:blipFill>
        <p:spPr>
          <a:xfrm>
            <a:off x="660900" y="8117300"/>
            <a:ext cx="3222875" cy="2169702"/>
          </a:xfrm>
          <a:prstGeom prst="rect">
            <a:avLst/>
          </a:prstGeom>
          <a:noFill/>
          <a:ln>
            <a:noFill/>
          </a:ln>
        </p:spPr>
      </p:pic>
      <p:pic>
        <p:nvPicPr>
          <p:cNvPr id="148" name="Google Shape;148;p17"/>
          <p:cNvPicPr preferRelativeResize="0"/>
          <p:nvPr/>
        </p:nvPicPr>
        <p:blipFill rotWithShape="1">
          <a:blip r:embed="rId6">
            <a:alphaModFix/>
          </a:blip>
          <a:srcRect b="0" l="0" r="44641" t="0"/>
          <a:stretch/>
        </p:blipFill>
        <p:spPr>
          <a:xfrm>
            <a:off x="14442569" y="1505825"/>
            <a:ext cx="3845427" cy="5722000"/>
          </a:xfrm>
          <a:prstGeom prst="rect">
            <a:avLst/>
          </a:prstGeom>
          <a:noFill/>
          <a:ln>
            <a:noFill/>
          </a:ln>
        </p:spPr>
      </p:pic>
      <p:pic>
        <p:nvPicPr>
          <p:cNvPr id="149" name="Google Shape;149;p17"/>
          <p:cNvPicPr preferRelativeResize="0"/>
          <p:nvPr/>
        </p:nvPicPr>
        <p:blipFill rotWithShape="1">
          <a:blip r:embed="rId7">
            <a:alphaModFix/>
          </a:blip>
          <a:srcRect b="4205" l="0" r="10881" t="0"/>
          <a:stretch/>
        </p:blipFill>
        <p:spPr>
          <a:xfrm>
            <a:off x="13134875" y="5212975"/>
            <a:ext cx="5153126" cy="50740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2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88" name="Google Shape;288;p26"/>
          <p:cNvSpPr txBox="1"/>
          <p:nvPr/>
        </p:nvSpPr>
        <p:spPr>
          <a:xfrm>
            <a:off x="2648282" y="3626389"/>
            <a:ext cx="1606500" cy="1416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9200" u="none" cap="none" strike="noStrike">
                <a:solidFill>
                  <a:srgbClr val="000000"/>
                </a:solidFill>
                <a:latin typeface="Antic Didone"/>
                <a:ea typeface="Antic Didone"/>
                <a:cs typeface="Antic Didone"/>
                <a:sym typeface="Antic Didone"/>
              </a:rPr>
              <a:t>1</a:t>
            </a:r>
            <a:endParaRPr/>
          </a:p>
        </p:txBody>
      </p:sp>
      <p:sp>
        <p:nvSpPr>
          <p:cNvPr id="289" name="Google Shape;289;p26"/>
          <p:cNvSpPr txBox="1"/>
          <p:nvPr/>
        </p:nvSpPr>
        <p:spPr>
          <a:xfrm>
            <a:off x="7613368" y="3626389"/>
            <a:ext cx="1373400" cy="1416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9200" u="none" cap="none" strike="noStrike">
                <a:solidFill>
                  <a:srgbClr val="000000"/>
                </a:solidFill>
                <a:latin typeface="Antic Didone"/>
                <a:ea typeface="Antic Didone"/>
                <a:cs typeface="Antic Didone"/>
                <a:sym typeface="Antic Didone"/>
              </a:rPr>
              <a:t>2</a:t>
            </a:r>
            <a:endParaRPr/>
          </a:p>
        </p:txBody>
      </p:sp>
      <p:sp>
        <p:nvSpPr>
          <p:cNvPr id="290" name="Google Shape;290;p26"/>
          <p:cNvSpPr txBox="1"/>
          <p:nvPr/>
        </p:nvSpPr>
        <p:spPr>
          <a:xfrm>
            <a:off x="12151633" y="3626389"/>
            <a:ext cx="1308000" cy="1416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9200" u="none" cap="none" strike="noStrike">
                <a:solidFill>
                  <a:srgbClr val="000000"/>
                </a:solidFill>
                <a:latin typeface="Antic Didone"/>
                <a:ea typeface="Antic Didone"/>
                <a:cs typeface="Antic Didone"/>
                <a:sym typeface="Antic Didone"/>
              </a:rPr>
              <a:t>3</a:t>
            </a:r>
            <a:endParaRPr/>
          </a:p>
        </p:txBody>
      </p:sp>
      <p:cxnSp>
        <p:nvCxnSpPr>
          <p:cNvPr id="291" name="Google Shape;291;p26"/>
          <p:cNvCxnSpPr/>
          <p:nvPr/>
        </p:nvCxnSpPr>
        <p:spPr>
          <a:xfrm rot="10800000">
            <a:off x="16350" y="3626400"/>
            <a:ext cx="18354000" cy="0"/>
          </a:xfrm>
          <a:prstGeom prst="straightConnector1">
            <a:avLst/>
          </a:prstGeom>
          <a:noFill/>
          <a:ln cap="flat" cmpd="sng" w="28575">
            <a:solidFill>
              <a:srgbClr val="D1D0CB"/>
            </a:solidFill>
            <a:prstDash val="solid"/>
            <a:round/>
            <a:headEnd len="sm" w="sm" type="none"/>
            <a:tailEnd len="sm" w="sm" type="none"/>
          </a:ln>
        </p:spPr>
      </p:cxnSp>
      <p:cxnSp>
        <p:nvCxnSpPr>
          <p:cNvPr id="292" name="Google Shape;292;p26"/>
          <p:cNvCxnSpPr/>
          <p:nvPr/>
        </p:nvCxnSpPr>
        <p:spPr>
          <a:xfrm rot="10800000">
            <a:off x="1683875" y="125"/>
            <a:ext cx="0" cy="10215600"/>
          </a:xfrm>
          <a:prstGeom prst="straightConnector1">
            <a:avLst/>
          </a:prstGeom>
          <a:noFill/>
          <a:ln cap="flat" cmpd="sng" w="28575">
            <a:solidFill>
              <a:srgbClr val="D1D0CB"/>
            </a:solidFill>
            <a:prstDash val="solid"/>
            <a:round/>
            <a:headEnd len="sm" w="sm" type="none"/>
            <a:tailEnd len="sm" w="sm" type="none"/>
          </a:ln>
        </p:spPr>
      </p:cxnSp>
      <p:sp>
        <p:nvSpPr>
          <p:cNvPr id="293" name="Google Shape;293;p26"/>
          <p:cNvSpPr txBox="1"/>
          <p:nvPr/>
        </p:nvSpPr>
        <p:spPr>
          <a:xfrm>
            <a:off x="2648282" y="5134134"/>
            <a:ext cx="4052400" cy="1316100"/>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i="0" lang="en-US" sz="3000" u="none" cap="none" strike="noStrike">
                <a:solidFill>
                  <a:srgbClr val="CD2424"/>
                </a:solidFill>
                <a:latin typeface="Open Sans SemiBold"/>
                <a:ea typeface="Open Sans SemiBold"/>
                <a:cs typeface="Open Sans SemiBold"/>
                <a:sym typeface="Open Sans SemiBold"/>
              </a:rPr>
              <a:t>Critical thinking on mass communication messages</a:t>
            </a:r>
            <a:endParaRPr>
              <a:latin typeface="Open Sans SemiBold"/>
              <a:ea typeface="Open Sans SemiBold"/>
              <a:cs typeface="Open Sans SemiBold"/>
              <a:sym typeface="Open Sans SemiBold"/>
            </a:endParaRPr>
          </a:p>
        </p:txBody>
      </p:sp>
      <p:sp>
        <p:nvSpPr>
          <p:cNvPr id="294" name="Google Shape;294;p26"/>
          <p:cNvSpPr txBox="1"/>
          <p:nvPr/>
        </p:nvSpPr>
        <p:spPr>
          <a:xfrm>
            <a:off x="2648282" y="7268699"/>
            <a:ext cx="4584000" cy="150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Duis aute irure error in comprehensionem in contextu velit esse cillum veritatis eu facta nulla detrimentum. </a:t>
            </a:r>
            <a:endParaRPr/>
          </a:p>
        </p:txBody>
      </p:sp>
      <p:sp>
        <p:nvSpPr>
          <p:cNvPr id="295" name="Google Shape;295;p26"/>
          <p:cNvSpPr txBox="1"/>
          <p:nvPr/>
        </p:nvSpPr>
        <p:spPr>
          <a:xfrm>
            <a:off x="12151633" y="5134134"/>
            <a:ext cx="4584000" cy="1754700"/>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i="0" lang="en-US" sz="3000" u="none" cap="none" strike="noStrike">
                <a:solidFill>
                  <a:srgbClr val="CD2424"/>
                </a:solidFill>
                <a:latin typeface="Open Sans SemiBold"/>
                <a:ea typeface="Open Sans SemiBold"/>
                <a:cs typeface="Open Sans SemiBold"/>
                <a:sym typeface="Open Sans SemiBold"/>
              </a:rPr>
              <a:t>Understanding emotional vs logical reactions to mass communication content</a:t>
            </a:r>
            <a:endParaRPr>
              <a:latin typeface="Open Sans SemiBold"/>
              <a:ea typeface="Open Sans SemiBold"/>
              <a:cs typeface="Open Sans SemiBold"/>
              <a:sym typeface="Open Sans SemiBold"/>
            </a:endParaRPr>
          </a:p>
        </p:txBody>
      </p:sp>
      <p:sp>
        <p:nvSpPr>
          <p:cNvPr id="296" name="Google Shape;296;p26"/>
          <p:cNvSpPr txBox="1"/>
          <p:nvPr/>
        </p:nvSpPr>
        <p:spPr>
          <a:xfrm>
            <a:off x="7728033" y="5134068"/>
            <a:ext cx="3421200" cy="1754700"/>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i="0" lang="en-US" sz="3000" u="none" cap="none" strike="noStrike">
                <a:solidFill>
                  <a:srgbClr val="CD2424"/>
                </a:solidFill>
                <a:latin typeface="Open Sans SemiBold"/>
                <a:ea typeface="Open Sans SemiBold"/>
                <a:cs typeface="Open Sans SemiBold"/>
                <a:sym typeface="Open Sans SemiBold"/>
              </a:rPr>
              <a:t>Developing the ability to distinguish bias and perspective</a:t>
            </a:r>
            <a:endParaRPr>
              <a:latin typeface="Open Sans SemiBold"/>
              <a:ea typeface="Open Sans SemiBold"/>
              <a:cs typeface="Open Sans SemiBold"/>
              <a:sym typeface="Open Sans SemiBold"/>
            </a:endParaRPr>
          </a:p>
        </p:txBody>
      </p:sp>
      <p:sp>
        <p:nvSpPr>
          <p:cNvPr id="297" name="Google Shape;297;p26"/>
          <p:cNvSpPr txBox="1"/>
          <p:nvPr/>
        </p:nvSpPr>
        <p:spPr>
          <a:xfrm>
            <a:off x="7728033" y="7201059"/>
            <a:ext cx="3852000" cy="189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Excepteur sint occasiones ad discernendum non proident, sunt in culpa qui officia deserunt inquisitionem id est laboratorium.</a:t>
            </a:r>
            <a:endParaRPr/>
          </a:p>
        </p:txBody>
      </p:sp>
      <p:sp>
        <p:nvSpPr>
          <p:cNvPr id="298" name="Google Shape;298;p26"/>
          <p:cNvSpPr txBox="1"/>
          <p:nvPr/>
        </p:nvSpPr>
        <p:spPr>
          <a:xfrm>
            <a:off x="12151633" y="7201059"/>
            <a:ext cx="4010700" cy="1506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Media literaria ipsum dolor sit amet, conscientiam criticam acquirere et informationem evaluare.</a:t>
            </a:r>
            <a:endParaRPr/>
          </a:p>
        </p:txBody>
      </p:sp>
      <p:pic>
        <p:nvPicPr>
          <p:cNvPr id="299" name="Google Shape;299;p26"/>
          <p:cNvPicPr preferRelativeResize="0"/>
          <p:nvPr/>
        </p:nvPicPr>
        <p:blipFill rotWithShape="1">
          <a:blip r:embed="rId4">
            <a:alphaModFix/>
          </a:blip>
          <a:srcRect b="0" l="81101" r="0" t="0"/>
          <a:stretch/>
        </p:blipFill>
        <p:spPr>
          <a:xfrm>
            <a:off x="1" y="4446650"/>
            <a:ext cx="1080448" cy="4712052"/>
          </a:xfrm>
          <a:prstGeom prst="rect">
            <a:avLst/>
          </a:prstGeom>
          <a:noFill/>
          <a:ln>
            <a:noFill/>
          </a:ln>
        </p:spPr>
      </p:pic>
      <p:pic>
        <p:nvPicPr>
          <p:cNvPr id="300" name="Google Shape;300;p26"/>
          <p:cNvPicPr preferRelativeResize="0"/>
          <p:nvPr/>
        </p:nvPicPr>
        <p:blipFill>
          <a:blip r:embed="rId5">
            <a:alphaModFix/>
          </a:blip>
          <a:stretch>
            <a:fillRect/>
          </a:stretch>
        </p:blipFill>
        <p:spPr>
          <a:xfrm>
            <a:off x="2764900" y="858576"/>
            <a:ext cx="3019674" cy="2422550"/>
          </a:xfrm>
          <a:prstGeom prst="rect">
            <a:avLst/>
          </a:prstGeom>
          <a:noFill/>
          <a:ln>
            <a:noFill/>
          </a:ln>
        </p:spPr>
      </p:pic>
      <p:pic>
        <p:nvPicPr>
          <p:cNvPr id="301" name="Google Shape;301;p26"/>
          <p:cNvPicPr preferRelativeResize="0"/>
          <p:nvPr/>
        </p:nvPicPr>
        <p:blipFill>
          <a:blip r:embed="rId6">
            <a:alphaModFix/>
          </a:blip>
          <a:stretch>
            <a:fillRect/>
          </a:stretch>
        </p:blipFill>
        <p:spPr>
          <a:xfrm>
            <a:off x="7633125" y="881541"/>
            <a:ext cx="3019674" cy="2376809"/>
          </a:xfrm>
          <a:prstGeom prst="rect">
            <a:avLst/>
          </a:prstGeom>
          <a:noFill/>
          <a:ln>
            <a:noFill/>
          </a:ln>
        </p:spPr>
      </p:pic>
      <p:pic>
        <p:nvPicPr>
          <p:cNvPr id="302" name="Google Shape;302;p26"/>
          <p:cNvPicPr preferRelativeResize="0"/>
          <p:nvPr/>
        </p:nvPicPr>
        <p:blipFill>
          <a:blip r:embed="rId7">
            <a:alphaModFix/>
          </a:blip>
          <a:stretch>
            <a:fillRect/>
          </a:stretch>
        </p:blipFill>
        <p:spPr>
          <a:xfrm>
            <a:off x="12536775" y="724417"/>
            <a:ext cx="1943325" cy="26114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7"/>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08" name="Google Shape;308;p27"/>
          <p:cNvSpPr/>
          <p:nvPr/>
        </p:nvSpPr>
        <p:spPr>
          <a:xfrm>
            <a:off x="-1599" y="9318925"/>
            <a:ext cx="18284284" cy="967605"/>
          </a:xfrm>
          <a:custGeom>
            <a:rect b="b" l="l" r="r" t="t"/>
            <a:pathLst>
              <a:path extrusionOk="0" h="509937" w="5678349">
                <a:moveTo>
                  <a:pt x="0" y="0"/>
                </a:moveTo>
                <a:lnTo>
                  <a:pt x="5678349" y="0"/>
                </a:lnTo>
                <a:lnTo>
                  <a:pt x="5678349" y="509937"/>
                </a:lnTo>
                <a:lnTo>
                  <a:pt x="0" y="509937"/>
                </a:lnTo>
                <a:close/>
              </a:path>
            </a:pathLst>
          </a:custGeom>
          <a:solidFill>
            <a:srgbClr val="7BA6A5"/>
          </a:solidFill>
          <a:ln>
            <a:noFill/>
          </a:ln>
        </p:spPr>
      </p:sp>
      <p:sp>
        <p:nvSpPr>
          <p:cNvPr id="309" name="Google Shape;309;p27"/>
          <p:cNvSpPr txBox="1"/>
          <p:nvPr/>
        </p:nvSpPr>
        <p:spPr>
          <a:xfrm>
            <a:off x="9162464" y="1162050"/>
            <a:ext cx="8679300" cy="2216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Media Literacy in School Curricular</a:t>
            </a:r>
            <a:endParaRPr/>
          </a:p>
        </p:txBody>
      </p:sp>
      <p:pic>
        <p:nvPicPr>
          <p:cNvPr id="310" name="Google Shape;310;p27"/>
          <p:cNvPicPr preferRelativeResize="0"/>
          <p:nvPr/>
        </p:nvPicPr>
        <p:blipFill rotWithShape="1">
          <a:blip r:embed="rId4">
            <a:alphaModFix/>
          </a:blip>
          <a:srcRect b="0" l="0" r="0" t="0"/>
          <a:stretch/>
        </p:blipFill>
        <p:spPr>
          <a:xfrm>
            <a:off x="-106723" y="753510"/>
            <a:ext cx="9527550" cy="8779980"/>
          </a:xfrm>
          <a:prstGeom prst="rect">
            <a:avLst/>
          </a:prstGeom>
          <a:noFill/>
          <a:ln>
            <a:noFill/>
          </a:ln>
        </p:spPr>
      </p:pic>
      <p:sp>
        <p:nvSpPr>
          <p:cNvPr id="311" name="Google Shape;311;p27"/>
          <p:cNvSpPr txBox="1"/>
          <p:nvPr/>
        </p:nvSpPr>
        <p:spPr>
          <a:xfrm>
            <a:off x="12789552" y="4311022"/>
            <a:ext cx="42822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Duis aute irure error in comprehensionem in contextu velit esse cillum veritatis eu facta nulla detrimentum. Excepteur sint occasiones ad discernendum non.</a:t>
            </a:r>
            <a:endParaRPr/>
          </a:p>
        </p:txBody>
      </p:sp>
      <p:cxnSp>
        <p:nvCxnSpPr>
          <p:cNvPr id="312" name="Google Shape;312;p27"/>
          <p:cNvCxnSpPr/>
          <p:nvPr/>
        </p:nvCxnSpPr>
        <p:spPr>
          <a:xfrm rot="10800000">
            <a:off x="8921701" y="4017975"/>
            <a:ext cx="9366300" cy="0"/>
          </a:xfrm>
          <a:prstGeom prst="straightConnector1">
            <a:avLst/>
          </a:prstGeom>
          <a:noFill/>
          <a:ln cap="flat" cmpd="sng" w="28575">
            <a:solidFill>
              <a:srgbClr val="D1D0CB"/>
            </a:solidFill>
            <a:prstDash val="solid"/>
            <a:round/>
            <a:headEnd len="sm" w="sm" type="none"/>
            <a:tailEnd len="sm" w="sm" type="none"/>
          </a:ln>
        </p:spPr>
      </p:cxnSp>
      <p:sp>
        <p:nvSpPr>
          <p:cNvPr id="313" name="Google Shape;313;p27"/>
          <p:cNvSpPr txBox="1"/>
          <p:nvPr/>
        </p:nvSpPr>
        <p:spPr>
          <a:xfrm>
            <a:off x="9162464" y="4349122"/>
            <a:ext cx="3421200" cy="846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090147"/>
                </a:solidFill>
                <a:latin typeface="Open Sans SemiBold"/>
                <a:ea typeface="Open Sans SemiBold"/>
                <a:cs typeface="Open Sans SemiBold"/>
                <a:sym typeface="Open Sans SemiBold"/>
              </a:rPr>
              <a:t>Ethical and Responsible Use: </a:t>
            </a:r>
            <a:endParaRPr>
              <a:latin typeface="Open Sans SemiBold"/>
              <a:ea typeface="Open Sans SemiBold"/>
              <a:cs typeface="Open Sans SemiBold"/>
              <a:sym typeface="Open Sans SemiBold"/>
            </a:endParaRPr>
          </a:p>
        </p:txBody>
      </p:sp>
      <p:sp>
        <p:nvSpPr>
          <p:cNvPr id="314" name="Google Shape;314;p27"/>
          <p:cNvSpPr txBox="1"/>
          <p:nvPr/>
        </p:nvSpPr>
        <p:spPr>
          <a:xfrm>
            <a:off x="12789552" y="6778926"/>
            <a:ext cx="42822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Media literaria ipsum dolor sit amet, conscientiam criticam acquirere et informationem evaluare detrimentum facta. </a:t>
            </a:r>
            <a:endParaRPr/>
          </a:p>
        </p:txBody>
      </p:sp>
      <p:cxnSp>
        <p:nvCxnSpPr>
          <p:cNvPr id="315" name="Google Shape;315;p27"/>
          <p:cNvCxnSpPr/>
          <p:nvPr/>
        </p:nvCxnSpPr>
        <p:spPr>
          <a:xfrm rot="10800000">
            <a:off x="8921701" y="6485875"/>
            <a:ext cx="9366300" cy="0"/>
          </a:xfrm>
          <a:prstGeom prst="straightConnector1">
            <a:avLst/>
          </a:prstGeom>
          <a:noFill/>
          <a:ln cap="flat" cmpd="sng" w="28575">
            <a:solidFill>
              <a:srgbClr val="D1D0CB"/>
            </a:solidFill>
            <a:prstDash val="solid"/>
            <a:round/>
            <a:headEnd len="sm" w="sm" type="none"/>
            <a:tailEnd len="sm" w="sm" type="none"/>
          </a:ln>
        </p:spPr>
      </p:cxnSp>
      <p:sp>
        <p:nvSpPr>
          <p:cNvPr id="316" name="Google Shape;316;p27"/>
          <p:cNvSpPr txBox="1"/>
          <p:nvPr/>
        </p:nvSpPr>
        <p:spPr>
          <a:xfrm>
            <a:off x="9162464" y="6817026"/>
            <a:ext cx="2883000" cy="846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090147"/>
                </a:solidFill>
                <a:latin typeface="Open Sans SemiBold"/>
                <a:ea typeface="Open Sans SemiBold"/>
                <a:cs typeface="Open Sans SemiBold"/>
                <a:sym typeface="Open Sans SemiBold"/>
              </a:rPr>
              <a:t>Understanding Media Formats:</a:t>
            </a:r>
            <a:endParaRPr>
              <a:latin typeface="Open Sans SemiBold"/>
              <a:ea typeface="Open Sans SemiBold"/>
              <a:cs typeface="Open Sans SemiBold"/>
              <a:sym typeface="Open Sans SemiBold"/>
            </a:endParaRPr>
          </a:p>
        </p:txBody>
      </p:sp>
      <p:pic>
        <p:nvPicPr>
          <p:cNvPr id="317" name="Google Shape;317;p27"/>
          <p:cNvPicPr preferRelativeResize="0"/>
          <p:nvPr/>
        </p:nvPicPr>
        <p:blipFill rotWithShape="1">
          <a:blip r:embed="rId5">
            <a:alphaModFix/>
          </a:blip>
          <a:srcRect b="54098" l="0" r="0" t="0"/>
          <a:stretch/>
        </p:blipFill>
        <p:spPr>
          <a:xfrm>
            <a:off x="10832325" y="8302075"/>
            <a:ext cx="6174275" cy="19844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2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23" name="Google Shape;323;p28"/>
          <p:cNvSpPr txBox="1"/>
          <p:nvPr/>
        </p:nvSpPr>
        <p:spPr>
          <a:xfrm>
            <a:off x="929100" y="6636450"/>
            <a:ext cx="6459900" cy="15588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5957" u="none" cap="none" strike="noStrike">
                <a:solidFill>
                  <a:srgbClr val="F8F5EC"/>
                </a:solidFill>
                <a:latin typeface="Antic Didone"/>
                <a:ea typeface="Antic Didone"/>
                <a:cs typeface="Antic Didone"/>
                <a:sym typeface="Antic Didone"/>
              </a:rPr>
              <a:t>A picture is worth a thousand words.</a:t>
            </a:r>
            <a:endParaRPr/>
          </a:p>
        </p:txBody>
      </p:sp>
      <p:pic>
        <p:nvPicPr>
          <p:cNvPr id="324" name="Google Shape;324;p28"/>
          <p:cNvPicPr preferRelativeResize="0"/>
          <p:nvPr/>
        </p:nvPicPr>
        <p:blipFill rotWithShape="1">
          <a:blip r:embed="rId4">
            <a:alphaModFix/>
          </a:blip>
          <a:srcRect b="47437" l="22570" r="0" t="0"/>
          <a:stretch/>
        </p:blipFill>
        <p:spPr>
          <a:xfrm>
            <a:off x="0" y="8733875"/>
            <a:ext cx="4184023" cy="1558800"/>
          </a:xfrm>
          <a:prstGeom prst="rect">
            <a:avLst/>
          </a:prstGeom>
          <a:noFill/>
          <a:ln>
            <a:noFill/>
          </a:ln>
        </p:spPr>
      </p:pic>
      <p:pic>
        <p:nvPicPr>
          <p:cNvPr id="325" name="Google Shape;325;p28"/>
          <p:cNvPicPr preferRelativeResize="0"/>
          <p:nvPr/>
        </p:nvPicPr>
        <p:blipFill>
          <a:blip r:embed="rId5">
            <a:alphaModFix/>
          </a:blip>
          <a:stretch>
            <a:fillRect/>
          </a:stretch>
        </p:blipFill>
        <p:spPr>
          <a:xfrm>
            <a:off x="14362875" y="7749607"/>
            <a:ext cx="2844723" cy="98481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29"/>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31" name="Google Shape;331;p29"/>
          <p:cNvSpPr/>
          <p:nvPr/>
        </p:nvSpPr>
        <p:spPr>
          <a:xfrm>
            <a:off x="5086697" y="5157788"/>
            <a:ext cx="4979761" cy="5129212"/>
          </a:xfrm>
          <a:custGeom>
            <a:rect b="b" l="l" r="r" t="t"/>
            <a:pathLst>
              <a:path extrusionOk="0" h="1350904" w="1311542">
                <a:moveTo>
                  <a:pt x="0" y="0"/>
                </a:moveTo>
                <a:lnTo>
                  <a:pt x="1311542" y="0"/>
                </a:lnTo>
                <a:lnTo>
                  <a:pt x="1311542" y="1350904"/>
                </a:lnTo>
                <a:lnTo>
                  <a:pt x="0" y="1350904"/>
                </a:lnTo>
                <a:close/>
              </a:path>
            </a:pathLst>
          </a:custGeom>
          <a:solidFill>
            <a:srgbClr val="7BA6A5"/>
          </a:solidFill>
          <a:ln>
            <a:noFill/>
          </a:ln>
        </p:spPr>
      </p:sp>
      <p:sp>
        <p:nvSpPr>
          <p:cNvPr id="332" name="Google Shape;332;p29"/>
          <p:cNvSpPr txBox="1"/>
          <p:nvPr/>
        </p:nvSpPr>
        <p:spPr>
          <a:xfrm>
            <a:off x="9546909" y="7245175"/>
            <a:ext cx="7712400" cy="1831800"/>
          </a:xfrm>
          <a:prstGeom prst="rect">
            <a:avLst/>
          </a:prstGeom>
          <a:noFill/>
          <a:ln>
            <a:noFill/>
          </a:ln>
        </p:spPr>
        <p:txBody>
          <a:bodyPr anchorCtr="0" anchor="t" bIns="0" lIns="0" spcFirstLastPara="1" rIns="0" wrap="square" tIns="0">
            <a:spAutoFit/>
          </a:bodyPr>
          <a:lstStyle/>
          <a:p>
            <a:pPr indent="0" lvl="0" marL="0" marR="0" rtl="0" algn="r">
              <a:lnSpc>
                <a:spcPct val="85000"/>
              </a:lnSpc>
              <a:spcBef>
                <a:spcPts val="0"/>
              </a:spcBef>
              <a:spcAft>
                <a:spcPts val="0"/>
              </a:spcAft>
              <a:buNone/>
            </a:pPr>
            <a:r>
              <a:rPr b="0" i="0" lang="en-US" sz="7000" u="none" cap="none" strike="noStrike">
                <a:solidFill>
                  <a:srgbClr val="090147"/>
                </a:solidFill>
                <a:latin typeface="Antic Didone"/>
                <a:ea typeface="Antic Didone"/>
                <a:cs typeface="Antic Didone"/>
                <a:sym typeface="Antic Didone"/>
              </a:rPr>
              <a:t>The Rise of Misinformation</a:t>
            </a:r>
            <a:endParaRPr/>
          </a:p>
        </p:txBody>
      </p:sp>
      <p:cxnSp>
        <p:nvCxnSpPr>
          <p:cNvPr id="333" name="Google Shape;333;p29"/>
          <p:cNvCxnSpPr/>
          <p:nvPr/>
        </p:nvCxnSpPr>
        <p:spPr>
          <a:xfrm rot="10800000">
            <a:off x="10066458" y="46800"/>
            <a:ext cx="0" cy="10240200"/>
          </a:xfrm>
          <a:prstGeom prst="straightConnector1">
            <a:avLst/>
          </a:prstGeom>
          <a:noFill/>
          <a:ln cap="flat" cmpd="sng" w="28575">
            <a:solidFill>
              <a:srgbClr val="D1D0CB"/>
            </a:solidFill>
            <a:prstDash val="solid"/>
            <a:round/>
            <a:headEnd len="sm" w="sm" type="none"/>
            <a:tailEnd len="sm" w="sm" type="none"/>
          </a:ln>
        </p:spPr>
      </p:cxnSp>
      <p:cxnSp>
        <p:nvCxnSpPr>
          <p:cNvPr id="334" name="Google Shape;334;p29"/>
          <p:cNvCxnSpPr/>
          <p:nvPr/>
        </p:nvCxnSpPr>
        <p:spPr>
          <a:xfrm rot="10800000">
            <a:off x="0" y="5157788"/>
            <a:ext cx="10066458" cy="0"/>
          </a:xfrm>
          <a:prstGeom prst="straightConnector1">
            <a:avLst/>
          </a:prstGeom>
          <a:noFill/>
          <a:ln cap="flat" cmpd="sng" w="28575">
            <a:solidFill>
              <a:srgbClr val="D1D0CB"/>
            </a:solidFill>
            <a:prstDash val="solid"/>
            <a:round/>
            <a:headEnd len="sm" w="sm" type="none"/>
            <a:tailEnd len="sm" w="sm" type="none"/>
          </a:ln>
        </p:spPr>
      </p:cxnSp>
      <p:sp>
        <p:nvSpPr>
          <p:cNvPr id="335" name="Google Shape;335;p29"/>
          <p:cNvSpPr txBox="1"/>
          <p:nvPr/>
        </p:nvSpPr>
        <p:spPr>
          <a:xfrm>
            <a:off x="6359312" y="5524500"/>
            <a:ext cx="2434530" cy="171767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F8F5EC"/>
                </a:solidFill>
                <a:latin typeface="Antic Didone"/>
                <a:ea typeface="Antic Didone"/>
                <a:cs typeface="Antic Didone"/>
                <a:sym typeface="Antic Didone"/>
              </a:rPr>
              <a:t>70%</a:t>
            </a:r>
            <a:endParaRPr/>
          </a:p>
        </p:txBody>
      </p:sp>
      <p:sp>
        <p:nvSpPr>
          <p:cNvPr id="336" name="Google Shape;336;p29"/>
          <p:cNvSpPr txBox="1"/>
          <p:nvPr/>
        </p:nvSpPr>
        <p:spPr>
          <a:xfrm>
            <a:off x="5803475" y="7094353"/>
            <a:ext cx="35463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F8F5EC"/>
                </a:solidFill>
                <a:latin typeface="Open Sans SemiBold"/>
                <a:ea typeface="Open Sans SemiBold"/>
                <a:cs typeface="Open Sans SemiBold"/>
                <a:sym typeface="Open Sans SemiBold"/>
              </a:rPr>
              <a:t>Misinformation Exposure</a:t>
            </a:r>
            <a:endParaRPr/>
          </a:p>
        </p:txBody>
      </p:sp>
      <p:sp>
        <p:nvSpPr>
          <p:cNvPr id="337" name="Google Shape;337;p29"/>
          <p:cNvSpPr txBox="1"/>
          <p:nvPr/>
        </p:nvSpPr>
        <p:spPr>
          <a:xfrm>
            <a:off x="5965479" y="8136762"/>
            <a:ext cx="32223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8F5EC"/>
                </a:solidFill>
                <a:latin typeface="Open Sans"/>
                <a:ea typeface="Open Sans"/>
                <a:cs typeface="Open Sans"/>
                <a:sym typeface="Open Sans"/>
              </a:rPr>
              <a:t>Conscientiam criticam acquirere et enim ad informationem evaluare</a:t>
            </a:r>
            <a:endParaRPr/>
          </a:p>
        </p:txBody>
      </p:sp>
      <p:sp>
        <p:nvSpPr>
          <p:cNvPr id="338" name="Google Shape;338;p29"/>
          <p:cNvSpPr txBox="1"/>
          <p:nvPr/>
        </p:nvSpPr>
        <p:spPr>
          <a:xfrm>
            <a:off x="2151955" y="1041870"/>
            <a:ext cx="5694611" cy="171767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00000"/>
                </a:solidFill>
                <a:latin typeface="Antic Didone"/>
                <a:ea typeface="Antic Didone"/>
                <a:cs typeface="Antic Didone"/>
                <a:sym typeface="Antic Didone"/>
              </a:rPr>
              <a:t>$6 billion</a:t>
            </a:r>
            <a:endParaRPr/>
          </a:p>
        </p:txBody>
      </p:sp>
      <p:sp>
        <p:nvSpPr>
          <p:cNvPr id="339" name="Google Shape;339;p29"/>
          <p:cNvSpPr txBox="1"/>
          <p:nvPr/>
        </p:nvSpPr>
        <p:spPr>
          <a:xfrm>
            <a:off x="1915704" y="2759550"/>
            <a:ext cx="6167100" cy="461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000" u="none" cap="none" strike="noStrike">
                <a:solidFill>
                  <a:srgbClr val="CD2424"/>
                </a:solidFill>
                <a:latin typeface="Open Sans SemiBold"/>
                <a:ea typeface="Open Sans SemiBold"/>
                <a:cs typeface="Open Sans SemiBold"/>
                <a:sym typeface="Open Sans SemiBold"/>
              </a:rPr>
              <a:t>Economic Impact of Fake News</a:t>
            </a:r>
            <a:endParaRPr>
              <a:latin typeface="Open Sans SemiBold"/>
              <a:ea typeface="Open Sans SemiBold"/>
              <a:cs typeface="Open Sans SemiBold"/>
              <a:sym typeface="Open Sans SemiBold"/>
            </a:endParaRPr>
          </a:p>
        </p:txBody>
      </p:sp>
      <p:sp>
        <p:nvSpPr>
          <p:cNvPr id="340" name="Google Shape;340;p29"/>
          <p:cNvSpPr txBox="1"/>
          <p:nvPr/>
        </p:nvSpPr>
        <p:spPr>
          <a:xfrm>
            <a:off x="1519008" y="3429698"/>
            <a:ext cx="69606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Media literaria ipsum dolor sit amet, conscientiam criticam acquirere et informationem evaluare.Ut enim ad minim veritatem.</a:t>
            </a:r>
            <a:endParaRPr/>
          </a:p>
        </p:txBody>
      </p:sp>
      <p:sp>
        <p:nvSpPr>
          <p:cNvPr id="341" name="Google Shape;341;p29"/>
          <p:cNvSpPr txBox="1"/>
          <p:nvPr/>
        </p:nvSpPr>
        <p:spPr>
          <a:xfrm>
            <a:off x="1612769" y="5524500"/>
            <a:ext cx="2251770" cy="1717679"/>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00000"/>
                </a:solidFill>
                <a:latin typeface="Antic Didone"/>
                <a:ea typeface="Antic Didone"/>
                <a:cs typeface="Antic Didone"/>
                <a:sym typeface="Antic Didone"/>
              </a:rPr>
              <a:t>33%</a:t>
            </a:r>
            <a:endParaRPr/>
          </a:p>
        </p:txBody>
      </p:sp>
      <p:sp>
        <p:nvSpPr>
          <p:cNvPr id="342" name="Google Shape;342;p29"/>
          <p:cNvSpPr txBox="1"/>
          <p:nvPr/>
        </p:nvSpPr>
        <p:spPr>
          <a:xfrm>
            <a:off x="965552" y="7094353"/>
            <a:ext cx="3546300" cy="1015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000" u="none" cap="none" strike="noStrike">
                <a:solidFill>
                  <a:srgbClr val="CD2424"/>
                </a:solidFill>
                <a:latin typeface="Open Sans SemiBold"/>
                <a:ea typeface="Open Sans SemiBold"/>
                <a:cs typeface="Open Sans SemiBold"/>
                <a:sym typeface="Open Sans SemiBold"/>
              </a:rPr>
              <a:t>Fact-Checking Behavior</a:t>
            </a:r>
            <a:endParaRPr>
              <a:latin typeface="Open Sans SemiBold"/>
              <a:ea typeface="Open Sans SemiBold"/>
              <a:cs typeface="Open Sans SemiBold"/>
              <a:sym typeface="Open Sans SemiBold"/>
            </a:endParaRPr>
          </a:p>
        </p:txBody>
      </p:sp>
      <p:sp>
        <p:nvSpPr>
          <p:cNvPr id="343" name="Google Shape;343;p29"/>
          <p:cNvSpPr txBox="1"/>
          <p:nvPr/>
        </p:nvSpPr>
        <p:spPr>
          <a:xfrm>
            <a:off x="1127556" y="8136762"/>
            <a:ext cx="3222300" cy="1015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Conscientiam criticam acquirere et enim ad informationem evaluare</a:t>
            </a:r>
            <a:endParaRPr/>
          </a:p>
        </p:txBody>
      </p:sp>
      <p:pic>
        <p:nvPicPr>
          <p:cNvPr id="344" name="Google Shape;344;p29"/>
          <p:cNvPicPr preferRelativeResize="0"/>
          <p:nvPr/>
        </p:nvPicPr>
        <p:blipFill>
          <a:blip r:embed="rId4">
            <a:alphaModFix/>
          </a:blip>
          <a:stretch>
            <a:fillRect/>
          </a:stretch>
        </p:blipFill>
        <p:spPr>
          <a:xfrm>
            <a:off x="11061788" y="1284737"/>
            <a:ext cx="5694623" cy="55528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3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50" name="Google Shape;350;p30"/>
          <p:cNvSpPr/>
          <p:nvPr/>
        </p:nvSpPr>
        <p:spPr>
          <a:xfrm>
            <a:off x="7503375" y="0"/>
            <a:ext cx="10786378" cy="10290255"/>
          </a:xfrm>
          <a:custGeom>
            <a:rect b="b" l="l" r="r" t="t"/>
            <a:pathLst>
              <a:path extrusionOk="0" h="2781150" w="2895672">
                <a:moveTo>
                  <a:pt x="0" y="0"/>
                </a:moveTo>
                <a:lnTo>
                  <a:pt x="2895672" y="0"/>
                </a:lnTo>
                <a:lnTo>
                  <a:pt x="2895672" y="2781150"/>
                </a:lnTo>
                <a:lnTo>
                  <a:pt x="0" y="2781150"/>
                </a:lnTo>
                <a:close/>
              </a:path>
            </a:pathLst>
          </a:custGeom>
          <a:solidFill>
            <a:srgbClr val="7BA6A5"/>
          </a:solidFill>
          <a:ln>
            <a:noFill/>
          </a:ln>
        </p:spPr>
      </p:sp>
      <p:pic>
        <p:nvPicPr>
          <p:cNvPr id="351" name="Google Shape;351;p30"/>
          <p:cNvPicPr preferRelativeResize="0"/>
          <p:nvPr/>
        </p:nvPicPr>
        <p:blipFill>
          <a:blip r:embed="rId4">
            <a:alphaModFix/>
          </a:blip>
          <a:stretch>
            <a:fillRect/>
          </a:stretch>
        </p:blipFill>
        <p:spPr>
          <a:xfrm>
            <a:off x="8043526" y="566678"/>
            <a:ext cx="3442077" cy="4249155"/>
          </a:xfrm>
          <a:prstGeom prst="rect">
            <a:avLst/>
          </a:prstGeom>
          <a:noFill/>
          <a:ln>
            <a:noFill/>
          </a:ln>
        </p:spPr>
      </p:pic>
      <p:pic>
        <p:nvPicPr>
          <p:cNvPr id="352" name="Google Shape;352;p30"/>
          <p:cNvPicPr preferRelativeResize="0"/>
          <p:nvPr/>
        </p:nvPicPr>
        <p:blipFill rotWithShape="1">
          <a:blip r:embed="rId5">
            <a:alphaModFix/>
          </a:blip>
          <a:srcRect b="28785" l="0" r="0" t="0"/>
          <a:stretch/>
        </p:blipFill>
        <p:spPr>
          <a:xfrm>
            <a:off x="14395700" y="6771925"/>
            <a:ext cx="3688525" cy="3608125"/>
          </a:xfrm>
          <a:prstGeom prst="rect">
            <a:avLst/>
          </a:prstGeom>
          <a:noFill/>
          <a:ln>
            <a:noFill/>
          </a:ln>
        </p:spPr>
      </p:pic>
      <p:pic>
        <p:nvPicPr>
          <p:cNvPr id="353" name="Google Shape;353;p30"/>
          <p:cNvPicPr preferRelativeResize="0"/>
          <p:nvPr/>
        </p:nvPicPr>
        <p:blipFill>
          <a:blip r:embed="rId6">
            <a:alphaModFix/>
          </a:blip>
          <a:stretch>
            <a:fillRect/>
          </a:stretch>
        </p:blipFill>
        <p:spPr>
          <a:xfrm>
            <a:off x="8534450" y="4128125"/>
            <a:ext cx="8261100" cy="5134954"/>
          </a:xfrm>
          <a:prstGeom prst="rect">
            <a:avLst/>
          </a:prstGeom>
          <a:noFill/>
          <a:ln>
            <a:noFill/>
          </a:ln>
        </p:spPr>
      </p:pic>
      <p:pic>
        <p:nvPicPr>
          <p:cNvPr id="354" name="Google Shape;354;p30"/>
          <p:cNvPicPr preferRelativeResize="0"/>
          <p:nvPr/>
        </p:nvPicPr>
        <p:blipFill>
          <a:blip r:embed="rId7">
            <a:alphaModFix/>
          </a:blip>
          <a:stretch>
            <a:fillRect/>
          </a:stretch>
        </p:blipFill>
        <p:spPr>
          <a:xfrm>
            <a:off x="9480050" y="4494577"/>
            <a:ext cx="6369900" cy="4142923"/>
          </a:xfrm>
          <a:prstGeom prst="rect">
            <a:avLst/>
          </a:prstGeom>
          <a:noFill/>
          <a:ln>
            <a:noFill/>
          </a:ln>
        </p:spPr>
      </p:pic>
      <p:sp>
        <p:nvSpPr>
          <p:cNvPr id="355" name="Google Shape;355;p30"/>
          <p:cNvSpPr txBox="1"/>
          <p:nvPr/>
        </p:nvSpPr>
        <p:spPr>
          <a:xfrm>
            <a:off x="929091" y="4194165"/>
            <a:ext cx="6121644" cy="94933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090147"/>
                </a:solidFill>
                <a:latin typeface="Antic Didone"/>
                <a:ea typeface="Antic Didone"/>
                <a:cs typeface="Antic Didone"/>
                <a:sym typeface="Antic Didone"/>
              </a:rPr>
              <a:t>Our Approach</a:t>
            </a:r>
            <a:endParaRPr/>
          </a:p>
        </p:txBody>
      </p:sp>
      <p:sp>
        <p:nvSpPr>
          <p:cNvPr id="356" name="Google Shape;356;p30"/>
          <p:cNvSpPr txBox="1"/>
          <p:nvPr/>
        </p:nvSpPr>
        <p:spPr>
          <a:xfrm>
            <a:off x="945730" y="6203467"/>
            <a:ext cx="5228100" cy="278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Duis aute irure error in comprehensionem in contextu velit esse cillum veritatis eu facta nulla detrimentum. Excepteur sint occasiones ad discernendum non.</a:t>
            </a:r>
            <a:endParaRPr/>
          </a:p>
          <a:p>
            <a:pPr indent="0" lvl="0" marL="0" marR="0" rtl="0" algn="l">
              <a:lnSpc>
                <a:spcPct val="115000"/>
              </a:lnSpc>
              <a:spcBef>
                <a:spcPts val="0"/>
              </a:spcBef>
              <a:spcAft>
                <a:spcPts val="0"/>
              </a:spcAft>
              <a:buNone/>
            </a:pPr>
            <a:r>
              <a:t/>
            </a:r>
            <a:endParaRPr b="0" i="0" sz="2000" u="none" cap="none" strike="noStrike">
              <a:solidFill>
                <a:srgbClr val="090147"/>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Excepteur sint occasiones ad discernendum non proident, sunt in culpa qui officia deserunt inquisitionem id est laboratorium.</a:t>
            </a:r>
            <a:endParaRPr/>
          </a:p>
        </p:txBody>
      </p:sp>
      <p:sp>
        <p:nvSpPr>
          <p:cNvPr id="357" name="Google Shape;357;p30"/>
          <p:cNvSpPr txBox="1"/>
          <p:nvPr/>
        </p:nvSpPr>
        <p:spPr>
          <a:xfrm>
            <a:off x="945730" y="5725782"/>
            <a:ext cx="49197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090147"/>
                </a:solidFill>
                <a:latin typeface="Open Sans SemiBold"/>
                <a:ea typeface="Open Sans SemiBold"/>
                <a:cs typeface="Open Sans SemiBold"/>
                <a:sym typeface="Open Sans SemiBold"/>
              </a:rPr>
              <a:t>Hands-On Media Creation</a:t>
            </a:r>
            <a:endParaRPr>
              <a:latin typeface="Open Sans SemiBold"/>
              <a:ea typeface="Open Sans SemiBold"/>
              <a:cs typeface="Open Sans SemiBold"/>
              <a:sym typeface="Open Sans SemiBold"/>
            </a:endParaRPr>
          </a:p>
        </p:txBody>
      </p:sp>
      <p:cxnSp>
        <p:nvCxnSpPr>
          <p:cNvPr id="358" name="Google Shape;358;p30"/>
          <p:cNvCxnSpPr/>
          <p:nvPr/>
        </p:nvCxnSpPr>
        <p:spPr>
          <a:xfrm rot="10800000">
            <a:off x="0" y="5464317"/>
            <a:ext cx="7503363" cy="0"/>
          </a:xfrm>
          <a:prstGeom prst="straightConnector1">
            <a:avLst/>
          </a:prstGeom>
          <a:noFill/>
          <a:ln cap="flat" cmpd="sng" w="28575">
            <a:solidFill>
              <a:srgbClr val="D1D0CB"/>
            </a:solidFill>
            <a:prstDash val="solid"/>
            <a:round/>
            <a:headEnd len="sm" w="sm" type="none"/>
            <a:tailEnd len="sm" w="sm" type="none"/>
          </a:ln>
        </p:spPr>
      </p:cxnSp>
      <p:pic>
        <p:nvPicPr>
          <p:cNvPr id="359" name="Google Shape;359;p30"/>
          <p:cNvPicPr preferRelativeResize="0"/>
          <p:nvPr/>
        </p:nvPicPr>
        <p:blipFill>
          <a:blip r:embed="rId8">
            <a:alphaModFix/>
          </a:blip>
          <a:stretch>
            <a:fillRect/>
          </a:stretch>
        </p:blipFill>
        <p:spPr>
          <a:xfrm>
            <a:off x="13124100" y="1509497"/>
            <a:ext cx="3688525" cy="19897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3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65" name="Google Shape;365;p31"/>
          <p:cNvSpPr txBox="1"/>
          <p:nvPr/>
        </p:nvSpPr>
        <p:spPr>
          <a:xfrm>
            <a:off x="929091" y="1518065"/>
            <a:ext cx="10939821" cy="107838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See How We Can Help</a:t>
            </a:r>
            <a:endParaRPr/>
          </a:p>
        </p:txBody>
      </p:sp>
      <p:sp>
        <p:nvSpPr>
          <p:cNvPr id="366" name="Google Shape;366;p31"/>
          <p:cNvSpPr txBox="1"/>
          <p:nvPr/>
        </p:nvSpPr>
        <p:spPr>
          <a:xfrm>
            <a:off x="884001" y="3798259"/>
            <a:ext cx="2877607" cy="5238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Antic Didone"/>
                <a:ea typeface="Antic Didone"/>
                <a:cs typeface="Antic Didone"/>
                <a:sym typeface="Antic Didone"/>
              </a:rPr>
              <a:t>01</a:t>
            </a:r>
            <a:endParaRPr/>
          </a:p>
        </p:txBody>
      </p:sp>
      <p:sp>
        <p:nvSpPr>
          <p:cNvPr id="367" name="Google Shape;367;p31"/>
          <p:cNvSpPr txBox="1"/>
          <p:nvPr/>
        </p:nvSpPr>
        <p:spPr>
          <a:xfrm>
            <a:off x="884001" y="4468184"/>
            <a:ext cx="247385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CD2424"/>
                </a:solidFill>
                <a:latin typeface="Open Sans"/>
                <a:ea typeface="Open Sans"/>
                <a:cs typeface="Open Sans"/>
                <a:sym typeface="Open Sans"/>
              </a:rPr>
              <a:t>Strategy 1</a:t>
            </a:r>
            <a:endParaRPr/>
          </a:p>
        </p:txBody>
      </p:sp>
      <p:grpSp>
        <p:nvGrpSpPr>
          <p:cNvPr id="368" name="Google Shape;368;p31"/>
          <p:cNvGrpSpPr/>
          <p:nvPr/>
        </p:nvGrpSpPr>
        <p:grpSpPr>
          <a:xfrm>
            <a:off x="4812350" y="3548527"/>
            <a:ext cx="4576077" cy="6738421"/>
            <a:chOff x="0" y="-38100"/>
            <a:chExt cx="1205214" cy="1914161"/>
          </a:xfrm>
        </p:grpSpPr>
        <p:sp>
          <p:nvSpPr>
            <p:cNvPr id="369" name="Google Shape;369;p31"/>
            <p:cNvSpPr/>
            <p:nvPr/>
          </p:nvSpPr>
          <p:spPr>
            <a:xfrm>
              <a:off x="0" y="0"/>
              <a:ext cx="1205214" cy="1876061"/>
            </a:xfrm>
            <a:custGeom>
              <a:rect b="b" l="l" r="r" t="t"/>
              <a:pathLst>
                <a:path extrusionOk="0" h="1876061" w="1205214">
                  <a:moveTo>
                    <a:pt x="0" y="0"/>
                  </a:moveTo>
                  <a:lnTo>
                    <a:pt x="1205214" y="0"/>
                  </a:lnTo>
                  <a:lnTo>
                    <a:pt x="1205214" y="1876061"/>
                  </a:lnTo>
                  <a:lnTo>
                    <a:pt x="0" y="1876061"/>
                  </a:lnTo>
                  <a:close/>
                </a:path>
              </a:pathLst>
            </a:custGeom>
            <a:solidFill>
              <a:srgbClr val="A3AB14"/>
            </a:solidFill>
            <a:ln>
              <a:noFill/>
            </a:ln>
          </p:spPr>
        </p:sp>
        <p:sp>
          <p:nvSpPr>
            <p:cNvPr id="370" name="Google Shape;370;p31"/>
            <p:cNvSpPr txBox="1"/>
            <p:nvPr/>
          </p:nvSpPr>
          <p:spPr>
            <a:xfrm>
              <a:off x="0" y="-38100"/>
              <a:ext cx="1205214" cy="19141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1" name="Google Shape;371;p31"/>
          <p:cNvSpPr txBox="1"/>
          <p:nvPr/>
        </p:nvSpPr>
        <p:spPr>
          <a:xfrm>
            <a:off x="5067530" y="8593423"/>
            <a:ext cx="2604359" cy="3727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200" u="none" cap="none" strike="noStrike">
                <a:solidFill>
                  <a:srgbClr val="F8F5EC"/>
                </a:solidFill>
                <a:latin typeface="Open Sans"/>
                <a:ea typeface="Open Sans"/>
                <a:cs typeface="Open Sans"/>
                <a:sym typeface="Open Sans"/>
              </a:rPr>
              <a:t>Learn More</a:t>
            </a:r>
            <a:endParaRPr/>
          </a:p>
        </p:txBody>
      </p:sp>
      <p:cxnSp>
        <p:nvCxnSpPr>
          <p:cNvPr id="372" name="Google Shape;372;p31"/>
          <p:cNvCxnSpPr/>
          <p:nvPr/>
        </p:nvCxnSpPr>
        <p:spPr>
          <a:xfrm rot="10800000">
            <a:off x="4812339" y="9244012"/>
            <a:ext cx="4576048" cy="0"/>
          </a:xfrm>
          <a:prstGeom prst="straightConnector1">
            <a:avLst/>
          </a:prstGeom>
          <a:noFill/>
          <a:ln cap="flat" cmpd="sng" w="28575">
            <a:solidFill>
              <a:srgbClr val="D1D0CB"/>
            </a:solidFill>
            <a:prstDash val="solid"/>
            <a:round/>
            <a:headEnd len="sm" w="sm" type="none"/>
            <a:tailEnd len="sm" w="sm" type="none"/>
          </a:ln>
        </p:spPr>
      </p:cxnSp>
      <p:sp>
        <p:nvSpPr>
          <p:cNvPr id="373" name="Google Shape;373;p31"/>
          <p:cNvSpPr txBox="1"/>
          <p:nvPr/>
        </p:nvSpPr>
        <p:spPr>
          <a:xfrm>
            <a:off x="5067530" y="3798259"/>
            <a:ext cx="2877607" cy="5238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F8F5EC"/>
                </a:solidFill>
                <a:latin typeface="Antic Didone"/>
                <a:ea typeface="Antic Didone"/>
                <a:cs typeface="Antic Didone"/>
                <a:sym typeface="Antic Didone"/>
              </a:rPr>
              <a:t>02</a:t>
            </a:r>
            <a:endParaRPr/>
          </a:p>
        </p:txBody>
      </p:sp>
      <p:sp>
        <p:nvSpPr>
          <p:cNvPr id="374" name="Google Shape;374;p31"/>
          <p:cNvSpPr txBox="1"/>
          <p:nvPr/>
        </p:nvSpPr>
        <p:spPr>
          <a:xfrm>
            <a:off x="5067530" y="4468184"/>
            <a:ext cx="247385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8F5EC"/>
                </a:solidFill>
                <a:latin typeface="Open Sans"/>
                <a:ea typeface="Open Sans"/>
                <a:cs typeface="Open Sans"/>
                <a:sym typeface="Open Sans"/>
              </a:rPr>
              <a:t>Strategy 2</a:t>
            </a:r>
            <a:endParaRPr/>
          </a:p>
        </p:txBody>
      </p:sp>
      <p:sp>
        <p:nvSpPr>
          <p:cNvPr id="375" name="Google Shape;375;p31"/>
          <p:cNvSpPr txBox="1"/>
          <p:nvPr/>
        </p:nvSpPr>
        <p:spPr>
          <a:xfrm>
            <a:off x="5067530" y="5253994"/>
            <a:ext cx="3825000" cy="1896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F8F5EC"/>
                </a:solidFill>
                <a:latin typeface="Open Sans"/>
                <a:ea typeface="Open Sans"/>
                <a:cs typeface="Open Sans"/>
                <a:sym typeface="Open Sans"/>
              </a:rPr>
              <a:t>Duis aute irure error in comprehensionem in contextu velit esse cillum veritatis eu facta nulla detrimentum. </a:t>
            </a:r>
            <a:endParaRPr/>
          </a:p>
        </p:txBody>
      </p:sp>
      <p:sp>
        <p:nvSpPr>
          <p:cNvPr id="376" name="Google Shape;376;p31"/>
          <p:cNvSpPr txBox="1"/>
          <p:nvPr/>
        </p:nvSpPr>
        <p:spPr>
          <a:xfrm>
            <a:off x="9912262" y="3798259"/>
            <a:ext cx="2877607" cy="5238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Antic Didone"/>
                <a:ea typeface="Antic Didone"/>
                <a:cs typeface="Antic Didone"/>
                <a:sym typeface="Antic Didone"/>
              </a:rPr>
              <a:t>03</a:t>
            </a:r>
            <a:endParaRPr/>
          </a:p>
        </p:txBody>
      </p:sp>
      <p:sp>
        <p:nvSpPr>
          <p:cNvPr id="377" name="Google Shape;377;p31"/>
          <p:cNvSpPr txBox="1"/>
          <p:nvPr/>
        </p:nvSpPr>
        <p:spPr>
          <a:xfrm>
            <a:off x="9912262" y="4468184"/>
            <a:ext cx="247385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CD2424"/>
                </a:solidFill>
                <a:latin typeface="Open Sans"/>
                <a:ea typeface="Open Sans"/>
                <a:cs typeface="Open Sans"/>
                <a:sym typeface="Open Sans"/>
              </a:rPr>
              <a:t>Strategy 3</a:t>
            </a:r>
            <a:endParaRPr/>
          </a:p>
        </p:txBody>
      </p:sp>
      <p:sp>
        <p:nvSpPr>
          <p:cNvPr id="378" name="Google Shape;378;p31"/>
          <p:cNvSpPr txBox="1"/>
          <p:nvPr/>
        </p:nvSpPr>
        <p:spPr>
          <a:xfrm>
            <a:off x="13841673" y="3798259"/>
            <a:ext cx="2877607" cy="5238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 u="none" cap="none" strike="noStrike">
                <a:solidFill>
                  <a:srgbClr val="000000"/>
                </a:solidFill>
                <a:latin typeface="Antic Didone"/>
                <a:ea typeface="Antic Didone"/>
                <a:cs typeface="Antic Didone"/>
                <a:sym typeface="Antic Didone"/>
              </a:rPr>
              <a:t>04</a:t>
            </a:r>
            <a:endParaRPr/>
          </a:p>
        </p:txBody>
      </p:sp>
      <p:sp>
        <p:nvSpPr>
          <p:cNvPr id="379" name="Google Shape;379;p31"/>
          <p:cNvSpPr txBox="1"/>
          <p:nvPr/>
        </p:nvSpPr>
        <p:spPr>
          <a:xfrm>
            <a:off x="13841673" y="4468184"/>
            <a:ext cx="2473854"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CD2424"/>
                </a:solidFill>
                <a:latin typeface="Open Sans"/>
                <a:ea typeface="Open Sans"/>
                <a:cs typeface="Open Sans"/>
                <a:sym typeface="Open Sans"/>
              </a:rPr>
              <a:t>Strategy 4</a:t>
            </a:r>
            <a:endParaRPr/>
          </a:p>
        </p:txBody>
      </p:sp>
      <p:cxnSp>
        <p:nvCxnSpPr>
          <p:cNvPr id="380" name="Google Shape;380;p31"/>
          <p:cNvCxnSpPr/>
          <p:nvPr/>
        </p:nvCxnSpPr>
        <p:spPr>
          <a:xfrm rot="10800000">
            <a:off x="4812339" y="8407136"/>
            <a:ext cx="4576048" cy="0"/>
          </a:xfrm>
          <a:prstGeom prst="straightConnector1">
            <a:avLst/>
          </a:prstGeom>
          <a:noFill/>
          <a:ln cap="flat" cmpd="sng" w="28575">
            <a:solidFill>
              <a:srgbClr val="D1D0CB"/>
            </a:solidFill>
            <a:prstDash val="solid"/>
            <a:round/>
            <a:headEnd len="sm" w="sm" type="none"/>
            <a:tailEnd len="sm" w="sm" type="none"/>
          </a:ln>
        </p:spPr>
      </p:cxnSp>
      <p:pic>
        <p:nvPicPr>
          <p:cNvPr id="381" name="Google Shape;381;p31"/>
          <p:cNvPicPr preferRelativeResize="0"/>
          <p:nvPr/>
        </p:nvPicPr>
        <p:blipFill>
          <a:blip r:embed="rId4">
            <a:alphaModFix/>
          </a:blip>
          <a:stretch>
            <a:fillRect/>
          </a:stretch>
        </p:blipFill>
        <p:spPr>
          <a:xfrm>
            <a:off x="13387850" y="286336"/>
            <a:ext cx="3785252" cy="3081066"/>
          </a:xfrm>
          <a:prstGeom prst="rect">
            <a:avLst/>
          </a:prstGeom>
          <a:noFill/>
          <a:ln>
            <a:noFill/>
          </a:ln>
        </p:spPr>
      </p:pic>
      <p:pic>
        <p:nvPicPr>
          <p:cNvPr id="382" name="Google Shape;382;p31"/>
          <p:cNvPicPr preferRelativeResize="0"/>
          <p:nvPr/>
        </p:nvPicPr>
        <p:blipFill rotWithShape="1">
          <a:blip r:embed="rId5">
            <a:alphaModFix/>
          </a:blip>
          <a:srcRect b="0" l="0" r="71668" t="0"/>
          <a:stretch/>
        </p:blipFill>
        <p:spPr>
          <a:xfrm>
            <a:off x="16766118" y="2192750"/>
            <a:ext cx="1521874" cy="2950751"/>
          </a:xfrm>
          <a:prstGeom prst="rect">
            <a:avLst/>
          </a:prstGeom>
          <a:noFill/>
          <a:ln>
            <a:noFill/>
          </a:ln>
        </p:spPr>
      </p:pic>
      <p:pic>
        <p:nvPicPr>
          <p:cNvPr id="383" name="Google Shape;383;p31"/>
          <p:cNvPicPr preferRelativeResize="0"/>
          <p:nvPr/>
        </p:nvPicPr>
        <p:blipFill>
          <a:blip r:embed="rId6">
            <a:alphaModFix/>
          </a:blip>
          <a:stretch>
            <a:fillRect/>
          </a:stretch>
        </p:blipFill>
        <p:spPr>
          <a:xfrm>
            <a:off x="884000" y="5071425"/>
            <a:ext cx="3405526" cy="4114770"/>
          </a:xfrm>
          <a:prstGeom prst="rect">
            <a:avLst/>
          </a:prstGeom>
          <a:noFill/>
          <a:ln>
            <a:noFill/>
          </a:ln>
        </p:spPr>
      </p:pic>
      <p:pic>
        <p:nvPicPr>
          <p:cNvPr id="384" name="Google Shape;384;p31"/>
          <p:cNvPicPr preferRelativeResize="0"/>
          <p:nvPr/>
        </p:nvPicPr>
        <p:blipFill>
          <a:blip r:embed="rId7">
            <a:alphaModFix/>
          </a:blip>
          <a:stretch>
            <a:fillRect/>
          </a:stretch>
        </p:blipFill>
        <p:spPr>
          <a:xfrm>
            <a:off x="9851575" y="5107465"/>
            <a:ext cx="3405552" cy="4114796"/>
          </a:xfrm>
          <a:prstGeom prst="rect">
            <a:avLst/>
          </a:prstGeom>
          <a:noFill/>
          <a:ln>
            <a:noFill/>
          </a:ln>
        </p:spPr>
      </p:pic>
      <p:pic>
        <p:nvPicPr>
          <p:cNvPr id="385" name="Google Shape;385;p31"/>
          <p:cNvPicPr preferRelativeResize="0"/>
          <p:nvPr/>
        </p:nvPicPr>
        <p:blipFill>
          <a:blip r:embed="rId8">
            <a:alphaModFix/>
          </a:blip>
          <a:stretch>
            <a:fillRect/>
          </a:stretch>
        </p:blipFill>
        <p:spPr>
          <a:xfrm>
            <a:off x="13841625" y="5107477"/>
            <a:ext cx="3405526" cy="411477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3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391" name="Google Shape;391;p32"/>
          <p:cNvSpPr txBox="1"/>
          <p:nvPr/>
        </p:nvSpPr>
        <p:spPr>
          <a:xfrm>
            <a:off x="6808248" y="4192687"/>
            <a:ext cx="5562600" cy="94933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7000" u="none" cap="none" strike="noStrike">
                <a:solidFill>
                  <a:srgbClr val="090147"/>
                </a:solidFill>
                <a:latin typeface="Antic Didone"/>
                <a:ea typeface="Antic Didone"/>
                <a:cs typeface="Antic Didone"/>
                <a:sym typeface="Antic Didone"/>
              </a:rPr>
              <a:t>Contact Us</a:t>
            </a:r>
            <a:endParaRPr/>
          </a:p>
        </p:txBody>
      </p:sp>
      <p:sp>
        <p:nvSpPr>
          <p:cNvPr id="392" name="Google Shape;392;p32"/>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4">
              <a:alphaModFix/>
            </a:blip>
            <a:stretch>
              <a:fillRect b="0" l="0" r="0" t="0"/>
            </a:stretch>
          </a:blipFill>
          <a:ln>
            <a:noFill/>
          </a:ln>
        </p:spPr>
      </p:sp>
      <p:sp>
        <p:nvSpPr>
          <p:cNvPr id="393" name="Google Shape;393;p32"/>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394" name="Google Shape;394;p32"/>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395" name="Google Shape;395;p32"/>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7">
              <a:alphaModFix/>
            </a:blip>
            <a:stretch>
              <a:fillRect b="0" l="0" r="0" t="0"/>
            </a:stretch>
          </a:blipFill>
          <a:ln>
            <a:noFill/>
          </a:ln>
        </p:spPr>
      </p:sp>
      <p:sp>
        <p:nvSpPr>
          <p:cNvPr id="396" name="Google Shape;396;p32"/>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397" name="Google Shape;397;p32"/>
          <p:cNvSpPr txBox="1"/>
          <p:nvPr/>
        </p:nvSpPr>
        <p:spPr>
          <a:xfrm>
            <a:off x="6808248" y="5477680"/>
            <a:ext cx="5801458" cy="3727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123 Anywhere St., Any City,ST 12345</a:t>
            </a:r>
            <a:endParaRPr/>
          </a:p>
        </p:txBody>
      </p:sp>
      <p:sp>
        <p:nvSpPr>
          <p:cNvPr id="398" name="Google Shape;398;p32"/>
          <p:cNvSpPr txBox="1"/>
          <p:nvPr/>
        </p:nvSpPr>
        <p:spPr>
          <a:xfrm>
            <a:off x="6808248" y="6209710"/>
            <a:ext cx="4892954" cy="3727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123-456-7890</a:t>
            </a:r>
            <a:endParaRPr/>
          </a:p>
        </p:txBody>
      </p:sp>
      <p:sp>
        <p:nvSpPr>
          <p:cNvPr id="399" name="Google Shape;399;p32"/>
          <p:cNvSpPr txBox="1"/>
          <p:nvPr/>
        </p:nvSpPr>
        <p:spPr>
          <a:xfrm>
            <a:off x="6808248" y="6941740"/>
            <a:ext cx="4892954" cy="3727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hello@reallygreatmedia.com</a:t>
            </a:r>
            <a:endParaRPr/>
          </a:p>
        </p:txBody>
      </p:sp>
      <p:sp>
        <p:nvSpPr>
          <p:cNvPr id="400" name="Google Shape;400;p32"/>
          <p:cNvSpPr txBox="1"/>
          <p:nvPr/>
        </p:nvSpPr>
        <p:spPr>
          <a:xfrm>
            <a:off x="6808248" y="8405800"/>
            <a:ext cx="4892954" cy="3727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reallygreatmedia.com</a:t>
            </a:r>
            <a:endParaRPr/>
          </a:p>
        </p:txBody>
      </p:sp>
      <p:sp>
        <p:nvSpPr>
          <p:cNvPr id="401" name="Google Shape;401;p32"/>
          <p:cNvSpPr txBox="1"/>
          <p:nvPr/>
        </p:nvSpPr>
        <p:spPr>
          <a:xfrm>
            <a:off x="6808248" y="7673770"/>
            <a:ext cx="4892954" cy="37274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@reallygreatmedia</a:t>
            </a:r>
            <a:endParaRPr/>
          </a:p>
        </p:txBody>
      </p:sp>
      <p:sp>
        <p:nvSpPr>
          <p:cNvPr id="402" name="Google Shape;402;p32"/>
          <p:cNvSpPr txBox="1"/>
          <p:nvPr/>
        </p:nvSpPr>
        <p:spPr>
          <a:xfrm>
            <a:off x="5864590" y="1028700"/>
            <a:ext cx="11394600" cy="22002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4499" u="none" cap="none" strike="noStrike">
                <a:solidFill>
                  <a:srgbClr val="090147"/>
                </a:solidFill>
                <a:latin typeface="Antic Didone"/>
                <a:ea typeface="Antic Didone"/>
                <a:cs typeface="Antic Didone"/>
                <a:sym typeface="Antic Didone"/>
              </a:rPr>
              <a:t>Thank You!</a:t>
            </a:r>
            <a:endParaRPr/>
          </a:p>
        </p:txBody>
      </p:sp>
      <p:sp>
        <p:nvSpPr>
          <p:cNvPr id="403" name="Google Shape;403;p32"/>
          <p:cNvSpPr/>
          <p:nvPr/>
        </p:nvSpPr>
        <p:spPr>
          <a:xfrm>
            <a:off x="-725" y="9244000"/>
            <a:ext cx="5866160" cy="1042728"/>
          </a:xfrm>
          <a:custGeom>
            <a:rect b="b" l="l" r="r" t="t"/>
            <a:pathLst>
              <a:path extrusionOk="0" h="311262" w="1592983">
                <a:moveTo>
                  <a:pt x="0" y="0"/>
                </a:moveTo>
                <a:lnTo>
                  <a:pt x="1592983" y="0"/>
                </a:lnTo>
                <a:lnTo>
                  <a:pt x="1592983" y="311262"/>
                </a:lnTo>
                <a:lnTo>
                  <a:pt x="0" y="311262"/>
                </a:lnTo>
                <a:close/>
              </a:path>
            </a:pathLst>
          </a:custGeom>
          <a:solidFill>
            <a:srgbClr val="A3AB14"/>
          </a:solidFill>
          <a:ln>
            <a:noFill/>
          </a:ln>
        </p:spPr>
      </p:sp>
      <p:cxnSp>
        <p:nvCxnSpPr>
          <p:cNvPr id="404" name="Google Shape;404;p32"/>
          <p:cNvCxnSpPr/>
          <p:nvPr/>
        </p:nvCxnSpPr>
        <p:spPr>
          <a:xfrm rot="10800000">
            <a:off x="5864700" y="9244000"/>
            <a:ext cx="12423300" cy="0"/>
          </a:xfrm>
          <a:prstGeom prst="straightConnector1">
            <a:avLst/>
          </a:prstGeom>
          <a:noFill/>
          <a:ln cap="flat" cmpd="sng" w="28575">
            <a:solidFill>
              <a:srgbClr val="D1D0CB"/>
            </a:solidFill>
            <a:prstDash val="solid"/>
            <a:round/>
            <a:headEnd len="sm" w="sm" type="none"/>
            <a:tailEnd len="sm" w="sm" type="none"/>
          </a:ln>
        </p:spPr>
      </p:cxnSp>
      <p:cxnSp>
        <p:nvCxnSpPr>
          <p:cNvPr id="405" name="Google Shape;405;p32"/>
          <p:cNvCxnSpPr/>
          <p:nvPr/>
        </p:nvCxnSpPr>
        <p:spPr>
          <a:xfrm rot="10800000">
            <a:off x="5864700" y="3654525"/>
            <a:ext cx="12423300" cy="0"/>
          </a:xfrm>
          <a:prstGeom prst="straightConnector1">
            <a:avLst/>
          </a:prstGeom>
          <a:noFill/>
          <a:ln cap="flat" cmpd="sng" w="28575">
            <a:solidFill>
              <a:srgbClr val="D1D0CB"/>
            </a:solidFill>
            <a:prstDash val="solid"/>
            <a:round/>
            <a:headEnd len="sm" w="sm" type="none"/>
            <a:tailEnd len="sm" w="sm" type="none"/>
          </a:ln>
        </p:spPr>
      </p:cxnSp>
      <p:cxnSp>
        <p:nvCxnSpPr>
          <p:cNvPr id="406" name="Google Shape;406;p32"/>
          <p:cNvCxnSpPr/>
          <p:nvPr/>
        </p:nvCxnSpPr>
        <p:spPr>
          <a:xfrm rot="10800000">
            <a:off x="17259300" y="0"/>
            <a:ext cx="0" cy="10287000"/>
          </a:xfrm>
          <a:prstGeom prst="straightConnector1">
            <a:avLst/>
          </a:prstGeom>
          <a:noFill/>
          <a:ln cap="flat" cmpd="sng" w="28575">
            <a:solidFill>
              <a:srgbClr val="D1D0CB"/>
            </a:solidFill>
            <a:prstDash val="solid"/>
            <a:round/>
            <a:headEnd len="sm" w="sm" type="none"/>
            <a:tailEnd len="sm" w="sm" type="none"/>
          </a:ln>
        </p:spPr>
      </p:cxnSp>
      <p:pic>
        <p:nvPicPr>
          <p:cNvPr id="407" name="Google Shape;407;p32"/>
          <p:cNvPicPr preferRelativeResize="0"/>
          <p:nvPr/>
        </p:nvPicPr>
        <p:blipFill>
          <a:blip r:embed="rId9">
            <a:alphaModFix/>
          </a:blip>
          <a:stretch>
            <a:fillRect/>
          </a:stretch>
        </p:blipFill>
        <p:spPr>
          <a:xfrm>
            <a:off x="12644849" y="4155400"/>
            <a:ext cx="3964927" cy="4611113"/>
          </a:xfrm>
          <a:prstGeom prst="rect">
            <a:avLst/>
          </a:prstGeom>
          <a:noFill/>
          <a:ln>
            <a:noFill/>
          </a:ln>
        </p:spPr>
      </p:pic>
      <p:pic>
        <p:nvPicPr>
          <p:cNvPr id="408" name="Google Shape;408;p32"/>
          <p:cNvPicPr preferRelativeResize="0"/>
          <p:nvPr/>
        </p:nvPicPr>
        <p:blipFill rotWithShape="1">
          <a:blip r:embed="rId10">
            <a:alphaModFix/>
          </a:blip>
          <a:srcRect b="0" l="3035" r="0" t="3390"/>
          <a:stretch/>
        </p:blipFill>
        <p:spPr>
          <a:xfrm>
            <a:off x="0" y="0"/>
            <a:ext cx="5864626" cy="93060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33"/>
          <p:cNvPicPr preferRelativeResize="0"/>
          <p:nvPr/>
        </p:nvPicPr>
        <p:blipFill>
          <a:blip r:embed="rId3">
            <a:alphaModFix/>
          </a:blip>
          <a:stretch>
            <a:fillRect/>
          </a:stretch>
        </p:blipFill>
        <p:spPr>
          <a:xfrm>
            <a:off x="0" y="-111625"/>
            <a:ext cx="18288000" cy="10287000"/>
          </a:xfrm>
          <a:prstGeom prst="rect">
            <a:avLst/>
          </a:prstGeom>
          <a:noFill/>
          <a:ln>
            <a:noFill/>
          </a:ln>
        </p:spPr>
      </p:pic>
      <p:sp>
        <p:nvSpPr>
          <p:cNvPr id="414" name="Google Shape;414;p33"/>
          <p:cNvSpPr txBox="1"/>
          <p:nvPr/>
        </p:nvSpPr>
        <p:spPr>
          <a:xfrm>
            <a:off x="929091" y="969869"/>
            <a:ext cx="13296243" cy="10795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Resource Page</a:t>
            </a:r>
            <a:endParaRPr/>
          </a:p>
        </p:txBody>
      </p:sp>
      <p:sp>
        <p:nvSpPr>
          <p:cNvPr id="415" name="Google Shape;415;p33"/>
          <p:cNvSpPr txBox="1"/>
          <p:nvPr/>
        </p:nvSpPr>
        <p:spPr>
          <a:xfrm>
            <a:off x="929096" y="2201250"/>
            <a:ext cx="7416000" cy="33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Use these design resources in your Canva presentation.</a:t>
            </a:r>
            <a:endParaRPr/>
          </a:p>
        </p:txBody>
      </p:sp>
      <p:sp>
        <p:nvSpPr>
          <p:cNvPr id="416" name="Google Shape;416;p33"/>
          <p:cNvSpPr txBox="1"/>
          <p:nvPr/>
        </p:nvSpPr>
        <p:spPr>
          <a:xfrm>
            <a:off x="929091" y="6545292"/>
            <a:ext cx="47538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You can find these fonts online too.</a:t>
            </a:r>
            <a:endParaRPr/>
          </a:p>
        </p:txBody>
      </p:sp>
      <p:sp>
        <p:nvSpPr>
          <p:cNvPr id="417" name="Google Shape;417;p33"/>
          <p:cNvSpPr txBox="1"/>
          <p:nvPr/>
        </p:nvSpPr>
        <p:spPr>
          <a:xfrm>
            <a:off x="929091" y="3624338"/>
            <a:ext cx="47538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This presentation template</a:t>
            </a:r>
            <a:endParaRPr/>
          </a:p>
          <a:p>
            <a:pPr indent="0" lvl="0" marL="0" marR="0" rtl="0" algn="l">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uses the following free fonts:</a:t>
            </a:r>
            <a:endParaRPr/>
          </a:p>
        </p:txBody>
      </p:sp>
      <p:sp>
        <p:nvSpPr>
          <p:cNvPr id="418" name="Google Shape;418;p33"/>
          <p:cNvSpPr txBox="1"/>
          <p:nvPr/>
        </p:nvSpPr>
        <p:spPr>
          <a:xfrm>
            <a:off x="929091" y="3066566"/>
            <a:ext cx="1188468"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CD2424"/>
                </a:solidFill>
                <a:latin typeface="Open Sans"/>
                <a:ea typeface="Open Sans"/>
                <a:cs typeface="Open Sans"/>
                <a:sym typeface="Open Sans"/>
              </a:rPr>
              <a:t>Fonts</a:t>
            </a:r>
            <a:endParaRPr/>
          </a:p>
        </p:txBody>
      </p:sp>
      <p:sp>
        <p:nvSpPr>
          <p:cNvPr id="419" name="Google Shape;419;p33"/>
          <p:cNvSpPr txBox="1"/>
          <p:nvPr/>
        </p:nvSpPr>
        <p:spPr>
          <a:xfrm>
            <a:off x="929091" y="7581900"/>
            <a:ext cx="2376935"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CD2424"/>
                </a:solidFill>
                <a:latin typeface="Open Sans"/>
                <a:ea typeface="Open Sans"/>
                <a:cs typeface="Open Sans"/>
                <a:sym typeface="Open Sans"/>
              </a:rPr>
              <a:t>Colors</a:t>
            </a:r>
            <a:endParaRPr/>
          </a:p>
        </p:txBody>
      </p:sp>
      <p:sp>
        <p:nvSpPr>
          <p:cNvPr id="420" name="Google Shape;420;p33"/>
          <p:cNvSpPr txBox="1"/>
          <p:nvPr/>
        </p:nvSpPr>
        <p:spPr>
          <a:xfrm>
            <a:off x="929091" y="4662018"/>
            <a:ext cx="1463777" cy="14732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Titles:</a:t>
            </a:r>
            <a:endParaRPr/>
          </a:p>
          <a:p>
            <a:pPr indent="0" lvl="0" marL="0" marR="0" rtl="0" algn="l">
              <a:lnSpc>
                <a:spcPct val="20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Headers:</a:t>
            </a:r>
            <a:endParaRPr/>
          </a:p>
          <a:p>
            <a:pPr indent="0" lvl="0" marL="0" marR="0" rtl="0" algn="l">
              <a:lnSpc>
                <a:spcPct val="20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Body:</a:t>
            </a:r>
            <a:endParaRPr/>
          </a:p>
        </p:txBody>
      </p:sp>
      <p:sp>
        <p:nvSpPr>
          <p:cNvPr id="421" name="Google Shape;421;p33"/>
          <p:cNvSpPr txBox="1"/>
          <p:nvPr/>
        </p:nvSpPr>
        <p:spPr>
          <a:xfrm>
            <a:off x="6590705" y="3066566"/>
            <a:ext cx="3688329"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CD2424"/>
                </a:solidFill>
                <a:latin typeface="Open Sans"/>
                <a:ea typeface="Open Sans"/>
                <a:cs typeface="Open Sans"/>
                <a:sym typeface="Open Sans"/>
              </a:rPr>
              <a:t>Design Elements</a:t>
            </a:r>
            <a:endParaRPr/>
          </a:p>
        </p:txBody>
      </p:sp>
      <p:cxnSp>
        <p:nvCxnSpPr>
          <p:cNvPr id="422" name="Google Shape;422;p33"/>
          <p:cNvCxnSpPr/>
          <p:nvPr/>
        </p:nvCxnSpPr>
        <p:spPr>
          <a:xfrm rot="10800000">
            <a:off x="5997100" y="3056650"/>
            <a:ext cx="0" cy="7248000"/>
          </a:xfrm>
          <a:prstGeom prst="straightConnector1">
            <a:avLst/>
          </a:prstGeom>
          <a:noFill/>
          <a:ln cap="flat" cmpd="sng" w="28575">
            <a:solidFill>
              <a:srgbClr val="D1D0CB"/>
            </a:solidFill>
            <a:prstDash val="solid"/>
            <a:round/>
            <a:headEnd len="sm" w="sm" type="none"/>
            <a:tailEnd len="sm" w="sm" type="none"/>
          </a:ln>
        </p:spPr>
      </p:cxnSp>
      <p:grpSp>
        <p:nvGrpSpPr>
          <p:cNvPr id="423" name="Google Shape;423;p33"/>
          <p:cNvGrpSpPr/>
          <p:nvPr/>
        </p:nvGrpSpPr>
        <p:grpSpPr>
          <a:xfrm>
            <a:off x="916495" y="8278068"/>
            <a:ext cx="4541761" cy="815835"/>
            <a:chOff x="0" y="0"/>
            <a:chExt cx="6055680" cy="1087780"/>
          </a:xfrm>
        </p:grpSpPr>
        <p:sp>
          <p:nvSpPr>
            <p:cNvPr id="424" name="Google Shape;424;p33"/>
            <p:cNvSpPr/>
            <p:nvPr/>
          </p:nvSpPr>
          <p:spPr>
            <a:xfrm>
              <a:off x="0" y="0"/>
              <a:ext cx="1087780" cy="10877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5EC"/>
            </a:solidFill>
            <a:ln cap="sq" cmpd="sng" w="9525">
              <a:solidFill>
                <a:srgbClr val="09014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a:off x="1242148" y="0"/>
              <a:ext cx="1087780" cy="10877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B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3"/>
            <p:cNvSpPr/>
            <p:nvPr/>
          </p:nvSpPr>
          <p:spPr>
            <a:xfrm>
              <a:off x="2484065" y="0"/>
              <a:ext cx="1087780" cy="10877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24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3"/>
            <p:cNvSpPr/>
            <p:nvPr/>
          </p:nvSpPr>
          <p:spPr>
            <a:xfrm>
              <a:off x="3725983" y="0"/>
              <a:ext cx="1087780" cy="10877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BA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3"/>
            <p:cNvSpPr/>
            <p:nvPr/>
          </p:nvSpPr>
          <p:spPr>
            <a:xfrm>
              <a:off x="4967900" y="0"/>
              <a:ext cx="1087780" cy="108778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01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9" name="Google Shape;429;p33"/>
          <p:cNvSpPr txBox="1"/>
          <p:nvPr/>
        </p:nvSpPr>
        <p:spPr>
          <a:xfrm>
            <a:off x="2853759" y="5818698"/>
            <a:ext cx="1923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90147"/>
                </a:solidFill>
                <a:latin typeface="Open Sans"/>
                <a:ea typeface="Open Sans"/>
                <a:cs typeface="Open Sans"/>
                <a:sym typeface="Open Sans"/>
              </a:rPr>
              <a:t>Open Sans</a:t>
            </a:r>
            <a:endParaRPr/>
          </a:p>
        </p:txBody>
      </p:sp>
      <p:sp>
        <p:nvSpPr>
          <p:cNvPr id="430" name="Google Shape;430;p33"/>
          <p:cNvSpPr txBox="1"/>
          <p:nvPr/>
        </p:nvSpPr>
        <p:spPr>
          <a:xfrm>
            <a:off x="2853759" y="4698038"/>
            <a:ext cx="26046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90147"/>
                </a:solidFill>
                <a:latin typeface="Antic Didone"/>
                <a:ea typeface="Antic Didone"/>
                <a:cs typeface="Antic Didone"/>
                <a:sym typeface="Antic Didone"/>
              </a:rPr>
              <a:t>Antic Didone</a:t>
            </a:r>
            <a:endParaRPr/>
          </a:p>
        </p:txBody>
      </p:sp>
      <p:sp>
        <p:nvSpPr>
          <p:cNvPr id="431" name="Google Shape;431;p33"/>
          <p:cNvSpPr txBox="1"/>
          <p:nvPr/>
        </p:nvSpPr>
        <p:spPr>
          <a:xfrm>
            <a:off x="2853759" y="5264633"/>
            <a:ext cx="2604600" cy="4224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90147"/>
                </a:solidFill>
                <a:latin typeface="Antic Didone"/>
                <a:ea typeface="Antic Didone"/>
                <a:cs typeface="Antic Didone"/>
                <a:sym typeface="Antic Didone"/>
              </a:rPr>
              <a:t>Antic Didone</a:t>
            </a:r>
            <a:endParaRPr/>
          </a:p>
        </p:txBody>
      </p:sp>
      <p:pic>
        <p:nvPicPr>
          <p:cNvPr id="432" name="Google Shape;432;p33"/>
          <p:cNvPicPr preferRelativeResize="0"/>
          <p:nvPr/>
        </p:nvPicPr>
        <p:blipFill>
          <a:blip r:embed="rId4">
            <a:alphaModFix/>
          </a:blip>
          <a:stretch>
            <a:fillRect/>
          </a:stretch>
        </p:blipFill>
        <p:spPr>
          <a:xfrm>
            <a:off x="6476850" y="3867496"/>
            <a:ext cx="1164651" cy="1676180"/>
          </a:xfrm>
          <a:prstGeom prst="rect">
            <a:avLst/>
          </a:prstGeom>
          <a:noFill/>
          <a:ln>
            <a:noFill/>
          </a:ln>
        </p:spPr>
      </p:pic>
      <p:pic>
        <p:nvPicPr>
          <p:cNvPr id="433" name="Google Shape;433;p33"/>
          <p:cNvPicPr preferRelativeResize="0"/>
          <p:nvPr/>
        </p:nvPicPr>
        <p:blipFill>
          <a:blip r:embed="rId5">
            <a:alphaModFix/>
          </a:blip>
          <a:stretch>
            <a:fillRect/>
          </a:stretch>
        </p:blipFill>
        <p:spPr>
          <a:xfrm>
            <a:off x="6663874" y="8105400"/>
            <a:ext cx="809419" cy="1111823"/>
          </a:xfrm>
          <a:prstGeom prst="rect">
            <a:avLst/>
          </a:prstGeom>
          <a:noFill/>
          <a:ln>
            <a:noFill/>
          </a:ln>
        </p:spPr>
      </p:pic>
      <p:pic>
        <p:nvPicPr>
          <p:cNvPr id="434" name="Google Shape;434;p33"/>
          <p:cNvPicPr preferRelativeResize="0"/>
          <p:nvPr/>
        </p:nvPicPr>
        <p:blipFill>
          <a:blip r:embed="rId6">
            <a:alphaModFix/>
          </a:blip>
          <a:stretch>
            <a:fillRect/>
          </a:stretch>
        </p:blipFill>
        <p:spPr>
          <a:xfrm>
            <a:off x="7922875" y="8259845"/>
            <a:ext cx="1188449" cy="978953"/>
          </a:xfrm>
          <a:prstGeom prst="rect">
            <a:avLst/>
          </a:prstGeom>
          <a:noFill/>
          <a:ln>
            <a:noFill/>
          </a:ln>
        </p:spPr>
      </p:pic>
      <p:pic>
        <p:nvPicPr>
          <p:cNvPr id="435" name="Google Shape;435;p33"/>
          <p:cNvPicPr preferRelativeResize="0"/>
          <p:nvPr/>
        </p:nvPicPr>
        <p:blipFill>
          <a:blip r:embed="rId7">
            <a:alphaModFix/>
          </a:blip>
          <a:stretch>
            <a:fillRect/>
          </a:stretch>
        </p:blipFill>
        <p:spPr>
          <a:xfrm>
            <a:off x="8199963" y="3921223"/>
            <a:ext cx="1688525" cy="1546701"/>
          </a:xfrm>
          <a:prstGeom prst="rect">
            <a:avLst/>
          </a:prstGeom>
          <a:noFill/>
          <a:ln>
            <a:noFill/>
          </a:ln>
        </p:spPr>
      </p:pic>
      <p:pic>
        <p:nvPicPr>
          <p:cNvPr id="436" name="Google Shape;436;p33"/>
          <p:cNvPicPr preferRelativeResize="0"/>
          <p:nvPr/>
        </p:nvPicPr>
        <p:blipFill>
          <a:blip r:embed="rId8">
            <a:alphaModFix/>
          </a:blip>
          <a:stretch>
            <a:fillRect/>
          </a:stretch>
        </p:blipFill>
        <p:spPr>
          <a:xfrm>
            <a:off x="9976201" y="5865367"/>
            <a:ext cx="1474824" cy="1766359"/>
          </a:xfrm>
          <a:prstGeom prst="rect">
            <a:avLst/>
          </a:prstGeom>
          <a:noFill/>
          <a:ln>
            <a:noFill/>
          </a:ln>
        </p:spPr>
      </p:pic>
      <p:pic>
        <p:nvPicPr>
          <p:cNvPr id="437" name="Google Shape;437;p33"/>
          <p:cNvPicPr preferRelativeResize="0"/>
          <p:nvPr/>
        </p:nvPicPr>
        <p:blipFill>
          <a:blip r:embed="rId9">
            <a:alphaModFix/>
          </a:blip>
          <a:stretch>
            <a:fillRect/>
          </a:stretch>
        </p:blipFill>
        <p:spPr>
          <a:xfrm>
            <a:off x="9432224" y="8324552"/>
            <a:ext cx="981652" cy="686876"/>
          </a:xfrm>
          <a:prstGeom prst="rect">
            <a:avLst/>
          </a:prstGeom>
          <a:noFill/>
          <a:ln>
            <a:noFill/>
          </a:ln>
        </p:spPr>
      </p:pic>
      <p:pic>
        <p:nvPicPr>
          <p:cNvPr id="438" name="Google Shape;438;p33"/>
          <p:cNvPicPr preferRelativeResize="0"/>
          <p:nvPr/>
        </p:nvPicPr>
        <p:blipFill>
          <a:blip r:embed="rId10">
            <a:alphaModFix/>
          </a:blip>
          <a:stretch>
            <a:fillRect/>
          </a:stretch>
        </p:blipFill>
        <p:spPr>
          <a:xfrm>
            <a:off x="14287274" y="8017675"/>
            <a:ext cx="1104873" cy="1266934"/>
          </a:xfrm>
          <a:prstGeom prst="rect">
            <a:avLst/>
          </a:prstGeom>
          <a:noFill/>
          <a:ln>
            <a:noFill/>
          </a:ln>
        </p:spPr>
      </p:pic>
      <p:pic>
        <p:nvPicPr>
          <p:cNvPr id="439" name="Google Shape;439;p33"/>
          <p:cNvPicPr preferRelativeResize="0"/>
          <p:nvPr/>
        </p:nvPicPr>
        <p:blipFill>
          <a:blip r:embed="rId11">
            <a:alphaModFix/>
          </a:blip>
          <a:stretch>
            <a:fillRect/>
          </a:stretch>
        </p:blipFill>
        <p:spPr>
          <a:xfrm>
            <a:off x="10734774" y="8279449"/>
            <a:ext cx="1547699" cy="849415"/>
          </a:xfrm>
          <a:prstGeom prst="rect">
            <a:avLst/>
          </a:prstGeom>
          <a:noFill/>
          <a:ln>
            <a:noFill/>
          </a:ln>
        </p:spPr>
      </p:pic>
      <p:pic>
        <p:nvPicPr>
          <p:cNvPr id="440" name="Google Shape;440;p33"/>
          <p:cNvPicPr preferRelativeResize="0"/>
          <p:nvPr/>
        </p:nvPicPr>
        <p:blipFill>
          <a:blip r:embed="rId12">
            <a:alphaModFix/>
          </a:blip>
          <a:stretch>
            <a:fillRect/>
          </a:stretch>
        </p:blipFill>
        <p:spPr>
          <a:xfrm>
            <a:off x="15704200" y="8350003"/>
            <a:ext cx="1474826" cy="794298"/>
          </a:xfrm>
          <a:prstGeom prst="rect">
            <a:avLst/>
          </a:prstGeom>
          <a:noFill/>
          <a:ln>
            <a:noFill/>
          </a:ln>
        </p:spPr>
      </p:pic>
      <p:pic>
        <p:nvPicPr>
          <p:cNvPr id="441" name="Google Shape;441;p33"/>
          <p:cNvPicPr preferRelativeResize="0"/>
          <p:nvPr/>
        </p:nvPicPr>
        <p:blipFill>
          <a:blip r:embed="rId13">
            <a:alphaModFix/>
          </a:blip>
          <a:stretch>
            <a:fillRect/>
          </a:stretch>
        </p:blipFill>
        <p:spPr>
          <a:xfrm>
            <a:off x="12556962" y="8337756"/>
            <a:ext cx="1455826" cy="503994"/>
          </a:xfrm>
          <a:prstGeom prst="rect">
            <a:avLst/>
          </a:prstGeom>
          <a:noFill/>
          <a:ln>
            <a:noFill/>
          </a:ln>
        </p:spPr>
      </p:pic>
      <p:pic>
        <p:nvPicPr>
          <p:cNvPr id="442" name="Google Shape;442;p33"/>
          <p:cNvPicPr preferRelativeResize="0"/>
          <p:nvPr/>
        </p:nvPicPr>
        <p:blipFill>
          <a:blip r:embed="rId14">
            <a:alphaModFix/>
          </a:blip>
          <a:stretch>
            <a:fillRect/>
          </a:stretch>
        </p:blipFill>
        <p:spPr>
          <a:xfrm>
            <a:off x="11830350" y="5900174"/>
            <a:ext cx="1530949" cy="1598039"/>
          </a:xfrm>
          <a:prstGeom prst="rect">
            <a:avLst/>
          </a:prstGeom>
          <a:noFill/>
          <a:ln>
            <a:noFill/>
          </a:ln>
        </p:spPr>
      </p:pic>
      <p:pic>
        <p:nvPicPr>
          <p:cNvPr id="443" name="Google Shape;443;p33"/>
          <p:cNvPicPr preferRelativeResize="0"/>
          <p:nvPr/>
        </p:nvPicPr>
        <p:blipFill>
          <a:blip r:embed="rId15">
            <a:alphaModFix/>
          </a:blip>
          <a:stretch>
            <a:fillRect/>
          </a:stretch>
        </p:blipFill>
        <p:spPr>
          <a:xfrm>
            <a:off x="10584267" y="3889950"/>
            <a:ext cx="1951232" cy="1565376"/>
          </a:xfrm>
          <a:prstGeom prst="rect">
            <a:avLst/>
          </a:prstGeom>
          <a:noFill/>
          <a:ln>
            <a:noFill/>
          </a:ln>
        </p:spPr>
      </p:pic>
      <p:pic>
        <p:nvPicPr>
          <p:cNvPr id="444" name="Google Shape;444;p33"/>
          <p:cNvPicPr preferRelativeResize="0"/>
          <p:nvPr/>
        </p:nvPicPr>
        <p:blipFill>
          <a:blip r:embed="rId16">
            <a:alphaModFix/>
          </a:blip>
          <a:stretch>
            <a:fillRect/>
          </a:stretch>
        </p:blipFill>
        <p:spPr>
          <a:xfrm>
            <a:off x="13896800" y="6111725"/>
            <a:ext cx="1726397" cy="1358884"/>
          </a:xfrm>
          <a:prstGeom prst="rect">
            <a:avLst/>
          </a:prstGeom>
          <a:noFill/>
          <a:ln>
            <a:noFill/>
          </a:ln>
        </p:spPr>
      </p:pic>
      <p:pic>
        <p:nvPicPr>
          <p:cNvPr id="445" name="Google Shape;445;p33"/>
          <p:cNvPicPr preferRelativeResize="0"/>
          <p:nvPr/>
        </p:nvPicPr>
        <p:blipFill>
          <a:blip r:embed="rId17">
            <a:alphaModFix/>
          </a:blip>
          <a:stretch>
            <a:fillRect/>
          </a:stretch>
        </p:blipFill>
        <p:spPr>
          <a:xfrm>
            <a:off x="16058300" y="5925475"/>
            <a:ext cx="1164648" cy="1565133"/>
          </a:xfrm>
          <a:prstGeom prst="rect">
            <a:avLst/>
          </a:prstGeom>
          <a:noFill/>
          <a:ln>
            <a:noFill/>
          </a:ln>
        </p:spPr>
      </p:pic>
      <p:pic>
        <p:nvPicPr>
          <p:cNvPr id="446" name="Google Shape;446;p33"/>
          <p:cNvPicPr preferRelativeResize="0"/>
          <p:nvPr/>
        </p:nvPicPr>
        <p:blipFill>
          <a:blip r:embed="rId18">
            <a:alphaModFix/>
          </a:blip>
          <a:stretch>
            <a:fillRect/>
          </a:stretch>
        </p:blipFill>
        <p:spPr>
          <a:xfrm>
            <a:off x="15182000" y="3857642"/>
            <a:ext cx="1726403" cy="1683406"/>
          </a:xfrm>
          <a:prstGeom prst="rect">
            <a:avLst/>
          </a:prstGeom>
          <a:noFill/>
          <a:ln>
            <a:noFill/>
          </a:ln>
        </p:spPr>
      </p:pic>
      <p:pic>
        <p:nvPicPr>
          <p:cNvPr id="447" name="Google Shape;447;p33"/>
          <p:cNvPicPr preferRelativeResize="0"/>
          <p:nvPr/>
        </p:nvPicPr>
        <p:blipFill>
          <a:blip r:embed="rId19">
            <a:alphaModFix/>
          </a:blip>
          <a:stretch>
            <a:fillRect/>
          </a:stretch>
        </p:blipFill>
        <p:spPr>
          <a:xfrm>
            <a:off x="13054150" y="3910695"/>
            <a:ext cx="1809700" cy="1473007"/>
          </a:xfrm>
          <a:prstGeom prst="rect">
            <a:avLst/>
          </a:prstGeom>
          <a:noFill/>
          <a:ln>
            <a:noFill/>
          </a:ln>
        </p:spPr>
      </p:pic>
      <p:pic>
        <p:nvPicPr>
          <p:cNvPr id="448" name="Google Shape;448;p33"/>
          <p:cNvPicPr preferRelativeResize="0"/>
          <p:nvPr/>
        </p:nvPicPr>
        <p:blipFill>
          <a:blip r:embed="rId20">
            <a:alphaModFix/>
          </a:blip>
          <a:stretch>
            <a:fillRect/>
          </a:stretch>
        </p:blipFill>
        <p:spPr>
          <a:xfrm>
            <a:off x="6376425" y="5855697"/>
            <a:ext cx="1474824" cy="1715180"/>
          </a:xfrm>
          <a:prstGeom prst="rect">
            <a:avLst/>
          </a:prstGeom>
          <a:noFill/>
          <a:ln>
            <a:noFill/>
          </a:ln>
        </p:spPr>
      </p:pic>
      <p:pic>
        <p:nvPicPr>
          <p:cNvPr id="449" name="Google Shape;449;p33"/>
          <p:cNvPicPr preferRelativeResize="0"/>
          <p:nvPr/>
        </p:nvPicPr>
        <p:blipFill>
          <a:blip r:embed="rId21">
            <a:alphaModFix/>
          </a:blip>
          <a:stretch>
            <a:fillRect/>
          </a:stretch>
        </p:blipFill>
        <p:spPr>
          <a:xfrm>
            <a:off x="8257074" y="5865375"/>
            <a:ext cx="1366298" cy="16866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3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55" name="Google Shape;455;p34"/>
          <p:cNvSpPr txBox="1"/>
          <p:nvPr/>
        </p:nvSpPr>
        <p:spPr>
          <a:xfrm>
            <a:off x="3818779" y="1988051"/>
            <a:ext cx="4611240" cy="10795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Credits</a:t>
            </a:r>
            <a:endParaRPr/>
          </a:p>
        </p:txBody>
      </p:sp>
      <p:sp>
        <p:nvSpPr>
          <p:cNvPr id="456" name="Google Shape;456;p34"/>
          <p:cNvSpPr txBox="1"/>
          <p:nvPr/>
        </p:nvSpPr>
        <p:spPr>
          <a:xfrm>
            <a:off x="3818775" y="3184550"/>
            <a:ext cx="55437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This presentation template is free for </a:t>
            </a:r>
            <a:endParaRPr/>
          </a:p>
          <a:p>
            <a:pPr indent="0" lvl="0" marL="0" marR="0" rtl="0" algn="l">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everyone to use thanks to the following:</a:t>
            </a:r>
            <a:endParaRPr/>
          </a:p>
        </p:txBody>
      </p:sp>
      <p:sp>
        <p:nvSpPr>
          <p:cNvPr id="457" name="Google Shape;457;p34"/>
          <p:cNvSpPr txBox="1"/>
          <p:nvPr/>
        </p:nvSpPr>
        <p:spPr>
          <a:xfrm>
            <a:off x="4311922" y="7307250"/>
            <a:ext cx="46113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for the presentation template</a:t>
            </a:r>
            <a:endParaRPr/>
          </a:p>
        </p:txBody>
      </p:sp>
      <p:sp>
        <p:nvSpPr>
          <p:cNvPr id="458" name="Google Shape;458;p34"/>
          <p:cNvSpPr txBox="1"/>
          <p:nvPr/>
        </p:nvSpPr>
        <p:spPr>
          <a:xfrm>
            <a:off x="13172452" y="7307244"/>
            <a:ext cx="1802606"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For the photos </a:t>
            </a:r>
            <a:endParaRPr/>
          </a:p>
        </p:txBody>
      </p:sp>
      <p:sp>
        <p:nvSpPr>
          <p:cNvPr id="459" name="Google Shape;459;p34"/>
          <p:cNvSpPr txBox="1"/>
          <p:nvPr/>
        </p:nvSpPr>
        <p:spPr>
          <a:xfrm>
            <a:off x="11093552" y="5932088"/>
            <a:ext cx="5960400" cy="69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500" u="none" cap="none" strike="noStrike">
                <a:solidFill>
                  <a:srgbClr val="000000"/>
                </a:solidFill>
                <a:latin typeface="Open Sans SemiBold"/>
                <a:ea typeface="Open Sans SemiBold"/>
                <a:cs typeface="Open Sans SemiBold"/>
                <a:sym typeface="Open Sans SemiBold"/>
              </a:rPr>
              <a:t>Pexels and Pixabay</a:t>
            </a:r>
            <a:endParaRPr/>
          </a:p>
        </p:txBody>
      </p:sp>
      <p:cxnSp>
        <p:nvCxnSpPr>
          <p:cNvPr id="460" name="Google Shape;460;p34"/>
          <p:cNvCxnSpPr/>
          <p:nvPr/>
        </p:nvCxnSpPr>
        <p:spPr>
          <a:xfrm rot="10800000">
            <a:off x="2934420" y="-291611"/>
            <a:ext cx="0" cy="11102231"/>
          </a:xfrm>
          <a:prstGeom prst="straightConnector1">
            <a:avLst/>
          </a:prstGeom>
          <a:noFill/>
          <a:ln cap="flat" cmpd="sng" w="28575">
            <a:solidFill>
              <a:srgbClr val="D1D0CB"/>
            </a:solidFill>
            <a:prstDash val="solid"/>
            <a:round/>
            <a:headEnd len="sm" w="sm" type="none"/>
            <a:tailEnd len="sm" w="sm" type="none"/>
          </a:ln>
        </p:spPr>
      </p:cxnSp>
      <p:cxnSp>
        <p:nvCxnSpPr>
          <p:cNvPr id="461" name="Google Shape;461;p34"/>
          <p:cNvCxnSpPr/>
          <p:nvPr/>
        </p:nvCxnSpPr>
        <p:spPr>
          <a:xfrm rot="10800000">
            <a:off x="2933400" y="4485975"/>
            <a:ext cx="15354600" cy="0"/>
          </a:xfrm>
          <a:prstGeom prst="straightConnector1">
            <a:avLst/>
          </a:prstGeom>
          <a:noFill/>
          <a:ln cap="flat" cmpd="sng" w="28575">
            <a:solidFill>
              <a:srgbClr val="D1D0CB"/>
            </a:solidFill>
            <a:prstDash val="solid"/>
            <a:round/>
            <a:headEnd len="sm" w="sm" type="none"/>
            <a:tailEnd len="sm" w="sm" type="none"/>
          </a:ln>
        </p:spPr>
      </p:cxnSp>
      <p:sp>
        <p:nvSpPr>
          <p:cNvPr id="462" name="Google Shape;462;p34"/>
          <p:cNvSpPr/>
          <p:nvPr/>
        </p:nvSpPr>
        <p:spPr>
          <a:xfrm>
            <a:off x="9683547" y="2312969"/>
            <a:ext cx="3959860" cy="1509177"/>
          </a:xfrm>
          <a:custGeom>
            <a:rect b="b" l="l" r="r" t="t"/>
            <a:pathLst>
              <a:path extrusionOk="0" h="647700" w="1699470">
                <a:moveTo>
                  <a:pt x="1401925" y="0"/>
                </a:moveTo>
                <a:lnTo>
                  <a:pt x="282407" y="0"/>
                </a:lnTo>
                <a:cubicBezTo>
                  <a:pt x="126426" y="0"/>
                  <a:pt x="0" y="123512"/>
                  <a:pt x="0" y="241300"/>
                </a:cubicBezTo>
                <a:cubicBezTo>
                  <a:pt x="0" y="322669"/>
                  <a:pt x="66279" y="417810"/>
                  <a:pt x="162037" y="461951"/>
                </a:cubicBezTo>
                <a:lnTo>
                  <a:pt x="162037" y="647700"/>
                </a:lnTo>
                <a:lnTo>
                  <a:pt x="353844" y="488232"/>
                </a:lnTo>
                <a:lnTo>
                  <a:pt x="1401925" y="488232"/>
                </a:lnTo>
                <a:cubicBezTo>
                  <a:pt x="1573022" y="488232"/>
                  <a:pt x="1699459" y="364720"/>
                  <a:pt x="1699459" y="241300"/>
                </a:cubicBezTo>
                <a:cubicBezTo>
                  <a:pt x="1699470" y="123512"/>
                  <a:pt x="1573022" y="0"/>
                  <a:pt x="1401925" y="0"/>
                </a:cubicBezTo>
                <a:close/>
              </a:path>
            </a:pathLst>
          </a:custGeom>
          <a:solidFill>
            <a:srgbClr val="7BA6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4"/>
          <p:cNvSpPr txBox="1"/>
          <p:nvPr/>
        </p:nvSpPr>
        <p:spPr>
          <a:xfrm>
            <a:off x="9906334" y="2670208"/>
            <a:ext cx="34971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000" u="none" cap="none" strike="noStrike">
                <a:solidFill>
                  <a:srgbClr val="090147"/>
                </a:solidFill>
                <a:latin typeface="Open Sans SemiBold"/>
                <a:ea typeface="Open Sans SemiBold"/>
                <a:cs typeface="Open Sans SemiBold"/>
                <a:sym typeface="Open Sans SemiBold"/>
              </a:rPr>
              <a:t>Happy Designing!</a:t>
            </a:r>
            <a:endParaRPr/>
          </a:p>
        </p:txBody>
      </p:sp>
      <p:cxnSp>
        <p:nvCxnSpPr>
          <p:cNvPr id="464" name="Google Shape;464;p34"/>
          <p:cNvCxnSpPr/>
          <p:nvPr/>
        </p:nvCxnSpPr>
        <p:spPr>
          <a:xfrm rot="10800000">
            <a:off x="2917967" y="8963850"/>
            <a:ext cx="15354600" cy="0"/>
          </a:xfrm>
          <a:prstGeom prst="straightConnector1">
            <a:avLst/>
          </a:prstGeom>
          <a:noFill/>
          <a:ln cap="flat" cmpd="sng" w="28575">
            <a:solidFill>
              <a:srgbClr val="D1D0CB"/>
            </a:solidFill>
            <a:prstDash val="solid"/>
            <a:round/>
            <a:headEnd len="sm" w="sm" type="none"/>
            <a:tailEnd len="sm" w="sm" type="none"/>
          </a:ln>
        </p:spPr>
      </p:cxnSp>
      <p:pic>
        <p:nvPicPr>
          <p:cNvPr id="465" name="Google Shape;465;p34"/>
          <p:cNvPicPr preferRelativeResize="0"/>
          <p:nvPr/>
        </p:nvPicPr>
        <p:blipFill>
          <a:blip r:embed="rId4">
            <a:alphaModFix/>
          </a:blip>
          <a:stretch>
            <a:fillRect/>
          </a:stretch>
        </p:blipFill>
        <p:spPr>
          <a:xfrm>
            <a:off x="3872575" y="5704079"/>
            <a:ext cx="5490002" cy="1377858"/>
          </a:xfrm>
          <a:prstGeom prst="rect">
            <a:avLst/>
          </a:prstGeom>
          <a:noFill/>
          <a:ln>
            <a:noFill/>
          </a:ln>
        </p:spPr>
      </p:pic>
      <p:pic>
        <p:nvPicPr>
          <p:cNvPr id="466" name="Google Shape;466;p34"/>
          <p:cNvPicPr preferRelativeResize="0"/>
          <p:nvPr/>
        </p:nvPicPr>
        <p:blipFill rotWithShape="1">
          <a:blip r:embed="rId5">
            <a:alphaModFix/>
          </a:blip>
          <a:srcRect b="0" l="36390" r="0" t="10865"/>
          <a:stretch/>
        </p:blipFill>
        <p:spPr>
          <a:xfrm>
            <a:off x="0" y="0"/>
            <a:ext cx="2050077" cy="3945876"/>
          </a:xfrm>
          <a:prstGeom prst="rect">
            <a:avLst/>
          </a:prstGeom>
          <a:noFill/>
          <a:ln>
            <a:noFill/>
          </a:ln>
        </p:spPr>
      </p:pic>
      <p:pic>
        <p:nvPicPr>
          <p:cNvPr id="467" name="Google Shape;467;p34"/>
          <p:cNvPicPr preferRelativeResize="0"/>
          <p:nvPr/>
        </p:nvPicPr>
        <p:blipFill rotWithShape="1">
          <a:blip r:embed="rId6">
            <a:alphaModFix/>
          </a:blip>
          <a:srcRect b="0" l="59371" r="0" t="0"/>
          <a:stretch/>
        </p:blipFill>
        <p:spPr>
          <a:xfrm>
            <a:off x="-7" y="5140200"/>
            <a:ext cx="2358323" cy="47814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8"/>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155" name="Google Shape;155;p18"/>
          <p:cNvCxnSpPr/>
          <p:nvPr/>
        </p:nvCxnSpPr>
        <p:spPr>
          <a:xfrm rot="10800000">
            <a:off x="11260600" y="38775"/>
            <a:ext cx="0" cy="10258800"/>
          </a:xfrm>
          <a:prstGeom prst="straightConnector1">
            <a:avLst/>
          </a:prstGeom>
          <a:noFill/>
          <a:ln cap="flat" cmpd="sng" w="28575">
            <a:solidFill>
              <a:srgbClr val="D1D0CB"/>
            </a:solidFill>
            <a:prstDash val="solid"/>
            <a:round/>
            <a:headEnd len="sm" w="sm" type="none"/>
            <a:tailEnd len="sm" w="sm" type="none"/>
          </a:ln>
        </p:spPr>
      </p:cxnSp>
      <p:cxnSp>
        <p:nvCxnSpPr>
          <p:cNvPr id="156" name="Google Shape;156;p18"/>
          <p:cNvCxnSpPr/>
          <p:nvPr/>
        </p:nvCxnSpPr>
        <p:spPr>
          <a:xfrm rot="10800000">
            <a:off x="-100" y="1505825"/>
            <a:ext cx="18391800" cy="0"/>
          </a:xfrm>
          <a:prstGeom prst="straightConnector1">
            <a:avLst/>
          </a:prstGeom>
          <a:noFill/>
          <a:ln cap="flat" cmpd="sng" w="28575">
            <a:solidFill>
              <a:srgbClr val="D1D0CB"/>
            </a:solidFill>
            <a:prstDash val="solid"/>
            <a:round/>
            <a:headEnd len="sm" w="sm" type="none"/>
            <a:tailEnd len="sm" w="sm" type="none"/>
          </a:ln>
        </p:spPr>
      </p:cxnSp>
      <p:sp>
        <p:nvSpPr>
          <p:cNvPr id="157" name="Google Shape;157;p18"/>
          <p:cNvSpPr txBox="1"/>
          <p:nvPr/>
        </p:nvSpPr>
        <p:spPr>
          <a:xfrm>
            <a:off x="929091" y="1948948"/>
            <a:ext cx="8180019" cy="107838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Table of Contents</a:t>
            </a:r>
            <a:endParaRPr/>
          </a:p>
        </p:txBody>
      </p:sp>
      <p:sp>
        <p:nvSpPr>
          <p:cNvPr id="158" name="Google Shape;158;p18"/>
          <p:cNvSpPr txBox="1"/>
          <p:nvPr/>
        </p:nvSpPr>
        <p:spPr>
          <a:xfrm>
            <a:off x="2380027" y="4239550"/>
            <a:ext cx="35109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0F1A38"/>
                </a:solidFill>
                <a:latin typeface="Open Sans SemiBold"/>
                <a:ea typeface="Open Sans SemiBold"/>
                <a:cs typeface="Open Sans SemiBold"/>
                <a:sym typeface="Open Sans SemiBold"/>
              </a:rPr>
              <a:t>Introduction</a:t>
            </a:r>
            <a:endParaRPr>
              <a:latin typeface="Open Sans SemiBold"/>
              <a:ea typeface="Open Sans SemiBold"/>
              <a:cs typeface="Open Sans SemiBold"/>
              <a:sym typeface="Open Sans SemiBold"/>
            </a:endParaRPr>
          </a:p>
        </p:txBody>
      </p:sp>
      <p:sp>
        <p:nvSpPr>
          <p:cNvPr id="159" name="Google Shape;159;p18"/>
          <p:cNvSpPr txBox="1"/>
          <p:nvPr/>
        </p:nvSpPr>
        <p:spPr>
          <a:xfrm>
            <a:off x="2380019" y="5365609"/>
            <a:ext cx="5086800" cy="969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3500" u="none" cap="none" strike="noStrike">
                <a:solidFill>
                  <a:srgbClr val="0F1A38"/>
                </a:solidFill>
                <a:latin typeface="Open Sans SemiBold"/>
                <a:ea typeface="Open Sans SemiBold"/>
                <a:cs typeface="Open Sans SemiBold"/>
                <a:sym typeface="Open Sans SemiBold"/>
              </a:rPr>
              <a:t>Importance of Being Media Literate</a:t>
            </a:r>
            <a:endParaRPr>
              <a:latin typeface="Open Sans SemiBold"/>
              <a:ea typeface="Open Sans SemiBold"/>
              <a:cs typeface="Open Sans SemiBold"/>
              <a:sym typeface="Open Sans SemiBold"/>
            </a:endParaRPr>
          </a:p>
        </p:txBody>
      </p:sp>
      <p:sp>
        <p:nvSpPr>
          <p:cNvPr id="160" name="Google Shape;160;p18"/>
          <p:cNvSpPr txBox="1"/>
          <p:nvPr/>
        </p:nvSpPr>
        <p:spPr>
          <a:xfrm>
            <a:off x="2380027" y="6891200"/>
            <a:ext cx="65298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0F1A38"/>
                </a:solidFill>
                <a:latin typeface="Open Sans SemiBold"/>
                <a:ea typeface="Open Sans SemiBold"/>
                <a:cs typeface="Open Sans SemiBold"/>
                <a:sym typeface="Open Sans SemiBold"/>
              </a:rPr>
              <a:t>Skills for Media Literacy</a:t>
            </a:r>
            <a:endParaRPr>
              <a:latin typeface="Open Sans SemiBold"/>
              <a:ea typeface="Open Sans SemiBold"/>
              <a:cs typeface="Open Sans SemiBold"/>
              <a:sym typeface="Open Sans SemiBold"/>
            </a:endParaRPr>
          </a:p>
        </p:txBody>
      </p:sp>
      <p:sp>
        <p:nvSpPr>
          <p:cNvPr id="161" name="Google Shape;161;p18"/>
          <p:cNvSpPr txBox="1"/>
          <p:nvPr/>
        </p:nvSpPr>
        <p:spPr>
          <a:xfrm>
            <a:off x="2380019" y="7969638"/>
            <a:ext cx="57465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0F1A38"/>
                </a:solidFill>
                <a:latin typeface="Open Sans SemiBold"/>
                <a:ea typeface="Open Sans SemiBold"/>
                <a:cs typeface="Open Sans SemiBold"/>
                <a:sym typeface="Open Sans SemiBold"/>
              </a:rPr>
              <a:t>Strategies</a:t>
            </a:r>
            <a:endParaRPr>
              <a:latin typeface="Open Sans SemiBold"/>
              <a:ea typeface="Open Sans SemiBold"/>
              <a:cs typeface="Open Sans SemiBold"/>
              <a:sym typeface="Open Sans SemiBold"/>
            </a:endParaRPr>
          </a:p>
        </p:txBody>
      </p:sp>
      <p:sp>
        <p:nvSpPr>
          <p:cNvPr id="162" name="Google Shape;162;p18"/>
          <p:cNvSpPr txBox="1"/>
          <p:nvPr/>
        </p:nvSpPr>
        <p:spPr>
          <a:xfrm>
            <a:off x="452030" y="4061142"/>
            <a:ext cx="1475100" cy="923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000" u="none" cap="none" strike="noStrike">
                <a:solidFill>
                  <a:srgbClr val="090147"/>
                </a:solidFill>
                <a:latin typeface="Antic Didone"/>
                <a:ea typeface="Antic Didone"/>
                <a:cs typeface="Antic Didone"/>
                <a:sym typeface="Antic Didone"/>
              </a:rPr>
              <a:t>01</a:t>
            </a:r>
            <a:endParaRPr/>
          </a:p>
        </p:txBody>
      </p:sp>
      <p:sp>
        <p:nvSpPr>
          <p:cNvPr id="163" name="Google Shape;163;p18"/>
          <p:cNvSpPr txBox="1"/>
          <p:nvPr/>
        </p:nvSpPr>
        <p:spPr>
          <a:xfrm>
            <a:off x="452030" y="5299392"/>
            <a:ext cx="1475100" cy="923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000" u="none" cap="none" strike="noStrike">
                <a:solidFill>
                  <a:srgbClr val="090147"/>
                </a:solidFill>
                <a:latin typeface="Antic Didone"/>
                <a:ea typeface="Antic Didone"/>
                <a:cs typeface="Antic Didone"/>
                <a:sym typeface="Antic Didone"/>
              </a:rPr>
              <a:t>02</a:t>
            </a:r>
            <a:endParaRPr/>
          </a:p>
        </p:txBody>
      </p:sp>
      <p:sp>
        <p:nvSpPr>
          <p:cNvPr id="164" name="Google Shape;164;p18"/>
          <p:cNvSpPr txBox="1"/>
          <p:nvPr/>
        </p:nvSpPr>
        <p:spPr>
          <a:xfrm>
            <a:off x="452030" y="6635009"/>
            <a:ext cx="1475100" cy="923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000" u="none" cap="none" strike="noStrike">
                <a:solidFill>
                  <a:srgbClr val="090147"/>
                </a:solidFill>
                <a:latin typeface="Antic Didone"/>
                <a:ea typeface="Antic Didone"/>
                <a:cs typeface="Antic Didone"/>
                <a:sym typeface="Antic Didone"/>
              </a:rPr>
              <a:t>03</a:t>
            </a:r>
            <a:endParaRPr/>
          </a:p>
        </p:txBody>
      </p:sp>
      <p:sp>
        <p:nvSpPr>
          <p:cNvPr id="165" name="Google Shape;165;p18"/>
          <p:cNvSpPr txBox="1"/>
          <p:nvPr/>
        </p:nvSpPr>
        <p:spPr>
          <a:xfrm>
            <a:off x="452030" y="7791238"/>
            <a:ext cx="1475100" cy="923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000" u="none" cap="none" strike="noStrike">
                <a:solidFill>
                  <a:srgbClr val="090147"/>
                </a:solidFill>
                <a:latin typeface="Antic Didone"/>
                <a:ea typeface="Antic Didone"/>
                <a:cs typeface="Antic Didone"/>
                <a:sym typeface="Antic Didone"/>
              </a:rPr>
              <a:t>04</a:t>
            </a:r>
            <a:endParaRPr/>
          </a:p>
        </p:txBody>
      </p:sp>
      <p:pic>
        <p:nvPicPr>
          <p:cNvPr id="166" name="Google Shape;166;p18"/>
          <p:cNvPicPr preferRelativeResize="0"/>
          <p:nvPr/>
        </p:nvPicPr>
        <p:blipFill>
          <a:blip r:embed="rId4">
            <a:alphaModFix/>
          </a:blip>
          <a:stretch>
            <a:fillRect/>
          </a:stretch>
        </p:blipFill>
        <p:spPr>
          <a:xfrm>
            <a:off x="12716738" y="1775961"/>
            <a:ext cx="4207049" cy="5038664"/>
          </a:xfrm>
          <a:prstGeom prst="rect">
            <a:avLst/>
          </a:prstGeom>
          <a:noFill/>
          <a:ln>
            <a:noFill/>
          </a:ln>
        </p:spPr>
      </p:pic>
      <p:pic>
        <p:nvPicPr>
          <p:cNvPr id="167" name="Google Shape;167;p18"/>
          <p:cNvPicPr preferRelativeResize="0"/>
          <p:nvPr/>
        </p:nvPicPr>
        <p:blipFill rotWithShape="1">
          <a:blip r:embed="rId5">
            <a:alphaModFix/>
          </a:blip>
          <a:srcRect b="48156" l="0" r="0" t="0"/>
          <a:stretch/>
        </p:blipFill>
        <p:spPr>
          <a:xfrm>
            <a:off x="6944950" y="8853355"/>
            <a:ext cx="3952123" cy="1433648"/>
          </a:xfrm>
          <a:prstGeom prst="rect">
            <a:avLst/>
          </a:prstGeom>
          <a:noFill/>
          <a:ln>
            <a:noFill/>
          </a:ln>
        </p:spPr>
      </p:pic>
      <p:pic>
        <p:nvPicPr>
          <p:cNvPr id="168" name="Google Shape;168;p18"/>
          <p:cNvPicPr preferRelativeResize="0"/>
          <p:nvPr/>
        </p:nvPicPr>
        <p:blipFill rotWithShape="1">
          <a:blip r:embed="rId6">
            <a:alphaModFix/>
          </a:blip>
          <a:srcRect b="0" l="0" r="0" t="74331"/>
          <a:stretch/>
        </p:blipFill>
        <p:spPr>
          <a:xfrm>
            <a:off x="12874650" y="-1"/>
            <a:ext cx="3952101" cy="1163274"/>
          </a:xfrm>
          <a:prstGeom prst="rect">
            <a:avLst/>
          </a:prstGeom>
          <a:noFill/>
          <a:ln>
            <a:noFill/>
          </a:ln>
        </p:spPr>
      </p:pic>
      <p:pic>
        <p:nvPicPr>
          <p:cNvPr id="169" name="Google Shape;169;p18"/>
          <p:cNvPicPr preferRelativeResize="0"/>
          <p:nvPr/>
        </p:nvPicPr>
        <p:blipFill rotWithShape="1">
          <a:blip r:embed="rId7">
            <a:alphaModFix/>
          </a:blip>
          <a:srcRect b="0" l="0" r="-1306" t="0"/>
          <a:stretch/>
        </p:blipFill>
        <p:spPr>
          <a:xfrm>
            <a:off x="11260600" y="7081926"/>
            <a:ext cx="7119324" cy="32050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75" name="Google Shape;175;p19"/>
          <p:cNvPicPr preferRelativeResize="0"/>
          <p:nvPr/>
        </p:nvPicPr>
        <p:blipFill>
          <a:blip r:embed="rId4">
            <a:alphaModFix/>
          </a:blip>
          <a:stretch>
            <a:fillRect/>
          </a:stretch>
        </p:blipFill>
        <p:spPr>
          <a:xfrm>
            <a:off x="1349287" y="4925600"/>
            <a:ext cx="6838400" cy="3682975"/>
          </a:xfrm>
          <a:prstGeom prst="rect">
            <a:avLst/>
          </a:prstGeom>
          <a:noFill/>
          <a:ln>
            <a:noFill/>
          </a:ln>
        </p:spPr>
      </p:pic>
      <p:sp>
        <p:nvSpPr>
          <p:cNvPr id="176" name="Google Shape;176;p19"/>
          <p:cNvSpPr/>
          <p:nvPr/>
        </p:nvSpPr>
        <p:spPr>
          <a:xfrm>
            <a:off x="9144000" y="8075"/>
            <a:ext cx="9146797" cy="10328029"/>
          </a:xfrm>
          <a:custGeom>
            <a:rect b="b" l="l" r="r" t="t"/>
            <a:pathLst>
              <a:path extrusionOk="0" h="2905212" w="2784413">
                <a:moveTo>
                  <a:pt x="0" y="0"/>
                </a:moveTo>
                <a:lnTo>
                  <a:pt x="2784413" y="0"/>
                </a:lnTo>
                <a:lnTo>
                  <a:pt x="2784413" y="2905212"/>
                </a:lnTo>
                <a:lnTo>
                  <a:pt x="0" y="2905212"/>
                </a:lnTo>
                <a:close/>
              </a:path>
            </a:pathLst>
          </a:custGeom>
          <a:solidFill>
            <a:srgbClr val="A3AB14"/>
          </a:solidFill>
          <a:ln>
            <a:noFill/>
          </a:ln>
        </p:spPr>
      </p:sp>
      <p:sp>
        <p:nvSpPr>
          <p:cNvPr id="177" name="Google Shape;177;p19"/>
          <p:cNvSpPr txBox="1"/>
          <p:nvPr/>
        </p:nvSpPr>
        <p:spPr>
          <a:xfrm>
            <a:off x="1028700" y="2186730"/>
            <a:ext cx="7677600" cy="20934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Welcome to the Presentation</a:t>
            </a:r>
            <a:endParaRPr/>
          </a:p>
        </p:txBody>
      </p:sp>
      <p:cxnSp>
        <p:nvCxnSpPr>
          <p:cNvPr id="178" name="Google Shape;178;p19"/>
          <p:cNvCxnSpPr/>
          <p:nvPr/>
        </p:nvCxnSpPr>
        <p:spPr>
          <a:xfrm rot="10800000">
            <a:off x="853150" y="10625"/>
            <a:ext cx="0" cy="10329300"/>
          </a:xfrm>
          <a:prstGeom prst="straightConnector1">
            <a:avLst/>
          </a:prstGeom>
          <a:noFill/>
          <a:ln cap="flat" cmpd="sng" w="28575">
            <a:solidFill>
              <a:srgbClr val="D1D0CB"/>
            </a:solidFill>
            <a:prstDash val="solid"/>
            <a:round/>
            <a:headEnd len="sm" w="sm" type="none"/>
            <a:tailEnd len="sm" w="sm" type="none"/>
          </a:ln>
        </p:spPr>
      </p:cxnSp>
      <p:cxnSp>
        <p:nvCxnSpPr>
          <p:cNvPr id="179" name="Google Shape;179;p19"/>
          <p:cNvCxnSpPr/>
          <p:nvPr/>
        </p:nvCxnSpPr>
        <p:spPr>
          <a:xfrm rot="10800000">
            <a:off x="-65700" y="9258300"/>
            <a:ext cx="9209700" cy="0"/>
          </a:xfrm>
          <a:prstGeom prst="straightConnector1">
            <a:avLst/>
          </a:prstGeom>
          <a:noFill/>
          <a:ln cap="flat" cmpd="sng" w="28575">
            <a:solidFill>
              <a:srgbClr val="D1D0CB"/>
            </a:solidFill>
            <a:prstDash val="solid"/>
            <a:round/>
            <a:headEnd len="sm" w="sm" type="none"/>
            <a:tailEnd len="sm" w="sm" type="none"/>
          </a:ln>
        </p:spPr>
      </p:cxnSp>
      <p:sp>
        <p:nvSpPr>
          <p:cNvPr id="180" name="Google Shape;180;p19"/>
          <p:cNvSpPr txBox="1"/>
          <p:nvPr/>
        </p:nvSpPr>
        <p:spPr>
          <a:xfrm>
            <a:off x="2033894" y="5290511"/>
            <a:ext cx="5323800" cy="1896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I'm Katy Patterson, communications specialist and part time curriculum developer. I'll be sharing with you my beautiful ideas. Follow me at @reallygreatmedia to learn more. </a:t>
            </a:r>
            <a:endParaRPr/>
          </a:p>
        </p:txBody>
      </p:sp>
      <p:pic>
        <p:nvPicPr>
          <p:cNvPr id="181" name="Google Shape;181;p19"/>
          <p:cNvPicPr preferRelativeResize="0"/>
          <p:nvPr/>
        </p:nvPicPr>
        <p:blipFill rotWithShape="1">
          <a:blip r:embed="rId5">
            <a:alphaModFix/>
          </a:blip>
          <a:srcRect b="28160" l="0" r="0" t="0"/>
          <a:stretch/>
        </p:blipFill>
        <p:spPr>
          <a:xfrm>
            <a:off x="11205300" y="8250775"/>
            <a:ext cx="5298862" cy="2089151"/>
          </a:xfrm>
          <a:prstGeom prst="rect">
            <a:avLst/>
          </a:prstGeom>
          <a:noFill/>
          <a:ln>
            <a:noFill/>
          </a:ln>
        </p:spPr>
      </p:pic>
      <p:pic>
        <p:nvPicPr>
          <p:cNvPr id="182" name="Google Shape;182;p19"/>
          <p:cNvPicPr preferRelativeResize="0"/>
          <p:nvPr/>
        </p:nvPicPr>
        <p:blipFill rotWithShape="1">
          <a:blip r:embed="rId6">
            <a:alphaModFix/>
          </a:blip>
          <a:srcRect b="0" l="0" r="0" t="7791"/>
          <a:stretch/>
        </p:blipFill>
        <p:spPr>
          <a:xfrm>
            <a:off x="10969125" y="0"/>
            <a:ext cx="5771203" cy="3728977"/>
          </a:xfrm>
          <a:prstGeom prst="rect">
            <a:avLst/>
          </a:prstGeom>
          <a:noFill/>
          <a:ln>
            <a:noFill/>
          </a:ln>
        </p:spPr>
      </p:pic>
      <p:pic>
        <p:nvPicPr>
          <p:cNvPr id="183" name="Google Shape;183;p19"/>
          <p:cNvPicPr preferRelativeResize="0"/>
          <p:nvPr/>
        </p:nvPicPr>
        <p:blipFill>
          <a:blip r:embed="rId7">
            <a:alphaModFix/>
          </a:blip>
          <a:stretch>
            <a:fillRect/>
          </a:stretch>
        </p:blipFill>
        <p:spPr>
          <a:xfrm>
            <a:off x="10250775" y="969700"/>
            <a:ext cx="7119326" cy="80510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0"/>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89" name="Google Shape;189;p20"/>
          <p:cNvGrpSpPr/>
          <p:nvPr/>
        </p:nvGrpSpPr>
        <p:grpSpPr>
          <a:xfrm>
            <a:off x="6416500" y="-73600"/>
            <a:ext cx="5454986" cy="10360602"/>
            <a:chOff x="19050" y="0"/>
            <a:chExt cx="7273315" cy="14802974"/>
          </a:xfrm>
        </p:grpSpPr>
        <p:cxnSp>
          <p:nvCxnSpPr>
            <p:cNvPr id="190" name="Google Shape;190;p20"/>
            <p:cNvCxnSpPr/>
            <p:nvPr/>
          </p:nvCxnSpPr>
          <p:spPr>
            <a:xfrm rot="10800000">
              <a:off x="19050" y="0"/>
              <a:ext cx="0" cy="14802974"/>
            </a:xfrm>
            <a:prstGeom prst="straightConnector1">
              <a:avLst/>
            </a:prstGeom>
            <a:noFill/>
            <a:ln cap="flat" cmpd="sng" w="38100">
              <a:solidFill>
                <a:srgbClr val="D1D0CB"/>
              </a:solidFill>
              <a:prstDash val="solid"/>
              <a:round/>
              <a:headEnd len="sm" w="sm" type="none"/>
              <a:tailEnd len="sm" w="sm" type="none"/>
            </a:ln>
          </p:spPr>
        </p:cxnSp>
        <p:cxnSp>
          <p:nvCxnSpPr>
            <p:cNvPr id="191" name="Google Shape;191;p20"/>
            <p:cNvCxnSpPr/>
            <p:nvPr/>
          </p:nvCxnSpPr>
          <p:spPr>
            <a:xfrm rot="10800000">
              <a:off x="7292365" y="0"/>
              <a:ext cx="0" cy="14802974"/>
            </a:xfrm>
            <a:prstGeom prst="straightConnector1">
              <a:avLst/>
            </a:prstGeom>
            <a:noFill/>
            <a:ln cap="flat" cmpd="sng" w="38100">
              <a:solidFill>
                <a:srgbClr val="D1D0CB"/>
              </a:solidFill>
              <a:prstDash val="solid"/>
              <a:round/>
              <a:headEnd len="sm" w="sm" type="none"/>
              <a:tailEnd len="sm" w="sm" type="none"/>
            </a:ln>
          </p:spPr>
        </p:cxnSp>
      </p:grpSp>
      <p:grpSp>
        <p:nvGrpSpPr>
          <p:cNvPr id="192" name="Google Shape;192;p20"/>
          <p:cNvGrpSpPr/>
          <p:nvPr/>
        </p:nvGrpSpPr>
        <p:grpSpPr>
          <a:xfrm>
            <a:off x="7099847" y="3245122"/>
            <a:ext cx="4088307" cy="3796756"/>
            <a:chOff x="0" y="0"/>
            <a:chExt cx="5451076" cy="5062341"/>
          </a:xfrm>
        </p:grpSpPr>
        <p:sp>
          <p:nvSpPr>
            <p:cNvPr id="193" name="Google Shape;193;p20"/>
            <p:cNvSpPr/>
            <p:nvPr/>
          </p:nvSpPr>
          <p:spPr>
            <a:xfrm>
              <a:off x="0" y="0"/>
              <a:ext cx="5451076" cy="5062341"/>
            </a:xfrm>
            <a:custGeom>
              <a:rect b="b" l="l" r="r" t="t"/>
              <a:pathLst>
                <a:path extrusionOk="0" h="999969" w="1076756">
                  <a:moveTo>
                    <a:pt x="0" y="0"/>
                  </a:moveTo>
                  <a:lnTo>
                    <a:pt x="1076756" y="0"/>
                  </a:lnTo>
                  <a:lnTo>
                    <a:pt x="1076756" y="999969"/>
                  </a:lnTo>
                  <a:lnTo>
                    <a:pt x="0" y="999969"/>
                  </a:lnTo>
                  <a:close/>
                </a:path>
              </a:pathLst>
            </a:custGeom>
            <a:solidFill>
              <a:srgbClr val="CD2424"/>
            </a:solidFill>
            <a:ln>
              <a:noFill/>
            </a:ln>
          </p:spPr>
        </p:sp>
        <p:sp>
          <p:nvSpPr>
            <p:cNvPr id="194" name="Google Shape;194;p20"/>
            <p:cNvSpPr txBox="1"/>
            <p:nvPr/>
          </p:nvSpPr>
          <p:spPr>
            <a:xfrm>
              <a:off x="329394" y="523356"/>
              <a:ext cx="4792200" cy="41868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8000" u="none" cap="none" strike="noStrike">
                  <a:solidFill>
                    <a:srgbClr val="F8F5EC"/>
                  </a:solidFill>
                  <a:latin typeface="Antic Didone"/>
                  <a:ea typeface="Antic Didone"/>
                  <a:cs typeface="Antic Didone"/>
                  <a:sym typeface="Antic Didone"/>
                </a:rPr>
                <a:t>Meet the team</a:t>
              </a:r>
              <a:endParaRPr/>
            </a:p>
          </p:txBody>
        </p:sp>
      </p:grpSp>
      <p:sp>
        <p:nvSpPr>
          <p:cNvPr id="195" name="Google Shape;195;p20"/>
          <p:cNvSpPr txBox="1"/>
          <p:nvPr/>
        </p:nvSpPr>
        <p:spPr>
          <a:xfrm>
            <a:off x="929091" y="3757452"/>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ic Didone"/>
                <a:ea typeface="Antic Didone"/>
                <a:cs typeface="Antic Didone"/>
                <a:sym typeface="Antic Didone"/>
              </a:rPr>
              <a:t>Harry Crane</a:t>
            </a:r>
            <a:endParaRPr/>
          </a:p>
        </p:txBody>
      </p:sp>
      <p:sp>
        <p:nvSpPr>
          <p:cNvPr id="196" name="Google Shape;196;p20"/>
          <p:cNvSpPr txBox="1"/>
          <p:nvPr/>
        </p:nvSpPr>
        <p:spPr>
          <a:xfrm>
            <a:off x="929091" y="4286440"/>
            <a:ext cx="4053300" cy="33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200" u="none" cap="none" strike="noStrike">
                <a:solidFill>
                  <a:srgbClr val="CD2424"/>
                </a:solidFill>
                <a:latin typeface="Open Sans SemiBold"/>
                <a:ea typeface="Open Sans SemiBold"/>
                <a:cs typeface="Open Sans SemiBold"/>
                <a:sym typeface="Open Sans SemiBold"/>
              </a:rPr>
              <a:t>Television Department Head</a:t>
            </a:r>
            <a:endParaRPr>
              <a:latin typeface="Open Sans SemiBold"/>
              <a:ea typeface="Open Sans SemiBold"/>
              <a:cs typeface="Open Sans SemiBold"/>
              <a:sym typeface="Open Sans SemiBold"/>
            </a:endParaRPr>
          </a:p>
        </p:txBody>
      </p:sp>
      <p:sp>
        <p:nvSpPr>
          <p:cNvPr id="197" name="Google Shape;197;p20"/>
          <p:cNvSpPr txBox="1"/>
          <p:nvPr/>
        </p:nvSpPr>
        <p:spPr>
          <a:xfrm>
            <a:off x="929091" y="8287808"/>
            <a:ext cx="4194537"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ic Didone"/>
                <a:ea typeface="Antic Didone"/>
                <a:cs typeface="Antic Didone"/>
                <a:sym typeface="Antic Didone"/>
              </a:rPr>
              <a:t>Charlie Thompson</a:t>
            </a:r>
            <a:endParaRPr/>
          </a:p>
        </p:txBody>
      </p:sp>
      <p:sp>
        <p:nvSpPr>
          <p:cNvPr id="198" name="Google Shape;198;p20"/>
          <p:cNvSpPr txBox="1"/>
          <p:nvPr/>
        </p:nvSpPr>
        <p:spPr>
          <a:xfrm>
            <a:off x="929091" y="8816796"/>
            <a:ext cx="4053300" cy="33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200" u="none" cap="none" strike="noStrike">
                <a:solidFill>
                  <a:srgbClr val="CD2424"/>
                </a:solidFill>
                <a:latin typeface="Open Sans SemiBold"/>
                <a:ea typeface="Open Sans SemiBold"/>
                <a:cs typeface="Open Sans SemiBold"/>
                <a:sym typeface="Open Sans SemiBold"/>
              </a:rPr>
              <a:t>Digital Media Lecturer</a:t>
            </a:r>
            <a:endParaRPr>
              <a:latin typeface="Open Sans SemiBold"/>
              <a:ea typeface="Open Sans SemiBold"/>
              <a:cs typeface="Open Sans SemiBold"/>
              <a:sym typeface="Open Sans SemiBold"/>
            </a:endParaRPr>
          </a:p>
        </p:txBody>
      </p:sp>
      <p:sp>
        <p:nvSpPr>
          <p:cNvPr id="199" name="Google Shape;199;p20"/>
          <p:cNvSpPr txBox="1"/>
          <p:nvPr/>
        </p:nvSpPr>
        <p:spPr>
          <a:xfrm>
            <a:off x="12812570" y="3769061"/>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ic Didone"/>
                <a:ea typeface="Antic Didone"/>
                <a:cs typeface="Antic Didone"/>
                <a:sym typeface="Antic Didone"/>
              </a:rPr>
              <a:t>Dina Martinez</a:t>
            </a:r>
            <a:endParaRPr/>
          </a:p>
        </p:txBody>
      </p:sp>
      <p:sp>
        <p:nvSpPr>
          <p:cNvPr id="200" name="Google Shape;200;p20"/>
          <p:cNvSpPr txBox="1"/>
          <p:nvPr/>
        </p:nvSpPr>
        <p:spPr>
          <a:xfrm>
            <a:off x="12812570" y="4298049"/>
            <a:ext cx="4053300" cy="33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200" u="none" cap="none" strike="noStrike">
                <a:solidFill>
                  <a:srgbClr val="CD2424"/>
                </a:solidFill>
                <a:latin typeface="Open Sans SemiBold"/>
                <a:ea typeface="Open Sans SemiBold"/>
                <a:cs typeface="Open Sans SemiBold"/>
                <a:sym typeface="Open Sans SemiBold"/>
              </a:rPr>
              <a:t>Media Researcher</a:t>
            </a:r>
            <a:endParaRPr>
              <a:latin typeface="Open Sans SemiBold"/>
              <a:ea typeface="Open Sans SemiBold"/>
              <a:cs typeface="Open Sans SemiBold"/>
              <a:sym typeface="Open Sans SemiBold"/>
            </a:endParaRPr>
          </a:p>
        </p:txBody>
      </p:sp>
      <p:sp>
        <p:nvSpPr>
          <p:cNvPr id="201" name="Google Shape;201;p20"/>
          <p:cNvSpPr txBox="1"/>
          <p:nvPr/>
        </p:nvSpPr>
        <p:spPr>
          <a:xfrm>
            <a:off x="12812570" y="8299417"/>
            <a:ext cx="3306074"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Antic Didone"/>
                <a:ea typeface="Antic Didone"/>
                <a:cs typeface="Antic Didone"/>
                <a:sym typeface="Antic Didone"/>
              </a:rPr>
              <a:t>James Xavier</a:t>
            </a:r>
            <a:endParaRPr/>
          </a:p>
        </p:txBody>
      </p:sp>
      <p:sp>
        <p:nvSpPr>
          <p:cNvPr id="202" name="Google Shape;202;p20"/>
          <p:cNvSpPr txBox="1"/>
          <p:nvPr/>
        </p:nvSpPr>
        <p:spPr>
          <a:xfrm>
            <a:off x="12812570" y="8828405"/>
            <a:ext cx="4053300" cy="338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200" u="none" cap="none" strike="noStrike">
                <a:solidFill>
                  <a:srgbClr val="CD2424"/>
                </a:solidFill>
                <a:latin typeface="Open Sans SemiBold"/>
                <a:ea typeface="Open Sans SemiBold"/>
                <a:cs typeface="Open Sans SemiBold"/>
                <a:sym typeface="Open Sans SemiBold"/>
              </a:rPr>
              <a:t>Journalism Educator</a:t>
            </a:r>
            <a:endParaRPr>
              <a:latin typeface="Open Sans SemiBold"/>
              <a:ea typeface="Open Sans SemiBold"/>
              <a:cs typeface="Open Sans SemiBold"/>
              <a:sym typeface="Open Sans SemiBold"/>
            </a:endParaRPr>
          </a:p>
        </p:txBody>
      </p:sp>
      <p:pic>
        <p:nvPicPr>
          <p:cNvPr id="203" name="Google Shape;203;p20"/>
          <p:cNvPicPr preferRelativeResize="0"/>
          <p:nvPr/>
        </p:nvPicPr>
        <p:blipFill>
          <a:blip r:embed="rId4">
            <a:alphaModFix/>
          </a:blip>
          <a:stretch>
            <a:fillRect/>
          </a:stretch>
        </p:blipFill>
        <p:spPr>
          <a:xfrm>
            <a:off x="0" y="545318"/>
            <a:ext cx="6402227" cy="3082312"/>
          </a:xfrm>
          <a:prstGeom prst="rect">
            <a:avLst/>
          </a:prstGeom>
          <a:noFill/>
          <a:ln>
            <a:noFill/>
          </a:ln>
        </p:spPr>
      </p:pic>
      <p:pic>
        <p:nvPicPr>
          <p:cNvPr id="204" name="Google Shape;204;p20"/>
          <p:cNvPicPr preferRelativeResize="0"/>
          <p:nvPr/>
        </p:nvPicPr>
        <p:blipFill>
          <a:blip r:embed="rId5">
            <a:alphaModFix/>
          </a:blip>
          <a:stretch>
            <a:fillRect/>
          </a:stretch>
        </p:blipFill>
        <p:spPr>
          <a:xfrm>
            <a:off x="11885750" y="533725"/>
            <a:ext cx="6405668" cy="3080851"/>
          </a:xfrm>
          <a:prstGeom prst="rect">
            <a:avLst/>
          </a:prstGeom>
          <a:noFill/>
          <a:ln>
            <a:noFill/>
          </a:ln>
        </p:spPr>
      </p:pic>
      <p:pic>
        <p:nvPicPr>
          <p:cNvPr id="205" name="Google Shape;205;p20"/>
          <p:cNvPicPr preferRelativeResize="0"/>
          <p:nvPr/>
        </p:nvPicPr>
        <p:blipFill>
          <a:blip r:embed="rId6">
            <a:alphaModFix/>
          </a:blip>
          <a:stretch>
            <a:fillRect/>
          </a:stretch>
        </p:blipFill>
        <p:spPr>
          <a:xfrm>
            <a:off x="11885750" y="5064075"/>
            <a:ext cx="6405673" cy="3080863"/>
          </a:xfrm>
          <a:prstGeom prst="rect">
            <a:avLst/>
          </a:prstGeom>
          <a:noFill/>
          <a:ln>
            <a:noFill/>
          </a:ln>
        </p:spPr>
      </p:pic>
      <p:pic>
        <p:nvPicPr>
          <p:cNvPr id="206" name="Google Shape;206;p20"/>
          <p:cNvPicPr preferRelativeResize="0"/>
          <p:nvPr/>
        </p:nvPicPr>
        <p:blipFill>
          <a:blip r:embed="rId7">
            <a:alphaModFix/>
          </a:blip>
          <a:stretch>
            <a:fillRect/>
          </a:stretch>
        </p:blipFill>
        <p:spPr>
          <a:xfrm>
            <a:off x="4" y="5062625"/>
            <a:ext cx="6402227" cy="308229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1"/>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12" name="Google Shape;212;p21"/>
          <p:cNvPicPr preferRelativeResize="0"/>
          <p:nvPr/>
        </p:nvPicPr>
        <p:blipFill rotWithShape="1">
          <a:blip r:embed="rId4">
            <a:alphaModFix/>
          </a:blip>
          <a:srcRect b="0" l="0" r="9264" t="4979"/>
          <a:stretch/>
        </p:blipFill>
        <p:spPr>
          <a:xfrm>
            <a:off x="14538775" y="0"/>
            <a:ext cx="3749225" cy="5607475"/>
          </a:xfrm>
          <a:prstGeom prst="rect">
            <a:avLst/>
          </a:prstGeom>
          <a:noFill/>
          <a:ln>
            <a:noFill/>
          </a:ln>
        </p:spPr>
      </p:pic>
      <p:sp>
        <p:nvSpPr>
          <p:cNvPr id="213" name="Google Shape;213;p21"/>
          <p:cNvSpPr txBox="1"/>
          <p:nvPr/>
        </p:nvSpPr>
        <p:spPr>
          <a:xfrm>
            <a:off x="1159498" y="8155701"/>
            <a:ext cx="53754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F8F5EC"/>
                </a:solidFill>
                <a:latin typeface="Open Sans SemiBold"/>
                <a:ea typeface="Open Sans SemiBold"/>
                <a:cs typeface="Open Sans SemiBold"/>
                <a:sym typeface="Open Sans SemiBold"/>
              </a:rPr>
              <a:t>Professor Xavier</a:t>
            </a:r>
            <a:endParaRPr>
              <a:latin typeface="Open Sans SemiBold"/>
              <a:ea typeface="Open Sans SemiBold"/>
              <a:cs typeface="Open Sans SemiBold"/>
              <a:sym typeface="Open Sans SemiBold"/>
            </a:endParaRPr>
          </a:p>
        </p:txBody>
      </p:sp>
      <p:cxnSp>
        <p:nvCxnSpPr>
          <p:cNvPr id="214" name="Google Shape;214;p21"/>
          <p:cNvCxnSpPr/>
          <p:nvPr/>
        </p:nvCxnSpPr>
        <p:spPr>
          <a:xfrm rot="10800000">
            <a:off x="225" y="9277350"/>
            <a:ext cx="18264300" cy="0"/>
          </a:xfrm>
          <a:prstGeom prst="straightConnector1">
            <a:avLst/>
          </a:prstGeom>
          <a:noFill/>
          <a:ln cap="flat" cmpd="sng" w="28575">
            <a:solidFill>
              <a:srgbClr val="D1D0CB"/>
            </a:solidFill>
            <a:prstDash val="solid"/>
            <a:round/>
            <a:headEnd len="sm" w="sm" type="none"/>
            <a:tailEnd len="sm" w="sm" type="none"/>
          </a:ln>
        </p:spPr>
      </p:cxnSp>
      <p:grpSp>
        <p:nvGrpSpPr>
          <p:cNvPr id="215" name="Google Shape;215;p21"/>
          <p:cNvGrpSpPr/>
          <p:nvPr/>
        </p:nvGrpSpPr>
        <p:grpSpPr>
          <a:xfrm>
            <a:off x="724623" y="4360462"/>
            <a:ext cx="12721724" cy="3391246"/>
            <a:chOff x="0" y="0"/>
            <a:chExt cx="2745406" cy="731846"/>
          </a:xfrm>
        </p:grpSpPr>
        <p:sp>
          <p:nvSpPr>
            <p:cNvPr id="216" name="Google Shape;216;p21"/>
            <p:cNvSpPr/>
            <p:nvPr/>
          </p:nvSpPr>
          <p:spPr>
            <a:xfrm>
              <a:off x="0" y="0"/>
              <a:ext cx="2745406" cy="731846"/>
            </a:xfrm>
            <a:custGeom>
              <a:rect b="b" l="l" r="r" t="t"/>
              <a:pathLst>
                <a:path extrusionOk="0" h="731846" w="2745406">
                  <a:moveTo>
                    <a:pt x="2430043" y="0"/>
                  </a:moveTo>
                  <a:lnTo>
                    <a:pt x="282407" y="0"/>
                  </a:lnTo>
                  <a:cubicBezTo>
                    <a:pt x="126426" y="0"/>
                    <a:pt x="0" y="123512"/>
                    <a:pt x="0" y="287111"/>
                  </a:cubicBezTo>
                  <a:cubicBezTo>
                    <a:pt x="0" y="406815"/>
                    <a:pt x="66279" y="501956"/>
                    <a:pt x="162037" y="546097"/>
                  </a:cubicBezTo>
                  <a:lnTo>
                    <a:pt x="162037" y="731846"/>
                  </a:lnTo>
                  <a:lnTo>
                    <a:pt x="353844" y="572379"/>
                  </a:lnTo>
                  <a:lnTo>
                    <a:pt x="2430043" y="572379"/>
                  </a:lnTo>
                  <a:cubicBezTo>
                    <a:pt x="2618957" y="572379"/>
                    <a:pt x="2745394" y="448866"/>
                    <a:pt x="2745394" y="287098"/>
                  </a:cubicBezTo>
                  <a:cubicBezTo>
                    <a:pt x="2745406" y="123512"/>
                    <a:pt x="2618957" y="0"/>
                    <a:pt x="2430043" y="0"/>
                  </a:cubicBezTo>
                  <a:close/>
                </a:path>
              </a:pathLst>
            </a:custGeom>
            <a:solidFill>
              <a:srgbClr val="F8F5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txBox="1"/>
            <p:nvPr/>
          </p:nvSpPr>
          <p:spPr>
            <a:xfrm>
              <a:off x="0" y="0"/>
              <a:ext cx="2745394" cy="5413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21"/>
          <p:cNvSpPr txBox="1"/>
          <p:nvPr/>
        </p:nvSpPr>
        <p:spPr>
          <a:xfrm>
            <a:off x="1159498" y="2340927"/>
            <a:ext cx="8913900" cy="15237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5500" u="none" cap="none" strike="noStrike">
                <a:solidFill>
                  <a:srgbClr val="F8F5EC"/>
                </a:solidFill>
                <a:latin typeface="Antic Didone"/>
                <a:ea typeface="Antic Didone"/>
                <a:cs typeface="Antic Didone"/>
                <a:sym typeface="Antic Didone"/>
              </a:rPr>
              <a:t>The media can shape our perceptions of reality; </a:t>
            </a:r>
            <a:endParaRPr/>
          </a:p>
        </p:txBody>
      </p:sp>
      <p:sp>
        <p:nvSpPr>
          <p:cNvPr id="219" name="Google Shape;219;p21"/>
          <p:cNvSpPr txBox="1"/>
          <p:nvPr/>
        </p:nvSpPr>
        <p:spPr>
          <a:xfrm>
            <a:off x="1159500" y="4686125"/>
            <a:ext cx="10934100" cy="1800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6500" u="none" cap="none" strike="noStrike">
                <a:solidFill>
                  <a:srgbClr val="CD2424"/>
                </a:solidFill>
                <a:latin typeface="Antic Didone"/>
                <a:ea typeface="Antic Didone"/>
                <a:cs typeface="Antic Didone"/>
                <a:sym typeface="Antic Didone"/>
              </a:rPr>
              <a:t>media literacy empowers us to challenge those narratives.</a:t>
            </a:r>
            <a:endParaRPr/>
          </a:p>
        </p:txBody>
      </p:sp>
      <p:sp>
        <p:nvSpPr>
          <p:cNvPr id="220" name="Google Shape;220;p21"/>
          <p:cNvSpPr txBox="1"/>
          <p:nvPr/>
        </p:nvSpPr>
        <p:spPr>
          <a:xfrm>
            <a:off x="1040269" y="222472"/>
            <a:ext cx="1313100" cy="461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0" u="none" cap="none" strike="noStrike">
                <a:solidFill>
                  <a:srgbClr val="F8F5EC"/>
                </a:solidFill>
                <a:latin typeface="Antic Didone"/>
                <a:ea typeface="Antic Didone"/>
                <a:cs typeface="Antic Didone"/>
                <a:sym typeface="Antic Didone"/>
              </a:rPr>
              <a:t>“</a:t>
            </a:r>
            <a:endParaRPr/>
          </a:p>
        </p:txBody>
      </p:sp>
      <p:sp>
        <p:nvSpPr>
          <p:cNvPr id="221" name="Google Shape;221;p21"/>
          <p:cNvSpPr txBox="1"/>
          <p:nvPr/>
        </p:nvSpPr>
        <p:spPr>
          <a:xfrm>
            <a:off x="12452233" y="6696075"/>
            <a:ext cx="1313100" cy="4617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0000" u="none" cap="none" strike="noStrike">
                <a:solidFill>
                  <a:srgbClr val="F8F5EC"/>
                </a:solidFill>
                <a:latin typeface="Antic Didone"/>
                <a:ea typeface="Antic Didone"/>
                <a:cs typeface="Antic Didone"/>
                <a:sym typeface="Antic Didone"/>
              </a:rPr>
              <a:t>“</a:t>
            </a:r>
            <a:endParaRPr/>
          </a:p>
        </p:txBody>
      </p:sp>
      <p:pic>
        <p:nvPicPr>
          <p:cNvPr id="222" name="Google Shape;222;p21"/>
          <p:cNvPicPr preferRelativeResize="0"/>
          <p:nvPr/>
        </p:nvPicPr>
        <p:blipFill>
          <a:blip r:embed="rId5">
            <a:alphaModFix/>
          </a:blip>
          <a:stretch>
            <a:fillRect/>
          </a:stretch>
        </p:blipFill>
        <p:spPr>
          <a:xfrm>
            <a:off x="4868000" y="8184512"/>
            <a:ext cx="1301151" cy="570513"/>
          </a:xfrm>
          <a:prstGeom prst="rect">
            <a:avLst/>
          </a:prstGeom>
          <a:noFill/>
          <a:ln>
            <a:noFill/>
          </a:ln>
        </p:spPr>
      </p:pic>
      <p:pic>
        <p:nvPicPr>
          <p:cNvPr id="223" name="Google Shape;223;p21"/>
          <p:cNvPicPr preferRelativeResize="0"/>
          <p:nvPr/>
        </p:nvPicPr>
        <p:blipFill rotWithShape="1">
          <a:blip r:embed="rId6">
            <a:alphaModFix/>
          </a:blip>
          <a:srcRect b="0" l="0" r="10104" t="0"/>
          <a:stretch/>
        </p:blipFill>
        <p:spPr>
          <a:xfrm>
            <a:off x="13108775" y="2765950"/>
            <a:ext cx="5179223" cy="5159125"/>
          </a:xfrm>
          <a:prstGeom prst="rect">
            <a:avLst/>
          </a:prstGeom>
          <a:noFill/>
          <a:ln>
            <a:noFill/>
          </a:ln>
        </p:spPr>
      </p:pic>
      <p:pic>
        <p:nvPicPr>
          <p:cNvPr id="224" name="Google Shape;224;p21"/>
          <p:cNvPicPr preferRelativeResize="0"/>
          <p:nvPr/>
        </p:nvPicPr>
        <p:blipFill>
          <a:blip r:embed="rId7">
            <a:alphaModFix/>
          </a:blip>
          <a:stretch>
            <a:fillRect/>
          </a:stretch>
        </p:blipFill>
        <p:spPr>
          <a:xfrm>
            <a:off x="11992975" y="1392225"/>
            <a:ext cx="3519473" cy="1895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30" name="Google Shape;230;p22"/>
          <p:cNvSpPr/>
          <p:nvPr/>
        </p:nvSpPr>
        <p:spPr>
          <a:xfrm>
            <a:off x="9618402" y="1195153"/>
            <a:ext cx="5765767" cy="7896694"/>
          </a:xfrm>
          <a:custGeom>
            <a:rect b="b" l="l" r="r" t="t"/>
            <a:pathLst>
              <a:path extrusionOk="0" h="2079788" w="1518556">
                <a:moveTo>
                  <a:pt x="0" y="0"/>
                </a:moveTo>
                <a:lnTo>
                  <a:pt x="1518556" y="0"/>
                </a:lnTo>
                <a:lnTo>
                  <a:pt x="1518556" y="2079788"/>
                </a:lnTo>
                <a:lnTo>
                  <a:pt x="0" y="2079788"/>
                </a:lnTo>
                <a:close/>
              </a:path>
            </a:pathLst>
          </a:custGeom>
          <a:solidFill>
            <a:srgbClr val="F8F5EC"/>
          </a:solidFill>
          <a:ln>
            <a:noFill/>
          </a:ln>
        </p:spPr>
      </p:sp>
      <p:grpSp>
        <p:nvGrpSpPr>
          <p:cNvPr id="231" name="Google Shape;231;p22"/>
          <p:cNvGrpSpPr/>
          <p:nvPr/>
        </p:nvGrpSpPr>
        <p:grpSpPr>
          <a:xfrm>
            <a:off x="2909622" y="1050492"/>
            <a:ext cx="5765767" cy="8041355"/>
            <a:chOff x="0" y="-38100"/>
            <a:chExt cx="1518556" cy="2117888"/>
          </a:xfrm>
        </p:grpSpPr>
        <p:sp>
          <p:nvSpPr>
            <p:cNvPr id="232" name="Google Shape;232;p22"/>
            <p:cNvSpPr/>
            <p:nvPr/>
          </p:nvSpPr>
          <p:spPr>
            <a:xfrm>
              <a:off x="0" y="0"/>
              <a:ext cx="1518556" cy="2079788"/>
            </a:xfrm>
            <a:custGeom>
              <a:rect b="b" l="l" r="r" t="t"/>
              <a:pathLst>
                <a:path extrusionOk="0" h="2079788" w="1518556">
                  <a:moveTo>
                    <a:pt x="0" y="0"/>
                  </a:moveTo>
                  <a:lnTo>
                    <a:pt x="1518556" y="0"/>
                  </a:lnTo>
                  <a:lnTo>
                    <a:pt x="1518556" y="2079788"/>
                  </a:lnTo>
                  <a:lnTo>
                    <a:pt x="0" y="2079788"/>
                  </a:lnTo>
                  <a:close/>
                </a:path>
              </a:pathLst>
            </a:custGeom>
            <a:solidFill>
              <a:srgbClr val="000000">
                <a:alpha val="0"/>
              </a:srgbClr>
            </a:solidFill>
            <a:ln cap="sq" cmpd="sng" w="28575">
              <a:solidFill>
                <a:srgbClr val="090147">
                  <a:alpha val="60000"/>
                </a:srgbClr>
              </a:solidFill>
              <a:prstDash val="solid"/>
              <a:miter lim="8000"/>
              <a:headEnd len="sm" w="sm" type="none"/>
              <a:tailEnd len="sm" w="sm" type="none"/>
            </a:ln>
          </p:spPr>
        </p:sp>
        <p:sp>
          <p:nvSpPr>
            <p:cNvPr id="233" name="Google Shape;233;p22"/>
            <p:cNvSpPr txBox="1"/>
            <p:nvPr/>
          </p:nvSpPr>
          <p:spPr>
            <a:xfrm>
              <a:off x="0" y="-38100"/>
              <a:ext cx="1518556" cy="21178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22"/>
          <p:cNvSpPr txBox="1"/>
          <p:nvPr/>
        </p:nvSpPr>
        <p:spPr>
          <a:xfrm>
            <a:off x="3389496" y="2654602"/>
            <a:ext cx="4806000" cy="31401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What is Media Literacy?</a:t>
            </a:r>
            <a:endParaRPr/>
          </a:p>
        </p:txBody>
      </p:sp>
      <p:sp>
        <p:nvSpPr>
          <p:cNvPr id="235" name="Google Shape;235;p22"/>
          <p:cNvSpPr txBox="1"/>
          <p:nvPr/>
        </p:nvSpPr>
        <p:spPr>
          <a:xfrm>
            <a:off x="10132615" y="4856650"/>
            <a:ext cx="4737300" cy="3454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Media literaria ipsum dolor sit amet, conscientiam criticam acquirere et informationem evaluare. Sed do eiusmod tempor exercitationem ut cognitionem et analysim profundam. Ut enim ad minim veritatem, quis nostrud disputationem ullamco veritatis nisi ut aliquip ex ea perceptio accurate. </a:t>
            </a:r>
            <a:endParaRPr/>
          </a:p>
        </p:txBody>
      </p:sp>
      <p:sp>
        <p:nvSpPr>
          <p:cNvPr id="236" name="Google Shape;236;p22"/>
          <p:cNvSpPr txBox="1"/>
          <p:nvPr/>
        </p:nvSpPr>
        <p:spPr>
          <a:xfrm>
            <a:off x="3442072" y="1717704"/>
            <a:ext cx="4011578" cy="596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CD2424"/>
                </a:solidFill>
                <a:latin typeface="Open Sans"/>
                <a:ea typeface="Open Sans"/>
                <a:cs typeface="Open Sans"/>
                <a:sym typeface="Open Sans"/>
              </a:rPr>
              <a:t>An Introduction</a:t>
            </a:r>
            <a:endParaRPr/>
          </a:p>
        </p:txBody>
      </p:sp>
      <p:sp>
        <p:nvSpPr>
          <p:cNvPr id="237" name="Google Shape;237;p22"/>
          <p:cNvSpPr txBox="1"/>
          <p:nvPr/>
        </p:nvSpPr>
        <p:spPr>
          <a:xfrm>
            <a:off x="10132615" y="2086004"/>
            <a:ext cx="4089300" cy="2078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3000" u="none" cap="none" strike="noStrike">
                <a:solidFill>
                  <a:srgbClr val="CD2424"/>
                </a:solidFill>
                <a:latin typeface="Open Sans SemiBold"/>
                <a:ea typeface="Open Sans SemiBold"/>
                <a:cs typeface="Open Sans SemiBold"/>
                <a:sym typeface="Open Sans SemiBold"/>
              </a:rPr>
              <a:t>Media literacy is the ability to access, analyze, evaluate, and create media in various forms. </a:t>
            </a:r>
            <a:endParaRPr>
              <a:latin typeface="Open Sans SemiBold"/>
              <a:ea typeface="Open Sans SemiBold"/>
              <a:cs typeface="Open Sans SemiBold"/>
              <a:sym typeface="Open Sans SemiBold"/>
            </a:endParaRPr>
          </a:p>
        </p:txBody>
      </p:sp>
      <p:pic>
        <p:nvPicPr>
          <p:cNvPr id="238" name="Google Shape;238;p22"/>
          <p:cNvPicPr preferRelativeResize="0"/>
          <p:nvPr/>
        </p:nvPicPr>
        <p:blipFill>
          <a:blip r:embed="rId4">
            <a:alphaModFix/>
          </a:blip>
          <a:stretch>
            <a:fillRect/>
          </a:stretch>
        </p:blipFill>
        <p:spPr>
          <a:xfrm>
            <a:off x="3544425" y="5848500"/>
            <a:ext cx="2052849" cy="710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4" name="Google Shape;244;p23"/>
          <p:cNvSpPr txBox="1"/>
          <p:nvPr/>
        </p:nvSpPr>
        <p:spPr>
          <a:xfrm>
            <a:off x="929100" y="3510700"/>
            <a:ext cx="77076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Why Teach Media Literacy?</a:t>
            </a:r>
            <a:endParaRPr/>
          </a:p>
        </p:txBody>
      </p:sp>
      <p:sp>
        <p:nvSpPr>
          <p:cNvPr id="245" name="Google Shape;245;p23"/>
          <p:cNvSpPr txBox="1"/>
          <p:nvPr/>
        </p:nvSpPr>
        <p:spPr>
          <a:xfrm>
            <a:off x="929091" y="7146531"/>
            <a:ext cx="72015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Media literaria ipsum dolor sit amet, conscientiam criticam acquirere et informationem evaluare. Sed do eiusmod tempor exercitationem ut cognitionem et analysim profundam. Ut enim ad minim veritatem, quis.</a:t>
            </a:r>
            <a:endParaRPr/>
          </a:p>
        </p:txBody>
      </p:sp>
      <p:sp>
        <p:nvSpPr>
          <p:cNvPr id="246" name="Google Shape;246;p23"/>
          <p:cNvSpPr txBox="1"/>
          <p:nvPr/>
        </p:nvSpPr>
        <p:spPr>
          <a:xfrm>
            <a:off x="929091" y="2002575"/>
            <a:ext cx="7176900" cy="115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3500" u="none" cap="none" strike="noStrike">
                <a:solidFill>
                  <a:srgbClr val="CD2424"/>
                </a:solidFill>
                <a:latin typeface="Open Sans SemiBold"/>
                <a:ea typeface="Open Sans SemiBold"/>
                <a:cs typeface="Open Sans SemiBold"/>
                <a:sym typeface="Open Sans SemiBold"/>
              </a:rPr>
              <a:t>Importance of Being Media Literate in Today’s Digital Age</a:t>
            </a:r>
            <a:endParaRPr>
              <a:latin typeface="Open Sans SemiBold"/>
              <a:ea typeface="Open Sans SemiBold"/>
              <a:cs typeface="Open Sans SemiBold"/>
              <a:sym typeface="Open Sans SemiBold"/>
            </a:endParaRPr>
          </a:p>
        </p:txBody>
      </p:sp>
      <p:sp>
        <p:nvSpPr>
          <p:cNvPr id="247" name="Google Shape;247;p23"/>
          <p:cNvSpPr txBox="1"/>
          <p:nvPr/>
        </p:nvSpPr>
        <p:spPr>
          <a:xfrm>
            <a:off x="929091" y="6582726"/>
            <a:ext cx="70146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CD2424"/>
                </a:solidFill>
                <a:latin typeface="Open Sans SemiBold"/>
                <a:ea typeface="Open Sans SemiBold"/>
                <a:cs typeface="Open Sans SemiBold"/>
                <a:sym typeface="Open Sans SemiBold"/>
              </a:rPr>
              <a:t>Understanding Media Influence</a:t>
            </a:r>
            <a:endParaRPr>
              <a:latin typeface="Open Sans SemiBold"/>
              <a:ea typeface="Open Sans SemiBold"/>
              <a:cs typeface="Open Sans SemiBold"/>
              <a:sym typeface="Open Sans SemiBold"/>
            </a:endParaRPr>
          </a:p>
        </p:txBody>
      </p:sp>
      <p:sp>
        <p:nvSpPr>
          <p:cNvPr id="248" name="Google Shape;248;p23"/>
          <p:cNvSpPr txBox="1"/>
          <p:nvPr/>
        </p:nvSpPr>
        <p:spPr>
          <a:xfrm>
            <a:off x="9360676" y="7146531"/>
            <a:ext cx="68784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90147"/>
                </a:solidFill>
                <a:latin typeface="Open Sans"/>
                <a:ea typeface="Open Sans"/>
                <a:cs typeface="Open Sans"/>
                <a:sym typeface="Open Sans"/>
              </a:rPr>
              <a:t>Duis aute irure error in comprehensionem in contextu velit esse cillum veritatis eu facta nulla detrimentum. Excepteur sint occasiones ad discernendum non proident, sunt in culpa qui officia deserunt inquisitionem id est laboratorium.</a:t>
            </a:r>
            <a:endParaRPr/>
          </a:p>
        </p:txBody>
      </p:sp>
      <p:sp>
        <p:nvSpPr>
          <p:cNvPr id="249" name="Google Shape;249;p23"/>
          <p:cNvSpPr txBox="1"/>
          <p:nvPr/>
        </p:nvSpPr>
        <p:spPr>
          <a:xfrm>
            <a:off x="9360676" y="6582726"/>
            <a:ext cx="70146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CD2424"/>
                </a:solidFill>
                <a:latin typeface="Open Sans SemiBold"/>
                <a:ea typeface="Open Sans SemiBold"/>
                <a:cs typeface="Open Sans SemiBold"/>
                <a:sym typeface="Open Sans SemiBold"/>
              </a:rPr>
              <a:t>Promoting Diverse Perspectives</a:t>
            </a:r>
            <a:endParaRPr>
              <a:latin typeface="Open Sans SemiBold"/>
              <a:ea typeface="Open Sans SemiBold"/>
              <a:cs typeface="Open Sans SemiBold"/>
              <a:sym typeface="Open Sans SemiBold"/>
            </a:endParaRPr>
          </a:p>
        </p:txBody>
      </p:sp>
      <p:cxnSp>
        <p:nvCxnSpPr>
          <p:cNvPr id="250" name="Google Shape;250;p23"/>
          <p:cNvCxnSpPr/>
          <p:nvPr/>
        </p:nvCxnSpPr>
        <p:spPr>
          <a:xfrm rot="10800000">
            <a:off x="8540650" y="6057700"/>
            <a:ext cx="0" cy="4233900"/>
          </a:xfrm>
          <a:prstGeom prst="straightConnector1">
            <a:avLst/>
          </a:prstGeom>
          <a:noFill/>
          <a:ln cap="flat" cmpd="sng" w="28575">
            <a:solidFill>
              <a:srgbClr val="D1D0CB"/>
            </a:solidFill>
            <a:prstDash val="solid"/>
            <a:round/>
            <a:headEnd len="sm" w="sm" type="none"/>
            <a:tailEnd len="sm" w="sm" type="none"/>
          </a:ln>
        </p:spPr>
      </p:cxnSp>
      <p:pic>
        <p:nvPicPr>
          <p:cNvPr id="251" name="Google Shape;251;p23"/>
          <p:cNvPicPr preferRelativeResize="0"/>
          <p:nvPr/>
        </p:nvPicPr>
        <p:blipFill rotWithShape="1">
          <a:blip r:embed="rId4">
            <a:alphaModFix/>
          </a:blip>
          <a:srcRect b="0" l="0" r="0" t="22528"/>
          <a:stretch/>
        </p:blipFill>
        <p:spPr>
          <a:xfrm>
            <a:off x="14623250" y="1"/>
            <a:ext cx="3781976" cy="6296474"/>
          </a:xfrm>
          <a:prstGeom prst="rect">
            <a:avLst/>
          </a:prstGeom>
          <a:noFill/>
          <a:ln>
            <a:noFill/>
          </a:ln>
        </p:spPr>
      </p:pic>
      <p:pic>
        <p:nvPicPr>
          <p:cNvPr id="252" name="Google Shape;252;p23"/>
          <p:cNvPicPr preferRelativeResize="0"/>
          <p:nvPr/>
        </p:nvPicPr>
        <p:blipFill>
          <a:blip r:embed="rId5">
            <a:alphaModFix/>
          </a:blip>
          <a:stretch>
            <a:fillRect/>
          </a:stretch>
        </p:blipFill>
        <p:spPr>
          <a:xfrm>
            <a:off x="9143998" y="794753"/>
            <a:ext cx="4678026" cy="48830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4"/>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58" name="Google Shape;258;p24"/>
          <p:cNvSpPr/>
          <p:nvPr/>
        </p:nvSpPr>
        <p:spPr>
          <a:xfrm>
            <a:off x="0" y="75"/>
            <a:ext cx="10813126" cy="10285526"/>
          </a:xfrm>
          <a:custGeom>
            <a:rect b="b" l="l" r="r" t="t"/>
            <a:pathLst>
              <a:path extrusionOk="0" h="2899373" w="2908709">
                <a:moveTo>
                  <a:pt x="0" y="0"/>
                </a:moveTo>
                <a:lnTo>
                  <a:pt x="2908709" y="0"/>
                </a:lnTo>
                <a:lnTo>
                  <a:pt x="2908709" y="2899373"/>
                </a:lnTo>
                <a:lnTo>
                  <a:pt x="0" y="2899373"/>
                </a:lnTo>
                <a:close/>
              </a:path>
            </a:pathLst>
          </a:custGeom>
          <a:solidFill>
            <a:srgbClr val="A3AB14"/>
          </a:solidFill>
          <a:ln>
            <a:noFill/>
          </a:ln>
        </p:spPr>
      </p:sp>
      <p:cxnSp>
        <p:nvCxnSpPr>
          <p:cNvPr id="259" name="Google Shape;259;p24"/>
          <p:cNvCxnSpPr/>
          <p:nvPr/>
        </p:nvCxnSpPr>
        <p:spPr>
          <a:xfrm rot="10800000">
            <a:off x="16077725" y="19925"/>
            <a:ext cx="0" cy="10279800"/>
          </a:xfrm>
          <a:prstGeom prst="straightConnector1">
            <a:avLst/>
          </a:prstGeom>
          <a:noFill/>
          <a:ln cap="flat" cmpd="sng" w="28575">
            <a:solidFill>
              <a:srgbClr val="D1D0CB"/>
            </a:solidFill>
            <a:prstDash val="solid"/>
            <a:round/>
            <a:headEnd len="sm" w="sm" type="none"/>
            <a:tailEnd len="sm" w="sm" type="none"/>
          </a:ln>
        </p:spPr>
      </p:cxnSp>
      <p:cxnSp>
        <p:nvCxnSpPr>
          <p:cNvPr id="260" name="Google Shape;260;p24"/>
          <p:cNvCxnSpPr/>
          <p:nvPr/>
        </p:nvCxnSpPr>
        <p:spPr>
          <a:xfrm rot="10800000">
            <a:off x="10811250" y="4491975"/>
            <a:ext cx="7442400" cy="0"/>
          </a:xfrm>
          <a:prstGeom prst="straightConnector1">
            <a:avLst/>
          </a:prstGeom>
          <a:noFill/>
          <a:ln cap="flat" cmpd="sng" w="28575">
            <a:solidFill>
              <a:srgbClr val="D1D0CB"/>
            </a:solidFill>
            <a:prstDash val="solid"/>
            <a:round/>
            <a:headEnd len="sm" w="sm" type="none"/>
            <a:tailEnd len="sm" w="sm" type="none"/>
          </a:ln>
        </p:spPr>
      </p:cxnSp>
      <p:sp>
        <p:nvSpPr>
          <p:cNvPr id="261" name="Google Shape;261;p24"/>
          <p:cNvSpPr txBox="1"/>
          <p:nvPr/>
        </p:nvSpPr>
        <p:spPr>
          <a:xfrm>
            <a:off x="11497590" y="1162050"/>
            <a:ext cx="3670200" cy="2093400"/>
          </a:xfrm>
          <a:prstGeom prst="rect">
            <a:avLst/>
          </a:prstGeom>
          <a:noFill/>
          <a:ln>
            <a:noFill/>
          </a:ln>
        </p:spPr>
        <p:txBody>
          <a:bodyPr anchorCtr="0" anchor="t" bIns="0" lIns="0" spcFirstLastPara="1" rIns="0" wrap="square" tIns="0">
            <a:spAutoFit/>
          </a:bodyPr>
          <a:lstStyle/>
          <a:p>
            <a:pPr indent="0" lvl="0" marL="0" marR="0" rtl="0" algn="l">
              <a:lnSpc>
                <a:spcPct val="85000"/>
              </a:lnSpc>
              <a:spcBef>
                <a:spcPts val="0"/>
              </a:spcBef>
              <a:spcAft>
                <a:spcPts val="0"/>
              </a:spcAft>
              <a:buNone/>
            </a:pPr>
            <a:r>
              <a:rPr b="0" i="0" lang="en-US" sz="8000" u="none" cap="none" strike="noStrike">
                <a:solidFill>
                  <a:srgbClr val="090147"/>
                </a:solidFill>
                <a:latin typeface="Antic Didone"/>
                <a:ea typeface="Antic Didone"/>
                <a:cs typeface="Antic Didone"/>
                <a:sym typeface="Antic Didone"/>
              </a:rPr>
              <a:t>Gallery Image</a:t>
            </a:r>
            <a:endParaRPr/>
          </a:p>
        </p:txBody>
      </p:sp>
      <p:sp>
        <p:nvSpPr>
          <p:cNvPr id="262" name="Google Shape;262;p24"/>
          <p:cNvSpPr txBox="1"/>
          <p:nvPr/>
        </p:nvSpPr>
        <p:spPr>
          <a:xfrm>
            <a:off x="11497590" y="3398522"/>
            <a:ext cx="4032900" cy="72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200" u="none" cap="none" strike="noStrike">
                <a:solidFill>
                  <a:srgbClr val="090147"/>
                </a:solidFill>
                <a:latin typeface="Open Sans"/>
                <a:ea typeface="Open Sans"/>
                <a:cs typeface="Open Sans"/>
                <a:sym typeface="Open Sans"/>
              </a:rPr>
              <a:t>What can you say about your projects? Share it here!</a:t>
            </a:r>
            <a:endParaRPr/>
          </a:p>
        </p:txBody>
      </p:sp>
      <p:pic>
        <p:nvPicPr>
          <p:cNvPr id="263" name="Google Shape;263;p24"/>
          <p:cNvPicPr preferRelativeResize="0"/>
          <p:nvPr/>
        </p:nvPicPr>
        <p:blipFill rotWithShape="1">
          <a:blip r:embed="rId4">
            <a:alphaModFix/>
          </a:blip>
          <a:srcRect b="0" l="0" r="61446" t="2884"/>
          <a:stretch/>
        </p:blipFill>
        <p:spPr>
          <a:xfrm>
            <a:off x="16766625" y="0"/>
            <a:ext cx="1521373" cy="4397076"/>
          </a:xfrm>
          <a:prstGeom prst="rect">
            <a:avLst/>
          </a:prstGeom>
          <a:noFill/>
          <a:ln>
            <a:noFill/>
          </a:ln>
        </p:spPr>
      </p:pic>
      <p:pic>
        <p:nvPicPr>
          <p:cNvPr id="264" name="Google Shape;264;p24"/>
          <p:cNvPicPr preferRelativeResize="0"/>
          <p:nvPr/>
        </p:nvPicPr>
        <p:blipFill rotWithShape="1">
          <a:blip r:embed="rId5">
            <a:alphaModFix/>
          </a:blip>
          <a:srcRect b="4852" l="0" r="0" t="0"/>
          <a:stretch/>
        </p:blipFill>
        <p:spPr>
          <a:xfrm>
            <a:off x="11405625" y="4491975"/>
            <a:ext cx="4672099" cy="5795026"/>
          </a:xfrm>
          <a:prstGeom prst="rect">
            <a:avLst/>
          </a:prstGeom>
          <a:noFill/>
          <a:ln>
            <a:noFill/>
          </a:ln>
        </p:spPr>
      </p:pic>
      <p:pic>
        <p:nvPicPr>
          <p:cNvPr id="265" name="Google Shape;265;p24"/>
          <p:cNvPicPr preferRelativeResize="0"/>
          <p:nvPr/>
        </p:nvPicPr>
        <p:blipFill>
          <a:blip r:embed="rId6">
            <a:alphaModFix/>
          </a:blip>
          <a:stretch>
            <a:fillRect/>
          </a:stretch>
        </p:blipFill>
        <p:spPr>
          <a:xfrm>
            <a:off x="5403600" y="0"/>
            <a:ext cx="5122227" cy="2943768"/>
          </a:xfrm>
          <a:prstGeom prst="rect">
            <a:avLst/>
          </a:prstGeom>
          <a:noFill/>
          <a:ln>
            <a:noFill/>
          </a:ln>
        </p:spPr>
      </p:pic>
      <p:pic>
        <p:nvPicPr>
          <p:cNvPr id="266" name="Google Shape;266;p24"/>
          <p:cNvPicPr preferRelativeResize="0"/>
          <p:nvPr/>
        </p:nvPicPr>
        <p:blipFill rotWithShape="1">
          <a:blip r:embed="rId7">
            <a:alphaModFix/>
          </a:blip>
          <a:srcRect b="8315" l="0" r="0" t="0"/>
          <a:stretch/>
        </p:blipFill>
        <p:spPr>
          <a:xfrm>
            <a:off x="5403600" y="3214875"/>
            <a:ext cx="5148426" cy="7072123"/>
          </a:xfrm>
          <a:prstGeom prst="rect">
            <a:avLst/>
          </a:prstGeom>
          <a:noFill/>
          <a:ln>
            <a:noFill/>
          </a:ln>
        </p:spPr>
      </p:pic>
      <p:pic>
        <p:nvPicPr>
          <p:cNvPr id="267" name="Google Shape;267;p24"/>
          <p:cNvPicPr preferRelativeResize="0"/>
          <p:nvPr/>
        </p:nvPicPr>
        <p:blipFill rotWithShape="1">
          <a:blip r:embed="rId8">
            <a:alphaModFix/>
          </a:blip>
          <a:srcRect b="0" l="0" r="0" t="11347"/>
          <a:stretch/>
        </p:blipFill>
        <p:spPr>
          <a:xfrm>
            <a:off x="0" y="19925"/>
            <a:ext cx="5148425" cy="5245476"/>
          </a:xfrm>
          <a:prstGeom prst="rect">
            <a:avLst/>
          </a:prstGeom>
          <a:noFill/>
          <a:ln>
            <a:noFill/>
          </a:ln>
        </p:spPr>
      </p:pic>
      <p:pic>
        <p:nvPicPr>
          <p:cNvPr id="268" name="Google Shape;268;p24"/>
          <p:cNvPicPr preferRelativeResize="0"/>
          <p:nvPr/>
        </p:nvPicPr>
        <p:blipFill rotWithShape="1">
          <a:blip r:embed="rId9">
            <a:alphaModFix/>
          </a:blip>
          <a:srcRect b="20012" l="0" r="0" t="0"/>
          <a:stretch/>
        </p:blipFill>
        <p:spPr>
          <a:xfrm>
            <a:off x="0" y="5601950"/>
            <a:ext cx="5122224" cy="46850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74" name="Google Shape;274;p25"/>
          <p:cNvPicPr preferRelativeResize="0"/>
          <p:nvPr/>
        </p:nvPicPr>
        <p:blipFill>
          <a:blip r:embed="rId4">
            <a:alphaModFix/>
          </a:blip>
          <a:stretch>
            <a:fillRect/>
          </a:stretch>
        </p:blipFill>
        <p:spPr>
          <a:xfrm>
            <a:off x="13819725" y="0"/>
            <a:ext cx="4468275" cy="3977389"/>
          </a:xfrm>
          <a:prstGeom prst="rect">
            <a:avLst/>
          </a:prstGeom>
          <a:noFill/>
          <a:ln>
            <a:noFill/>
          </a:ln>
        </p:spPr>
      </p:pic>
      <p:sp>
        <p:nvSpPr>
          <p:cNvPr id="275" name="Google Shape;275;p25"/>
          <p:cNvSpPr txBox="1"/>
          <p:nvPr/>
        </p:nvSpPr>
        <p:spPr>
          <a:xfrm>
            <a:off x="3667578" y="1927956"/>
            <a:ext cx="10952700" cy="6360600"/>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US" sz="14499" u="none" cap="none" strike="noStrike">
                <a:solidFill>
                  <a:srgbClr val="F8F5EC"/>
                </a:solidFill>
                <a:latin typeface="Antic Didone"/>
                <a:ea typeface="Antic Didone"/>
                <a:cs typeface="Antic Didone"/>
                <a:sym typeface="Antic Didone"/>
              </a:rPr>
              <a:t>Skills for Media Literacy</a:t>
            </a:r>
            <a:endParaRPr/>
          </a:p>
        </p:txBody>
      </p:sp>
      <p:sp>
        <p:nvSpPr>
          <p:cNvPr id="276" name="Google Shape;276;p25"/>
          <p:cNvSpPr txBox="1"/>
          <p:nvPr/>
        </p:nvSpPr>
        <p:spPr>
          <a:xfrm>
            <a:off x="9139238" y="5290574"/>
            <a:ext cx="9525" cy="887095"/>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277" name="Google Shape;277;p25"/>
          <p:cNvCxnSpPr>
            <a:endCxn id="278" idx="0"/>
          </p:cNvCxnSpPr>
          <p:nvPr/>
        </p:nvCxnSpPr>
        <p:spPr>
          <a:xfrm rot="10800000">
            <a:off x="2279900" y="0"/>
            <a:ext cx="0" cy="10282800"/>
          </a:xfrm>
          <a:prstGeom prst="straightConnector1">
            <a:avLst/>
          </a:prstGeom>
          <a:noFill/>
          <a:ln cap="flat" cmpd="sng" w="28575">
            <a:solidFill>
              <a:srgbClr val="D1D0CB"/>
            </a:solidFill>
            <a:prstDash val="solid"/>
            <a:round/>
            <a:headEnd len="sm" w="sm" type="none"/>
            <a:tailEnd len="sm" w="sm" type="none"/>
          </a:ln>
        </p:spPr>
      </p:cxnSp>
      <p:cxnSp>
        <p:nvCxnSpPr>
          <p:cNvPr id="279" name="Google Shape;279;p25"/>
          <p:cNvCxnSpPr/>
          <p:nvPr/>
        </p:nvCxnSpPr>
        <p:spPr>
          <a:xfrm rot="10800000">
            <a:off x="2279775" y="9277350"/>
            <a:ext cx="16017300" cy="0"/>
          </a:xfrm>
          <a:prstGeom prst="straightConnector1">
            <a:avLst/>
          </a:prstGeom>
          <a:noFill/>
          <a:ln cap="flat" cmpd="sng" w="28575">
            <a:solidFill>
              <a:srgbClr val="D1D0CB"/>
            </a:solidFill>
            <a:prstDash val="solid"/>
            <a:round/>
            <a:headEnd len="sm" w="sm" type="none"/>
            <a:tailEnd len="sm" w="sm" type="none"/>
          </a:ln>
        </p:spPr>
      </p:cxnSp>
      <p:cxnSp>
        <p:nvCxnSpPr>
          <p:cNvPr id="280" name="Google Shape;280;p25"/>
          <p:cNvCxnSpPr/>
          <p:nvPr/>
        </p:nvCxnSpPr>
        <p:spPr>
          <a:xfrm rot="10800000">
            <a:off x="13819726" y="-70500"/>
            <a:ext cx="0" cy="10357500"/>
          </a:xfrm>
          <a:prstGeom prst="straightConnector1">
            <a:avLst/>
          </a:prstGeom>
          <a:noFill/>
          <a:ln cap="flat" cmpd="sng" w="28575">
            <a:solidFill>
              <a:srgbClr val="D1D0CB"/>
            </a:solidFill>
            <a:prstDash val="solid"/>
            <a:round/>
            <a:headEnd len="sm" w="sm" type="none"/>
            <a:tailEnd len="sm" w="sm" type="none"/>
          </a:ln>
        </p:spPr>
      </p:cxnSp>
      <p:cxnSp>
        <p:nvCxnSpPr>
          <p:cNvPr id="281" name="Google Shape;281;p25"/>
          <p:cNvCxnSpPr/>
          <p:nvPr/>
        </p:nvCxnSpPr>
        <p:spPr>
          <a:xfrm rot="10800000">
            <a:off x="13819726" y="3976828"/>
            <a:ext cx="4468274" cy="0"/>
          </a:xfrm>
          <a:prstGeom prst="straightConnector1">
            <a:avLst/>
          </a:prstGeom>
          <a:noFill/>
          <a:ln cap="flat" cmpd="sng" w="28575">
            <a:solidFill>
              <a:srgbClr val="D1D0CB"/>
            </a:solidFill>
            <a:prstDash val="solid"/>
            <a:round/>
            <a:headEnd len="sm" w="sm" type="none"/>
            <a:tailEnd len="sm" w="sm" type="none"/>
          </a:ln>
        </p:spPr>
      </p:cxnSp>
      <p:pic>
        <p:nvPicPr>
          <p:cNvPr id="278" name="Google Shape;278;p25"/>
          <p:cNvPicPr preferRelativeResize="0"/>
          <p:nvPr/>
        </p:nvPicPr>
        <p:blipFill>
          <a:blip r:embed="rId5">
            <a:alphaModFix/>
          </a:blip>
          <a:stretch>
            <a:fillRect/>
          </a:stretch>
        </p:blipFill>
        <p:spPr>
          <a:xfrm>
            <a:off x="548125" y="0"/>
            <a:ext cx="3463551" cy="7979023"/>
          </a:xfrm>
          <a:prstGeom prst="rect">
            <a:avLst/>
          </a:prstGeom>
          <a:noFill/>
          <a:ln>
            <a:noFill/>
          </a:ln>
        </p:spPr>
      </p:pic>
      <p:pic>
        <p:nvPicPr>
          <p:cNvPr id="282" name="Google Shape;282;p25"/>
          <p:cNvPicPr preferRelativeResize="0"/>
          <p:nvPr/>
        </p:nvPicPr>
        <p:blipFill>
          <a:blip r:embed="rId6">
            <a:alphaModFix/>
          </a:blip>
          <a:stretch>
            <a:fillRect/>
          </a:stretch>
        </p:blipFill>
        <p:spPr>
          <a:xfrm>
            <a:off x="14566075" y="4561062"/>
            <a:ext cx="3120525" cy="42850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dia Literacy Slides">
  <a:themeElements>
    <a:clrScheme name="Office">
      <a:dk1>
        <a:srgbClr val="090147"/>
      </a:dk1>
      <a:lt1>
        <a:srgbClr val="F8F5EC"/>
      </a:lt1>
      <a:dk2>
        <a:srgbClr val="CD2424"/>
      </a:dk2>
      <a:lt2>
        <a:srgbClr val="A3AB14"/>
      </a:lt2>
      <a:accent1>
        <a:srgbClr val="7BA6A5"/>
      </a:accent1>
      <a:accent2>
        <a:srgbClr val="CD2424"/>
      </a:accent2>
      <a:accent3>
        <a:srgbClr val="A3AB14"/>
      </a:accent3>
      <a:accent4>
        <a:srgbClr val="7BA6A5"/>
      </a:accent4>
      <a:accent5>
        <a:srgbClr val="A3AB14"/>
      </a:accent5>
      <a:accent6>
        <a:srgbClr val="7BA6A5"/>
      </a:accent6>
      <a:hlink>
        <a:srgbClr val="CD24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