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6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</p:sldIdLst>
  <p:sldSz cy="10287000" cx="18288000"/>
  <p:notesSz cx="6858000" cy="9144000"/>
  <p:embeddedFontLst>
    <p:embeddedFont>
      <p:font typeface="Fraunces"/>
      <p:regular r:id="rId22"/>
      <p:bold r:id="rId23"/>
      <p:italic r:id="rId24"/>
      <p:boldItalic r:id="rId25"/>
    </p:embeddedFont>
    <p:embeddedFont>
      <p:font typeface="Public Sans"/>
      <p:regular r:id="rId26"/>
      <p:bold r:id="rId27"/>
      <p:italic r:id="rId28"/>
      <p:boldItalic r:id="rId29"/>
    </p:embeddedFont>
    <p:embeddedFont>
      <p:font typeface="Fraunces Light"/>
      <p:regular r:id="rId30"/>
      <p:bold r:id="rId31"/>
      <p:italic r:id="rId32"/>
      <p:boldItalic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B5BA4A50-DA3C-4735-8785-359573B932F1}">
  <a:tblStyle styleId="{B5BA4A50-DA3C-4735-8785-359573B932F1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font" Target="fonts/Fraunces-regular.fntdata"/><Relationship Id="rId21" Type="http://schemas.openxmlformats.org/officeDocument/2006/relationships/slide" Target="slides/slide15.xml"/><Relationship Id="rId24" Type="http://schemas.openxmlformats.org/officeDocument/2006/relationships/font" Target="fonts/Fraunces-italic.fntdata"/><Relationship Id="rId23" Type="http://schemas.openxmlformats.org/officeDocument/2006/relationships/font" Target="fonts/Fraunces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PublicSans-regular.fntdata"/><Relationship Id="rId25" Type="http://schemas.openxmlformats.org/officeDocument/2006/relationships/font" Target="fonts/Fraunces-boldItalic.fntdata"/><Relationship Id="rId28" Type="http://schemas.openxmlformats.org/officeDocument/2006/relationships/font" Target="fonts/PublicSans-italic.fntdata"/><Relationship Id="rId27" Type="http://schemas.openxmlformats.org/officeDocument/2006/relationships/font" Target="fonts/PublicSans-bold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PublicSans-bold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FrauncesLight-bold.fntdata"/><Relationship Id="rId30" Type="http://schemas.openxmlformats.org/officeDocument/2006/relationships/font" Target="fonts/FrauncesLight-regular.fntdata"/><Relationship Id="rId11" Type="http://schemas.openxmlformats.org/officeDocument/2006/relationships/slide" Target="slides/slide5.xml"/><Relationship Id="rId33" Type="http://schemas.openxmlformats.org/officeDocument/2006/relationships/font" Target="fonts/FrauncesLight-boldItalic.fntdata"/><Relationship Id="rId10" Type="http://schemas.openxmlformats.org/officeDocument/2006/relationships/slide" Target="slides/slide4.xml"/><Relationship Id="rId32" Type="http://schemas.openxmlformats.org/officeDocument/2006/relationships/font" Target="fonts/FrauncesLight-italic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rgbClr val="FFFCEC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16;p3"/>
          <p:cNvGrpSpPr/>
          <p:nvPr/>
        </p:nvGrpSpPr>
        <p:grpSpPr>
          <a:xfrm>
            <a:off x="14581900" y="1028700"/>
            <a:ext cx="2677416" cy="919419"/>
            <a:chOff x="-1" y="0"/>
            <a:chExt cx="752189" cy="258300"/>
          </a:xfrm>
        </p:grpSpPr>
        <p:sp>
          <p:nvSpPr>
            <p:cNvPr id="17" name="Google Shape;17;p3"/>
            <p:cNvSpPr/>
            <p:nvPr/>
          </p:nvSpPr>
          <p:spPr>
            <a:xfrm>
              <a:off x="0" y="0"/>
              <a:ext cx="752188" cy="258162"/>
            </a:xfrm>
            <a:custGeom>
              <a:rect b="b" l="l" r="r" t="t"/>
              <a:pathLst>
                <a:path extrusionOk="0" h="258162" w="752188">
                  <a:moveTo>
                    <a:pt x="129081" y="0"/>
                  </a:moveTo>
                  <a:lnTo>
                    <a:pt x="623107" y="0"/>
                  </a:lnTo>
                  <a:cubicBezTo>
                    <a:pt x="694397" y="0"/>
                    <a:pt x="752188" y="57792"/>
                    <a:pt x="752188" y="129081"/>
                  </a:cubicBezTo>
                  <a:lnTo>
                    <a:pt x="752188" y="129081"/>
                  </a:lnTo>
                  <a:cubicBezTo>
                    <a:pt x="752188" y="163315"/>
                    <a:pt x="738589" y="196148"/>
                    <a:pt x="714381" y="220355"/>
                  </a:cubicBezTo>
                  <a:cubicBezTo>
                    <a:pt x="690174" y="244563"/>
                    <a:pt x="657342" y="258162"/>
                    <a:pt x="623107" y="258162"/>
                  </a:cubicBezTo>
                  <a:lnTo>
                    <a:pt x="129081" y="258162"/>
                  </a:lnTo>
                  <a:cubicBezTo>
                    <a:pt x="57792" y="258162"/>
                    <a:pt x="0" y="200371"/>
                    <a:pt x="0" y="129081"/>
                  </a:cubicBezTo>
                  <a:lnTo>
                    <a:pt x="0" y="129081"/>
                  </a:lnTo>
                  <a:cubicBezTo>
                    <a:pt x="0" y="57792"/>
                    <a:pt x="57792" y="0"/>
                    <a:pt x="129081" y="0"/>
                  </a:cubicBezTo>
                  <a:close/>
                </a:path>
              </a:pathLst>
            </a:custGeom>
            <a:solidFill>
              <a:srgbClr val="C5AB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" name="Google Shape;18;p3"/>
            <p:cNvSpPr txBox="1"/>
            <p:nvPr/>
          </p:nvSpPr>
          <p:spPr>
            <a:xfrm>
              <a:off x="-1" y="0"/>
              <a:ext cx="752100" cy="258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00" u="none" cap="none" strike="noStrike">
                  <a:solidFill>
                    <a:srgbClr val="00000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Date</a:t>
              </a:r>
              <a:endParaRPr/>
            </a:p>
          </p:txBody>
        </p:sp>
      </p:grpSp>
      <p:grpSp>
        <p:nvGrpSpPr>
          <p:cNvPr id="19" name="Google Shape;19;p3"/>
          <p:cNvGrpSpPr/>
          <p:nvPr/>
        </p:nvGrpSpPr>
        <p:grpSpPr>
          <a:xfrm>
            <a:off x="5462365" y="6030182"/>
            <a:ext cx="1363773" cy="3228144"/>
            <a:chOff x="0" y="-57150"/>
            <a:chExt cx="454500" cy="1075833"/>
          </a:xfrm>
        </p:grpSpPr>
        <p:sp>
          <p:nvSpPr>
            <p:cNvPr id="20" name="Google Shape;20;p3"/>
            <p:cNvSpPr/>
            <p:nvPr/>
          </p:nvSpPr>
          <p:spPr>
            <a:xfrm>
              <a:off x="0" y="0"/>
              <a:ext cx="454490" cy="1018683"/>
            </a:xfrm>
            <a:custGeom>
              <a:rect b="b" l="l" r="r" t="t"/>
              <a:pathLst>
                <a:path extrusionOk="0" h="1018683" w="454490">
                  <a:moveTo>
                    <a:pt x="85155" y="0"/>
                  </a:moveTo>
                  <a:lnTo>
                    <a:pt x="369334" y="0"/>
                  </a:lnTo>
                  <a:cubicBezTo>
                    <a:pt x="391919" y="0"/>
                    <a:pt x="413578" y="8972"/>
                    <a:pt x="429548" y="24941"/>
                  </a:cubicBezTo>
                  <a:cubicBezTo>
                    <a:pt x="445518" y="40911"/>
                    <a:pt x="454490" y="62571"/>
                    <a:pt x="454490" y="85155"/>
                  </a:cubicBezTo>
                  <a:lnTo>
                    <a:pt x="454490" y="933527"/>
                  </a:lnTo>
                  <a:cubicBezTo>
                    <a:pt x="454490" y="956112"/>
                    <a:pt x="445518" y="977772"/>
                    <a:pt x="429548" y="993741"/>
                  </a:cubicBezTo>
                  <a:cubicBezTo>
                    <a:pt x="413578" y="1009711"/>
                    <a:pt x="391919" y="1018683"/>
                    <a:pt x="369334" y="1018683"/>
                  </a:cubicBezTo>
                  <a:lnTo>
                    <a:pt x="85155" y="1018683"/>
                  </a:lnTo>
                  <a:cubicBezTo>
                    <a:pt x="38125" y="1018683"/>
                    <a:pt x="0" y="980557"/>
                    <a:pt x="0" y="933527"/>
                  </a:cubicBezTo>
                  <a:lnTo>
                    <a:pt x="0" y="85155"/>
                  </a:lnTo>
                  <a:cubicBezTo>
                    <a:pt x="0" y="38125"/>
                    <a:pt x="38125" y="0"/>
                    <a:pt x="85155" y="0"/>
                  </a:cubicBezTo>
                  <a:close/>
                </a:path>
              </a:pathLst>
            </a:custGeom>
            <a:solidFill>
              <a:srgbClr val="DF981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3"/>
            <p:cNvSpPr txBox="1"/>
            <p:nvPr/>
          </p:nvSpPr>
          <p:spPr>
            <a:xfrm>
              <a:off x="0" y="-57150"/>
              <a:ext cx="454500" cy="107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" name="Google Shape;22;p3"/>
          <p:cNvGrpSpPr/>
          <p:nvPr/>
        </p:nvGrpSpPr>
        <p:grpSpPr>
          <a:xfrm>
            <a:off x="528520" y="4784515"/>
            <a:ext cx="1023400" cy="992962"/>
            <a:chOff x="0" y="-57150"/>
            <a:chExt cx="341122" cy="330921"/>
          </a:xfrm>
        </p:grpSpPr>
        <p:sp>
          <p:nvSpPr>
            <p:cNvPr id="23" name="Google Shape;23;p3"/>
            <p:cNvSpPr/>
            <p:nvPr/>
          </p:nvSpPr>
          <p:spPr>
            <a:xfrm>
              <a:off x="0" y="0"/>
              <a:ext cx="341122" cy="273771"/>
            </a:xfrm>
            <a:custGeom>
              <a:rect b="b" l="l" r="r" t="t"/>
              <a:pathLst>
                <a:path extrusionOk="0" h="273771" w="341122">
                  <a:moveTo>
                    <a:pt x="341122" y="113472"/>
                  </a:moveTo>
                  <a:lnTo>
                    <a:pt x="341122" y="160299"/>
                  </a:lnTo>
                  <a:cubicBezTo>
                    <a:pt x="341122" y="222968"/>
                    <a:pt x="290319" y="273771"/>
                    <a:pt x="227650" y="273771"/>
                  </a:cubicBezTo>
                  <a:lnTo>
                    <a:pt x="113472" y="273771"/>
                  </a:lnTo>
                  <a:cubicBezTo>
                    <a:pt x="50803" y="273771"/>
                    <a:pt x="0" y="222968"/>
                    <a:pt x="0" y="160299"/>
                  </a:cubicBezTo>
                  <a:lnTo>
                    <a:pt x="0" y="113472"/>
                  </a:lnTo>
                  <a:cubicBezTo>
                    <a:pt x="0" y="50803"/>
                    <a:pt x="50803" y="0"/>
                    <a:pt x="113472" y="0"/>
                  </a:cubicBezTo>
                  <a:lnTo>
                    <a:pt x="227650" y="0"/>
                  </a:lnTo>
                  <a:cubicBezTo>
                    <a:pt x="290319" y="0"/>
                    <a:pt x="341122" y="50803"/>
                    <a:pt x="341122" y="113472"/>
                  </a:cubicBezTo>
                  <a:close/>
                </a:path>
              </a:pathLst>
            </a:custGeom>
            <a:solidFill>
              <a:srgbClr val="E1EDA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3"/>
            <p:cNvSpPr txBox="1"/>
            <p:nvPr/>
          </p:nvSpPr>
          <p:spPr>
            <a:xfrm>
              <a:off x="0" y="-57150"/>
              <a:ext cx="341100" cy="33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" name="Google Shape;25;p3"/>
          <p:cNvGrpSpPr/>
          <p:nvPr/>
        </p:nvGrpSpPr>
        <p:grpSpPr>
          <a:xfrm>
            <a:off x="7083658" y="4726665"/>
            <a:ext cx="1023396" cy="1050845"/>
            <a:chOff x="0" y="-57150"/>
            <a:chExt cx="812800" cy="834600"/>
          </a:xfrm>
        </p:grpSpPr>
        <p:sp>
          <p:nvSpPr>
            <p:cNvPr id="26" name="Google Shape;26;p3"/>
            <p:cNvSpPr/>
            <p:nvPr/>
          </p:nvSpPr>
          <p:spPr>
            <a:xfrm>
              <a:off x="0" y="0"/>
              <a:ext cx="812800" cy="777421"/>
            </a:xfrm>
            <a:custGeom>
              <a:rect b="b" l="l" r="r" t="t"/>
              <a:pathLst>
                <a:path extrusionOk="0" h="777421" w="812800">
                  <a:moveTo>
                    <a:pt x="127000" y="0"/>
                  </a:moveTo>
                  <a:lnTo>
                    <a:pt x="685800" y="0"/>
                  </a:lnTo>
                  <a:cubicBezTo>
                    <a:pt x="755940" y="0"/>
                    <a:pt x="812800" y="56860"/>
                    <a:pt x="812800" y="127000"/>
                  </a:cubicBezTo>
                  <a:lnTo>
                    <a:pt x="812800" y="650421"/>
                  </a:lnTo>
                  <a:cubicBezTo>
                    <a:pt x="812800" y="720561"/>
                    <a:pt x="755940" y="777421"/>
                    <a:pt x="685800" y="777421"/>
                  </a:cubicBezTo>
                  <a:lnTo>
                    <a:pt x="127000" y="777421"/>
                  </a:lnTo>
                  <a:cubicBezTo>
                    <a:pt x="93318" y="777421"/>
                    <a:pt x="61015" y="764040"/>
                    <a:pt x="37197" y="740223"/>
                  </a:cubicBezTo>
                  <a:cubicBezTo>
                    <a:pt x="13380" y="716406"/>
                    <a:pt x="0" y="684103"/>
                    <a:pt x="0" y="650421"/>
                  </a:cubicBezTo>
                  <a:lnTo>
                    <a:pt x="0" y="127000"/>
                  </a:lnTo>
                  <a:cubicBezTo>
                    <a:pt x="0" y="56860"/>
                    <a:pt x="56860" y="0"/>
                    <a:pt x="127000" y="0"/>
                  </a:cubicBezTo>
                  <a:close/>
                </a:path>
              </a:pathLst>
            </a:custGeom>
            <a:solidFill>
              <a:srgbClr val="FFCEA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3"/>
            <p:cNvSpPr txBox="1"/>
            <p:nvPr/>
          </p:nvSpPr>
          <p:spPr>
            <a:xfrm>
              <a:off x="0" y="-57150"/>
              <a:ext cx="812700" cy="8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" name="Google Shape;28;p3"/>
          <p:cNvGrpSpPr/>
          <p:nvPr/>
        </p:nvGrpSpPr>
        <p:grpSpPr>
          <a:xfrm>
            <a:off x="9595696" y="8119198"/>
            <a:ext cx="7649010" cy="1139396"/>
            <a:chOff x="0" y="-57150"/>
            <a:chExt cx="2148900" cy="320100"/>
          </a:xfrm>
        </p:grpSpPr>
        <p:sp>
          <p:nvSpPr>
            <p:cNvPr id="29" name="Google Shape;29;p3"/>
            <p:cNvSpPr/>
            <p:nvPr/>
          </p:nvSpPr>
          <p:spPr>
            <a:xfrm>
              <a:off x="0" y="0"/>
              <a:ext cx="2148761" cy="262869"/>
            </a:xfrm>
            <a:custGeom>
              <a:rect b="b" l="l" r="r" t="t"/>
              <a:pathLst>
                <a:path extrusionOk="0" h="262869" w="2148761">
                  <a:moveTo>
                    <a:pt x="101222" y="0"/>
                  </a:moveTo>
                  <a:lnTo>
                    <a:pt x="2047539" y="0"/>
                  </a:lnTo>
                  <a:cubicBezTo>
                    <a:pt x="2074385" y="0"/>
                    <a:pt x="2100131" y="10664"/>
                    <a:pt x="2119114" y="29647"/>
                  </a:cubicBezTo>
                  <a:cubicBezTo>
                    <a:pt x="2138096" y="48630"/>
                    <a:pt x="2148761" y="74376"/>
                    <a:pt x="2148761" y="101222"/>
                  </a:cubicBezTo>
                  <a:lnTo>
                    <a:pt x="2148761" y="161647"/>
                  </a:lnTo>
                  <a:cubicBezTo>
                    <a:pt x="2148761" y="188493"/>
                    <a:pt x="2138096" y="214239"/>
                    <a:pt x="2119114" y="233222"/>
                  </a:cubicBezTo>
                  <a:cubicBezTo>
                    <a:pt x="2100131" y="252205"/>
                    <a:pt x="2074385" y="262869"/>
                    <a:pt x="2047539" y="262869"/>
                  </a:cubicBezTo>
                  <a:lnTo>
                    <a:pt x="101222" y="262869"/>
                  </a:lnTo>
                  <a:cubicBezTo>
                    <a:pt x="74376" y="262869"/>
                    <a:pt x="48630" y="252205"/>
                    <a:pt x="29647" y="233222"/>
                  </a:cubicBezTo>
                  <a:cubicBezTo>
                    <a:pt x="10664" y="214239"/>
                    <a:pt x="0" y="188493"/>
                    <a:pt x="0" y="161647"/>
                  </a:cubicBezTo>
                  <a:lnTo>
                    <a:pt x="0" y="101222"/>
                  </a:lnTo>
                  <a:cubicBezTo>
                    <a:pt x="0" y="74376"/>
                    <a:pt x="10664" y="48630"/>
                    <a:pt x="29647" y="29647"/>
                  </a:cubicBezTo>
                  <a:cubicBezTo>
                    <a:pt x="48630" y="10664"/>
                    <a:pt x="74376" y="0"/>
                    <a:pt x="101222" y="0"/>
                  </a:cubicBezTo>
                  <a:close/>
                </a:path>
              </a:pathLst>
            </a:custGeom>
            <a:solidFill>
              <a:srgbClr val="E1EDA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3"/>
            <p:cNvSpPr txBox="1"/>
            <p:nvPr/>
          </p:nvSpPr>
          <p:spPr>
            <a:xfrm>
              <a:off x="0" y="-57150"/>
              <a:ext cx="2148900" cy="32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1" name="Google Shape;31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51930" y="1400900"/>
            <a:ext cx="2789400" cy="3228300"/>
          </a:xfrm>
          <a:prstGeom prst="roundRect">
            <a:avLst>
              <a:gd fmla="val 8450" name="adj"/>
            </a:avLst>
          </a:prstGeom>
          <a:noFill/>
          <a:ln>
            <a:noFill/>
          </a:ln>
        </p:spPr>
      </p:pic>
      <p:pic>
        <p:nvPicPr>
          <p:cNvPr id="32" name="Google Shape;32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0023" y="1400906"/>
            <a:ext cx="3308400" cy="4520100"/>
          </a:xfrm>
          <a:prstGeom prst="roundRect">
            <a:avLst>
              <a:gd fmla="val 7190" name="adj"/>
            </a:avLst>
          </a:prstGeom>
          <a:noFill/>
          <a:ln>
            <a:noFill/>
          </a:ln>
        </p:spPr>
      </p:pic>
      <p:pic>
        <p:nvPicPr>
          <p:cNvPr id="33" name="Google Shape;33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1725" y="4869125"/>
            <a:ext cx="4350300" cy="4389300"/>
          </a:xfrm>
          <a:prstGeom prst="roundRect">
            <a:avLst>
              <a:gd fmla="val 3308" name="adj"/>
            </a:avLst>
          </a:prstGeom>
          <a:noFill/>
          <a:ln>
            <a:noFill/>
          </a:ln>
        </p:spPr>
      </p:pic>
      <p:sp>
        <p:nvSpPr>
          <p:cNvPr id="34" name="Google Shape;34;p3"/>
          <p:cNvSpPr txBox="1"/>
          <p:nvPr>
            <p:ph type="title"/>
          </p:nvPr>
        </p:nvSpPr>
        <p:spPr>
          <a:xfrm>
            <a:off x="9958675" y="2618150"/>
            <a:ext cx="7537200" cy="280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0"/>
              <a:buFont typeface="Fraunces"/>
              <a:buNone/>
              <a:defRPr i="0" sz="9500" u="none" cap="none" strike="noStrike">
                <a:solidFill>
                  <a:schemeClr val="dk1"/>
                </a:solidFill>
                <a:latin typeface="Fraunces"/>
                <a:ea typeface="Fraunces"/>
                <a:cs typeface="Fraunces"/>
                <a:sym typeface="Fraunces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500"/>
              <a:buFont typeface="Fraunces"/>
              <a:buNone/>
              <a:defRPr sz="9500">
                <a:latin typeface="Fraunces"/>
                <a:ea typeface="Fraunces"/>
                <a:cs typeface="Fraunces"/>
                <a:sym typeface="Fraunces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500"/>
              <a:buFont typeface="Fraunces"/>
              <a:buNone/>
              <a:defRPr sz="9500">
                <a:latin typeface="Fraunces"/>
                <a:ea typeface="Fraunces"/>
                <a:cs typeface="Fraunces"/>
                <a:sym typeface="Fraunces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500"/>
              <a:buFont typeface="Fraunces"/>
              <a:buNone/>
              <a:defRPr sz="9500">
                <a:latin typeface="Fraunces"/>
                <a:ea typeface="Fraunces"/>
                <a:cs typeface="Fraunces"/>
                <a:sym typeface="Fraunces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500"/>
              <a:buFont typeface="Fraunces"/>
              <a:buNone/>
              <a:defRPr sz="9500">
                <a:latin typeface="Fraunces"/>
                <a:ea typeface="Fraunces"/>
                <a:cs typeface="Fraunces"/>
                <a:sym typeface="Fraunces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500"/>
              <a:buFont typeface="Fraunces"/>
              <a:buNone/>
              <a:defRPr sz="9500">
                <a:latin typeface="Fraunces"/>
                <a:ea typeface="Fraunces"/>
                <a:cs typeface="Fraunces"/>
                <a:sym typeface="Fraunces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500"/>
              <a:buFont typeface="Fraunces"/>
              <a:buNone/>
              <a:defRPr sz="9500">
                <a:latin typeface="Fraunces"/>
                <a:ea typeface="Fraunces"/>
                <a:cs typeface="Fraunces"/>
                <a:sym typeface="Fraunces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500"/>
              <a:buFont typeface="Fraunces"/>
              <a:buNone/>
              <a:defRPr sz="9500">
                <a:latin typeface="Fraunces"/>
                <a:ea typeface="Fraunces"/>
                <a:cs typeface="Fraunces"/>
                <a:sym typeface="Fraunces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500"/>
              <a:buFont typeface="Fraunces"/>
              <a:buNone/>
              <a:defRPr sz="9500">
                <a:latin typeface="Fraunces"/>
                <a:ea typeface="Fraunces"/>
                <a:cs typeface="Fraunces"/>
                <a:sym typeface="Fraunces"/>
              </a:defRPr>
            </a:lvl9pPr>
          </a:lstStyle>
          <a:p/>
        </p:txBody>
      </p:sp>
      <p:sp>
        <p:nvSpPr>
          <p:cNvPr id="35" name="Google Shape;35;p3"/>
          <p:cNvSpPr txBox="1"/>
          <p:nvPr>
            <p:ph idx="2" type="title"/>
          </p:nvPr>
        </p:nvSpPr>
        <p:spPr>
          <a:xfrm>
            <a:off x="9958675" y="5777500"/>
            <a:ext cx="7300500" cy="3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ublic Sans"/>
              <a:buNone/>
              <a:defRPr i="0" sz="2500" u="none" cap="none" strike="noStrik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500"/>
              <a:buFont typeface="Fraunces"/>
              <a:buNone/>
              <a:defRPr sz="9500">
                <a:latin typeface="Fraunces"/>
                <a:ea typeface="Fraunces"/>
                <a:cs typeface="Fraunces"/>
                <a:sym typeface="Fraunces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500"/>
              <a:buFont typeface="Fraunces"/>
              <a:buNone/>
              <a:defRPr sz="9500">
                <a:latin typeface="Fraunces"/>
                <a:ea typeface="Fraunces"/>
                <a:cs typeface="Fraunces"/>
                <a:sym typeface="Fraunces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500"/>
              <a:buFont typeface="Fraunces"/>
              <a:buNone/>
              <a:defRPr sz="9500">
                <a:latin typeface="Fraunces"/>
                <a:ea typeface="Fraunces"/>
                <a:cs typeface="Fraunces"/>
                <a:sym typeface="Fraunces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500"/>
              <a:buFont typeface="Fraunces"/>
              <a:buNone/>
              <a:defRPr sz="9500">
                <a:latin typeface="Fraunces"/>
                <a:ea typeface="Fraunces"/>
                <a:cs typeface="Fraunces"/>
                <a:sym typeface="Fraunces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500"/>
              <a:buFont typeface="Fraunces"/>
              <a:buNone/>
              <a:defRPr sz="9500">
                <a:latin typeface="Fraunces"/>
                <a:ea typeface="Fraunces"/>
                <a:cs typeface="Fraunces"/>
                <a:sym typeface="Fraunces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500"/>
              <a:buFont typeface="Fraunces"/>
              <a:buNone/>
              <a:defRPr sz="9500">
                <a:latin typeface="Fraunces"/>
                <a:ea typeface="Fraunces"/>
                <a:cs typeface="Fraunces"/>
                <a:sym typeface="Fraunces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500"/>
              <a:buFont typeface="Fraunces"/>
              <a:buNone/>
              <a:defRPr sz="9500">
                <a:latin typeface="Fraunces"/>
                <a:ea typeface="Fraunces"/>
                <a:cs typeface="Fraunces"/>
                <a:sym typeface="Fraunces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500"/>
              <a:buFont typeface="Fraunces"/>
              <a:buNone/>
              <a:defRPr sz="9500">
                <a:latin typeface="Fraunces"/>
                <a:ea typeface="Fraunces"/>
                <a:cs typeface="Fraunces"/>
                <a:sym typeface="Fraunces"/>
              </a:defRPr>
            </a:lvl9pPr>
          </a:lstStyle>
          <a:p/>
        </p:txBody>
      </p:sp>
      <p:sp>
        <p:nvSpPr>
          <p:cNvPr id="36" name="Google Shape;36;p3"/>
          <p:cNvSpPr txBox="1"/>
          <p:nvPr>
            <p:ph idx="3" type="title"/>
          </p:nvPr>
        </p:nvSpPr>
        <p:spPr>
          <a:xfrm>
            <a:off x="9958675" y="8590100"/>
            <a:ext cx="4350300" cy="3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ublic Sans"/>
              <a:buNone/>
              <a:defRPr i="0" sz="2000" u="none" cap="none" strike="noStrik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500"/>
              <a:buFont typeface="Fraunces"/>
              <a:buNone/>
              <a:defRPr sz="9500">
                <a:latin typeface="Fraunces"/>
                <a:ea typeface="Fraunces"/>
                <a:cs typeface="Fraunces"/>
                <a:sym typeface="Fraunces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500"/>
              <a:buFont typeface="Fraunces"/>
              <a:buNone/>
              <a:defRPr sz="9500">
                <a:latin typeface="Fraunces"/>
                <a:ea typeface="Fraunces"/>
                <a:cs typeface="Fraunces"/>
                <a:sym typeface="Fraunces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500"/>
              <a:buFont typeface="Fraunces"/>
              <a:buNone/>
              <a:defRPr sz="9500">
                <a:latin typeface="Fraunces"/>
                <a:ea typeface="Fraunces"/>
                <a:cs typeface="Fraunces"/>
                <a:sym typeface="Fraunces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500"/>
              <a:buFont typeface="Fraunces"/>
              <a:buNone/>
              <a:defRPr sz="9500">
                <a:latin typeface="Fraunces"/>
                <a:ea typeface="Fraunces"/>
                <a:cs typeface="Fraunces"/>
                <a:sym typeface="Fraunces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500"/>
              <a:buFont typeface="Fraunces"/>
              <a:buNone/>
              <a:defRPr sz="9500">
                <a:latin typeface="Fraunces"/>
                <a:ea typeface="Fraunces"/>
                <a:cs typeface="Fraunces"/>
                <a:sym typeface="Fraunces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500"/>
              <a:buFont typeface="Fraunces"/>
              <a:buNone/>
              <a:defRPr sz="9500">
                <a:latin typeface="Fraunces"/>
                <a:ea typeface="Fraunces"/>
                <a:cs typeface="Fraunces"/>
                <a:sym typeface="Fraunces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500"/>
              <a:buFont typeface="Fraunces"/>
              <a:buNone/>
              <a:defRPr sz="9500">
                <a:latin typeface="Fraunces"/>
                <a:ea typeface="Fraunces"/>
                <a:cs typeface="Fraunces"/>
                <a:sym typeface="Fraunces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500"/>
              <a:buFont typeface="Fraunces"/>
              <a:buNone/>
              <a:defRPr sz="9500">
                <a:latin typeface="Fraunces"/>
                <a:ea typeface="Fraunces"/>
                <a:cs typeface="Fraunces"/>
                <a:sym typeface="Fraunce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bg>
      <p:bgPr>
        <a:solidFill>
          <a:srgbClr val="FFFCEC"/>
        </a:soli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oogle Shape;38;p4"/>
          <p:cNvGrpSpPr/>
          <p:nvPr/>
        </p:nvGrpSpPr>
        <p:grpSpPr>
          <a:xfrm>
            <a:off x="3953000" y="4422922"/>
            <a:ext cx="6697564" cy="1855417"/>
            <a:chOff x="-2" y="0"/>
            <a:chExt cx="1712100" cy="474301"/>
          </a:xfrm>
        </p:grpSpPr>
        <p:sp>
          <p:nvSpPr>
            <p:cNvPr id="39" name="Google Shape;39;p4"/>
            <p:cNvSpPr/>
            <p:nvPr/>
          </p:nvSpPr>
          <p:spPr>
            <a:xfrm>
              <a:off x="0" y="0"/>
              <a:ext cx="1712035" cy="474272"/>
            </a:xfrm>
            <a:custGeom>
              <a:rect b="b" l="l" r="r" t="t"/>
              <a:pathLst>
                <a:path extrusionOk="0" h="474272" w="1712035">
                  <a:moveTo>
                    <a:pt x="115597" y="0"/>
                  </a:moveTo>
                  <a:lnTo>
                    <a:pt x="1596439" y="0"/>
                  </a:lnTo>
                  <a:cubicBezTo>
                    <a:pt x="1660281" y="0"/>
                    <a:pt x="1712035" y="51754"/>
                    <a:pt x="1712035" y="115597"/>
                  </a:cubicBezTo>
                  <a:lnTo>
                    <a:pt x="1712035" y="358675"/>
                  </a:lnTo>
                  <a:cubicBezTo>
                    <a:pt x="1712035" y="389333"/>
                    <a:pt x="1699856" y="418736"/>
                    <a:pt x="1678178" y="440414"/>
                  </a:cubicBezTo>
                  <a:cubicBezTo>
                    <a:pt x="1656499" y="462093"/>
                    <a:pt x="1627097" y="474272"/>
                    <a:pt x="1596439" y="474272"/>
                  </a:cubicBezTo>
                  <a:lnTo>
                    <a:pt x="115597" y="474272"/>
                  </a:lnTo>
                  <a:cubicBezTo>
                    <a:pt x="51754" y="474272"/>
                    <a:pt x="0" y="422517"/>
                    <a:pt x="0" y="358675"/>
                  </a:cubicBezTo>
                  <a:lnTo>
                    <a:pt x="0" y="115597"/>
                  </a:lnTo>
                  <a:cubicBezTo>
                    <a:pt x="0" y="51754"/>
                    <a:pt x="51754" y="0"/>
                    <a:pt x="115597" y="0"/>
                  </a:cubicBezTo>
                  <a:close/>
                </a:path>
              </a:pathLst>
            </a:custGeom>
            <a:solidFill>
              <a:srgbClr val="DF981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" name="Google Shape;40;p4"/>
            <p:cNvSpPr txBox="1"/>
            <p:nvPr/>
          </p:nvSpPr>
          <p:spPr>
            <a:xfrm>
              <a:off x="-2" y="1"/>
              <a:ext cx="1712100" cy="474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1" name="Google Shape;41;p4"/>
          <p:cNvGrpSpPr/>
          <p:nvPr/>
        </p:nvGrpSpPr>
        <p:grpSpPr>
          <a:xfrm>
            <a:off x="7026940" y="6719576"/>
            <a:ext cx="6697574" cy="1855435"/>
            <a:chOff x="0" y="-33"/>
            <a:chExt cx="1712103" cy="474305"/>
          </a:xfrm>
        </p:grpSpPr>
        <p:sp>
          <p:nvSpPr>
            <p:cNvPr id="42" name="Google Shape;42;p4"/>
            <p:cNvSpPr/>
            <p:nvPr/>
          </p:nvSpPr>
          <p:spPr>
            <a:xfrm>
              <a:off x="0" y="0"/>
              <a:ext cx="1712035" cy="474272"/>
            </a:xfrm>
            <a:custGeom>
              <a:rect b="b" l="l" r="r" t="t"/>
              <a:pathLst>
                <a:path extrusionOk="0" h="474272" w="1712035">
                  <a:moveTo>
                    <a:pt x="115597" y="0"/>
                  </a:moveTo>
                  <a:lnTo>
                    <a:pt x="1596439" y="0"/>
                  </a:lnTo>
                  <a:cubicBezTo>
                    <a:pt x="1660281" y="0"/>
                    <a:pt x="1712035" y="51754"/>
                    <a:pt x="1712035" y="115597"/>
                  </a:cubicBezTo>
                  <a:lnTo>
                    <a:pt x="1712035" y="358675"/>
                  </a:lnTo>
                  <a:cubicBezTo>
                    <a:pt x="1712035" y="389333"/>
                    <a:pt x="1699856" y="418736"/>
                    <a:pt x="1678178" y="440414"/>
                  </a:cubicBezTo>
                  <a:cubicBezTo>
                    <a:pt x="1656499" y="462093"/>
                    <a:pt x="1627097" y="474272"/>
                    <a:pt x="1596439" y="474272"/>
                  </a:cubicBezTo>
                  <a:lnTo>
                    <a:pt x="115597" y="474272"/>
                  </a:lnTo>
                  <a:cubicBezTo>
                    <a:pt x="51754" y="474272"/>
                    <a:pt x="0" y="422517"/>
                    <a:pt x="0" y="358675"/>
                  </a:cubicBezTo>
                  <a:lnTo>
                    <a:pt x="0" y="115597"/>
                  </a:lnTo>
                  <a:cubicBezTo>
                    <a:pt x="0" y="51754"/>
                    <a:pt x="51754" y="0"/>
                    <a:pt x="115597" y="0"/>
                  </a:cubicBezTo>
                  <a:close/>
                </a:path>
              </a:pathLst>
            </a:custGeom>
            <a:solidFill>
              <a:srgbClr val="FFCEA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" name="Google Shape;43;p4"/>
            <p:cNvSpPr txBox="1"/>
            <p:nvPr/>
          </p:nvSpPr>
          <p:spPr>
            <a:xfrm>
              <a:off x="3" y="-33"/>
              <a:ext cx="1712100" cy="474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4" name="Google Shape;44;p4"/>
          <p:cNvGrpSpPr/>
          <p:nvPr/>
        </p:nvGrpSpPr>
        <p:grpSpPr>
          <a:xfrm>
            <a:off x="10955157" y="4162096"/>
            <a:ext cx="2769625" cy="2116131"/>
            <a:chOff x="0" y="-66675"/>
            <a:chExt cx="708000" cy="540947"/>
          </a:xfrm>
        </p:grpSpPr>
        <p:sp>
          <p:nvSpPr>
            <p:cNvPr id="45" name="Google Shape;45;p4"/>
            <p:cNvSpPr/>
            <p:nvPr/>
          </p:nvSpPr>
          <p:spPr>
            <a:xfrm>
              <a:off x="0" y="0"/>
              <a:ext cx="707870" cy="474272"/>
            </a:xfrm>
            <a:custGeom>
              <a:rect b="b" l="l" r="r" t="t"/>
              <a:pathLst>
                <a:path extrusionOk="0" h="474272" w="707870">
                  <a:moveTo>
                    <a:pt x="237136" y="0"/>
                  </a:moveTo>
                  <a:lnTo>
                    <a:pt x="470734" y="0"/>
                  </a:lnTo>
                  <a:cubicBezTo>
                    <a:pt x="601701" y="0"/>
                    <a:pt x="707870" y="106169"/>
                    <a:pt x="707870" y="237136"/>
                  </a:cubicBezTo>
                  <a:lnTo>
                    <a:pt x="707870" y="237136"/>
                  </a:lnTo>
                  <a:cubicBezTo>
                    <a:pt x="707870" y="300028"/>
                    <a:pt x="682886" y="360345"/>
                    <a:pt x="638415" y="404816"/>
                  </a:cubicBezTo>
                  <a:cubicBezTo>
                    <a:pt x="593943" y="449288"/>
                    <a:pt x="533627" y="474272"/>
                    <a:pt x="470734" y="474272"/>
                  </a:cubicBezTo>
                  <a:lnTo>
                    <a:pt x="237136" y="474272"/>
                  </a:lnTo>
                  <a:cubicBezTo>
                    <a:pt x="106169" y="474272"/>
                    <a:pt x="0" y="368102"/>
                    <a:pt x="0" y="237136"/>
                  </a:cubicBezTo>
                  <a:lnTo>
                    <a:pt x="0" y="237136"/>
                  </a:lnTo>
                  <a:cubicBezTo>
                    <a:pt x="0" y="106169"/>
                    <a:pt x="106169" y="0"/>
                    <a:pt x="237136" y="0"/>
                  </a:cubicBezTo>
                  <a:close/>
                </a:path>
              </a:pathLst>
            </a:custGeom>
            <a:solidFill>
              <a:srgbClr val="E1EDA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4"/>
            <p:cNvSpPr txBox="1"/>
            <p:nvPr/>
          </p:nvSpPr>
          <p:spPr>
            <a:xfrm>
              <a:off x="0" y="-66675"/>
              <a:ext cx="708000" cy="54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1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" name="Google Shape;47;p4"/>
          <p:cNvGrpSpPr/>
          <p:nvPr/>
        </p:nvGrpSpPr>
        <p:grpSpPr>
          <a:xfrm>
            <a:off x="2558374" y="6458881"/>
            <a:ext cx="4154438" cy="2116131"/>
            <a:chOff x="0" y="-66675"/>
            <a:chExt cx="1062000" cy="540947"/>
          </a:xfrm>
        </p:grpSpPr>
        <p:sp>
          <p:nvSpPr>
            <p:cNvPr id="48" name="Google Shape;48;p4"/>
            <p:cNvSpPr/>
            <p:nvPr/>
          </p:nvSpPr>
          <p:spPr>
            <a:xfrm>
              <a:off x="0" y="0"/>
              <a:ext cx="1061943" cy="474272"/>
            </a:xfrm>
            <a:custGeom>
              <a:rect b="b" l="l" r="r" t="t"/>
              <a:pathLst>
                <a:path extrusionOk="0" h="474272" w="1061943">
                  <a:moveTo>
                    <a:pt x="186362" y="0"/>
                  </a:moveTo>
                  <a:lnTo>
                    <a:pt x="875581" y="0"/>
                  </a:lnTo>
                  <a:cubicBezTo>
                    <a:pt x="925008" y="0"/>
                    <a:pt x="972409" y="19634"/>
                    <a:pt x="1007359" y="54584"/>
                  </a:cubicBezTo>
                  <a:cubicBezTo>
                    <a:pt x="1042309" y="89534"/>
                    <a:pt x="1061943" y="136936"/>
                    <a:pt x="1061943" y="186362"/>
                  </a:cubicBezTo>
                  <a:lnTo>
                    <a:pt x="1061943" y="287910"/>
                  </a:lnTo>
                  <a:cubicBezTo>
                    <a:pt x="1061943" y="337336"/>
                    <a:pt x="1042309" y="384738"/>
                    <a:pt x="1007359" y="419688"/>
                  </a:cubicBezTo>
                  <a:cubicBezTo>
                    <a:pt x="972409" y="454637"/>
                    <a:pt x="925008" y="474272"/>
                    <a:pt x="875581" y="474272"/>
                  </a:cubicBezTo>
                  <a:lnTo>
                    <a:pt x="186362" y="474272"/>
                  </a:lnTo>
                  <a:cubicBezTo>
                    <a:pt x="83437" y="474272"/>
                    <a:pt x="0" y="390835"/>
                    <a:pt x="0" y="287910"/>
                  </a:cubicBezTo>
                  <a:lnTo>
                    <a:pt x="0" y="186362"/>
                  </a:lnTo>
                  <a:cubicBezTo>
                    <a:pt x="0" y="83437"/>
                    <a:pt x="83437" y="0"/>
                    <a:pt x="186362" y="0"/>
                  </a:cubicBezTo>
                  <a:close/>
                </a:path>
              </a:pathLst>
            </a:custGeom>
            <a:solidFill>
              <a:srgbClr val="C5AB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" name="Google Shape;49;p4"/>
            <p:cNvSpPr txBox="1"/>
            <p:nvPr/>
          </p:nvSpPr>
          <p:spPr>
            <a:xfrm>
              <a:off x="0" y="-66675"/>
              <a:ext cx="1062000" cy="54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1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" name="Google Shape;50;p4"/>
          <p:cNvGrpSpPr/>
          <p:nvPr/>
        </p:nvGrpSpPr>
        <p:grpSpPr>
          <a:xfrm>
            <a:off x="-1402804" y="4162096"/>
            <a:ext cx="5051045" cy="2116131"/>
            <a:chOff x="0" y="-66675"/>
            <a:chExt cx="1291200" cy="540947"/>
          </a:xfrm>
        </p:grpSpPr>
        <p:sp>
          <p:nvSpPr>
            <p:cNvPr id="51" name="Google Shape;51;p4"/>
            <p:cNvSpPr/>
            <p:nvPr/>
          </p:nvSpPr>
          <p:spPr>
            <a:xfrm>
              <a:off x="0" y="0"/>
              <a:ext cx="1291183" cy="474272"/>
            </a:xfrm>
            <a:custGeom>
              <a:rect b="b" l="l" r="r" t="t"/>
              <a:pathLst>
                <a:path extrusionOk="0" h="474272" w="1291183">
                  <a:moveTo>
                    <a:pt x="153275" y="0"/>
                  </a:moveTo>
                  <a:lnTo>
                    <a:pt x="1137909" y="0"/>
                  </a:lnTo>
                  <a:cubicBezTo>
                    <a:pt x="1222560" y="0"/>
                    <a:pt x="1291183" y="68623"/>
                    <a:pt x="1291183" y="153275"/>
                  </a:cubicBezTo>
                  <a:lnTo>
                    <a:pt x="1291183" y="320997"/>
                  </a:lnTo>
                  <a:cubicBezTo>
                    <a:pt x="1291183" y="405648"/>
                    <a:pt x="1222560" y="474272"/>
                    <a:pt x="1137909" y="474272"/>
                  </a:cubicBezTo>
                  <a:lnTo>
                    <a:pt x="153275" y="474272"/>
                  </a:lnTo>
                  <a:cubicBezTo>
                    <a:pt x="68623" y="474272"/>
                    <a:pt x="0" y="405648"/>
                    <a:pt x="0" y="320997"/>
                  </a:cubicBezTo>
                  <a:lnTo>
                    <a:pt x="0" y="153275"/>
                  </a:lnTo>
                  <a:cubicBezTo>
                    <a:pt x="0" y="68623"/>
                    <a:pt x="68623" y="0"/>
                    <a:pt x="153275" y="0"/>
                  </a:cubicBezTo>
                  <a:close/>
                </a:path>
              </a:pathLst>
            </a:custGeom>
            <a:solidFill>
              <a:srgbClr val="FFCEA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" name="Google Shape;52;p4"/>
            <p:cNvSpPr txBox="1"/>
            <p:nvPr/>
          </p:nvSpPr>
          <p:spPr>
            <a:xfrm>
              <a:off x="0" y="-66675"/>
              <a:ext cx="1291200" cy="54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1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" name="Google Shape;53;p4"/>
          <p:cNvGrpSpPr/>
          <p:nvPr/>
        </p:nvGrpSpPr>
        <p:grpSpPr>
          <a:xfrm>
            <a:off x="14029091" y="4162096"/>
            <a:ext cx="5051045" cy="2116131"/>
            <a:chOff x="0" y="-66675"/>
            <a:chExt cx="1291200" cy="540947"/>
          </a:xfrm>
        </p:grpSpPr>
        <p:sp>
          <p:nvSpPr>
            <p:cNvPr id="54" name="Google Shape;54;p4"/>
            <p:cNvSpPr/>
            <p:nvPr/>
          </p:nvSpPr>
          <p:spPr>
            <a:xfrm>
              <a:off x="0" y="0"/>
              <a:ext cx="1291183" cy="474272"/>
            </a:xfrm>
            <a:custGeom>
              <a:rect b="b" l="l" r="r" t="t"/>
              <a:pathLst>
                <a:path extrusionOk="0" h="474272" w="1291183">
                  <a:moveTo>
                    <a:pt x="153275" y="0"/>
                  </a:moveTo>
                  <a:lnTo>
                    <a:pt x="1137909" y="0"/>
                  </a:lnTo>
                  <a:cubicBezTo>
                    <a:pt x="1222560" y="0"/>
                    <a:pt x="1291183" y="68623"/>
                    <a:pt x="1291183" y="153275"/>
                  </a:cubicBezTo>
                  <a:lnTo>
                    <a:pt x="1291183" y="320997"/>
                  </a:lnTo>
                  <a:cubicBezTo>
                    <a:pt x="1291183" y="405648"/>
                    <a:pt x="1222560" y="474272"/>
                    <a:pt x="1137909" y="474272"/>
                  </a:cubicBezTo>
                  <a:lnTo>
                    <a:pt x="153275" y="474272"/>
                  </a:lnTo>
                  <a:cubicBezTo>
                    <a:pt x="68623" y="474272"/>
                    <a:pt x="0" y="405648"/>
                    <a:pt x="0" y="320997"/>
                  </a:cubicBezTo>
                  <a:lnTo>
                    <a:pt x="0" y="153275"/>
                  </a:lnTo>
                  <a:cubicBezTo>
                    <a:pt x="0" y="68623"/>
                    <a:pt x="68623" y="0"/>
                    <a:pt x="153275" y="0"/>
                  </a:cubicBezTo>
                  <a:close/>
                </a:path>
              </a:pathLst>
            </a:custGeom>
            <a:solidFill>
              <a:srgbClr val="C5AB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4"/>
            <p:cNvSpPr txBox="1"/>
            <p:nvPr/>
          </p:nvSpPr>
          <p:spPr>
            <a:xfrm>
              <a:off x="0" y="-66675"/>
              <a:ext cx="1291200" cy="54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1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" name="Google Shape;56;p4"/>
          <p:cNvGrpSpPr/>
          <p:nvPr/>
        </p:nvGrpSpPr>
        <p:grpSpPr>
          <a:xfrm>
            <a:off x="14035947" y="6458881"/>
            <a:ext cx="1855457" cy="2116131"/>
            <a:chOff x="0" y="-66675"/>
            <a:chExt cx="474311" cy="540947"/>
          </a:xfrm>
        </p:grpSpPr>
        <p:sp>
          <p:nvSpPr>
            <p:cNvPr id="57" name="Google Shape;57;p4"/>
            <p:cNvSpPr/>
            <p:nvPr/>
          </p:nvSpPr>
          <p:spPr>
            <a:xfrm>
              <a:off x="0" y="0"/>
              <a:ext cx="474311" cy="474272"/>
            </a:xfrm>
            <a:custGeom>
              <a:rect b="b" l="l" r="r" t="t"/>
              <a:pathLst>
                <a:path extrusionOk="0" h="474272" w="474311">
                  <a:moveTo>
                    <a:pt x="237136" y="0"/>
                  </a:moveTo>
                  <a:lnTo>
                    <a:pt x="237176" y="0"/>
                  </a:lnTo>
                  <a:cubicBezTo>
                    <a:pt x="368142" y="0"/>
                    <a:pt x="474311" y="106169"/>
                    <a:pt x="474311" y="237136"/>
                  </a:cubicBezTo>
                  <a:lnTo>
                    <a:pt x="474311" y="237136"/>
                  </a:lnTo>
                  <a:cubicBezTo>
                    <a:pt x="474311" y="300028"/>
                    <a:pt x="449328" y="360345"/>
                    <a:pt x="404856" y="404816"/>
                  </a:cubicBezTo>
                  <a:cubicBezTo>
                    <a:pt x="360384" y="449288"/>
                    <a:pt x="300068" y="474272"/>
                    <a:pt x="237176" y="474272"/>
                  </a:cubicBezTo>
                  <a:lnTo>
                    <a:pt x="237136" y="474272"/>
                  </a:lnTo>
                  <a:cubicBezTo>
                    <a:pt x="106169" y="474272"/>
                    <a:pt x="0" y="368102"/>
                    <a:pt x="0" y="237136"/>
                  </a:cubicBezTo>
                  <a:lnTo>
                    <a:pt x="0" y="237136"/>
                  </a:lnTo>
                  <a:cubicBezTo>
                    <a:pt x="0" y="106169"/>
                    <a:pt x="106169" y="0"/>
                    <a:pt x="237136" y="0"/>
                  </a:cubicBezTo>
                  <a:close/>
                </a:path>
              </a:pathLst>
            </a:custGeom>
            <a:solidFill>
              <a:srgbClr val="DF981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4"/>
            <p:cNvSpPr txBox="1"/>
            <p:nvPr/>
          </p:nvSpPr>
          <p:spPr>
            <a:xfrm>
              <a:off x="0" y="-66675"/>
              <a:ext cx="474300" cy="54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1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" name="Google Shape;59;p4"/>
          <p:cNvGrpSpPr/>
          <p:nvPr/>
        </p:nvGrpSpPr>
        <p:grpSpPr>
          <a:xfrm>
            <a:off x="16205742" y="6458881"/>
            <a:ext cx="5051045" cy="2116131"/>
            <a:chOff x="0" y="-66675"/>
            <a:chExt cx="1291200" cy="540947"/>
          </a:xfrm>
        </p:grpSpPr>
        <p:sp>
          <p:nvSpPr>
            <p:cNvPr id="60" name="Google Shape;60;p4"/>
            <p:cNvSpPr/>
            <p:nvPr/>
          </p:nvSpPr>
          <p:spPr>
            <a:xfrm>
              <a:off x="0" y="0"/>
              <a:ext cx="1291183" cy="474272"/>
            </a:xfrm>
            <a:custGeom>
              <a:rect b="b" l="l" r="r" t="t"/>
              <a:pathLst>
                <a:path extrusionOk="0" h="474272" w="1291183">
                  <a:moveTo>
                    <a:pt x="153275" y="0"/>
                  </a:moveTo>
                  <a:lnTo>
                    <a:pt x="1137909" y="0"/>
                  </a:lnTo>
                  <a:cubicBezTo>
                    <a:pt x="1222560" y="0"/>
                    <a:pt x="1291183" y="68623"/>
                    <a:pt x="1291183" y="153275"/>
                  </a:cubicBezTo>
                  <a:lnTo>
                    <a:pt x="1291183" y="320997"/>
                  </a:lnTo>
                  <a:cubicBezTo>
                    <a:pt x="1291183" y="405648"/>
                    <a:pt x="1222560" y="474272"/>
                    <a:pt x="1137909" y="474272"/>
                  </a:cubicBezTo>
                  <a:lnTo>
                    <a:pt x="153275" y="474272"/>
                  </a:lnTo>
                  <a:cubicBezTo>
                    <a:pt x="68623" y="474272"/>
                    <a:pt x="0" y="405648"/>
                    <a:pt x="0" y="320997"/>
                  </a:cubicBezTo>
                  <a:lnTo>
                    <a:pt x="0" y="153275"/>
                  </a:lnTo>
                  <a:cubicBezTo>
                    <a:pt x="0" y="68623"/>
                    <a:pt x="68623" y="0"/>
                    <a:pt x="153275" y="0"/>
                  </a:cubicBezTo>
                  <a:close/>
                </a:path>
              </a:pathLst>
            </a:custGeom>
            <a:solidFill>
              <a:srgbClr val="E1EDA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Google Shape;61;p4"/>
            <p:cNvSpPr txBox="1"/>
            <p:nvPr/>
          </p:nvSpPr>
          <p:spPr>
            <a:xfrm>
              <a:off x="0" y="-66675"/>
              <a:ext cx="1291200" cy="54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1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" name="Google Shape;62;p4"/>
          <p:cNvGrpSpPr/>
          <p:nvPr/>
        </p:nvGrpSpPr>
        <p:grpSpPr>
          <a:xfrm>
            <a:off x="-2123722" y="6458881"/>
            <a:ext cx="4368028" cy="2116131"/>
            <a:chOff x="0" y="-66675"/>
            <a:chExt cx="1116600" cy="540947"/>
          </a:xfrm>
        </p:grpSpPr>
        <p:sp>
          <p:nvSpPr>
            <p:cNvPr id="63" name="Google Shape;63;p4"/>
            <p:cNvSpPr/>
            <p:nvPr/>
          </p:nvSpPr>
          <p:spPr>
            <a:xfrm>
              <a:off x="0" y="0"/>
              <a:ext cx="1116528" cy="474272"/>
            </a:xfrm>
            <a:custGeom>
              <a:rect b="b" l="l" r="r" t="t"/>
              <a:pathLst>
                <a:path extrusionOk="0" h="474272" w="1116528">
                  <a:moveTo>
                    <a:pt x="177251" y="0"/>
                  </a:moveTo>
                  <a:lnTo>
                    <a:pt x="939277" y="0"/>
                  </a:lnTo>
                  <a:cubicBezTo>
                    <a:pt x="1037170" y="0"/>
                    <a:pt x="1116528" y="79358"/>
                    <a:pt x="1116528" y="177251"/>
                  </a:cubicBezTo>
                  <a:lnTo>
                    <a:pt x="1116528" y="297021"/>
                  </a:lnTo>
                  <a:cubicBezTo>
                    <a:pt x="1116528" y="344031"/>
                    <a:pt x="1097853" y="389115"/>
                    <a:pt x="1064612" y="422356"/>
                  </a:cubicBezTo>
                  <a:cubicBezTo>
                    <a:pt x="1031371" y="455597"/>
                    <a:pt x="986287" y="474272"/>
                    <a:pt x="939277" y="474272"/>
                  </a:cubicBezTo>
                  <a:lnTo>
                    <a:pt x="177251" y="474272"/>
                  </a:lnTo>
                  <a:cubicBezTo>
                    <a:pt x="79358" y="474272"/>
                    <a:pt x="0" y="394914"/>
                    <a:pt x="0" y="297021"/>
                  </a:cubicBezTo>
                  <a:lnTo>
                    <a:pt x="0" y="177251"/>
                  </a:lnTo>
                  <a:cubicBezTo>
                    <a:pt x="0" y="79358"/>
                    <a:pt x="79358" y="0"/>
                    <a:pt x="177251" y="0"/>
                  </a:cubicBezTo>
                  <a:close/>
                </a:path>
              </a:pathLst>
            </a:custGeom>
            <a:solidFill>
              <a:srgbClr val="E1EDA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" name="Google Shape;64;p4"/>
            <p:cNvSpPr txBox="1"/>
            <p:nvPr/>
          </p:nvSpPr>
          <p:spPr>
            <a:xfrm>
              <a:off x="0" y="-66675"/>
              <a:ext cx="1116600" cy="54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1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5" name="Google Shape;65;p4"/>
          <p:cNvSpPr txBox="1"/>
          <p:nvPr>
            <p:ph type="title"/>
          </p:nvPr>
        </p:nvSpPr>
        <p:spPr>
          <a:xfrm>
            <a:off x="2034350" y="1056825"/>
            <a:ext cx="14219100" cy="280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0"/>
              <a:buFont typeface="Fraunces"/>
              <a:buNone/>
              <a:defRPr i="0" sz="9500" u="none" cap="none" strike="noStrike">
                <a:solidFill>
                  <a:schemeClr val="dk1"/>
                </a:solidFill>
                <a:latin typeface="Fraunces"/>
                <a:ea typeface="Fraunces"/>
                <a:cs typeface="Fraunces"/>
                <a:sym typeface="Fraunces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500"/>
              <a:buFont typeface="Fraunces"/>
              <a:buNone/>
              <a:defRPr sz="9500">
                <a:latin typeface="Fraunces"/>
                <a:ea typeface="Fraunces"/>
                <a:cs typeface="Fraunces"/>
                <a:sym typeface="Fraunces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500"/>
              <a:buFont typeface="Fraunces"/>
              <a:buNone/>
              <a:defRPr sz="9500">
                <a:latin typeface="Fraunces"/>
                <a:ea typeface="Fraunces"/>
                <a:cs typeface="Fraunces"/>
                <a:sym typeface="Fraunces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500"/>
              <a:buFont typeface="Fraunces"/>
              <a:buNone/>
              <a:defRPr sz="9500">
                <a:latin typeface="Fraunces"/>
                <a:ea typeface="Fraunces"/>
                <a:cs typeface="Fraunces"/>
                <a:sym typeface="Fraunces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500"/>
              <a:buFont typeface="Fraunces"/>
              <a:buNone/>
              <a:defRPr sz="9500">
                <a:latin typeface="Fraunces"/>
                <a:ea typeface="Fraunces"/>
                <a:cs typeface="Fraunces"/>
                <a:sym typeface="Fraunces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500"/>
              <a:buFont typeface="Fraunces"/>
              <a:buNone/>
              <a:defRPr sz="9500">
                <a:latin typeface="Fraunces"/>
                <a:ea typeface="Fraunces"/>
                <a:cs typeface="Fraunces"/>
                <a:sym typeface="Fraunces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500"/>
              <a:buFont typeface="Fraunces"/>
              <a:buNone/>
              <a:defRPr sz="9500">
                <a:latin typeface="Fraunces"/>
                <a:ea typeface="Fraunces"/>
                <a:cs typeface="Fraunces"/>
                <a:sym typeface="Fraunces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500"/>
              <a:buFont typeface="Fraunces"/>
              <a:buNone/>
              <a:defRPr sz="9500">
                <a:latin typeface="Fraunces"/>
                <a:ea typeface="Fraunces"/>
                <a:cs typeface="Fraunces"/>
                <a:sym typeface="Fraunces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500"/>
              <a:buFont typeface="Fraunces"/>
              <a:buNone/>
              <a:defRPr sz="9500">
                <a:latin typeface="Fraunces"/>
                <a:ea typeface="Fraunces"/>
                <a:cs typeface="Fraunces"/>
                <a:sym typeface="Fraunces"/>
              </a:defRPr>
            </a:lvl9pPr>
          </a:lstStyle>
          <a:p/>
        </p:txBody>
      </p:sp>
      <p:sp>
        <p:nvSpPr>
          <p:cNvPr id="66" name="Google Shape;66;p4"/>
          <p:cNvSpPr txBox="1"/>
          <p:nvPr>
            <p:ph idx="2" type="title"/>
          </p:nvPr>
        </p:nvSpPr>
        <p:spPr>
          <a:xfrm>
            <a:off x="4900625" y="4902288"/>
            <a:ext cx="4935000" cy="89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ublic Sans"/>
              <a:buNone/>
              <a:defRPr i="0" sz="3000" u="none" cap="none" strike="noStrik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Font typeface="Fraunces"/>
              <a:buNone/>
              <a:defRPr sz="3000">
                <a:latin typeface="Fraunces"/>
                <a:ea typeface="Fraunces"/>
                <a:cs typeface="Fraunces"/>
                <a:sym typeface="Fraunces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Font typeface="Fraunces"/>
              <a:buNone/>
              <a:defRPr sz="3000">
                <a:latin typeface="Fraunces"/>
                <a:ea typeface="Fraunces"/>
                <a:cs typeface="Fraunces"/>
                <a:sym typeface="Fraunces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Font typeface="Fraunces"/>
              <a:buNone/>
              <a:defRPr sz="3000">
                <a:latin typeface="Fraunces"/>
                <a:ea typeface="Fraunces"/>
                <a:cs typeface="Fraunces"/>
                <a:sym typeface="Fraunces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Font typeface="Fraunces"/>
              <a:buNone/>
              <a:defRPr sz="3000">
                <a:latin typeface="Fraunces"/>
                <a:ea typeface="Fraunces"/>
                <a:cs typeface="Fraunces"/>
                <a:sym typeface="Fraunces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Font typeface="Fraunces"/>
              <a:buNone/>
              <a:defRPr sz="3000">
                <a:latin typeface="Fraunces"/>
                <a:ea typeface="Fraunces"/>
                <a:cs typeface="Fraunces"/>
                <a:sym typeface="Fraunces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Font typeface="Fraunces"/>
              <a:buNone/>
              <a:defRPr sz="3000">
                <a:latin typeface="Fraunces"/>
                <a:ea typeface="Fraunces"/>
                <a:cs typeface="Fraunces"/>
                <a:sym typeface="Fraunces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Font typeface="Fraunces"/>
              <a:buNone/>
              <a:defRPr sz="3000">
                <a:latin typeface="Fraunces"/>
                <a:ea typeface="Fraunces"/>
                <a:cs typeface="Fraunces"/>
                <a:sym typeface="Fraunces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Font typeface="Fraunces"/>
              <a:buNone/>
              <a:defRPr sz="3000">
                <a:latin typeface="Fraunces"/>
                <a:ea typeface="Fraunces"/>
                <a:cs typeface="Fraunces"/>
                <a:sym typeface="Fraunces"/>
              </a:defRPr>
            </a:lvl9pPr>
          </a:lstStyle>
          <a:p/>
        </p:txBody>
      </p:sp>
      <p:sp>
        <p:nvSpPr>
          <p:cNvPr id="67" name="Google Shape;67;p4"/>
          <p:cNvSpPr txBox="1"/>
          <p:nvPr>
            <p:ph idx="3" type="title"/>
          </p:nvPr>
        </p:nvSpPr>
        <p:spPr>
          <a:xfrm>
            <a:off x="7906875" y="7198925"/>
            <a:ext cx="4935000" cy="89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ublic Sans"/>
              <a:buNone/>
              <a:defRPr i="0" sz="3000" u="none" cap="none" strike="noStrik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Font typeface="Fraunces"/>
              <a:buNone/>
              <a:defRPr sz="3000">
                <a:latin typeface="Fraunces"/>
                <a:ea typeface="Fraunces"/>
                <a:cs typeface="Fraunces"/>
                <a:sym typeface="Fraunces"/>
              </a:defRPr>
            </a:lvl2pPr>
            <a:lvl3pPr lvl="2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Font typeface="Fraunces"/>
              <a:buNone/>
              <a:defRPr sz="3000">
                <a:latin typeface="Fraunces"/>
                <a:ea typeface="Fraunces"/>
                <a:cs typeface="Fraunces"/>
                <a:sym typeface="Fraunces"/>
              </a:defRPr>
            </a:lvl3pPr>
            <a:lvl4pPr lvl="3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Font typeface="Fraunces"/>
              <a:buNone/>
              <a:defRPr sz="3000">
                <a:latin typeface="Fraunces"/>
                <a:ea typeface="Fraunces"/>
                <a:cs typeface="Fraunces"/>
                <a:sym typeface="Fraunces"/>
              </a:defRPr>
            </a:lvl4pPr>
            <a:lvl5pPr lvl="4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Font typeface="Fraunces"/>
              <a:buNone/>
              <a:defRPr sz="3000">
                <a:latin typeface="Fraunces"/>
                <a:ea typeface="Fraunces"/>
                <a:cs typeface="Fraunces"/>
                <a:sym typeface="Fraunces"/>
              </a:defRPr>
            </a:lvl5pPr>
            <a:lvl6pPr lvl="5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Font typeface="Fraunces"/>
              <a:buNone/>
              <a:defRPr sz="3000">
                <a:latin typeface="Fraunces"/>
                <a:ea typeface="Fraunces"/>
                <a:cs typeface="Fraunces"/>
                <a:sym typeface="Fraunces"/>
              </a:defRPr>
            </a:lvl6pPr>
            <a:lvl7pPr lvl="6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Font typeface="Fraunces"/>
              <a:buNone/>
              <a:defRPr sz="3000">
                <a:latin typeface="Fraunces"/>
                <a:ea typeface="Fraunces"/>
                <a:cs typeface="Fraunces"/>
                <a:sym typeface="Fraunces"/>
              </a:defRPr>
            </a:lvl7pPr>
            <a:lvl8pPr lvl="7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Font typeface="Fraunces"/>
              <a:buNone/>
              <a:defRPr sz="3000">
                <a:latin typeface="Fraunces"/>
                <a:ea typeface="Fraunces"/>
                <a:cs typeface="Fraunces"/>
                <a:sym typeface="Fraunces"/>
              </a:defRPr>
            </a:lvl8pPr>
            <a:lvl9pPr lvl="8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Font typeface="Fraunces"/>
              <a:buNone/>
              <a:defRPr sz="3000">
                <a:latin typeface="Fraunces"/>
                <a:ea typeface="Fraunces"/>
                <a:cs typeface="Fraunces"/>
                <a:sym typeface="Fraunce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rgbClr val="FFCEA6"/>
        </a:solid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69;p5"/>
          <p:cNvGrpSpPr/>
          <p:nvPr/>
        </p:nvGrpSpPr>
        <p:grpSpPr>
          <a:xfrm>
            <a:off x="2049376" y="824916"/>
            <a:ext cx="4437400" cy="4437400"/>
            <a:chOff x="0" y="0"/>
            <a:chExt cx="812800" cy="812800"/>
          </a:xfrm>
        </p:grpSpPr>
        <p:sp>
          <p:nvSpPr>
            <p:cNvPr id="70" name="Google Shape;70;p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F981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" name="Google Shape;71;p5"/>
            <p:cNvSpPr txBox="1"/>
            <p:nvPr/>
          </p:nvSpPr>
          <p:spPr>
            <a:xfrm>
              <a:off x="76200" y="19050"/>
              <a:ext cx="660300" cy="71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2" name="Google Shape;72;p5"/>
          <p:cNvGrpSpPr/>
          <p:nvPr/>
        </p:nvGrpSpPr>
        <p:grpSpPr>
          <a:xfrm>
            <a:off x="-2388006" y="824916"/>
            <a:ext cx="4437400" cy="4437400"/>
            <a:chOff x="0" y="0"/>
            <a:chExt cx="812800" cy="812800"/>
          </a:xfrm>
        </p:grpSpPr>
        <p:sp>
          <p:nvSpPr>
            <p:cNvPr id="73" name="Google Shape;73;p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5AB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5"/>
            <p:cNvSpPr txBox="1"/>
            <p:nvPr/>
          </p:nvSpPr>
          <p:spPr>
            <a:xfrm>
              <a:off x="76200" y="19050"/>
              <a:ext cx="660300" cy="71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5" name="Google Shape;75;p5"/>
          <p:cNvSpPr txBox="1"/>
          <p:nvPr>
            <p:ph type="title"/>
          </p:nvPr>
        </p:nvSpPr>
        <p:spPr>
          <a:xfrm>
            <a:off x="1266200" y="5929025"/>
            <a:ext cx="11350200" cy="14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0"/>
              <a:buFont typeface="Fraunces"/>
              <a:buNone/>
              <a:defRPr i="0" sz="9500" u="none" cap="none" strike="noStrike">
                <a:solidFill>
                  <a:schemeClr val="dk1"/>
                </a:solidFill>
                <a:latin typeface="Fraunces"/>
                <a:ea typeface="Fraunces"/>
                <a:cs typeface="Fraunces"/>
                <a:sym typeface="Fraunces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500"/>
              <a:buFont typeface="Fraunces"/>
              <a:buNone/>
              <a:defRPr sz="9500">
                <a:latin typeface="Fraunces"/>
                <a:ea typeface="Fraunces"/>
                <a:cs typeface="Fraunces"/>
                <a:sym typeface="Fraunces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500"/>
              <a:buFont typeface="Fraunces"/>
              <a:buNone/>
              <a:defRPr sz="9500">
                <a:latin typeface="Fraunces"/>
                <a:ea typeface="Fraunces"/>
                <a:cs typeface="Fraunces"/>
                <a:sym typeface="Fraunces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500"/>
              <a:buFont typeface="Fraunces"/>
              <a:buNone/>
              <a:defRPr sz="9500">
                <a:latin typeface="Fraunces"/>
                <a:ea typeface="Fraunces"/>
                <a:cs typeface="Fraunces"/>
                <a:sym typeface="Fraunces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500"/>
              <a:buFont typeface="Fraunces"/>
              <a:buNone/>
              <a:defRPr sz="9500">
                <a:latin typeface="Fraunces"/>
                <a:ea typeface="Fraunces"/>
                <a:cs typeface="Fraunces"/>
                <a:sym typeface="Fraunces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500"/>
              <a:buFont typeface="Fraunces"/>
              <a:buNone/>
              <a:defRPr sz="9500">
                <a:latin typeface="Fraunces"/>
                <a:ea typeface="Fraunces"/>
                <a:cs typeface="Fraunces"/>
                <a:sym typeface="Fraunces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500"/>
              <a:buFont typeface="Fraunces"/>
              <a:buNone/>
              <a:defRPr sz="9500">
                <a:latin typeface="Fraunces"/>
                <a:ea typeface="Fraunces"/>
                <a:cs typeface="Fraunces"/>
                <a:sym typeface="Fraunces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500"/>
              <a:buFont typeface="Fraunces"/>
              <a:buNone/>
              <a:defRPr sz="9500">
                <a:latin typeface="Fraunces"/>
                <a:ea typeface="Fraunces"/>
                <a:cs typeface="Fraunces"/>
                <a:sym typeface="Fraunces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500"/>
              <a:buFont typeface="Fraunces"/>
              <a:buNone/>
              <a:defRPr sz="9500">
                <a:latin typeface="Fraunces"/>
                <a:ea typeface="Fraunces"/>
                <a:cs typeface="Fraunces"/>
                <a:sym typeface="Fraunces"/>
              </a:defRPr>
            </a:lvl9pPr>
          </a:lstStyle>
          <a:p/>
        </p:txBody>
      </p:sp>
      <p:sp>
        <p:nvSpPr>
          <p:cNvPr id="76" name="Google Shape;76;p5"/>
          <p:cNvSpPr txBox="1"/>
          <p:nvPr>
            <p:ph idx="1" type="body"/>
          </p:nvPr>
        </p:nvSpPr>
        <p:spPr>
          <a:xfrm>
            <a:off x="1266200" y="7698975"/>
            <a:ext cx="143472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ublic Sans"/>
              <a:buChar char="•"/>
              <a:defRPr i="0" sz="2000" u="none" cap="none" strike="noStrik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indent="-355600" lvl="1" marL="914400" marR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ublic Sans"/>
              <a:buChar char="–"/>
              <a:defRPr i="0" sz="2000" u="none" cap="none" strike="noStrik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indent="-355600" lvl="2" marL="1371600" marR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ublic Sans"/>
              <a:buChar char="•"/>
              <a:defRPr i="0" sz="2000" u="none" cap="none" strike="noStrik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indent="-355600" lvl="3" marL="18288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ublic Sans"/>
              <a:buChar char="–"/>
              <a:defRPr i="0" sz="2000" u="none" cap="none" strike="noStrik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indent="-355600" lvl="4" marL="22860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ublic Sans"/>
              <a:buChar char="»"/>
              <a:defRPr i="0" sz="2000" u="none" cap="none" strike="noStrik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indent="-355600" lvl="5" marL="27432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ublic Sans"/>
              <a:buChar char="•"/>
              <a:defRPr i="0" sz="2000" u="none" cap="none" strike="noStrik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indent="-355600" lvl="6" marL="32004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ublic Sans"/>
              <a:buChar char="•"/>
              <a:defRPr i="0" sz="2000" u="none" cap="none" strike="noStrik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indent="-355600" lvl="7" marL="36576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ublic Sans"/>
              <a:buChar char="•"/>
              <a:defRPr i="0" sz="2000" u="none" cap="none" strike="noStrik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indent="-355600" lvl="8" marL="41148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ublic Sans"/>
              <a:buChar char="•"/>
              <a:defRPr i="0" sz="2000" u="none" cap="none" strike="noStrik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/>
        </p:txBody>
      </p:sp>
      <p:sp>
        <p:nvSpPr>
          <p:cNvPr id="77" name="Google Shape;77;p5"/>
          <p:cNvSpPr/>
          <p:nvPr>
            <p:ph idx="2" type="pic"/>
          </p:nvPr>
        </p:nvSpPr>
        <p:spPr>
          <a:xfrm>
            <a:off x="6486775" y="824975"/>
            <a:ext cx="11686500" cy="4437300"/>
          </a:xfrm>
          <a:prstGeom prst="roundRect">
            <a:avLst>
              <a:gd fmla="val 50000" name="adj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bg>
      <p:bgPr>
        <a:solidFill>
          <a:srgbClr val="E1EDA6"/>
        </a:solid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6"/>
          <p:cNvSpPr txBox="1"/>
          <p:nvPr>
            <p:ph type="title"/>
          </p:nvPr>
        </p:nvSpPr>
        <p:spPr>
          <a:xfrm>
            <a:off x="1000450" y="868575"/>
            <a:ext cx="11350200" cy="273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0"/>
              <a:buFont typeface="Fraunces"/>
              <a:buNone/>
              <a:defRPr i="0" sz="9500" u="none" cap="none" strike="noStrike">
                <a:solidFill>
                  <a:schemeClr val="dk1"/>
                </a:solidFill>
                <a:latin typeface="Fraunces"/>
                <a:ea typeface="Fraunces"/>
                <a:cs typeface="Fraunces"/>
                <a:sym typeface="Fraunces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500"/>
              <a:buFont typeface="Fraunces"/>
              <a:buNone/>
              <a:defRPr sz="9500">
                <a:latin typeface="Fraunces"/>
                <a:ea typeface="Fraunces"/>
                <a:cs typeface="Fraunces"/>
                <a:sym typeface="Fraunces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500"/>
              <a:buFont typeface="Fraunces"/>
              <a:buNone/>
              <a:defRPr sz="9500">
                <a:latin typeface="Fraunces"/>
                <a:ea typeface="Fraunces"/>
                <a:cs typeface="Fraunces"/>
                <a:sym typeface="Fraunces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500"/>
              <a:buFont typeface="Fraunces"/>
              <a:buNone/>
              <a:defRPr sz="9500">
                <a:latin typeface="Fraunces"/>
                <a:ea typeface="Fraunces"/>
                <a:cs typeface="Fraunces"/>
                <a:sym typeface="Fraunces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500"/>
              <a:buFont typeface="Fraunces"/>
              <a:buNone/>
              <a:defRPr sz="9500">
                <a:latin typeface="Fraunces"/>
                <a:ea typeface="Fraunces"/>
                <a:cs typeface="Fraunces"/>
                <a:sym typeface="Fraunces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500"/>
              <a:buFont typeface="Fraunces"/>
              <a:buNone/>
              <a:defRPr sz="9500">
                <a:latin typeface="Fraunces"/>
                <a:ea typeface="Fraunces"/>
                <a:cs typeface="Fraunces"/>
                <a:sym typeface="Fraunces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500"/>
              <a:buFont typeface="Fraunces"/>
              <a:buNone/>
              <a:defRPr sz="9500">
                <a:latin typeface="Fraunces"/>
                <a:ea typeface="Fraunces"/>
                <a:cs typeface="Fraunces"/>
                <a:sym typeface="Fraunces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500"/>
              <a:buFont typeface="Fraunces"/>
              <a:buNone/>
              <a:defRPr sz="9500">
                <a:latin typeface="Fraunces"/>
                <a:ea typeface="Fraunces"/>
                <a:cs typeface="Fraunces"/>
                <a:sym typeface="Fraunces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500"/>
              <a:buFont typeface="Fraunces"/>
              <a:buNone/>
              <a:defRPr sz="9500">
                <a:latin typeface="Fraunces"/>
                <a:ea typeface="Fraunces"/>
                <a:cs typeface="Fraunces"/>
                <a:sym typeface="Fraunces"/>
              </a:defRPr>
            </a:lvl9pPr>
          </a:lstStyle>
          <a:p/>
        </p:txBody>
      </p:sp>
      <p:sp>
        <p:nvSpPr>
          <p:cNvPr id="80" name="Google Shape;80;p6"/>
          <p:cNvSpPr txBox="1"/>
          <p:nvPr>
            <p:ph idx="1" type="body"/>
          </p:nvPr>
        </p:nvSpPr>
        <p:spPr>
          <a:xfrm>
            <a:off x="1000450" y="4388100"/>
            <a:ext cx="7802700" cy="50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ublic Sans"/>
              <a:buChar char="•"/>
              <a:defRPr i="0" sz="2000" u="none" cap="none" strike="noStrik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indent="-355600" lvl="1" marL="914400" marR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ublic Sans"/>
              <a:buChar char="–"/>
              <a:defRPr i="0" sz="2000" u="none" cap="none" strike="noStrik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indent="-355600" lvl="2" marL="1371600" marR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ublic Sans"/>
              <a:buChar char="•"/>
              <a:defRPr i="0" sz="2000" u="none" cap="none" strike="noStrik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indent="-355600" lvl="3" marL="18288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ublic Sans"/>
              <a:buChar char="–"/>
              <a:defRPr i="0" sz="2000" u="none" cap="none" strike="noStrik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indent="-355600" lvl="4" marL="22860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ublic Sans"/>
              <a:buChar char="»"/>
              <a:defRPr i="0" sz="2000" u="none" cap="none" strike="noStrik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indent="-355600" lvl="5" marL="27432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ublic Sans"/>
              <a:buChar char="•"/>
              <a:defRPr i="0" sz="2000" u="none" cap="none" strike="noStrik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indent="-355600" lvl="6" marL="32004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ublic Sans"/>
              <a:buChar char="•"/>
              <a:defRPr i="0" sz="2000" u="none" cap="none" strike="noStrik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indent="-355600" lvl="7" marL="36576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ublic Sans"/>
              <a:buChar char="•"/>
              <a:defRPr i="0" sz="2000" u="none" cap="none" strike="noStrik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indent="-355600" lvl="8" marL="41148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ublic Sans"/>
              <a:buChar char="•"/>
              <a:defRPr i="0" sz="2000" u="none" cap="none" strike="noStrik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bg>
      <p:bgPr>
        <a:solidFill>
          <a:srgbClr val="DF9810"/>
        </a:solid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7"/>
          <p:cNvSpPr/>
          <p:nvPr>
            <p:ph idx="2" type="pic"/>
          </p:nvPr>
        </p:nvSpPr>
        <p:spPr>
          <a:xfrm>
            <a:off x="819500" y="754650"/>
            <a:ext cx="7208700" cy="7208700"/>
          </a:xfrm>
          <a:prstGeom prst="rect">
            <a:avLst/>
          </a:prstGeom>
          <a:noFill/>
          <a:ln>
            <a:noFill/>
          </a:ln>
        </p:spPr>
      </p:sp>
      <p:sp>
        <p:nvSpPr>
          <p:cNvPr id="83" name="Google Shape;83;p7"/>
          <p:cNvSpPr/>
          <p:nvPr/>
        </p:nvSpPr>
        <p:spPr>
          <a:xfrm>
            <a:off x="6021175" y="4130796"/>
            <a:ext cx="11535685" cy="5398474"/>
          </a:xfrm>
          <a:custGeom>
            <a:rect b="b" l="l" r="r" t="t"/>
            <a:pathLst>
              <a:path extrusionOk="0" h="1153520" w="2464890">
                <a:moveTo>
                  <a:pt x="965120" y="1017210"/>
                </a:moveTo>
                <a:cubicBezTo>
                  <a:pt x="983327" y="996857"/>
                  <a:pt x="1009342" y="985224"/>
                  <a:pt x="1036650" y="985223"/>
                </a:cubicBezTo>
                <a:lnTo>
                  <a:pt x="2378625" y="985559"/>
                </a:lnTo>
                <a:cubicBezTo>
                  <a:pt x="2401500" y="985571"/>
                  <a:pt x="2423442" y="976493"/>
                  <a:pt x="2439621" y="960323"/>
                </a:cubicBezTo>
                <a:cubicBezTo>
                  <a:pt x="2455800" y="944152"/>
                  <a:pt x="2464890" y="922215"/>
                  <a:pt x="2464890" y="899341"/>
                </a:cubicBezTo>
                <a:lnTo>
                  <a:pt x="2464890" y="86220"/>
                </a:lnTo>
                <a:cubicBezTo>
                  <a:pt x="2464890" y="63353"/>
                  <a:pt x="2455806" y="41423"/>
                  <a:pt x="2439637" y="25254"/>
                </a:cubicBezTo>
                <a:cubicBezTo>
                  <a:pt x="2423468" y="9085"/>
                  <a:pt x="2401538" y="1"/>
                  <a:pt x="2378671" y="1"/>
                </a:cubicBezTo>
                <a:lnTo>
                  <a:pt x="303022" y="1"/>
                </a:lnTo>
                <a:cubicBezTo>
                  <a:pt x="278489" y="0"/>
                  <a:pt x="255117" y="10451"/>
                  <a:pt x="238760" y="28736"/>
                </a:cubicBezTo>
                <a:lnTo>
                  <a:pt x="21960" y="271093"/>
                </a:lnTo>
                <a:cubicBezTo>
                  <a:pt x="7818" y="286901"/>
                  <a:pt x="0" y="307367"/>
                  <a:pt x="0" y="328577"/>
                </a:cubicBezTo>
                <a:lnTo>
                  <a:pt x="0" y="1067307"/>
                </a:lnTo>
                <a:cubicBezTo>
                  <a:pt x="4" y="1114922"/>
                  <a:pt x="38604" y="1153520"/>
                  <a:pt x="86219" y="1153520"/>
                </a:cubicBezTo>
                <a:lnTo>
                  <a:pt x="804624" y="1153520"/>
                </a:lnTo>
                <a:cubicBezTo>
                  <a:pt x="829157" y="1153521"/>
                  <a:pt x="852529" y="1143070"/>
                  <a:pt x="868886" y="1124785"/>
                </a:cubicBezTo>
                <a:close/>
              </a:path>
            </a:pathLst>
          </a:custGeom>
          <a:solidFill>
            <a:srgbClr val="FFFCE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7"/>
          <p:cNvSpPr txBox="1"/>
          <p:nvPr>
            <p:ph type="title"/>
          </p:nvPr>
        </p:nvSpPr>
        <p:spPr>
          <a:xfrm>
            <a:off x="7223600" y="4799550"/>
            <a:ext cx="9630000" cy="17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Fraunces"/>
              <a:buNone/>
              <a:defRPr i="0" sz="7000" u="none" cap="none" strike="noStrike">
                <a:solidFill>
                  <a:schemeClr val="dk1"/>
                </a:solidFill>
                <a:latin typeface="Fraunces"/>
                <a:ea typeface="Fraunces"/>
                <a:cs typeface="Fraunces"/>
                <a:sym typeface="Fraunces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7000"/>
              <a:buFont typeface="Fraunces"/>
              <a:buNone/>
              <a:defRPr sz="7000">
                <a:latin typeface="Fraunces"/>
                <a:ea typeface="Fraunces"/>
                <a:cs typeface="Fraunces"/>
                <a:sym typeface="Fraunces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7000"/>
              <a:buFont typeface="Fraunces"/>
              <a:buNone/>
              <a:defRPr sz="7000">
                <a:latin typeface="Fraunces"/>
                <a:ea typeface="Fraunces"/>
                <a:cs typeface="Fraunces"/>
                <a:sym typeface="Fraunces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7000"/>
              <a:buFont typeface="Fraunces"/>
              <a:buNone/>
              <a:defRPr sz="7000">
                <a:latin typeface="Fraunces"/>
                <a:ea typeface="Fraunces"/>
                <a:cs typeface="Fraunces"/>
                <a:sym typeface="Fraunces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7000"/>
              <a:buFont typeface="Fraunces"/>
              <a:buNone/>
              <a:defRPr sz="7000">
                <a:latin typeface="Fraunces"/>
                <a:ea typeface="Fraunces"/>
                <a:cs typeface="Fraunces"/>
                <a:sym typeface="Fraunces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7000"/>
              <a:buFont typeface="Fraunces"/>
              <a:buNone/>
              <a:defRPr sz="7000">
                <a:latin typeface="Fraunces"/>
                <a:ea typeface="Fraunces"/>
                <a:cs typeface="Fraunces"/>
                <a:sym typeface="Fraunces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7000"/>
              <a:buFont typeface="Fraunces"/>
              <a:buNone/>
              <a:defRPr sz="7000">
                <a:latin typeface="Fraunces"/>
                <a:ea typeface="Fraunces"/>
                <a:cs typeface="Fraunces"/>
                <a:sym typeface="Fraunces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7000"/>
              <a:buFont typeface="Fraunces"/>
              <a:buNone/>
              <a:defRPr sz="7000">
                <a:latin typeface="Fraunces"/>
                <a:ea typeface="Fraunces"/>
                <a:cs typeface="Fraunces"/>
                <a:sym typeface="Fraunces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7000"/>
              <a:buFont typeface="Fraunces"/>
              <a:buNone/>
              <a:defRPr sz="7000">
                <a:latin typeface="Fraunces"/>
                <a:ea typeface="Fraunces"/>
                <a:cs typeface="Fraunces"/>
                <a:sym typeface="Fraunces"/>
              </a:defRPr>
            </a:lvl9pPr>
          </a:lstStyle>
          <a:p/>
        </p:txBody>
      </p:sp>
      <p:sp>
        <p:nvSpPr>
          <p:cNvPr id="85" name="Google Shape;85;p7"/>
          <p:cNvSpPr txBox="1"/>
          <p:nvPr>
            <p:ph idx="3" type="title"/>
          </p:nvPr>
        </p:nvSpPr>
        <p:spPr>
          <a:xfrm>
            <a:off x="7223600" y="7109825"/>
            <a:ext cx="7300500" cy="3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ublic Sans"/>
              <a:buNone/>
              <a:defRPr i="0" sz="2500" u="none" cap="none" strike="noStrik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500"/>
              <a:buFont typeface="Fraunces"/>
              <a:buNone/>
              <a:defRPr sz="9500">
                <a:latin typeface="Fraunces"/>
                <a:ea typeface="Fraunces"/>
                <a:cs typeface="Fraunces"/>
                <a:sym typeface="Fraunces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500"/>
              <a:buFont typeface="Fraunces"/>
              <a:buNone/>
              <a:defRPr sz="9500">
                <a:latin typeface="Fraunces"/>
                <a:ea typeface="Fraunces"/>
                <a:cs typeface="Fraunces"/>
                <a:sym typeface="Fraunces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500"/>
              <a:buFont typeface="Fraunces"/>
              <a:buNone/>
              <a:defRPr sz="9500">
                <a:latin typeface="Fraunces"/>
                <a:ea typeface="Fraunces"/>
                <a:cs typeface="Fraunces"/>
                <a:sym typeface="Fraunces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500"/>
              <a:buFont typeface="Fraunces"/>
              <a:buNone/>
              <a:defRPr sz="9500">
                <a:latin typeface="Fraunces"/>
                <a:ea typeface="Fraunces"/>
                <a:cs typeface="Fraunces"/>
                <a:sym typeface="Fraunces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500"/>
              <a:buFont typeface="Fraunces"/>
              <a:buNone/>
              <a:defRPr sz="9500">
                <a:latin typeface="Fraunces"/>
                <a:ea typeface="Fraunces"/>
                <a:cs typeface="Fraunces"/>
                <a:sym typeface="Fraunces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500"/>
              <a:buFont typeface="Fraunces"/>
              <a:buNone/>
              <a:defRPr sz="9500">
                <a:latin typeface="Fraunces"/>
                <a:ea typeface="Fraunces"/>
                <a:cs typeface="Fraunces"/>
                <a:sym typeface="Fraunces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500"/>
              <a:buFont typeface="Fraunces"/>
              <a:buNone/>
              <a:defRPr sz="9500">
                <a:latin typeface="Fraunces"/>
                <a:ea typeface="Fraunces"/>
                <a:cs typeface="Fraunces"/>
                <a:sym typeface="Fraunces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500"/>
              <a:buFont typeface="Fraunces"/>
              <a:buNone/>
              <a:defRPr sz="9500">
                <a:latin typeface="Fraunces"/>
                <a:ea typeface="Fraunces"/>
                <a:cs typeface="Fraunces"/>
                <a:sym typeface="Fraunce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rgbClr val="B7BD98"/>
        </a:solid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8"/>
          <p:cNvSpPr/>
          <p:nvPr/>
        </p:nvSpPr>
        <p:spPr>
          <a:xfrm>
            <a:off x="0" y="0"/>
            <a:ext cx="9811800" cy="6192000"/>
          </a:xfrm>
          <a:prstGeom prst="rect">
            <a:avLst/>
          </a:prstGeom>
          <a:solidFill>
            <a:srgbClr val="E1EDA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8"/>
          <p:cNvSpPr/>
          <p:nvPr>
            <p:ph idx="2" type="pic"/>
          </p:nvPr>
        </p:nvSpPr>
        <p:spPr>
          <a:xfrm>
            <a:off x="8880775" y="3988150"/>
            <a:ext cx="8493300" cy="5647200"/>
          </a:xfrm>
          <a:prstGeom prst="roundRect">
            <a:avLst>
              <a:gd fmla="val 5263" name="adj"/>
            </a:avLst>
          </a:prstGeom>
          <a:noFill/>
          <a:ln>
            <a:noFill/>
          </a:ln>
        </p:spPr>
      </p:sp>
      <p:sp>
        <p:nvSpPr>
          <p:cNvPr id="89" name="Google Shape;89;p8"/>
          <p:cNvSpPr txBox="1"/>
          <p:nvPr>
            <p:ph type="title"/>
          </p:nvPr>
        </p:nvSpPr>
        <p:spPr>
          <a:xfrm>
            <a:off x="989375" y="1422225"/>
            <a:ext cx="8223600" cy="17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Fraunces"/>
              <a:buNone/>
              <a:defRPr i="0" sz="7000" u="none" cap="none" strike="noStrike">
                <a:solidFill>
                  <a:schemeClr val="dk1"/>
                </a:solidFill>
                <a:latin typeface="Fraunces"/>
                <a:ea typeface="Fraunces"/>
                <a:cs typeface="Fraunces"/>
                <a:sym typeface="Fraunces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7000"/>
              <a:buFont typeface="Fraunces"/>
              <a:buNone/>
              <a:defRPr sz="7000">
                <a:latin typeface="Fraunces"/>
                <a:ea typeface="Fraunces"/>
                <a:cs typeface="Fraunces"/>
                <a:sym typeface="Fraunces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7000"/>
              <a:buFont typeface="Fraunces"/>
              <a:buNone/>
              <a:defRPr sz="7000">
                <a:latin typeface="Fraunces"/>
                <a:ea typeface="Fraunces"/>
                <a:cs typeface="Fraunces"/>
                <a:sym typeface="Fraunces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7000"/>
              <a:buFont typeface="Fraunces"/>
              <a:buNone/>
              <a:defRPr sz="7000">
                <a:latin typeface="Fraunces"/>
                <a:ea typeface="Fraunces"/>
                <a:cs typeface="Fraunces"/>
                <a:sym typeface="Fraunces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7000"/>
              <a:buFont typeface="Fraunces"/>
              <a:buNone/>
              <a:defRPr sz="7000">
                <a:latin typeface="Fraunces"/>
                <a:ea typeface="Fraunces"/>
                <a:cs typeface="Fraunces"/>
                <a:sym typeface="Fraunces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7000"/>
              <a:buFont typeface="Fraunces"/>
              <a:buNone/>
              <a:defRPr sz="7000">
                <a:latin typeface="Fraunces"/>
                <a:ea typeface="Fraunces"/>
                <a:cs typeface="Fraunces"/>
                <a:sym typeface="Fraunces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7000"/>
              <a:buFont typeface="Fraunces"/>
              <a:buNone/>
              <a:defRPr sz="7000">
                <a:latin typeface="Fraunces"/>
                <a:ea typeface="Fraunces"/>
                <a:cs typeface="Fraunces"/>
                <a:sym typeface="Fraunces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7000"/>
              <a:buFont typeface="Fraunces"/>
              <a:buNone/>
              <a:defRPr sz="7000">
                <a:latin typeface="Fraunces"/>
                <a:ea typeface="Fraunces"/>
                <a:cs typeface="Fraunces"/>
                <a:sym typeface="Fraunces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7000"/>
              <a:buFont typeface="Fraunces"/>
              <a:buNone/>
              <a:defRPr sz="7000">
                <a:latin typeface="Fraunces"/>
                <a:ea typeface="Fraunces"/>
                <a:cs typeface="Fraunces"/>
                <a:sym typeface="Fraunces"/>
              </a:defRPr>
            </a:lvl9pPr>
          </a:lstStyle>
          <a:p/>
        </p:txBody>
      </p:sp>
      <p:sp>
        <p:nvSpPr>
          <p:cNvPr id="90" name="Google Shape;90;p8"/>
          <p:cNvSpPr txBox="1"/>
          <p:nvPr>
            <p:ph idx="3" type="title"/>
          </p:nvPr>
        </p:nvSpPr>
        <p:spPr>
          <a:xfrm>
            <a:off x="989375" y="3732500"/>
            <a:ext cx="6234300" cy="3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ublic Sans"/>
              <a:buNone/>
              <a:defRPr i="0" sz="2500" u="none" cap="none" strike="noStrik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500"/>
              <a:buFont typeface="Fraunces"/>
              <a:buNone/>
              <a:defRPr sz="9500">
                <a:latin typeface="Fraunces"/>
                <a:ea typeface="Fraunces"/>
                <a:cs typeface="Fraunces"/>
                <a:sym typeface="Fraunces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500"/>
              <a:buFont typeface="Fraunces"/>
              <a:buNone/>
              <a:defRPr sz="9500">
                <a:latin typeface="Fraunces"/>
                <a:ea typeface="Fraunces"/>
                <a:cs typeface="Fraunces"/>
                <a:sym typeface="Fraunces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500"/>
              <a:buFont typeface="Fraunces"/>
              <a:buNone/>
              <a:defRPr sz="9500">
                <a:latin typeface="Fraunces"/>
                <a:ea typeface="Fraunces"/>
                <a:cs typeface="Fraunces"/>
                <a:sym typeface="Fraunces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500"/>
              <a:buFont typeface="Fraunces"/>
              <a:buNone/>
              <a:defRPr sz="9500">
                <a:latin typeface="Fraunces"/>
                <a:ea typeface="Fraunces"/>
                <a:cs typeface="Fraunces"/>
                <a:sym typeface="Fraunces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500"/>
              <a:buFont typeface="Fraunces"/>
              <a:buNone/>
              <a:defRPr sz="9500">
                <a:latin typeface="Fraunces"/>
                <a:ea typeface="Fraunces"/>
                <a:cs typeface="Fraunces"/>
                <a:sym typeface="Fraunces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500"/>
              <a:buFont typeface="Fraunces"/>
              <a:buNone/>
              <a:defRPr sz="9500">
                <a:latin typeface="Fraunces"/>
                <a:ea typeface="Fraunces"/>
                <a:cs typeface="Fraunces"/>
                <a:sym typeface="Fraunces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500"/>
              <a:buFont typeface="Fraunces"/>
              <a:buNone/>
              <a:defRPr sz="9500">
                <a:latin typeface="Fraunces"/>
                <a:ea typeface="Fraunces"/>
                <a:cs typeface="Fraunces"/>
                <a:sym typeface="Fraunces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500"/>
              <a:buFont typeface="Fraunces"/>
              <a:buNone/>
              <a:defRPr sz="9500">
                <a:latin typeface="Fraunces"/>
                <a:ea typeface="Fraunces"/>
                <a:cs typeface="Fraunces"/>
                <a:sym typeface="Fraunce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bg>
      <p:bgPr>
        <a:solidFill>
          <a:srgbClr val="C5ABDF"/>
        </a:soli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9"/>
          <p:cNvSpPr/>
          <p:nvPr/>
        </p:nvSpPr>
        <p:spPr>
          <a:xfrm>
            <a:off x="0" y="3975550"/>
            <a:ext cx="10354500" cy="6311400"/>
          </a:xfrm>
          <a:prstGeom prst="rect">
            <a:avLst/>
          </a:prstGeom>
          <a:solidFill>
            <a:srgbClr val="FFCEA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9"/>
          <p:cNvSpPr/>
          <p:nvPr>
            <p:ph idx="2" type="pic"/>
          </p:nvPr>
        </p:nvSpPr>
        <p:spPr>
          <a:xfrm>
            <a:off x="8991525" y="732650"/>
            <a:ext cx="8493300" cy="5647200"/>
          </a:xfrm>
          <a:prstGeom prst="roundRect">
            <a:avLst>
              <a:gd fmla="val 5263" name="adj"/>
            </a:avLst>
          </a:prstGeom>
          <a:noFill/>
          <a:ln>
            <a:noFill/>
          </a:ln>
        </p:spPr>
      </p:sp>
      <p:sp>
        <p:nvSpPr>
          <p:cNvPr id="94" name="Google Shape;94;p9"/>
          <p:cNvSpPr txBox="1"/>
          <p:nvPr>
            <p:ph type="title"/>
          </p:nvPr>
        </p:nvSpPr>
        <p:spPr>
          <a:xfrm>
            <a:off x="989375" y="4788475"/>
            <a:ext cx="7116300" cy="17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Fraunces"/>
              <a:buNone/>
              <a:defRPr i="0" sz="7000" u="none" cap="none" strike="noStrike">
                <a:solidFill>
                  <a:schemeClr val="dk1"/>
                </a:solidFill>
                <a:latin typeface="Fraunces"/>
                <a:ea typeface="Fraunces"/>
                <a:cs typeface="Fraunces"/>
                <a:sym typeface="Fraunces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7000"/>
              <a:buFont typeface="Fraunces"/>
              <a:buNone/>
              <a:defRPr sz="7000">
                <a:latin typeface="Fraunces"/>
                <a:ea typeface="Fraunces"/>
                <a:cs typeface="Fraunces"/>
                <a:sym typeface="Fraunces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7000"/>
              <a:buFont typeface="Fraunces"/>
              <a:buNone/>
              <a:defRPr sz="7000">
                <a:latin typeface="Fraunces"/>
                <a:ea typeface="Fraunces"/>
                <a:cs typeface="Fraunces"/>
                <a:sym typeface="Fraunces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7000"/>
              <a:buFont typeface="Fraunces"/>
              <a:buNone/>
              <a:defRPr sz="7000">
                <a:latin typeface="Fraunces"/>
                <a:ea typeface="Fraunces"/>
                <a:cs typeface="Fraunces"/>
                <a:sym typeface="Fraunces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7000"/>
              <a:buFont typeface="Fraunces"/>
              <a:buNone/>
              <a:defRPr sz="7000">
                <a:latin typeface="Fraunces"/>
                <a:ea typeface="Fraunces"/>
                <a:cs typeface="Fraunces"/>
                <a:sym typeface="Fraunces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7000"/>
              <a:buFont typeface="Fraunces"/>
              <a:buNone/>
              <a:defRPr sz="7000">
                <a:latin typeface="Fraunces"/>
                <a:ea typeface="Fraunces"/>
                <a:cs typeface="Fraunces"/>
                <a:sym typeface="Fraunces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7000"/>
              <a:buFont typeface="Fraunces"/>
              <a:buNone/>
              <a:defRPr sz="7000">
                <a:latin typeface="Fraunces"/>
                <a:ea typeface="Fraunces"/>
                <a:cs typeface="Fraunces"/>
                <a:sym typeface="Fraunces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7000"/>
              <a:buFont typeface="Fraunces"/>
              <a:buNone/>
              <a:defRPr sz="7000">
                <a:latin typeface="Fraunces"/>
                <a:ea typeface="Fraunces"/>
                <a:cs typeface="Fraunces"/>
                <a:sym typeface="Fraunces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7000"/>
              <a:buFont typeface="Fraunces"/>
              <a:buNone/>
              <a:defRPr sz="7000">
                <a:latin typeface="Fraunces"/>
                <a:ea typeface="Fraunces"/>
                <a:cs typeface="Fraunces"/>
                <a:sym typeface="Fraunces"/>
              </a:defRPr>
            </a:lvl9pPr>
          </a:lstStyle>
          <a:p/>
        </p:txBody>
      </p:sp>
      <p:sp>
        <p:nvSpPr>
          <p:cNvPr id="95" name="Google Shape;95;p9"/>
          <p:cNvSpPr txBox="1"/>
          <p:nvPr>
            <p:ph idx="3" type="title"/>
          </p:nvPr>
        </p:nvSpPr>
        <p:spPr>
          <a:xfrm>
            <a:off x="989375" y="7098750"/>
            <a:ext cx="6234300" cy="3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ublic Sans"/>
              <a:buNone/>
              <a:defRPr i="0" sz="2500" u="none" cap="none" strike="noStrik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500"/>
              <a:buFont typeface="Fraunces"/>
              <a:buNone/>
              <a:defRPr sz="9500">
                <a:latin typeface="Fraunces"/>
                <a:ea typeface="Fraunces"/>
                <a:cs typeface="Fraunces"/>
                <a:sym typeface="Fraunces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500"/>
              <a:buFont typeface="Fraunces"/>
              <a:buNone/>
              <a:defRPr sz="9500">
                <a:latin typeface="Fraunces"/>
                <a:ea typeface="Fraunces"/>
                <a:cs typeface="Fraunces"/>
                <a:sym typeface="Fraunces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500"/>
              <a:buFont typeface="Fraunces"/>
              <a:buNone/>
              <a:defRPr sz="9500">
                <a:latin typeface="Fraunces"/>
                <a:ea typeface="Fraunces"/>
                <a:cs typeface="Fraunces"/>
                <a:sym typeface="Fraunces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500"/>
              <a:buFont typeface="Fraunces"/>
              <a:buNone/>
              <a:defRPr sz="9500">
                <a:latin typeface="Fraunces"/>
                <a:ea typeface="Fraunces"/>
                <a:cs typeface="Fraunces"/>
                <a:sym typeface="Fraunces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500"/>
              <a:buFont typeface="Fraunces"/>
              <a:buNone/>
              <a:defRPr sz="9500">
                <a:latin typeface="Fraunces"/>
                <a:ea typeface="Fraunces"/>
                <a:cs typeface="Fraunces"/>
                <a:sym typeface="Fraunces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500"/>
              <a:buFont typeface="Fraunces"/>
              <a:buNone/>
              <a:defRPr sz="9500">
                <a:latin typeface="Fraunces"/>
                <a:ea typeface="Fraunces"/>
                <a:cs typeface="Fraunces"/>
                <a:sym typeface="Fraunces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500"/>
              <a:buFont typeface="Fraunces"/>
              <a:buNone/>
              <a:defRPr sz="9500">
                <a:latin typeface="Fraunces"/>
                <a:ea typeface="Fraunces"/>
                <a:cs typeface="Fraunces"/>
                <a:sym typeface="Fraunces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500"/>
              <a:buFont typeface="Fraunces"/>
              <a:buNone/>
              <a:defRPr sz="9500">
                <a:latin typeface="Fraunces"/>
                <a:ea typeface="Fraunces"/>
                <a:cs typeface="Fraunces"/>
                <a:sym typeface="Fraunces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50"/>
            <a:ext cx="111255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0"/>
              <a:buFont typeface="Fraunces"/>
              <a:buNone/>
              <a:defRPr i="0" sz="9500" u="none" cap="none" strike="noStrike">
                <a:solidFill>
                  <a:schemeClr val="dk1"/>
                </a:solidFill>
                <a:latin typeface="Fraunces"/>
                <a:ea typeface="Fraunces"/>
                <a:cs typeface="Fraunces"/>
                <a:sym typeface="Fraunce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9500"/>
              <a:buFont typeface="Fraunces"/>
              <a:buNone/>
              <a:defRPr sz="9500">
                <a:latin typeface="Fraunces"/>
                <a:ea typeface="Fraunces"/>
                <a:cs typeface="Fraunces"/>
                <a:sym typeface="Fraunce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9500"/>
              <a:buFont typeface="Fraunces"/>
              <a:buNone/>
              <a:defRPr sz="9500">
                <a:latin typeface="Fraunces"/>
                <a:ea typeface="Fraunces"/>
                <a:cs typeface="Fraunces"/>
                <a:sym typeface="Fraunce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9500"/>
              <a:buFont typeface="Fraunces"/>
              <a:buNone/>
              <a:defRPr sz="9500">
                <a:latin typeface="Fraunces"/>
                <a:ea typeface="Fraunces"/>
                <a:cs typeface="Fraunces"/>
                <a:sym typeface="Fraunce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9500"/>
              <a:buFont typeface="Fraunces"/>
              <a:buNone/>
              <a:defRPr sz="9500">
                <a:latin typeface="Fraunces"/>
                <a:ea typeface="Fraunces"/>
                <a:cs typeface="Fraunces"/>
                <a:sym typeface="Fraunce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9500"/>
              <a:buFont typeface="Fraunces"/>
              <a:buNone/>
              <a:defRPr sz="9500">
                <a:latin typeface="Fraunces"/>
                <a:ea typeface="Fraunces"/>
                <a:cs typeface="Fraunces"/>
                <a:sym typeface="Fraunce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9500"/>
              <a:buFont typeface="Fraunces"/>
              <a:buNone/>
              <a:defRPr sz="9500">
                <a:latin typeface="Fraunces"/>
                <a:ea typeface="Fraunces"/>
                <a:cs typeface="Fraunces"/>
                <a:sym typeface="Fraunce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9500"/>
              <a:buFont typeface="Fraunces"/>
              <a:buNone/>
              <a:defRPr sz="9500">
                <a:latin typeface="Fraunces"/>
                <a:ea typeface="Fraunces"/>
                <a:cs typeface="Fraunces"/>
                <a:sym typeface="Fraunce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9500"/>
              <a:buFont typeface="Fraunces"/>
              <a:buNone/>
              <a:defRPr sz="9500">
                <a:latin typeface="Fraunces"/>
                <a:ea typeface="Fraunces"/>
                <a:cs typeface="Fraunces"/>
                <a:sym typeface="Fraunces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612225" y="336085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ublic Sans"/>
              <a:buChar char="•"/>
              <a:defRPr i="0" sz="2000" u="none" cap="none" strike="noStrik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indent="-3556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ublic Sans"/>
              <a:buChar char="–"/>
              <a:defRPr i="0" sz="2000" u="none" cap="none" strike="noStrik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indent="-3556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ublic Sans"/>
              <a:buChar char="•"/>
              <a:defRPr i="0" sz="2000" u="none" cap="none" strike="noStrik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ublic Sans"/>
              <a:buChar char="–"/>
              <a:defRPr i="0" sz="2000" u="none" cap="none" strike="noStrik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ublic Sans"/>
              <a:buChar char="»"/>
              <a:defRPr i="0" sz="2000" u="none" cap="none" strike="noStrik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ublic Sans"/>
              <a:buChar char="•"/>
              <a:defRPr i="0" sz="2000" u="none" cap="none" strike="noStrik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ublic Sans"/>
              <a:buChar char="•"/>
              <a:defRPr i="0" sz="2000" u="none" cap="none" strike="noStrik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ublic Sans"/>
              <a:buChar char="•"/>
              <a:defRPr i="0" sz="2000" u="none" cap="none" strike="noStrik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ublic Sans"/>
              <a:buChar char="•"/>
              <a:defRPr i="0" sz="2000" u="none" cap="none" strike="noStrik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CEC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10"/>
          <p:cNvGrpSpPr/>
          <p:nvPr/>
        </p:nvGrpSpPr>
        <p:grpSpPr>
          <a:xfrm>
            <a:off x="14581900" y="1028700"/>
            <a:ext cx="2677400" cy="919414"/>
            <a:chOff x="-1" y="0"/>
            <a:chExt cx="752189" cy="258300"/>
          </a:xfrm>
        </p:grpSpPr>
        <p:sp>
          <p:nvSpPr>
            <p:cNvPr id="101" name="Google Shape;101;p10"/>
            <p:cNvSpPr/>
            <p:nvPr/>
          </p:nvSpPr>
          <p:spPr>
            <a:xfrm>
              <a:off x="0" y="0"/>
              <a:ext cx="752188" cy="258162"/>
            </a:xfrm>
            <a:custGeom>
              <a:rect b="b" l="l" r="r" t="t"/>
              <a:pathLst>
                <a:path extrusionOk="0" h="258162" w="752188">
                  <a:moveTo>
                    <a:pt x="129081" y="0"/>
                  </a:moveTo>
                  <a:lnTo>
                    <a:pt x="623107" y="0"/>
                  </a:lnTo>
                  <a:cubicBezTo>
                    <a:pt x="694397" y="0"/>
                    <a:pt x="752188" y="57792"/>
                    <a:pt x="752188" y="129081"/>
                  </a:cubicBezTo>
                  <a:lnTo>
                    <a:pt x="752188" y="129081"/>
                  </a:lnTo>
                  <a:cubicBezTo>
                    <a:pt x="752188" y="163315"/>
                    <a:pt x="738589" y="196148"/>
                    <a:pt x="714381" y="220355"/>
                  </a:cubicBezTo>
                  <a:cubicBezTo>
                    <a:pt x="690174" y="244563"/>
                    <a:pt x="657342" y="258162"/>
                    <a:pt x="623107" y="258162"/>
                  </a:cubicBezTo>
                  <a:lnTo>
                    <a:pt x="129081" y="258162"/>
                  </a:lnTo>
                  <a:cubicBezTo>
                    <a:pt x="57792" y="258162"/>
                    <a:pt x="0" y="200371"/>
                    <a:pt x="0" y="129081"/>
                  </a:cubicBezTo>
                  <a:lnTo>
                    <a:pt x="0" y="129081"/>
                  </a:lnTo>
                  <a:cubicBezTo>
                    <a:pt x="0" y="57792"/>
                    <a:pt x="57792" y="0"/>
                    <a:pt x="129081" y="0"/>
                  </a:cubicBezTo>
                  <a:close/>
                </a:path>
              </a:pathLst>
            </a:custGeom>
            <a:solidFill>
              <a:srgbClr val="C5AB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10"/>
            <p:cNvSpPr txBox="1"/>
            <p:nvPr/>
          </p:nvSpPr>
          <p:spPr>
            <a:xfrm>
              <a:off x="-1" y="0"/>
              <a:ext cx="752100" cy="258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00" u="none" cap="none" strike="noStrike">
                  <a:solidFill>
                    <a:srgbClr val="00000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Date</a:t>
              </a:r>
              <a:endParaRPr/>
            </a:p>
          </p:txBody>
        </p:sp>
      </p:grpSp>
      <p:grpSp>
        <p:nvGrpSpPr>
          <p:cNvPr id="103" name="Google Shape;103;p10"/>
          <p:cNvGrpSpPr/>
          <p:nvPr/>
        </p:nvGrpSpPr>
        <p:grpSpPr>
          <a:xfrm>
            <a:off x="5462365" y="6030183"/>
            <a:ext cx="1363730" cy="3228117"/>
            <a:chOff x="0" y="-57150"/>
            <a:chExt cx="454490" cy="1075833"/>
          </a:xfrm>
        </p:grpSpPr>
        <p:sp>
          <p:nvSpPr>
            <p:cNvPr id="104" name="Google Shape;104;p10"/>
            <p:cNvSpPr/>
            <p:nvPr/>
          </p:nvSpPr>
          <p:spPr>
            <a:xfrm>
              <a:off x="0" y="0"/>
              <a:ext cx="454490" cy="1018683"/>
            </a:xfrm>
            <a:custGeom>
              <a:rect b="b" l="l" r="r" t="t"/>
              <a:pathLst>
                <a:path extrusionOk="0" h="1018683" w="454490">
                  <a:moveTo>
                    <a:pt x="85155" y="0"/>
                  </a:moveTo>
                  <a:lnTo>
                    <a:pt x="369334" y="0"/>
                  </a:lnTo>
                  <a:cubicBezTo>
                    <a:pt x="391919" y="0"/>
                    <a:pt x="413578" y="8972"/>
                    <a:pt x="429548" y="24941"/>
                  </a:cubicBezTo>
                  <a:cubicBezTo>
                    <a:pt x="445518" y="40911"/>
                    <a:pt x="454490" y="62571"/>
                    <a:pt x="454490" y="85155"/>
                  </a:cubicBezTo>
                  <a:lnTo>
                    <a:pt x="454490" y="933527"/>
                  </a:lnTo>
                  <a:cubicBezTo>
                    <a:pt x="454490" y="956112"/>
                    <a:pt x="445518" y="977772"/>
                    <a:pt x="429548" y="993741"/>
                  </a:cubicBezTo>
                  <a:cubicBezTo>
                    <a:pt x="413578" y="1009711"/>
                    <a:pt x="391919" y="1018683"/>
                    <a:pt x="369334" y="1018683"/>
                  </a:cubicBezTo>
                  <a:lnTo>
                    <a:pt x="85155" y="1018683"/>
                  </a:lnTo>
                  <a:cubicBezTo>
                    <a:pt x="38125" y="1018683"/>
                    <a:pt x="0" y="980557"/>
                    <a:pt x="0" y="933527"/>
                  </a:cubicBezTo>
                  <a:lnTo>
                    <a:pt x="0" y="85155"/>
                  </a:lnTo>
                  <a:cubicBezTo>
                    <a:pt x="0" y="38125"/>
                    <a:pt x="38125" y="0"/>
                    <a:pt x="85155" y="0"/>
                  </a:cubicBezTo>
                  <a:close/>
                </a:path>
              </a:pathLst>
            </a:custGeom>
            <a:solidFill>
              <a:srgbClr val="DF981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p10"/>
            <p:cNvSpPr txBox="1"/>
            <p:nvPr/>
          </p:nvSpPr>
          <p:spPr>
            <a:xfrm>
              <a:off x="0" y="-57150"/>
              <a:ext cx="454490" cy="10758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6" name="Google Shape;106;p10"/>
          <p:cNvGrpSpPr/>
          <p:nvPr/>
        </p:nvGrpSpPr>
        <p:grpSpPr>
          <a:xfrm>
            <a:off x="528520" y="4784513"/>
            <a:ext cx="1023411" cy="992973"/>
            <a:chOff x="0" y="-57150"/>
            <a:chExt cx="341122" cy="330921"/>
          </a:xfrm>
        </p:grpSpPr>
        <p:sp>
          <p:nvSpPr>
            <p:cNvPr id="107" name="Google Shape;107;p10"/>
            <p:cNvSpPr/>
            <p:nvPr/>
          </p:nvSpPr>
          <p:spPr>
            <a:xfrm>
              <a:off x="0" y="0"/>
              <a:ext cx="341122" cy="273771"/>
            </a:xfrm>
            <a:custGeom>
              <a:rect b="b" l="l" r="r" t="t"/>
              <a:pathLst>
                <a:path extrusionOk="0" h="273771" w="341122">
                  <a:moveTo>
                    <a:pt x="341122" y="113472"/>
                  </a:moveTo>
                  <a:lnTo>
                    <a:pt x="341122" y="160299"/>
                  </a:lnTo>
                  <a:cubicBezTo>
                    <a:pt x="341122" y="222968"/>
                    <a:pt x="290319" y="273771"/>
                    <a:pt x="227650" y="273771"/>
                  </a:cubicBezTo>
                  <a:lnTo>
                    <a:pt x="113472" y="273771"/>
                  </a:lnTo>
                  <a:cubicBezTo>
                    <a:pt x="50803" y="273771"/>
                    <a:pt x="0" y="222968"/>
                    <a:pt x="0" y="160299"/>
                  </a:cubicBezTo>
                  <a:lnTo>
                    <a:pt x="0" y="113472"/>
                  </a:lnTo>
                  <a:cubicBezTo>
                    <a:pt x="0" y="50803"/>
                    <a:pt x="50803" y="0"/>
                    <a:pt x="113472" y="0"/>
                  </a:cubicBezTo>
                  <a:lnTo>
                    <a:pt x="227650" y="0"/>
                  </a:lnTo>
                  <a:cubicBezTo>
                    <a:pt x="290319" y="0"/>
                    <a:pt x="341122" y="50803"/>
                    <a:pt x="341122" y="113472"/>
                  </a:cubicBezTo>
                  <a:close/>
                </a:path>
              </a:pathLst>
            </a:custGeom>
            <a:solidFill>
              <a:srgbClr val="E1EDA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10"/>
            <p:cNvSpPr txBox="1"/>
            <p:nvPr/>
          </p:nvSpPr>
          <p:spPr>
            <a:xfrm>
              <a:off x="0" y="-57150"/>
              <a:ext cx="341122" cy="3309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9" name="Google Shape;109;p10"/>
          <p:cNvGrpSpPr/>
          <p:nvPr/>
        </p:nvGrpSpPr>
        <p:grpSpPr>
          <a:xfrm>
            <a:off x="7083658" y="4726664"/>
            <a:ext cx="1023411" cy="1050823"/>
            <a:chOff x="0" y="-57150"/>
            <a:chExt cx="812800" cy="834571"/>
          </a:xfrm>
        </p:grpSpPr>
        <p:sp>
          <p:nvSpPr>
            <p:cNvPr id="110" name="Google Shape;110;p10"/>
            <p:cNvSpPr/>
            <p:nvPr/>
          </p:nvSpPr>
          <p:spPr>
            <a:xfrm>
              <a:off x="0" y="0"/>
              <a:ext cx="812800" cy="777421"/>
            </a:xfrm>
            <a:custGeom>
              <a:rect b="b" l="l" r="r" t="t"/>
              <a:pathLst>
                <a:path extrusionOk="0" h="777421" w="812800">
                  <a:moveTo>
                    <a:pt x="127000" y="0"/>
                  </a:moveTo>
                  <a:lnTo>
                    <a:pt x="685800" y="0"/>
                  </a:lnTo>
                  <a:cubicBezTo>
                    <a:pt x="755940" y="0"/>
                    <a:pt x="812800" y="56860"/>
                    <a:pt x="812800" y="127000"/>
                  </a:cubicBezTo>
                  <a:lnTo>
                    <a:pt x="812800" y="650421"/>
                  </a:lnTo>
                  <a:cubicBezTo>
                    <a:pt x="812800" y="720561"/>
                    <a:pt x="755940" y="777421"/>
                    <a:pt x="685800" y="777421"/>
                  </a:cubicBezTo>
                  <a:lnTo>
                    <a:pt x="127000" y="777421"/>
                  </a:lnTo>
                  <a:cubicBezTo>
                    <a:pt x="93318" y="777421"/>
                    <a:pt x="61015" y="764040"/>
                    <a:pt x="37197" y="740223"/>
                  </a:cubicBezTo>
                  <a:cubicBezTo>
                    <a:pt x="13380" y="716406"/>
                    <a:pt x="0" y="684103"/>
                    <a:pt x="0" y="650421"/>
                  </a:cubicBezTo>
                  <a:lnTo>
                    <a:pt x="0" y="127000"/>
                  </a:lnTo>
                  <a:cubicBezTo>
                    <a:pt x="0" y="56860"/>
                    <a:pt x="56860" y="0"/>
                    <a:pt x="127000" y="0"/>
                  </a:cubicBezTo>
                  <a:close/>
                </a:path>
              </a:pathLst>
            </a:custGeom>
            <a:solidFill>
              <a:srgbClr val="FFCEA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10"/>
            <p:cNvSpPr txBox="1"/>
            <p:nvPr/>
          </p:nvSpPr>
          <p:spPr>
            <a:xfrm>
              <a:off x="0" y="-57150"/>
              <a:ext cx="812800" cy="83457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2" name="Google Shape;112;p10"/>
          <p:cNvGrpSpPr/>
          <p:nvPr/>
        </p:nvGrpSpPr>
        <p:grpSpPr>
          <a:xfrm>
            <a:off x="9595696" y="8119199"/>
            <a:ext cx="7648465" cy="1139101"/>
            <a:chOff x="0" y="-271232"/>
            <a:chExt cx="10197953" cy="1518801"/>
          </a:xfrm>
        </p:grpSpPr>
        <p:grpSp>
          <p:nvGrpSpPr>
            <p:cNvPr id="113" name="Google Shape;113;p10"/>
            <p:cNvGrpSpPr/>
            <p:nvPr/>
          </p:nvGrpSpPr>
          <p:grpSpPr>
            <a:xfrm>
              <a:off x="0" y="-271232"/>
              <a:ext cx="10197953" cy="1518801"/>
              <a:chOff x="0" y="-57150"/>
              <a:chExt cx="2148761" cy="320019"/>
            </a:xfrm>
          </p:grpSpPr>
          <p:sp>
            <p:nvSpPr>
              <p:cNvPr id="114" name="Google Shape;114;p10"/>
              <p:cNvSpPr/>
              <p:nvPr/>
            </p:nvSpPr>
            <p:spPr>
              <a:xfrm>
                <a:off x="0" y="0"/>
                <a:ext cx="2148761" cy="262869"/>
              </a:xfrm>
              <a:custGeom>
                <a:rect b="b" l="l" r="r" t="t"/>
                <a:pathLst>
                  <a:path extrusionOk="0" h="262869" w="2148761">
                    <a:moveTo>
                      <a:pt x="101222" y="0"/>
                    </a:moveTo>
                    <a:lnTo>
                      <a:pt x="2047539" y="0"/>
                    </a:lnTo>
                    <a:cubicBezTo>
                      <a:pt x="2074385" y="0"/>
                      <a:pt x="2100131" y="10664"/>
                      <a:pt x="2119114" y="29647"/>
                    </a:cubicBezTo>
                    <a:cubicBezTo>
                      <a:pt x="2138096" y="48630"/>
                      <a:pt x="2148761" y="74376"/>
                      <a:pt x="2148761" y="101222"/>
                    </a:cubicBezTo>
                    <a:lnTo>
                      <a:pt x="2148761" y="161647"/>
                    </a:lnTo>
                    <a:cubicBezTo>
                      <a:pt x="2148761" y="188493"/>
                      <a:pt x="2138096" y="214239"/>
                      <a:pt x="2119114" y="233222"/>
                    </a:cubicBezTo>
                    <a:cubicBezTo>
                      <a:pt x="2100131" y="252205"/>
                      <a:pt x="2074385" y="262869"/>
                      <a:pt x="2047539" y="262869"/>
                    </a:cubicBezTo>
                    <a:lnTo>
                      <a:pt x="101222" y="262869"/>
                    </a:lnTo>
                    <a:cubicBezTo>
                      <a:pt x="74376" y="262869"/>
                      <a:pt x="48630" y="252205"/>
                      <a:pt x="29647" y="233222"/>
                    </a:cubicBezTo>
                    <a:cubicBezTo>
                      <a:pt x="10664" y="214239"/>
                      <a:pt x="0" y="188493"/>
                      <a:pt x="0" y="161647"/>
                    </a:cubicBezTo>
                    <a:lnTo>
                      <a:pt x="0" y="101222"/>
                    </a:lnTo>
                    <a:cubicBezTo>
                      <a:pt x="0" y="74376"/>
                      <a:pt x="10664" y="48630"/>
                      <a:pt x="29647" y="29647"/>
                    </a:cubicBezTo>
                    <a:cubicBezTo>
                      <a:pt x="48630" y="10664"/>
                      <a:pt x="74376" y="0"/>
                      <a:pt x="101222" y="0"/>
                    </a:cubicBezTo>
                    <a:close/>
                  </a:path>
                </a:pathLst>
              </a:custGeom>
              <a:solidFill>
                <a:srgbClr val="E1EDA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" name="Google Shape;115;p10"/>
              <p:cNvSpPr txBox="1"/>
              <p:nvPr/>
            </p:nvSpPr>
            <p:spPr>
              <a:xfrm>
                <a:off x="0" y="-57150"/>
                <a:ext cx="2148761" cy="3200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6" name="Google Shape;116;p10"/>
            <p:cNvSpPr txBox="1"/>
            <p:nvPr/>
          </p:nvSpPr>
          <p:spPr>
            <a:xfrm>
              <a:off x="686568" y="321305"/>
              <a:ext cx="8797706" cy="5882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600" u="none" cap="none" strike="noStrike">
                  <a:solidFill>
                    <a:srgbClr val="00000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Presenter name</a:t>
              </a:r>
              <a:endParaRPr/>
            </a:p>
          </p:txBody>
        </p:sp>
      </p:grpSp>
      <p:sp>
        <p:nvSpPr>
          <p:cNvPr id="117" name="Google Shape;117;p10"/>
          <p:cNvSpPr txBox="1"/>
          <p:nvPr/>
        </p:nvSpPr>
        <p:spPr>
          <a:xfrm>
            <a:off x="9600890" y="5714534"/>
            <a:ext cx="7658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A practical guide for patient-centered care</a:t>
            </a:r>
            <a:endParaRPr/>
          </a:p>
        </p:txBody>
      </p:sp>
      <p:sp>
        <p:nvSpPr>
          <p:cNvPr id="118" name="Google Shape;118;p10"/>
          <p:cNvSpPr txBox="1"/>
          <p:nvPr/>
        </p:nvSpPr>
        <p:spPr>
          <a:xfrm>
            <a:off x="9595700" y="3095875"/>
            <a:ext cx="8332500" cy="23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499" u="none" cap="none" strike="noStrike">
                <a:solidFill>
                  <a:srgbClr val="000000"/>
                </a:solidFill>
                <a:latin typeface="Fraunces Light"/>
                <a:ea typeface="Fraunces Light"/>
                <a:cs typeface="Fraunces Light"/>
                <a:sym typeface="Fraunces Light"/>
              </a:rPr>
              <a:t>Nursing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499" u="none" cap="none" strike="noStrike">
                <a:solidFill>
                  <a:srgbClr val="000000"/>
                </a:solidFill>
                <a:latin typeface="Fraunces Light"/>
                <a:ea typeface="Fraunces Light"/>
                <a:cs typeface="Fraunces Light"/>
                <a:sym typeface="Fraunces Light"/>
              </a:rPr>
              <a:t>Process Slides</a:t>
            </a:r>
            <a:endParaRPr/>
          </a:p>
        </p:txBody>
      </p:sp>
      <p:pic>
        <p:nvPicPr>
          <p:cNvPr id="119" name="Google Shape;119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1930" y="1400900"/>
            <a:ext cx="2789400" cy="3228300"/>
          </a:xfrm>
          <a:prstGeom prst="roundRect">
            <a:avLst>
              <a:gd fmla="val 8450" name="adj"/>
            </a:avLst>
          </a:prstGeom>
          <a:noFill/>
          <a:ln>
            <a:noFill/>
          </a:ln>
        </p:spPr>
      </p:pic>
      <p:pic>
        <p:nvPicPr>
          <p:cNvPr id="120" name="Google Shape;120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40023" y="1400906"/>
            <a:ext cx="3308400" cy="4520100"/>
          </a:xfrm>
          <a:prstGeom prst="roundRect">
            <a:avLst>
              <a:gd fmla="val 7190" name="adj"/>
            </a:avLst>
          </a:prstGeom>
          <a:noFill/>
          <a:ln>
            <a:noFill/>
          </a:ln>
        </p:spPr>
      </p:pic>
      <p:pic>
        <p:nvPicPr>
          <p:cNvPr id="121" name="Google Shape;121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1725" y="4869125"/>
            <a:ext cx="4350300" cy="4389300"/>
          </a:xfrm>
          <a:prstGeom prst="roundRect">
            <a:avLst>
              <a:gd fmla="val 3308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5ABDF"/>
        </a:solidFill>
      </p:bgPr>
    </p:bg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" name="Google Shape;247;p19"/>
          <p:cNvGrpSpPr/>
          <p:nvPr/>
        </p:nvGrpSpPr>
        <p:grpSpPr>
          <a:xfrm>
            <a:off x="7655155" y="917888"/>
            <a:ext cx="9604145" cy="8234232"/>
            <a:chOff x="0" y="-57150"/>
            <a:chExt cx="2529487" cy="2168687"/>
          </a:xfrm>
        </p:grpSpPr>
        <p:sp>
          <p:nvSpPr>
            <p:cNvPr id="248" name="Google Shape;248;p19"/>
            <p:cNvSpPr/>
            <p:nvPr/>
          </p:nvSpPr>
          <p:spPr>
            <a:xfrm>
              <a:off x="0" y="0"/>
              <a:ext cx="2529487" cy="2111537"/>
            </a:xfrm>
            <a:custGeom>
              <a:rect b="b" l="l" r="r" t="t"/>
              <a:pathLst>
                <a:path extrusionOk="0" h="2111537" w="2529487">
                  <a:moveTo>
                    <a:pt x="40305" y="0"/>
                  </a:moveTo>
                  <a:lnTo>
                    <a:pt x="2489182" y="0"/>
                  </a:lnTo>
                  <a:cubicBezTo>
                    <a:pt x="2511442" y="0"/>
                    <a:pt x="2529487" y="18045"/>
                    <a:pt x="2529487" y="40305"/>
                  </a:cubicBezTo>
                  <a:lnTo>
                    <a:pt x="2529487" y="2071232"/>
                  </a:lnTo>
                  <a:cubicBezTo>
                    <a:pt x="2529487" y="2093492"/>
                    <a:pt x="2511442" y="2111537"/>
                    <a:pt x="2489182" y="2111537"/>
                  </a:cubicBezTo>
                  <a:lnTo>
                    <a:pt x="40305" y="2111537"/>
                  </a:lnTo>
                  <a:cubicBezTo>
                    <a:pt x="18045" y="2111537"/>
                    <a:pt x="0" y="2093492"/>
                    <a:pt x="0" y="2071232"/>
                  </a:cubicBezTo>
                  <a:lnTo>
                    <a:pt x="0" y="40305"/>
                  </a:lnTo>
                  <a:cubicBezTo>
                    <a:pt x="0" y="18045"/>
                    <a:pt x="18045" y="0"/>
                    <a:pt x="40305" y="0"/>
                  </a:cubicBezTo>
                  <a:close/>
                </a:path>
              </a:pathLst>
            </a:custGeom>
            <a:solidFill>
              <a:srgbClr val="DF981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" name="Google Shape;249;p19"/>
            <p:cNvSpPr txBox="1"/>
            <p:nvPr/>
          </p:nvSpPr>
          <p:spPr>
            <a:xfrm>
              <a:off x="0" y="-57150"/>
              <a:ext cx="2529487" cy="21686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0" name="Google Shape;250;p19"/>
          <p:cNvSpPr/>
          <p:nvPr/>
        </p:nvSpPr>
        <p:spPr>
          <a:xfrm>
            <a:off x="8168359" y="4907257"/>
            <a:ext cx="3824709" cy="3824745"/>
          </a:xfrm>
          <a:custGeom>
            <a:rect b="b" l="l" r="r" t="t"/>
            <a:pathLst>
              <a:path extrusionOk="0" h="1419746" w="1419733">
                <a:moveTo>
                  <a:pt x="932290" y="0"/>
                </a:moveTo>
                <a:lnTo>
                  <a:pt x="177673" y="0"/>
                </a:lnTo>
                <a:cubicBezTo>
                  <a:pt x="79547" y="0"/>
                  <a:pt x="0" y="79547"/>
                  <a:pt x="0" y="177673"/>
                </a:cubicBezTo>
                <a:lnTo>
                  <a:pt x="0" y="1242073"/>
                </a:lnTo>
                <a:cubicBezTo>
                  <a:pt x="0" y="1340199"/>
                  <a:pt x="79547" y="1419746"/>
                  <a:pt x="177673" y="1419746"/>
                </a:cubicBezTo>
                <a:lnTo>
                  <a:pt x="1242060" y="1419746"/>
                </a:lnTo>
                <a:cubicBezTo>
                  <a:pt x="1340186" y="1419746"/>
                  <a:pt x="1419733" y="1340199"/>
                  <a:pt x="1419733" y="1242073"/>
                </a:cubicBezTo>
                <a:lnTo>
                  <a:pt x="1419733" y="523958"/>
                </a:lnTo>
                <a:cubicBezTo>
                  <a:pt x="1419733" y="480251"/>
                  <a:pt x="1403623" y="438079"/>
                  <a:pt x="1374484" y="405503"/>
                </a:cubicBezTo>
                <a:lnTo>
                  <a:pt x="1064707" y="59214"/>
                </a:lnTo>
                <a:cubicBezTo>
                  <a:pt x="1031003" y="21536"/>
                  <a:pt x="982844" y="0"/>
                  <a:pt x="932290" y="0"/>
                </a:cubicBezTo>
                <a:close/>
              </a:path>
            </a:pathLst>
          </a:custGeom>
          <a:solidFill>
            <a:srgbClr val="FFFCE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19"/>
          <p:cNvSpPr/>
          <p:nvPr/>
        </p:nvSpPr>
        <p:spPr>
          <a:xfrm>
            <a:off x="10015376" y="1540656"/>
            <a:ext cx="4500797" cy="3929309"/>
          </a:xfrm>
          <a:custGeom>
            <a:rect b="b" l="l" r="r" t="t"/>
            <a:pathLst>
              <a:path extrusionOk="0" h="1136893" w="1302246">
                <a:moveTo>
                  <a:pt x="0" y="124381"/>
                </a:moveTo>
                <a:lnTo>
                  <a:pt x="0" y="740735"/>
                </a:lnTo>
                <a:cubicBezTo>
                  <a:pt x="0" y="809428"/>
                  <a:pt x="55687" y="865115"/>
                  <a:pt x="124380" y="865115"/>
                </a:cubicBezTo>
                <a:lnTo>
                  <a:pt x="267087" y="865115"/>
                </a:lnTo>
                <a:cubicBezTo>
                  <a:pt x="303063" y="865115"/>
                  <a:pt x="337276" y="880691"/>
                  <a:pt x="360898" y="907825"/>
                </a:cubicBezTo>
                <a:lnTo>
                  <a:pt x="523133" y="1094181"/>
                </a:lnTo>
                <a:cubicBezTo>
                  <a:pt x="546755" y="1121315"/>
                  <a:pt x="580969" y="1136892"/>
                  <a:pt x="616944" y="1136892"/>
                </a:cubicBezTo>
                <a:lnTo>
                  <a:pt x="1008385" y="1136892"/>
                </a:lnTo>
                <a:cubicBezTo>
                  <a:pt x="1044293" y="1136892"/>
                  <a:pt x="1078449" y="1121373"/>
                  <a:pt x="1102069" y="1094327"/>
                </a:cubicBezTo>
                <a:lnTo>
                  <a:pt x="1261260" y="912045"/>
                </a:lnTo>
                <a:cubicBezTo>
                  <a:pt x="1287684" y="881788"/>
                  <a:pt x="1302245" y="842979"/>
                  <a:pt x="1302246" y="802807"/>
                </a:cubicBezTo>
                <a:lnTo>
                  <a:pt x="1302246" y="124381"/>
                </a:lnTo>
                <a:cubicBezTo>
                  <a:pt x="1302246" y="91392"/>
                  <a:pt x="1289140" y="59755"/>
                  <a:pt x="1265814" y="36429"/>
                </a:cubicBezTo>
                <a:cubicBezTo>
                  <a:pt x="1242487" y="13103"/>
                  <a:pt x="1210849" y="0"/>
                  <a:pt x="1177860" y="1"/>
                </a:cubicBezTo>
                <a:lnTo>
                  <a:pt x="124380" y="1"/>
                </a:lnTo>
                <a:cubicBezTo>
                  <a:pt x="55687" y="1"/>
                  <a:pt x="0" y="55688"/>
                  <a:pt x="0" y="124381"/>
                </a:cubicBezTo>
                <a:close/>
              </a:path>
            </a:pathLst>
          </a:custGeom>
          <a:solidFill>
            <a:srgbClr val="FFCEA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19"/>
          <p:cNvSpPr/>
          <p:nvPr/>
        </p:nvSpPr>
        <p:spPr>
          <a:xfrm>
            <a:off x="12680015" y="4167677"/>
            <a:ext cx="4279074" cy="4564290"/>
          </a:xfrm>
          <a:custGeom>
            <a:rect b="b" l="l" r="r" t="t"/>
            <a:pathLst>
              <a:path extrusionOk="0" h="1394126" w="1307009">
                <a:moveTo>
                  <a:pt x="639418" y="88095"/>
                </a:moveTo>
                <a:lnTo>
                  <a:pt x="639418" y="246210"/>
                </a:lnTo>
                <a:cubicBezTo>
                  <a:pt x="639418" y="267140"/>
                  <a:pt x="631966" y="287386"/>
                  <a:pt x="618397" y="303322"/>
                </a:cubicBezTo>
                <a:lnTo>
                  <a:pt x="450704" y="500263"/>
                </a:lnTo>
                <a:cubicBezTo>
                  <a:pt x="433967" y="519922"/>
                  <a:pt x="409449" y="531250"/>
                  <a:pt x="383630" y="531251"/>
                </a:cubicBezTo>
                <a:lnTo>
                  <a:pt x="88095" y="531251"/>
                </a:lnTo>
                <a:cubicBezTo>
                  <a:pt x="39444" y="531251"/>
                  <a:pt x="4" y="570689"/>
                  <a:pt x="0" y="619340"/>
                </a:cubicBezTo>
                <a:lnTo>
                  <a:pt x="0" y="1306032"/>
                </a:lnTo>
                <a:cubicBezTo>
                  <a:pt x="1" y="1354685"/>
                  <a:pt x="39442" y="1394126"/>
                  <a:pt x="88095" y="1394126"/>
                </a:cubicBezTo>
                <a:lnTo>
                  <a:pt x="1218914" y="1394126"/>
                </a:lnTo>
                <a:cubicBezTo>
                  <a:pt x="1267567" y="1394126"/>
                  <a:pt x="1307008" y="1354685"/>
                  <a:pt x="1307009" y="1306032"/>
                </a:cubicBezTo>
                <a:lnTo>
                  <a:pt x="1307009" y="88095"/>
                </a:lnTo>
                <a:cubicBezTo>
                  <a:pt x="1307009" y="64731"/>
                  <a:pt x="1297728" y="42323"/>
                  <a:pt x="1281207" y="25802"/>
                </a:cubicBezTo>
                <a:cubicBezTo>
                  <a:pt x="1264686" y="9281"/>
                  <a:pt x="1242278" y="0"/>
                  <a:pt x="1218914" y="0"/>
                </a:cubicBezTo>
                <a:lnTo>
                  <a:pt x="727513" y="0"/>
                </a:lnTo>
                <a:cubicBezTo>
                  <a:pt x="678860" y="0"/>
                  <a:pt x="639418" y="39441"/>
                  <a:pt x="639418" y="88095"/>
                </a:cubicBezTo>
                <a:close/>
              </a:path>
            </a:pathLst>
          </a:custGeom>
          <a:solidFill>
            <a:srgbClr val="E1EDA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19"/>
          <p:cNvSpPr txBox="1"/>
          <p:nvPr/>
        </p:nvSpPr>
        <p:spPr>
          <a:xfrm>
            <a:off x="1028700" y="1019175"/>
            <a:ext cx="5254500" cy="290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000" u="none" cap="none" strike="noStrike">
                <a:solidFill>
                  <a:srgbClr val="000000"/>
                </a:solidFill>
                <a:latin typeface="Fraunces Light"/>
                <a:ea typeface="Fraunces Light"/>
                <a:cs typeface="Fraunces Light"/>
                <a:sym typeface="Fraunces Light"/>
              </a:rPr>
              <a:t>Types of nursing intervention</a:t>
            </a:r>
            <a:endParaRPr/>
          </a:p>
        </p:txBody>
      </p:sp>
      <p:sp>
        <p:nvSpPr>
          <p:cNvPr id="254" name="Google Shape;254;p19"/>
          <p:cNvSpPr txBox="1"/>
          <p:nvPr/>
        </p:nvSpPr>
        <p:spPr>
          <a:xfrm>
            <a:off x="1028700" y="4600163"/>
            <a:ext cx="45486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Explain how each type of nursing intervention differs from the others.</a:t>
            </a:r>
            <a:endParaRPr/>
          </a:p>
        </p:txBody>
      </p:sp>
      <p:sp>
        <p:nvSpPr>
          <p:cNvPr id="255" name="Google Shape;255;p19"/>
          <p:cNvSpPr txBox="1"/>
          <p:nvPr/>
        </p:nvSpPr>
        <p:spPr>
          <a:xfrm>
            <a:off x="10289724" y="3311677"/>
            <a:ext cx="3858501" cy="415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Example here</a:t>
            </a:r>
            <a:endParaRPr/>
          </a:p>
        </p:txBody>
      </p:sp>
      <p:sp>
        <p:nvSpPr>
          <p:cNvPr id="256" name="Google Shape;256;p19"/>
          <p:cNvSpPr txBox="1"/>
          <p:nvPr/>
        </p:nvSpPr>
        <p:spPr>
          <a:xfrm>
            <a:off x="10796226" y="2597302"/>
            <a:ext cx="2845497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Independent</a:t>
            </a:r>
            <a:endParaRPr/>
          </a:p>
        </p:txBody>
      </p:sp>
      <p:sp>
        <p:nvSpPr>
          <p:cNvPr id="257" name="Google Shape;257;p19"/>
          <p:cNvSpPr txBox="1"/>
          <p:nvPr/>
        </p:nvSpPr>
        <p:spPr>
          <a:xfrm>
            <a:off x="12890302" y="7045941"/>
            <a:ext cx="3858501" cy="415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Example here</a:t>
            </a:r>
            <a:endParaRPr/>
          </a:p>
        </p:txBody>
      </p:sp>
      <p:sp>
        <p:nvSpPr>
          <p:cNvPr id="258" name="Google Shape;258;p19"/>
          <p:cNvSpPr txBox="1"/>
          <p:nvPr/>
        </p:nvSpPr>
        <p:spPr>
          <a:xfrm>
            <a:off x="13278747" y="6333837"/>
            <a:ext cx="3081611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Dependent</a:t>
            </a:r>
            <a:endParaRPr/>
          </a:p>
        </p:txBody>
      </p:sp>
      <p:sp>
        <p:nvSpPr>
          <p:cNvPr id="259" name="Google Shape;259;p19"/>
          <p:cNvSpPr txBox="1"/>
          <p:nvPr/>
        </p:nvSpPr>
        <p:spPr>
          <a:xfrm>
            <a:off x="8552895" y="7045941"/>
            <a:ext cx="3055633" cy="415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Example here</a:t>
            </a:r>
            <a:endParaRPr/>
          </a:p>
        </p:txBody>
      </p:sp>
      <p:sp>
        <p:nvSpPr>
          <p:cNvPr id="260" name="Google Shape;260;p19"/>
          <p:cNvSpPr txBox="1"/>
          <p:nvPr/>
        </p:nvSpPr>
        <p:spPr>
          <a:xfrm>
            <a:off x="8745318" y="6333837"/>
            <a:ext cx="2670789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Collaborative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EA6"/>
        </a:solidFill>
      </p:bgPr>
    </p:bg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25575"/>
            <a:ext cx="7710451" cy="9512725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20"/>
          <p:cNvSpPr/>
          <p:nvPr/>
        </p:nvSpPr>
        <p:spPr>
          <a:xfrm>
            <a:off x="6451918" y="3147855"/>
            <a:ext cx="11215100" cy="5503143"/>
          </a:xfrm>
          <a:custGeom>
            <a:rect b="b" l="l" r="r" t="t"/>
            <a:pathLst>
              <a:path extrusionOk="0" h="1192534" w="2430319">
                <a:moveTo>
                  <a:pt x="0" y="124381"/>
                </a:moveTo>
                <a:lnTo>
                  <a:pt x="0" y="796376"/>
                </a:lnTo>
                <a:cubicBezTo>
                  <a:pt x="0" y="865069"/>
                  <a:pt x="55687" y="920756"/>
                  <a:pt x="124380" y="920756"/>
                </a:cubicBezTo>
                <a:lnTo>
                  <a:pt x="267087" y="920756"/>
                </a:lnTo>
                <a:cubicBezTo>
                  <a:pt x="303063" y="920756"/>
                  <a:pt x="337276" y="936332"/>
                  <a:pt x="360898" y="963466"/>
                </a:cubicBezTo>
                <a:lnTo>
                  <a:pt x="523133" y="1149822"/>
                </a:lnTo>
                <a:cubicBezTo>
                  <a:pt x="546755" y="1176956"/>
                  <a:pt x="580969" y="1192533"/>
                  <a:pt x="616944" y="1192533"/>
                </a:cubicBezTo>
                <a:lnTo>
                  <a:pt x="2136459" y="1192533"/>
                </a:lnTo>
                <a:cubicBezTo>
                  <a:pt x="2172367" y="1192533"/>
                  <a:pt x="2206523" y="1177014"/>
                  <a:pt x="2230143" y="1149968"/>
                </a:cubicBezTo>
                <a:lnTo>
                  <a:pt x="2389334" y="967686"/>
                </a:lnTo>
                <a:cubicBezTo>
                  <a:pt x="2415758" y="937429"/>
                  <a:pt x="2430319" y="898619"/>
                  <a:pt x="2430319" y="858448"/>
                </a:cubicBezTo>
                <a:lnTo>
                  <a:pt x="2430319" y="124381"/>
                </a:lnTo>
                <a:cubicBezTo>
                  <a:pt x="2430319" y="91392"/>
                  <a:pt x="2417214" y="59755"/>
                  <a:pt x="2393888" y="36429"/>
                </a:cubicBezTo>
                <a:cubicBezTo>
                  <a:pt x="2370561" y="13103"/>
                  <a:pt x="2338923" y="0"/>
                  <a:pt x="2305934" y="1"/>
                </a:cubicBezTo>
                <a:lnTo>
                  <a:pt x="124380" y="1"/>
                </a:lnTo>
                <a:cubicBezTo>
                  <a:pt x="55687" y="1"/>
                  <a:pt x="0" y="55688"/>
                  <a:pt x="0" y="124381"/>
                </a:cubicBezTo>
                <a:close/>
              </a:path>
            </a:pathLst>
          </a:custGeom>
          <a:solidFill>
            <a:srgbClr val="FFFCE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20"/>
          <p:cNvSpPr txBox="1"/>
          <p:nvPr/>
        </p:nvSpPr>
        <p:spPr>
          <a:xfrm>
            <a:off x="7043251" y="3921625"/>
            <a:ext cx="10032439" cy="1076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000" u="none" cap="none" strike="noStrike">
                <a:solidFill>
                  <a:srgbClr val="000000"/>
                </a:solidFill>
                <a:latin typeface="Fraunces Light"/>
                <a:ea typeface="Fraunces Light"/>
                <a:cs typeface="Fraunces Light"/>
                <a:sym typeface="Fraunces Light"/>
              </a:rPr>
              <a:t>Stage 4: Implementation</a:t>
            </a:r>
            <a:endParaRPr/>
          </a:p>
        </p:txBody>
      </p:sp>
      <p:sp>
        <p:nvSpPr>
          <p:cNvPr id="268" name="Google Shape;268;p20"/>
          <p:cNvSpPr txBox="1"/>
          <p:nvPr/>
        </p:nvSpPr>
        <p:spPr>
          <a:xfrm>
            <a:off x="7043251" y="5231838"/>
            <a:ext cx="10032439" cy="834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Describe in two to three bullets what happens during implementation. Include a note on real-time documentation. 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CEC"/>
        </a:solidFill>
      </p:bgPr>
    </p:bg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21"/>
          <p:cNvPicPr preferRelativeResize="0"/>
          <p:nvPr/>
        </p:nvPicPr>
        <p:blipFill rotWithShape="1">
          <a:blip r:embed="rId3">
            <a:alphaModFix/>
          </a:blip>
          <a:srcRect b="0" l="0" r="6916" t="0"/>
          <a:stretch/>
        </p:blipFill>
        <p:spPr>
          <a:xfrm>
            <a:off x="9303725" y="657325"/>
            <a:ext cx="8984275" cy="8721551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21"/>
          <p:cNvSpPr/>
          <p:nvPr/>
        </p:nvSpPr>
        <p:spPr>
          <a:xfrm>
            <a:off x="628551" y="1778307"/>
            <a:ext cx="9887834" cy="6479604"/>
          </a:xfrm>
          <a:custGeom>
            <a:rect b="b" l="l" r="r" t="t"/>
            <a:pathLst>
              <a:path extrusionOk="0" h="1753461" w="2675771">
                <a:moveTo>
                  <a:pt x="465532" y="1753460"/>
                </a:moveTo>
                <a:lnTo>
                  <a:pt x="2547103" y="1753460"/>
                </a:lnTo>
                <a:cubicBezTo>
                  <a:pt x="2618164" y="1753460"/>
                  <a:pt x="2675770" y="1695854"/>
                  <a:pt x="2675771" y="1624793"/>
                </a:cubicBezTo>
                <a:lnTo>
                  <a:pt x="2675771" y="584899"/>
                </a:lnTo>
                <a:cubicBezTo>
                  <a:pt x="2675771" y="513837"/>
                  <a:pt x="2618164" y="456231"/>
                  <a:pt x="2547103" y="456231"/>
                </a:cubicBezTo>
                <a:lnTo>
                  <a:pt x="864275" y="456231"/>
                </a:lnTo>
                <a:cubicBezTo>
                  <a:pt x="830151" y="456231"/>
                  <a:pt x="797424" y="442675"/>
                  <a:pt x="773294" y="418545"/>
                </a:cubicBezTo>
                <a:cubicBezTo>
                  <a:pt x="749164" y="394415"/>
                  <a:pt x="735608" y="361688"/>
                  <a:pt x="735608" y="327563"/>
                </a:cubicBezTo>
                <a:lnTo>
                  <a:pt x="735608" y="128668"/>
                </a:lnTo>
                <a:cubicBezTo>
                  <a:pt x="735608" y="57606"/>
                  <a:pt x="678001" y="0"/>
                  <a:pt x="606940" y="0"/>
                </a:cubicBezTo>
                <a:lnTo>
                  <a:pt x="128669" y="0"/>
                </a:lnTo>
                <a:cubicBezTo>
                  <a:pt x="57607" y="0"/>
                  <a:pt x="1" y="57606"/>
                  <a:pt x="1" y="128668"/>
                </a:cubicBezTo>
                <a:lnTo>
                  <a:pt x="1" y="1248221"/>
                </a:lnTo>
                <a:cubicBezTo>
                  <a:pt x="0" y="1279873"/>
                  <a:pt x="11665" y="1310415"/>
                  <a:pt x="32767" y="1334006"/>
                </a:cubicBezTo>
                <a:lnTo>
                  <a:pt x="369634" y="1710578"/>
                </a:lnTo>
                <a:cubicBezTo>
                  <a:pt x="394043" y="1737864"/>
                  <a:pt x="428921" y="1753461"/>
                  <a:pt x="465532" y="1753460"/>
                </a:cubicBezTo>
                <a:close/>
              </a:path>
            </a:pathLst>
          </a:custGeom>
          <a:solidFill>
            <a:srgbClr val="E1EDA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21"/>
          <p:cNvSpPr txBox="1"/>
          <p:nvPr/>
        </p:nvSpPr>
        <p:spPr>
          <a:xfrm>
            <a:off x="1571487" y="3986350"/>
            <a:ext cx="8115300" cy="10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000" u="none" cap="none" strike="noStrike">
                <a:solidFill>
                  <a:srgbClr val="000000"/>
                </a:solidFill>
                <a:latin typeface="Fraunces Light"/>
                <a:ea typeface="Fraunces Light"/>
                <a:cs typeface="Fraunces Light"/>
                <a:sym typeface="Fraunces Light"/>
              </a:rPr>
              <a:t>Stage 5: Evaluation</a:t>
            </a:r>
            <a:endParaRPr/>
          </a:p>
        </p:txBody>
      </p:sp>
      <p:sp>
        <p:nvSpPr>
          <p:cNvPr id="276" name="Google Shape;276;p21"/>
          <p:cNvSpPr txBox="1"/>
          <p:nvPr/>
        </p:nvSpPr>
        <p:spPr>
          <a:xfrm>
            <a:off x="1571487" y="5197582"/>
            <a:ext cx="8115300" cy="16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Describe the purpose of this stage. Explain what the three possible outcomes are (met, partially met, unmet).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Add a note on when and why to modify the care plan.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1EDA6"/>
        </a:solidFill>
      </p:bgPr>
    </p:bg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2"/>
          <p:cNvSpPr txBox="1"/>
          <p:nvPr/>
        </p:nvSpPr>
        <p:spPr>
          <a:xfrm>
            <a:off x="1028700" y="1047750"/>
            <a:ext cx="16230600" cy="1076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000" u="none" cap="none" strike="noStrike">
                <a:solidFill>
                  <a:srgbClr val="000000"/>
                </a:solidFill>
                <a:latin typeface="Fraunces Light"/>
                <a:ea typeface="Fraunces Light"/>
                <a:cs typeface="Fraunces Light"/>
                <a:sym typeface="Fraunces Light"/>
              </a:rPr>
              <a:t>A recap</a:t>
            </a:r>
            <a:endParaRPr/>
          </a:p>
        </p:txBody>
      </p:sp>
      <p:grpSp>
        <p:nvGrpSpPr>
          <p:cNvPr id="282" name="Google Shape;282;p22"/>
          <p:cNvGrpSpPr/>
          <p:nvPr/>
        </p:nvGrpSpPr>
        <p:grpSpPr>
          <a:xfrm>
            <a:off x="1028700" y="3030029"/>
            <a:ext cx="7312116" cy="1149602"/>
            <a:chOff x="0" y="-9525"/>
            <a:chExt cx="9749488" cy="1532802"/>
          </a:xfrm>
        </p:grpSpPr>
        <p:sp>
          <p:nvSpPr>
            <p:cNvPr id="283" name="Google Shape;283;p22"/>
            <p:cNvSpPr txBox="1"/>
            <p:nvPr/>
          </p:nvSpPr>
          <p:spPr>
            <a:xfrm>
              <a:off x="0" y="-9525"/>
              <a:ext cx="9749488" cy="6572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200" u="none" cap="none" strike="noStrike">
                  <a:solidFill>
                    <a:srgbClr val="00000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The nursing process</a:t>
              </a:r>
              <a:endParaRPr/>
            </a:p>
          </p:txBody>
        </p:sp>
        <p:sp>
          <p:nvSpPr>
            <p:cNvPr id="284" name="Google Shape;284;p22"/>
            <p:cNvSpPr txBox="1"/>
            <p:nvPr/>
          </p:nvSpPr>
          <p:spPr>
            <a:xfrm>
              <a:off x="0" y="988607"/>
              <a:ext cx="9749488" cy="5346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Summary of this section</a:t>
              </a:r>
              <a:endParaRPr/>
            </a:p>
          </p:txBody>
        </p:sp>
      </p:grpSp>
      <p:grpSp>
        <p:nvGrpSpPr>
          <p:cNvPr id="285" name="Google Shape;285;p22"/>
          <p:cNvGrpSpPr/>
          <p:nvPr/>
        </p:nvGrpSpPr>
        <p:grpSpPr>
          <a:xfrm>
            <a:off x="9557725" y="3030029"/>
            <a:ext cx="7701575" cy="1149602"/>
            <a:chOff x="0" y="-9525"/>
            <a:chExt cx="10268767" cy="1532802"/>
          </a:xfrm>
        </p:grpSpPr>
        <p:sp>
          <p:nvSpPr>
            <p:cNvPr id="286" name="Google Shape;286;p22"/>
            <p:cNvSpPr txBox="1"/>
            <p:nvPr/>
          </p:nvSpPr>
          <p:spPr>
            <a:xfrm>
              <a:off x="0" y="-9525"/>
              <a:ext cx="10268767" cy="6572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200" u="none" cap="none" strike="noStrike">
                  <a:solidFill>
                    <a:srgbClr val="00000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The five stages</a:t>
              </a:r>
              <a:endParaRPr/>
            </a:p>
          </p:txBody>
        </p:sp>
        <p:sp>
          <p:nvSpPr>
            <p:cNvPr id="287" name="Google Shape;287;p22"/>
            <p:cNvSpPr txBox="1"/>
            <p:nvPr/>
          </p:nvSpPr>
          <p:spPr>
            <a:xfrm>
              <a:off x="0" y="988607"/>
              <a:ext cx="10268767" cy="5346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Summary of this section</a:t>
              </a:r>
              <a:endParaRPr/>
            </a:p>
          </p:txBody>
        </p:sp>
      </p:grpSp>
      <p:grpSp>
        <p:nvGrpSpPr>
          <p:cNvPr id="288" name="Google Shape;288;p22"/>
          <p:cNvGrpSpPr/>
          <p:nvPr/>
        </p:nvGrpSpPr>
        <p:grpSpPr>
          <a:xfrm>
            <a:off x="1028700" y="5755825"/>
            <a:ext cx="3065090" cy="3502660"/>
            <a:chOff x="0" y="-3"/>
            <a:chExt cx="878400" cy="1003800"/>
          </a:xfrm>
        </p:grpSpPr>
        <p:sp>
          <p:nvSpPr>
            <p:cNvPr id="289" name="Google Shape;289;p22"/>
            <p:cNvSpPr/>
            <p:nvPr/>
          </p:nvSpPr>
          <p:spPr>
            <a:xfrm>
              <a:off x="0" y="0"/>
              <a:ext cx="878383" cy="1003744"/>
            </a:xfrm>
            <a:custGeom>
              <a:rect b="b" l="l" r="r" t="t"/>
              <a:pathLst>
                <a:path extrusionOk="0" h="1003744" w="878383">
                  <a:moveTo>
                    <a:pt x="50518" y="0"/>
                  </a:moveTo>
                  <a:lnTo>
                    <a:pt x="827866" y="0"/>
                  </a:lnTo>
                  <a:cubicBezTo>
                    <a:pt x="855766" y="0"/>
                    <a:pt x="878383" y="22618"/>
                    <a:pt x="878383" y="50518"/>
                  </a:cubicBezTo>
                  <a:lnTo>
                    <a:pt x="878383" y="953227"/>
                  </a:lnTo>
                  <a:cubicBezTo>
                    <a:pt x="878383" y="981127"/>
                    <a:pt x="855766" y="1003744"/>
                    <a:pt x="827866" y="1003744"/>
                  </a:cubicBezTo>
                  <a:lnTo>
                    <a:pt x="50518" y="1003744"/>
                  </a:lnTo>
                  <a:cubicBezTo>
                    <a:pt x="37120" y="1003744"/>
                    <a:pt x="24270" y="998422"/>
                    <a:pt x="14796" y="988948"/>
                  </a:cubicBezTo>
                  <a:cubicBezTo>
                    <a:pt x="5322" y="979474"/>
                    <a:pt x="0" y="966625"/>
                    <a:pt x="0" y="953227"/>
                  </a:cubicBezTo>
                  <a:lnTo>
                    <a:pt x="0" y="50518"/>
                  </a:lnTo>
                  <a:cubicBezTo>
                    <a:pt x="0" y="37120"/>
                    <a:pt x="5322" y="24270"/>
                    <a:pt x="14796" y="14796"/>
                  </a:cubicBezTo>
                  <a:cubicBezTo>
                    <a:pt x="24270" y="5322"/>
                    <a:pt x="37120" y="0"/>
                    <a:pt x="50518" y="0"/>
                  </a:cubicBezTo>
                  <a:close/>
                </a:path>
              </a:pathLst>
            </a:custGeom>
            <a:solidFill>
              <a:srgbClr val="DF981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" name="Google Shape;290;p22"/>
            <p:cNvSpPr txBox="1"/>
            <p:nvPr/>
          </p:nvSpPr>
          <p:spPr>
            <a:xfrm>
              <a:off x="0" y="-3"/>
              <a:ext cx="878400" cy="1003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ctr">
                <a:lnSpc>
                  <a:spcPct val="14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799" u="none" cap="none" strike="noStrike">
                  <a:solidFill>
                    <a:srgbClr val="00000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Assessment</a:t>
              </a:r>
              <a:endParaRPr/>
            </a:p>
            <a:p>
              <a:pPr indent="0" lvl="0" marL="0" marR="0" rtl="0" algn="ctr">
                <a:lnSpc>
                  <a:spcPct val="12000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799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Summary of this stage</a:t>
              </a:r>
              <a:endParaRPr/>
            </a:p>
          </p:txBody>
        </p:sp>
      </p:grpSp>
      <p:grpSp>
        <p:nvGrpSpPr>
          <p:cNvPr id="291" name="Google Shape;291;p22"/>
          <p:cNvGrpSpPr/>
          <p:nvPr/>
        </p:nvGrpSpPr>
        <p:grpSpPr>
          <a:xfrm>
            <a:off x="4320092" y="5755650"/>
            <a:ext cx="3065098" cy="3502660"/>
            <a:chOff x="0" y="-53"/>
            <a:chExt cx="878402" cy="1003800"/>
          </a:xfrm>
        </p:grpSpPr>
        <p:sp>
          <p:nvSpPr>
            <p:cNvPr id="292" name="Google Shape;292;p22"/>
            <p:cNvSpPr/>
            <p:nvPr/>
          </p:nvSpPr>
          <p:spPr>
            <a:xfrm>
              <a:off x="0" y="0"/>
              <a:ext cx="878383" cy="1003744"/>
            </a:xfrm>
            <a:custGeom>
              <a:rect b="b" l="l" r="r" t="t"/>
              <a:pathLst>
                <a:path extrusionOk="0" h="1003744" w="878383">
                  <a:moveTo>
                    <a:pt x="50518" y="0"/>
                  </a:moveTo>
                  <a:lnTo>
                    <a:pt x="827866" y="0"/>
                  </a:lnTo>
                  <a:cubicBezTo>
                    <a:pt x="855766" y="0"/>
                    <a:pt x="878383" y="22618"/>
                    <a:pt x="878383" y="50518"/>
                  </a:cubicBezTo>
                  <a:lnTo>
                    <a:pt x="878383" y="953227"/>
                  </a:lnTo>
                  <a:cubicBezTo>
                    <a:pt x="878383" y="981127"/>
                    <a:pt x="855766" y="1003744"/>
                    <a:pt x="827866" y="1003744"/>
                  </a:cubicBezTo>
                  <a:lnTo>
                    <a:pt x="50518" y="1003744"/>
                  </a:lnTo>
                  <a:cubicBezTo>
                    <a:pt x="37120" y="1003744"/>
                    <a:pt x="24270" y="998422"/>
                    <a:pt x="14796" y="988948"/>
                  </a:cubicBezTo>
                  <a:cubicBezTo>
                    <a:pt x="5322" y="979474"/>
                    <a:pt x="0" y="966625"/>
                    <a:pt x="0" y="953227"/>
                  </a:cubicBezTo>
                  <a:lnTo>
                    <a:pt x="0" y="50518"/>
                  </a:lnTo>
                  <a:cubicBezTo>
                    <a:pt x="0" y="37120"/>
                    <a:pt x="5322" y="24270"/>
                    <a:pt x="14796" y="14796"/>
                  </a:cubicBezTo>
                  <a:cubicBezTo>
                    <a:pt x="24270" y="5322"/>
                    <a:pt x="37120" y="0"/>
                    <a:pt x="50518" y="0"/>
                  </a:cubicBezTo>
                  <a:close/>
                </a:path>
              </a:pathLst>
            </a:custGeom>
            <a:solidFill>
              <a:srgbClr val="B7BD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" name="Google Shape;293;p22"/>
            <p:cNvSpPr txBox="1"/>
            <p:nvPr/>
          </p:nvSpPr>
          <p:spPr>
            <a:xfrm>
              <a:off x="2" y="-53"/>
              <a:ext cx="878400" cy="1003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ctr">
                <a:lnSpc>
                  <a:spcPct val="14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799" u="none" cap="none" strike="noStrike">
                  <a:solidFill>
                    <a:srgbClr val="00000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Diagnosis</a:t>
              </a:r>
              <a:endParaRPr/>
            </a:p>
            <a:p>
              <a:pPr indent="0" lvl="0" marL="0" marR="0" rtl="0" algn="ctr">
                <a:lnSpc>
                  <a:spcPct val="14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799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Summary of this stage</a:t>
              </a:r>
              <a:endParaRPr/>
            </a:p>
          </p:txBody>
        </p:sp>
      </p:grpSp>
      <p:grpSp>
        <p:nvGrpSpPr>
          <p:cNvPr id="294" name="Google Shape;294;p22"/>
          <p:cNvGrpSpPr/>
          <p:nvPr/>
        </p:nvGrpSpPr>
        <p:grpSpPr>
          <a:xfrm>
            <a:off x="7611475" y="5755650"/>
            <a:ext cx="3065090" cy="3502660"/>
            <a:chOff x="-3" y="-53"/>
            <a:chExt cx="878400" cy="1003800"/>
          </a:xfrm>
        </p:grpSpPr>
        <p:sp>
          <p:nvSpPr>
            <p:cNvPr id="295" name="Google Shape;295;p22"/>
            <p:cNvSpPr/>
            <p:nvPr/>
          </p:nvSpPr>
          <p:spPr>
            <a:xfrm>
              <a:off x="0" y="0"/>
              <a:ext cx="878383" cy="1003744"/>
            </a:xfrm>
            <a:custGeom>
              <a:rect b="b" l="l" r="r" t="t"/>
              <a:pathLst>
                <a:path extrusionOk="0" h="1003744" w="878383">
                  <a:moveTo>
                    <a:pt x="50518" y="0"/>
                  </a:moveTo>
                  <a:lnTo>
                    <a:pt x="827866" y="0"/>
                  </a:lnTo>
                  <a:cubicBezTo>
                    <a:pt x="855766" y="0"/>
                    <a:pt x="878383" y="22618"/>
                    <a:pt x="878383" y="50518"/>
                  </a:cubicBezTo>
                  <a:lnTo>
                    <a:pt x="878383" y="953227"/>
                  </a:lnTo>
                  <a:cubicBezTo>
                    <a:pt x="878383" y="981127"/>
                    <a:pt x="855766" y="1003744"/>
                    <a:pt x="827866" y="1003744"/>
                  </a:cubicBezTo>
                  <a:lnTo>
                    <a:pt x="50518" y="1003744"/>
                  </a:lnTo>
                  <a:cubicBezTo>
                    <a:pt x="37120" y="1003744"/>
                    <a:pt x="24270" y="998422"/>
                    <a:pt x="14796" y="988948"/>
                  </a:cubicBezTo>
                  <a:cubicBezTo>
                    <a:pt x="5322" y="979474"/>
                    <a:pt x="0" y="966625"/>
                    <a:pt x="0" y="953227"/>
                  </a:cubicBezTo>
                  <a:lnTo>
                    <a:pt x="0" y="50518"/>
                  </a:lnTo>
                  <a:cubicBezTo>
                    <a:pt x="0" y="37120"/>
                    <a:pt x="5322" y="24270"/>
                    <a:pt x="14796" y="14796"/>
                  </a:cubicBezTo>
                  <a:cubicBezTo>
                    <a:pt x="24270" y="5322"/>
                    <a:pt x="37120" y="0"/>
                    <a:pt x="50518" y="0"/>
                  </a:cubicBezTo>
                  <a:close/>
                </a:path>
              </a:pathLst>
            </a:custGeom>
            <a:solidFill>
              <a:srgbClr val="C5AB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" name="Google Shape;296;p22"/>
            <p:cNvSpPr txBox="1"/>
            <p:nvPr/>
          </p:nvSpPr>
          <p:spPr>
            <a:xfrm>
              <a:off x="-3" y="-53"/>
              <a:ext cx="878400" cy="1003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ctr">
                <a:lnSpc>
                  <a:spcPct val="14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799" u="none" cap="none" strike="noStrike">
                  <a:solidFill>
                    <a:srgbClr val="00000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Planning</a:t>
              </a:r>
              <a:endParaRPr/>
            </a:p>
            <a:p>
              <a:pPr indent="0" lvl="0" marL="0" marR="0" rtl="0" algn="ctr">
                <a:lnSpc>
                  <a:spcPct val="14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799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Summary of this stage</a:t>
              </a:r>
              <a:endParaRPr/>
            </a:p>
          </p:txBody>
        </p:sp>
      </p:grpSp>
      <p:grpSp>
        <p:nvGrpSpPr>
          <p:cNvPr id="297" name="Google Shape;297;p22"/>
          <p:cNvGrpSpPr/>
          <p:nvPr/>
        </p:nvGrpSpPr>
        <p:grpSpPr>
          <a:xfrm>
            <a:off x="10787300" y="5755825"/>
            <a:ext cx="3296438" cy="3502660"/>
            <a:chOff x="-33122" y="-3"/>
            <a:chExt cx="944700" cy="1003800"/>
          </a:xfrm>
        </p:grpSpPr>
        <p:sp>
          <p:nvSpPr>
            <p:cNvPr id="298" name="Google Shape;298;p22"/>
            <p:cNvSpPr/>
            <p:nvPr/>
          </p:nvSpPr>
          <p:spPr>
            <a:xfrm>
              <a:off x="0" y="0"/>
              <a:ext cx="878383" cy="1003744"/>
            </a:xfrm>
            <a:custGeom>
              <a:rect b="b" l="l" r="r" t="t"/>
              <a:pathLst>
                <a:path extrusionOk="0" h="1003744" w="878383">
                  <a:moveTo>
                    <a:pt x="50518" y="0"/>
                  </a:moveTo>
                  <a:lnTo>
                    <a:pt x="827866" y="0"/>
                  </a:lnTo>
                  <a:cubicBezTo>
                    <a:pt x="855766" y="0"/>
                    <a:pt x="878383" y="22618"/>
                    <a:pt x="878383" y="50518"/>
                  </a:cubicBezTo>
                  <a:lnTo>
                    <a:pt x="878383" y="953227"/>
                  </a:lnTo>
                  <a:cubicBezTo>
                    <a:pt x="878383" y="981127"/>
                    <a:pt x="855766" y="1003744"/>
                    <a:pt x="827866" y="1003744"/>
                  </a:cubicBezTo>
                  <a:lnTo>
                    <a:pt x="50518" y="1003744"/>
                  </a:lnTo>
                  <a:cubicBezTo>
                    <a:pt x="37120" y="1003744"/>
                    <a:pt x="24270" y="998422"/>
                    <a:pt x="14796" y="988948"/>
                  </a:cubicBezTo>
                  <a:cubicBezTo>
                    <a:pt x="5322" y="979474"/>
                    <a:pt x="0" y="966625"/>
                    <a:pt x="0" y="953227"/>
                  </a:cubicBezTo>
                  <a:lnTo>
                    <a:pt x="0" y="50518"/>
                  </a:lnTo>
                  <a:cubicBezTo>
                    <a:pt x="0" y="37120"/>
                    <a:pt x="5322" y="24270"/>
                    <a:pt x="14796" y="14796"/>
                  </a:cubicBezTo>
                  <a:cubicBezTo>
                    <a:pt x="24270" y="5322"/>
                    <a:pt x="37120" y="0"/>
                    <a:pt x="50518" y="0"/>
                  </a:cubicBezTo>
                  <a:close/>
                </a:path>
              </a:pathLst>
            </a:custGeom>
            <a:solidFill>
              <a:srgbClr val="FFCEA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" name="Google Shape;299;p22"/>
            <p:cNvSpPr txBox="1"/>
            <p:nvPr/>
          </p:nvSpPr>
          <p:spPr>
            <a:xfrm>
              <a:off x="-33122" y="-3"/>
              <a:ext cx="944700" cy="1003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ctr">
                <a:lnSpc>
                  <a:spcPct val="14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799" u="none" cap="none" strike="noStrike">
                  <a:solidFill>
                    <a:srgbClr val="00000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Implementation</a:t>
              </a:r>
              <a:endParaRPr/>
            </a:p>
            <a:p>
              <a:pPr indent="0" lvl="0" marL="0" marR="0" rtl="0" algn="ctr">
                <a:lnSpc>
                  <a:spcPct val="14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799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Summary of this stage</a:t>
              </a:r>
              <a:endParaRPr/>
            </a:p>
          </p:txBody>
        </p:sp>
      </p:grpSp>
      <p:grpSp>
        <p:nvGrpSpPr>
          <p:cNvPr id="300" name="Google Shape;300;p22"/>
          <p:cNvGrpSpPr/>
          <p:nvPr/>
        </p:nvGrpSpPr>
        <p:grpSpPr>
          <a:xfrm>
            <a:off x="14194269" y="5755835"/>
            <a:ext cx="3065096" cy="3502850"/>
            <a:chOff x="0" y="0"/>
            <a:chExt cx="878402" cy="1003854"/>
          </a:xfrm>
        </p:grpSpPr>
        <p:sp>
          <p:nvSpPr>
            <p:cNvPr id="301" name="Google Shape;301;p22"/>
            <p:cNvSpPr/>
            <p:nvPr/>
          </p:nvSpPr>
          <p:spPr>
            <a:xfrm>
              <a:off x="0" y="0"/>
              <a:ext cx="878383" cy="1003744"/>
            </a:xfrm>
            <a:custGeom>
              <a:rect b="b" l="l" r="r" t="t"/>
              <a:pathLst>
                <a:path extrusionOk="0" h="1003744" w="878383">
                  <a:moveTo>
                    <a:pt x="50518" y="0"/>
                  </a:moveTo>
                  <a:lnTo>
                    <a:pt x="827866" y="0"/>
                  </a:lnTo>
                  <a:cubicBezTo>
                    <a:pt x="855766" y="0"/>
                    <a:pt x="878383" y="22618"/>
                    <a:pt x="878383" y="50518"/>
                  </a:cubicBezTo>
                  <a:lnTo>
                    <a:pt x="878383" y="953227"/>
                  </a:lnTo>
                  <a:cubicBezTo>
                    <a:pt x="878383" y="981127"/>
                    <a:pt x="855766" y="1003744"/>
                    <a:pt x="827866" y="1003744"/>
                  </a:cubicBezTo>
                  <a:lnTo>
                    <a:pt x="50518" y="1003744"/>
                  </a:lnTo>
                  <a:cubicBezTo>
                    <a:pt x="37120" y="1003744"/>
                    <a:pt x="24270" y="998422"/>
                    <a:pt x="14796" y="988948"/>
                  </a:cubicBezTo>
                  <a:cubicBezTo>
                    <a:pt x="5322" y="979474"/>
                    <a:pt x="0" y="966625"/>
                    <a:pt x="0" y="953227"/>
                  </a:cubicBezTo>
                  <a:lnTo>
                    <a:pt x="0" y="50518"/>
                  </a:lnTo>
                  <a:cubicBezTo>
                    <a:pt x="0" y="37120"/>
                    <a:pt x="5322" y="24270"/>
                    <a:pt x="14796" y="14796"/>
                  </a:cubicBezTo>
                  <a:cubicBezTo>
                    <a:pt x="24270" y="5322"/>
                    <a:pt x="37120" y="0"/>
                    <a:pt x="50518" y="0"/>
                  </a:cubicBezTo>
                  <a:close/>
                </a:path>
              </a:pathLst>
            </a:custGeom>
            <a:solidFill>
              <a:srgbClr val="FFFC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" name="Google Shape;302;p22"/>
            <p:cNvSpPr txBox="1"/>
            <p:nvPr/>
          </p:nvSpPr>
          <p:spPr>
            <a:xfrm>
              <a:off x="2" y="54"/>
              <a:ext cx="878400" cy="1003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ctr">
                <a:lnSpc>
                  <a:spcPct val="14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799" u="none" cap="none" strike="noStrike">
                  <a:solidFill>
                    <a:srgbClr val="00000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Evaluation</a:t>
              </a:r>
              <a:endParaRPr/>
            </a:p>
            <a:p>
              <a:pPr indent="0" lvl="0" marL="0" marR="0" rtl="0" algn="ctr">
                <a:lnSpc>
                  <a:spcPct val="14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799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Summary of this stage</a:t>
              </a:r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CEC"/>
        </a:solidFill>
      </p:bgPr>
    </p:bg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" name="Google Shape;307;p23"/>
          <p:cNvGrpSpPr/>
          <p:nvPr/>
        </p:nvGrpSpPr>
        <p:grpSpPr>
          <a:xfrm>
            <a:off x="1028700" y="2209695"/>
            <a:ext cx="4940723" cy="7508818"/>
            <a:chOff x="0" y="-28575"/>
            <a:chExt cx="1301260" cy="1977631"/>
          </a:xfrm>
        </p:grpSpPr>
        <p:sp>
          <p:nvSpPr>
            <p:cNvPr id="308" name="Google Shape;308;p23"/>
            <p:cNvSpPr/>
            <p:nvPr/>
          </p:nvSpPr>
          <p:spPr>
            <a:xfrm>
              <a:off x="0" y="0"/>
              <a:ext cx="1301260" cy="1949056"/>
            </a:xfrm>
            <a:custGeom>
              <a:rect b="b" l="l" r="r" t="t"/>
              <a:pathLst>
                <a:path extrusionOk="0" h="1949056" w="1301260">
                  <a:moveTo>
                    <a:pt x="31339" y="0"/>
                  </a:moveTo>
                  <a:lnTo>
                    <a:pt x="1269921" y="0"/>
                  </a:lnTo>
                  <a:cubicBezTo>
                    <a:pt x="1278233" y="0"/>
                    <a:pt x="1286204" y="3302"/>
                    <a:pt x="1292081" y="9179"/>
                  </a:cubicBezTo>
                  <a:cubicBezTo>
                    <a:pt x="1297959" y="15056"/>
                    <a:pt x="1301260" y="23028"/>
                    <a:pt x="1301260" y="31339"/>
                  </a:cubicBezTo>
                  <a:lnTo>
                    <a:pt x="1301260" y="1917717"/>
                  </a:lnTo>
                  <a:cubicBezTo>
                    <a:pt x="1301260" y="1926029"/>
                    <a:pt x="1297959" y="1934000"/>
                    <a:pt x="1292081" y="1939877"/>
                  </a:cubicBezTo>
                  <a:cubicBezTo>
                    <a:pt x="1286204" y="1945754"/>
                    <a:pt x="1278233" y="1949056"/>
                    <a:pt x="1269921" y="1949056"/>
                  </a:cubicBezTo>
                  <a:lnTo>
                    <a:pt x="31339" y="1949056"/>
                  </a:lnTo>
                  <a:cubicBezTo>
                    <a:pt x="23028" y="1949056"/>
                    <a:pt x="15056" y="1945754"/>
                    <a:pt x="9179" y="1939877"/>
                  </a:cubicBezTo>
                  <a:cubicBezTo>
                    <a:pt x="3302" y="1934000"/>
                    <a:pt x="0" y="1926029"/>
                    <a:pt x="0" y="1917717"/>
                  </a:cubicBezTo>
                  <a:lnTo>
                    <a:pt x="0" y="31339"/>
                  </a:lnTo>
                  <a:cubicBezTo>
                    <a:pt x="0" y="23028"/>
                    <a:pt x="3302" y="15056"/>
                    <a:pt x="9179" y="9179"/>
                  </a:cubicBezTo>
                  <a:cubicBezTo>
                    <a:pt x="15056" y="3302"/>
                    <a:pt x="23028" y="0"/>
                    <a:pt x="3133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952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" name="Google Shape;309;p23"/>
            <p:cNvSpPr txBox="1"/>
            <p:nvPr/>
          </p:nvSpPr>
          <p:spPr>
            <a:xfrm>
              <a:off x="0" y="-28575"/>
              <a:ext cx="1301260" cy="19776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0" name="Google Shape;310;p23"/>
          <p:cNvGrpSpPr/>
          <p:nvPr/>
        </p:nvGrpSpPr>
        <p:grpSpPr>
          <a:xfrm>
            <a:off x="6217073" y="2209695"/>
            <a:ext cx="11199144" cy="7508818"/>
            <a:chOff x="0" y="-28575"/>
            <a:chExt cx="2949569" cy="1977631"/>
          </a:xfrm>
        </p:grpSpPr>
        <p:sp>
          <p:nvSpPr>
            <p:cNvPr id="311" name="Google Shape;311;p23"/>
            <p:cNvSpPr/>
            <p:nvPr/>
          </p:nvSpPr>
          <p:spPr>
            <a:xfrm>
              <a:off x="0" y="0"/>
              <a:ext cx="2949569" cy="1949056"/>
            </a:xfrm>
            <a:custGeom>
              <a:rect b="b" l="l" r="r" t="t"/>
              <a:pathLst>
                <a:path extrusionOk="0" h="1949056" w="2949569">
                  <a:moveTo>
                    <a:pt x="13826" y="0"/>
                  </a:moveTo>
                  <a:lnTo>
                    <a:pt x="2935743" y="0"/>
                  </a:lnTo>
                  <a:cubicBezTo>
                    <a:pt x="2939410" y="0"/>
                    <a:pt x="2942926" y="1457"/>
                    <a:pt x="2945519" y="4050"/>
                  </a:cubicBezTo>
                  <a:cubicBezTo>
                    <a:pt x="2948112" y="6642"/>
                    <a:pt x="2949569" y="10159"/>
                    <a:pt x="2949569" y="13826"/>
                  </a:cubicBezTo>
                  <a:lnTo>
                    <a:pt x="2949569" y="1935230"/>
                  </a:lnTo>
                  <a:cubicBezTo>
                    <a:pt x="2949569" y="1938897"/>
                    <a:pt x="2948112" y="1942414"/>
                    <a:pt x="2945519" y="1945006"/>
                  </a:cubicBezTo>
                  <a:cubicBezTo>
                    <a:pt x="2942926" y="1947599"/>
                    <a:pt x="2939410" y="1949056"/>
                    <a:pt x="2935743" y="1949056"/>
                  </a:cubicBezTo>
                  <a:lnTo>
                    <a:pt x="13826" y="1949056"/>
                  </a:lnTo>
                  <a:cubicBezTo>
                    <a:pt x="10159" y="1949056"/>
                    <a:pt x="6642" y="1947599"/>
                    <a:pt x="4050" y="1945006"/>
                  </a:cubicBezTo>
                  <a:cubicBezTo>
                    <a:pt x="1457" y="1942414"/>
                    <a:pt x="0" y="1938897"/>
                    <a:pt x="0" y="1935230"/>
                  </a:cubicBezTo>
                  <a:lnTo>
                    <a:pt x="0" y="13826"/>
                  </a:lnTo>
                  <a:cubicBezTo>
                    <a:pt x="0" y="10159"/>
                    <a:pt x="1457" y="6642"/>
                    <a:pt x="4050" y="4050"/>
                  </a:cubicBezTo>
                  <a:cubicBezTo>
                    <a:pt x="6642" y="1457"/>
                    <a:pt x="10159" y="0"/>
                    <a:pt x="1382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952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23"/>
            <p:cNvSpPr txBox="1"/>
            <p:nvPr/>
          </p:nvSpPr>
          <p:spPr>
            <a:xfrm>
              <a:off x="0" y="-28575"/>
              <a:ext cx="2949569" cy="19776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3" name="Google Shape;313;p23"/>
          <p:cNvGrpSpPr/>
          <p:nvPr/>
        </p:nvGrpSpPr>
        <p:grpSpPr>
          <a:xfrm>
            <a:off x="1261475" y="2694232"/>
            <a:ext cx="4318255" cy="683402"/>
            <a:chOff x="0" y="-9525"/>
            <a:chExt cx="1137318" cy="179991"/>
          </a:xfrm>
        </p:grpSpPr>
        <p:sp>
          <p:nvSpPr>
            <p:cNvPr id="314" name="Google Shape;314;p23"/>
            <p:cNvSpPr/>
            <p:nvPr/>
          </p:nvSpPr>
          <p:spPr>
            <a:xfrm>
              <a:off x="0" y="0"/>
              <a:ext cx="1137318" cy="170466"/>
            </a:xfrm>
            <a:custGeom>
              <a:rect b="b" l="l" r="r" t="t"/>
              <a:pathLst>
                <a:path extrusionOk="0" h="170466" w="1137318">
                  <a:moveTo>
                    <a:pt x="35857" y="0"/>
                  </a:moveTo>
                  <a:lnTo>
                    <a:pt x="1101462" y="0"/>
                  </a:lnTo>
                  <a:cubicBezTo>
                    <a:pt x="1121265" y="0"/>
                    <a:pt x="1137318" y="16054"/>
                    <a:pt x="1137318" y="35857"/>
                  </a:cubicBezTo>
                  <a:lnTo>
                    <a:pt x="1137318" y="134609"/>
                  </a:lnTo>
                  <a:cubicBezTo>
                    <a:pt x="1137318" y="144119"/>
                    <a:pt x="1133540" y="153239"/>
                    <a:pt x="1126816" y="159964"/>
                  </a:cubicBezTo>
                  <a:cubicBezTo>
                    <a:pt x="1120092" y="166688"/>
                    <a:pt x="1110971" y="170466"/>
                    <a:pt x="1101462" y="170466"/>
                  </a:cubicBezTo>
                  <a:lnTo>
                    <a:pt x="35857" y="170466"/>
                  </a:lnTo>
                  <a:cubicBezTo>
                    <a:pt x="26347" y="170466"/>
                    <a:pt x="17227" y="166688"/>
                    <a:pt x="10502" y="159964"/>
                  </a:cubicBezTo>
                  <a:cubicBezTo>
                    <a:pt x="3778" y="153239"/>
                    <a:pt x="0" y="144119"/>
                    <a:pt x="0" y="134609"/>
                  </a:cubicBezTo>
                  <a:lnTo>
                    <a:pt x="0" y="35857"/>
                  </a:lnTo>
                  <a:cubicBezTo>
                    <a:pt x="0" y="26347"/>
                    <a:pt x="3778" y="17227"/>
                    <a:pt x="10502" y="10502"/>
                  </a:cubicBezTo>
                  <a:cubicBezTo>
                    <a:pt x="17227" y="3778"/>
                    <a:pt x="26347" y="0"/>
                    <a:pt x="35857" y="0"/>
                  </a:cubicBezTo>
                  <a:close/>
                </a:path>
              </a:pathLst>
            </a:custGeom>
            <a:solidFill>
              <a:srgbClr val="E1EDA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" name="Google Shape;315;p23"/>
            <p:cNvSpPr txBox="1"/>
            <p:nvPr/>
          </p:nvSpPr>
          <p:spPr>
            <a:xfrm>
              <a:off x="0" y="-9525"/>
              <a:ext cx="1137318" cy="1799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9" u="none" cap="none" strike="noStrike">
                  <a:solidFill>
                    <a:srgbClr val="00000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Fonts</a:t>
              </a:r>
              <a:endParaRPr/>
            </a:p>
          </p:txBody>
        </p:sp>
      </p:grpSp>
      <p:grpSp>
        <p:nvGrpSpPr>
          <p:cNvPr id="316" name="Google Shape;316;p23"/>
          <p:cNvGrpSpPr/>
          <p:nvPr/>
        </p:nvGrpSpPr>
        <p:grpSpPr>
          <a:xfrm>
            <a:off x="9780005" y="2694232"/>
            <a:ext cx="4368067" cy="683402"/>
            <a:chOff x="0" y="-9525"/>
            <a:chExt cx="1150437" cy="179991"/>
          </a:xfrm>
        </p:grpSpPr>
        <p:sp>
          <p:nvSpPr>
            <p:cNvPr id="317" name="Google Shape;317;p23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5448" y="0"/>
                  </a:moveTo>
                  <a:lnTo>
                    <a:pt x="1114989" y="0"/>
                  </a:lnTo>
                  <a:cubicBezTo>
                    <a:pt x="1124391" y="0"/>
                    <a:pt x="1133407" y="3735"/>
                    <a:pt x="1140055" y="10382"/>
                  </a:cubicBezTo>
                  <a:cubicBezTo>
                    <a:pt x="1146703" y="17030"/>
                    <a:pt x="1150437" y="26046"/>
                    <a:pt x="1150437" y="35448"/>
                  </a:cubicBezTo>
                  <a:lnTo>
                    <a:pt x="1150437" y="135018"/>
                  </a:lnTo>
                  <a:cubicBezTo>
                    <a:pt x="1150437" y="144419"/>
                    <a:pt x="1146703" y="153436"/>
                    <a:pt x="1140055" y="160083"/>
                  </a:cubicBezTo>
                  <a:cubicBezTo>
                    <a:pt x="1133407" y="166731"/>
                    <a:pt x="1124391" y="170466"/>
                    <a:pt x="1114989" y="170466"/>
                  </a:cubicBezTo>
                  <a:lnTo>
                    <a:pt x="35448" y="170466"/>
                  </a:lnTo>
                  <a:cubicBezTo>
                    <a:pt x="26046" y="170466"/>
                    <a:pt x="17030" y="166731"/>
                    <a:pt x="10382" y="160083"/>
                  </a:cubicBezTo>
                  <a:cubicBezTo>
                    <a:pt x="3735" y="153436"/>
                    <a:pt x="0" y="144419"/>
                    <a:pt x="0" y="135018"/>
                  </a:cubicBezTo>
                  <a:lnTo>
                    <a:pt x="0" y="35448"/>
                  </a:lnTo>
                  <a:cubicBezTo>
                    <a:pt x="0" y="26046"/>
                    <a:pt x="3735" y="17030"/>
                    <a:pt x="10382" y="10382"/>
                  </a:cubicBezTo>
                  <a:cubicBezTo>
                    <a:pt x="17030" y="3735"/>
                    <a:pt x="26046" y="0"/>
                    <a:pt x="35448" y="0"/>
                  </a:cubicBezTo>
                  <a:close/>
                </a:path>
              </a:pathLst>
            </a:custGeom>
            <a:solidFill>
              <a:srgbClr val="E1EDA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" name="Google Shape;318;p23"/>
            <p:cNvSpPr txBox="1"/>
            <p:nvPr/>
          </p:nvSpPr>
          <p:spPr>
            <a:xfrm>
              <a:off x="0" y="-9525"/>
              <a:ext cx="1150437" cy="1799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9" u="none" cap="none" strike="noStrike">
                  <a:solidFill>
                    <a:srgbClr val="00000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Design Elements / Icons</a:t>
              </a:r>
              <a:endParaRPr/>
            </a:p>
          </p:txBody>
        </p:sp>
      </p:grpSp>
      <p:grpSp>
        <p:nvGrpSpPr>
          <p:cNvPr id="319" name="Google Shape;319;p23"/>
          <p:cNvGrpSpPr/>
          <p:nvPr/>
        </p:nvGrpSpPr>
        <p:grpSpPr>
          <a:xfrm>
            <a:off x="1261475" y="7328632"/>
            <a:ext cx="4318255" cy="683402"/>
            <a:chOff x="0" y="-9525"/>
            <a:chExt cx="1137318" cy="179991"/>
          </a:xfrm>
        </p:grpSpPr>
        <p:sp>
          <p:nvSpPr>
            <p:cNvPr id="320" name="Google Shape;320;p23"/>
            <p:cNvSpPr/>
            <p:nvPr/>
          </p:nvSpPr>
          <p:spPr>
            <a:xfrm>
              <a:off x="0" y="0"/>
              <a:ext cx="1137318" cy="170466"/>
            </a:xfrm>
            <a:custGeom>
              <a:rect b="b" l="l" r="r" t="t"/>
              <a:pathLst>
                <a:path extrusionOk="0" h="170466" w="1137318">
                  <a:moveTo>
                    <a:pt x="35857" y="0"/>
                  </a:moveTo>
                  <a:lnTo>
                    <a:pt x="1101462" y="0"/>
                  </a:lnTo>
                  <a:cubicBezTo>
                    <a:pt x="1121265" y="0"/>
                    <a:pt x="1137318" y="16054"/>
                    <a:pt x="1137318" y="35857"/>
                  </a:cubicBezTo>
                  <a:lnTo>
                    <a:pt x="1137318" y="134609"/>
                  </a:lnTo>
                  <a:cubicBezTo>
                    <a:pt x="1137318" y="144119"/>
                    <a:pt x="1133540" y="153239"/>
                    <a:pt x="1126816" y="159964"/>
                  </a:cubicBezTo>
                  <a:cubicBezTo>
                    <a:pt x="1120092" y="166688"/>
                    <a:pt x="1110971" y="170466"/>
                    <a:pt x="1101462" y="170466"/>
                  </a:cubicBezTo>
                  <a:lnTo>
                    <a:pt x="35857" y="170466"/>
                  </a:lnTo>
                  <a:cubicBezTo>
                    <a:pt x="26347" y="170466"/>
                    <a:pt x="17227" y="166688"/>
                    <a:pt x="10502" y="159964"/>
                  </a:cubicBezTo>
                  <a:cubicBezTo>
                    <a:pt x="3778" y="153239"/>
                    <a:pt x="0" y="144119"/>
                    <a:pt x="0" y="134609"/>
                  </a:cubicBezTo>
                  <a:lnTo>
                    <a:pt x="0" y="35857"/>
                  </a:lnTo>
                  <a:cubicBezTo>
                    <a:pt x="0" y="26347"/>
                    <a:pt x="3778" y="17227"/>
                    <a:pt x="10502" y="10502"/>
                  </a:cubicBezTo>
                  <a:cubicBezTo>
                    <a:pt x="17227" y="3778"/>
                    <a:pt x="26347" y="0"/>
                    <a:pt x="35857" y="0"/>
                  </a:cubicBezTo>
                  <a:close/>
                </a:path>
              </a:pathLst>
            </a:custGeom>
            <a:solidFill>
              <a:srgbClr val="E1EDA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" name="Google Shape;321;p23"/>
            <p:cNvSpPr txBox="1"/>
            <p:nvPr/>
          </p:nvSpPr>
          <p:spPr>
            <a:xfrm>
              <a:off x="0" y="-9525"/>
              <a:ext cx="1137318" cy="1799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9" u="none" cap="none" strike="noStrike">
                  <a:solidFill>
                    <a:srgbClr val="00000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Colors</a:t>
              </a:r>
              <a:endParaRPr/>
            </a:p>
          </p:txBody>
        </p:sp>
      </p:grpSp>
      <p:grpSp>
        <p:nvGrpSpPr>
          <p:cNvPr id="322" name="Google Shape;322;p23"/>
          <p:cNvGrpSpPr/>
          <p:nvPr/>
        </p:nvGrpSpPr>
        <p:grpSpPr>
          <a:xfrm>
            <a:off x="1406273" y="8278734"/>
            <a:ext cx="725897" cy="725897"/>
            <a:chOff x="0" y="0"/>
            <a:chExt cx="812800" cy="812800"/>
          </a:xfrm>
        </p:grpSpPr>
        <p:sp>
          <p:nvSpPr>
            <p:cNvPr id="323" name="Google Shape;323;p2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EA6"/>
            </a:solidFill>
            <a:ln cap="sq" cmpd="sng" w="952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" name="Google Shape;324;p23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5" name="Google Shape;325;p23"/>
          <p:cNvGrpSpPr/>
          <p:nvPr/>
        </p:nvGrpSpPr>
        <p:grpSpPr>
          <a:xfrm>
            <a:off x="2268163" y="8278734"/>
            <a:ext cx="725897" cy="725897"/>
            <a:chOff x="0" y="0"/>
            <a:chExt cx="812800" cy="812800"/>
          </a:xfrm>
        </p:grpSpPr>
        <p:sp>
          <p:nvSpPr>
            <p:cNvPr id="326" name="Google Shape;326;p2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F9810"/>
            </a:solidFill>
            <a:ln cap="sq" cmpd="sng" w="952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" name="Google Shape;327;p23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8" name="Google Shape;328;p23"/>
          <p:cNvGrpSpPr/>
          <p:nvPr/>
        </p:nvGrpSpPr>
        <p:grpSpPr>
          <a:xfrm>
            <a:off x="3130053" y="8278734"/>
            <a:ext cx="725897" cy="725897"/>
            <a:chOff x="0" y="0"/>
            <a:chExt cx="812800" cy="812800"/>
          </a:xfrm>
        </p:grpSpPr>
        <p:sp>
          <p:nvSpPr>
            <p:cNvPr id="329" name="Google Shape;329;p2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1EDA6"/>
            </a:solidFill>
            <a:ln cap="sq" cmpd="sng" w="952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" name="Google Shape;330;p23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1" name="Google Shape;331;p23"/>
          <p:cNvGrpSpPr/>
          <p:nvPr/>
        </p:nvGrpSpPr>
        <p:grpSpPr>
          <a:xfrm>
            <a:off x="3991943" y="8278734"/>
            <a:ext cx="725897" cy="725897"/>
            <a:chOff x="0" y="0"/>
            <a:chExt cx="812800" cy="812800"/>
          </a:xfrm>
        </p:grpSpPr>
        <p:sp>
          <p:nvSpPr>
            <p:cNvPr id="332" name="Google Shape;332;p2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7BD98"/>
            </a:solidFill>
            <a:ln cap="sq" cmpd="sng" w="952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" name="Google Shape;333;p23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4" name="Google Shape;334;p23"/>
          <p:cNvGrpSpPr/>
          <p:nvPr/>
        </p:nvGrpSpPr>
        <p:grpSpPr>
          <a:xfrm>
            <a:off x="4853833" y="8278734"/>
            <a:ext cx="725897" cy="725897"/>
            <a:chOff x="0" y="0"/>
            <a:chExt cx="812800" cy="812800"/>
          </a:xfrm>
        </p:grpSpPr>
        <p:sp>
          <p:nvSpPr>
            <p:cNvPr id="335" name="Google Shape;335;p2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5ABDF"/>
            </a:solidFill>
            <a:ln cap="sq" cmpd="sng" w="952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23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7" name="Google Shape;337;p23"/>
          <p:cNvSpPr/>
          <p:nvPr/>
        </p:nvSpPr>
        <p:spPr>
          <a:xfrm flipH="1">
            <a:off x="8926517" y="3904771"/>
            <a:ext cx="2110062" cy="2886423"/>
          </a:xfrm>
          <a:custGeom>
            <a:rect b="b" l="l" r="r" t="t"/>
            <a:pathLst>
              <a:path extrusionOk="0" h="1866139" w="1364203">
                <a:moveTo>
                  <a:pt x="2" y="1250540"/>
                </a:moveTo>
                <a:lnTo>
                  <a:pt x="2" y="561989"/>
                </a:lnTo>
                <a:cubicBezTo>
                  <a:pt x="0" y="522853"/>
                  <a:pt x="14424" y="485089"/>
                  <a:pt x="40515" y="455919"/>
                </a:cubicBezTo>
                <a:lnTo>
                  <a:pt x="414267" y="38122"/>
                </a:lnTo>
                <a:cubicBezTo>
                  <a:pt x="435967" y="13865"/>
                  <a:pt x="466972" y="0"/>
                  <a:pt x="499518" y="0"/>
                </a:cubicBezTo>
                <a:lnTo>
                  <a:pt x="1249819" y="0"/>
                </a:lnTo>
                <a:cubicBezTo>
                  <a:pt x="1312991" y="0"/>
                  <a:pt x="1364202" y="51211"/>
                  <a:pt x="1364202" y="114384"/>
                </a:cubicBezTo>
                <a:lnTo>
                  <a:pt x="1364202" y="501214"/>
                </a:lnTo>
                <a:lnTo>
                  <a:pt x="1364202" y="1295883"/>
                </a:lnTo>
                <a:cubicBezTo>
                  <a:pt x="1364203" y="1340348"/>
                  <a:pt x="1347812" y="1383253"/>
                  <a:pt x="1318166" y="1416393"/>
                </a:cubicBezTo>
                <a:lnTo>
                  <a:pt x="949940" y="1828017"/>
                </a:lnTo>
                <a:cubicBezTo>
                  <a:pt x="928240" y="1852274"/>
                  <a:pt x="897235" y="1866138"/>
                  <a:pt x="864689" y="1866138"/>
                </a:cubicBezTo>
                <a:lnTo>
                  <a:pt x="515890" y="1866138"/>
                </a:lnTo>
                <a:cubicBezTo>
                  <a:pt x="485553" y="1866138"/>
                  <a:pt x="456459" y="1854087"/>
                  <a:pt x="435008" y="1832636"/>
                </a:cubicBezTo>
                <a:cubicBezTo>
                  <a:pt x="413556" y="1811185"/>
                  <a:pt x="401505" y="1782091"/>
                  <a:pt x="401505" y="1751754"/>
                </a:cubicBezTo>
                <a:lnTo>
                  <a:pt x="401505" y="1479309"/>
                </a:lnTo>
                <a:cubicBezTo>
                  <a:pt x="401505" y="1416136"/>
                  <a:pt x="350293" y="1364924"/>
                  <a:pt x="287120" y="1364924"/>
                </a:cubicBezTo>
                <a:lnTo>
                  <a:pt x="114388" y="1364924"/>
                </a:lnTo>
                <a:cubicBezTo>
                  <a:pt x="84051" y="1364924"/>
                  <a:pt x="54957" y="1352874"/>
                  <a:pt x="33505" y="1331422"/>
                </a:cubicBezTo>
                <a:cubicBezTo>
                  <a:pt x="12053" y="1309971"/>
                  <a:pt x="2" y="1280877"/>
                  <a:pt x="2" y="1250540"/>
                </a:cubicBezTo>
                <a:close/>
              </a:path>
            </a:pathLst>
          </a:custGeom>
          <a:solidFill>
            <a:srgbClr val="DF981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23"/>
          <p:cNvSpPr/>
          <p:nvPr/>
        </p:nvSpPr>
        <p:spPr>
          <a:xfrm>
            <a:off x="6672547" y="3821774"/>
            <a:ext cx="1918669" cy="2227130"/>
          </a:xfrm>
          <a:custGeom>
            <a:rect b="b" l="l" r="r" t="t"/>
            <a:pathLst>
              <a:path extrusionOk="0" h="1537318" w="1324397">
                <a:moveTo>
                  <a:pt x="473267" y="77131"/>
                </a:moveTo>
                <a:lnTo>
                  <a:pt x="404467" y="249131"/>
                </a:lnTo>
                <a:cubicBezTo>
                  <a:pt x="385834" y="295713"/>
                  <a:pt x="340719" y="326259"/>
                  <a:pt x="290548" y="326262"/>
                </a:cubicBezTo>
                <a:lnTo>
                  <a:pt x="122702" y="326262"/>
                </a:lnTo>
                <a:cubicBezTo>
                  <a:pt x="54936" y="326262"/>
                  <a:pt x="1" y="381197"/>
                  <a:pt x="0" y="448963"/>
                </a:cubicBezTo>
                <a:lnTo>
                  <a:pt x="0" y="1414616"/>
                </a:lnTo>
                <a:cubicBezTo>
                  <a:pt x="1" y="1482383"/>
                  <a:pt x="54936" y="1537318"/>
                  <a:pt x="122702" y="1537318"/>
                </a:cubicBezTo>
                <a:lnTo>
                  <a:pt x="1201694" y="1537318"/>
                </a:lnTo>
                <a:cubicBezTo>
                  <a:pt x="1269460" y="1537318"/>
                  <a:pt x="1324396" y="1482383"/>
                  <a:pt x="1324397" y="1414616"/>
                </a:cubicBezTo>
                <a:lnTo>
                  <a:pt x="1324397" y="122701"/>
                </a:lnTo>
                <a:cubicBezTo>
                  <a:pt x="1324396" y="54935"/>
                  <a:pt x="1269461" y="1"/>
                  <a:pt x="1201696" y="0"/>
                </a:cubicBezTo>
                <a:lnTo>
                  <a:pt x="587191" y="0"/>
                </a:lnTo>
                <a:cubicBezTo>
                  <a:pt x="537018" y="0"/>
                  <a:pt x="491900" y="30547"/>
                  <a:pt x="473267" y="77131"/>
                </a:cubicBezTo>
                <a:close/>
              </a:path>
            </a:pathLst>
          </a:custGeom>
          <a:solidFill>
            <a:srgbClr val="C5AB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23"/>
          <p:cNvSpPr/>
          <p:nvPr/>
        </p:nvSpPr>
        <p:spPr>
          <a:xfrm>
            <a:off x="6455198" y="6352930"/>
            <a:ext cx="2598252" cy="2628654"/>
          </a:xfrm>
          <a:custGeom>
            <a:rect b="b" l="l" r="r" t="t"/>
            <a:pathLst>
              <a:path extrusionOk="0" h="2182623" w="2157380">
                <a:moveTo>
                  <a:pt x="1743117" y="38122"/>
                </a:moveTo>
                <a:cubicBezTo>
                  <a:pt x="1721418" y="13865"/>
                  <a:pt x="1690413" y="0"/>
                  <a:pt x="1501164" y="0"/>
                </a:cubicBezTo>
                <a:lnTo>
                  <a:pt x="528968" y="0"/>
                </a:lnTo>
                <a:cubicBezTo>
                  <a:pt x="465795" y="0"/>
                  <a:pt x="414584" y="51211"/>
                  <a:pt x="414584" y="114384"/>
                </a:cubicBezTo>
                <a:lnTo>
                  <a:pt x="414584" y="386829"/>
                </a:lnTo>
                <a:cubicBezTo>
                  <a:pt x="414584" y="417166"/>
                  <a:pt x="402533" y="446260"/>
                  <a:pt x="381081" y="467712"/>
                </a:cubicBezTo>
                <a:cubicBezTo>
                  <a:pt x="359630" y="489163"/>
                  <a:pt x="330536" y="501214"/>
                  <a:pt x="300199" y="501214"/>
                </a:cubicBezTo>
                <a:lnTo>
                  <a:pt x="114384" y="501214"/>
                </a:lnTo>
                <a:cubicBezTo>
                  <a:pt x="84047" y="501214"/>
                  <a:pt x="54953" y="513266"/>
                  <a:pt x="33502" y="534717"/>
                </a:cubicBezTo>
                <a:cubicBezTo>
                  <a:pt x="12051" y="556168"/>
                  <a:pt x="0" y="585262"/>
                  <a:pt x="0" y="615598"/>
                </a:cubicBezTo>
                <a:lnTo>
                  <a:pt x="0" y="1571849"/>
                </a:lnTo>
                <a:cubicBezTo>
                  <a:pt x="0" y="1599988"/>
                  <a:pt x="10372" y="1627140"/>
                  <a:pt x="29133" y="1648112"/>
                </a:cubicBezTo>
                <a:lnTo>
                  <a:pt x="248999" y="1893895"/>
                </a:lnTo>
                <a:cubicBezTo>
                  <a:pt x="270698" y="1918152"/>
                  <a:pt x="301704" y="1932016"/>
                  <a:pt x="334250" y="1932016"/>
                </a:cubicBezTo>
                <a:lnTo>
                  <a:pt x="587615" y="1932016"/>
                </a:lnTo>
                <a:cubicBezTo>
                  <a:pt x="620162" y="1932017"/>
                  <a:pt x="651168" y="1945882"/>
                  <a:pt x="672868" y="1970139"/>
                </a:cubicBezTo>
                <a:lnTo>
                  <a:pt x="828844" y="2144501"/>
                </a:lnTo>
                <a:cubicBezTo>
                  <a:pt x="850543" y="2168759"/>
                  <a:pt x="881549" y="2182623"/>
                  <a:pt x="914095" y="2182623"/>
                </a:cubicBezTo>
                <a:lnTo>
                  <a:pt x="2042995" y="2182623"/>
                </a:lnTo>
                <a:cubicBezTo>
                  <a:pt x="2073332" y="2182623"/>
                  <a:pt x="2102426" y="2170572"/>
                  <a:pt x="2123877" y="2149121"/>
                </a:cubicBezTo>
                <a:cubicBezTo>
                  <a:pt x="2145329" y="2127670"/>
                  <a:pt x="2157380" y="2098576"/>
                  <a:pt x="2157380" y="2068239"/>
                </a:cubicBezTo>
                <a:lnTo>
                  <a:pt x="2157380" y="1932016"/>
                </a:lnTo>
                <a:lnTo>
                  <a:pt x="2157380" y="567445"/>
                </a:lnTo>
                <a:cubicBezTo>
                  <a:pt x="2157380" y="524794"/>
                  <a:pt x="2141658" y="483639"/>
                  <a:pt x="2113222" y="451851"/>
                </a:cubicBezTo>
                <a:close/>
              </a:path>
            </a:pathLst>
          </a:custGeom>
          <a:solidFill>
            <a:srgbClr val="B7BD9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23"/>
          <p:cNvSpPr/>
          <p:nvPr/>
        </p:nvSpPr>
        <p:spPr>
          <a:xfrm>
            <a:off x="14764899" y="6637882"/>
            <a:ext cx="2377601" cy="2343723"/>
          </a:xfrm>
          <a:custGeom>
            <a:rect b="b" l="l" r="r" t="t"/>
            <a:pathLst>
              <a:path extrusionOk="0" h="1419746" w="1440268">
                <a:moveTo>
                  <a:pt x="952826" y="0"/>
                </a:moveTo>
                <a:lnTo>
                  <a:pt x="177673" y="0"/>
                </a:lnTo>
                <a:cubicBezTo>
                  <a:pt x="79547" y="0"/>
                  <a:pt x="0" y="79547"/>
                  <a:pt x="0" y="177673"/>
                </a:cubicBezTo>
                <a:lnTo>
                  <a:pt x="0" y="1242073"/>
                </a:lnTo>
                <a:cubicBezTo>
                  <a:pt x="0" y="1340199"/>
                  <a:pt x="79547" y="1419746"/>
                  <a:pt x="177673" y="1419746"/>
                </a:cubicBezTo>
                <a:lnTo>
                  <a:pt x="1262595" y="1419746"/>
                </a:lnTo>
                <a:cubicBezTo>
                  <a:pt x="1360721" y="1419746"/>
                  <a:pt x="1440268" y="1340199"/>
                  <a:pt x="1440268" y="1242073"/>
                </a:cubicBezTo>
                <a:lnTo>
                  <a:pt x="1440268" y="523958"/>
                </a:lnTo>
                <a:cubicBezTo>
                  <a:pt x="1440268" y="480251"/>
                  <a:pt x="1424159" y="438079"/>
                  <a:pt x="1395020" y="405503"/>
                </a:cubicBezTo>
                <a:lnTo>
                  <a:pt x="1085242" y="59214"/>
                </a:lnTo>
                <a:cubicBezTo>
                  <a:pt x="1051538" y="21536"/>
                  <a:pt x="1003379" y="0"/>
                  <a:pt x="952826" y="0"/>
                </a:cubicBezTo>
                <a:close/>
              </a:path>
            </a:pathLst>
          </a:custGeom>
          <a:solidFill>
            <a:srgbClr val="DF981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23"/>
          <p:cNvSpPr/>
          <p:nvPr/>
        </p:nvSpPr>
        <p:spPr>
          <a:xfrm>
            <a:off x="11461207" y="3932509"/>
            <a:ext cx="2297366" cy="2005659"/>
          </a:xfrm>
          <a:custGeom>
            <a:rect b="b" l="l" r="r" t="t"/>
            <a:pathLst>
              <a:path extrusionOk="0" h="1136893" w="1302246">
                <a:moveTo>
                  <a:pt x="0" y="124381"/>
                </a:moveTo>
                <a:lnTo>
                  <a:pt x="0" y="740735"/>
                </a:lnTo>
                <a:cubicBezTo>
                  <a:pt x="0" y="809428"/>
                  <a:pt x="55687" y="865115"/>
                  <a:pt x="124380" y="865115"/>
                </a:cubicBezTo>
                <a:lnTo>
                  <a:pt x="267087" y="865115"/>
                </a:lnTo>
                <a:cubicBezTo>
                  <a:pt x="303063" y="865115"/>
                  <a:pt x="337276" y="880691"/>
                  <a:pt x="360898" y="907825"/>
                </a:cubicBezTo>
                <a:lnTo>
                  <a:pt x="523133" y="1094181"/>
                </a:lnTo>
                <a:cubicBezTo>
                  <a:pt x="546755" y="1121315"/>
                  <a:pt x="580969" y="1136892"/>
                  <a:pt x="616944" y="1136892"/>
                </a:cubicBezTo>
                <a:lnTo>
                  <a:pt x="1008385" y="1136892"/>
                </a:lnTo>
                <a:cubicBezTo>
                  <a:pt x="1044293" y="1136892"/>
                  <a:pt x="1078449" y="1121373"/>
                  <a:pt x="1102069" y="1094327"/>
                </a:cubicBezTo>
                <a:lnTo>
                  <a:pt x="1261260" y="912045"/>
                </a:lnTo>
                <a:cubicBezTo>
                  <a:pt x="1287684" y="881788"/>
                  <a:pt x="1302245" y="842979"/>
                  <a:pt x="1302246" y="802807"/>
                </a:cubicBezTo>
                <a:lnTo>
                  <a:pt x="1302246" y="124381"/>
                </a:lnTo>
                <a:cubicBezTo>
                  <a:pt x="1302246" y="91392"/>
                  <a:pt x="1289140" y="59755"/>
                  <a:pt x="1265814" y="36429"/>
                </a:cubicBezTo>
                <a:cubicBezTo>
                  <a:pt x="1242487" y="13103"/>
                  <a:pt x="1210849" y="0"/>
                  <a:pt x="1177860" y="1"/>
                </a:cubicBezTo>
                <a:lnTo>
                  <a:pt x="124380" y="1"/>
                </a:lnTo>
                <a:cubicBezTo>
                  <a:pt x="55687" y="1"/>
                  <a:pt x="0" y="55688"/>
                  <a:pt x="0" y="124381"/>
                </a:cubicBezTo>
                <a:close/>
              </a:path>
            </a:pathLst>
          </a:custGeom>
          <a:solidFill>
            <a:srgbClr val="B7BD9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23"/>
          <p:cNvSpPr/>
          <p:nvPr/>
        </p:nvSpPr>
        <p:spPr>
          <a:xfrm>
            <a:off x="9539226" y="6545115"/>
            <a:ext cx="2648542" cy="2459516"/>
          </a:xfrm>
          <a:custGeom>
            <a:rect b="b" l="l" r="r" t="t"/>
            <a:pathLst>
              <a:path extrusionOk="0" h="1394126" w="1501271">
                <a:moveTo>
                  <a:pt x="639418" y="88095"/>
                </a:moveTo>
                <a:lnTo>
                  <a:pt x="639418" y="246210"/>
                </a:lnTo>
                <a:cubicBezTo>
                  <a:pt x="639418" y="267140"/>
                  <a:pt x="631966" y="287386"/>
                  <a:pt x="618397" y="303322"/>
                </a:cubicBezTo>
                <a:lnTo>
                  <a:pt x="450704" y="500263"/>
                </a:lnTo>
                <a:cubicBezTo>
                  <a:pt x="433967" y="519922"/>
                  <a:pt x="409449" y="531250"/>
                  <a:pt x="383630" y="531251"/>
                </a:cubicBezTo>
                <a:lnTo>
                  <a:pt x="88095" y="531251"/>
                </a:lnTo>
                <a:cubicBezTo>
                  <a:pt x="39444" y="531251"/>
                  <a:pt x="4" y="570689"/>
                  <a:pt x="0" y="619340"/>
                </a:cubicBezTo>
                <a:lnTo>
                  <a:pt x="0" y="1306032"/>
                </a:lnTo>
                <a:cubicBezTo>
                  <a:pt x="1" y="1354685"/>
                  <a:pt x="39442" y="1394126"/>
                  <a:pt x="88095" y="1394126"/>
                </a:cubicBezTo>
                <a:lnTo>
                  <a:pt x="1413176" y="1394126"/>
                </a:lnTo>
                <a:cubicBezTo>
                  <a:pt x="1461829" y="1394126"/>
                  <a:pt x="1501270" y="1354685"/>
                  <a:pt x="1501271" y="1306032"/>
                </a:cubicBezTo>
                <a:lnTo>
                  <a:pt x="1501271" y="88095"/>
                </a:lnTo>
                <a:cubicBezTo>
                  <a:pt x="1501271" y="64731"/>
                  <a:pt x="1491990" y="42323"/>
                  <a:pt x="1475469" y="25802"/>
                </a:cubicBezTo>
                <a:cubicBezTo>
                  <a:pt x="1458948" y="9281"/>
                  <a:pt x="1436540" y="0"/>
                  <a:pt x="1413176" y="0"/>
                </a:cubicBezTo>
                <a:lnTo>
                  <a:pt x="727513" y="0"/>
                </a:lnTo>
                <a:cubicBezTo>
                  <a:pt x="678860" y="0"/>
                  <a:pt x="639418" y="39441"/>
                  <a:pt x="639418" y="88095"/>
                </a:cubicBezTo>
                <a:close/>
              </a:path>
            </a:pathLst>
          </a:custGeom>
          <a:solidFill>
            <a:srgbClr val="FFCEA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p23"/>
          <p:cNvSpPr/>
          <p:nvPr/>
        </p:nvSpPr>
        <p:spPr>
          <a:xfrm>
            <a:off x="14281780" y="3953398"/>
            <a:ext cx="2860718" cy="2506802"/>
          </a:xfrm>
          <a:custGeom>
            <a:rect b="b" l="l" r="r" t="t"/>
            <a:pathLst>
              <a:path extrusionOk="0" h="1288236" w="1470112">
                <a:moveTo>
                  <a:pt x="1035368" y="626424"/>
                </a:moveTo>
                <a:lnTo>
                  <a:pt x="1035368" y="160633"/>
                </a:lnTo>
                <a:cubicBezTo>
                  <a:pt x="1035368" y="71918"/>
                  <a:pt x="963450" y="0"/>
                  <a:pt x="874735" y="0"/>
                </a:cubicBezTo>
                <a:lnTo>
                  <a:pt x="160633" y="0"/>
                </a:lnTo>
                <a:cubicBezTo>
                  <a:pt x="71918" y="1"/>
                  <a:pt x="1" y="71918"/>
                  <a:pt x="0" y="160633"/>
                </a:cubicBezTo>
                <a:lnTo>
                  <a:pt x="0" y="694117"/>
                </a:lnTo>
                <a:cubicBezTo>
                  <a:pt x="1" y="782832"/>
                  <a:pt x="71918" y="854750"/>
                  <a:pt x="160633" y="854751"/>
                </a:cubicBezTo>
                <a:lnTo>
                  <a:pt x="808300" y="854751"/>
                </a:lnTo>
                <a:cubicBezTo>
                  <a:pt x="897015" y="854751"/>
                  <a:pt x="968933" y="926669"/>
                  <a:pt x="968933" y="1015384"/>
                </a:cubicBezTo>
                <a:lnTo>
                  <a:pt x="968933" y="1127602"/>
                </a:lnTo>
                <a:cubicBezTo>
                  <a:pt x="968933" y="1216315"/>
                  <a:pt x="1040848" y="1288232"/>
                  <a:pt x="1129560" y="1288236"/>
                </a:cubicBezTo>
                <a:lnTo>
                  <a:pt x="1309479" y="1288236"/>
                </a:lnTo>
                <a:cubicBezTo>
                  <a:pt x="1398194" y="1288235"/>
                  <a:pt x="1470111" y="1216318"/>
                  <a:pt x="1470112" y="1127602"/>
                </a:cubicBezTo>
                <a:lnTo>
                  <a:pt x="1470112" y="947691"/>
                </a:lnTo>
                <a:cubicBezTo>
                  <a:pt x="1470112" y="858975"/>
                  <a:pt x="1398194" y="787057"/>
                  <a:pt x="1309479" y="787057"/>
                </a:cubicBezTo>
                <a:lnTo>
                  <a:pt x="1196002" y="787057"/>
                </a:lnTo>
                <a:cubicBezTo>
                  <a:pt x="1107286" y="787057"/>
                  <a:pt x="1035368" y="715139"/>
                  <a:pt x="1035368" y="626424"/>
                </a:cubicBezTo>
                <a:close/>
              </a:path>
            </a:pathLst>
          </a:custGeom>
          <a:solidFill>
            <a:srgbClr val="FFCEA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23"/>
          <p:cNvSpPr/>
          <p:nvPr/>
        </p:nvSpPr>
        <p:spPr>
          <a:xfrm rot="-5400000">
            <a:off x="12150478" y="6723592"/>
            <a:ext cx="2651701" cy="1910375"/>
          </a:xfrm>
          <a:custGeom>
            <a:rect b="b" l="l" r="r" t="t"/>
            <a:pathLst>
              <a:path extrusionOk="0" h="1143333" w="1587006">
                <a:moveTo>
                  <a:pt x="965120" y="1007023"/>
                </a:moveTo>
                <a:cubicBezTo>
                  <a:pt x="983327" y="986670"/>
                  <a:pt x="1009342" y="975037"/>
                  <a:pt x="1036650" y="975036"/>
                </a:cubicBezTo>
                <a:lnTo>
                  <a:pt x="1500741" y="975372"/>
                </a:lnTo>
                <a:cubicBezTo>
                  <a:pt x="1523616" y="975384"/>
                  <a:pt x="1545558" y="966306"/>
                  <a:pt x="1561737" y="950136"/>
                </a:cubicBezTo>
                <a:cubicBezTo>
                  <a:pt x="1577916" y="933965"/>
                  <a:pt x="1587006" y="912028"/>
                  <a:pt x="1587006" y="889154"/>
                </a:cubicBezTo>
                <a:lnTo>
                  <a:pt x="1587006" y="86220"/>
                </a:lnTo>
                <a:cubicBezTo>
                  <a:pt x="1587006" y="63353"/>
                  <a:pt x="1577922" y="41423"/>
                  <a:pt x="1561753" y="25254"/>
                </a:cubicBezTo>
                <a:cubicBezTo>
                  <a:pt x="1545584" y="9085"/>
                  <a:pt x="1523654" y="1"/>
                  <a:pt x="1500787" y="1"/>
                </a:cubicBezTo>
                <a:lnTo>
                  <a:pt x="303022" y="1"/>
                </a:lnTo>
                <a:cubicBezTo>
                  <a:pt x="278489" y="0"/>
                  <a:pt x="255117" y="10451"/>
                  <a:pt x="238760" y="28736"/>
                </a:cubicBezTo>
                <a:lnTo>
                  <a:pt x="21960" y="271093"/>
                </a:lnTo>
                <a:cubicBezTo>
                  <a:pt x="7818" y="286901"/>
                  <a:pt x="0" y="307367"/>
                  <a:pt x="0" y="328577"/>
                </a:cubicBezTo>
                <a:lnTo>
                  <a:pt x="0" y="1057120"/>
                </a:lnTo>
                <a:cubicBezTo>
                  <a:pt x="4" y="1104735"/>
                  <a:pt x="38604" y="1143333"/>
                  <a:pt x="86219" y="1143333"/>
                </a:cubicBezTo>
                <a:lnTo>
                  <a:pt x="804624" y="1143333"/>
                </a:lnTo>
                <a:cubicBezTo>
                  <a:pt x="829157" y="1143334"/>
                  <a:pt x="852529" y="1132883"/>
                  <a:pt x="868886" y="1114598"/>
                </a:cubicBezTo>
                <a:close/>
              </a:path>
            </a:pathLst>
          </a:custGeom>
          <a:solidFill>
            <a:srgbClr val="C5AB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23"/>
          <p:cNvSpPr txBox="1"/>
          <p:nvPr/>
        </p:nvSpPr>
        <p:spPr>
          <a:xfrm>
            <a:off x="1329960" y="3685682"/>
            <a:ext cx="4181285" cy="5195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This presentation template</a:t>
            </a:r>
            <a:endParaRPr/>
          </a:p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uses the following free fonts:</a:t>
            </a:r>
            <a:endParaRPr/>
          </a:p>
        </p:txBody>
      </p:sp>
      <p:sp>
        <p:nvSpPr>
          <p:cNvPr id="346" name="Google Shape;346;p23"/>
          <p:cNvSpPr txBox="1"/>
          <p:nvPr/>
        </p:nvSpPr>
        <p:spPr>
          <a:xfrm>
            <a:off x="1273019" y="6778492"/>
            <a:ext cx="4368067" cy="2623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You can find these fonts online too.</a:t>
            </a:r>
            <a:endParaRPr/>
          </a:p>
        </p:txBody>
      </p:sp>
      <p:sp>
        <p:nvSpPr>
          <p:cNvPr id="347" name="Google Shape;347;p23"/>
          <p:cNvSpPr txBox="1"/>
          <p:nvPr/>
        </p:nvSpPr>
        <p:spPr>
          <a:xfrm>
            <a:off x="1845335" y="5032914"/>
            <a:ext cx="3150536" cy="3630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97" u="none" cap="none" strike="noStrike">
                <a:solidFill>
                  <a:srgbClr val="000000"/>
                </a:solidFill>
                <a:latin typeface="Fraunces Light"/>
                <a:ea typeface="Fraunces Light"/>
                <a:cs typeface="Fraunces Light"/>
                <a:sym typeface="Fraunces Light"/>
              </a:rPr>
              <a:t>Fraunces Light</a:t>
            </a:r>
            <a:endParaRPr/>
          </a:p>
        </p:txBody>
      </p:sp>
      <p:sp>
        <p:nvSpPr>
          <p:cNvPr id="348" name="Google Shape;348;p23"/>
          <p:cNvSpPr txBox="1"/>
          <p:nvPr/>
        </p:nvSpPr>
        <p:spPr>
          <a:xfrm>
            <a:off x="1680888" y="6002706"/>
            <a:ext cx="3479429" cy="2929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97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Public Sans</a:t>
            </a:r>
            <a:endParaRPr/>
          </a:p>
        </p:txBody>
      </p:sp>
      <p:sp>
        <p:nvSpPr>
          <p:cNvPr id="349" name="Google Shape;349;p23"/>
          <p:cNvSpPr txBox="1"/>
          <p:nvPr/>
        </p:nvSpPr>
        <p:spPr>
          <a:xfrm>
            <a:off x="2476072" y="4719870"/>
            <a:ext cx="1889061" cy="2154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97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TITLES:</a:t>
            </a:r>
            <a:endParaRPr/>
          </a:p>
        </p:txBody>
      </p:sp>
      <p:sp>
        <p:nvSpPr>
          <p:cNvPr id="350" name="Google Shape;350;p23"/>
          <p:cNvSpPr txBox="1"/>
          <p:nvPr/>
        </p:nvSpPr>
        <p:spPr>
          <a:xfrm>
            <a:off x="2476072" y="5720562"/>
            <a:ext cx="1889061" cy="2154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97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BODY TEXT:</a:t>
            </a:r>
            <a:endParaRPr/>
          </a:p>
        </p:txBody>
      </p:sp>
      <p:sp>
        <p:nvSpPr>
          <p:cNvPr id="351" name="Google Shape;351;p23"/>
          <p:cNvSpPr txBox="1"/>
          <p:nvPr/>
        </p:nvSpPr>
        <p:spPr>
          <a:xfrm>
            <a:off x="1406273" y="9110279"/>
            <a:ext cx="725897" cy="1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#FFCEA6</a:t>
            </a:r>
            <a:endParaRPr/>
          </a:p>
        </p:txBody>
      </p:sp>
      <p:sp>
        <p:nvSpPr>
          <p:cNvPr id="352" name="Google Shape;352;p23"/>
          <p:cNvSpPr txBox="1"/>
          <p:nvPr/>
        </p:nvSpPr>
        <p:spPr>
          <a:xfrm>
            <a:off x="2268163" y="9110279"/>
            <a:ext cx="725897" cy="1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#DF9810</a:t>
            </a:r>
            <a:endParaRPr/>
          </a:p>
        </p:txBody>
      </p:sp>
      <p:sp>
        <p:nvSpPr>
          <p:cNvPr id="353" name="Google Shape;353;p23"/>
          <p:cNvSpPr txBox="1"/>
          <p:nvPr/>
        </p:nvSpPr>
        <p:spPr>
          <a:xfrm>
            <a:off x="3130053" y="9110279"/>
            <a:ext cx="725897" cy="1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#E1EDA6</a:t>
            </a:r>
            <a:endParaRPr/>
          </a:p>
        </p:txBody>
      </p:sp>
      <p:sp>
        <p:nvSpPr>
          <p:cNvPr id="354" name="Google Shape;354;p23"/>
          <p:cNvSpPr txBox="1"/>
          <p:nvPr/>
        </p:nvSpPr>
        <p:spPr>
          <a:xfrm>
            <a:off x="3991943" y="9110279"/>
            <a:ext cx="725897" cy="1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#B7BD98</a:t>
            </a:r>
            <a:endParaRPr/>
          </a:p>
        </p:txBody>
      </p:sp>
      <p:sp>
        <p:nvSpPr>
          <p:cNvPr id="355" name="Google Shape;355;p23"/>
          <p:cNvSpPr txBox="1"/>
          <p:nvPr/>
        </p:nvSpPr>
        <p:spPr>
          <a:xfrm>
            <a:off x="4853833" y="9110279"/>
            <a:ext cx="725897" cy="1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#C5ABDF</a:t>
            </a:r>
            <a:endParaRPr/>
          </a:p>
        </p:txBody>
      </p:sp>
      <p:sp>
        <p:nvSpPr>
          <p:cNvPr id="356" name="Google Shape;356;p23"/>
          <p:cNvSpPr txBox="1"/>
          <p:nvPr/>
        </p:nvSpPr>
        <p:spPr>
          <a:xfrm>
            <a:off x="3800933" y="1680016"/>
            <a:ext cx="10686133" cy="323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Use these in your presentation. Delete or hide this page before presenting. </a:t>
            </a:r>
            <a:endParaRPr/>
          </a:p>
        </p:txBody>
      </p:sp>
      <p:sp>
        <p:nvSpPr>
          <p:cNvPr id="357" name="Google Shape;357;p23"/>
          <p:cNvSpPr txBox="1"/>
          <p:nvPr/>
        </p:nvSpPr>
        <p:spPr>
          <a:xfrm>
            <a:off x="3249336" y="462179"/>
            <a:ext cx="11789327" cy="1076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000" u="none" cap="none" strike="noStrike">
                <a:solidFill>
                  <a:srgbClr val="000000"/>
                </a:solidFill>
                <a:latin typeface="Fraunces Light"/>
                <a:ea typeface="Fraunces Light"/>
                <a:cs typeface="Fraunces Light"/>
                <a:sym typeface="Fraunces Light"/>
              </a:rPr>
              <a:t>Resource Page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CEC"/>
        </a:solidFill>
      </p:bgPr>
    </p:bg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2" name="Google Shape;362;p24"/>
          <p:cNvGrpSpPr/>
          <p:nvPr/>
        </p:nvGrpSpPr>
        <p:grpSpPr>
          <a:xfrm>
            <a:off x="7458191" y="-108496"/>
            <a:ext cx="10829809" cy="10395496"/>
            <a:chOff x="0" y="-28575"/>
            <a:chExt cx="2852295" cy="2737908"/>
          </a:xfrm>
        </p:grpSpPr>
        <p:sp>
          <p:nvSpPr>
            <p:cNvPr id="363" name="Google Shape;363;p24"/>
            <p:cNvSpPr/>
            <p:nvPr/>
          </p:nvSpPr>
          <p:spPr>
            <a:xfrm>
              <a:off x="0" y="0"/>
              <a:ext cx="2852295" cy="2709333"/>
            </a:xfrm>
            <a:custGeom>
              <a:rect b="b" l="l" r="r" t="t"/>
              <a:pathLst>
                <a:path extrusionOk="0" h="2709333" w="2852295">
                  <a:moveTo>
                    <a:pt x="0" y="0"/>
                  </a:moveTo>
                  <a:lnTo>
                    <a:pt x="2852295" y="0"/>
                  </a:lnTo>
                  <a:lnTo>
                    <a:pt x="285229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DF9810"/>
            </a:solidFill>
            <a:ln>
              <a:noFill/>
            </a:ln>
          </p:spPr>
        </p:sp>
        <p:sp>
          <p:nvSpPr>
            <p:cNvPr id="364" name="Google Shape;364;p24"/>
            <p:cNvSpPr txBox="1"/>
            <p:nvPr/>
          </p:nvSpPr>
          <p:spPr>
            <a:xfrm>
              <a:off x="0" y="-28575"/>
              <a:ext cx="2852295" cy="27379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5" name="Google Shape;365;p24"/>
          <p:cNvGrpSpPr/>
          <p:nvPr/>
        </p:nvGrpSpPr>
        <p:grpSpPr>
          <a:xfrm>
            <a:off x="9144000" y="1316359"/>
            <a:ext cx="7532074" cy="3382628"/>
            <a:chOff x="0" y="-28575"/>
            <a:chExt cx="1801824" cy="809193"/>
          </a:xfrm>
        </p:grpSpPr>
        <p:sp>
          <p:nvSpPr>
            <p:cNvPr id="366" name="Google Shape;366;p24"/>
            <p:cNvSpPr/>
            <p:nvPr/>
          </p:nvSpPr>
          <p:spPr>
            <a:xfrm>
              <a:off x="0" y="0"/>
              <a:ext cx="1801824" cy="780618"/>
            </a:xfrm>
            <a:custGeom>
              <a:rect b="b" l="l" r="r" t="t"/>
              <a:pathLst>
                <a:path extrusionOk="0" h="780618" w="1801824">
                  <a:moveTo>
                    <a:pt x="20557" y="0"/>
                  </a:moveTo>
                  <a:lnTo>
                    <a:pt x="1781267" y="0"/>
                  </a:lnTo>
                  <a:cubicBezTo>
                    <a:pt x="1786719" y="0"/>
                    <a:pt x="1791948" y="2166"/>
                    <a:pt x="1795803" y="6021"/>
                  </a:cubicBezTo>
                  <a:cubicBezTo>
                    <a:pt x="1799658" y="9876"/>
                    <a:pt x="1801824" y="15105"/>
                    <a:pt x="1801824" y="20557"/>
                  </a:cubicBezTo>
                  <a:lnTo>
                    <a:pt x="1801824" y="760060"/>
                  </a:lnTo>
                  <a:cubicBezTo>
                    <a:pt x="1801824" y="765513"/>
                    <a:pt x="1799658" y="770741"/>
                    <a:pt x="1795803" y="774597"/>
                  </a:cubicBezTo>
                  <a:cubicBezTo>
                    <a:pt x="1791948" y="778452"/>
                    <a:pt x="1786719" y="780618"/>
                    <a:pt x="1781267" y="780618"/>
                  </a:cubicBezTo>
                  <a:lnTo>
                    <a:pt x="20557" y="780618"/>
                  </a:lnTo>
                  <a:cubicBezTo>
                    <a:pt x="15105" y="780618"/>
                    <a:pt x="9876" y="778452"/>
                    <a:pt x="6021" y="774597"/>
                  </a:cubicBezTo>
                  <a:cubicBezTo>
                    <a:pt x="2166" y="770741"/>
                    <a:pt x="0" y="765513"/>
                    <a:pt x="0" y="760060"/>
                  </a:cubicBezTo>
                  <a:lnTo>
                    <a:pt x="0" y="20557"/>
                  </a:lnTo>
                  <a:cubicBezTo>
                    <a:pt x="0" y="15105"/>
                    <a:pt x="2166" y="9876"/>
                    <a:pt x="6021" y="6021"/>
                  </a:cubicBezTo>
                  <a:cubicBezTo>
                    <a:pt x="9876" y="2166"/>
                    <a:pt x="15105" y="0"/>
                    <a:pt x="20557" y="0"/>
                  </a:cubicBezTo>
                  <a:close/>
                </a:path>
              </a:pathLst>
            </a:custGeom>
            <a:solidFill>
              <a:srgbClr val="E1EDA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" name="Google Shape;367;p24"/>
            <p:cNvSpPr txBox="1"/>
            <p:nvPr/>
          </p:nvSpPr>
          <p:spPr>
            <a:xfrm>
              <a:off x="0" y="-28575"/>
              <a:ext cx="1801824" cy="8091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8" name="Google Shape;368;p24"/>
          <p:cNvGrpSpPr/>
          <p:nvPr/>
        </p:nvGrpSpPr>
        <p:grpSpPr>
          <a:xfrm>
            <a:off x="9144000" y="5468562"/>
            <a:ext cx="7532074" cy="3382628"/>
            <a:chOff x="0" y="-28575"/>
            <a:chExt cx="1801824" cy="809193"/>
          </a:xfrm>
        </p:grpSpPr>
        <p:sp>
          <p:nvSpPr>
            <p:cNvPr id="369" name="Google Shape;369;p24"/>
            <p:cNvSpPr/>
            <p:nvPr/>
          </p:nvSpPr>
          <p:spPr>
            <a:xfrm>
              <a:off x="0" y="0"/>
              <a:ext cx="1801824" cy="780618"/>
            </a:xfrm>
            <a:custGeom>
              <a:rect b="b" l="l" r="r" t="t"/>
              <a:pathLst>
                <a:path extrusionOk="0" h="780618" w="1801824">
                  <a:moveTo>
                    <a:pt x="20557" y="0"/>
                  </a:moveTo>
                  <a:lnTo>
                    <a:pt x="1781267" y="0"/>
                  </a:lnTo>
                  <a:cubicBezTo>
                    <a:pt x="1786719" y="0"/>
                    <a:pt x="1791948" y="2166"/>
                    <a:pt x="1795803" y="6021"/>
                  </a:cubicBezTo>
                  <a:cubicBezTo>
                    <a:pt x="1799658" y="9876"/>
                    <a:pt x="1801824" y="15105"/>
                    <a:pt x="1801824" y="20557"/>
                  </a:cubicBezTo>
                  <a:lnTo>
                    <a:pt x="1801824" y="760060"/>
                  </a:lnTo>
                  <a:cubicBezTo>
                    <a:pt x="1801824" y="765513"/>
                    <a:pt x="1799658" y="770741"/>
                    <a:pt x="1795803" y="774597"/>
                  </a:cubicBezTo>
                  <a:cubicBezTo>
                    <a:pt x="1791948" y="778452"/>
                    <a:pt x="1786719" y="780618"/>
                    <a:pt x="1781267" y="780618"/>
                  </a:cubicBezTo>
                  <a:lnTo>
                    <a:pt x="20557" y="780618"/>
                  </a:lnTo>
                  <a:cubicBezTo>
                    <a:pt x="15105" y="780618"/>
                    <a:pt x="9876" y="778452"/>
                    <a:pt x="6021" y="774597"/>
                  </a:cubicBezTo>
                  <a:cubicBezTo>
                    <a:pt x="2166" y="770741"/>
                    <a:pt x="0" y="765513"/>
                    <a:pt x="0" y="760060"/>
                  </a:cubicBezTo>
                  <a:lnTo>
                    <a:pt x="0" y="20557"/>
                  </a:lnTo>
                  <a:cubicBezTo>
                    <a:pt x="0" y="15105"/>
                    <a:pt x="2166" y="9876"/>
                    <a:pt x="6021" y="6021"/>
                  </a:cubicBezTo>
                  <a:cubicBezTo>
                    <a:pt x="9876" y="2166"/>
                    <a:pt x="15105" y="0"/>
                    <a:pt x="20557" y="0"/>
                  </a:cubicBezTo>
                  <a:close/>
                </a:path>
              </a:pathLst>
            </a:custGeom>
            <a:solidFill>
              <a:srgbClr val="E1EDA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" name="Google Shape;370;p24"/>
            <p:cNvSpPr txBox="1"/>
            <p:nvPr/>
          </p:nvSpPr>
          <p:spPr>
            <a:xfrm>
              <a:off x="0" y="-28575"/>
              <a:ext cx="1801824" cy="8091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1" name="Google Shape;371;p24"/>
          <p:cNvSpPr txBox="1"/>
          <p:nvPr/>
        </p:nvSpPr>
        <p:spPr>
          <a:xfrm>
            <a:off x="9556525" y="3819419"/>
            <a:ext cx="6707024" cy="352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1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for this presentation template</a:t>
            </a:r>
            <a:endParaRPr/>
          </a:p>
        </p:txBody>
      </p:sp>
      <p:sp>
        <p:nvSpPr>
          <p:cNvPr id="372" name="Google Shape;372;p24"/>
          <p:cNvSpPr txBox="1"/>
          <p:nvPr/>
        </p:nvSpPr>
        <p:spPr>
          <a:xfrm>
            <a:off x="9823517" y="6219819"/>
            <a:ext cx="6173039" cy="12985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000" u="none" cap="none" strike="noStrike">
                <a:solidFill>
                  <a:srgbClr val="000000"/>
                </a:solidFill>
                <a:latin typeface="Fraunces Light"/>
                <a:ea typeface="Fraunces Light"/>
                <a:cs typeface="Fraunces Light"/>
                <a:sym typeface="Fraunces Light"/>
              </a:rPr>
              <a:t>Pexels, Pixabay, Sketchify</a:t>
            </a:r>
            <a:endParaRPr/>
          </a:p>
        </p:txBody>
      </p:sp>
      <p:sp>
        <p:nvSpPr>
          <p:cNvPr id="373" name="Google Shape;373;p24"/>
          <p:cNvSpPr txBox="1"/>
          <p:nvPr/>
        </p:nvSpPr>
        <p:spPr>
          <a:xfrm>
            <a:off x="9643332" y="7971622"/>
            <a:ext cx="6533411" cy="352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1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for the photos, graphics, and elements</a:t>
            </a:r>
            <a:endParaRPr/>
          </a:p>
        </p:txBody>
      </p:sp>
      <p:sp>
        <p:nvSpPr>
          <p:cNvPr id="374" name="Google Shape;374;p24"/>
          <p:cNvSpPr txBox="1"/>
          <p:nvPr/>
        </p:nvSpPr>
        <p:spPr>
          <a:xfrm>
            <a:off x="1028700" y="5035563"/>
            <a:ext cx="4719295" cy="1095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This presentation template is free for everyone to use, thanks to the following:</a:t>
            </a:r>
            <a:endParaRPr/>
          </a:p>
        </p:txBody>
      </p:sp>
      <p:sp>
        <p:nvSpPr>
          <p:cNvPr id="375" name="Google Shape;375;p24"/>
          <p:cNvSpPr txBox="1"/>
          <p:nvPr/>
        </p:nvSpPr>
        <p:spPr>
          <a:xfrm>
            <a:off x="1028700" y="3232040"/>
            <a:ext cx="3736296" cy="9398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000" u="none" cap="none" strike="noStrike">
                <a:solidFill>
                  <a:srgbClr val="000000"/>
                </a:solidFill>
                <a:latin typeface="Fraunces Light"/>
                <a:ea typeface="Fraunces Light"/>
                <a:cs typeface="Fraunces Light"/>
                <a:sym typeface="Fraunces Light"/>
              </a:rPr>
              <a:t>Credits</a:t>
            </a:r>
            <a:endParaRPr/>
          </a:p>
        </p:txBody>
      </p:sp>
      <p:sp>
        <p:nvSpPr>
          <p:cNvPr id="376" name="Google Shape;376;p24"/>
          <p:cNvSpPr txBox="1"/>
          <p:nvPr/>
        </p:nvSpPr>
        <p:spPr>
          <a:xfrm>
            <a:off x="1028700" y="6564153"/>
            <a:ext cx="4719295" cy="3714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Happy designing!</a:t>
            </a:r>
            <a:endParaRPr/>
          </a:p>
        </p:txBody>
      </p:sp>
      <p:pic>
        <p:nvPicPr>
          <p:cNvPr id="377" name="Google Shape;37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69638" y="2189062"/>
            <a:ext cx="5206999" cy="1298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CEC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" name="Google Shape;126;p11"/>
          <p:cNvGrpSpPr/>
          <p:nvPr/>
        </p:nvGrpSpPr>
        <p:grpSpPr>
          <a:xfrm>
            <a:off x="3953000" y="4422922"/>
            <a:ext cx="6697605" cy="1855428"/>
            <a:chOff x="-2" y="0"/>
            <a:chExt cx="1712100" cy="474301"/>
          </a:xfrm>
        </p:grpSpPr>
        <p:sp>
          <p:nvSpPr>
            <p:cNvPr id="127" name="Google Shape;127;p11"/>
            <p:cNvSpPr/>
            <p:nvPr/>
          </p:nvSpPr>
          <p:spPr>
            <a:xfrm>
              <a:off x="0" y="0"/>
              <a:ext cx="1712035" cy="474272"/>
            </a:xfrm>
            <a:custGeom>
              <a:rect b="b" l="l" r="r" t="t"/>
              <a:pathLst>
                <a:path extrusionOk="0" h="474272" w="1712035">
                  <a:moveTo>
                    <a:pt x="115597" y="0"/>
                  </a:moveTo>
                  <a:lnTo>
                    <a:pt x="1596439" y="0"/>
                  </a:lnTo>
                  <a:cubicBezTo>
                    <a:pt x="1660281" y="0"/>
                    <a:pt x="1712035" y="51754"/>
                    <a:pt x="1712035" y="115597"/>
                  </a:cubicBezTo>
                  <a:lnTo>
                    <a:pt x="1712035" y="358675"/>
                  </a:lnTo>
                  <a:cubicBezTo>
                    <a:pt x="1712035" y="389333"/>
                    <a:pt x="1699856" y="418736"/>
                    <a:pt x="1678178" y="440414"/>
                  </a:cubicBezTo>
                  <a:cubicBezTo>
                    <a:pt x="1656499" y="462093"/>
                    <a:pt x="1627097" y="474272"/>
                    <a:pt x="1596439" y="474272"/>
                  </a:cubicBezTo>
                  <a:lnTo>
                    <a:pt x="115597" y="474272"/>
                  </a:lnTo>
                  <a:cubicBezTo>
                    <a:pt x="51754" y="474272"/>
                    <a:pt x="0" y="422517"/>
                    <a:pt x="0" y="358675"/>
                  </a:cubicBezTo>
                  <a:lnTo>
                    <a:pt x="0" y="115597"/>
                  </a:lnTo>
                  <a:cubicBezTo>
                    <a:pt x="0" y="51754"/>
                    <a:pt x="51754" y="0"/>
                    <a:pt x="115597" y="0"/>
                  </a:cubicBezTo>
                  <a:close/>
                </a:path>
              </a:pathLst>
            </a:custGeom>
            <a:solidFill>
              <a:srgbClr val="DF981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p11"/>
            <p:cNvSpPr txBox="1"/>
            <p:nvPr/>
          </p:nvSpPr>
          <p:spPr>
            <a:xfrm>
              <a:off x="-2" y="1"/>
              <a:ext cx="1712100" cy="474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999" u="none" cap="none" strike="noStrike">
                  <a:solidFill>
                    <a:srgbClr val="00000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About the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999" u="none" cap="none" strike="noStrike">
                  <a:solidFill>
                    <a:srgbClr val="00000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nursing process</a:t>
              </a:r>
              <a:endParaRPr/>
            </a:p>
          </p:txBody>
        </p:sp>
      </p:grpSp>
      <p:sp>
        <p:nvSpPr>
          <p:cNvPr id="129" name="Google Shape;129;p11"/>
          <p:cNvSpPr txBox="1"/>
          <p:nvPr/>
        </p:nvSpPr>
        <p:spPr>
          <a:xfrm>
            <a:off x="1028700" y="1552986"/>
            <a:ext cx="16230600" cy="1323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800" u="none" cap="none" strike="noStrike">
                <a:solidFill>
                  <a:srgbClr val="000000"/>
                </a:solidFill>
                <a:latin typeface="Fraunces Light"/>
                <a:ea typeface="Fraunces Light"/>
                <a:cs typeface="Fraunces Light"/>
                <a:sym typeface="Fraunces Light"/>
              </a:rPr>
              <a:t>What’s inside</a:t>
            </a:r>
            <a:endParaRPr/>
          </a:p>
        </p:txBody>
      </p:sp>
      <p:grpSp>
        <p:nvGrpSpPr>
          <p:cNvPr id="130" name="Google Shape;130;p11"/>
          <p:cNvGrpSpPr/>
          <p:nvPr/>
        </p:nvGrpSpPr>
        <p:grpSpPr>
          <a:xfrm>
            <a:off x="7026940" y="6719576"/>
            <a:ext cx="6697615" cy="1855446"/>
            <a:chOff x="0" y="-33"/>
            <a:chExt cx="1712103" cy="474305"/>
          </a:xfrm>
        </p:grpSpPr>
        <p:sp>
          <p:nvSpPr>
            <p:cNvPr id="131" name="Google Shape;131;p11"/>
            <p:cNvSpPr/>
            <p:nvPr/>
          </p:nvSpPr>
          <p:spPr>
            <a:xfrm>
              <a:off x="0" y="0"/>
              <a:ext cx="1712035" cy="474272"/>
            </a:xfrm>
            <a:custGeom>
              <a:rect b="b" l="l" r="r" t="t"/>
              <a:pathLst>
                <a:path extrusionOk="0" h="474272" w="1712035">
                  <a:moveTo>
                    <a:pt x="115597" y="0"/>
                  </a:moveTo>
                  <a:lnTo>
                    <a:pt x="1596439" y="0"/>
                  </a:lnTo>
                  <a:cubicBezTo>
                    <a:pt x="1660281" y="0"/>
                    <a:pt x="1712035" y="51754"/>
                    <a:pt x="1712035" y="115597"/>
                  </a:cubicBezTo>
                  <a:lnTo>
                    <a:pt x="1712035" y="358675"/>
                  </a:lnTo>
                  <a:cubicBezTo>
                    <a:pt x="1712035" y="389333"/>
                    <a:pt x="1699856" y="418736"/>
                    <a:pt x="1678178" y="440414"/>
                  </a:cubicBezTo>
                  <a:cubicBezTo>
                    <a:pt x="1656499" y="462093"/>
                    <a:pt x="1627097" y="474272"/>
                    <a:pt x="1596439" y="474272"/>
                  </a:cubicBezTo>
                  <a:lnTo>
                    <a:pt x="115597" y="474272"/>
                  </a:lnTo>
                  <a:cubicBezTo>
                    <a:pt x="51754" y="474272"/>
                    <a:pt x="0" y="422517"/>
                    <a:pt x="0" y="358675"/>
                  </a:cubicBezTo>
                  <a:lnTo>
                    <a:pt x="0" y="115597"/>
                  </a:lnTo>
                  <a:cubicBezTo>
                    <a:pt x="0" y="51754"/>
                    <a:pt x="51754" y="0"/>
                    <a:pt x="115597" y="0"/>
                  </a:cubicBezTo>
                  <a:close/>
                </a:path>
              </a:pathLst>
            </a:custGeom>
            <a:solidFill>
              <a:srgbClr val="FFCEA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11"/>
            <p:cNvSpPr txBox="1"/>
            <p:nvPr/>
          </p:nvSpPr>
          <p:spPr>
            <a:xfrm>
              <a:off x="3" y="-33"/>
              <a:ext cx="1712100" cy="474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999" u="none" cap="none" strike="noStrike">
                  <a:solidFill>
                    <a:srgbClr val="00000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The five stages of the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999" u="none" cap="none" strike="noStrike">
                  <a:solidFill>
                    <a:srgbClr val="00000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nursing process</a:t>
              </a:r>
              <a:endParaRPr/>
            </a:p>
          </p:txBody>
        </p:sp>
      </p:grpSp>
      <p:grpSp>
        <p:nvGrpSpPr>
          <p:cNvPr id="133" name="Google Shape;133;p11"/>
          <p:cNvGrpSpPr/>
          <p:nvPr/>
        </p:nvGrpSpPr>
        <p:grpSpPr>
          <a:xfrm>
            <a:off x="10955157" y="4162095"/>
            <a:ext cx="2769134" cy="2116142"/>
            <a:chOff x="0" y="-66675"/>
            <a:chExt cx="707870" cy="540947"/>
          </a:xfrm>
        </p:grpSpPr>
        <p:sp>
          <p:nvSpPr>
            <p:cNvPr id="134" name="Google Shape;134;p11"/>
            <p:cNvSpPr/>
            <p:nvPr/>
          </p:nvSpPr>
          <p:spPr>
            <a:xfrm>
              <a:off x="0" y="0"/>
              <a:ext cx="707870" cy="474272"/>
            </a:xfrm>
            <a:custGeom>
              <a:rect b="b" l="l" r="r" t="t"/>
              <a:pathLst>
                <a:path extrusionOk="0" h="474272" w="707870">
                  <a:moveTo>
                    <a:pt x="237136" y="0"/>
                  </a:moveTo>
                  <a:lnTo>
                    <a:pt x="470734" y="0"/>
                  </a:lnTo>
                  <a:cubicBezTo>
                    <a:pt x="601701" y="0"/>
                    <a:pt x="707870" y="106169"/>
                    <a:pt x="707870" y="237136"/>
                  </a:cubicBezTo>
                  <a:lnTo>
                    <a:pt x="707870" y="237136"/>
                  </a:lnTo>
                  <a:cubicBezTo>
                    <a:pt x="707870" y="300028"/>
                    <a:pt x="682886" y="360345"/>
                    <a:pt x="638415" y="404816"/>
                  </a:cubicBezTo>
                  <a:cubicBezTo>
                    <a:pt x="593943" y="449288"/>
                    <a:pt x="533627" y="474272"/>
                    <a:pt x="470734" y="474272"/>
                  </a:cubicBezTo>
                  <a:lnTo>
                    <a:pt x="237136" y="474272"/>
                  </a:lnTo>
                  <a:cubicBezTo>
                    <a:pt x="106169" y="474272"/>
                    <a:pt x="0" y="368102"/>
                    <a:pt x="0" y="237136"/>
                  </a:cubicBezTo>
                  <a:lnTo>
                    <a:pt x="0" y="237136"/>
                  </a:lnTo>
                  <a:cubicBezTo>
                    <a:pt x="0" y="106169"/>
                    <a:pt x="106169" y="0"/>
                    <a:pt x="237136" y="0"/>
                  </a:cubicBezTo>
                  <a:close/>
                </a:path>
              </a:pathLst>
            </a:custGeom>
            <a:solidFill>
              <a:srgbClr val="E1EDA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11"/>
            <p:cNvSpPr txBox="1"/>
            <p:nvPr/>
          </p:nvSpPr>
          <p:spPr>
            <a:xfrm>
              <a:off x="0" y="-66675"/>
              <a:ext cx="707870" cy="5409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1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6" name="Google Shape;136;p11"/>
          <p:cNvGrpSpPr/>
          <p:nvPr/>
        </p:nvGrpSpPr>
        <p:grpSpPr>
          <a:xfrm>
            <a:off x="2558374" y="6458880"/>
            <a:ext cx="4154241" cy="2116142"/>
            <a:chOff x="0" y="-66675"/>
            <a:chExt cx="1061943" cy="540947"/>
          </a:xfrm>
        </p:grpSpPr>
        <p:sp>
          <p:nvSpPr>
            <p:cNvPr id="137" name="Google Shape;137;p11"/>
            <p:cNvSpPr/>
            <p:nvPr/>
          </p:nvSpPr>
          <p:spPr>
            <a:xfrm>
              <a:off x="0" y="0"/>
              <a:ext cx="1061943" cy="474272"/>
            </a:xfrm>
            <a:custGeom>
              <a:rect b="b" l="l" r="r" t="t"/>
              <a:pathLst>
                <a:path extrusionOk="0" h="474272" w="1061943">
                  <a:moveTo>
                    <a:pt x="186362" y="0"/>
                  </a:moveTo>
                  <a:lnTo>
                    <a:pt x="875581" y="0"/>
                  </a:lnTo>
                  <a:cubicBezTo>
                    <a:pt x="925008" y="0"/>
                    <a:pt x="972409" y="19634"/>
                    <a:pt x="1007359" y="54584"/>
                  </a:cubicBezTo>
                  <a:cubicBezTo>
                    <a:pt x="1042309" y="89534"/>
                    <a:pt x="1061943" y="136936"/>
                    <a:pt x="1061943" y="186362"/>
                  </a:cubicBezTo>
                  <a:lnTo>
                    <a:pt x="1061943" y="287910"/>
                  </a:lnTo>
                  <a:cubicBezTo>
                    <a:pt x="1061943" y="337336"/>
                    <a:pt x="1042309" y="384738"/>
                    <a:pt x="1007359" y="419688"/>
                  </a:cubicBezTo>
                  <a:cubicBezTo>
                    <a:pt x="972409" y="454637"/>
                    <a:pt x="925008" y="474272"/>
                    <a:pt x="875581" y="474272"/>
                  </a:cubicBezTo>
                  <a:lnTo>
                    <a:pt x="186362" y="474272"/>
                  </a:lnTo>
                  <a:cubicBezTo>
                    <a:pt x="83437" y="474272"/>
                    <a:pt x="0" y="390835"/>
                    <a:pt x="0" y="287910"/>
                  </a:cubicBezTo>
                  <a:lnTo>
                    <a:pt x="0" y="186362"/>
                  </a:lnTo>
                  <a:cubicBezTo>
                    <a:pt x="0" y="83437"/>
                    <a:pt x="83437" y="0"/>
                    <a:pt x="186362" y="0"/>
                  </a:cubicBezTo>
                  <a:close/>
                </a:path>
              </a:pathLst>
            </a:custGeom>
            <a:solidFill>
              <a:srgbClr val="C5AB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11"/>
            <p:cNvSpPr txBox="1"/>
            <p:nvPr/>
          </p:nvSpPr>
          <p:spPr>
            <a:xfrm>
              <a:off x="0" y="-66675"/>
              <a:ext cx="1061943" cy="5409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1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9" name="Google Shape;139;p11"/>
          <p:cNvGrpSpPr/>
          <p:nvPr/>
        </p:nvGrpSpPr>
        <p:grpSpPr>
          <a:xfrm>
            <a:off x="-1402804" y="4162095"/>
            <a:ext cx="5051010" cy="2116142"/>
            <a:chOff x="0" y="-66675"/>
            <a:chExt cx="1291183" cy="540947"/>
          </a:xfrm>
        </p:grpSpPr>
        <p:sp>
          <p:nvSpPr>
            <p:cNvPr id="140" name="Google Shape;140;p11"/>
            <p:cNvSpPr/>
            <p:nvPr/>
          </p:nvSpPr>
          <p:spPr>
            <a:xfrm>
              <a:off x="0" y="0"/>
              <a:ext cx="1291183" cy="474272"/>
            </a:xfrm>
            <a:custGeom>
              <a:rect b="b" l="l" r="r" t="t"/>
              <a:pathLst>
                <a:path extrusionOk="0" h="474272" w="1291183">
                  <a:moveTo>
                    <a:pt x="153275" y="0"/>
                  </a:moveTo>
                  <a:lnTo>
                    <a:pt x="1137909" y="0"/>
                  </a:lnTo>
                  <a:cubicBezTo>
                    <a:pt x="1222560" y="0"/>
                    <a:pt x="1291183" y="68623"/>
                    <a:pt x="1291183" y="153275"/>
                  </a:cubicBezTo>
                  <a:lnTo>
                    <a:pt x="1291183" y="320997"/>
                  </a:lnTo>
                  <a:cubicBezTo>
                    <a:pt x="1291183" y="405648"/>
                    <a:pt x="1222560" y="474272"/>
                    <a:pt x="1137909" y="474272"/>
                  </a:cubicBezTo>
                  <a:lnTo>
                    <a:pt x="153275" y="474272"/>
                  </a:lnTo>
                  <a:cubicBezTo>
                    <a:pt x="68623" y="474272"/>
                    <a:pt x="0" y="405648"/>
                    <a:pt x="0" y="320997"/>
                  </a:cubicBezTo>
                  <a:lnTo>
                    <a:pt x="0" y="153275"/>
                  </a:lnTo>
                  <a:cubicBezTo>
                    <a:pt x="0" y="68623"/>
                    <a:pt x="68623" y="0"/>
                    <a:pt x="153275" y="0"/>
                  </a:cubicBezTo>
                  <a:close/>
                </a:path>
              </a:pathLst>
            </a:custGeom>
            <a:solidFill>
              <a:srgbClr val="FFCEA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p11"/>
            <p:cNvSpPr txBox="1"/>
            <p:nvPr/>
          </p:nvSpPr>
          <p:spPr>
            <a:xfrm>
              <a:off x="0" y="-66675"/>
              <a:ext cx="1291183" cy="5409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1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2" name="Google Shape;142;p11"/>
          <p:cNvGrpSpPr/>
          <p:nvPr/>
        </p:nvGrpSpPr>
        <p:grpSpPr>
          <a:xfrm>
            <a:off x="14029091" y="4162095"/>
            <a:ext cx="5051010" cy="2116142"/>
            <a:chOff x="0" y="-66675"/>
            <a:chExt cx="1291183" cy="540947"/>
          </a:xfrm>
        </p:grpSpPr>
        <p:sp>
          <p:nvSpPr>
            <p:cNvPr id="143" name="Google Shape;143;p11"/>
            <p:cNvSpPr/>
            <p:nvPr/>
          </p:nvSpPr>
          <p:spPr>
            <a:xfrm>
              <a:off x="0" y="0"/>
              <a:ext cx="1291183" cy="474272"/>
            </a:xfrm>
            <a:custGeom>
              <a:rect b="b" l="l" r="r" t="t"/>
              <a:pathLst>
                <a:path extrusionOk="0" h="474272" w="1291183">
                  <a:moveTo>
                    <a:pt x="153275" y="0"/>
                  </a:moveTo>
                  <a:lnTo>
                    <a:pt x="1137909" y="0"/>
                  </a:lnTo>
                  <a:cubicBezTo>
                    <a:pt x="1222560" y="0"/>
                    <a:pt x="1291183" y="68623"/>
                    <a:pt x="1291183" y="153275"/>
                  </a:cubicBezTo>
                  <a:lnTo>
                    <a:pt x="1291183" y="320997"/>
                  </a:lnTo>
                  <a:cubicBezTo>
                    <a:pt x="1291183" y="405648"/>
                    <a:pt x="1222560" y="474272"/>
                    <a:pt x="1137909" y="474272"/>
                  </a:cubicBezTo>
                  <a:lnTo>
                    <a:pt x="153275" y="474272"/>
                  </a:lnTo>
                  <a:cubicBezTo>
                    <a:pt x="68623" y="474272"/>
                    <a:pt x="0" y="405648"/>
                    <a:pt x="0" y="320997"/>
                  </a:cubicBezTo>
                  <a:lnTo>
                    <a:pt x="0" y="153275"/>
                  </a:lnTo>
                  <a:cubicBezTo>
                    <a:pt x="0" y="68623"/>
                    <a:pt x="68623" y="0"/>
                    <a:pt x="153275" y="0"/>
                  </a:cubicBezTo>
                  <a:close/>
                </a:path>
              </a:pathLst>
            </a:custGeom>
            <a:solidFill>
              <a:srgbClr val="C5AB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11"/>
            <p:cNvSpPr txBox="1"/>
            <p:nvPr/>
          </p:nvSpPr>
          <p:spPr>
            <a:xfrm>
              <a:off x="0" y="-66675"/>
              <a:ext cx="1291183" cy="5409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1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5" name="Google Shape;145;p11"/>
          <p:cNvGrpSpPr/>
          <p:nvPr/>
        </p:nvGrpSpPr>
        <p:grpSpPr>
          <a:xfrm>
            <a:off x="14035947" y="6458880"/>
            <a:ext cx="1855470" cy="2116142"/>
            <a:chOff x="0" y="-66675"/>
            <a:chExt cx="474311" cy="540947"/>
          </a:xfrm>
        </p:grpSpPr>
        <p:sp>
          <p:nvSpPr>
            <p:cNvPr id="146" name="Google Shape;146;p11"/>
            <p:cNvSpPr/>
            <p:nvPr/>
          </p:nvSpPr>
          <p:spPr>
            <a:xfrm>
              <a:off x="0" y="0"/>
              <a:ext cx="474311" cy="474272"/>
            </a:xfrm>
            <a:custGeom>
              <a:rect b="b" l="l" r="r" t="t"/>
              <a:pathLst>
                <a:path extrusionOk="0" h="474272" w="474311">
                  <a:moveTo>
                    <a:pt x="237136" y="0"/>
                  </a:moveTo>
                  <a:lnTo>
                    <a:pt x="237176" y="0"/>
                  </a:lnTo>
                  <a:cubicBezTo>
                    <a:pt x="368142" y="0"/>
                    <a:pt x="474311" y="106169"/>
                    <a:pt x="474311" y="237136"/>
                  </a:cubicBezTo>
                  <a:lnTo>
                    <a:pt x="474311" y="237136"/>
                  </a:lnTo>
                  <a:cubicBezTo>
                    <a:pt x="474311" y="300028"/>
                    <a:pt x="449328" y="360345"/>
                    <a:pt x="404856" y="404816"/>
                  </a:cubicBezTo>
                  <a:cubicBezTo>
                    <a:pt x="360384" y="449288"/>
                    <a:pt x="300068" y="474272"/>
                    <a:pt x="237176" y="474272"/>
                  </a:cubicBezTo>
                  <a:lnTo>
                    <a:pt x="237136" y="474272"/>
                  </a:lnTo>
                  <a:cubicBezTo>
                    <a:pt x="106169" y="474272"/>
                    <a:pt x="0" y="368102"/>
                    <a:pt x="0" y="237136"/>
                  </a:cubicBezTo>
                  <a:lnTo>
                    <a:pt x="0" y="237136"/>
                  </a:lnTo>
                  <a:cubicBezTo>
                    <a:pt x="0" y="106169"/>
                    <a:pt x="106169" y="0"/>
                    <a:pt x="237136" y="0"/>
                  </a:cubicBezTo>
                  <a:close/>
                </a:path>
              </a:pathLst>
            </a:custGeom>
            <a:solidFill>
              <a:srgbClr val="DF981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11"/>
            <p:cNvSpPr txBox="1"/>
            <p:nvPr/>
          </p:nvSpPr>
          <p:spPr>
            <a:xfrm>
              <a:off x="0" y="-66675"/>
              <a:ext cx="474311" cy="5409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1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8" name="Google Shape;148;p11"/>
          <p:cNvGrpSpPr/>
          <p:nvPr/>
        </p:nvGrpSpPr>
        <p:grpSpPr>
          <a:xfrm>
            <a:off x="16205742" y="6458880"/>
            <a:ext cx="5051010" cy="2116142"/>
            <a:chOff x="0" y="-66675"/>
            <a:chExt cx="1291183" cy="540947"/>
          </a:xfrm>
        </p:grpSpPr>
        <p:sp>
          <p:nvSpPr>
            <p:cNvPr id="149" name="Google Shape;149;p11"/>
            <p:cNvSpPr/>
            <p:nvPr/>
          </p:nvSpPr>
          <p:spPr>
            <a:xfrm>
              <a:off x="0" y="0"/>
              <a:ext cx="1291183" cy="474272"/>
            </a:xfrm>
            <a:custGeom>
              <a:rect b="b" l="l" r="r" t="t"/>
              <a:pathLst>
                <a:path extrusionOk="0" h="474272" w="1291183">
                  <a:moveTo>
                    <a:pt x="153275" y="0"/>
                  </a:moveTo>
                  <a:lnTo>
                    <a:pt x="1137909" y="0"/>
                  </a:lnTo>
                  <a:cubicBezTo>
                    <a:pt x="1222560" y="0"/>
                    <a:pt x="1291183" y="68623"/>
                    <a:pt x="1291183" y="153275"/>
                  </a:cubicBezTo>
                  <a:lnTo>
                    <a:pt x="1291183" y="320997"/>
                  </a:lnTo>
                  <a:cubicBezTo>
                    <a:pt x="1291183" y="405648"/>
                    <a:pt x="1222560" y="474272"/>
                    <a:pt x="1137909" y="474272"/>
                  </a:cubicBezTo>
                  <a:lnTo>
                    <a:pt x="153275" y="474272"/>
                  </a:lnTo>
                  <a:cubicBezTo>
                    <a:pt x="68623" y="474272"/>
                    <a:pt x="0" y="405648"/>
                    <a:pt x="0" y="320997"/>
                  </a:cubicBezTo>
                  <a:lnTo>
                    <a:pt x="0" y="153275"/>
                  </a:lnTo>
                  <a:cubicBezTo>
                    <a:pt x="0" y="68623"/>
                    <a:pt x="68623" y="0"/>
                    <a:pt x="153275" y="0"/>
                  </a:cubicBezTo>
                  <a:close/>
                </a:path>
              </a:pathLst>
            </a:custGeom>
            <a:solidFill>
              <a:srgbClr val="E1EDA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11"/>
            <p:cNvSpPr txBox="1"/>
            <p:nvPr/>
          </p:nvSpPr>
          <p:spPr>
            <a:xfrm>
              <a:off x="0" y="-66675"/>
              <a:ext cx="1291183" cy="5409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1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1" name="Google Shape;151;p11"/>
          <p:cNvGrpSpPr/>
          <p:nvPr/>
        </p:nvGrpSpPr>
        <p:grpSpPr>
          <a:xfrm>
            <a:off x="-2123722" y="6458880"/>
            <a:ext cx="4367771" cy="2116142"/>
            <a:chOff x="0" y="-66675"/>
            <a:chExt cx="1116528" cy="540947"/>
          </a:xfrm>
        </p:grpSpPr>
        <p:sp>
          <p:nvSpPr>
            <p:cNvPr id="152" name="Google Shape;152;p11"/>
            <p:cNvSpPr/>
            <p:nvPr/>
          </p:nvSpPr>
          <p:spPr>
            <a:xfrm>
              <a:off x="0" y="0"/>
              <a:ext cx="1116528" cy="474272"/>
            </a:xfrm>
            <a:custGeom>
              <a:rect b="b" l="l" r="r" t="t"/>
              <a:pathLst>
                <a:path extrusionOk="0" h="474272" w="1116528">
                  <a:moveTo>
                    <a:pt x="177251" y="0"/>
                  </a:moveTo>
                  <a:lnTo>
                    <a:pt x="939277" y="0"/>
                  </a:lnTo>
                  <a:cubicBezTo>
                    <a:pt x="1037170" y="0"/>
                    <a:pt x="1116528" y="79358"/>
                    <a:pt x="1116528" y="177251"/>
                  </a:cubicBezTo>
                  <a:lnTo>
                    <a:pt x="1116528" y="297021"/>
                  </a:lnTo>
                  <a:cubicBezTo>
                    <a:pt x="1116528" y="344031"/>
                    <a:pt x="1097853" y="389115"/>
                    <a:pt x="1064612" y="422356"/>
                  </a:cubicBezTo>
                  <a:cubicBezTo>
                    <a:pt x="1031371" y="455597"/>
                    <a:pt x="986287" y="474272"/>
                    <a:pt x="939277" y="474272"/>
                  </a:cubicBezTo>
                  <a:lnTo>
                    <a:pt x="177251" y="474272"/>
                  </a:lnTo>
                  <a:cubicBezTo>
                    <a:pt x="79358" y="474272"/>
                    <a:pt x="0" y="394914"/>
                    <a:pt x="0" y="297021"/>
                  </a:cubicBezTo>
                  <a:lnTo>
                    <a:pt x="0" y="177251"/>
                  </a:lnTo>
                  <a:cubicBezTo>
                    <a:pt x="0" y="79358"/>
                    <a:pt x="79358" y="0"/>
                    <a:pt x="177251" y="0"/>
                  </a:cubicBezTo>
                  <a:close/>
                </a:path>
              </a:pathLst>
            </a:custGeom>
            <a:solidFill>
              <a:srgbClr val="E1EDA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11"/>
            <p:cNvSpPr txBox="1"/>
            <p:nvPr/>
          </p:nvSpPr>
          <p:spPr>
            <a:xfrm>
              <a:off x="0" y="-66675"/>
              <a:ext cx="1116528" cy="5409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1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EA6"/>
        </a:solid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Google Shape;158;p12"/>
          <p:cNvGrpSpPr/>
          <p:nvPr/>
        </p:nvGrpSpPr>
        <p:grpSpPr>
          <a:xfrm>
            <a:off x="2049376" y="824916"/>
            <a:ext cx="4437382" cy="4437382"/>
            <a:chOff x="0" y="0"/>
            <a:chExt cx="812800" cy="812800"/>
          </a:xfrm>
        </p:grpSpPr>
        <p:sp>
          <p:nvSpPr>
            <p:cNvPr id="159" name="Google Shape;159;p1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F981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Google Shape;160;p1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1" name="Google Shape;161;p12"/>
          <p:cNvSpPr txBox="1"/>
          <p:nvPr/>
        </p:nvSpPr>
        <p:spPr>
          <a:xfrm>
            <a:off x="1028700" y="6495245"/>
            <a:ext cx="16230600" cy="12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500" u="none" cap="none" strike="noStrike">
                <a:solidFill>
                  <a:srgbClr val="000000"/>
                </a:solidFill>
                <a:latin typeface="Fraunces Light"/>
                <a:ea typeface="Fraunces Light"/>
                <a:cs typeface="Fraunces Light"/>
                <a:sym typeface="Fraunces Light"/>
              </a:rPr>
              <a:t>The nursing process</a:t>
            </a:r>
            <a:endParaRPr/>
          </a:p>
        </p:txBody>
      </p:sp>
      <p:sp>
        <p:nvSpPr>
          <p:cNvPr id="162" name="Google Shape;162;p12"/>
          <p:cNvSpPr txBox="1"/>
          <p:nvPr/>
        </p:nvSpPr>
        <p:spPr>
          <a:xfrm>
            <a:off x="1028700" y="8191500"/>
            <a:ext cx="11796900" cy="9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Write a one-sentence definition of the process. Highlight that it’s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cyclical and evidence-based.</a:t>
            </a:r>
            <a:endParaRPr/>
          </a:p>
        </p:txBody>
      </p:sp>
      <p:grpSp>
        <p:nvGrpSpPr>
          <p:cNvPr id="163" name="Google Shape;163;p12"/>
          <p:cNvGrpSpPr/>
          <p:nvPr/>
        </p:nvGrpSpPr>
        <p:grpSpPr>
          <a:xfrm>
            <a:off x="-2388006" y="824916"/>
            <a:ext cx="4437382" cy="4437382"/>
            <a:chOff x="0" y="0"/>
            <a:chExt cx="812800" cy="812800"/>
          </a:xfrm>
        </p:grpSpPr>
        <p:sp>
          <p:nvSpPr>
            <p:cNvPr id="164" name="Google Shape;164;p1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5AB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" name="Google Shape;165;p1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66" name="Google Shape;166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86775" y="824925"/>
            <a:ext cx="11796900" cy="4444500"/>
          </a:xfrm>
          <a:prstGeom prst="roundRect">
            <a:avLst>
              <a:gd fmla="val 50000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1EDA6"/>
        </a:solidFill>
      </p:bgPr>
    </p:bg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1" name="Google Shape;171;p13"/>
          <p:cNvCxnSpPr/>
          <p:nvPr/>
        </p:nvCxnSpPr>
        <p:spPr>
          <a:xfrm>
            <a:off x="13943855" y="3077478"/>
            <a:ext cx="1856373" cy="8266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72" name="Google Shape;172;p13"/>
          <p:cNvCxnSpPr/>
          <p:nvPr/>
        </p:nvCxnSpPr>
        <p:spPr>
          <a:xfrm flipH="1">
            <a:off x="15289742" y="5616949"/>
            <a:ext cx="510486" cy="16577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73" name="Google Shape;173;p13"/>
          <p:cNvCxnSpPr/>
          <p:nvPr/>
        </p:nvCxnSpPr>
        <p:spPr>
          <a:xfrm rot="10800000">
            <a:off x="12106390" y="8134882"/>
            <a:ext cx="83237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74" name="Google Shape;174;p13"/>
          <p:cNvCxnSpPr/>
          <p:nvPr/>
        </p:nvCxnSpPr>
        <p:spPr>
          <a:xfrm rot="10800000">
            <a:off x="9472895" y="6150973"/>
            <a:ext cx="557488" cy="98233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75" name="Google Shape;175;p13"/>
          <p:cNvCxnSpPr/>
          <p:nvPr/>
        </p:nvCxnSpPr>
        <p:spPr>
          <a:xfrm flipH="1" rot="10800000">
            <a:off x="9244923" y="3032469"/>
            <a:ext cx="1923974" cy="985273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med" w="med" type="stealth"/>
          </a:ln>
        </p:spPr>
      </p:cxnSp>
      <p:grpSp>
        <p:nvGrpSpPr>
          <p:cNvPr id="176" name="Google Shape;176;p13"/>
          <p:cNvGrpSpPr/>
          <p:nvPr/>
        </p:nvGrpSpPr>
        <p:grpSpPr>
          <a:xfrm>
            <a:off x="11132834" y="1657301"/>
            <a:ext cx="2861468" cy="2246836"/>
            <a:chOff x="0" y="0"/>
            <a:chExt cx="1035145" cy="812800"/>
          </a:xfrm>
        </p:grpSpPr>
        <p:sp>
          <p:nvSpPr>
            <p:cNvPr id="177" name="Google Shape;177;p13"/>
            <p:cNvSpPr/>
            <p:nvPr/>
          </p:nvSpPr>
          <p:spPr>
            <a:xfrm>
              <a:off x="0" y="0"/>
              <a:ext cx="1035145" cy="812800"/>
            </a:xfrm>
            <a:custGeom>
              <a:rect b="b" l="l" r="r" t="t"/>
              <a:pathLst>
                <a:path extrusionOk="0" h="812800" w="1035145">
                  <a:moveTo>
                    <a:pt x="517573" y="0"/>
                  </a:moveTo>
                  <a:cubicBezTo>
                    <a:pt x="231725" y="0"/>
                    <a:pt x="0" y="181951"/>
                    <a:pt x="0" y="406400"/>
                  </a:cubicBezTo>
                  <a:cubicBezTo>
                    <a:pt x="0" y="630849"/>
                    <a:pt x="231725" y="812800"/>
                    <a:pt x="517573" y="812800"/>
                  </a:cubicBezTo>
                  <a:cubicBezTo>
                    <a:pt x="803420" y="812800"/>
                    <a:pt x="1035145" y="630849"/>
                    <a:pt x="1035145" y="406400"/>
                  </a:cubicBezTo>
                  <a:cubicBezTo>
                    <a:pt x="1035145" y="181951"/>
                    <a:pt x="803420" y="0"/>
                    <a:pt x="517573" y="0"/>
                  </a:cubicBezTo>
                  <a:close/>
                </a:path>
              </a:pathLst>
            </a:custGeom>
            <a:solidFill>
              <a:srgbClr val="DF981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13"/>
            <p:cNvSpPr txBox="1"/>
            <p:nvPr/>
          </p:nvSpPr>
          <p:spPr>
            <a:xfrm>
              <a:off x="97047" y="53431"/>
              <a:ext cx="841200" cy="68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Assessment</a:t>
              </a:r>
              <a:endParaRPr/>
            </a:p>
          </p:txBody>
        </p:sp>
      </p:grpSp>
      <p:sp>
        <p:nvSpPr>
          <p:cNvPr id="179" name="Google Shape;179;p13"/>
          <p:cNvSpPr txBox="1"/>
          <p:nvPr/>
        </p:nvSpPr>
        <p:spPr>
          <a:xfrm>
            <a:off x="1028700" y="1028700"/>
            <a:ext cx="6591900" cy="20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500" u="none" cap="none" strike="noStrike">
                <a:solidFill>
                  <a:srgbClr val="000000"/>
                </a:solidFill>
                <a:latin typeface="Fraunces Light"/>
                <a:ea typeface="Fraunces Light"/>
                <a:cs typeface="Fraunces Light"/>
                <a:sym typeface="Fraunces Light"/>
              </a:rPr>
              <a:t>The nursing process</a:t>
            </a:r>
            <a:endParaRPr/>
          </a:p>
        </p:txBody>
      </p:sp>
      <p:sp>
        <p:nvSpPr>
          <p:cNvPr id="180" name="Google Shape;180;p13"/>
          <p:cNvSpPr txBox="1"/>
          <p:nvPr/>
        </p:nvSpPr>
        <p:spPr>
          <a:xfrm>
            <a:off x="1028700" y="4512049"/>
            <a:ext cx="5748600" cy="25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List the five sequential steps: assessment, diagnosis, planning, implementation, and evaluation (ADPIE).</a:t>
            </a:r>
            <a:endParaRPr/>
          </a:p>
        </p:txBody>
      </p:sp>
      <p:sp>
        <p:nvSpPr>
          <p:cNvPr id="181" name="Google Shape;181;p13"/>
          <p:cNvSpPr txBox="1"/>
          <p:nvPr/>
        </p:nvSpPr>
        <p:spPr>
          <a:xfrm>
            <a:off x="10893493" y="971550"/>
            <a:ext cx="3340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Start here</a:t>
            </a:r>
            <a:endParaRPr/>
          </a:p>
        </p:txBody>
      </p:sp>
      <p:grpSp>
        <p:nvGrpSpPr>
          <p:cNvPr id="182" name="Google Shape;182;p13"/>
          <p:cNvGrpSpPr/>
          <p:nvPr/>
        </p:nvGrpSpPr>
        <p:grpSpPr>
          <a:xfrm>
            <a:off x="14369494" y="3904137"/>
            <a:ext cx="2861468" cy="2246836"/>
            <a:chOff x="0" y="0"/>
            <a:chExt cx="1035145" cy="812800"/>
          </a:xfrm>
        </p:grpSpPr>
        <p:sp>
          <p:nvSpPr>
            <p:cNvPr id="183" name="Google Shape;183;p13"/>
            <p:cNvSpPr/>
            <p:nvPr/>
          </p:nvSpPr>
          <p:spPr>
            <a:xfrm>
              <a:off x="0" y="0"/>
              <a:ext cx="1035145" cy="812800"/>
            </a:xfrm>
            <a:custGeom>
              <a:rect b="b" l="l" r="r" t="t"/>
              <a:pathLst>
                <a:path extrusionOk="0" h="812800" w="1035145">
                  <a:moveTo>
                    <a:pt x="517573" y="0"/>
                  </a:moveTo>
                  <a:cubicBezTo>
                    <a:pt x="231725" y="0"/>
                    <a:pt x="0" y="181951"/>
                    <a:pt x="0" y="406400"/>
                  </a:cubicBezTo>
                  <a:cubicBezTo>
                    <a:pt x="0" y="630849"/>
                    <a:pt x="231725" y="812800"/>
                    <a:pt x="517573" y="812800"/>
                  </a:cubicBezTo>
                  <a:cubicBezTo>
                    <a:pt x="803420" y="812800"/>
                    <a:pt x="1035145" y="630849"/>
                    <a:pt x="1035145" y="406400"/>
                  </a:cubicBezTo>
                  <a:cubicBezTo>
                    <a:pt x="1035145" y="181951"/>
                    <a:pt x="803420" y="0"/>
                    <a:pt x="517573" y="0"/>
                  </a:cubicBezTo>
                  <a:close/>
                </a:path>
              </a:pathLst>
            </a:custGeom>
            <a:solidFill>
              <a:srgbClr val="B7BD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13"/>
            <p:cNvSpPr txBox="1"/>
            <p:nvPr/>
          </p:nvSpPr>
          <p:spPr>
            <a:xfrm>
              <a:off x="97043" y="84303"/>
              <a:ext cx="841200" cy="652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Diagnosis</a:t>
              </a:r>
              <a:endParaRPr/>
            </a:p>
          </p:txBody>
        </p:sp>
      </p:grpSp>
      <p:grpSp>
        <p:nvGrpSpPr>
          <p:cNvPr id="185" name="Google Shape;185;p13"/>
          <p:cNvGrpSpPr/>
          <p:nvPr/>
        </p:nvGrpSpPr>
        <p:grpSpPr>
          <a:xfrm>
            <a:off x="12938760" y="7011464"/>
            <a:ext cx="2861468" cy="2246836"/>
            <a:chOff x="0" y="0"/>
            <a:chExt cx="1035145" cy="812800"/>
          </a:xfrm>
        </p:grpSpPr>
        <p:sp>
          <p:nvSpPr>
            <p:cNvPr id="186" name="Google Shape;186;p13"/>
            <p:cNvSpPr/>
            <p:nvPr/>
          </p:nvSpPr>
          <p:spPr>
            <a:xfrm>
              <a:off x="0" y="0"/>
              <a:ext cx="1035145" cy="812800"/>
            </a:xfrm>
            <a:custGeom>
              <a:rect b="b" l="l" r="r" t="t"/>
              <a:pathLst>
                <a:path extrusionOk="0" h="812800" w="1035145">
                  <a:moveTo>
                    <a:pt x="517573" y="0"/>
                  </a:moveTo>
                  <a:cubicBezTo>
                    <a:pt x="231725" y="0"/>
                    <a:pt x="0" y="181951"/>
                    <a:pt x="0" y="406400"/>
                  </a:cubicBezTo>
                  <a:cubicBezTo>
                    <a:pt x="0" y="630849"/>
                    <a:pt x="231725" y="812800"/>
                    <a:pt x="517573" y="812800"/>
                  </a:cubicBezTo>
                  <a:cubicBezTo>
                    <a:pt x="803420" y="812800"/>
                    <a:pt x="1035145" y="630849"/>
                    <a:pt x="1035145" y="406400"/>
                  </a:cubicBezTo>
                  <a:cubicBezTo>
                    <a:pt x="1035145" y="181951"/>
                    <a:pt x="803420" y="0"/>
                    <a:pt x="517573" y="0"/>
                  </a:cubicBezTo>
                  <a:close/>
                </a:path>
              </a:pathLst>
            </a:custGeom>
            <a:solidFill>
              <a:srgbClr val="C5AB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13"/>
            <p:cNvSpPr txBox="1"/>
            <p:nvPr/>
          </p:nvSpPr>
          <p:spPr>
            <a:xfrm>
              <a:off x="97046" y="71197"/>
              <a:ext cx="841200" cy="66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Planning</a:t>
              </a:r>
              <a:endParaRPr/>
            </a:p>
          </p:txBody>
        </p:sp>
      </p:grpSp>
      <p:grpSp>
        <p:nvGrpSpPr>
          <p:cNvPr id="188" name="Google Shape;188;p13"/>
          <p:cNvGrpSpPr/>
          <p:nvPr/>
        </p:nvGrpSpPr>
        <p:grpSpPr>
          <a:xfrm>
            <a:off x="9244923" y="7011464"/>
            <a:ext cx="2861468" cy="2246836"/>
            <a:chOff x="0" y="0"/>
            <a:chExt cx="1035145" cy="812800"/>
          </a:xfrm>
        </p:grpSpPr>
        <p:sp>
          <p:nvSpPr>
            <p:cNvPr id="189" name="Google Shape;189;p13"/>
            <p:cNvSpPr/>
            <p:nvPr/>
          </p:nvSpPr>
          <p:spPr>
            <a:xfrm>
              <a:off x="0" y="0"/>
              <a:ext cx="1035145" cy="812800"/>
            </a:xfrm>
            <a:custGeom>
              <a:rect b="b" l="l" r="r" t="t"/>
              <a:pathLst>
                <a:path extrusionOk="0" h="812800" w="1035145">
                  <a:moveTo>
                    <a:pt x="517573" y="0"/>
                  </a:moveTo>
                  <a:cubicBezTo>
                    <a:pt x="231725" y="0"/>
                    <a:pt x="0" y="181951"/>
                    <a:pt x="0" y="406400"/>
                  </a:cubicBezTo>
                  <a:cubicBezTo>
                    <a:pt x="0" y="630849"/>
                    <a:pt x="231725" y="812800"/>
                    <a:pt x="517573" y="812800"/>
                  </a:cubicBezTo>
                  <a:cubicBezTo>
                    <a:pt x="803420" y="812800"/>
                    <a:pt x="1035145" y="630849"/>
                    <a:pt x="1035145" y="406400"/>
                  </a:cubicBezTo>
                  <a:cubicBezTo>
                    <a:pt x="1035145" y="181951"/>
                    <a:pt x="803420" y="0"/>
                    <a:pt x="517573" y="0"/>
                  </a:cubicBezTo>
                  <a:close/>
                </a:path>
              </a:pathLst>
            </a:custGeom>
            <a:solidFill>
              <a:srgbClr val="FFCEA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13"/>
            <p:cNvSpPr txBox="1"/>
            <p:nvPr/>
          </p:nvSpPr>
          <p:spPr>
            <a:xfrm>
              <a:off x="40716" y="75376"/>
              <a:ext cx="953700" cy="66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Implementation</a:t>
              </a:r>
              <a:endParaRPr/>
            </a:p>
          </p:txBody>
        </p:sp>
      </p:grpSp>
      <p:grpSp>
        <p:nvGrpSpPr>
          <p:cNvPr id="191" name="Google Shape;191;p13"/>
          <p:cNvGrpSpPr/>
          <p:nvPr/>
        </p:nvGrpSpPr>
        <p:grpSpPr>
          <a:xfrm>
            <a:off x="8042162" y="3904137"/>
            <a:ext cx="2861451" cy="2246823"/>
            <a:chOff x="0" y="0"/>
            <a:chExt cx="1035145" cy="812800"/>
          </a:xfrm>
        </p:grpSpPr>
        <p:sp>
          <p:nvSpPr>
            <p:cNvPr id="192" name="Google Shape;192;p13"/>
            <p:cNvSpPr/>
            <p:nvPr/>
          </p:nvSpPr>
          <p:spPr>
            <a:xfrm>
              <a:off x="0" y="0"/>
              <a:ext cx="1035145" cy="812800"/>
            </a:xfrm>
            <a:custGeom>
              <a:rect b="b" l="l" r="r" t="t"/>
              <a:pathLst>
                <a:path extrusionOk="0" h="812800" w="1035145">
                  <a:moveTo>
                    <a:pt x="517573" y="0"/>
                  </a:moveTo>
                  <a:cubicBezTo>
                    <a:pt x="231725" y="0"/>
                    <a:pt x="0" y="181951"/>
                    <a:pt x="0" y="406400"/>
                  </a:cubicBezTo>
                  <a:cubicBezTo>
                    <a:pt x="0" y="630849"/>
                    <a:pt x="231725" y="812800"/>
                    <a:pt x="517573" y="812800"/>
                  </a:cubicBezTo>
                  <a:cubicBezTo>
                    <a:pt x="803420" y="812800"/>
                    <a:pt x="1035145" y="630849"/>
                    <a:pt x="1035145" y="406400"/>
                  </a:cubicBezTo>
                  <a:cubicBezTo>
                    <a:pt x="1035145" y="181951"/>
                    <a:pt x="803420" y="0"/>
                    <a:pt x="517573" y="0"/>
                  </a:cubicBezTo>
                  <a:close/>
                </a:path>
              </a:pathLst>
            </a:custGeom>
            <a:solidFill>
              <a:srgbClr val="FFFC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13"/>
            <p:cNvSpPr txBox="1"/>
            <p:nvPr/>
          </p:nvSpPr>
          <p:spPr>
            <a:xfrm>
              <a:off x="97046" y="100803"/>
              <a:ext cx="841200" cy="63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Evaluation</a:t>
              </a: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CEC"/>
        </a:solid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4"/>
          <p:cNvSpPr/>
          <p:nvPr/>
        </p:nvSpPr>
        <p:spPr>
          <a:xfrm>
            <a:off x="1028700" y="844592"/>
            <a:ext cx="7146867" cy="8620010"/>
          </a:xfrm>
          <a:custGeom>
            <a:rect b="b" l="l" r="r" t="t"/>
            <a:pathLst>
              <a:path extrusionOk="0" h="2333318" w="1934559">
                <a:moveTo>
                  <a:pt x="1833071" y="0"/>
                </a:moveTo>
                <a:lnTo>
                  <a:pt x="993437" y="0"/>
                </a:lnTo>
                <a:cubicBezTo>
                  <a:pt x="937388" y="0"/>
                  <a:pt x="891952" y="45437"/>
                  <a:pt x="891952" y="101486"/>
                </a:cubicBezTo>
                <a:lnTo>
                  <a:pt x="891952" y="494266"/>
                </a:lnTo>
                <a:cubicBezTo>
                  <a:pt x="891952" y="521182"/>
                  <a:pt x="881260" y="546996"/>
                  <a:pt x="862228" y="566028"/>
                </a:cubicBezTo>
                <a:cubicBezTo>
                  <a:pt x="843195" y="585061"/>
                  <a:pt x="817382" y="595753"/>
                  <a:pt x="790466" y="595753"/>
                </a:cubicBezTo>
                <a:lnTo>
                  <a:pt x="101486" y="595753"/>
                </a:lnTo>
                <a:cubicBezTo>
                  <a:pt x="74570" y="595753"/>
                  <a:pt x="48757" y="606445"/>
                  <a:pt x="29724" y="625478"/>
                </a:cubicBezTo>
                <a:cubicBezTo>
                  <a:pt x="10692" y="644510"/>
                  <a:pt x="0" y="670323"/>
                  <a:pt x="0" y="697239"/>
                </a:cubicBezTo>
                <a:lnTo>
                  <a:pt x="0" y="2231832"/>
                </a:lnTo>
                <a:cubicBezTo>
                  <a:pt x="0" y="2287881"/>
                  <a:pt x="45437" y="2333317"/>
                  <a:pt x="101486" y="2333317"/>
                </a:cubicBezTo>
                <a:lnTo>
                  <a:pt x="1321998" y="2333317"/>
                </a:lnTo>
                <a:cubicBezTo>
                  <a:pt x="1378047" y="2333317"/>
                  <a:pt x="1423484" y="2287881"/>
                  <a:pt x="1423484" y="2231832"/>
                </a:cubicBezTo>
                <a:lnTo>
                  <a:pt x="1423484" y="986605"/>
                </a:lnTo>
                <a:cubicBezTo>
                  <a:pt x="1423484" y="959689"/>
                  <a:pt x="1434176" y="933875"/>
                  <a:pt x="1453208" y="914843"/>
                </a:cubicBezTo>
                <a:cubicBezTo>
                  <a:pt x="1472241" y="895811"/>
                  <a:pt x="1498055" y="885119"/>
                  <a:pt x="1524971" y="885119"/>
                </a:cubicBezTo>
                <a:lnTo>
                  <a:pt x="1833073" y="885119"/>
                </a:lnTo>
                <a:cubicBezTo>
                  <a:pt x="1859989" y="885119"/>
                  <a:pt x="1885802" y="874426"/>
                  <a:pt x="1904834" y="855394"/>
                </a:cubicBezTo>
                <a:cubicBezTo>
                  <a:pt x="1923866" y="836361"/>
                  <a:pt x="1934559" y="810548"/>
                  <a:pt x="1934558" y="783632"/>
                </a:cubicBezTo>
                <a:lnTo>
                  <a:pt x="1934558" y="101486"/>
                </a:lnTo>
                <a:cubicBezTo>
                  <a:pt x="1934558" y="74570"/>
                  <a:pt x="1923866" y="48756"/>
                  <a:pt x="1904833" y="29724"/>
                </a:cubicBezTo>
                <a:cubicBezTo>
                  <a:pt x="1885801" y="10692"/>
                  <a:pt x="1859987" y="0"/>
                  <a:pt x="1833071" y="0"/>
                </a:cubicBezTo>
                <a:close/>
              </a:path>
            </a:pathLst>
          </a:custGeom>
          <a:solidFill>
            <a:srgbClr val="C5AB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14"/>
          <p:cNvSpPr/>
          <p:nvPr/>
        </p:nvSpPr>
        <p:spPr>
          <a:xfrm>
            <a:off x="6721254" y="4690826"/>
            <a:ext cx="10538046" cy="4773775"/>
          </a:xfrm>
          <a:custGeom>
            <a:rect b="b" l="l" r="r" t="t"/>
            <a:pathLst>
              <a:path extrusionOk="0" h="1381377" w="3049372">
                <a:moveTo>
                  <a:pt x="465532" y="1381376"/>
                </a:moveTo>
                <a:lnTo>
                  <a:pt x="2920704" y="1381376"/>
                </a:lnTo>
                <a:cubicBezTo>
                  <a:pt x="2991765" y="1381376"/>
                  <a:pt x="3049371" y="1323770"/>
                  <a:pt x="3049372" y="1252709"/>
                </a:cubicBezTo>
                <a:lnTo>
                  <a:pt x="3049372" y="584899"/>
                </a:lnTo>
                <a:cubicBezTo>
                  <a:pt x="3049372" y="513837"/>
                  <a:pt x="2991765" y="456231"/>
                  <a:pt x="2920704" y="456231"/>
                </a:cubicBezTo>
                <a:lnTo>
                  <a:pt x="864275" y="456231"/>
                </a:lnTo>
                <a:cubicBezTo>
                  <a:pt x="830151" y="456231"/>
                  <a:pt x="797424" y="442675"/>
                  <a:pt x="773294" y="418545"/>
                </a:cubicBezTo>
                <a:cubicBezTo>
                  <a:pt x="749164" y="394415"/>
                  <a:pt x="735608" y="361688"/>
                  <a:pt x="735608" y="327563"/>
                </a:cubicBezTo>
                <a:lnTo>
                  <a:pt x="735608" y="128668"/>
                </a:lnTo>
                <a:cubicBezTo>
                  <a:pt x="735608" y="57606"/>
                  <a:pt x="678001" y="0"/>
                  <a:pt x="606940" y="0"/>
                </a:cubicBezTo>
                <a:lnTo>
                  <a:pt x="128669" y="0"/>
                </a:lnTo>
                <a:cubicBezTo>
                  <a:pt x="57607" y="0"/>
                  <a:pt x="1" y="57606"/>
                  <a:pt x="1" y="128668"/>
                </a:cubicBezTo>
                <a:lnTo>
                  <a:pt x="1" y="876137"/>
                </a:lnTo>
                <a:cubicBezTo>
                  <a:pt x="0" y="907789"/>
                  <a:pt x="11665" y="938331"/>
                  <a:pt x="32767" y="961922"/>
                </a:cubicBezTo>
                <a:lnTo>
                  <a:pt x="369634" y="1338493"/>
                </a:lnTo>
                <a:cubicBezTo>
                  <a:pt x="394043" y="1365780"/>
                  <a:pt x="428921" y="1381377"/>
                  <a:pt x="465532" y="1381376"/>
                </a:cubicBezTo>
                <a:close/>
              </a:path>
            </a:pathLst>
          </a:custGeom>
          <a:solidFill>
            <a:srgbClr val="FFCEA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14"/>
          <p:cNvSpPr/>
          <p:nvPr/>
        </p:nvSpPr>
        <p:spPr>
          <a:xfrm>
            <a:off x="8782275" y="844592"/>
            <a:ext cx="8477028" cy="4874692"/>
          </a:xfrm>
          <a:custGeom>
            <a:rect b="b" l="l" r="r" t="t"/>
            <a:pathLst>
              <a:path extrusionOk="0" h="1856389" w="3228236">
                <a:moveTo>
                  <a:pt x="2228640" y="1182170"/>
                </a:moveTo>
                <a:lnTo>
                  <a:pt x="2228640" y="135151"/>
                </a:lnTo>
                <a:cubicBezTo>
                  <a:pt x="2228640" y="99307"/>
                  <a:pt x="2214401" y="64930"/>
                  <a:pt x="2189055" y="39585"/>
                </a:cubicBezTo>
                <a:cubicBezTo>
                  <a:pt x="2163710" y="14239"/>
                  <a:pt x="2129333" y="0"/>
                  <a:pt x="2093489" y="0"/>
                </a:cubicBezTo>
                <a:lnTo>
                  <a:pt x="135151" y="0"/>
                </a:lnTo>
                <a:cubicBezTo>
                  <a:pt x="60509" y="0"/>
                  <a:pt x="0" y="60509"/>
                  <a:pt x="0" y="135151"/>
                </a:cubicBezTo>
                <a:lnTo>
                  <a:pt x="0" y="914421"/>
                </a:lnTo>
                <a:cubicBezTo>
                  <a:pt x="1" y="989062"/>
                  <a:pt x="60510" y="1049571"/>
                  <a:pt x="135151" y="1049571"/>
                </a:cubicBezTo>
                <a:lnTo>
                  <a:pt x="246838" y="1049571"/>
                </a:lnTo>
                <a:cubicBezTo>
                  <a:pt x="282683" y="1049571"/>
                  <a:pt x="317059" y="1063810"/>
                  <a:pt x="342404" y="1089156"/>
                </a:cubicBezTo>
                <a:cubicBezTo>
                  <a:pt x="367750" y="1114501"/>
                  <a:pt x="381988" y="1148877"/>
                  <a:pt x="381988" y="1184721"/>
                </a:cubicBezTo>
                <a:lnTo>
                  <a:pt x="381988" y="1721237"/>
                </a:lnTo>
                <a:cubicBezTo>
                  <a:pt x="381988" y="1757082"/>
                  <a:pt x="396228" y="1791459"/>
                  <a:pt x="421575" y="1816805"/>
                </a:cubicBezTo>
                <a:cubicBezTo>
                  <a:pt x="446921" y="1842151"/>
                  <a:pt x="481299" y="1856389"/>
                  <a:pt x="517144" y="1856388"/>
                </a:cubicBezTo>
                <a:lnTo>
                  <a:pt x="3093085" y="1856388"/>
                </a:lnTo>
                <a:cubicBezTo>
                  <a:pt x="3128929" y="1856388"/>
                  <a:pt x="3163305" y="1842149"/>
                  <a:pt x="3188651" y="1816803"/>
                </a:cubicBezTo>
                <a:cubicBezTo>
                  <a:pt x="3213996" y="1791457"/>
                  <a:pt x="3228236" y="1757081"/>
                  <a:pt x="3228236" y="1721237"/>
                </a:cubicBezTo>
                <a:lnTo>
                  <a:pt x="3228236" y="1452471"/>
                </a:lnTo>
                <a:cubicBezTo>
                  <a:pt x="3228236" y="1416626"/>
                  <a:pt x="3213996" y="1382250"/>
                  <a:pt x="3188651" y="1356904"/>
                </a:cubicBezTo>
                <a:cubicBezTo>
                  <a:pt x="3163305" y="1331559"/>
                  <a:pt x="3128929" y="1317320"/>
                  <a:pt x="3093085" y="1317320"/>
                </a:cubicBezTo>
                <a:lnTo>
                  <a:pt x="2363790" y="1317320"/>
                </a:lnTo>
                <a:cubicBezTo>
                  <a:pt x="2327946" y="1317320"/>
                  <a:pt x="2293570" y="1303081"/>
                  <a:pt x="2268224" y="1277736"/>
                </a:cubicBezTo>
                <a:cubicBezTo>
                  <a:pt x="2242879" y="1252390"/>
                  <a:pt x="2228640" y="1218014"/>
                  <a:pt x="2228640" y="1182170"/>
                </a:cubicBezTo>
                <a:close/>
              </a:path>
            </a:pathLst>
          </a:custGeom>
          <a:solidFill>
            <a:srgbClr val="DF981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14"/>
          <p:cNvSpPr txBox="1"/>
          <p:nvPr/>
        </p:nvSpPr>
        <p:spPr>
          <a:xfrm>
            <a:off x="7569463" y="7115812"/>
            <a:ext cx="9083740" cy="1323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799" u="none" cap="none" strike="noStrike">
                <a:solidFill>
                  <a:srgbClr val="000000"/>
                </a:solidFill>
                <a:latin typeface="Fraunces Light"/>
                <a:ea typeface="Fraunces Light"/>
                <a:cs typeface="Fraunces Light"/>
                <a:sym typeface="Fraunces Light"/>
              </a:rPr>
              <a:t>The five stages</a:t>
            </a:r>
            <a:endParaRPr/>
          </a:p>
        </p:txBody>
      </p:sp>
      <p:grpSp>
        <p:nvGrpSpPr>
          <p:cNvPr id="202" name="Google Shape;202;p14"/>
          <p:cNvGrpSpPr/>
          <p:nvPr/>
        </p:nvGrpSpPr>
        <p:grpSpPr>
          <a:xfrm>
            <a:off x="1028700" y="495090"/>
            <a:ext cx="2869342" cy="2214348"/>
            <a:chOff x="0" y="-57150"/>
            <a:chExt cx="469270" cy="362087"/>
          </a:xfrm>
        </p:grpSpPr>
        <p:sp>
          <p:nvSpPr>
            <p:cNvPr id="203" name="Google Shape;203;p14"/>
            <p:cNvSpPr/>
            <p:nvPr/>
          </p:nvSpPr>
          <p:spPr>
            <a:xfrm>
              <a:off x="0" y="0"/>
              <a:ext cx="469270" cy="304937"/>
            </a:xfrm>
            <a:custGeom>
              <a:rect b="b" l="l" r="r" t="t"/>
              <a:pathLst>
                <a:path extrusionOk="0" h="304937" w="469270">
                  <a:moveTo>
                    <a:pt x="469270" y="91737"/>
                  </a:moveTo>
                  <a:lnTo>
                    <a:pt x="469270" y="213200"/>
                  </a:lnTo>
                  <a:cubicBezTo>
                    <a:pt x="469270" y="263865"/>
                    <a:pt x="428197" y="304937"/>
                    <a:pt x="377532" y="304937"/>
                  </a:cubicBezTo>
                  <a:lnTo>
                    <a:pt x="91737" y="304937"/>
                  </a:lnTo>
                  <a:cubicBezTo>
                    <a:pt x="41072" y="304937"/>
                    <a:pt x="0" y="263865"/>
                    <a:pt x="0" y="213200"/>
                  </a:cubicBezTo>
                  <a:lnTo>
                    <a:pt x="0" y="91737"/>
                  </a:lnTo>
                  <a:cubicBezTo>
                    <a:pt x="0" y="41072"/>
                    <a:pt x="41072" y="0"/>
                    <a:pt x="91737" y="0"/>
                  </a:cubicBezTo>
                  <a:lnTo>
                    <a:pt x="377532" y="0"/>
                  </a:lnTo>
                  <a:cubicBezTo>
                    <a:pt x="428197" y="0"/>
                    <a:pt x="469270" y="41072"/>
                    <a:pt x="469270" y="91737"/>
                  </a:cubicBezTo>
                  <a:close/>
                </a:path>
              </a:pathLst>
            </a:custGeom>
            <a:solidFill>
              <a:srgbClr val="E1EDA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14"/>
            <p:cNvSpPr txBox="1"/>
            <p:nvPr/>
          </p:nvSpPr>
          <p:spPr>
            <a:xfrm>
              <a:off x="0" y="-57150"/>
              <a:ext cx="469270" cy="3620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5" name="Google Shape;205;p14"/>
          <p:cNvGrpSpPr/>
          <p:nvPr/>
        </p:nvGrpSpPr>
        <p:grpSpPr>
          <a:xfrm>
            <a:off x="15023047" y="495090"/>
            <a:ext cx="2236253" cy="3437208"/>
            <a:chOff x="0" y="-57150"/>
            <a:chExt cx="365730" cy="562047"/>
          </a:xfrm>
        </p:grpSpPr>
        <p:sp>
          <p:nvSpPr>
            <p:cNvPr id="206" name="Google Shape;206;p14"/>
            <p:cNvSpPr/>
            <p:nvPr/>
          </p:nvSpPr>
          <p:spPr>
            <a:xfrm>
              <a:off x="0" y="0"/>
              <a:ext cx="365730" cy="504897"/>
            </a:xfrm>
            <a:custGeom>
              <a:rect b="b" l="l" r="r" t="t"/>
              <a:pathLst>
                <a:path extrusionOk="0" h="504897" w="365730">
                  <a:moveTo>
                    <a:pt x="365730" y="117708"/>
                  </a:moveTo>
                  <a:lnTo>
                    <a:pt x="365730" y="387189"/>
                  </a:lnTo>
                  <a:cubicBezTo>
                    <a:pt x="365730" y="452197"/>
                    <a:pt x="313031" y="504897"/>
                    <a:pt x="248022" y="504897"/>
                  </a:cubicBezTo>
                  <a:lnTo>
                    <a:pt x="117708" y="504897"/>
                  </a:lnTo>
                  <a:cubicBezTo>
                    <a:pt x="52700" y="504897"/>
                    <a:pt x="0" y="452197"/>
                    <a:pt x="0" y="387189"/>
                  </a:cubicBezTo>
                  <a:lnTo>
                    <a:pt x="0" y="117708"/>
                  </a:lnTo>
                  <a:cubicBezTo>
                    <a:pt x="0" y="52700"/>
                    <a:pt x="52700" y="0"/>
                    <a:pt x="117708" y="0"/>
                  </a:cubicBezTo>
                  <a:lnTo>
                    <a:pt x="248022" y="0"/>
                  </a:lnTo>
                  <a:cubicBezTo>
                    <a:pt x="313031" y="0"/>
                    <a:pt x="365730" y="52700"/>
                    <a:pt x="365730" y="117708"/>
                  </a:cubicBezTo>
                  <a:close/>
                </a:path>
              </a:pathLst>
            </a:custGeom>
            <a:solidFill>
              <a:srgbClr val="B7BD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14"/>
            <p:cNvSpPr txBox="1"/>
            <p:nvPr/>
          </p:nvSpPr>
          <p:spPr>
            <a:xfrm>
              <a:off x="0" y="-57150"/>
              <a:ext cx="365730" cy="5620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F9810"/>
        </a:solidFill>
      </p:bgPr>
    </p:bg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7725" y="623475"/>
            <a:ext cx="7273651" cy="7448324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15"/>
          <p:cNvSpPr/>
          <p:nvPr/>
        </p:nvSpPr>
        <p:spPr>
          <a:xfrm>
            <a:off x="6021175" y="4130796"/>
            <a:ext cx="11533835" cy="5397608"/>
          </a:xfrm>
          <a:custGeom>
            <a:rect b="b" l="l" r="r" t="t"/>
            <a:pathLst>
              <a:path extrusionOk="0" h="1153520" w="2464890">
                <a:moveTo>
                  <a:pt x="965120" y="1017210"/>
                </a:moveTo>
                <a:cubicBezTo>
                  <a:pt x="983327" y="996857"/>
                  <a:pt x="1009342" y="985224"/>
                  <a:pt x="1036650" y="985223"/>
                </a:cubicBezTo>
                <a:lnTo>
                  <a:pt x="2378625" y="985559"/>
                </a:lnTo>
                <a:cubicBezTo>
                  <a:pt x="2401500" y="985571"/>
                  <a:pt x="2423442" y="976493"/>
                  <a:pt x="2439621" y="960323"/>
                </a:cubicBezTo>
                <a:cubicBezTo>
                  <a:pt x="2455800" y="944152"/>
                  <a:pt x="2464890" y="922215"/>
                  <a:pt x="2464890" y="899341"/>
                </a:cubicBezTo>
                <a:lnTo>
                  <a:pt x="2464890" y="86220"/>
                </a:lnTo>
                <a:cubicBezTo>
                  <a:pt x="2464890" y="63353"/>
                  <a:pt x="2455806" y="41423"/>
                  <a:pt x="2439637" y="25254"/>
                </a:cubicBezTo>
                <a:cubicBezTo>
                  <a:pt x="2423468" y="9085"/>
                  <a:pt x="2401538" y="1"/>
                  <a:pt x="2378671" y="1"/>
                </a:cubicBezTo>
                <a:lnTo>
                  <a:pt x="303022" y="1"/>
                </a:lnTo>
                <a:cubicBezTo>
                  <a:pt x="278489" y="0"/>
                  <a:pt x="255117" y="10451"/>
                  <a:pt x="238760" y="28736"/>
                </a:cubicBezTo>
                <a:lnTo>
                  <a:pt x="21960" y="271093"/>
                </a:lnTo>
                <a:cubicBezTo>
                  <a:pt x="7818" y="286901"/>
                  <a:pt x="0" y="307367"/>
                  <a:pt x="0" y="328577"/>
                </a:cubicBezTo>
                <a:lnTo>
                  <a:pt x="0" y="1067307"/>
                </a:lnTo>
                <a:cubicBezTo>
                  <a:pt x="4" y="1114922"/>
                  <a:pt x="38604" y="1153520"/>
                  <a:pt x="86219" y="1153520"/>
                </a:cubicBezTo>
                <a:lnTo>
                  <a:pt x="804624" y="1153520"/>
                </a:lnTo>
                <a:cubicBezTo>
                  <a:pt x="829157" y="1153521"/>
                  <a:pt x="852529" y="1143070"/>
                  <a:pt x="868886" y="1124785"/>
                </a:cubicBezTo>
                <a:close/>
              </a:path>
            </a:pathLst>
          </a:custGeom>
          <a:solidFill>
            <a:srgbClr val="FFFCE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15"/>
          <p:cNvSpPr txBox="1"/>
          <p:nvPr/>
        </p:nvSpPr>
        <p:spPr>
          <a:xfrm>
            <a:off x="6591761" y="5450109"/>
            <a:ext cx="10276659" cy="1057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000000"/>
                </a:solidFill>
                <a:latin typeface="Fraunces Light"/>
                <a:ea typeface="Fraunces Light"/>
                <a:cs typeface="Fraunces Light"/>
                <a:sym typeface="Fraunces Light"/>
              </a:rPr>
              <a:t>Stage 1: Assessment</a:t>
            </a:r>
            <a:endParaRPr/>
          </a:p>
        </p:txBody>
      </p:sp>
      <p:sp>
        <p:nvSpPr>
          <p:cNvPr id="215" name="Google Shape;215;p15"/>
          <p:cNvSpPr txBox="1"/>
          <p:nvPr/>
        </p:nvSpPr>
        <p:spPr>
          <a:xfrm>
            <a:off x="6591761" y="6772464"/>
            <a:ext cx="10276800" cy="7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Explain the goal of assessment in two to three lines. Add a reminder that this step is the foundation for the rest.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7BD98"/>
        </a:solidFill>
      </p:bgPr>
    </p:bg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6"/>
          <p:cNvSpPr/>
          <p:nvPr/>
        </p:nvSpPr>
        <p:spPr>
          <a:xfrm>
            <a:off x="0" y="0"/>
            <a:ext cx="9811800" cy="6192000"/>
          </a:xfrm>
          <a:prstGeom prst="rect">
            <a:avLst/>
          </a:prstGeom>
          <a:solidFill>
            <a:srgbClr val="E1EDA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16"/>
          <p:cNvSpPr txBox="1"/>
          <p:nvPr/>
        </p:nvSpPr>
        <p:spPr>
          <a:xfrm>
            <a:off x="1028700" y="1666587"/>
            <a:ext cx="7563099" cy="1076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000" u="none" cap="none" strike="noStrike">
                <a:solidFill>
                  <a:srgbClr val="000000"/>
                </a:solidFill>
                <a:latin typeface="Fraunces Light"/>
                <a:ea typeface="Fraunces Light"/>
                <a:cs typeface="Fraunces Light"/>
                <a:sym typeface="Fraunces Light"/>
              </a:rPr>
              <a:t>Stage 2: Diagnosis</a:t>
            </a:r>
            <a:endParaRPr/>
          </a:p>
        </p:txBody>
      </p:sp>
      <p:sp>
        <p:nvSpPr>
          <p:cNvPr id="222" name="Google Shape;222;p16"/>
          <p:cNvSpPr txBox="1"/>
          <p:nvPr/>
        </p:nvSpPr>
        <p:spPr>
          <a:xfrm>
            <a:off x="1028700" y="3338738"/>
            <a:ext cx="7563099" cy="12534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Explain what a nursing diagnosis is. Highlight the NANDA-I taxonomy, a classification system for nursing diagnoses.</a:t>
            </a:r>
            <a:endParaRPr/>
          </a:p>
        </p:txBody>
      </p:sp>
      <p:pic>
        <p:nvPicPr>
          <p:cNvPr id="223" name="Google Shape;22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73400" y="2488575"/>
            <a:ext cx="9452400" cy="8062200"/>
          </a:xfrm>
          <a:prstGeom prst="roundRect">
            <a:avLst>
              <a:gd fmla="val 337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7BD98"/>
        </a:solidFill>
      </p:bgPr>
    </p:bg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7"/>
          <p:cNvSpPr/>
          <p:nvPr/>
        </p:nvSpPr>
        <p:spPr>
          <a:xfrm>
            <a:off x="-460252" y="7284729"/>
            <a:ext cx="19208504" cy="3463486"/>
          </a:xfrm>
          <a:custGeom>
            <a:rect b="b" l="l" r="r" t="t"/>
            <a:pathLst>
              <a:path extrusionOk="0" h="1013747" w="5622242">
                <a:moveTo>
                  <a:pt x="1103521" y="238261"/>
                </a:moveTo>
                <a:lnTo>
                  <a:pt x="1103521" y="106342"/>
                </a:lnTo>
                <a:cubicBezTo>
                  <a:pt x="1103521" y="78138"/>
                  <a:pt x="1092317" y="51090"/>
                  <a:pt x="1072374" y="31147"/>
                </a:cubicBezTo>
                <a:cubicBezTo>
                  <a:pt x="1052431" y="11204"/>
                  <a:pt x="1025382" y="0"/>
                  <a:pt x="997179" y="0"/>
                </a:cubicBezTo>
                <a:lnTo>
                  <a:pt x="106342" y="0"/>
                </a:lnTo>
                <a:cubicBezTo>
                  <a:pt x="47611" y="1"/>
                  <a:pt x="1" y="47611"/>
                  <a:pt x="0" y="106342"/>
                </a:cubicBezTo>
                <a:lnTo>
                  <a:pt x="0" y="416170"/>
                </a:lnTo>
                <a:cubicBezTo>
                  <a:pt x="1" y="474901"/>
                  <a:pt x="47611" y="522512"/>
                  <a:pt x="106342" y="522512"/>
                </a:cubicBezTo>
                <a:lnTo>
                  <a:pt x="376585" y="522512"/>
                </a:lnTo>
                <a:cubicBezTo>
                  <a:pt x="404789" y="522512"/>
                  <a:pt x="431838" y="533716"/>
                  <a:pt x="451781" y="553659"/>
                </a:cubicBezTo>
                <a:cubicBezTo>
                  <a:pt x="471724" y="573602"/>
                  <a:pt x="482928" y="600651"/>
                  <a:pt x="482928" y="628854"/>
                </a:cubicBezTo>
                <a:lnTo>
                  <a:pt x="482928" y="907404"/>
                </a:lnTo>
                <a:cubicBezTo>
                  <a:pt x="482928" y="966135"/>
                  <a:pt x="530539" y="1013746"/>
                  <a:pt x="589270" y="1013747"/>
                </a:cubicBezTo>
                <a:lnTo>
                  <a:pt x="5515899" y="1013747"/>
                </a:lnTo>
                <a:cubicBezTo>
                  <a:pt x="5544103" y="1013747"/>
                  <a:pt x="5571152" y="1002543"/>
                  <a:pt x="5591095" y="982600"/>
                </a:cubicBezTo>
                <a:cubicBezTo>
                  <a:pt x="5611038" y="962657"/>
                  <a:pt x="5622242" y="935608"/>
                  <a:pt x="5622242" y="907404"/>
                </a:cubicBezTo>
                <a:lnTo>
                  <a:pt x="5622242" y="450945"/>
                </a:lnTo>
                <a:cubicBezTo>
                  <a:pt x="5622242" y="422742"/>
                  <a:pt x="5611038" y="395693"/>
                  <a:pt x="5591095" y="375750"/>
                </a:cubicBezTo>
                <a:cubicBezTo>
                  <a:pt x="5571152" y="355807"/>
                  <a:pt x="5544103" y="344603"/>
                  <a:pt x="5515899" y="344603"/>
                </a:cubicBezTo>
                <a:lnTo>
                  <a:pt x="1209863" y="344603"/>
                </a:lnTo>
                <a:cubicBezTo>
                  <a:pt x="1151132" y="344603"/>
                  <a:pt x="1103521" y="296992"/>
                  <a:pt x="1103521" y="238261"/>
                </a:cubicBezTo>
                <a:close/>
              </a:path>
            </a:pathLst>
          </a:custGeom>
          <a:solidFill>
            <a:srgbClr val="E1EDA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29" name="Google Shape;229;p17"/>
          <p:cNvGrpSpPr/>
          <p:nvPr/>
        </p:nvGrpSpPr>
        <p:grpSpPr>
          <a:xfrm>
            <a:off x="7003120" y="542056"/>
            <a:ext cx="10375363" cy="8985896"/>
            <a:chOff x="0" y="-57150"/>
            <a:chExt cx="2732606" cy="2366656"/>
          </a:xfrm>
        </p:grpSpPr>
        <p:sp>
          <p:nvSpPr>
            <p:cNvPr id="230" name="Google Shape;230;p17"/>
            <p:cNvSpPr/>
            <p:nvPr/>
          </p:nvSpPr>
          <p:spPr>
            <a:xfrm>
              <a:off x="0" y="0"/>
              <a:ext cx="2732606" cy="2309506"/>
            </a:xfrm>
            <a:custGeom>
              <a:rect b="b" l="l" r="r" t="t"/>
              <a:pathLst>
                <a:path extrusionOk="0" h="2309506" w="2732606">
                  <a:moveTo>
                    <a:pt x="37309" y="0"/>
                  </a:moveTo>
                  <a:lnTo>
                    <a:pt x="2695297" y="0"/>
                  </a:lnTo>
                  <a:cubicBezTo>
                    <a:pt x="2705192" y="0"/>
                    <a:pt x="2714682" y="3931"/>
                    <a:pt x="2721678" y="10928"/>
                  </a:cubicBezTo>
                  <a:cubicBezTo>
                    <a:pt x="2728675" y="17924"/>
                    <a:pt x="2732606" y="27414"/>
                    <a:pt x="2732606" y="37309"/>
                  </a:cubicBezTo>
                  <a:lnTo>
                    <a:pt x="2732606" y="2272197"/>
                  </a:lnTo>
                  <a:cubicBezTo>
                    <a:pt x="2732606" y="2282092"/>
                    <a:pt x="2728675" y="2291581"/>
                    <a:pt x="2721678" y="2298578"/>
                  </a:cubicBezTo>
                  <a:cubicBezTo>
                    <a:pt x="2714682" y="2305575"/>
                    <a:pt x="2705192" y="2309506"/>
                    <a:pt x="2695297" y="2309506"/>
                  </a:cubicBezTo>
                  <a:lnTo>
                    <a:pt x="37309" y="2309506"/>
                  </a:lnTo>
                  <a:cubicBezTo>
                    <a:pt x="16704" y="2309506"/>
                    <a:pt x="0" y="2292802"/>
                    <a:pt x="0" y="2272197"/>
                  </a:cubicBezTo>
                  <a:lnTo>
                    <a:pt x="0" y="37309"/>
                  </a:lnTo>
                  <a:cubicBezTo>
                    <a:pt x="0" y="16704"/>
                    <a:pt x="16704" y="0"/>
                    <a:pt x="37309" y="0"/>
                  </a:cubicBezTo>
                  <a:close/>
                </a:path>
              </a:pathLst>
            </a:custGeom>
            <a:solidFill>
              <a:srgbClr val="DF981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17"/>
            <p:cNvSpPr txBox="1"/>
            <p:nvPr/>
          </p:nvSpPr>
          <p:spPr>
            <a:xfrm>
              <a:off x="0" y="-57150"/>
              <a:ext cx="2732606" cy="23666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232" name="Google Shape;232;p17"/>
          <p:cNvGraphicFramePr/>
          <p:nvPr/>
        </p:nvGraphicFramePr>
        <p:xfrm>
          <a:off x="7554423" y="138482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{B5BA4A50-DA3C-4735-8785-359573B932F1}</a:tableStyleId>
              </a:tblPr>
              <a:tblGrid>
                <a:gridCol w="4636375"/>
                <a:gridCol w="4636375"/>
              </a:tblGrid>
              <a:tr h="15263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 u="none" cap="none" strike="noStrike">
                          <a:solidFill>
                            <a:srgbClr val="000000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Nursing diagnosis</a:t>
                      </a:r>
                      <a:endParaRPr sz="1100" u="none" cap="none" strike="noStrike"/>
                    </a:p>
                  </a:txBody>
                  <a:tcPr marT="171450" marB="171450" marR="171450" marL="171450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1EDA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 u="none" cap="none" strike="noStrike">
                          <a:solidFill>
                            <a:srgbClr val="000000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Medical diagnosis</a:t>
                      </a:r>
                      <a:endParaRPr sz="1100" u="none" cap="none" strike="noStrike"/>
                    </a:p>
                  </a:txBody>
                  <a:tcPr marT="171450" marB="171450" marR="171450" marL="171450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1EDA6"/>
                    </a:solidFill>
                  </a:tcPr>
                </a:tc>
              </a:tr>
              <a:tr h="15263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cap="none" strike="noStrike">
                          <a:solidFill>
                            <a:srgbClr val="000000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Example here</a:t>
                      </a:r>
                      <a:endParaRPr sz="1100" u="none" cap="none" strike="noStrike"/>
                    </a:p>
                  </a:txBody>
                  <a:tcPr marT="171450" marB="171450" marR="171450" marL="171450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CE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cap="none" strike="noStrike">
                          <a:solidFill>
                            <a:srgbClr val="000000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Example here</a:t>
                      </a:r>
                      <a:endParaRPr sz="1100" u="none" cap="none" strike="noStrike"/>
                    </a:p>
                  </a:txBody>
                  <a:tcPr marT="171450" marB="171450" marR="171450" marL="171450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CEC"/>
                    </a:solidFill>
                  </a:tcPr>
                </a:tc>
              </a:tr>
              <a:tr h="15263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cap="none" strike="noStrike">
                          <a:solidFill>
                            <a:srgbClr val="000000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Example here</a:t>
                      </a:r>
                      <a:endParaRPr sz="1100" u="none" cap="none" strike="noStrike"/>
                    </a:p>
                  </a:txBody>
                  <a:tcPr marT="171450" marB="171450" marR="171450" marL="171450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CE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cap="none" strike="noStrike">
                          <a:solidFill>
                            <a:srgbClr val="000000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Example here</a:t>
                      </a:r>
                      <a:endParaRPr sz="1100" u="none" cap="none" strike="noStrike"/>
                    </a:p>
                  </a:txBody>
                  <a:tcPr marT="171450" marB="171450" marR="171450" marL="171450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CEC"/>
                    </a:solidFill>
                  </a:tcPr>
                </a:tc>
              </a:tr>
              <a:tr h="15263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cap="none" strike="noStrike">
                          <a:solidFill>
                            <a:srgbClr val="000000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Example here</a:t>
                      </a:r>
                      <a:endParaRPr sz="1100" u="none" cap="none" strike="noStrike"/>
                    </a:p>
                  </a:txBody>
                  <a:tcPr marT="171450" marB="171450" marR="171450" marL="171450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CE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cap="none" strike="noStrike">
                          <a:solidFill>
                            <a:srgbClr val="000000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Example here</a:t>
                      </a:r>
                      <a:endParaRPr sz="1100" u="none" cap="none" strike="noStrike"/>
                    </a:p>
                  </a:txBody>
                  <a:tcPr marT="171450" marB="171450" marR="171450" marL="171450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CEC"/>
                    </a:solidFill>
                  </a:tcPr>
                </a:tc>
              </a:tr>
              <a:tr h="15263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cap="none" strike="noStrike">
                          <a:solidFill>
                            <a:srgbClr val="000000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Example here</a:t>
                      </a:r>
                      <a:endParaRPr sz="1100" u="none" cap="none" strike="noStrike"/>
                    </a:p>
                  </a:txBody>
                  <a:tcPr marT="171450" marB="171450" marR="171450" marL="171450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CE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cap="none" strike="noStrike">
                          <a:solidFill>
                            <a:srgbClr val="000000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Example here</a:t>
                      </a:r>
                      <a:endParaRPr sz="1100" u="none" cap="none" strike="noStrike"/>
                    </a:p>
                  </a:txBody>
                  <a:tcPr marT="171450" marB="171450" marR="171450" marL="171450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CEC"/>
                    </a:solidFill>
                  </a:tcPr>
                </a:tc>
              </a:tr>
            </a:tbl>
          </a:graphicData>
        </a:graphic>
      </p:graphicFrame>
      <p:sp>
        <p:nvSpPr>
          <p:cNvPr id="233" name="Google Shape;233;p17"/>
          <p:cNvSpPr txBox="1"/>
          <p:nvPr/>
        </p:nvSpPr>
        <p:spPr>
          <a:xfrm>
            <a:off x="1028700" y="1104900"/>
            <a:ext cx="5254500" cy="290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000" u="none" cap="none" strike="noStrike">
                <a:solidFill>
                  <a:srgbClr val="000000"/>
                </a:solidFill>
                <a:latin typeface="Fraunces Light"/>
                <a:ea typeface="Fraunces Light"/>
                <a:cs typeface="Fraunces Light"/>
                <a:sym typeface="Fraunces Light"/>
              </a:rPr>
              <a:t>Nursing vs. medical diagnosis</a:t>
            </a:r>
            <a:endParaRPr/>
          </a:p>
        </p:txBody>
      </p:sp>
      <p:sp>
        <p:nvSpPr>
          <p:cNvPr id="234" name="Google Shape;234;p17"/>
          <p:cNvSpPr txBox="1"/>
          <p:nvPr/>
        </p:nvSpPr>
        <p:spPr>
          <a:xfrm>
            <a:off x="1028700" y="4843462"/>
            <a:ext cx="5254500" cy="7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Describe how a nursing diagnosis differs from a medical diagnosis.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5ABDF"/>
        </a:solidFill>
      </p:bgPr>
    </p:bg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8"/>
          <p:cNvSpPr/>
          <p:nvPr/>
        </p:nvSpPr>
        <p:spPr>
          <a:xfrm>
            <a:off x="0" y="3975550"/>
            <a:ext cx="10354500" cy="6311400"/>
          </a:xfrm>
          <a:prstGeom prst="rect">
            <a:avLst/>
          </a:prstGeom>
          <a:solidFill>
            <a:srgbClr val="FFCEA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18"/>
          <p:cNvSpPr txBox="1"/>
          <p:nvPr/>
        </p:nvSpPr>
        <p:spPr>
          <a:xfrm>
            <a:off x="1028700" y="5351936"/>
            <a:ext cx="8011800" cy="10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000" u="none" cap="none" strike="noStrike">
                <a:solidFill>
                  <a:srgbClr val="000000"/>
                </a:solidFill>
                <a:latin typeface="Fraunces Light"/>
                <a:ea typeface="Fraunces Light"/>
                <a:cs typeface="Fraunces Light"/>
                <a:sym typeface="Fraunces Light"/>
              </a:rPr>
              <a:t>Stage 3: Planning</a:t>
            </a:r>
            <a:endParaRPr/>
          </a:p>
        </p:txBody>
      </p:sp>
      <p:sp>
        <p:nvSpPr>
          <p:cNvPr id="241" name="Google Shape;241;p18"/>
          <p:cNvSpPr txBox="1"/>
          <p:nvPr/>
        </p:nvSpPr>
        <p:spPr>
          <a:xfrm>
            <a:off x="1028700" y="6783298"/>
            <a:ext cx="8011800" cy="24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Describe the key tasks completed in this stage, such as: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indent="-259082" lvl="1" marL="51816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Setting SMART (specific, measurable, achievable, relevant, and time-bound) goals</a:t>
            </a:r>
            <a:endParaRPr/>
          </a:p>
          <a:p>
            <a:pPr indent="-259082" lvl="1" marL="51816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Selecting the correct interventions</a:t>
            </a:r>
            <a:endParaRPr/>
          </a:p>
          <a:p>
            <a:pPr indent="-259082" lvl="1" marL="51816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Documenting the care plan</a:t>
            </a:r>
            <a:endParaRPr/>
          </a:p>
        </p:txBody>
      </p:sp>
      <p:pic>
        <p:nvPicPr>
          <p:cNvPr id="242" name="Google Shape;24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76725" y="-235950"/>
            <a:ext cx="9420698" cy="7329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