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10693400" cx="7556500"/>
  <p:notesSz cx="6858000" cy="9144000"/>
  <p:embeddedFontLst>
    <p:embeddedFont>
      <p:font typeface="Archivo Narrow"/>
      <p:bold r:id="rId9"/>
      <p:boldItalic r:id="rId10"/>
    </p:embeddedFont>
    <p:embeddedFont>
      <p:font typeface="Luckiest Guy"/>
      <p:regular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LuckiestGuy-regular.fntdata"/><Relationship Id="rId10" Type="http://schemas.openxmlformats.org/officeDocument/2006/relationships/font" Target="fonts/ArchivoNarrow-boldItalic.fntdata"/><Relationship Id="rId9" Type="http://schemas.openxmlformats.org/officeDocument/2006/relationships/font" Target="fonts/ArchivoNarrow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7E9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3"/>
          <p:cNvGrpSpPr/>
          <p:nvPr/>
        </p:nvGrpSpPr>
        <p:grpSpPr>
          <a:xfrm>
            <a:off x="296432" y="206406"/>
            <a:ext cx="6937395" cy="10184584"/>
            <a:chOff x="0" y="-28575"/>
            <a:chExt cx="2486206" cy="3649925"/>
          </a:xfrm>
        </p:grpSpPr>
        <p:sp>
          <p:nvSpPr>
            <p:cNvPr id="85" name="Google Shape;85;p13"/>
            <p:cNvSpPr/>
            <p:nvPr/>
          </p:nvSpPr>
          <p:spPr>
            <a:xfrm>
              <a:off x="0" y="0"/>
              <a:ext cx="2486206" cy="3621350"/>
            </a:xfrm>
            <a:custGeom>
              <a:rect b="b" l="l" r="r" t="t"/>
              <a:pathLst>
                <a:path extrusionOk="0" h="3621350" w="2486206">
                  <a:moveTo>
                    <a:pt x="0" y="0"/>
                  </a:moveTo>
                  <a:lnTo>
                    <a:pt x="2486206" y="0"/>
                  </a:lnTo>
                  <a:lnTo>
                    <a:pt x="2486206" y="3621350"/>
                  </a:lnTo>
                  <a:lnTo>
                    <a:pt x="0" y="3621350"/>
                  </a:lnTo>
                  <a:close/>
                </a:path>
              </a:pathLst>
            </a:custGeom>
            <a:solidFill>
              <a:srgbClr val="1798C1"/>
            </a:solidFill>
            <a:ln>
              <a:noFill/>
            </a:ln>
          </p:spPr>
        </p:sp>
        <p:sp>
          <p:nvSpPr>
            <p:cNvPr id="86" name="Google Shape;86;p13"/>
            <p:cNvSpPr txBox="1"/>
            <p:nvPr/>
          </p:nvSpPr>
          <p:spPr>
            <a:xfrm>
              <a:off x="0" y="-28575"/>
              <a:ext cx="2486206" cy="36499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87" name="Google Shape;87;p13"/>
          <p:cNvPicPr preferRelativeResize="0"/>
          <p:nvPr/>
        </p:nvPicPr>
        <p:blipFill rotWithShape="1">
          <a:blip r:embed="rId3">
            <a:alphaModFix/>
          </a:blip>
          <a:srcRect b="80400" l="19602" r="14551" t="0"/>
          <a:stretch/>
        </p:blipFill>
        <p:spPr>
          <a:xfrm>
            <a:off x="841850" y="6661050"/>
            <a:ext cx="6333051" cy="37300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8" name="Google Shape;88;p13"/>
          <p:cNvGrpSpPr/>
          <p:nvPr/>
        </p:nvGrpSpPr>
        <p:grpSpPr>
          <a:xfrm>
            <a:off x="644051" y="2180454"/>
            <a:ext cx="1459131" cy="569579"/>
            <a:chOff x="0" y="-9525"/>
            <a:chExt cx="522920" cy="204124"/>
          </a:xfrm>
        </p:grpSpPr>
        <p:sp>
          <p:nvSpPr>
            <p:cNvPr id="89" name="Google Shape;89;p13"/>
            <p:cNvSpPr/>
            <p:nvPr/>
          </p:nvSpPr>
          <p:spPr>
            <a:xfrm>
              <a:off x="0" y="0"/>
              <a:ext cx="522920" cy="194599"/>
            </a:xfrm>
            <a:custGeom>
              <a:rect b="b" l="l" r="r" t="t"/>
              <a:pathLst>
                <a:path extrusionOk="0" h="194599" w="522920">
                  <a:moveTo>
                    <a:pt x="0" y="0"/>
                  </a:moveTo>
                  <a:lnTo>
                    <a:pt x="522920" y="0"/>
                  </a:lnTo>
                  <a:lnTo>
                    <a:pt x="522920" y="194599"/>
                  </a:lnTo>
                  <a:lnTo>
                    <a:pt x="0" y="194599"/>
                  </a:lnTo>
                  <a:close/>
                </a:path>
              </a:pathLst>
            </a:custGeom>
            <a:solidFill>
              <a:srgbClr val="006D8F"/>
            </a:solidFill>
            <a:ln>
              <a:noFill/>
            </a:ln>
          </p:spPr>
        </p:sp>
        <p:sp>
          <p:nvSpPr>
            <p:cNvPr id="90" name="Google Shape;90;p13"/>
            <p:cNvSpPr txBox="1"/>
            <p:nvPr/>
          </p:nvSpPr>
          <p:spPr>
            <a:xfrm>
              <a:off x="0" y="-9525"/>
              <a:ext cx="522920" cy="20412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23777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1" name="Google Shape;91;p13"/>
          <p:cNvGrpSpPr/>
          <p:nvPr/>
        </p:nvGrpSpPr>
        <p:grpSpPr>
          <a:xfrm>
            <a:off x="2651601" y="2180454"/>
            <a:ext cx="1896799" cy="569579"/>
            <a:chOff x="0" y="-9525"/>
            <a:chExt cx="679770" cy="204124"/>
          </a:xfrm>
        </p:grpSpPr>
        <p:sp>
          <p:nvSpPr>
            <p:cNvPr id="92" name="Google Shape;92;p13"/>
            <p:cNvSpPr/>
            <p:nvPr/>
          </p:nvSpPr>
          <p:spPr>
            <a:xfrm>
              <a:off x="0" y="0"/>
              <a:ext cx="679770" cy="194599"/>
            </a:xfrm>
            <a:custGeom>
              <a:rect b="b" l="l" r="r" t="t"/>
              <a:pathLst>
                <a:path extrusionOk="0" h="194599" w="679770">
                  <a:moveTo>
                    <a:pt x="0" y="0"/>
                  </a:moveTo>
                  <a:lnTo>
                    <a:pt x="679770" y="0"/>
                  </a:lnTo>
                  <a:lnTo>
                    <a:pt x="679770" y="194599"/>
                  </a:lnTo>
                  <a:lnTo>
                    <a:pt x="0" y="194599"/>
                  </a:lnTo>
                  <a:close/>
                </a:path>
              </a:pathLst>
            </a:custGeom>
            <a:solidFill>
              <a:srgbClr val="006D8F"/>
            </a:solidFill>
            <a:ln>
              <a:noFill/>
            </a:ln>
          </p:spPr>
        </p:sp>
        <p:sp>
          <p:nvSpPr>
            <p:cNvPr id="93" name="Google Shape;93;p13"/>
            <p:cNvSpPr txBox="1"/>
            <p:nvPr/>
          </p:nvSpPr>
          <p:spPr>
            <a:xfrm>
              <a:off x="0" y="-9525"/>
              <a:ext cx="679770" cy="20412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23777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4" name="Google Shape;94;p13"/>
          <p:cNvGrpSpPr/>
          <p:nvPr/>
        </p:nvGrpSpPr>
        <p:grpSpPr>
          <a:xfrm>
            <a:off x="3068355" y="3925990"/>
            <a:ext cx="3032088" cy="569579"/>
            <a:chOff x="0" y="-9525"/>
            <a:chExt cx="1086632" cy="204124"/>
          </a:xfrm>
        </p:grpSpPr>
        <p:sp>
          <p:nvSpPr>
            <p:cNvPr id="95" name="Google Shape;95;p13"/>
            <p:cNvSpPr/>
            <p:nvPr/>
          </p:nvSpPr>
          <p:spPr>
            <a:xfrm>
              <a:off x="0" y="0"/>
              <a:ext cx="1086632" cy="194599"/>
            </a:xfrm>
            <a:custGeom>
              <a:rect b="b" l="l" r="r" t="t"/>
              <a:pathLst>
                <a:path extrusionOk="0" h="194599" w="1086632">
                  <a:moveTo>
                    <a:pt x="0" y="0"/>
                  </a:moveTo>
                  <a:lnTo>
                    <a:pt x="1086632" y="0"/>
                  </a:lnTo>
                  <a:lnTo>
                    <a:pt x="1086632" y="194599"/>
                  </a:lnTo>
                  <a:lnTo>
                    <a:pt x="0" y="194599"/>
                  </a:lnTo>
                  <a:close/>
                </a:path>
              </a:pathLst>
            </a:custGeom>
            <a:solidFill>
              <a:srgbClr val="006D8F"/>
            </a:solidFill>
            <a:ln>
              <a:noFill/>
            </a:ln>
          </p:spPr>
        </p:sp>
        <p:sp>
          <p:nvSpPr>
            <p:cNvPr id="96" name="Google Shape;96;p13"/>
            <p:cNvSpPr txBox="1"/>
            <p:nvPr/>
          </p:nvSpPr>
          <p:spPr>
            <a:xfrm>
              <a:off x="0" y="-9525"/>
              <a:ext cx="1086632" cy="20412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23777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7" name="Google Shape;97;p13"/>
          <p:cNvGrpSpPr/>
          <p:nvPr/>
        </p:nvGrpSpPr>
        <p:grpSpPr>
          <a:xfrm>
            <a:off x="2757083" y="5800145"/>
            <a:ext cx="1955621" cy="569579"/>
            <a:chOff x="0" y="-9525"/>
            <a:chExt cx="700850" cy="204124"/>
          </a:xfrm>
        </p:grpSpPr>
        <p:sp>
          <p:nvSpPr>
            <p:cNvPr id="98" name="Google Shape;98;p13"/>
            <p:cNvSpPr/>
            <p:nvPr/>
          </p:nvSpPr>
          <p:spPr>
            <a:xfrm>
              <a:off x="0" y="0"/>
              <a:ext cx="700850" cy="194599"/>
            </a:xfrm>
            <a:custGeom>
              <a:rect b="b" l="l" r="r" t="t"/>
              <a:pathLst>
                <a:path extrusionOk="0" h="194599" w="700850">
                  <a:moveTo>
                    <a:pt x="0" y="0"/>
                  </a:moveTo>
                  <a:lnTo>
                    <a:pt x="700850" y="0"/>
                  </a:lnTo>
                  <a:lnTo>
                    <a:pt x="700850" y="194599"/>
                  </a:lnTo>
                  <a:lnTo>
                    <a:pt x="0" y="194599"/>
                  </a:lnTo>
                  <a:close/>
                </a:path>
              </a:pathLst>
            </a:custGeom>
            <a:solidFill>
              <a:srgbClr val="006D8F"/>
            </a:solidFill>
            <a:ln>
              <a:noFill/>
            </a:ln>
          </p:spPr>
        </p:sp>
        <p:sp>
          <p:nvSpPr>
            <p:cNvPr id="99" name="Google Shape;99;p13"/>
            <p:cNvSpPr txBox="1"/>
            <p:nvPr/>
          </p:nvSpPr>
          <p:spPr>
            <a:xfrm>
              <a:off x="0" y="-9525"/>
              <a:ext cx="700850" cy="20412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23777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0" name="Google Shape;100;p13"/>
          <p:cNvGrpSpPr/>
          <p:nvPr/>
        </p:nvGrpSpPr>
        <p:grpSpPr>
          <a:xfrm>
            <a:off x="4978128" y="2180454"/>
            <a:ext cx="1411121" cy="651811"/>
            <a:chOff x="0" y="-9525"/>
            <a:chExt cx="505714" cy="233594"/>
          </a:xfrm>
        </p:grpSpPr>
        <p:sp>
          <p:nvSpPr>
            <p:cNvPr id="101" name="Google Shape;101;p13"/>
            <p:cNvSpPr/>
            <p:nvPr/>
          </p:nvSpPr>
          <p:spPr>
            <a:xfrm>
              <a:off x="0" y="0"/>
              <a:ext cx="505714" cy="224069"/>
            </a:xfrm>
            <a:custGeom>
              <a:rect b="b" l="l" r="r" t="t"/>
              <a:pathLst>
                <a:path extrusionOk="0" h="224069" w="505714">
                  <a:moveTo>
                    <a:pt x="0" y="0"/>
                  </a:moveTo>
                  <a:lnTo>
                    <a:pt x="505714" y="0"/>
                  </a:lnTo>
                  <a:lnTo>
                    <a:pt x="505714" y="224069"/>
                  </a:lnTo>
                  <a:lnTo>
                    <a:pt x="0" y="224069"/>
                  </a:lnTo>
                  <a:close/>
                </a:path>
              </a:pathLst>
            </a:custGeom>
            <a:solidFill>
              <a:srgbClr val="006D8F"/>
            </a:solidFill>
            <a:ln>
              <a:noFill/>
            </a:ln>
          </p:spPr>
        </p:sp>
        <p:sp>
          <p:nvSpPr>
            <p:cNvPr id="102" name="Google Shape;102;p13"/>
            <p:cNvSpPr txBox="1"/>
            <p:nvPr/>
          </p:nvSpPr>
          <p:spPr>
            <a:xfrm>
              <a:off x="0" y="-9525"/>
              <a:ext cx="505714" cy="23359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23777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3" name="Google Shape;103;p13"/>
          <p:cNvGrpSpPr/>
          <p:nvPr/>
        </p:nvGrpSpPr>
        <p:grpSpPr>
          <a:xfrm>
            <a:off x="644051" y="5739429"/>
            <a:ext cx="1800405" cy="691020"/>
            <a:chOff x="0" y="-9525"/>
            <a:chExt cx="645214" cy="247642"/>
          </a:xfrm>
        </p:grpSpPr>
        <p:sp>
          <p:nvSpPr>
            <p:cNvPr id="104" name="Google Shape;104;p13"/>
            <p:cNvSpPr/>
            <p:nvPr/>
          </p:nvSpPr>
          <p:spPr>
            <a:xfrm>
              <a:off x="0" y="0"/>
              <a:ext cx="645214" cy="238117"/>
            </a:xfrm>
            <a:custGeom>
              <a:rect b="b" l="l" r="r" t="t"/>
              <a:pathLst>
                <a:path extrusionOk="0" h="238117" w="645214">
                  <a:moveTo>
                    <a:pt x="0" y="0"/>
                  </a:moveTo>
                  <a:lnTo>
                    <a:pt x="645214" y="0"/>
                  </a:lnTo>
                  <a:lnTo>
                    <a:pt x="645214" y="238117"/>
                  </a:lnTo>
                  <a:lnTo>
                    <a:pt x="0" y="238117"/>
                  </a:lnTo>
                  <a:close/>
                </a:path>
              </a:pathLst>
            </a:custGeom>
            <a:solidFill>
              <a:srgbClr val="006D8F"/>
            </a:solidFill>
            <a:ln>
              <a:noFill/>
            </a:ln>
          </p:spPr>
        </p:sp>
        <p:sp>
          <p:nvSpPr>
            <p:cNvPr id="105" name="Google Shape;105;p13"/>
            <p:cNvSpPr txBox="1"/>
            <p:nvPr/>
          </p:nvSpPr>
          <p:spPr>
            <a:xfrm>
              <a:off x="0" y="-9525"/>
              <a:ext cx="645214" cy="24764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23777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6" name="Google Shape;106;p13"/>
          <p:cNvGrpSpPr/>
          <p:nvPr/>
        </p:nvGrpSpPr>
        <p:grpSpPr>
          <a:xfrm>
            <a:off x="5034675" y="5739430"/>
            <a:ext cx="1800376" cy="691008"/>
            <a:chOff x="0" y="-9525"/>
            <a:chExt cx="645214" cy="247642"/>
          </a:xfrm>
        </p:grpSpPr>
        <p:sp>
          <p:nvSpPr>
            <p:cNvPr id="107" name="Google Shape;107;p13"/>
            <p:cNvSpPr/>
            <p:nvPr/>
          </p:nvSpPr>
          <p:spPr>
            <a:xfrm>
              <a:off x="0" y="0"/>
              <a:ext cx="645214" cy="238117"/>
            </a:xfrm>
            <a:custGeom>
              <a:rect b="b" l="l" r="r" t="t"/>
              <a:pathLst>
                <a:path extrusionOk="0" h="238117" w="645214">
                  <a:moveTo>
                    <a:pt x="0" y="0"/>
                  </a:moveTo>
                  <a:lnTo>
                    <a:pt x="645214" y="0"/>
                  </a:lnTo>
                  <a:lnTo>
                    <a:pt x="645214" y="238117"/>
                  </a:lnTo>
                  <a:lnTo>
                    <a:pt x="0" y="238117"/>
                  </a:lnTo>
                  <a:close/>
                </a:path>
              </a:pathLst>
            </a:custGeom>
            <a:solidFill>
              <a:srgbClr val="006D8F"/>
            </a:solidFill>
            <a:ln>
              <a:noFill/>
            </a:ln>
          </p:spPr>
        </p:sp>
        <p:sp>
          <p:nvSpPr>
            <p:cNvPr id="108" name="Google Shape;108;p13"/>
            <p:cNvSpPr txBox="1"/>
            <p:nvPr/>
          </p:nvSpPr>
          <p:spPr>
            <a:xfrm>
              <a:off x="0" y="-9525"/>
              <a:ext cx="645214" cy="24764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23777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9" name="Google Shape;109;p13"/>
          <p:cNvSpPr txBox="1"/>
          <p:nvPr/>
        </p:nvSpPr>
        <p:spPr>
          <a:xfrm>
            <a:off x="1553792" y="744541"/>
            <a:ext cx="4452300" cy="129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8" u="none" cap="none" strike="noStrike">
                <a:solidFill>
                  <a:srgbClr val="FFF7E9"/>
                </a:solidFill>
                <a:latin typeface="Luckiest Guy"/>
                <a:ea typeface="Luckiest Guy"/>
                <a:cs typeface="Luckiest Guy"/>
                <a:sym typeface="Luckiest Guy"/>
              </a:rPr>
              <a:t>Know Your</a:t>
            </a:r>
            <a:endParaRPr sz="1000"/>
          </a:p>
          <a:p>
            <a:pPr indent="0" lvl="0" marL="0" marR="0" rtl="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8" u="none" cap="none" strike="noStrike">
                <a:solidFill>
                  <a:srgbClr val="FFF7E9"/>
                </a:solidFill>
                <a:latin typeface="Luckiest Guy"/>
                <a:ea typeface="Luckiest Guy"/>
                <a:cs typeface="Luckiest Guy"/>
                <a:sym typeface="Luckiest Guy"/>
              </a:rPr>
              <a:t>206 Bones</a:t>
            </a:r>
            <a:endParaRPr sz="1000"/>
          </a:p>
        </p:txBody>
      </p:sp>
      <p:sp>
        <p:nvSpPr>
          <p:cNvPr id="110" name="Google Shape;110;p13"/>
          <p:cNvSpPr txBox="1"/>
          <p:nvPr/>
        </p:nvSpPr>
        <p:spPr>
          <a:xfrm>
            <a:off x="841839" y="2377185"/>
            <a:ext cx="1092600" cy="1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63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57" u="none" cap="none" strike="noStrike">
                <a:solidFill>
                  <a:srgbClr val="FFF7E9"/>
                </a:solidFill>
                <a:latin typeface="Luckiest Guy"/>
                <a:ea typeface="Luckiest Guy"/>
                <a:cs typeface="Luckiest Guy"/>
                <a:sym typeface="Luckiest Guy"/>
              </a:rPr>
              <a:t>Skull (22)</a:t>
            </a:r>
            <a:endParaRPr/>
          </a:p>
        </p:txBody>
      </p:sp>
      <p:sp>
        <p:nvSpPr>
          <p:cNvPr id="111" name="Google Shape;111;p13"/>
          <p:cNvSpPr txBox="1"/>
          <p:nvPr/>
        </p:nvSpPr>
        <p:spPr>
          <a:xfrm>
            <a:off x="2827993" y="2377185"/>
            <a:ext cx="1586400" cy="1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63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57" u="none" cap="none" strike="noStrike">
                <a:solidFill>
                  <a:srgbClr val="FFF7E9"/>
                </a:solidFill>
                <a:latin typeface="Luckiest Guy"/>
                <a:ea typeface="Luckiest Guy"/>
                <a:cs typeface="Luckiest Guy"/>
                <a:sym typeface="Luckiest Guy"/>
              </a:rPr>
              <a:t>Middle Ear (6)</a:t>
            </a:r>
            <a:endParaRPr/>
          </a:p>
        </p:txBody>
      </p:sp>
      <p:sp>
        <p:nvSpPr>
          <p:cNvPr id="112" name="Google Shape;112;p13"/>
          <p:cNvSpPr txBox="1"/>
          <p:nvPr/>
        </p:nvSpPr>
        <p:spPr>
          <a:xfrm>
            <a:off x="3292558" y="4150846"/>
            <a:ext cx="2642400" cy="1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63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57" u="none" cap="none" strike="noStrike">
                <a:solidFill>
                  <a:srgbClr val="FFF7E9"/>
                </a:solidFill>
                <a:latin typeface="Luckiest Guy"/>
                <a:ea typeface="Luckiest Guy"/>
                <a:cs typeface="Luckiest Guy"/>
                <a:sym typeface="Luckiest Guy"/>
              </a:rPr>
              <a:t>Vertebral Column (26)</a:t>
            </a:r>
            <a:endParaRPr/>
          </a:p>
        </p:txBody>
      </p:sp>
      <p:sp>
        <p:nvSpPr>
          <p:cNvPr id="113" name="Google Shape;113;p13"/>
          <p:cNvSpPr txBox="1"/>
          <p:nvPr/>
        </p:nvSpPr>
        <p:spPr>
          <a:xfrm>
            <a:off x="2938012" y="6077314"/>
            <a:ext cx="1593763" cy="18778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63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57" u="none" cap="none" strike="noStrike">
                <a:solidFill>
                  <a:srgbClr val="FFF7E9"/>
                </a:solidFill>
                <a:latin typeface="Luckiest Guy"/>
                <a:ea typeface="Luckiest Guy"/>
                <a:cs typeface="Luckiest Guy"/>
                <a:sym typeface="Luckiest Guy"/>
              </a:rPr>
              <a:t>Hyoid Bone (1)</a:t>
            </a:r>
            <a:endParaRPr/>
          </a:p>
        </p:txBody>
      </p:sp>
      <p:sp>
        <p:nvSpPr>
          <p:cNvPr id="114" name="Google Shape;114;p13"/>
          <p:cNvSpPr txBox="1"/>
          <p:nvPr/>
        </p:nvSpPr>
        <p:spPr>
          <a:xfrm>
            <a:off x="4927299" y="2285085"/>
            <a:ext cx="15129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57" u="none" cap="none" strike="noStrike">
                <a:solidFill>
                  <a:srgbClr val="FFF7E9"/>
                </a:solidFill>
                <a:latin typeface="Luckiest Guy"/>
                <a:ea typeface="Luckiest Guy"/>
                <a:cs typeface="Luckiest Guy"/>
                <a:sym typeface="Luckiest Guy"/>
              </a:rPr>
              <a:t>Thoracic Cage (25)</a:t>
            </a:r>
            <a:endParaRPr/>
          </a:p>
        </p:txBody>
      </p:sp>
      <p:sp>
        <p:nvSpPr>
          <p:cNvPr id="115" name="Google Shape;115;p13"/>
          <p:cNvSpPr txBox="1"/>
          <p:nvPr/>
        </p:nvSpPr>
        <p:spPr>
          <a:xfrm>
            <a:off x="648850" y="5905950"/>
            <a:ext cx="18003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57" u="none" cap="none" strike="noStrike">
                <a:solidFill>
                  <a:srgbClr val="FFF7E9"/>
                </a:solidFill>
                <a:latin typeface="Luckiest Guy"/>
                <a:ea typeface="Luckiest Guy"/>
                <a:cs typeface="Luckiest Guy"/>
                <a:sym typeface="Luckiest Guy"/>
              </a:rPr>
              <a:t>Lower Limbs -</a:t>
            </a:r>
            <a:endParaRPr/>
          </a:p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57" u="none" cap="none" strike="noStrike">
                <a:solidFill>
                  <a:srgbClr val="FFF7E9"/>
                </a:solidFill>
                <a:latin typeface="Luckiest Guy"/>
                <a:ea typeface="Luckiest Guy"/>
                <a:cs typeface="Luckiest Guy"/>
                <a:sym typeface="Luckiest Guy"/>
              </a:rPr>
              <a:t>Legs (62)</a:t>
            </a:r>
            <a:endParaRPr/>
          </a:p>
        </p:txBody>
      </p:sp>
      <p:sp>
        <p:nvSpPr>
          <p:cNvPr id="116" name="Google Shape;116;p13"/>
          <p:cNvSpPr txBox="1"/>
          <p:nvPr/>
        </p:nvSpPr>
        <p:spPr>
          <a:xfrm>
            <a:off x="5179961" y="5905952"/>
            <a:ext cx="15195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57" u="none" cap="none" strike="noStrike">
                <a:solidFill>
                  <a:srgbClr val="FFF7E9"/>
                </a:solidFill>
                <a:latin typeface="Luckiest Guy"/>
                <a:ea typeface="Luckiest Guy"/>
                <a:cs typeface="Luckiest Guy"/>
                <a:sym typeface="Luckiest Guy"/>
              </a:rPr>
              <a:t>UPPER Limbs -</a:t>
            </a:r>
            <a:endParaRPr/>
          </a:p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57" u="none" cap="none" strike="noStrike">
                <a:solidFill>
                  <a:srgbClr val="FFF7E9"/>
                </a:solidFill>
                <a:latin typeface="Luckiest Guy"/>
                <a:ea typeface="Luckiest Guy"/>
                <a:cs typeface="Luckiest Guy"/>
                <a:sym typeface="Luckiest Guy"/>
              </a:rPr>
              <a:t>ARMS (64)</a:t>
            </a:r>
            <a:endParaRPr/>
          </a:p>
        </p:txBody>
      </p:sp>
      <p:sp>
        <p:nvSpPr>
          <p:cNvPr id="117" name="Google Shape;117;p13"/>
          <p:cNvSpPr txBox="1"/>
          <p:nvPr/>
        </p:nvSpPr>
        <p:spPr>
          <a:xfrm>
            <a:off x="841850" y="2902800"/>
            <a:ext cx="2250300" cy="2659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Cranial Bones (8)</a:t>
            </a:r>
            <a:endParaRPr/>
          </a:p>
          <a:p>
            <a:pPr indent="-129539" lvl="1" marL="25908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7E9"/>
              </a:buClr>
              <a:buSzPts val="1200"/>
              <a:buFont typeface="Arial"/>
              <a:buChar char="•"/>
            </a:pPr>
            <a:r>
              <a:rPr b="0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Frontal</a:t>
            </a:r>
            <a:endParaRPr/>
          </a:p>
          <a:p>
            <a:pPr indent="-129539" lvl="1" marL="25908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7E9"/>
              </a:buClr>
              <a:buSzPts val="1200"/>
              <a:buFont typeface="Arial"/>
              <a:buChar char="•"/>
            </a:pPr>
            <a:r>
              <a:rPr b="0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Parietal (2)</a:t>
            </a:r>
            <a:endParaRPr/>
          </a:p>
          <a:p>
            <a:pPr indent="-129539" lvl="1" marL="25908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7E9"/>
              </a:buClr>
              <a:buSzPts val="1200"/>
              <a:buFont typeface="Arial"/>
              <a:buChar char="•"/>
            </a:pPr>
            <a:r>
              <a:rPr b="0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Temporal (2)</a:t>
            </a:r>
            <a:endParaRPr/>
          </a:p>
          <a:p>
            <a:pPr indent="-129539" lvl="1" marL="25908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7E9"/>
              </a:buClr>
              <a:buSzPts val="1200"/>
              <a:buFont typeface="Arial"/>
              <a:buChar char="•"/>
            </a:pPr>
            <a:r>
              <a:rPr b="0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Occipital</a:t>
            </a:r>
            <a:endParaRPr/>
          </a:p>
          <a:p>
            <a:pPr indent="-129539" lvl="1" marL="25908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7E9"/>
              </a:buClr>
              <a:buSzPts val="1200"/>
              <a:buFont typeface="Arial"/>
              <a:buChar char="•"/>
            </a:pPr>
            <a:r>
              <a:rPr b="0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Sphenoid</a:t>
            </a:r>
            <a:endParaRPr/>
          </a:p>
          <a:p>
            <a:pPr indent="-129539" lvl="1" marL="25908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7E9"/>
              </a:buClr>
              <a:buSzPts val="1200"/>
              <a:buFont typeface="Arial"/>
              <a:buChar char="•"/>
            </a:pPr>
            <a:r>
              <a:rPr b="0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Ethmoid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Facial Bones (14):</a:t>
            </a:r>
            <a:endParaRPr/>
          </a:p>
          <a:p>
            <a:pPr indent="-129539" lvl="1" marL="25908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7E9"/>
              </a:buClr>
              <a:buSzPts val="1200"/>
              <a:buFont typeface="Arial"/>
              <a:buChar char="•"/>
            </a:pPr>
            <a:r>
              <a:rPr b="0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Nasal (2)</a:t>
            </a:r>
            <a:endParaRPr/>
          </a:p>
          <a:p>
            <a:pPr indent="-129539" lvl="1" marL="25908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7E9"/>
              </a:buClr>
              <a:buSzPts val="1200"/>
              <a:buFont typeface="Arial"/>
              <a:buChar char="•"/>
            </a:pPr>
            <a:r>
              <a:rPr b="0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Maxilla (2)</a:t>
            </a:r>
            <a:endParaRPr/>
          </a:p>
          <a:p>
            <a:pPr indent="-129539" lvl="1" marL="25908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7E9"/>
              </a:buClr>
              <a:buSzPts val="1200"/>
              <a:buFont typeface="Arial"/>
              <a:buChar char="•"/>
            </a:pPr>
            <a:r>
              <a:rPr b="0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Zygomatic (2)</a:t>
            </a:r>
            <a:endParaRPr/>
          </a:p>
          <a:p>
            <a:pPr indent="-129539" lvl="1" marL="25908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7E9"/>
              </a:buClr>
              <a:buSzPts val="1200"/>
              <a:buFont typeface="Arial"/>
              <a:buChar char="•"/>
            </a:pPr>
            <a:r>
              <a:rPr b="0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Palatine (2)</a:t>
            </a:r>
            <a:endParaRPr/>
          </a:p>
          <a:p>
            <a:pPr indent="-129539" lvl="1" marL="25908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7E9"/>
              </a:buClr>
              <a:buSzPts val="1200"/>
              <a:buFont typeface="Arial"/>
              <a:buChar char="•"/>
            </a:pPr>
            <a:r>
              <a:rPr b="0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Lacrimal (2)</a:t>
            </a:r>
            <a:endParaRPr/>
          </a:p>
          <a:p>
            <a:pPr indent="-129539" lvl="1" marL="25908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7E9"/>
              </a:buClr>
              <a:buSzPts val="1200"/>
              <a:buFont typeface="Arial"/>
              <a:buChar char="•"/>
            </a:pPr>
            <a:r>
              <a:rPr b="0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Inferior nasal conchae (2)</a:t>
            </a:r>
            <a:endParaRPr/>
          </a:p>
          <a:p>
            <a:pPr indent="-129539" lvl="1" marL="25908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7E9"/>
              </a:buClr>
              <a:buSzPts val="1200"/>
              <a:buFont typeface="Arial"/>
              <a:buChar char="•"/>
            </a:pPr>
            <a:r>
              <a:rPr b="0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Vomer</a:t>
            </a:r>
            <a:endParaRPr/>
          </a:p>
          <a:p>
            <a:pPr indent="-129539" lvl="1" marL="25908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7E9"/>
              </a:buClr>
              <a:buSzPts val="1200"/>
              <a:buFont typeface="Arial"/>
              <a:buChar char="•"/>
            </a:pPr>
            <a:r>
              <a:rPr b="0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Mandible</a:t>
            </a:r>
            <a:endParaRPr/>
          </a:p>
        </p:txBody>
      </p:sp>
      <p:sp>
        <p:nvSpPr>
          <p:cNvPr id="118" name="Google Shape;118;p13"/>
          <p:cNvSpPr txBox="1"/>
          <p:nvPr/>
        </p:nvSpPr>
        <p:spPr>
          <a:xfrm>
            <a:off x="2885388" y="2902793"/>
            <a:ext cx="1698900" cy="49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29539" lvl="1" marL="25908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7E9"/>
              </a:buClr>
              <a:buSzPts val="1200"/>
              <a:buFont typeface="Arial"/>
              <a:buChar char="•"/>
            </a:pPr>
            <a:r>
              <a:rPr b="0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Malleus (2)</a:t>
            </a:r>
            <a:endParaRPr/>
          </a:p>
          <a:p>
            <a:pPr indent="-129539" lvl="1" marL="25908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7E9"/>
              </a:buClr>
              <a:buSzPts val="1200"/>
              <a:buFont typeface="Arial"/>
              <a:buChar char="•"/>
            </a:pPr>
            <a:r>
              <a:rPr b="0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Incus (2)</a:t>
            </a:r>
            <a:endParaRPr/>
          </a:p>
          <a:p>
            <a:pPr indent="-129539" lvl="1" marL="25908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7E9"/>
              </a:buClr>
              <a:buSzPts val="1200"/>
              <a:buFont typeface="Arial"/>
              <a:buChar char="•"/>
            </a:pPr>
            <a:r>
              <a:rPr b="0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Stapes (2)</a:t>
            </a:r>
            <a:endParaRPr/>
          </a:p>
        </p:txBody>
      </p:sp>
      <p:sp>
        <p:nvSpPr>
          <p:cNvPr id="119" name="Google Shape;119;p13"/>
          <p:cNvSpPr txBox="1"/>
          <p:nvPr/>
        </p:nvSpPr>
        <p:spPr>
          <a:xfrm>
            <a:off x="3661695" y="4647968"/>
            <a:ext cx="19761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29539" lvl="1" marL="25908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7E9"/>
              </a:buClr>
              <a:buSzPts val="1200"/>
              <a:buFont typeface="Arial"/>
              <a:buChar char="•"/>
            </a:pPr>
            <a:r>
              <a:rPr b="0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Cervical vertebrae (7)</a:t>
            </a:r>
            <a:endParaRPr/>
          </a:p>
          <a:p>
            <a:pPr indent="-129539" lvl="1" marL="25908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7E9"/>
              </a:buClr>
              <a:buSzPts val="1200"/>
              <a:buFont typeface="Arial"/>
              <a:buChar char="•"/>
            </a:pPr>
            <a:r>
              <a:rPr b="0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Thoracic vertebrae (12)</a:t>
            </a:r>
            <a:endParaRPr/>
          </a:p>
          <a:p>
            <a:pPr indent="-129539" lvl="1" marL="25908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7E9"/>
              </a:buClr>
              <a:buSzPts val="1200"/>
              <a:buFont typeface="Arial"/>
              <a:buChar char="•"/>
            </a:pPr>
            <a:r>
              <a:rPr b="0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Lumbar vertebrae (5)</a:t>
            </a:r>
            <a:endParaRPr/>
          </a:p>
          <a:p>
            <a:pPr indent="-129539" lvl="1" marL="25908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7E9"/>
              </a:buClr>
              <a:buSzPts val="1200"/>
              <a:buFont typeface="Arial"/>
              <a:buChar char="•"/>
            </a:pPr>
            <a:r>
              <a:rPr b="0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Sacrum (1 – fused from 5)</a:t>
            </a:r>
            <a:endParaRPr/>
          </a:p>
          <a:p>
            <a:pPr indent="-129539" lvl="1" marL="25908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7E9"/>
              </a:buClr>
              <a:buSzPts val="1200"/>
              <a:buFont typeface="Arial"/>
              <a:buChar char="•"/>
            </a:pPr>
            <a:r>
              <a:rPr b="0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Coccyx (1 – fused from 4)</a:t>
            </a:r>
            <a:endParaRPr/>
          </a:p>
        </p:txBody>
      </p:sp>
      <p:sp>
        <p:nvSpPr>
          <p:cNvPr id="120" name="Google Shape;120;p13"/>
          <p:cNvSpPr txBox="1"/>
          <p:nvPr/>
        </p:nvSpPr>
        <p:spPr>
          <a:xfrm>
            <a:off x="4978128" y="2902793"/>
            <a:ext cx="1698900" cy="99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29539" lvl="1" marL="25908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7E9"/>
              </a:buClr>
              <a:buSzPts val="1200"/>
              <a:buFont typeface="Arial"/>
              <a:buChar char="•"/>
            </a:pPr>
            <a:r>
              <a:rPr b="0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Sternum (1)</a:t>
            </a:r>
            <a:endParaRPr/>
          </a:p>
          <a:p>
            <a:pPr indent="-129539" lvl="1" marL="25908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7E9"/>
              </a:buClr>
              <a:buSzPts val="1200"/>
              <a:buFont typeface="Arial"/>
              <a:buChar char="•"/>
            </a:pPr>
            <a:r>
              <a:rPr b="1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Ribs (24): </a:t>
            </a:r>
            <a:endParaRPr/>
          </a:p>
          <a:p>
            <a:pPr indent="-172719" lvl="2" marL="51816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7E9"/>
              </a:buClr>
              <a:buSzPts val="1200"/>
              <a:buFont typeface="Arial"/>
              <a:buChar char="⚬"/>
            </a:pPr>
            <a:r>
              <a:rPr b="0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True ribs (14)</a:t>
            </a:r>
            <a:endParaRPr/>
          </a:p>
          <a:p>
            <a:pPr indent="-172719" lvl="2" marL="51816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7E9"/>
              </a:buClr>
              <a:buSzPts val="1200"/>
              <a:buFont typeface="Arial"/>
              <a:buChar char="⚬"/>
            </a:pPr>
            <a:r>
              <a:rPr b="0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False ribs (10) - including floating ribs</a:t>
            </a:r>
            <a:endParaRPr/>
          </a:p>
        </p:txBody>
      </p:sp>
      <p:sp>
        <p:nvSpPr>
          <p:cNvPr id="121" name="Google Shape;121;p13"/>
          <p:cNvSpPr txBox="1"/>
          <p:nvPr/>
        </p:nvSpPr>
        <p:spPr>
          <a:xfrm>
            <a:off x="745415" y="6607263"/>
            <a:ext cx="1698900" cy="2659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Per Side (31 bones)</a:t>
            </a:r>
            <a:endParaRPr/>
          </a:p>
          <a:p>
            <a:pPr indent="-129539" lvl="1" marL="25908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7E9"/>
              </a:buClr>
              <a:buSzPts val="1200"/>
              <a:buFont typeface="Arial"/>
              <a:buChar char="•"/>
            </a:pPr>
            <a:r>
              <a:rPr b="1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Pelvis: </a:t>
            </a:r>
            <a:endParaRPr/>
          </a:p>
          <a:p>
            <a:pPr indent="-172719" lvl="2" marL="51816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7E9"/>
              </a:buClr>
              <a:buSzPts val="1200"/>
              <a:buFont typeface="Arial"/>
              <a:buChar char="⚬"/>
            </a:pPr>
            <a:r>
              <a:rPr b="0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Hip bone (1; composed of ilium, ischium, pubis)</a:t>
            </a:r>
            <a:endParaRPr/>
          </a:p>
          <a:p>
            <a:pPr indent="-129539" lvl="1" marL="25908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7E9"/>
              </a:buClr>
              <a:buSzPts val="1200"/>
              <a:buFont typeface="Arial"/>
              <a:buChar char="•"/>
            </a:pPr>
            <a:r>
              <a:rPr b="1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Thigh: </a:t>
            </a:r>
            <a:endParaRPr/>
          </a:p>
          <a:p>
            <a:pPr indent="-172719" lvl="2" marL="51816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7E9"/>
              </a:buClr>
              <a:buSzPts val="1200"/>
              <a:buFont typeface="Arial"/>
              <a:buChar char="⚬"/>
            </a:pPr>
            <a:r>
              <a:rPr b="0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Femur (1)</a:t>
            </a:r>
            <a:endParaRPr/>
          </a:p>
          <a:p>
            <a:pPr indent="-129539" lvl="1" marL="25908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7E9"/>
              </a:buClr>
              <a:buSzPts val="1200"/>
              <a:buFont typeface="Arial"/>
              <a:buChar char="•"/>
            </a:pPr>
            <a:r>
              <a:rPr b="1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Kneecap: </a:t>
            </a:r>
            <a:endParaRPr/>
          </a:p>
          <a:p>
            <a:pPr indent="-172719" lvl="2" marL="51816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7E9"/>
              </a:buClr>
              <a:buSzPts val="1200"/>
              <a:buFont typeface="Arial"/>
              <a:buChar char="⚬"/>
            </a:pPr>
            <a:r>
              <a:rPr b="0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Patella (1)</a:t>
            </a:r>
            <a:endParaRPr/>
          </a:p>
          <a:p>
            <a:pPr indent="-129539" lvl="1" marL="25908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7E9"/>
              </a:buClr>
              <a:buSzPts val="1200"/>
              <a:buFont typeface="Arial"/>
              <a:buChar char="•"/>
            </a:pPr>
            <a:r>
              <a:rPr b="1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Lower Leg: </a:t>
            </a:r>
            <a:endParaRPr/>
          </a:p>
          <a:p>
            <a:pPr indent="-172719" lvl="2" marL="51816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7E9"/>
              </a:buClr>
              <a:buSzPts val="1200"/>
              <a:buFont typeface="Arial"/>
              <a:buChar char="⚬"/>
            </a:pPr>
            <a:r>
              <a:rPr b="0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Tibia (1)</a:t>
            </a:r>
            <a:endParaRPr/>
          </a:p>
          <a:p>
            <a:pPr indent="-172719" lvl="2" marL="51816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7E9"/>
              </a:buClr>
              <a:buSzPts val="1200"/>
              <a:buFont typeface="Arial"/>
              <a:buChar char="⚬"/>
            </a:pPr>
            <a:r>
              <a:rPr b="0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Fibula (1)</a:t>
            </a:r>
            <a:endParaRPr/>
          </a:p>
          <a:p>
            <a:pPr indent="-129539" lvl="1" marL="25908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7E9"/>
              </a:buClr>
              <a:buSzPts val="1200"/>
              <a:buFont typeface="Arial"/>
              <a:buChar char="•"/>
            </a:pPr>
            <a:r>
              <a:rPr b="1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Ankle &amp; Foot:</a:t>
            </a:r>
            <a:endParaRPr/>
          </a:p>
          <a:p>
            <a:pPr indent="-172719" lvl="2" marL="51816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7E9"/>
              </a:buClr>
              <a:buSzPts val="1200"/>
              <a:buFont typeface="Arial"/>
              <a:buChar char="⚬"/>
            </a:pPr>
            <a:r>
              <a:rPr b="0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Tarsals (7)</a:t>
            </a:r>
            <a:endParaRPr/>
          </a:p>
          <a:p>
            <a:pPr indent="-172719" lvl="2" marL="51816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7E9"/>
              </a:buClr>
              <a:buSzPts val="1200"/>
              <a:buFont typeface="Arial"/>
              <a:buChar char="⚬"/>
            </a:pPr>
            <a:r>
              <a:rPr b="0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Metatarsals (5)</a:t>
            </a:r>
            <a:endParaRPr/>
          </a:p>
          <a:p>
            <a:pPr indent="-172719" lvl="2" marL="51816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7E9"/>
              </a:buClr>
              <a:buSzPts val="1200"/>
              <a:buFont typeface="Arial"/>
              <a:buChar char="⚬"/>
            </a:pPr>
            <a:r>
              <a:rPr b="0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Phalanges (14)</a:t>
            </a:r>
            <a:endParaRPr/>
          </a:p>
        </p:txBody>
      </p:sp>
      <p:sp>
        <p:nvSpPr>
          <p:cNvPr id="122" name="Google Shape;122;p13"/>
          <p:cNvSpPr txBox="1"/>
          <p:nvPr/>
        </p:nvSpPr>
        <p:spPr>
          <a:xfrm>
            <a:off x="5136039" y="6607263"/>
            <a:ext cx="1698900" cy="2161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Per side (32 bones)</a:t>
            </a:r>
            <a:endParaRPr/>
          </a:p>
          <a:p>
            <a:pPr indent="-129539" lvl="1" marL="25908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7E9"/>
              </a:buClr>
              <a:buSzPts val="1200"/>
              <a:buFont typeface="Arial"/>
              <a:buChar char="•"/>
            </a:pPr>
            <a:r>
              <a:rPr b="1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Shoulder Girdle:</a:t>
            </a:r>
            <a:endParaRPr/>
          </a:p>
          <a:p>
            <a:pPr indent="-172719" lvl="2" marL="51816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7E9"/>
              </a:buClr>
              <a:buSzPts val="1200"/>
              <a:buFont typeface="Arial"/>
              <a:buChar char="⚬"/>
            </a:pPr>
            <a:r>
              <a:rPr b="0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Clavicle (1)</a:t>
            </a:r>
            <a:endParaRPr/>
          </a:p>
          <a:p>
            <a:pPr indent="-172719" lvl="2" marL="51816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7E9"/>
              </a:buClr>
              <a:buSzPts val="1200"/>
              <a:buFont typeface="Arial"/>
              <a:buChar char="⚬"/>
            </a:pPr>
            <a:r>
              <a:rPr b="0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Scapula (1)</a:t>
            </a:r>
            <a:endParaRPr/>
          </a:p>
          <a:p>
            <a:pPr indent="-129539" lvl="1" marL="25908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7E9"/>
              </a:buClr>
              <a:buSzPts val="1200"/>
              <a:buFont typeface="Arial"/>
              <a:buChar char="•"/>
            </a:pPr>
            <a:r>
              <a:rPr b="1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Arm: </a:t>
            </a:r>
            <a:endParaRPr/>
          </a:p>
          <a:p>
            <a:pPr indent="-172719" lvl="2" marL="51816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7E9"/>
              </a:buClr>
              <a:buSzPts val="1200"/>
              <a:buFont typeface="Arial"/>
              <a:buChar char="⚬"/>
            </a:pPr>
            <a:r>
              <a:rPr b="0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Humerus (1)</a:t>
            </a:r>
            <a:endParaRPr/>
          </a:p>
          <a:p>
            <a:pPr indent="-129539" lvl="1" marL="25908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7E9"/>
              </a:buClr>
              <a:buSzPts val="1200"/>
              <a:buFont typeface="Arial"/>
              <a:buChar char="•"/>
            </a:pPr>
            <a:r>
              <a:rPr b="1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Forearm</a:t>
            </a:r>
            <a:endParaRPr/>
          </a:p>
          <a:p>
            <a:pPr indent="-172719" lvl="2" marL="51816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7E9"/>
              </a:buClr>
              <a:buSzPts val="1200"/>
              <a:buFont typeface="Arial"/>
              <a:buChar char="⚬"/>
            </a:pPr>
            <a:r>
              <a:rPr b="0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Radius (1)</a:t>
            </a:r>
            <a:endParaRPr/>
          </a:p>
          <a:p>
            <a:pPr indent="-172719" lvl="2" marL="51816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7E9"/>
              </a:buClr>
              <a:buSzPts val="1200"/>
              <a:buFont typeface="Arial"/>
              <a:buChar char="⚬"/>
            </a:pPr>
            <a:r>
              <a:rPr b="0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Ulna (1)</a:t>
            </a:r>
            <a:endParaRPr/>
          </a:p>
          <a:p>
            <a:pPr indent="-129539" lvl="1" marL="25908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7E9"/>
              </a:buClr>
              <a:buSzPts val="1200"/>
              <a:buFont typeface="Arial"/>
              <a:buChar char="•"/>
            </a:pPr>
            <a:r>
              <a:rPr b="1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Wrist &amp; Hand:</a:t>
            </a:r>
            <a:endParaRPr/>
          </a:p>
          <a:p>
            <a:pPr indent="-172719" lvl="2" marL="51816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7E9"/>
              </a:buClr>
              <a:buSzPts val="1200"/>
              <a:buFont typeface="Arial"/>
              <a:buChar char="⚬"/>
            </a:pPr>
            <a:r>
              <a:rPr b="0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Carpals (8)</a:t>
            </a:r>
            <a:endParaRPr/>
          </a:p>
          <a:p>
            <a:pPr indent="-172719" lvl="2" marL="51816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7E9"/>
              </a:buClr>
              <a:buSzPts val="1200"/>
              <a:buFont typeface="Arial"/>
              <a:buChar char="⚬"/>
            </a:pPr>
            <a:r>
              <a:rPr b="0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Metacarpals (5)</a:t>
            </a:r>
            <a:endParaRPr/>
          </a:p>
          <a:p>
            <a:pPr indent="-172719" lvl="2" marL="51816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7E9"/>
              </a:buClr>
              <a:buSzPts val="1200"/>
              <a:buFont typeface="Arial"/>
              <a:buChar char="⚬"/>
            </a:pPr>
            <a:r>
              <a:rPr b="0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Phalanges (14)</a:t>
            </a:r>
            <a:endParaRPr/>
          </a:p>
        </p:txBody>
      </p:sp>
      <p:pic>
        <p:nvPicPr>
          <p:cNvPr id="123" name="Google Shape;123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700600" y="-150500"/>
            <a:ext cx="1955650" cy="243556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Google Shape;124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006100" y="1821650"/>
            <a:ext cx="2065350" cy="4084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7E9"/>
        </a:solidFill>
      </p:bgPr>
    </p:bg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9" name="Google Shape;129;p14"/>
          <p:cNvGrpSpPr/>
          <p:nvPr/>
        </p:nvGrpSpPr>
        <p:grpSpPr>
          <a:xfrm>
            <a:off x="545024" y="1887162"/>
            <a:ext cx="3156536" cy="4231401"/>
            <a:chOff x="0" y="-28575"/>
            <a:chExt cx="1853855" cy="2485130"/>
          </a:xfrm>
        </p:grpSpPr>
        <p:sp>
          <p:nvSpPr>
            <p:cNvPr id="130" name="Google Shape;130;p14"/>
            <p:cNvSpPr/>
            <p:nvPr/>
          </p:nvSpPr>
          <p:spPr>
            <a:xfrm>
              <a:off x="0" y="0"/>
              <a:ext cx="1853855" cy="2456555"/>
            </a:xfrm>
            <a:custGeom>
              <a:rect b="b" l="l" r="r" t="t"/>
              <a:pathLst>
                <a:path extrusionOk="0" h="2456555" w="1853855">
                  <a:moveTo>
                    <a:pt x="0" y="0"/>
                  </a:moveTo>
                  <a:lnTo>
                    <a:pt x="1853855" y="0"/>
                  </a:lnTo>
                  <a:lnTo>
                    <a:pt x="1853855" y="2456555"/>
                  </a:lnTo>
                  <a:lnTo>
                    <a:pt x="0" y="2456555"/>
                  </a:lnTo>
                  <a:close/>
                </a:path>
              </a:pathLst>
            </a:custGeom>
            <a:solidFill>
              <a:srgbClr val="1798C1"/>
            </a:solidFill>
            <a:ln>
              <a:noFill/>
            </a:ln>
          </p:spPr>
        </p:sp>
        <p:sp>
          <p:nvSpPr>
            <p:cNvPr id="131" name="Google Shape;131;p14"/>
            <p:cNvSpPr txBox="1"/>
            <p:nvPr/>
          </p:nvSpPr>
          <p:spPr>
            <a:xfrm>
              <a:off x="0" y="-28575"/>
              <a:ext cx="1853855" cy="24851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2" name="Google Shape;132;p14"/>
          <p:cNvGrpSpPr/>
          <p:nvPr/>
        </p:nvGrpSpPr>
        <p:grpSpPr>
          <a:xfrm>
            <a:off x="3858439" y="1887162"/>
            <a:ext cx="3156536" cy="4231401"/>
            <a:chOff x="0" y="-28575"/>
            <a:chExt cx="1853855" cy="2485130"/>
          </a:xfrm>
        </p:grpSpPr>
        <p:sp>
          <p:nvSpPr>
            <p:cNvPr id="133" name="Google Shape;133;p14"/>
            <p:cNvSpPr/>
            <p:nvPr/>
          </p:nvSpPr>
          <p:spPr>
            <a:xfrm>
              <a:off x="0" y="0"/>
              <a:ext cx="1853855" cy="2456555"/>
            </a:xfrm>
            <a:custGeom>
              <a:rect b="b" l="l" r="r" t="t"/>
              <a:pathLst>
                <a:path extrusionOk="0" h="2456555" w="1853855">
                  <a:moveTo>
                    <a:pt x="0" y="0"/>
                  </a:moveTo>
                  <a:lnTo>
                    <a:pt x="1853855" y="0"/>
                  </a:lnTo>
                  <a:lnTo>
                    <a:pt x="1853855" y="2456555"/>
                  </a:lnTo>
                  <a:lnTo>
                    <a:pt x="0" y="2456555"/>
                  </a:lnTo>
                  <a:close/>
                </a:path>
              </a:pathLst>
            </a:custGeom>
            <a:solidFill>
              <a:srgbClr val="1798C1"/>
            </a:solidFill>
            <a:ln>
              <a:noFill/>
            </a:ln>
          </p:spPr>
        </p:sp>
        <p:sp>
          <p:nvSpPr>
            <p:cNvPr id="134" name="Google Shape;134;p14"/>
            <p:cNvSpPr txBox="1"/>
            <p:nvPr/>
          </p:nvSpPr>
          <p:spPr>
            <a:xfrm>
              <a:off x="0" y="-28575"/>
              <a:ext cx="1853855" cy="24851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5" name="Google Shape;135;p14"/>
          <p:cNvGrpSpPr/>
          <p:nvPr/>
        </p:nvGrpSpPr>
        <p:grpSpPr>
          <a:xfrm>
            <a:off x="545024" y="6211839"/>
            <a:ext cx="6469953" cy="3946529"/>
            <a:chOff x="0" y="-28575"/>
            <a:chExt cx="3799846" cy="2317823"/>
          </a:xfrm>
        </p:grpSpPr>
        <p:sp>
          <p:nvSpPr>
            <p:cNvPr id="136" name="Google Shape;136;p14"/>
            <p:cNvSpPr/>
            <p:nvPr/>
          </p:nvSpPr>
          <p:spPr>
            <a:xfrm>
              <a:off x="0" y="0"/>
              <a:ext cx="3799846" cy="2289248"/>
            </a:xfrm>
            <a:custGeom>
              <a:rect b="b" l="l" r="r" t="t"/>
              <a:pathLst>
                <a:path extrusionOk="0" h="2289248" w="3799846">
                  <a:moveTo>
                    <a:pt x="0" y="0"/>
                  </a:moveTo>
                  <a:lnTo>
                    <a:pt x="3799846" y="0"/>
                  </a:lnTo>
                  <a:lnTo>
                    <a:pt x="3799846" y="2289248"/>
                  </a:lnTo>
                  <a:lnTo>
                    <a:pt x="0" y="2289248"/>
                  </a:lnTo>
                  <a:close/>
                </a:path>
              </a:pathLst>
            </a:custGeom>
            <a:solidFill>
              <a:srgbClr val="1798C1"/>
            </a:solidFill>
            <a:ln>
              <a:noFill/>
            </a:ln>
          </p:spPr>
        </p:sp>
        <p:sp>
          <p:nvSpPr>
            <p:cNvPr id="137" name="Google Shape;137;p14"/>
            <p:cNvSpPr txBox="1"/>
            <p:nvPr/>
          </p:nvSpPr>
          <p:spPr>
            <a:xfrm>
              <a:off x="0" y="-28575"/>
              <a:ext cx="3799845" cy="231782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8" name="Google Shape;138;p14"/>
          <p:cNvGrpSpPr/>
          <p:nvPr/>
        </p:nvGrpSpPr>
        <p:grpSpPr>
          <a:xfrm>
            <a:off x="2206856" y="6535719"/>
            <a:ext cx="3146288" cy="428851"/>
            <a:chOff x="0" y="-9525"/>
            <a:chExt cx="1427506" cy="194574"/>
          </a:xfrm>
        </p:grpSpPr>
        <p:sp>
          <p:nvSpPr>
            <p:cNvPr id="139" name="Google Shape;139;p14"/>
            <p:cNvSpPr/>
            <p:nvPr/>
          </p:nvSpPr>
          <p:spPr>
            <a:xfrm>
              <a:off x="0" y="0"/>
              <a:ext cx="1427506" cy="185049"/>
            </a:xfrm>
            <a:custGeom>
              <a:rect b="b" l="l" r="r" t="t"/>
              <a:pathLst>
                <a:path extrusionOk="0" h="185049" w="1427506">
                  <a:moveTo>
                    <a:pt x="0" y="0"/>
                  </a:moveTo>
                  <a:lnTo>
                    <a:pt x="1427506" y="0"/>
                  </a:lnTo>
                  <a:lnTo>
                    <a:pt x="1427506" y="185049"/>
                  </a:lnTo>
                  <a:lnTo>
                    <a:pt x="0" y="185049"/>
                  </a:lnTo>
                  <a:close/>
                </a:path>
              </a:pathLst>
            </a:custGeom>
            <a:solidFill>
              <a:srgbClr val="006D8F"/>
            </a:solidFill>
            <a:ln>
              <a:noFill/>
            </a:ln>
          </p:spPr>
        </p:sp>
        <p:sp>
          <p:nvSpPr>
            <p:cNvPr id="140" name="Google Shape;140;p14"/>
            <p:cNvSpPr txBox="1"/>
            <p:nvPr/>
          </p:nvSpPr>
          <p:spPr>
            <a:xfrm>
              <a:off x="0" y="-9525"/>
              <a:ext cx="1427506" cy="19457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2001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899" u="none" cap="none" strike="noStrike">
                  <a:solidFill>
                    <a:srgbClr val="FFFFFF"/>
                  </a:solidFill>
                  <a:latin typeface="Luckiest Guy"/>
                  <a:ea typeface="Luckiest Guy"/>
                  <a:cs typeface="Luckiest Guy"/>
                  <a:sym typeface="Luckiest Guy"/>
                </a:rPr>
                <a:t>Design Elements / Icons</a:t>
              </a:r>
              <a:endParaRPr/>
            </a:p>
          </p:txBody>
        </p:sp>
      </p:grpSp>
      <p:grpSp>
        <p:nvGrpSpPr>
          <p:cNvPr id="141" name="Google Shape;141;p14"/>
          <p:cNvGrpSpPr/>
          <p:nvPr/>
        </p:nvGrpSpPr>
        <p:grpSpPr>
          <a:xfrm>
            <a:off x="940968" y="2199453"/>
            <a:ext cx="2364650" cy="428851"/>
            <a:chOff x="0" y="-9525"/>
            <a:chExt cx="1072868" cy="194574"/>
          </a:xfrm>
        </p:grpSpPr>
        <p:sp>
          <p:nvSpPr>
            <p:cNvPr id="142" name="Google Shape;142;p14"/>
            <p:cNvSpPr/>
            <p:nvPr/>
          </p:nvSpPr>
          <p:spPr>
            <a:xfrm>
              <a:off x="0" y="0"/>
              <a:ext cx="1072868" cy="185049"/>
            </a:xfrm>
            <a:custGeom>
              <a:rect b="b" l="l" r="r" t="t"/>
              <a:pathLst>
                <a:path extrusionOk="0" h="185049" w="1072868">
                  <a:moveTo>
                    <a:pt x="0" y="0"/>
                  </a:moveTo>
                  <a:lnTo>
                    <a:pt x="1072868" y="0"/>
                  </a:lnTo>
                  <a:lnTo>
                    <a:pt x="1072868" y="185049"/>
                  </a:lnTo>
                  <a:lnTo>
                    <a:pt x="0" y="185049"/>
                  </a:lnTo>
                  <a:close/>
                </a:path>
              </a:pathLst>
            </a:custGeom>
            <a:solidFill>
              <a:srgbClr val="006D8F"/>
            </a:solidFill>
            <a:ln>
              <a:noFill/>
            </a:ln>
          </p:spPr>
        </p:sp>
        <p:sp>
          <p:nvSpPr>
            <p:cNvPr id="143" name="Google Shape;143;p14"/>
            <p:cNvSpPr txBox="1"/>
            <p:nvPr/>
          </p:nvSpPr>
          <p:spPr>
            <a:xfrm>
              <a:off x="0" y="-9525"/>
              <a:ext cx="1072868" cy="19457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2001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899" u="none" cap="none" strike="noStrike">
                  <a:solidFill>
                    <a:srgbClr val="FFFFFF"/>
                  </a:solidFill>
                  <a:latin typeface="Luckiest Guy"/>
                  <a:ea typeface="Luckiest Guy"/>
                  <a:cs typeface="Luckiest Guy"/>
                  <a:sym typeface="Luckiest Guy"/>
                </a:rPr>
                <a:t>Fonts</a:t>
              </a:r>
              <a:endParaRPr/>
            </a:p>
          </p:txBody>
        </p:sp>
      </p:grpSp>
      <p:grpSp>
        <p:nvGrpSpPr>
          <p:cNvPr id="144" name="Google Shape;144;p14"/>
          <p:cNvGrpSpPr/>
          <p:nvPr/>
        </p:nvGrpSpPr>
        <p:grpSpPr>
          <a:xfrm>
            <a:off x="4254383" y="2199453"/>
            <a:ext cx="2364650" cy="428851"/>
            <a:chOff x="0" y="-9525"/>
            <a:chExt cx="1072868" cy="194574"/>
          </a:xfrm>
        </p:grpSpPr>
        <p:sp>
          <p:nvSpPr>
            <p:cNvPr id="145" name="Google Shape;145;p14"/>
            <p:cNvSpPr/>
            <p:nvPr/>
          </p:nvSpPr>
          <p:spPr>
            <a:xfrm>
              <a:off x="0" y="0"/>
              <a:ext cx="1072868" cy="185049"/>
            </a:xfrm>
            <a:custGeom>
              <a:rect b="b" l="l" r="r" t="t"/>
              <a:pathLst>
                <a:path extrusionOk="0" h="185049" w="1072868">
                  <a:moveTo>
                    <a:pt x="0" y="0"/>
                  </a:moveTo>
                  <a:lnTo>
                    <a:pt x="1072868" y="0"/>
                  </a:lnTo>
                  <a:lnTo>
                    <a:pt x="1072868" y="185049"/>
                  </a:lnTo>
                  <a:lnTo>
                    <a:pt x="0" y="185049"/>
                  </a:lnTo>
                  <a:close/>
                </a:path>
              </a:pathLst>
            </a:custGeom>
            <a:solidFill>
              <a:srgbClr val="006D8F"/>
            </a:solidFill>
            <a:ln>
              <a:noFill/>
            </a:ln>
          </p:spPr>
        </p:sp>
        <p:sp>
          <p:nvSpPr>
            <p:cNvPr id="146" name="Google Shape;146;p14"/>
            <p:cNvSpPr txBox="1"/>
            <p:nvPr/>
          </p:nvSpPr>
          <p:spPr>
            <a:xfrm>
              <a:off x="0" y="-9525"/>
              <a:ext cx="1072868" cy="19457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2001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899" u="none" cap="none" strike="noStrike">
                  <a:solidFill>
                    <a:srgbClr val="FFFFFF"/>
                  </a:solidFill>
                  <a:latin typeface="Luckiest Guy"/>
                  <a:ea typeface="Luckiest Guy"/>
                  <a:cs typeface="Luckiest Guy"/>
                  <a:sym typeface="Luckiest Guy"/>
                </a:rPr>
                <a:t>Colors</a:t>
              </a:r>
              <a:endParaRPr/>
            </a:p>
          </p:txBody>
        </p:sp>
      </p:grpSp>
      <p:grpSp>
        <p:nvGrpSpPr>
          <p:cNvPr id="147" name="Google Shape;147;p14"/>
          <p:cNvGrpSpPr/>
          <p:nvPr/>
        </p:nvGrpSpPr>
        <p:grpSpPr>
          <a:xfrm>
            <a:off x="4238691" y="3312139"/>
            <a:ext cx="697048" cy="697048"/>
            <a:chOff x="0" y="0"/>
            <a:chExt cx="812800" cy="812800"/>
          </a:xfrm>
        </p:grpSpPr>
        <p:sp>
          <p:nvSpPr>
            <p:cNvPr id="148" name="Google Shape;148;p14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1798C1"/>
            </a:solidFill>
            <a:ln cap="sq" cmpd="sng" w="19050">
              <a:solidFill>
                <a:srgbClr val="0F1A38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9" name="Google Shape;149;p14"/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0" name="Google Shape;150;p14"/>
          <p:cNvGrpSpPr/>
          <p:nvPr/>
        </p:nvGrpSpPr>
        <p:grpSpPr>
          <a:xfrm>
            <a:off x="4663415" y="4423198"/>
            <a:ext cx="697048" cy="697048"/>
            <a:chOff x="0" y="0"/>
            <a:chExt cx="812800" cy="812800"/>
          </a:xfrm>
        </p:grpSpPr>
        <p:sp>
          <p:nvSpPr>
            <p:cNvPr id="151" name="Google Shape;151;p14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7E9"/>
            </a:solidFill>
            <a:ln cap="sq" cmpd="sng" w="19050">
              <a:solidFill>
                <a:srgbClr val="0F1A38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2" name="Google Shape;152;p14"/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3" name="Google Shape;153;p14"/>
          <p:cNvGrpSpPr/>
          <p:nvPr/>
        </p:nvGrpSpPr>
        <p:grpSpPr>
          <a:xfrm>
            <a:off x="5088228" y="3312139"/>
            <a:ext cx="697048" cy="697048"/>
            <a:chOff x="0" y="0"/>
            <a:chExt cx="812800" cy="812800"/>
          </a:xfrm>
        </p:grpSpPr>
        <p:sp>
          <p:nvSpPr>
            <p:cNvPr id="154" name="Google Shape;154;p14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6D8F"/>
            </a:solidFill>
            <a:ln cap="sq" cmpd="sng" w="19050">
              <a:solidFill>
                <a:srgbClr val="0F1A38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5" name="Google Shape;155;p14"/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6" name="Google Shape;156;p14"/>
          <p:cNvGrpSpPr/>
          <p:nvPr/>
        </p:nvGrpSpPr>
        <p:grpSpPr>
          <a:xfrm>
            <a:off x="5512952" y="4423198"/>
            <a:ext cx="697048" cy="697048"/>
            <a:chOff x="0" y="0"/>
            <a:chExt cx="812800" cy="812800"/>
          </a:xfrm>
        </p:grpSpPr>
        <p:sp>
          <p:nvSpPr>
            <p:cNvPr id="157" name="Google Shape;157;p14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  <a:ln cap="sq" cmpd="sng" w="19050">
              <a:solidFill>
                <a:srgbClr val="0F1A38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8" name="Google Shape;158;p14"/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9" name="Google Shape;159;p14"/>
          <p:cNvGrpSpPr/>
          <p:nvPr/>
        </p:nvGrpSpPr>
        <p:grpSpPr>
          <a:xfrm>
            <a:off x="5937676" y="3312139"/>
            <a:ext cx="697048" cy="697048"/>
            <a:chOff x="0" y="0"/>
            <a:chExt cx="812800" cy="812800"/>
          </a:xfrm>
        </p:grpSpPr>
        <p:sp>
          <p:nvSpPr>
            <p:cNvPr id="160" name="Google Shape;160;p14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E5BD"/>
            </a:solidFill>
            <a:ln cap="sq" cmpd="sng" w="19050">
              <a:solidFill>
                <a:srgbClr val="0F1A38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1" name="Google Shape;161;p14"/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62" name="Google Shape;162;p14"/>
          <p:cNvSpPr txBox="1"/>
          <p:nvPr/>
        </p:nvSpPr>
        <p:spPr>
          <a:xfrm>
            <a:off x="770810" y="3131500"/>
            <a:ext cx="2658613" cy="36842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This presentation template</a:t>
            </a:r>
            <a:endParaRPr/>
          </a:p>
          <a:p>
            <a:pPr indent="0" lvl="0" marL="0" marR="0" rtl="0" algn="ctr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uses the following free fonts:</a:t>
            </a:r>
            <a:endParaRPr/>
          </a:p>
        </p:txBody>
      </p:sp>
      <p:sp>
        <p:nvSpPr>
          <p:cNvPr id="163" name="Google Shape;163;p14"/>
          <p:cNvSpPr txBox="1"/>
          <p:nvPr/>
        </p:nvSpPr>
        <p:spPr>
          <a:xfrm>
            <a:off x="734605" y="5349037"/>
            <a:ext cx="2777375" cy="1874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You can find these fonts online too.</a:t>
            </a:r>
            <a:endParaRPr/>
          </a:p>
        </p:txBody>
      </p:sp>
      <p:sp>
        <p:nvSpPr>
          <p:cNvPr id="164" name="Google Shape;164;p14"/>
          <p:cNvSpPr txBox="1"/>
          <p:nvPr/>
        </p:nvSpPr>
        <p:spPr>
          <a:xfrm>
            <a:off x="4238691" y="4142994"/>
            <a:ext cx="697048" cy="142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99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#1798C1</a:t>
            </a:r>
            <a:endParaRPr/>
          </a:p>
        </p:txBody>
      </p:sp>
      <p:sp>
        <p:nvSpPr>
          <p:cNvPr id="165" name="Google Shape;165;p14"/>
          <p:cNvSpPr txBox="1"/>
          <p:nvPr/>
        </p:nvSpPr>
        <p:spPr>
          <a:xfrm>
            <a:off x="4663415" y="5253596"/>
            <a:ext cx="697048" cy="142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99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#FFF7E9</a:t>
            </a:r>
            <a:endParaRPr/>
          </a:p>
        </p:txBody>
      </p:sp>
      <p:sp>
        <p:nvSpPr>
          <p:cNvPr id="166" name="Google Shape;166;p14"/>
          <p:cNvSpPr txBox="1"/>
          <p:nvPr/>
        </p:nvSpPr>
        <p:spPr>
          <a:xfrm>
            <a:off x="5088228" y="4142994"/>
            <a:ext cx="697048" cy="142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99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#006D8F</a:t>
            </a:r>
            <a:endParaRPr/>
          </a:p>
        </p:txBody>
      </p:sp>
      <p:sp>
        <p:nvSpPr>
          <p:cNvPr id="167" name="Google Shape;167;p14"/>
          <p:cNvSpPr txBox="1"/>
          <p:nvPr/>
        </p:nvSpPr>
        <p:spPr>
          <a:xfrm>
            <a:off x="5512952" y="5253596"/>
            <a:ext cx="697048" cy="142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99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#FFF</a:t>
            </a:r>
            <a:endParaRPr/>
          </a:p>
        </p:txBody>
      </p:sp>
      <p:sp>
        <p:nvSpPr>
          <p:cNvPr id="168" name="Google Shape;168;p14"/>
          <p:cNvSpPr txBox="1"/>
          <p:nvPr/>
        </p:nvSpPr>
        <p:spPr>
          <a:xfrm>
            <a:off x="5937676" y="4142994"/>
            <a:ext cx="697048" cy="142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99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#FFE5BD</a:t>
            </a:r>
            <a:endParaRPr/>
          </a:p>
        </p:txBody>
      </p:sp>
      <p:sp>
        <p:nvSpPr>
          <p:cNvPr id="169" name="Google Shape;169;p14"/>
          <p:cNvSpPr txBox="1"/>
          <p:nvPr/>
        </p:nvSpPr>
        <p:spPr>
          <a:xfrm>
            <a:off x="545024" y="1266966"/>
            <a:ext cx="6469951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001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99" u="none" cap="none" strike="noStrike">
                <a:solidFill>
                  <a:srgbClr val="1798C1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 Use these in your template, then delete or hide this page afterward.</a:t>
            </a:r>
            <a:endParaRPr/>
          </a:p>
        </p:txBody>
      </p:sp>
      <p:sp>
        <p:nvSpPr>
          <p:cNvPr id="170" name="Google Shape;170;p14"/>
          <p:cNvSpPr txBox="1"/>
          <p:nvPr/>
        </p:nvSpPr>
        <p:spPr>
          <a:xfrm>
            <a:off x="1283743" y="488780"/>
            <a:ext cx="4992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400" u="none" cap="none" strike="noStrike">
                <a:solidFill>
                  <a:srgbClr val="1798C1"/>
                </a:solidFill>
                <a:latin typeface="Luckiest Guy"/>
                <a:ea typeface="Luckiest Guy"/>
                <a:cs typeface="Luckiest Guy"/>
                <a:sym typeface="Luckiest Guy"/>
              </a:rPr>
              <a:t>Resource Page</a:t>
            </a:r>
            <a:endParaRPr/>
          </a:p>
        </p:txBody>
      </p:sp>
      <p:sp>
        <p:nvSpPr>
          <p:cNvPr id="171" name="Google Shape;171;p14"/>
          <p:cNvSpPr txBox="1"/>
          <p:nvPr/>
        </p:nvSpPr>
        <p:spPr>
          <a:xfrm>
            <a:off x="945927" y="4073483"/>
            <a:ext cx="2360297" cy="27223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301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20" u="none" cap="none" strike="noStrike">
                <a:solidFill>
                  <a:srgbClr val="FFF7E9"/>
                </a:solidFill>
                <a:latin typeface="Luckiest Guy"/>
                <a:ea typeface="Luckiest Guy"/>
                <a:cs typeface="Luckiest Guy"/>
                <a:sym typeface="Luckiest Guy"/>
              </a:rPr>
              <a:t>LUCKIEST GUY</a:t>
            </a:r>
            <a:endParaRPr/>
          </a:p>
        </p:txBody>
      </p:sp>
      <p:sp>
        <p:nvSpPr>
          <p:cNvPr id="172" name="Google Shape;172;p14"/>
          <p:cNvSpPr txBox="1"/>
          <p:nvPr/>
        </p:nvSpPr>
        <p:spPr>
          <a:xfrm>
            <a:off x="822729" y="4802382"/>
            <a:ext cx="2606694" cy="2244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299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71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Archivo Narrow</a:t>
            </a:r>
            <a:endParaRPr/>
          </a:p>
        </p:txBody>
      </p:sp>
      <p:sp>
        <p:nvSpPr>
          <p:cNvPr id="173" name="Google Shape;173;p14"/>
          <p:cNvSpPr txBox="1"/>
          <p:nvPr/>
        </p:nvSpPr>
        <p:spPr>
          <a:xfrm>
            <a:off x="1418459" y="3838769"/>
            <a:ext cx="1415234" cy="16871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30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TITLES:</a:t>
            </a:r>
            <a:endParaRPr/>
          </a:p>
        </p:txBody>
      </p:sp>
      <p:sp>
        <p:nvSpPr>
          <p:cNvPr id="174" name="Google Shape;174;p14"/>
          <p:cNvSpPr txBox="1"/>
          <p:nvPr/>
        </p:nvSpPr>
        <p:spPr>
          <a:xfrm>
            <a:off x="1418459" y="4588461"/>
            <a:ext cx="1415234" cy="16871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30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FFF7E9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BODY TEXT:</a:t>
            </a:r>
            <a:endParaRPr/>
          </a:p>
        </p:txBody>
      </p:sp>
      <p:sp>
        <p:nvSpPr>
          <p:cNvPr id="175" name="Google Shape;175;p14"/>
          <p:cNvSpPr/>
          <p:nvPr/>
        </p:nvSpPr>
        <p:spPr>
          <a:xfrm>
            <a:off x="3290645" y="7097920"/>
            <a:ext cx="1456938" cy="2882432"/>
          </a:xfrm>
          <a:custGeom>
            <a:rect b="b" l="l" r="r" t="t"/>
            <a:pathLst>
              <a:path extrusionOk="0" h="2882432" w="1456938">
                <a:moveTo>
                  <a:pt x="0" y="0"/>
                </a:moveTo>
                <a:lnTo>
                  <a:pt x="1456938" y="0"/>
                </a:lnTo>
                <a:lnTo>
                  <a:pt x="1456938" y="2882432"/>
                </a:lnTo>
                <a:lnTo>
                  <a:pt x="0" y="28824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76" name="Google Shape;176;p14"/>
          <p:cNvSpPr/>
          <p:nvPr/>
        </p:nvSpPr>
        <p:spPr>
          <a:xfrm rot="813807">
            <a:off x="5252350" y="7280840"/>
            <a:ext cx="631604" cy="2105346"/>
          </a:xfrm>
          <a:custGeom>
            <a:rect b="b" l="l" r="r" t="t"/>
            <a:pathLst>
              <a:path extrusionOk="0" h="2105346" w="631604">
                <a:moveTo>
                  <a:pt x="0" y="0"/>
                </a:moveTo>
                <a:lnTo>
                  <a:pt x="631604" y="0"/>
                </a:lnTo>
                <a:lnTo>
                  <a:pt x="631604" y="2105346"/>
                </a:lnTo>
                <a:lnTo>
                  <a:pt x="0" y="210534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77" name="Google Shape;177;p14"/>
          <p:cNvSpPr/>
          <p:nvPr/>
        </p:nvSpPr>
        <p:spPr>
          <a:xfrm>
            <a:off x="1522857" y="7193170"/>
            <a:ext cx="1497239" cy="2237721"/>
          </a:xfrm>
          <a:custGeom>
            <a:rect b="b" l="l" r="r" t="t"/>
            <a:pathLst>
              <a:path extrusionOk="0" h="2237721" w="1497239">
                <a:moveTo>
                  <a:pt x="0" y="0"/>
                </a:moveTo>
                <a:lnTo>
                  <a:pt x="1497238" y="0"/>
                </a:lnTo>
                <a:lnTo>
                  <a:pt x="1497238" y="2237721"/>
                </a:lnTo>
                <a:lnTo>
                  <a:pt x="0" y="223772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7E9"/>
        </a:solidFill>
      </p:bgPr>
    </p:bg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2" name="Google Shape;182;p15"/>
          <p:cNvGrpSpPr/>
          <p:nvPr/>
        </p:nvGrpSpPr>
        <p:grpSpPr>
          <a:xfrm>
            <a:off x="296432" y="206406"/>
            <a:ext cx="6937395" cy="10184584"/>
            <a:chOff x="0" y="-28575"/>
            <a:chExt cx="2486206" cy="3649925"/>
          </a:xfrm>
        </p:grpSpPr>
        <p:sp>
          <p:nvSpPr>
            <p:cNvPr id="183" name="Google Shape;183;p15"/>
            <p:cNvSpPr/>
            <p:nvPr/>
          </p:nvSpPr>
          <p:spPr>
            <a:xfrm>
              <a:off x="0" y="0"/>
              <a:ext cx="2486206" cy="3621350"/>
            </a:xfrm>
            <a:custGeom>
              <a:rect b="b" l="l" r="r" t="t"/>
              <a:pathLst>
                <a:path extrusionOk="0" h="3621350" w="2486206">
                  <a:moveTo>
                    <a:pt x="0" y="0"/>
                  </a:moveTo>
                  <a:lnTo>
                    <a:pt x="2486206" y="0"/>
                  </a:lnTo>
                  <a:lnTo>
                    <a:pt x="2486206" y="3621350"/>
                  </a:lnTo>
                  <a:lnTo>
                    <a:pt x="0" y="3621350"/>
                  </a:lnTo>
                  <a:close/>
                </a:path>
              </a:pathLst>
            </a:custGeom>
            <a:solidFill>
              <a:srgbClr val="1798C1"/>
            </a:solidFill>
            <a:ln>
              <a:noFill/>
            </a:ln>
          </p:spPr>
        </p:sp>
        <p:sp>
          <p:nvSpPr>
            <p:cNvPr id="184" name="Google Shape;184;p15"/>
            <p:cNvSpPr txBox="1"/>
            <p:nvPr/>
          </p:nvSpPr>
          <p:spPr>
            <a:xfrm>
              <a:off x="0" y="-28575"/>
              <a:ext cx="2486206" cy="36499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85" name="Google Shape;185;p15"/>
          <p:cNvSpPr txBox="1"/>
          <p:nvPr/>
        </p:nvSpPr>
        <p:spPr>
          <a:xfrm>
            <a:off x="1426400" y="3161742"/>
            <a:ext cx="4707200" cy="4286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9" u="none" cap="none" strike="noStrike">
                <a:solidFill>
                  <a:srgbClr val="FFFFFF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This template is free for everyone to use, </a:t>
            </a:r>
            <a:endParaRPr/>
          </a:p>
          <a:p>
            <a:pPr indent="0" lvl="1" marL="0" marR="0" rtl="0" algn="ctr">
              <a:lnSpc>
                <a:spcPct val="12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9" u="none" cap="none" strike="noStrike">
                <a:solidFill>
                  <a:srgbClr val="FFFFFF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thanks to the following:</a:t>
            </a:r>
            <a:endParaRPr/>
          </a:p>
        </p:txBody>
      </p:sp>
      <p:sp>
        <p:nvSpPr>
          <p:cNvPr id="186" name="Google Shape;186;p15"/>
          <p:cNvSpPr txBox="1"/>
          <p:nvPr/>
        </p:nvSpPr>
        <p:spPr>
          <a:xfrm>
            <a:off x="657244" y="5021825"/>
            <a:ext cx="6245512" cy="219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9" u="none" cap="none" strike="noStrike">
                <a:solidFill>
                  <a:srgbClr val="FFFFFF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for this template</a:t>
            </a:r>
            <a:endParaRPr/>
          </a:p>
        </p:txBody>
      </p:sp>
      <p:sp>
        <p:nvSpPr>
          <p:cNvPr id="187" name="Google Shape;187;p15"/>
          <p:cNvSpPr txBox="1"/>
          <p:nvPr/>
        </p:nvSpPr>
        <p:spPr>
          <a:xfrm>
            <a:off x="756000" y="6297200"/>
            <a:ext cx="6048000" cy="219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9" u="none" cap="none" strike="noStrike">
                <a:solidFill>
                  <a:srgbClr val="FFFFFF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for the photos, graphics, and elements</a:t>
            </a:r>
            <a:endParaRPr/>
          </a:p>
        </p:txBody>
      </p:sp>
      <p:sp>
        <p:nvSpPr>
          <p:cNvPr id="188" name="Google Shape;188;p15"/>
          <p:cNvSpPr txBox="1"/>
          <p:nvPr/>
        </p:nvSpPr>
        <p:spPr>
          <a:xfrm>
            <a:off x="1682243" y="7101500"/>
            <a:ext cx="4195514" cy="57389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204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43" u="none" cap="none" strike="noStrike">
                <a:solidFill>
                  <a:srgbClr val="FFF7E9"/>
                </a:solidFill>
                <a:latin typeface="Luckiest Guy"/>
                <a:ea typeface="Luckiest Guy"/>
                <a:cs typeface="Luckiest Guy"/>
                <a:sym typeface="Luckiest Guy"/>
              </a:rPr>
              <a:t>Happy designing!</a:t>
            </a:r>
            <a:endParaRPr/>
          </a:p>
        </p:txBody>
      </p:sp>
      <p:sp>
        <p:nvSpPr>
          <p:cNvPr id="189" name="Google Shape;189;p15"/>
          <p:cNvSpPr txBox="1"/>
          <p:nvPr/>
        </p:nvSpPr>
        <p:spPr>
          <a:xfrm>
            <a:off x="860336" y="2128950"/>
            <a:ext cx="58392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400" u="none" cap="none" strike="noStrike">
                <a:solidFill>
                  <a:srgbClr val="FFF7E9"/>
                </a:solidFill>
                <a:latin typeface="Luckiest Guy"/>
                <a:ea typeface="Luckiest Guy"/>
                <a:cs typeface="Luckiest Guy"/>
                <a:sym typeface="Luckiest Guy"/>
              </a:rPr>
              <a:t>Credits</a:t>
            </a:r>
            <a:endParaRPr/>
          </a:p>
        </p:txBody>
      </p:sp>
      <p:sp>
        <p:nvSpPr>
          <p:cNvPr id="190" name="Google Shape;190;p15"/>
          <p:cNvSpPr txBox="1"/>
          <p:nvPr/>
        </p:nvSpPr>
        <p:spPr>
          <a:xfrm>
            <a:off x="860453" y="5725065"/>
            <a:ext cx="5839094" cy="4578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399" u="none" cap="none" strike="noStrike">
                <a:solidFill>
                  <a:srgbClr val="04607D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Pexels, Pixabay, Sketchify</a:t>
            </a:r>
            <a:endParaRPr/>
          </a:p>
        </p:txBody>
      </p:sp>
      <p:pic>
        <p:nvPicPr>
          <p:cNvPr id="191" name="Google Shape;19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08657" y="4069225"/>
            <a:ext cx="2939186" cy="737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