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10693400" cx="7556500"/>
  <p:notesSz cx="6858000" cy="9144000"/>
  <p:embeddedFontLst>
    <p:embeddedFont>
      <p:font typeface="Passion One"/>
      <p:bold r:id="rId9"/>
    </p:embeddedFont>
    <p:embeddedFont>
      <p:font typeface="Open Sans"/>
      <p:bold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OpenSans-boldItalic.fntdata"/><Relationship Id="rId10" Type="http://schemas.openxmlformats.org/officeDocument/2006/relationships/font" Target="fonts/OpenSans-bold.fntdata"/><Relationship Id="rId9" Type="http://schemas.openxmlformats.org/officeDocument/2006/relationships/font" Target="fonts/PassionOne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9.png"/><Relationship Id="rId4" Type="http://schemas.openxmlformats.org/officeDocument/2006/relationships/image" Target="../media/image2.png"/><Relationship Id="rId5" Type="http://schemas.openxmlformats.org/officeDocument/2006/relationships/image" Target="../media/image6.png"/><Relationship Id="rId6" Type="http://schemas.openxmlformats.org/officeDocument/2006/relationships/image" Target="../media/image10.png"/><Relationship Id="rId7" Type="http://schemas.openxmlformats.org/officeDocument/2006/relationships/image" Target="../media/image7.png"/><Relationship Id="rId8" Type="http://schemas.openxmlformats.org/officeDocument/2006/relationships/image" Target="../media/image1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9.png"/><Relationship Id="rId4" Type="http://schemas.openxmlformats.org/officeDocument/2006/relationships/image" Target="../media/image2.png"/><Relationship Id="rId5" Type="http://schemas.openxmlformats.org/officeDocument/2006/relationships/image" Target="../media/image6.png"/><Relationship Id="rId6" Type="http://schemas.openxmlformats.org/officeDocument/2006/relationships/image" Target="../media/image10.png"/><Relationship Id="rId7" Type="http://schemas.openxmlformats.org/officeDocument/2006/relationships/image" Target="../media/image7.png"/><Relationship Id="rId8" Type="http://schemas.openxmlformats.org/officeDocument/2006/relationships/image" Target="../media/image1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1CFFF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13"/>
          <p:cNvGrpSpPr/>
          <p:nvPr/>
        </p:nvGrpSpPr>
        <p:grpSpPr>
          <a:xfrm>
            <a:off x="192732" y="219197"/>
            <a:ext cx="7174535" cy="10253607"/>
            <a:chOff x="0" y="0"/>
            <a:chExt cx="2571192" cy="3674661"/>
          </a:xfrm>
        </p:grpSpPr>
        <p:sp>
          <p:nvSpPr>
            <p:cNvPr id="85" name="Google Shape;85;p13"/>
            <p:cNvSpPr/>
            <p:nvPr/>
          </p:nvSpPr>
          <p:spPr>
            <a:xfrm>
              <a:off x="0" y="0"/>
              <a:ext cx="2571192" cy="3674661"/>
            </a:xfrm>
            <a:custGeom>
              <a:rect b="b" l="l" r="r" t="t"/>
              <a:pathLst>
                <a:path extrusionOk="0" h="3674661" w="2571192">
                  <a:moveTo>
                    <a:pt x="21582" y="0"/>
                  </a:moveTo>
                  <a:lnTo>
                    <a:pt x="2549610" y="0"/>
                  </a:lnTo>
                  <a:cubicBezTo>
                    <a:pt x="2561529" y="0"/>
                    <a:pt x="2571192" y="9662"/>
                    <a:pt x="2571192" y="21582"/>
                  </a:cubicBezTo>
                  <a:lnTo>
                    <a:pt x="2571192" y="3653080"/>
                  </a:lnTo>
                  <a:cubicBezTo>
                    <a:pt x="2571192" y="3664999"/>
                    <a:pt x="2561529" y="3674661"/>
                    <a:pt x="2549610" y="3674661"/>
                  </a:cubicBezTo>
                  <a:lnTo>
                    <a:pt x="21582" y="3674661"/>
                  </a:lnTo>
                  <a:cubicBezTo>
                    <a:pt x="9662" y="3674661"/>
                    <a:pt x="0" y="3664999"/>
                    <a:pt x="0" y="3653080"/>
                  </a:cubicBezTo>
                  <a:lnTo>
                    <a:pt x="0" y="21582"/>
                  </a:lnTo>
                  <a:cubicBezTo>
                    <a:pt x="0" y="9662"/>
                    <a:pt x="9662" y="0"/>
                    <a:pt x="21582" y="0"/>
                  </a:cubicBezTo>
                  <a:close/>
                </a:path>
              </a:pathLst>
            </a:custGeom>
            <a:solidFill>
              <a:srgbClr val="FFFFFF"/>
            </a:solidFill>
            <a:ln cap="sq" cmpd="sng" w="19050">
              <a:solidFill>
                <a:srgbClr val="01A3D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" name="Google Shape;86;p13"/>
            <p:cNvSpPr txBox="1"/>
            <p:nvPr/>
          </p:nvSpPr>
          <p:spPr>
            <a:xfrm>
              <a:off x="0" y="0"/>
              <a:ext cx="2571192" cy="36746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93277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7" name="Google Shape;87;p13"/>
          <p:cNvSpPr/>
          <p:nvPr/>
        </p:nvSpPr>
        <p:spPr>
          <a:xfrm rot="-793181">
            <a:off x="1371286" y="2878269"/>
            <a:ext cx="1615936" cy="734516"/>
          </a:xfrm>
          <a:custGeom>
            <a:rect b="b" l="l" r="r" t="t"/>
            <a:pathLst>
              <a:path extrusionOk="0" h="734516" w="1615936">
                <a:moveTo>
                  <a:pt x="0" y="0"/>
                </a:moveTo>
                <a:lnTo>
                  <a:pt x="1615936" y="0"/>
                </a:lnTo>
                <a:lnTo>
                  <a:pt x="1615936" y="734517"/>
                </a:lnTo>
                <a:lnTo>
                  <a:pt x="0" y="73451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8" name="Google Shape;88;p13"/>
          <p:cNvSpPr/>
          <p:nvPr/>
        </p:nvSpPr>
        <p:spPr>
          <a:xfrm rot="6664065">
            <a:off x="1662120" y="4901828"/>
            <a:ext cx="1034268" cy="1436483"/>
          </a:xfrm>
          <a:custGeom>
            <a:rect b="b" l="l" r="r" t="t"/>
            <a:pathLst>
              <a:path extrusionOk="0" h="1436483" w="1034268">
                <a:moveTo>
                  <a:pt x="0" y="0"/>
                </a:moveTo>
                <a:lnTo>
                  <a:pt x="1034268" y="0"/>
                </a:lnTo>
                <a:lnTo>
                  <a:pt x="1034268" y="1436483"/>
                </a:lnTo>
                <a:lnTo>
                  <a:pt x="0" y="14364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9" name="Google Shape;89;p13"/>
          <p:cNvSpPr txBox="1"/>
          <p:nvPr/>
        </p:nvSpPr>
        <p:spPr>
          <a:xfrm>
            <a:off x="774310" y="764000"/>
            <a:ext cx="60114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000" u="none" cap="none" strike="noStrike">
                <a:solidFill>
                  <a:srgbClr val="01A3D1"/>
                </a:solidFill>
                <a:latin typeface="Passion One"/>
                <a:ea typeface="Passion One"/>
                <a:cs typeface="Passion One"/>
                <a:sym typeface="Passion One"/>
              </a:rPr>
              <a:t>THE NURSE’S KIT OF KINDNESS</a:t>
            </a:r>
            <a:endParaRPr/>
          </a:p>
        </p:txBody>
      </p:sp>
      <p:sp>
        <p:nvSpPr>
          <p:cNvPr id="90" name="Google Shape;90;p13"/>
          <p:cNvSpPr txBox="1"/>
          <p:nvPr/>
        </p:nvSpPr>
        <p:spPr>
          <a:xfrm>
            <a:off x="1379154" y="3952708"/>
            <a:ext cx="1600200" cy="3543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8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000" u="none" cap="none" strike="noStrike">
                <a:solidFill>
                  <a:srgbClr val="01A3D1"/>
                </a:solidFill>
                <a:latin typeface="Passion One"/>
                <a:ea typeface="Passion One"/>
                <a:cs typeface="Passion One"/>
                <a:sym typeface="Passion One"/>
              </a:rPr>
              <a:t>BAND-AID</a:t>
            </a:r>
            <a:endParaRPr/>
          </a:p>
        </p:txBody>
      </p:sp>
      <p:sp>
        <p:nvSpPr>
          <p:cNvPr id="91" name="Google Shape;91;p13"/>
          <p:cNvSpPr txBox="1"/>
          <p:nvPr/>
        </p:nvSpPr>
        <p:spPr>
          <a:xfrm>
            <a:off x="1426184" y="6456074"/>
            <a:ext cx="1506141" cy="3543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8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000" u="none" cap="none" strike="noStrike">
                <a:solidFill>
                  <a:srgbClr val="01A3D1"/>
                </a:solidFill>
                <a:latin typeface="Passion One"/>
                <a:ea typeface="Passion One"/>
                <a:cs typeface="Passion One"/>
                <a:sym typeface="Passion One"/>
              </a:rPr>
              <a:t>MEDICINE</a:t>
            </a:r>
            <a:endParaRPr/>
          </a:p>
        </p:txBody>
      </p:sp>
      <p:sp>
        <p:nvSpPr>
          <p:cNvPr id="92" name="Google Shape;92;p13"/>
          <p:cNvSpPr txBox="1"/>
          <p:nvPr/>
        </p:nvSpPr>
        <p:spPr>
          <a:xfrm>
            <a:off x="4711809" y="3952708"/>
            <a:ext cx="1342653" cy="3543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8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000" u="none" cap="none" strike="noStrike">
                <a:solidFill>
                  <a:srgbClr val="01A3D1"/>
                </a:solidFill>
                <a:latin typeface="Passion One"/>
                <a:ea typeface="Passion One"/>
                <a:cs typeface="Passion One"/>
                <a:sym typeface="Passion One"/>
              </a:rPr>
              <a:t>ICE PACK</a:t>
            </a:r>
            <a:endParaRPr/>
          </a:p>
        </p:txBody>
      </p:sp>
      <p:sp>
        <p:nvSpPr>
          <p:cNvPr id="93" name="Google Shape;93;p13"/>
          <p:cNvSpPr txBox="1"/>
          <p:nvPr/>
        </p:nvSpPr>
        <p:spPr>
          <a:xfrm>
            <a:off x="4566627" y="6456074"/>
            <a:ext cx="1633017" cy="3543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8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000" u="none" cap="none" strike="noStrike">
                <a:solidFill>
                  <a:srgbClr val="01A3D1"/>
                </a:solidFill>
                <a:latin typeface="Passion One"/>
                <a:ea typeface="Passion One"/>
                <a:cs typeface="Passion One"/>
                <a:sym typeface="Passion One"/>
              </a:rPr>
              <a:t>SANITIZER</a:t>
            </a:r>
            <a:endParaRPr/>
          </a:p>
        </p:txBody>
      </p:sp>
      <p:sp>
        <p:nvSpPr>
          <p:cNvPr id="94" name="Google Shape;94;p13"/>
          <p:cNvSpPr txBox="1"/>
          <p:nvPr/>
        </p:nvSpPr>
        <p:spPr>
          <a:xfrm>
            <a:off x="1548620" y="2112836"/>
            <a:ext cx="4462760" cy="24064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7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0" u="none" cap="none" strike="noStrike">
                <a:solidFill>
                  <a:srgbClr val="01A3D1"/>
                </a:solidFill>
                <a:latin typeface="Open Sans"/>
                <a:ea typeface="Open Sans"/>
                <a:cs typeface="Open Sans"/>
                <a:sym typeface="Open Sans"/>
              </a:rPr>
              <a:t>Things that help when you’re not feeling your best</a:t>
            </a:r>
            <a:endParaRPr/>
          </a:p>
        </p:txBody>
      </p:sp>
      <p:sp>
        <p:nvSpPr>
          <p:cNvPr id="95" name="Google Shape;95;p13"/>
          <p:cNvSpPr txBox="1"/>
          <p:nvPr/>
        </p:nvSpPr>
        <p:spPr>
          <a:xfrm>
            <a:off x="1397095" y="4360013"/>
            <a:ext cx="15642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01A3D1"/>
                </a:solidFill>
                <a:latin typeface="Open Sans"/>
                <a:ea typeface="Open Sans"/>
                <a:cs typeface="Open Sans"/>
                <a:sym typeface="Open Sans"/>
              </a:rPr>
              <a:t>For little cuts and big courage</a:t>
            </a:r>
            <a:endParaRPr/>
          </a:p>
        </p:txBody>
      </p:sp>
      <p:sp>
        <p:nvSpPr>
          <p:cNvPr id="96" name="Google Shape;96;p13"/>
          <p:cNvSpPr txBox="1"/>
          <p:nvPr/>
        </p:nvSpPr>
        <p:spPr>
          <a:xfrm>
            <a:off x="1397095" y="6863379"/>
            <a:ext cx="15642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01A3D1"/>
                </a:solidFill>
                <a:latin typeface="Open Sans"/>
                <a:ea typeface="Open Sans"/>
                <a:cs typeface="Open Sans"/>
                <a:sym typeface="Open Sans"/>
              </a:rPr>
              <a:t>To help you feel better</a:t>
            </a:r>
            <a:endParaRPr/>
          </a:p>
        </p:txBody>
      </p:sp>
      <p:sp>
        <p:nvSpPr>
          <p:cNvPr id="97" name="Google Shape;97;p13"/>
          <p:cNvSpPr txBox="1"/>
          <p:nvPr/>
        </p:nvSpPr>
        <p:spPr>
          <a:xfrm>
            <a:off x="4600977" y="4360013"/>
            <a:ext cx="15642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01A3D1"/>
                </a:solidFill>
                <a:latin typeface="Open Sans"/>
                <a:ea typeface="Open Sans"/>
                <a:cs typeface="Open Sans"/>
                <a:sym typeface="Open Sans"/>
              </a:rPr>
              <a:t>To help with bumps and bruises</a:t>
            </a:r>
            <a:endParaRPr/>
          </a:p>
        </p:txBody>
      </p:sp>
      <p:sp>
        <p:nvSpPr>
          <p:cNvPr id="98" name="Google Shape;98;p13"/>
          <p:cNvSpPr txBox="1"/>
          <p:nvPr/>
        </p:nvSpPr>
        <p:spPr>
          <a:xfrm>
            <a:off x="4600977" y="6863379"/>
            <a:ext cx="15642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01A3D1"/>
                </a:solidFill>
                <a:latin typeface="Open Sans"/>
                <a:ea typeface="Open Sans"/>
                <a:cs typeface="Open Sans"/>
                <a:sym typeface="Open Sans"/>
              </a:rPr>
              <a:t>To keep all the germs away</a:t>
            </a:r>
            <a:endParaRPr/>
          </a:p>
        </p:txBody>
      </p:sp>
      <p:sp>
        <p:nvSpPr>
          <p:cNvPr id="99" name="Google Shape;99;p13"/>
          <p:cNvSpPr/>
          <p:nvPr/>
        </p:nvSpPr>
        <p:spPr>
          <a:xfrm rot="1837108">
            <a:off x="4926757" y="4920883"/>
            <a:ext cx="912756" cy="1398373"/>
          </a:xfrm>
          <a:custGeom>
            <a:rect b="b" l="l" r="r" t="t"/>
            <a:pathLst>
              <a:path extrusionOk="0" h="1398373" w="912756">
                <a:moveTo>
                  <a:pt x="0" y="0"/>
                </a:moveTo>
                <a:lnTo>
                  <a:pt x="912756" y="0"/>
                </a:lnTo>
                <a:lnTo>
                  <a:pt x="912756" y="1398373"/>
                </a:lnTo>
                <a:lnTo>
                  <a:pt x="0" y="139837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0" name="Google Shape;100;p13"/>
          <p:cNvSpPr/>
          <p:nvPr/>
        </p:nvSpPr>
        <p:spPr>
          <a:xfrm rot="-384585">
            <a:off x="1681733" y="7431019"/>
            <a:ext cx="995042" cy="1423265"/>
          </a:xfrm>
          <a:custGeom>
            <a:rect b="b" l="l" r="r" t="t"/>
            <a:pathLst>
              <a:path extrusionOk="0" h="1423265" w="995042">
                <a:moveTo>
                  <a:pt x="0" y="0"/>
                </a:moveTo>
                <a:lnTo>
                  <a:pt x="995042" y="0"/>
                </a:lnTo>
                <a:lnTo>
                  <a:pt x="995042" y="1423265"/>
                </a:lnTo>
                <a:lnTo>
                  <a:pt x="0" y="142326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1" name="Google Shape;101;p13"/>
          <p:cNvSpPr/>
          <p:nvPr/>
        </p:nvSpPr>
        <p:spPr>
          <a:xfrm>
            <a:off x="4562339" y="7440870"/>
            <a:ext cx="1641593" cy="1403562"/>
          </a:xfrm>
          <a:custGeom>
            <a:rect b="b" l="l" r="r" t="t"/>
            <a:pathLst>
              <a:path extrusionOk="0" h="1403562" w="1641593">
                <a:moveTo>
                  <a:pt x="0" y="0"/>
                </a:moveTo>
                <a:lnTo>
                  <a:pt x="1641592" y="0"/>
                </a:lnTo>
                <a:lnTo>
                  <a:pt x="1641592" y="1403562"/>
                </a:lnTo>
                <a:lnTo>
                  <a:pt x="0" y="140356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2" name="Google Shape;102;p13"/>
          <p:cNvSpPr/>
          <p:nvPr/>
        </p:nvSpPr>
        <p:spPr>
          <a:xfrm rot="809663">
            <a:off x="4857124" y="2713889"/>
            <a:ext cx="1091049" cy="1063276"/>
          </a:xfrm>
          <a:custGeom>
            <a:rect b="b" l="l" r="r" t="t"/>
            <a:pathLst>
              <a:path extrusionOk="0" h="1063276" w="1091049">
                <a:moveTo>
                  <a:pt x="0" y="0"/>
                </a:moveTo>
                <a:lnTo>
                  <a:pt x="1091048" y="0"/>
                </a:lnTo>
                <a:lnTo>
                  <a:pt x="1091048" y="1063277"/>
                </a:lnTo>
                <a:lnTo>
                  <a:pt x="0" y="106327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3" name="Google Shape;103;p13"/>
          <p:cNvSpPr txBox="1"/>
          <p:nvPr/>
        </p:nvSpPr>
        <p:spPr>
          <a:xfrm>
            <a:off x="1219871" y="8980193"/>
            <a:ext cx="1918767" cy="3543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8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000" u="none" cap="none" strike="noStrike">
                <a:solidFill>
                  <a:srgbClr val="01A3D1"/>
                </a:solidFill>
                <a:latin typeface="Passion One"/>
                <a:ea typeface="Passion One"/>
                <a:cs typeface="Passion One"/>
                <a:sym typeface="Passion One"/>
              </a:rPr>
              <a:t>CUDDLY TOY</a:t>
            </a:r>
            <a:endParaRPr/>
          </a:p>
        </p:txBody>
      </p:sp>
      <p:sp>
        <p:nvSpPr>
          <p:cNvPr id="104" name="Google Shape;104;p13"/>
          <p:cNvSpPr txBox="1"/>
          <p:nvPr/>
        </p:nvSpPr>
        <p:spPr>
          <a:xfrm>
            <a:off x="4381261" y="8980193"/>
            <a:ext cx="2003747" cy="3543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8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000" u="none" cap="none" strike="noStrike">
                <a:solidFill>
                  <a:srgbClr val="01A3D1"/>
                </a:solidFill>
                <a:latin typeface="Passion One"/>
                <a:ea typeface="Passion One"/>
                <a:cs typeface="Passion One"/>
                <a:sym typeface="Passion One"/>
              </a:rPr>
              <a:t>KIND WORDS</a:t>
            </a:r>
            <a:endParaRPr/>
          </a:p>
        </p:txBody>
      </p:sp>
      <p:sp>
        <p:nvSpPr>
          <p:cNvPr id="105" name="Google Shape;105;p13"/>
          <p:cNvSpPr txBox="1"/>
          <p:nvPr/>
        </p:nvSpPr>
        <p:spPr>
          <a:xfrm>
            <a:off x="1397095" y="9387498"/>
            <a:ext cx="15642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01A3D1"/>
                </a:solidFill>
                <a:latin typeface="Open Sans"/>
                <a:ea typeface="Open Sans"/>
                <a:cs typeface="Open Sans"/>
                <a:sym typeface="Open Sans"/>
              </a:rPr>
              <a:t>A soft friend to help you rest</a:t>
            </a:r>
            <a:endParaRPr/>
          </a:p>
        </p:txBody>
      </p:sp>
      <p:sp>
        <p:nvSpPr>
          <p:cNvPr id="106" name="Google Shape;106;p13"/>
          <p:cNvSpPr txBox="1"/>
          <p:nvPr/>
        </p:nvSpPr>
        <p:spPr>
          <a:xfrm>
            <a:off x="4600977" y="9387498"/>
            <a:ext cx="15642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01A3D1"/>
                </a:solidFill>
                <a:latin typeface="Open Sans"/>
                <a:ea typeface="Open Sans"/>
                <a:cs typeface="Open Sans"/>
                <a:sym typeface="Open Sans"/>
              </a:rPr>
              <a:t>To help you feel safe and calm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9F7FF"/>
        </a:solidFill>
      </p:bgPr>
    </p:bg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1" name="Google Shape;111;p14"/>
          <p:cNvGrpSpPr/>
          <p:nvPr/>
        </p:nvGrpSpPr>
        <p:grpSpPr>
          <a:xfrm>
            <a:off x="545024" y="1903380"/>
            <a:ext cx="3156536" cy="4215183"/>
            <a:chOff x="0" y="-19050"/>
            <a:chExt cx="1853855" cy="2475605"/>
          </a:xfrm>
        </p:grpSpPr>
        <p:sp>
          <p:nvSpPr>
            <p:cNvPr id="112" name="Google Shape;112;p14"/>
            <p:cNvSpPr/>
            <p:nvPr/>
          </p:nvSpPr>
          <p:spPr>
            <a:xfrm>
              <a:off x="0" y="0"/>
              <a:ext cx="1853855" cy="2456555"/>
            </a:xfrm>
            <a:custGeom>
              <a:rect b="b" l="l" r="r" t="t"/>
              <a:pathLst>
                <a:path extrusionOk="0" h="2456555" w="1853855">
                  <a:moveTo>
                    <a:pt x="49053" y="0"/>
                  </a:moveTo>
                  <a:lnTo>
                    <a:pt x="1804801" y="0"/>
                  </a:lnTo>
                  <a:cubicBezTo>
                    <a:pt x="1817811" y="0"/>
                    <a:pt x="1830288" y="5168"/>
                    <a:pt x="1839487" y="14367"/>
                  </a:cubicBezTo>
                  <a:cubicBezTo>
                    <a:pt x="1848687" y="23567"/>
                    <a:pt x="1853855" y="36044"/>
                    <a:pt x="1853855" y="49053"/>
                  </a:cubicBezTo>
                  <a:lnTo>
                    <a:pt x="1853855" y="2407502"/>
                  </a:lnTo>
                  <a:cubicBezTo>
                    <a:pt x="1853855" y="2420512"/>
                    <a:pt x="1848687" y="2432989"/>
                    <a:pt x="1839487" y="2442188"/>
                  </a:cubicBezTo>
                  <a:cubicBezTo>
                    <a:pt x="1830288" y="2451387"/>
                    <a:pt x="1817811" y="2456555"/>
                    <a:pt x="1804801" y="2456555"/>
                  </a:cubicBezTo>
                  <a:lnTo>
                    <a:pt x="49053" y="2456555"/>
                  </a:lnTo>
                  <a:cubicBezTo>
                    <a:pt x="36044" y="2456555"/>
                    <a:pt x="23567" y="2451387"/>
                    <a:pt x="14367" y="2442188"/>
                  </a:cubicBezTo>
                  <a:cubicBezTo>
                    <a:pt x="5168" y="2432989"/>
                    <a:pt x="0" y="2420512"/>
                    <a:pt x="0" y="2407502"/>
                  </a:cubicBezTo>
                  <a:lnTo>
                    <a:pt x="0" y="49053"/>
                  </a:lnTo>
                  <a:cubicBezTo>
                    <a:pt x="0" y="36044"/>
                    <a:pt x="5168" y="23567"/>
                    <a:pt x="14367" y="14367"/>
                  </a:cubicBezTo>
                  <a:cubicBezTo>
                    <a:pt x="23567" y="5168"/>
                    <a:pt x="36044" y="0"/>
                    <a:pt x="49053" y="0"/>
                  </a:cubicBezTo>
                  <a:close/>
                </a:path>
              </a:pathLst>
            </a:custGeom>
            <a:solidFill>
              <a:srgbClr val="FFFFFF"/>
            </a:solidFill>
            <a:ln cap="sq" cmpd="sng" w="19050">
              <a:solidFill>
                <a:srgbClr val="01A3D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4"/>
            <p:cNvSpPr txBox="1"/>
            <p:nvPr/>
          </p:nvSpPr>
          <p:spPr>
            <a:xfrm>
              <a:off x="0" y="-19050"/>
              <a:ext cx="1853855" cy="247560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61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4" name="Google Shape;114;p14"/>
          <p:cNvGrpSpPr/>
          <p:nvPr/>
        </p:nvGrpSpPr>
        <p:grpSpPr>
          <a:xfrm>
            <a:off x="3858439" y="1903380"/>
            <a:ext cx="3156536" cy="4215183"/>
            <a:chOff x="0" y="-19050"/>
            <a:chExt cx="1853855" cy="2475605"/>
          </a:xfrm>
        </p:grpSpPr>
        <p:sp>
          <p:nvSpPr>
            <p:cNvPr id="115" name="Google Shape;115;p14"/>
            <p:cNvSpPr/>
            <p:nvPr/>
          </p:nvSpPr>
          <p:spPr>
            <a:xfrm>
              <a:off x="0" y="0"/>
              <a:ext cx="1853855" cy="2456555"/>
            </a:xfrm>
            <a:custGeom>
              <a:rect b="b" l="l" r="r" t="t"/>
              <a:pathLst>
                <a:path extrusionOk="0" h="2456555" w="1853855">
                  <a:moveTo>
                    <a:pt x="49053" y="0"/>
                  </a:moveTo>
                  <a:lnTo>
                    <a:pt x="1804801" y="0"/>
                  </a:lnTo>
                  <a:cubicBezTo>
                    <a:pt x="1817811" y="0"/>
                    <a:pt x="1830288" y="5168"/>
                    <a:pt x="1839487" y="14367"/>
                  </a:cubicBezTo>
                  <a:cubicBezTo>
                    <a:pt x="1848687" y="23567"/>
                    <a:pt x="1853855" y="36044"/>
                    <a:pt x="1853855" y="49053"/>
                  </a:cubicBezTo>
                  <a:lnTo>
                    <a:pt x="1853855" y="2407502"/>
                  </a:lnTo>
                  <a:cubicBezTo>
                    <a:pt x="1853855" y="2420512"/>
                    <a:pt x="1848687" y="2432989"/>
                    <a:pt x="1839487" y="2442188"/>
                  </a:cubicBezTo>
                  <a:cubicBezTo>
                    <a:pt x="1830288" y="2451387"/>
                    <a:pt x="1817811" y="2456555"/>
                    <a:pt x="1804801" y="2456555"/>
                  </a:cubicBezTo>
                  <a:lnTo>
                    <a:pt x="49053" y="2456555"/>
                  </a:lnTo>
                  <a:cubicBezTo>
                    <a:pt x="36044" y="2456555"/>
                    <a:pt x="23567" y="2451387"/>
                    <a:pt x="14367" y="2442188"/>
                  </a:cubicBezTo>
                  <a:cubicBezTo>
                    <a:pt x="5168" y="2432989"/>
                    <a:pt x="0" y="2420512"/>
                    <a:pt x="0" y="2407502"/>
                  </a:cubicBezTo>
                  <a:lnTo>
                    <a:pt x="0" y="49053"/>
                  </a:lnTo>
                  <a:cubicBezTo>
                    <a:pt x="0" y="36044"/>
                    <a:pt x="5168" y="23567"/>
                    <a:pt x="14367" y="14367"/>
                  </a:cubicBezTo>
                  <a:cubicBezTo>
                    <a:pt x="23567" y="5168"/>
                    <a:pt x="36044" y="0"/>
                    <a:pt x="49053" y="0"/>
                  </a:cubicBezTo>
                  <a:close/>
                </a:path>
              </a:pathLst>
            </a:custGeom>
            <a:solidFill>
              <a:srgbClr val="FFFFFF"/>
            </a:solidFill>
            <a:ln cap="sq" cmpd="sng" w="19050">
              <a:solidFill>
                <a:srgbClr val="01A3D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" name="Google Shape;116;p14"/>
            <p:cNvSpPr txBox="1"/>
            <p:nvPr/>
          </p:nvSpPr>
          <p:spPr>
            <a:xfrm>
              <a:off x="0" y="-19050"/>
              <a:ext cx="1853855" cy="247560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61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7" name="Google Shape;117;p14"/>
          <p:cNvGrpSpPr/>
          <p:nvPr/>
        </p:nvGrpSpPr>
        <p:grpSpPr>
          <a:xfrm>
            <a:off x="545024" y="6228057"/>
            <a:ext cx="6469953" cy="3930311"/>
            <a:chOff x="0" y="-19050"/>
            <a:chExt cx="3799846" cy="2308298"/>
          </a:xfrm>
        </p:grpSpPr>
        <p:sp>
          <p:nvSpPr>
            <p:cNvPr id="118" name="Google Shape;118;p14"/>
            <p:cNvSpPr/>
            <p:nvPr/>
          </p:nvSpPr>
          <p:spPr>
            <a:xfrm>
              <a:off x="0" y="0"/>
              <a:ext cx="3799846" cy="2289248"/>
            </a:xfrm>
            <a:custGeom>
              <a:rect b="b" l="l" r="r" t="t"/>
              <a:pathLst>
                <a:path extrusionOk="0" h="2289248" w="3799846">
                  <a:moveTo>
                    <a:pt x="23932" y="0"/>
                  </a:moveTo>
                  <a:lnTo>
                    <a:pt x="3775914" y="0"/>
                  </a:lnTo>
                  <a:cubicBezTo>
                    <a:pt x="3789131" y="0"/>
                    <a:pt x="3799846" y="10715"/>
                    <a:pt x="3799846" y="23932"/>
                  </a:cubicBezTo>
                  <a:lnTo>
                    <a:pt x="3799846" y="2265316"/>
                  </a:lnTo>
                  <a:cubicBezTo>
                    <a:pt x="3799846" y="2278533"/>
                    <a:pt x="3789131" y="2289248"/>
                    <a:pt x="3775914" y="2289248"/>
                  </a:cubicBezTo>
                  <a:lnTo>
                    <a:pt x="23932" y="2289248"/>
                  </a:lnTo>
                  <a:cubicBezTo>
                    <a:pt x="10715" y="2289248"/>
                    <a:pt x="0" y="2278533"/>
                    <a:pt x="0" y="2265316"/>
                  </a:cubicBezTo>
                  <a:lnTo>
                    <a:pt x="0" y="23932"/>
                  </a:lnTo>
                  <a:cubicBezTo>
                    <a:pt x="0" y="10715"/>
                    <a:pt x="10715" y="0"/>
                    <a:pt x="23932" y="0"/>
                  </a:cubicBezTo>
                  <a:close/>
                </a:path>
              </a:pathLst>
            </a:custGeom>
            <a:solidFill>
              <a:srgbClr val="FFFFFF"/>
            </a:solidFill>
            <a:ln cap="sq" cmpd="sng" w="19050">
              <a:solidFill>
                <a:srgbClr val="01A3D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14"/>
            <p:cNvSpPr txBox="1"/>
            <p:nvPr/>
          </p:nvSpPr>
          <p:spPr>
            <a:xfrm>
              <a:off x="0" y="-19050"/>
              <a:ext cx="3799845" cy="23082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61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0" name="Google Shape;120;p14"/>
          <p:cNvGrpSpPr/>
          <p:nvPr/>
        </p:nvGrpSpPr>
        <p:grpSpPr>
          <a:xfrm>
            <a:off x="2512192" y="6545124"/>
            <a:ext cx="2535615" cy="375714"/>
            <a:chOff x="0" y="0"/>
            <a:chExt cx="1150437" cy="170466"/>
          </a:xfrm>
        </p:grpSpPr>
        <p:sp>
          <p:nvSpPr>
            <p:cNvPr id="121" name="Google Shape;121;p14"/>
            <p:cNvSpPr/>
            <p:nvPr/>
          </p:nvSpPr>
          <p:spPr>
            <a:xfrm>
              <a:off x="0" y="0"/>
              <a:ext cx="1150437" cy="170466"/>
            </a:xfrm>
            <a:custGeom>
              <a:rect b="b" l="l" r="r" t="t"/>
              <a:pathLst>
                <a:path extrusionOk="0" h="170466" w="1150437">
                  <a:moveTo>
                    <a:pt x="24426" y="0"/>
                  </a:moveTo>
                  <a:lnTo>
                    <a:pt x="1126011" y="0"/>
                  </a:lnTo>
                  <a:cubicBezTo>
                    <a:pt x="1132489" y="0"/>
                    <a:pt x="1138702" y="2573"/>
                    <a:pt x="1143283" y="7154"/>
                  </a:cubicBezTo>
                  <a:cubicBezTo>
                    <a:pt x="1147864" y="11735"/>
                    <a:pt x="1150437" y="17948"/>
                    <a:pt x="1150437" y="24426"/>
                  </a:cubicBezTo>
                  <a:lnTo>
                    <a:pt x="1150437" y="146040"/>
                  </a:lnTo>
                  <a:cubicBezTo>
                    <a:pt x="1150437" y="159530"/>
                    <a:pt x="1139501" y="170466"/>
                    <a:pt x="1126011" y="170466"/>
                  </a:cubicBezTo>
                  <a:lnTo>
                    <a:pt x="24426" y="170466"/>
                  </a:lnTo>
                  <a:cubicBezTo>
                    <a:pt x="10936" y="170466"/>
                    <a:pt x="0" y="159530"/>
                    <a:pt x="0" y="146040"/>
                  </a:cubicBezTo>
                  <a:lnTo>
                    <a:pt x="0" y="24426"/>
                  </a:lnTo>
                  <a:cubicBezTo>
                    <a:pt x="0" y="10936"/>
                    <a:pt x="10936" y="0"/>
                    <a:pt x="24426" y="0"/>
                  </a:cubicBezTo>
                  <a:close/>
                </a:path>
              </a:pathLst>
            </a:custGeom>
            <a:solidFill>
              <a:srgbClr val="01A3D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" name="Google Shape;122;p14"/>
            <p:cNvSpPr txBox="1"/>
            <p:nvPr/>
          </p:nvSpPr>
          <p:spPr>
            <a:xfrm>
              <a:off x="0" y="0"/>
              <a:ext cx="1150437" cy="17046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400" u="none" cap="none" strike="noStrike">
                  <a:solidFill>
                    <a:srgbClr val="FAF7FF"/>
                  </a:solidFill>
                  <a:latin typeface="Open Sans"/>
                  <a:ea typeface="Open Sans"/>
                  <a:cs typeface="Open Sans"/>
                  <a:sym typeface="Open Sans"/>
                </a:rPr>
                <a:t>Design Elements / Icons</a:t>
              </a:r>
              <a:endParaRPr/>
            </a:p>
          </p:txBody>
        </p:sp>
      </p:grpSp>
      <p:grpSp>
        <p:nvGrpSpPr>
          <p:cNvPr id="123" name="Google Shape;123;p14"/>
          <p:cNvGrpSpPr/>
          <p:nvPr/>
        </p:nvGrpSpPr>
        <p:grpSpPr>
          <a:xfrm>
            <a:off x="940968" y="2220447"/>
            <a:ext cx="2364650" cy="375714"/>
            <a:chOff x="0" y="0"/>
            <a:chExt cx="1072868" cy="170466"/>
          </a:xfrm>
        </p:grpSpPr>
        <p:sp>
          <p:nvSpPr>
            <p:cNvPr id="124" name="Google Shape;124;p14"/>
            <p:cNvSpPr/>
            <p:nvPr/>
          </p:nvSpPr>
          <p:spPr>
            <a:xfrm>
              <a:off x="0" y="0"/>
              <a:ext cx="1072868" cy="170466"/>
            </a:xfrm>
            <a:custGeom>
              <a:rect b="b" l="l" r="r" t="t"/>
              <a:pathLst>
                <a:path extrusionOk="0" h="170466" w="1072868">
                  <a:moveTo>
                    <a:pt x="26192" y="0"/>
                  </a:moveTo>
                  <a:lnTo>
                    <a:pt x="1046676" y="0"/>
                  </a:lnTo>
                  <a:cubicBezTo>
                    <a:pt x="1053623" y="0"/>
                    <a:pt x="1060285" y="2760"/>
                    <a:pt x="1065197" y="7672"/>
                  </a:cubicBezTo>
                  <a:cubicBezTo>
                    <a:pt x="1070109" y="12584"/>
                    <a:pt x="1072868" y="19246"/>
                    <a:pt x="1072868" y="26192"/>
                  </a:cubicBezTo>
                  <a:lnTo>
                    <a:pt x="1072868" y="144273"/>
                  </a:lnTo>
                  <a:cubicBezTo>
                    <a:pt x="1072868" y="151220"/>
                    <a:pt x="1070109" y="157882"/>
                    <a:pt x="1065197" y="162794"/>
                  </a:cubicBezTo>
                  <a:cubicBezTo>
                    <a:pt x="1060285" y="167706"/>
                    <a:pt x="1053623" y="170466"/>
                    <a:pt x="1046676" y="170466"/>
                  </a:cubicBezTo>
                  <a:lnTo>
                    <a:pt x="26192" y="170466"/>
                  </a:lnTo>
                  <a:cubicBezTo>
                    <a:pt x="19246" y="170466"/>
                    <a:pt x="12584" y="167706"/>
                    <a:pt x="7672" y="162794"/>
                  </a:cubicBezTo>
                  <a:cubicBezTo>
                    <a:pt x="2760" y="157882"/>
                    <a:pt x="0" y="151220"/>
                    <a:pt x="0" y="144273"/>
                  </a:cubicBezTo>
                  <a:lnTo>
                    <a:pt x="0" y="26192"/>
                  </a:lnTo>
                  <a:cubicBezTo>
                    <a:pt x="0" y="19246"/>
                    <a:pt x="2760" y="12584"/>
                    <a:pt x="7672" y="7672"/>
                  </a:cubicBezTo>
                  <a:cubicBezTo>
                    <a:pt x="12584" y="2760"/>
                    <a:pt x="19246" y="0"/>
                    <a:pt x="26192" y="0"/>
                  </a:cubicBezTo>
                  <a:close/>
                </a:path>
              </a:pathLst>
            </a:custGeom>
            <a:solidFill>
              <a:srgbClr val="01A3D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5" name="Google Shape;125;p14"/>
            <p:cNvSpPr txBox="1"/>
            <p:nvPr/>
          </p:nvSpPr>
          <p:spPr>
            <a:xfrm>
              <a:off x="0" y="0"/>
              <a:ext cx="1072868" cy="17046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400" u="none" cap="none" strike="noStrike">
                  <a:solidFill>
                    <a:srgbClr val="FAF7FF"/>
                  </a:solidFill>
                  <a:latin typeface="Open Sans"/>
                  <a:ea typeface="Open Sans"/>
                  <a:cs typeface="Open Sans"/>
                  <a:sym typeface="Open Sans"/>
                </a:rPr>
                <a:t>Fonts</a:t>
              </a:r>
              <a:endParaRPr/>
            </a:p>
          </p:txBody>
        </p:sp>
      </p:grpSp>
      <p:grpSp>
        <p:nvGrpSpPr>
          <p:cNvPr id="126" name="Google Shape;126;p14"/>
          <p:cNvGrpSpPr/>
          <p:nvPr/>
        </p:nvGrpSpPr>
        <p:grpSpPr>
          <a:xfrm>
            <a:off x="4254383" y="2220447"/>
            <a:ext cx="2364650" cy="375714"/>
            <a:chOff x="0" y="0"/>
            <a:chExt cx="1072868" cy="170466"/>
          </a:xfrm>
        </p:grpSpPr>
        <p:sp>
          <p:nvSpPr>
            <p:cNvPr id="127" name="Google Shape;127;p14"/>
            <p:cNvSpPr/>
            <p:nvPr/>
          </p:nvSpPr>
          <p:spPr>
            <a:xfrm>
              <a:off x="0" y="0"/>
              <a:ext cx="1072868" cy="170466"/>
            </a:xfrm>
            <a:custGeom>
              <a:rect b="b" l="l" r="r" t="t"/>
              <a:pathLst>
                <a:path extrusionOk="0" h="170466" w="1072868">
                  <a:moveTo>
                    <a:pt x="26192" y="0"/>
                  </a:moveTo>
                  <a:lnTo>
                    <a:pt x="1046676" y="0"/>
                  </a:lnTo>
                  <a:cubicBezTo>
                    <a:pt x="1053623" y="0"/>
                    <a:pt x="1060285" y="2760"/>
                    <a:pt x="1065197" y="7672"/>
                  </a:cubicBezTo>
                  <a:cubicBezTo>
                    <a:pt x="1070109" y="12584"/>
                    <a:pt x="1072868" y="19246"/>
                    <a:pt x="1072868" y="26192"/>
                  </a:cubicBezTo>
                  <a:lnTo>
                    <a:pt x="1072868" y="144273"/>
                  </a:lnTo>
                  <a:cubicBezTo>
                    <a:pt x="1072868" y="151220"/>
                    <a:pt x="1070109" y="157882"/>
                    <a:pt x="1065197" y="162794"/>
                  </a:cubicBezTo>
                  <a:cubicBezTo>
                    <a:pt x="1060285" y="167706"/>
                    <a:pt x="1053623" y="170466"/>
                    <a:pt x="1046676" y="170466"/>
                  </a:cubicBezTo>
                  <a:lnTo>
                    <a:pt x="26192" y="170466"/>
                  </a:lnTo>
                  <a:cubicBezTo>
                    <a:pt x="19246" y="170466"/>
                    <a:pt x="12584" y="167706"/>
                    <a:pt x="7672" y="162794"/>
                  </a:cubicBezTo>
                  <a:cubicBezTo>
                    <a:pt x="2760" y="157882"/>
                    <a:pt x="0" y="151220"/>
                    <a:pt x="0" y="144273"/>
                  </a:cubicBezTo>
                  <a:lnTo>
                    <a:pt x="0" y="26192"/>
                  </a:lnTo>
                  <a:cubicBezTo>
                    <a:pt x="0" y="19246"/>
                    <a:pt x="2760" y="12584"/>
                    <a:pt x="7672" y="7672"/>
                  </a:cubicBezTo>
                  <a:cubicBezTo>
                    <a:pt x="12584" y="2760"/>
                    <a:pt x="19246" y="0"/>
                    <a:pt x="26192" y="0"/>
                  </a:cubicBezTo>
                  <a:close/>
                </a:path>
              </a:pathLst>
            </a:custGeom>
            <a:solidFill>
              <a:srgbClr val="01A3D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8" name="Google Shape;128;p14"/>
            <p:cNvSpPr txBox="1"/>
            <p:nvPr/>
          </p:nvSpPr>
          <p:spPr>
            <a:xfrm>
              <a:off x="0" y="0"/>
              <a:ext cx="1072868" cy="17046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400" u="none" cap="none" strike="noStrike">
                  <a:solidFill>
                    <a:srgbClr val="FAF7FF"/>
                  </a:solidFill>
                  <a:latin typeface="Open Sans"/>
                  <a:ea typeface="Open Sans"/>
                  <a:cs typeface="Open Sans"/>
                  <a:sym typeface="Open Sans"/>
                </a:rPr>
                <a:t>Colors</a:t>
              </a:r>
              <a:endParaRPr/>
            </a:p>
          </p:txBody>
        </p:sp>
      </p:grpSp>
      <p:grpSp>
        <p:nvGrpSpPr>
          <p:cNvPr id="129" name="Google Shape;129;p14"/>
          <p:cNvGrpSpPr/>
          <p:nvPr/>
        </p:nvGrpSpPr>
        <p:grpSpPr>
          <a:xfrm>
            <a:off x="4238691" y="3571274"/>
            <a:ext cx="697048" cy="697048"/>
            <a:chOff x="0" y="0"/>
            <a:chExt cx="812800" cy="812800"/>
          </a:xfrm>
        </p:grpSpPr>
        <p:sp>
          <p:nvSpPr>
            <p:cNvPr id="130" name="Google Shape;130;p14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1A3D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1" name="Google Shape;131;p14"/>
            <p:cNvSpPr txBox="1"/>
            <p:nvPr/>
          </p:nvSpPr>
          <p:spPr>
            <a:xfrm>
              <a:off x="76200" y="57150"/>
              <a:ext cx="660400" cy="6794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61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2" name="Google Shape;132;p14"/>
          <p:cNvGrpSpPr/>
          <p:nvPr/>
        </p:nvGrpSpPr>
        <p:grpSpPr>
          <a:xfrm>
            <a:off x="5088228" y="3571274"/>
            <a:ext cx="697048" cy="697048"/>
            <a:chOff x="0" y="0"/>
            <a:chExt cx="812800" cy="812800"/>
          </a:xfrm>
        </p:grpSpPr>
        <p:sp>
          <p:nvSpPr>
            <p:cNvPr id="133" name="Google Shape;133;p14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1C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4" name="Google Shape;134;p14"/>
            <p:cNvSpPr txBox="1"/>
            <p:nvPr/>
          </p:nvSpPr>
          <p:spPr>
            <a:xfrm>
              <a:off x="76200" y="57150"/>
              <a:ext cx="660400" cy="6794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61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5" name="Google Shape;135;p14"/>
          <p:cNvGrpSpPr/>
          <p:nvPr/>
        </p:nvGrpSpPr>
        <p:grpSpPr>
          <a:xfrm>
            <a:off x="5937676" y="3571274"/>
            <a:ext cx="697048" cy="697048"/>
            <a:chOff x="0" y="0"/>
            <a:chExt cx="812800" cy="812800"/>
          </a:xfrm>
        </p:grpSpPr>
        <p:sp>
          <p:nvSpPr>
            <p:cNvPr id="136" name="Google Shape;136;p14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AF7FF"/>
            </a:solidFill>
            <a:ln cap="sq" cmpd="sng" w="19050">
              <a:solidFill>
                <a:srgbClr val="E1CFF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7" name="Google Shape;137;p14"/>
            <p:cNvSpPr txBox="1"/>
            <p:nvPr/>
          </p:nvSpPr>
          <p:spPr>
            <a:xfrm>
              <a:off x="76200" y="57150"/>
              <a:ext cx="660400" cy="6794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61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8" name="Google Shape;138;p14"/>
          <p:cNvSpPr txBox="1"/>
          <p:nvPr/>
        </p:nvSpPr>
        <p:spPr>
          <a:xfrm>
            <a:off x="770810" y="3016699"/>
            <a:ext cx="2658613" cy="35890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01A3D1"/>
                </a:solidFill>
                <a:latin typeface="Open Sans"/>
                <a:ea typeface="Open Sans"/>
                <a:cs typeface="Open Sans"/>
                <a:sym typeface="Open Sans"/>
              </a:rPr>
              <a:t>This presentation template</a:t>
            </a:r>
            <a:endParaRPr/>
          </a:p>
          <a:p>
            <a:pPr indent="0" lvl="0" marL="0" marR="0" rtl="0" algn="ctr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01A3D1"/>
                </a:solidFill>
                <a:latin typeface="Open Sans"/>
                <a:ea typeface="Open Sans"/>
                <a:cs typeface="Open Sans"/>
                <a:sym typeface="Open Sans"/>
              </a:rPr>
              <a:t>uses the following free fonts:</a:t>
            </a:r>
            <a:endParaRPr/>
          </a:p>
        </p:txBody>
      </p:sp>
      <p:sp>
        <p:nvSpPr>
          <p:cNvPr id="139" name="Google Shape;139;p14"/>
          <p:cNvSpPr txBox="1"/>
          <p:nvPr/>
        </p:nvSpPr>
        <p:spPr>
          <a:xfrm>
            <a:off x="734605" y="5234236"/>
            <a:ext cx="2777375" cy="17792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01A3D1"/>
                </a:solidFill>
                <a:latin typeface="Open Sans"/>
                <a:ea typeface="Open Sans"/>
                <a:cs typeface="Open Sans"/>
                <a:sym typeface="Open Sans"/>
              </a:rPr>
              <a:t>You can find these fonts online too.</a:t>
            </a:r>
            <a:endParaRPr/>
          </a:p>
        </p:txBody>
      </p:sp>
      <p:sp>
        <p:nvSpPr>
          <p:cNvPr id="140" name="Google Shape;140;p14"/>
          <p:cNvSpPr txBox="1"/>
          <p:nvPr/>
        </p:nvSpPr>
        <p:spPr>
          <a:xfrm>
            <a:off x="4238691" y="4402129"/>
            <a:ext cx="697048" cy="142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99" u="none" cap="none" strike="noStrike">
                <a:solidFill>
                  <a:srgbClr val="01A3D1"/>
                </a:solidFill>
                <a:latin typeface="Open Sans"/>
                <a:ea typeface="Open Sans"/>
                <a:cs typeface="Open Sans"/>
                <a:sym typeface="Open Sans"/>
              </a:rPr>
              <a:t>#01A3D1</a:t>
            </a:r>
            <a:endParaRPr/>
          </a:p>
        </p:txBody>
      </p:sp>
      <p:sp>
        <p:nvSpPr>
          <p:cNvPr id="141" name="Google Shape;141;p14"/>
          <p:cNvSpPr txBox="1"/>
          <p:nvPr/>
        </p:nvSpPr>
        <p:spPr>
          <a:xfrm>
            <a:off x="5088228" y="4402129"/>
            <a:ext cx="697048" cy="142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99" u="none" cap="none" strike="noStrike">
                <a:solidFill>
                  <a:srgbClr val="01A3D1"/>
                </a:solidFill>
                <a:latin typeface="Open Sans"/>
                <a:ea typeface="Open Sans"/>
                <a:cs typeface="Open Sans"/>
                <a:sym typeface="Open Sans"/>
              </a:rPr>
              <a:t>#E1CFFF</a:t>
            </a:r>
            <a:endParaRPr/>
          </a:p>
        </p:txBody>
      </p:sp>
      <p:sp>
        <p:nvSpPr>
          <p:cNvPr id="142" name="Google Shape;142;p14"/>
          <p:cNvSpPr txBox="1"/>
          <p:nvPr/>
        </p:nvSpPr>
        <p:spPr>
          <a:xfrm>
            <a:off x="5937676" y="4402129"/>
            <a:ext cx="697048" cy="142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99" u="none" cap="none" strike="noStrike">
                <a:solidFill>
                  <a:srgbClr val="01A3D1"/>
                </a:solidFill>
                <a:latin typeface="Open Sans"/>
                <a:ea typeface="Open Sans"/>
                <a:cs typeface="Open Sans"/>
                <a:sym typeface="Open Sans"/>
              </a:rPr>
              <a:t>#FAF7FF</a:t>
            </a:r>
            <a:endParaRPr/>
          </a:p>
        </p:txBody>
      </p:sp>
      <p:sp>
        <p:nvSpPr>
          <p:cNvPr id="143" name="Google Shape;143;p14"/>
          <p:cNvSpPr txBox="1"/>
          <p:nvPr/>
        </p:nvSpPr>
        <p:spPr>
          <a:xfrm>
            <a:off x="545024" y="1447097"/>
            <a:ext cx="6469951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ctr">
              <a:lnSpc>
                <a:spcPct val="12001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99" u="none" cap="none" strike="noStrike">
                <a:solidFill>
                  <a:srgbClr val="01A3D1"/>
                </a:solidFill>
                <a:latin typeface="Open Sans"/>
                <a:ea typeface="Open Sans"/>
                <a:cs typeface="Open Sans"/>
                <a:sym typeface="Open Sans"/>
              </a:rPr>
              <a:t> Use these in your template, then delete or hide this page afterward.</a:t>
            </a:r>
            <a:endParaRPr/>
          </a:p>
        </p:txBody>
      </p:sp>
      <p:sp>
        <p:nvSpPr>
          <p:cNvPr id="144" name="Google Shape;144;p14"/>
          <p:cNvSpPr txBox="1"/>
          <p:nvPr/>
        </p:nvSpPr>
        <p:spPr>
          <a:xfrm>
            <a:off x="1383931" y="798530"/>
            <a:ext cx="4792139" cy="7277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rgbClr val="01A3D1"/>
                </a:solidFill>
                <a:latin typeface="Passion One"/>
                <a:ea typeface="Passion One"/>
                <a:cs typeface="Passion One"/>
                <a:sym typeface="Passion One"/>
              </a:rPr>
              <a:t>RESOURCE PAGE</a:t>
            </a:r>
            <a:endParaRPr/>
          </a:p>
        </p:txBody>
      </p:sp>
      <p:sp>
        <p:nvSpPr>
          <p:cNvPr id="145" name="Google Shape;145;p14"/>
          <p:cNvSpPr txBox="1"/>
          <p:nvPr/>
        </p:nvSpPr>
        <p:spPr>
          <a:xfrm>
            <a:off x="945927" y="3949157"/>
            <a:ext cx="2360297" cy="3492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300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99" u="none" cap="none" strike="noStrike">
                <a:solidFill>
                  <a:srgbClr val="01A3D1"/>
                </a:solidFill>
                <a:latin typeface="Passion One"/>
                <a:ea typeface="Passion One"/>
                <a:cs typeface="Passion One"/>
                <a:sym typeface="Passion One"/>
              </a:rPr>
              <a:t>PASSION ONE</a:t>
            </a:r>
            <a:endParaRPr/>
          </a:p>
        </p:txBody>
      </p:sp>
      <p:sp>
        <p:nvSpPr>
          <p:cNvPr id="146" name="Google Shape;146;p14"/>
          <p:cNvSpPr txBox="1"/>
          <p:nvPr/>
        </p:nvSpPr>
        <p:spPr>
          <a:xfrm>
            <a:off x="822729" y="4687581"/>
            <a:ext cx="2606694" cy="21468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299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71" u="none" cap="none" strike="noStrike">
                <a:solidFill>
                  <a:srgbClr val="01A3D1"/>
                </a:solidFill>
                <a:latin typeface="Open Sans"/>
                <a:ea typeface="Open Sans"/>
                <a:cs typeface="Open Sans"/>
                <a:sym typeface="Open Sans"/>
              </a:rPr>
              <a:t>Open Sans</a:t>
            </a:r>
            <a:endParaRPr/>
          </a:p>
        </p:txBody>
      </p:sp>
      <p:sp>
        <p:nvSpPr>
          <p:cNvPr id="147" name="Google Shape;147;p14"/>
          <p:cNvSpPr txBox="1"/>
          <p:nvPr/>
        </p:nvSpPr>
        <p:spPr>
          <a:xfrm>
            <a:off x="1418459" y="3726515"/>
            <a:ext cx="1415234" cy="1566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301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01A3D1"/>
                </a:solidFill>
                <a:latin typeface="Open Sans"/>
                <a:ea typeface="Open Sans"/>
                <a:cs typeface="Open Sans"/>
                <a:sym typeface="Open Sans"/>
              </a:rPr>
              <a:t>TITLES:</a:t>
            </a:r>
            <a:endParaRPr/>
          </a:p>
        </p:txBody>
      </p:sp>
      <p:sp>
        <p:nvSpPr>
          <p:cNvPr id="148" name="Google Shape;148;p14"/>
          <p:cNvSpPr txBox="1"/>
          <p:nvPr/>
        </p:nvSpPr>
        <p:spPr>
          <a:xfrm>
            <a:off x="1418459" y="4476207"/>
            <a:ext cx="1415234" cy="1566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301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01A3D1"/>
                </a:solidFill>
                <a:latin typeface="Open Sans"/>
                <a:ea typeface="Open Sans"/>
                <a:cs typeface="Open Sans"/>
                <a:sym typeface="Open Sans"/>
              </a:rPr>
              <a:t>BODY TEXT:</a:t>
            </a:r>
            <a:endParaRPr/>
          </a:p>
        </p:txBody>
      </p:sp>
      <p:sp>
        <p:nvSpPr>
          <p:cNvPr id="149" name="Google Shape;149;p14"/>
          <p:cNvSpPr/>
          <p:nvPr/>
        </p:nvSpPr>
        <p:spPr>
          <a:xfrm rot="-793181">
            <a:off x="1543815" y="7579911"/>
            <a:ext cx="1489091" cy="676859"/>
          </a:xfrm>
          <a:custGeom>
            <a:rect b="b" l="l" r="r" t="t"/>
            <a:pathLst>
              <a:path extrusionOk="0" h="676859" w="1489091">
                <a:moveTo>
                  <a:pt x="0" y="0"/>
                </a:moveTo>
                <a:lnTo>
                  <a:pt x="1489091" y="0"/>
                </a:lnTo>
                <a:lnTo>
                  <a:pt x="1489091" y="676860"/>
                </a:lnTo>
                <a:lnTo>
                  <a:pt x="0" y="67686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50" name="Google Shape;150;p14"/>
          <p:cNvSpPr/>
          <p:nvPr/>
        </p:nvSpPr>
        <p:spPr>
          <a:xfrm rot="6664065">
            <a:off x="4808385" y="7132084"/>
            <a:ext cx="953081" cy="1323724"/>
          </a:xfrm>
          <a:custGeom>
            <a:rect b="b" l="l" r="r" t="t"/>
            <a:pathLst>
              <a:path extrusionOk="0" h="1323724" w="953081">
                <a:moveTo>
                  <a:pt x="0" y="0"/>
                </a:moveTo>
                <a:lnTo>
                  <a:pt x="953081" y="0"/>
                </a:lnTo>
                <a:lnTo>
                  <a:pt x="953081" y="1323724"/>
                </a:lnTo>
                <a:lnTo>
                  <a:pt x="0" y="132372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51" name="Google Shape;151;p14"/>
          <p:cNvSpPr/>
          <p:nvPr/>
        </p:nvSpPr>
        <p:spPr>
          <a:xfrm rot="1837108">
            <a:off x="1948122" y="8420460"/>
            <a:ext cx="841108" cy="1288606"/>
          </a:xfrm>
          <a:custGeom>
            <a:rect b="b" l="l" r="r" t="t"/>
            <a:pathLst>
              <a:path extrusionOk="0" h="1288606" w="841108">
                <a:moveTo>
                  <a:pt x="0" y="0"/>
                </a:moveTo>
                <a:lnTo>
                  <a:pt x="841108" y="0"/>
                </a:lnTo>
                <a:lnTo>
                  <a:pt x="841108" y="1288606"/>
                </a:lnTo>
                <a:lnTo>
                  <a:pt x="0" y="128860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52" name="Google Shape;152;p14"/>
          <p:cNvSpPr/>
          <p:nvPr/>
        </p:nvSpPr>
        <p:spPr>
          <a:xfrm rot="-384585">
            <a:off x="3333178" y="7158422"/>
            <a:ext cx="916935" cy="1311544"/>
          </a:xfrm>
          <a:custGeom>
            <a:rect b="b" l="l" r="r" t="t"/>
            <a:pathLst>
              <a:path extrusionOk="0" h="1311544" w="916935">
                <a:moveTo>
                  <a:pt x="0" y="0"/>
                </a:moveTo>
                <a:lnTo>
                  <a:pt x="916934" y="0"/>
                </a:lnTo>
                <a:lnTo>
                  <a:pt x="916934" y="1311544"/>
                </a:lnTo>
                <a:lnTo>
                  <a:pt x="0" y="131154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53" name="Google Shape;153;p14"/>
          <p:cNvSpPr/>
          <p:nvPr/>
        </p:nvSpPr>
        <p:spPr>
          <a:xfrm>
            <a:off x="3090569" y="8418069"/>
            <a:ext cx="1512734" cy="1293387"/>
          </a:xfrm>
          <a:custGeom>
            <a:rect b="b" l="l" r="r" t="t"/>
            <a:pathLst>
              <a:path extrusionOk="0" h="1293387" w="1512734">
                <a:moveTo>
                  <a:pt x="0" y="0"/>
                </a:moveTo>
                <a:lnTo>
                  <a:pt x="1512734" y="0"/>
                </a:lnTo>
                <a:lnTo>
                  <a:pt x="1512734" y="1293387"/>
                </a:lnTo>
                <a:lnTo>
                  <a:pt x="0" y="129338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54" name="Google Shape;154;p14"/>
          <p:cNvSpPr/>
          <p:nvPr/>
        </p:nvSpPr>
        <p:spPr>
          <a:xfrm rot="818421">
            <a:off x="4903830" y="8677837"/>
            <a:ext cx="1005405" cy="979813"/>
          </a:xfrm>
          <a:custGeom>
            <a:rect b="b" l="l" r="r" t="t"/>
            <a:pathLst>
              <a:path extrusionOk="0" h="979813" w="1005405">
                <a:moveTo>
                  <a:pt x="0" y="0"/>
                </a:moveTo>
                <a:lnTo>
                  <a:pt x="1005406" y="0"/>
                </a:lnTo>
                <a:lnTo>
                  <a:pt x="1005406" y="979813"/>
                </a:lnTo>
                <a:lnTo>
                  <a:pt x="0" y="97981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9F7FF"/>
        </a:solidFill>
      </p:bgPr>
    </p:bg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9" name="Google Shape;159;p15"/>
          <p:cNvGrpSpPr/>
          <p:nvPr/>
        </p:nvGrpSpPr>
        <p:grpSpPr>
          <a:xfrm>
            <a:off x="545024" y="515902"/>
            <a:ext cx="6469953" cy="9627759"/>
            <a:chOff x="0" y="-19050"/>
            <a:chExt cx="3799846" cy="5654447"/>
          </a:xfrm>
        </p:grpSpPr>
        <p:sp>
          <p:nvSpPr>
            <p:cNvPr id="160" name="Google Shape;160;p15"/>
            <p:cNvSpPr/>
            <p:nvPr/>
          </p:nvSpPr>
          <p:spPr>
            <a:xfrm>
              <a:off x="0" y="0"/>
              <a:ext cx="3799846" cy="5635397"/>
            </a:xfrm>
            <a:custGeom>
              <a:rect b="b" l="l" r="r" t="t"/>
              <a:pathLst>
                <a:path extrusionOk="0" h="5635397" w="3799846">
                  <a:moveTo>
                    <a:pt x="23932" y="0"/>
                  </a:moveTo>
                  <a:lnTo>
                    <a:pt x="3775914" y="0"/>
                  </a:lnTo>
                  <a:cubicBezTo>
                    <a:pt x="3789131" y="0"/>
                    <a:pt x="3799846" y="10715"/>
                    <a:pt x="3799846" y="23932"/>
                  </a:cubicBezTo>
                  <a:lnTo>
                    <a:pt x="3799846" y="5611465"/>
                  </a:lnTo>
                  <a:cubicBezTo>
                    <a:pt x="3799846" y="5624682"/>
                    <a:pt x="3789131" y="5635397"/>
                    <a:pt x="3775914" y="5635397"/>
                  </a:cubicBezTo>
                  <a:lnTo>
                    <a:pt x="23932" y="5635397"/>
                  </a:lnTo>
                  <a:cubicBezTo>
                    <a:pt x="17585" y="5635397"/>
                    <a:pt x="11498" y="5632876"/>
                    <a:pt x="7009" y="5628387"/>
                  </a:cubicBezTo>
                  <a:cubicBezTo>
                    <a:pt x="2521" y="5623899"/>
                    <a:pt x="0" y="5617812"/>
                    <a:pt x="0" y="5611465"/>
                  </a:cubicBezTo>
                  <a:lnTo>
                    <a:pt x="0" y="23932"/>
                  </a:lnTo>
                  <a:cubicBezTo>
                    <a:pt x="0" y="10715"/>
                    <a:pt x="10715" y="0"/>
                    <a:pt x="23932" y="0"/>
                  </a:cubicBezTo>
                  <a:close/>
                </a:path>
              </a:pathLst>
            </a:custGeom>
            <a:solidFill>
              <a:srgbClr val="FFFFFF"/>
            </a:solidFill>
            <a:ln cap="sq" cmpd="sng" w="19050">
              <a:solidFill>
                <a:srgbClr val="01A3D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1" name="Google Shape;161;p15"/>
            <p:cNvSpPr txBox="1"/>
            <p:nvPr/>
          </p:nvSpPr>
          <p:spPr>
            <a:xfrm>
              <a:off x="0" y="-19050"/>
              <a:ext cx="3799845" cy="565444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61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62" name="Google Shape;162;p15"/>
          <p:cNvSpPr txBox="1"/>
          <p:nvPr/>
        </p:nvSpPr>
        <p:spPr>
          <a:xfrm>
            <a:off x="1426400" y="2841937"/>
            <a:ext cx="4707200" cy="419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99" u="none" cap="none" strike="noStrike">
                <a:solidFill>
                  <a:srgbClr val="01A3D1"/>
                </a:solidFill>
                <a:latin typeface="Open Sans"/>
                <a:ea typeface="Open Sans"/>
                <a:cs typeface="Open Sans"/>
                <a:sym typeface="Open Sans"/>
              </a:rPr>
              <a:t>This template is free for everyone to use, </a:t>
            </a:r>
            <a:endParaRPr/>
          </a:p>
          <a:p>
            <a:pPr indent="0" lvl="1" marL="0" marR="0" rtl="0" algn="ctr">
              <a:lnSpc>
                <a:spcPct val="12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99" u="none" cap="none" strike="noStrike">
                <a:solidFill>
                  <a:srgbClr val="01A3D1"/>
                </a:solidFill>
                <a:latin typeface="Open Sans"/>
                <a:ea typeface="Open Sans"/>
                <a:cs typeface="Open Sans"/>
                <a:sym typeface="Open Sans"/>
              </a:rPr>
              <a:t>thanks to the following:</a:t>
            </a:r>
            <a:endParaRPr/>
          </a:p>
        </p:txBody>
      </p:sp>
      <p:sp>
        <p:nvSpPr>
          <p:cNvPr id="163" name="Google Shape;163;p15"/>
          <p:cNvSpPr txBox="1"/>
          <p:nvPr/>
        </p:nvSpPr>
        <p:spPr>
          <a:xfrm>
            <a:off x="657244" y="4919750"/>
            <a:ext cx="6245512" cy="2095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ctr">
              <a:lnSpc>
                <a:spcPct val="12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99" u="none" cap="none" strike="noStrike">
                <a:solidFill>
                  <a:srgbClr val="01A3D1"/>
                </a:solidFill>
                <a:latin typeface="Open Sans"/>
                <a:ea typeface="Open Sans"/>
                <a:cs typeface="Open Sans"/>
                <a:sym typeface="Open Sans"/>
              </a:rPr>
              <a:t>for this template</a:t>
            </a:r>
            <a:endParaRPr/>
          </a:p>
        </p:txBody>
      </p:sp>
      <p:sp>
        <p:nvSpPr>
          <p:cNvPr id="164" name="Google Shape;164;p15"/>
          <p:cNvSpPr txBox="1"/>
          <p:nvPr/>
        </p:nvSpPr>
        <p:spPr>
          <a:xfrm>
            <a:off x="756000" y="6742237"/>
            <a:ext cx="6048000" cy="2095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ctr">
              <a:lnSpc>
                <a:spcPct val="12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99" u="none" cap="none" strike="noStrike">
                <a:solidFill>
                  <a:srgbClr val="01A3D1"/>
                </a:solidFill>
                <a:latin typeface="Open Sans"/>
                <a:ea typeface="Open Sans"/>
                <a:cs typeface="Open Sans"/>
                <a:sym typeface="Open Sans"/>
              </a:rPr>
              <a:t>for the photos, graphics, and elements</a:t>
            </a:r>
            <a:endParaRPr/>
          </a:p>
        </p:txBody>
      </p:sp>
      <p:sp>
        <p:nvSpPr>
          <p:cNvPr id="165" name="Google Shape;165;p15"/>
          <p:cNvSpPr txBox="1"/>
          <p:nvPr/>
        </p:nvSpPr>
        <p:spPr>
          <a:xfrm>
            <a:off x="1938086" y="7916389"/>
            <a:ext cx="3683827" cy="49669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ctr">
              <a:lnSpc>
                <a:spcPct val="12200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199" u="none" cap="none" strike="noStrike">
                <a:solidFill>
                  <a:srgbClr val="01A3D1"/>
                </a:solidFill>
                <a:latin typeface="Open Sans"/>
                <a:ea typeface="Open Sans"/>
                <a:cs typeface="Open Sans"/>
                <a:sym typeface="Open Sans"/>
              </a:rPr>
              <a:t>Happy designing!</a:t>
            </a:r>
            <a:endParaRPr/>
          </a:p>
        </p:txBody>
      </p:sp>
      <p:sp>
        <p:nvSpPr>
          <p:cNvPr id="166" name="Google Shape;166;p15"/>
          <p:cNvSpPr txBox="1"/>
          <p:nvPr/>
        </p:nvSpPr>
        <p:spPr>
          <a:xfrm>
            <a:off x="2614453" y="2014197"/>
            <a:ext cx="2331095" cy="72771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rgbClr val="01A3D1"/>
                </a:solidFill>
                <a:latin typeface="Passion One"/>
                <a:ea typeface="Passion One"/>
                <a:cs typeface="Passion One"/>
                <a:sym typeface="Passion One"/>
              </a:rPr>
              <a:t>CREDITS</a:t>
            </a:r>
            <a:endParaRPr/>
          </a:p>
        </p:txBody>
      </p:sp>
      <p:sp>
        <p:nvSpPr>
          <p:cNvPr id="167" name="Google Shape;167;p15"/>
          <p:cNvSpPr txBox="1"/>
          <p:nvPr/>
        </p:nvSpPr>
        <p:spPr>
          <a:xfrm>
            <a:off x="860453" y="6170102"/>
            <a:ext cx="5839094" cy="44831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399" u="none" cap="none" strike="noStrike">
                <a:solidFill>
                  <a:srgbClr val="01A3D1"/>
                </a:solidFill>
                <a:latin typeface="Open Sans"/>
                <a:ea typeface="Open Sans"/>
                <a:cs typeface="Open Sans"/>
                <a:sym typeface="Open Sans"/>
              </a:rPr>
              <a:t>Pexels, Pixabay, Sketchify</a:t>
            </a:r>
            <a:endParaRPr/>
          </a:p>
        </p:txBody>
      </p:sp>
      <p:pic>
        <p:nvPicPr>
          <p:cNvPr id="168" name="Google Shape;16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27840" y="3962725"/>
            <a:ext cx="2900820" cy="727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