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Lato"/>
      <p:regular r:id="rId25"/>
      <p:bold r:id="rId26"/>
      <p:italic r:id="rId27"/>
      <p:boldItalic r:id="rId28"/>
    </p:embeddedFont>
    <p:embeddedFont>
      <p:font typeface="Changa ExtraBold"/>
      <p:bold r:id="rId29"/>
    </p:embeddedFont>
    <p:embeddedFont>
      <p:font typeface="Changa"/>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bold.fntdata"/><Relationship Id="rId25" Type="http://schemas.openxmlformats.org/officeDocument/2006/relationships/font" Target="fonts/Lato-regular.fntdata"/><Relationship Id="rId28" Type="http://schemas.openxmlformats.org/officeDocument/2006/relationships/font" Target="fonts/Lato-boldItalic.fntdata"/><Relationship Id="rId27"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hangaExtra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hanga-bold.fntdata"/><Relationship Id="rId30" Type="http://schemas.openxmlformats.org/officeDocument/2006/relationships/font" Target="fonts/Changa-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9.png"/><Relationship Id="rId4" Type="http://schemas.openxmlformats.org/officeDocument/2006/relationships/image" Target="../media/image3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31.png"/><Relationship Id="rId5"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2.png"/><Relationship Id="rId4" Type="http://schemas.openxmlformats.org/officeDocument/2006/relationships/image" Target="../media/image9.png"/><Relationship Id="rId5"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 name="Shape 14"/>
        <p:cNvGrpSpPr/>
        <p:nvPr/>
      </p:nvGrpSpPr>
      <p:grpSpPr>
        <a:xfrm>
          <a:off x="0" y="0"/>
          <a:ext cx="0" cy="0"/>
          <a:chOff x="0" y="0"/>
          <a:chExt cx="0" cy="0"/>
        </a:xfrm>
      </p:grpSpPr>
      <p:sp>
        <p:nvSpPr>
          <p:cNvPr id="15" name="Google Shape;15;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CUSTOM_8">
    <p:bg>
      <p:bgPr>
        <a:solidFill>
          <a:srgbClr val="CFEFF1"/>
        </a:solidFill>
      </p:bgPr>
    </p:bg>
    <p:spTree>
      <p:nvGrpSpPr>
        <p:cNvPr id="138" name="Shape 138"/>
        <p:cNvGrpSpPr/>
        <p:nvPr/>
      </p:nvGrpSpPr>
      <p:grpSpPr>
        <a:xfrm>
          <a:off x="0" y="0"/>
          <a:ext cx="0" cy="0"/>
          <a:chOff x="0" y="0"/>
          <a:chExt cx="0" cy="0"/>
        </a:xfrm>
      </p:grpSpPr>
      <p:sp>
        <p:nvSpPr>
          <p:cNvPr id="139" name="Google Shape;139;p11"/>
          <p:cNvSpPr/>
          <p:nvPr/>
        </p:nvSpPr>
        <p:spPr>
          <a:xfrm>
            <a:off x="2521418" y="962995"/>
            <a:ext cx="13245164" cy="8361010"/>
          </a:xfrm>
          <a:custGeom>
            <a:rect b="b" l="l" r="r" t="t"/>
            <a:pathLst>
              <a:path extrusionOk="0" h="8361010" w="13245164">
                <a:moveTo>
                  <a:pt x="0" y="0"/>
                </a:moveTo>
                <a:lnTo>
                  <a:pt x="13245164" y="0"/>
                </a:lnTo>
                <a:lnTo>
                  <a:pt x="13245164" y="8361010"/>
                </a:lnTo>
                <a:lnTo>
                  <a:pt x="0" y="8361010"/>
                </a:lnTo>
                <a:lnTo>
                  <a:pt x="0" y="0"/>
                </a:lnTo>
                <a:close/>
              </a:path>
            </a:pathLst>
          </a:custGeom>
          <a:blipFill rotWithShape="1">
            <a:blip r:embed="rId2">
              <a:alphaModFix/>
            </a:blip>
            <a:stretch>
              <a:fillRect b="0" l="0" r="0" t="0"/>
            </a:stretch>
          </a:blipFill>
          <a:ln>
            <a:noFill/>
          </a:ln>
        </p:spPr>
      </p:sp>
      <p:sp>
        <p:nvSpPr>
          <p:cNvPr id="140" name="Google Shape;140;p11"/>
          <p:cNvSpPr/>
          <p:nvPr/>
        </p:nvSpPr>
        <p:spPr>
          <a:xfrm>
            <a:off x="-1143000" y="1290366"/>
            <a:ext cx="5951867" cy="9533091"/>
          </a:xfrm>
          <a:custGeom>
            <a:rect b="b" l="l" r="r" t="t"/>
            <a:pathLst>
              <a:path extrusionOk="0" h="9533091" w="5951867">
                <a:moveTo>
                  <a:pt x="0" y="0"/>
                </a:moveTo>
                <a:lnTo>
                  <a:pt x="5951867" y="0"/>
                </a:lnTo>
                <a:lnTo>
                  <a:pt x="5951867" y="9533091"/>
                </a:lnTo>
                <a:lnTo>
                  <a:pt x="0" y="9533091"/>
                </a:lnTo>
                <a:lnTo>
                  <a:pt x="0" y="0"/>
                </a:lnTo>
                <a:close/>
              </a:path>
            </a:pathLst>
          </a:custGeom>
          <a:blipFill rotWithShape="1">
            <a:blip r:embed="rId3">
              <a:alphaModFix/>
            </a:blip>
            <a:stretch>
              <a:fillRect b="0" l="-67045" r="-67036" t="0"/>
            </a:stretch>
          </a:blipFill>
          <a:ln>
            <a:noFill/>
          </a:ln>
        </p:spPr>
      </p:sp>
      <p:sp>
        <p:nvSpPr>
          <p:cNvPr id="141" name="Google Shape;141;p11"/>
          <p:cNvSpPr/>
          <p:nvPr/>
        </p:nvSpPr>
        <p:spPr>
          <a:xfrm>
            <a:off x="13117400" y="1290366"/>
            <a:ext cx="7027619" cy="11211284"/>
          </a:xfrm>
          <a:custGeom>
            <a:rect b="b" l="l" r="r" t="t"/>
            <a:pathLst>
              <a:path extrusionOk="0" h="11211284" w="7027619">
                <a:moveTo>
                  <a:pt x="0" y="0"/>
                </a:moveTo>
                <a:lnTo>
                  <a:pt x="7027618" y="0"/>
                </a:lnTo>
                <a:lnTo>
                  <a:pt x="7027618" y="11211284"/>
                </a:lnTo>
                <a:lnTo>
                  <a:pt x="0" y="11211284"/>
                </a:lnTo>
                <a:lnTo>
                  <a:pt x="0" y="0"/>
                </a:lnTo>
                <a:close/>
              </a:path>
            </a:pathLst>
          </a:custGeom>
          <a:blipFill rotWithShape="1">
            <a:blip r:embed="rId4">
              <a:alphaModFix/>
            </a:blip>
            <a:stretch>
              <a:fillRect b="0" l="-106719" r="-26429" t="0"/>
            </a:stretch>
          </a:blipFill>
          <a:ln>
            <a:noFill/>
          </a:ln>
        </p:spPr>
      </p:sp>
      <p:sp>
        <p:nvSpPr>
          <p:cNvPr id="142" name="Google Shape;142;p11"/>
          <p:cNvSpPr txBox="1"/>
          <p:nvPr>
            <p:ph idx="1" type="subTitle"/>
          </p:nvPr>
        </p:nvSpPr>
        <p:spPr>
          <a:xfrm>
            <a:off x="4396800" y="2363025"/>
            <a:ext cx="9494400" cy="4581000"/>
          </a:xfrm>
          <a:prstGeom prst="rect">
            <a:avLst/>
          </a:prstGeom>
        </p:spPr>
        <p:txBody>
          <a:bodyPr anchorCtr="0" anchor="t" bIns="0" lIns="0" spcFirstLastPara="1" rIns="0" wrap="square" tIns="0">
            <a:noAutofit/>
          </a:bodyPr>
          <a:lstStyle>
            <a:lvl1pPr lvl="0" rtl="0" algn="ctr">
              <a:spcBef>
                <a:spcPts val="640"/>
              </a:spcBef>
              <a:spcAft>
                <a:spcPts val="0"/>
              </a:spcAft>
              <a:buSzPts val="5600"/>
              <a:buFont typeface="Changa"/>
              <a:buNone/>
              <a:defRPr sz="5600">
                <a:latin typeface="Changa"/>
                <a:ea typeface="Changa"/>
                <a:cs typeface="Changa"/>
                <a:sym typeface="Changa"/>
              </a:defRPr>
            </a:lvl1pPr>
            <a:lvl2pPr lvl="1" rtl="0">
              <a:spcBef>
                <a:spcPts val="560"/>
              </a:spcBef>
              <a:spcAft>
                <a:spcPts val="0"/>
              </a:spcAft>
              <a:buSzPts val="2100"/>
              <a:buFont typeface="Changa"/>
              <a:buNone/>
              <a:defRPr>
                <a:latin typeface="Changa"/>
                <a:ea typeface="Changa"/>
                <a:cs typeface="Changa"/>
                <a:sym typeface="Changa"/>
              </a:defRPr>
            </a:lvl2pPr>
            <a:lvl3pPr lvl="2" rtl="0">
              <a:spcBef>
                <a:spcPts val="480"/>
              </a:spcBef>
              <a:spcAft>
                <a:spcPts val="0"/>
              </a:spcAft>
              <a:buSzPts val="2100"/>
              <a:buFont typeface="Changa"/>
              <a:buNone/>
              <a:defRPr>
                <a:latin typeface="Changa"/>
                <a:ea typeface="Changa"/>
                <a:cs typeface="Changa"/>
                <a:sym typeface="Changa"/>
              </a:defRPr>
            </a:lvl3pPr>
            <a:lvl4pPr lvl="3" rtl="0">
              <a:spcBef>
                <a:spcPts val="400"/>
              </a:spcBef>
              <a:spcAft>
                <a:spcPts val="0"/>
              </a:spcAft>
              <a:buSzPts val="2100"/>
              <a:buFont typeface="Changa"/>
              <a:buNone/>
              <a:defRPr>
                <a:latin typeface="Changa"/>
                <a:ea typeface="Changa"/>
                <a:cs typeface="Changa"/>
                <a:sym typeface="Changa"/>
              </a:defRPr>
            </a:lvl4pPr>
            <a:lvl5pPr lvl="4" rtl="0">
              <a:spcBef>
                <a:spcPts val="400"/>
              </a:spcBef>
              <a:spcAft>
                <a:spcPts val="0"/>
              </a:spcAft>
              <a:buSzPts val="2100"/>
              <a:buFont typeface="Changa"/>
              <a:buNone/>
              <a:defRPr>
                <a:latin typeface="Changa"/>
                <a:ea typeface="Changa"/>
                <a:cs typeface="Changa"/>
                <a:sym typeface="Changa"/>
              </a:defRPr>
            </a:lvl5pPr>
            <a:lvl6pPr lvl="5" rtl="0">
              <a:spcBef>
                <a:spcPts val="400"/>
              </a:spcBef>
              <a:spcAft>
                <a:spcPts val="0"/>
              </a:spcAft>
              <a:buSzPts val="2100"/>
              <a:buFont typeface="Changa"/>
              <a:buNone/>
              <a:defRPr>
                <a:latin typeface="Changa"/>
                <a:ea typeface="Changa"/>
                <a:cs typeface="Changa"/>
                <a:sym typeface="Changa"/>
              </a:defRPr>
            </a:lvl6pPr>
            <a:lvl7pPr lvl="6" rtl="0">
              <a:spcBef>
                <a:spcPts val="400"/>
              </a:spcBef>
              <a:spcAft>
                <a:spcPts val="0"/>
              </a:spcAft>
              <a:buSzPts val="2100"/>
              <a:buFont typeface="Changa"/>
              <a:buNone/>
              <a:defRPr>
                <a:latin typeface="Changa"/>
                <a:ea typeface="Changa"/>
                <a:cs typeface="Changa"/>
                <a:sym typeface="Changa"/>
              </a:defRPr>
            </a:lvl7pPr>
            <a:lvl8pPr lvl="7" rtl="0">
              <a:spcBef>
                <a:spcPts val="400"/>
              </a:spcBef>
              <a:spcAft>
                <a:spcPts val="0"/>
              </a:spcAft>
              <a:buSzPts val="2100"/>
              <a:buFont typeface="Changa"/>
              <a:buNone/>
              <a:defRPr>
                <a:latin typeface="Changa"/>
                <a:ea typeface="Changa"/>
                <a:cs typeface="Changa"/>
                <a:sym typeface="Changa"/>
              </a:defRPr>
            </a:lvl8pPr>
            <a:lvl9pPr lvl="8" rtl="0">
              <a:spcBef>
                <a:spcPts val="400"/>
              </a:spcBef>
              <a:spcAft>
                <a:spcPts val="0"/>
              </a:spcAft>
              <a:buSzPts val="2100"/>
              <a:buFont typeface="Changa"/>
              <a:buNone/>
              <a:defRPr>
                <a:latin typeface="Changa"/>
                <a:ea typeface="Changa"/>
                <a:cs typeface="Changa"/>
                <a:sym typeface="Changa"/>
              </a:defRPr>
            </a:lvl9pPr>
          </a:lstStyle>
          <a:p/>
        </p:txBody>
      </p:sp>
      <p:sp>
        <p:nvSpPr>
          <p:cNvPr id="143" name="Google Shape;143;p11"/>
          <p:cNvSpPr txBox="1"/>
          <p:nvPr>
            <p:ph idx="2" type="subTitle"/>
          </p:nvPr>
        </p:nvSpPr>
        <p:spPr>
          <a:xfrm>
            <a:off x="7413005" y="7340625"/>
            <a:ext cx="3462000" cy="678900"/>
          </a:xfrm>
          <a:prstGeom prst="rect">
            <a:avLst/>
          </a:prstGeom>
        </p:spPr>
        <p:txBody>
          <a:bodyPr anchorCtr="0" anchor="t" bIns="0" lIns="0" spcFirstLastPara="1" rIns="0" wrap="square" tIns="0">
            <a:noAutofit/>
          </a:bodyPr>
          <a:lstStyle>
            <a:lvl1pPr lvl="0" rtl="0" algn="ctr">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1">
  <p:cSld name="CUSTOM_8_1">
    <p:bg>
      <p:bgPr>
        <a:solidFill>
          <a:srgbClr val="CFEFF1"/>
        </a:solidFill>
      </p:bgPr>
    </p:bg>
    <p:spTree>
      <p:nvGrpSpPr>
        <p:cNvPr id="144" name="Shape 144"/>
        <p:cNvGrpSpPr/>
        <p:nvPr/>
      </p:nvGrpSpPr>
      <p:grpSpPr>
        <a:xfrm>
          <a:off x="0" y="0"/>
          <a:ext cx="0" cy="0"/>
          <a:chOff x="0" y="0"/>
          <a:chExt cx="0" cy="0"/>
        </a:xfrm>
      </p:grpSpPr>
      <p:sp>
        <p:nvSpPr>
          <p:cNvPr id="145" name="Google Shape;145;p12"/>
          <p:cNvSpPr/>
          <p:nvPr/>
        </p:nvSpPr>
        <p:spPr>
          <a:xfrm>
            <a:off x="-4938297" y="574365"/>
            <a:ext cx="21313751" cy="9138271"/>
          </a:xfrm>
          <a:custGeom>
            <a:rect b="b" l="l" r="r" t="t"/>
            <a:pathLst>
              <a:path extrusionOk="0" h="9138271" w="21313751">
                <a:moveTo>
                  <a:pt x="0" y="0"/>
                </a:moveTo>
                <a:lnTo>
                  <a:pt x="21313751" y="0"/>
                </a:lnTo>
                <a:lnTo>
                  <a:pt x="21313751" y="9138270"/>
                </a:lnTo>
                <a:lnTo>
                  <a:pt x="0" y="9138270"/>
                </a:lnTo>
                <a:lnTo>
                  <a:pt x="0" y="0"/>
                </a:lnTo>
                <a:close/>
              </a:path>
            </a:pathLst>
          </a:custGeom>
          <a:blipFill rotWithShape="1">
            <a:blip r:embed="rId2">
              <a:alphaModFix/>
            </a:blip>
            <a:stretch>
              <a:fillRect b="0" l="0" r="0" t="0"/>
            </a:stretch>
          </a:blipFill>
          <a:ln>
            <a:noFill/>
          </a:ln>
        </p:spPr>
      </p:sp>
      <p:grpSp>
        <p:nvGrpSpPr>
          <p:cNvPr id="146" name="Google Shape;146;p12"/>
          <p:cNvGrpSpPr/>
          <p:nvPr/>
        </p:nvGrpSpPr>
        <p:grpSpPr>
          <a:xfrm>
            <a:off x="-1039860" y="0"/>
            <a:ext cx="20526375" cy="10287000"/>
            <a:chOff x="0" y="0"/>
            <a:chExt cx="27368500" cy="13716000"/>
          </a:xfrm>
        </p:grpSpPr>
        <p:sp>
          <p:nvSpPr>
            <p:cNvPr id="147" name="Google Shape;147;p12"/>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148" name="Google Shape;148;p12"/>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sp>
        <p:nvSpPr>
          <p:cNvPr id="149" name="Google Shape;149;p12"/>
          <p:cNvSpPr/>
          <p:nvPr/>
        </p:nvSpPr>
        <p:spPr>
          <a:xfrm>
            <a:off x="9120188" y="-279476"/>
            <a:ext cx="8650534" cy="11364813"/>
          </a:xfrm>
          <a:custGeom>
            <a:rect b="b" l="l" r="r" t="t"/>
            <a:pathLst>
              <a:path extrusionOk="0" h="11364813" w="8650534">
                <a:moveTo>
                  <a:pt x="0" y="0"/>
                </a:moveTo>
                <a:lnTo>
                  <a:pt x="8650533" y="0"/>
                </a:lnTo>
                <a:lnTo>
                  <a:pt x="8650533" y="11364814"/>
                </a:lnTo>
                <a:lnTo>
                  <a:pt x="0" y="11364814"/>
                </a:lnTo>
                <a:lnTo>
                  <a:pt x="0" y="0"/>
                </a:lnTo>
                <a:close/>
              </a:path>
            </a:pathLst>
          </a:custGeom>
          <a:blipFill rotWithShape="1">
            <a:blip r:embed="rId4">
              <a:alphaModFix/>
            </a:blip>
            <a:stretch>
              <a:fillRect b="0" l="-49637" r="-42367" t="0"/>
            </a:stretch>
          </a:blipFill>
          <a:ln>
            <a:noFill/>
          </a:ln>
        </p:spPr>
      </p:sp>
      <p:sp>
        <p:nvSpPr>
          <p:cNvPr id="150" name="Google Shape;150;p12"/>
          <p:cNvSpPr txBox="1"/>
          <p:nvPr>
            <p:ph type="title"/>
          </p:nvPr>
        </p:nvSpPr>
        <p:spPr>
          <a:xfrm>
            <a:off x="1527200" y="2857500"/>
            <a:ext cx="7593000" cy="1331100"/>
          </a:xfrm>
          <a:prstGeom prst="rect">
            <a:avLst/>
          </a:prstGeom>
        </p:spPr>
        <p:txBody>
          <a:bodyPr anchorCtr="0" anchor="t" bIns="0" lIns="0" spcFirstLastPara="1" rIns="0" wrap="square" tIns="0">
            <a:noAutofit/>
          </a:bodyPr>
          <a:lstStyle>
            <a:lvl1pPr lvl="0" rtl="0" algn="l">
              <a:spcBef>
                <a:spcPts val="0"/>
              </a:spcBef>
              <a:spcAft>
                <a:spcPts val="0"/>
              </a:spcAft>
              <a:buSzPts val="9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p12"/>
          <p:cNvSpPr txBox="1"/>
          <p:nvPr>
            <p:ph idx="1" type="subTitle"/>
          </p:nvPr>
        </p:nvSpPr>
        <p:spPr>
          <a:xfrm>
            <a:off x="1527200" y="4573025"/>
            <a:ext cx="5908500" cy="2462100"/>
          </a:xfrm>
          <a:prstGeom prst="rect">
            <a:avLst/>
          </a:prstGeom>
        </p:spPr>
        <p:txBody>
          <a:bodyPr anchorCtr="0" anchor="t" bIns="0" lIns="0" spcFirstLastPara="1" rIns="0" wrap="square" tIns="0">
            <a:noAutofit/>
          </a:bodyPr>
          <a:lstStyle>
            <a:lvl1pPr lvl="0" rtl="0">
              <a:lnSpc>
                <a:spcPct val="200000"/>
              </a:lnSpc>
              <a:spcBef>
                <a:spcPts val="640"/>
              </a:spcBef>
              <a:spcAft>
                <a:spcPts val="0"/>
              </a:spcAft>
              <a:buSzPts val="3200"/>
              <a:buNone/>
              <a:defRPr b="1" sz="3200"/>
            </a:lvl1pPr>
            <a:lvl2pPr lvl="1" rtl="0">
              <a:spcBef>
                <a:spcPts val="560"/>
              </a:spcBef>
              <a:spcAft>
                <a:spcPts val="0"/>
              </a:spcAft>
              <a:buSzPts val="2100"/>
              <a:buNone/>
              <a:defRPr b="1"/>
            </a:lvl2pPr>
            <a:lvl3pPr lvl="2" rtl="0">
              <a:spcBef>
                <a:spcPts val="480"/>
              </a:spcBef>
              <a:spcAft>
                <a:spcPts val="0"/>
              </a:spcAft>
              <a:buSzPts val="2100"/>
              <a:buNone/>
              <a:defRPr b="1"/>
            </a:lvl3pPr>
            <a:lvl4pPr lvl="3" rtl="0">
              <a:spcBef>
                <a:spcPts val="400"/>
              </a:spcBef>
              <a:spcAft>
                <a:spcPts val="0"/>
              </a:spcAft>
              <a:buSzPts val="2100"/>
              <a:buNone/>
              <a:defRPr b="1"/>
            </a:lvl4pPr>
            <a:lvl5pPr lvl="4" rtl="0">
              <a:spcBef>
                <a:spcPts val="400"/>
              </a:spcBef>
              <a:spcAft>
                <a:spcPts val="0"/>
              </a:spcAft>
              <a:buSzPts val="2100"/>
              <a:buNone/>
              <a:defRPr b="1"/>
            </a:lvl5pPr>
            <a:lvl6pPr lvl="5" rtl="0">
              <a:spcBef>
                <a:spcPts val="400"/>
              </a:spcBef>
              <a:spcAft>
                <a:spcPts val="0"/>
              </a:spcAft>
              <a:buSzPts val="2100"/>
              <a:buNone/>
              <a:defRPr b="1"/>
            </a:lvl6pPr>
            <a:lvl7pPr lvl="6" rtl="0">
              <a:spcBef>
                <a:spcPts val="400"/>
              </a:spcBef>
              <a:spcAft>
                <a:spcPts val="0"/>
              </a:spcAft>
              <a:buSzPts val="2100"/>
              <a:buNone/>
              <a:defRPr b="1"/>
            </a:lvl7pPr>
            <a:lvl8pPr lvl="7" rtl="0">
              <a:spcBef>
                <a:spcPts val="400"/>
              </a:spcBef>
              <a:spcAft>
                <a:spcPts val="0"/>
              </a:spcAft>
              <a:buSzPts val="2100"/>
              <a:buNone/>
              <a:defRPr b="1"/>
            </a:lvl8pPr>
            <a:lvl9pPr lvl="8" rtl="0">
              <a:spcBef>
                <a:spcPts val="400"/>
              </a:spcBef>
              <a:spcAft>
                <a:spcPts val="0"/>
              </a:spcAft>
              <a:buSzPts val="2100"/>
              <a:buNone/>
              <a:defRPr b="1"/>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9">
    <p:spTree>
      <p:nvGrpSpPr>
        <p:cNvPr id="152" name="Shape 152"/>
        <p:cNvGrpSpPr/>
        <p:nvPr/>
      </p:nvGrpSpPr>
      <p:grpSpPr>
        <a:xfrm>
          <a:off x="0" y="0"/>
          <a:ext cx="0" cy="0"/>
          <a:chOff x="0" y="0"/>
          <a:chExt cx="0" cy="0"/>
        </a:xfrm>
      </p:grpSpPr>
      <p:sp>
        <p:nvSpPr>
          <p:cNvPr id="153" name="Google Shape;153;p13"/>
          <p:cNvSpPr txBox="1"/>
          <p:nvPr>
            <p:ph type="title"/>
          </p:nvPr>
        </p:nvSpPr>
        <p:spPr>
          <a:xfrm>
            <a:off x="8265250" y="675900"/>
            <a:ext cx="9311100" cy="1257300"/>
          </a:xfrm>
          <a:prstGeom prst="rect">
            <a:avLst/>
          </a:prstGeom>
        </p:spPr>
        <p:txBody>
          <a:bodyPr anchorCtr="0" anchor="t" bIns="0" lIns="0" spcFirstLastPara="1" rIns="0" wrap="square" tIns="0">
            <a:noAutofit/>
          </a:bodyPr>
          <a:lstStyle>
            <a:lvl1pPr lvl="0">
              <a:spcBef>
                <a:spcPts val="0"/>
              </a:spcBef>
              <a:spcAft>
                <a:spcPts val="0"/>
              </a:spcAft>
              <a:buSzPts val="96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4" name="Google Shape;154;p13"/>
          <p:cNvSpPr/>
          <p:nvPr/>
        </p:nvSpPr>
        <p:spPr>
          <a:xfrm>
            <a:off x="236933" y="-157771"/>
            <a:ext cx="8656566" cy="10602543"/>
          </a:xfrm>
          <a:custGeom>
            <a:rect b="b" l="l" r="r" t="t"/>
            <a:pathLst>
              <a:path extrusionOk="0" h="10602543" w="8656566">
                <a:moveTo>
                  <a:pt x="0" y="0"/>
                </a:moveTo>
                <a:lnTo>
                  <a:pt x="8656566" y="0"/>
                </a:lnTo>
                <a:lnTo>
                  <a:pt x="8656566" y="10602542"/>
                </a:lnTo>
                <a:lnTo>
                  <a:pt x="0" y="10602542"/>
                </a:lnTo>
                <a:lnTo>
                  <a:pt x="0" y="0"/>
                </a:lnTo>
                <a:close/>
              </a:path>
            </a:pathLst>
          </a:custGeom>
          <a:blipFill rotWithShape="1">
            <a:blip r:embed="rId2">
              <a:alphaModFix/>
            </a:blip>
            <a:stretch>
              <a:fillRect b="0" l="-42497" r="-36508" t="0"/>
            </a:stretch>
          </a:blipFill>
          <a:ln>
            <a:noFill/>
          </a:ln>
        </p:spPr>
      </p:sp>
      <p:sp>
        <p:nvSpPr>
          <p:cNvPr id="155" name="Google Shape;155;p13"/>
          <p:cNvSpPr/>
          <p:nvPr/>
        </p:nvSpPr>
        <p:spPr>
          <a:xfrm>
            <a:off x="8126420" y="1933210"/>
            <a:ext cx="9185505" cy="3938285"/>
          </a:xfrm>
          <a:custGeom>
            <a:rect b="b" l="l" r="r" t="t"/>
            <a:pathLst>
              <a:path extrusionOk="0" h="3938285" w="9185505">
                <a:moveTo>
                  <a:pt x="0" y="0"/>
                </a:moveTo>
                <a:lnTo>
                  <a:pt x="9185505" y="0"/>
                </a:lnTo>
                <a:lnTo>
                  <a:pt x="9185505" y="3938285"/>
                </a:lnTo>
                <a:lnTo>
                  <a:pt x="0" y="3938285"/>
                </a:lnTo>
                <a:lnTo>
                  <a:pt x="0" y="0"/>
                </a:lnTo>
                <a:close/>
              </a:path>
            </a:pathLst>
          </a:custGeom>
          <a:blipFill rotWithShape="1">
            <a:blip r:embed="rId3">
              <a:alphaModFix/>
            </a:blip>
            <a:stretch>
              <a:fillRect b="0" l="0" r="0" t="0"/>
            </a:stretch>
          </a:blipFill>
          <a:ln>
            <a:noFill/>
          </a:ln>
        </p:spPr>
      </p:sp>
      <p:sp>
        <p:nvSpPr>
          <p:cNvPr id="156" name="Google Shape;156;p13"/>
          <p:cNvSpPr/>
          <p:nvPr/>
        </p:nvSpPr>
        <p:spPr>
          <a:xfrm>
            <a:off x="8126420" y="5461650"/>
            <a:ext cx="9185505" cy="3938285"/>
          </a:xfrm>
          <a:custGeom>
            <a:rect b="b" l="l" r="r" t="t"/>
            <a:pathLst>
              <a:path extrusionOk="0" h="3938285" w="9185505">
                <a:moveTo>
                  <a:pt x="0" y="0"/>
                </a:moveTo>
                <a:lnTo>
                  <a:pt x="9185505" y="0"/>
                </a:lnTo>
                <a:lnTo>
                  <a:pt x="9185505" y="3938285"/>
                </a:lnTo>
                <a:lnTo>
                  <a:pt x="0" y="3938285"/>
                </a:lnTo>
                <a:lnTo>
                  <a:pt x="0" y="0"/>
                </a:lnTo>
                <a:close/>
              </a:path>
            </a:pathLst>
          </a:custGeom>
          <a:blipFill rotWithShape="1">
            <a:blip r:embed="rId3">
              <a:alphaModFix/>
            </a:blip>
            <a:stretch>
              <a:fillRect b="0" l="0" r="0" t="0"/>
            </a:stretch>
          </a:blipFill>
          <a:ln>
            <a:noFill/>
          </a:ln>
        </p:spPr>
      </p:sp>
      <p:sp>
        <p:nvSpPr>
          <p:cNvPr id="157" name="Google Shape;157;p13"/>
          <p:cNvSpPr txBox="1"/>
          <p:nvPr>
            <p:ph idx="1" type="body"/>
          </p:nvPr>
        </p:nvSpPr>
        <p:spPr>
          <a:xfrm>
            <a:off x="12334800" y="3803475"/>
            <a:ext cx="3979500" cy="768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58" name="Google Shape;158;p13"/>
          <p:cNvSpPr txBox="1"/>
          <p:nvPr>
            <p:ph idx="2" type="subTitle"/>
          </p:nvPr>
        </p:nvSpPr>
        <p:spPr>
          <a:xfrm>
            <a:off x="12334805" y="3232300"/>
            <a:ext cx="3549600" cy="430800"/>
          </a:xfrm>
          <a:prstGeom prst="rect">
            <a:avLst/>
          </a:prstGeom>
        </p:spPr>
        <p:txBody>
          <a:bodyPr anchorCtr="0" anchor="t" bIns="0" lIns="0" spcFirstLastPara="1" rIns="0" wrap="square" tIns="0">
            <a:noAutofit/>
          </a:bodyPr>
          <a:lstStyle>
            <a:lvl1pPr lvl="0" rtl="0">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59" name="Google Shape;159;p13"/>
          <p:cNvSpPr/>
          <p:nvPr>
            <p:ph idx="3" type="pic"/>
          </p:nvPr>
        </p:nvSpPr>
        <p:spPr>
          <a:xfrm>
            <a:off x="9508950" y="3085750"/>
            <a:ext cx="2210400" cy="1633200"/>
          </a:xfrm>
          <a:prstGeom prst="rect">
            <a:avLst/>
          </a:prstGeom>
          <a:noFill/>
          <a:ln>
            <a:noFill/>
          </a:ln>
        </p:spPr>
      </p:sp>
      <p:sp>
        <p:nvSpPr>
          <p:cNvPr id="160" name="Google Shape;160;p13"/>
          <p:cNvSpPr txBox="1"/>
          <p:nvPr>
            <p:ph idx="4" type="body"/>
          </p:nvPr>
        </p:nvSpPr>
        <p:spPr>
          <a:xfrm>
            <a:off x="12343975" y="7331913"/>
            <a:ext cx="3979500" cy="768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61" name="Google Shape;161;p13"/>
          <p:cNvSpPr txBox="1"/>
          <p:nvPr>
            <p:ph idx="5" type="subTitle"/>
          </p:nvPr>
        </p:nvSpPr>
        <p:spPr>
          <a:xfrm>
            <a:off x="12343980" y="6760738"/>
            <a:ext cx="3549600" cy="430800"/>
          </a:xfrm>
          <a:prstGeom prst="rect">
            <a:avLst/>
          </a:prstGeom>
        </p:spPr>
        <p:txBody>
          <a:bodyPr anchorCtr="0" anchor="t" bIns="0" lIns="0" spcFirstLastPara="1" rIns="0" wrap="square" tIns="0">
            <a:noAutofit/>
          </a:bodyPr>
          <a:lstStyle>
            <a:lvl1pPr lvl="0" rtl="0">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62" name="Google Shape;162;p13"/>
          <p:cNvSpPr/>
          <p:nvPr>
            <p:ph idx="6" type="pic"/>
          </p:nvPr>
        </p:nvSpPr>
        <p:spPr>
          <a:xfrm>
            <a:off x="9518125" y="6614188"/>
            <a:ext cx="2210400" cy="16332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0">
    <p:spTree>
      <p:nvGrpSpPr>
        <p:cNvPr id="163" name="Shape 163"/>
        <p:cNvGrpSpPr/>
        <p:nvPr/>
      </p:nvGrpSpPr>
      <p:grpSpPr>
        <a:xfrm>
          <a:off x="0" y="0"/>
          <a:ext cx="0" cy="0"/>
          <a:chOff x="0" y="0"/>
          <a:chExt cx="0" cy="0"/>
        </a:xfrm>
      </p:grpSpPr>
      <p:sp>
        <p:nvSpPr>
          <p:cNvPr id="164" name="Google Shape;164;p14"/>
          <p:cNvSpPr txBox="1"/>
          <p:nvPr>
            <p:ph type="title"/>
          </p:nvPr>
        </p:nvSpPr>
        <p:spPr>
          <a:xfrm>
            <a:off x="987850" y="2881950"/>
            <a:ext cx="5209500" cy="2529600"/>
          </a:xfrm>
          <a:prstGeom prst="rect">
            <a:avLst/>
          </a:prstGeom>
        </p:spPr>
        <p:txBody>
          <a:bodyPr anchorCtr="0" anchor="t" bIns="0" lIns="0" spcFirstLastPara="1" rIns="0" wrap="square" tIns="0">
            <a:noAutofit/>
          </a:bodyPr>
          <a:lstStyle>
            <a:lvl1pPr lvl="0" algn="l">
              <a:spcBef>
                <a:spcPts val="0"/>
              </a:spcBef>
              <a:spcAft>
                <a:spcPts val="0"/>
              </a:spcAft>
              <a:buSzPts val="9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14"/>
          <p:cNvSpPr/>
          <p:nvPr/>
        </p:nvSpPr>
        <p:spPr>
          <a:xfrm>
            <a:off x="9144000" y="-507416"/>
            <a:ext cx="10437928" cy="7141740"/>
          </a:xfrm>
          <a:custGeom>
            <a:rect b="b" l="l" r="r" t="t"/>
            <a:pathLst>
              <a:path extrusionOk="0" h="7141740" w="10437928">
                <a:moveTo>
                  <a:pt x="0" y="0"/>
                </a:moveTo>
                <a:lnTo>
                  <a:pt x="10437928" y="0"/>
                </a:lnTo>
                <a:lnTo>
                  <a:pt x="10437928" y="7141741"/>
                </a:lnTo>
                <a:lnTo>
                  <a:pt x="0" y="7141741"/>
                </a:lnTo>
                <a:lnTo>
                  <a:pt x="0" y="0"/>
                </a:lnTo>
                <a:close/>
              </a:path>
            </a:pathLst>
          </a:custGeom>
          <a:blipFill rotWithShape="1">
            <a:blip r:embed="rId2">
              <a:alphaModFix/>
            </a:blip>
            <a:stretch>
              <a:fillRect b="0" l="0" r="0" t="0"/>
            </a:stretch>
          </a:blipFill>
          <a:ln>
            <a:noFill/>
          </a:ln>
        </p:spPr>
      </p:sp>
      <p:sp>
        <p:nvSpPr>
          <p:cNvPr id="166" name="Google Shape;166;p14"/>
          <p:cNvSpPr/>
          <p:nvPr/>
        </p:nvSpPr>
        <p:spPr>
          <a:xfrm>
            <a:off x="7195036" y="355965"/>
            <a:ext cx="4803215" cy="4797211"/>
          </a:xfrm>
          <a:custGeom>
            <a:rect b="b" l="l" r="r" t="t"/>
            <a:pathLst>
              <a:path extrusionOk="0" h="4797211" w="4803215">
                <a:moveTo>
                  <a:pt x="0" y="0"/>
                </a:moveTo>
                <a:lnTo>
                  <a:pt x="4803215" y="0"/>
                </a:lnTo>
                <a:lnTo>
                  <a:pt x="4803215" y="4797211"/>
                </a:lnTo>
                <a:lnTo>
                  <a:pt x="0" y="4797211"/>
                </a:lnTo>
                <a:lnTo>
                  <a:pt x="0" y="0"/>
                </a:lnTo>
                <a:close/>
              </a:path>
            </a:pathLst>
          </a:custGeom>
          <a:blipFill rotWithShape="1">
            <a:blip r:embed="rId3">
              <a:alphaModFix/>
            </a:blip>
            <a:stretch>
              <a:fillRect b="0" l="0" r="0" t="0"/>
            </a:stretch>
          </a:blipFill>
          <a:ln>
            <a:noFill/>
          </a:ln>
        </p:spPr>
      </p:sp>
      <p:sp>
        <p:nvSpPr>
          <p:cNvPr id="167" name="Google Shape;167;p14"/>
          <p:cNvSpPr/>
          <p:nvPr/>
        </p:nvSpPr>
        <p:spPr>
          <a:xfrm flipH="1">
            <a:off x="4287184" y="6735765"/>
            <a:ext cx="6220990" cy="5045069"/>
          </a:xfrm>
          <a:custGeom>
            <a:rect b="b" l="l" r="r" t="t"/>
            <a:pathLst>
              <a:path extrusionOk="0" h="5045069" w="6220990">
                <a:moveTo>
                  <a:pt x="6220990" y="0"/>
                </a:moveTo>
                <a:lnTo>
                  <a:pt x="0" y="0"/>
                </a:lnTo>
                <a:lnTo>
                  <a:pt x="0" y="5045070"/>
                </a:lnTo>
                <a:lnTo>
                  <a:pt x="6220990" y="5045070"/>
                </a:lnTo>
                <a:lnTo>
                  <a:pt x="6220990" y="0"/>
                </a:lnTo>
                <a:close/>
              </a:path>
            </a:pathLst>
          </a:custGeom>
          <a:blipFill rotWithShape="1">
            <a:blip r:embed="rId4">
              <a:alphaModFix/>
            </a:blip>
            <a:stretch>
              <a:fillRect b="0" l="-9039" r="-11779" t="-1939"/>
            </a:stretch>
          </a:blipFill>
          <a:ln>
            <a:noFill/>
          </a:ln>
        </p:spPr>
      </p:sp>
      <p:sp>
        <p:nvSpPr>
          <p:cNvPr id="168" name="Google Shape;168;p14"/>
          <p:cNvSpPr/>
          <p:nvPr/>
        </p:nvSpPr>
        <p:spPr>
          <a:xfrm>
            <a:off x="624870" y="-1250643"/>
            <a:ext cx="5853774" cy="4005213"/>
          </a:xfrm>
          <a:custGeom>
            <a:rect b="b" l="l" r="r" t="t"/>
            <a:pathLst>
              <a:path extrusionOk="0" h="4005213" w="5853774">
                <a:moveTo>
                  <a:pt x="0" y="0"/>
                </a:moveTo>
                <a:lnTo>
                  <a:pt x="5853774" y="0"/>
                </a:lnTo>
                <a:lnTo>
                  <a:pt x="5853774" y="4005214"/>
                </a:lnTo>
                <a:lnTo>
                  <a:pt x="0" y="4005214"/>
                </a:lnTo>
                <a:lnTo>
                  <a:pt x="0" y="0"/>
                </a:lnTo>
                <a:close/>
              </a:path>
            </a:pathLst>
          </a:custGeom>
          <a:blipFill rotWithShape="1">
            <a:blip r:embed="rId5">
              <a:alphaModFix/>
            </a:blip>
            <a:stretch>
              <a:fillRect b="0" l="0" r="0" t="0"/>
            </a:stretch>
          </a:blipFill>
          <a:ln>
            <a:noFill/>
          </a:ln>
        </p:spPr>
      </p:sp>
      <p:sp>
        <p:nvSpPr>
          <p:cNvPr id="169" name="Google Shape;169;p14"/>
          <p:cNvSpPr/>
          <p:nvPr/>
        </p:nvSpPr>
        <p:spPr>
          <a:xfrm>
            <a:off x="12529320" y="355965"/>
            <a:ext cx="4803215" cy="4797211"/>
          </a:xfrm>
          <a:custGeom>
            <a:rect b="b" l="l" r="r" t="t"/>
            <a:pathLst>
              <a:path extrusionOk="0" h="4797211" w="4803215">
                <a:moveTo>
                  <a:pt x="0" y="0"/>
                </a:moveTo>
                <a:lnTo>
                  <a:pt x="4803216" y="0"/>
                </a:lnTo>
                <a:lnTo>
                  <a:pt x="4803216" y="4797211"/>
                </a:lnTo>
                <a:lnTo>
                  <a:pt x="0" y="4797211"/>
                </a:lnTo>
                <a:lnTo>
                  <a:pt x="0" y="0"/>
                </a:lnTo>
                <a:close/>
              </a:path>
            </a:pathLst>
          </a:custGeom>
          <a:blipFill rotWithShape="1">
            <a:blip r:embed="rId3">
              <a:alphaModFix/>
            </a:blip>
            <a:stretch>
              <a:fillRect b="0" l="0" r="0" t="0"/>
            </a:stretch>
          </a:blipFill>
          <a:ln>
            <a:noFill/>
          </a:ln>
        </p:spPr>
      </p:sp>
      <p:sp>
        <p:nvSpPr>
          <p:cNvPr id="170" name="Google Shape;170;p14"/>
          <p:cNvSpPr/>
          <p:nvPr/>
        </p:nvSpPr>
        <p:spPr>
          <a:xfrm>
            <a:off x="7195036" y="5133824"/>
            <a:ext cx="4803215" cy="4797211"/>
          </a:xfrm>
          <a:custGeom>
            <a:rect b="b" l="l" r="r" t="t"/>
            <a:pathLst>
              <a:path extrusionOk="0" h="4797211" w="4803215">
                <a:moveTo>
                  <a:pt x="0" y="0"/>
                </a:moveTo>
                <a:lnTo>
                  <a:pt x="4803215" y="0"/>
                </a:lnTo>
                <a:lnTo>
                  <a:pt x="4803215" y="4797211"/>
                </a:lnTo>
                <a:lnTo>
                  <a:pt x="0" y="4797211"/>
                </a:lnTo>
                <a:lnTo>
                  <a:pt x="0" y="0"/>
                </a:lnTo>
                <a:close/>
              </a:path>
            </a:pathLst>
          </a:custGeom>
          <a:blipFill rotWithShape="1">
            <a:blip r:embed="rId3">
              <a:alphaModFix/>
            </a:blip>
            <a:stretch>
              <a:fillRect b="0" l="0" r="0" t="0"/>
            </a:stretch>
          </a:blipFill>
          <a:ln>
            <a:noFill/>
          </a:ln>
        </p:spPr>
      </p:sp>
      <p:sp>
        <p:nvSpPr>
          <p:cNvPr id="171" name="Google Shape;171;p14"/>
          <p:cNvSpPr/>
          <p:nvPr/>
        </p:nvSpPr>
        <p:spPr>
          <a:xfrm>
            <a:off x="12529320" y="5133824"/>
            <a:ext cx="4803215" cy="4797211"/>
          </a:xfrm>
          <a:custGeom>
            <a:rect b="b" l="l" r="r" t="t"/>
            <a:pathLst>
              <a:path extrusionOk="0" h="4797211" w="4803215">
                <a:moveTo>
                  <a:pt x="0" y="0"/>
                </a:moveTo>
                <a:lnTo>
                  <a:pt x="4803216" y="0"/>
                </a:lnTo>
                <a:lnTo>
                  <a:pt x="4803216" y="4797211"/>
                </a:lnTo>
                <a:lnTo>
                  <a:pt x="0" y="4797211"/>
                </a:lnTo>
                <a:lnTo>
                  <a:pt x="0" y="0"/>
                </a:lnTo>
                <a:close/>
              </a:path>
            </a:pathLst>
          </a:custGeom>
          <a:blipFill rotWithShape="1">
            <a:blip r:embed="rId3">
              <a:alphaModFix/>
            </a:blip>
            <a:stretch>
              <a:fillRect b="0" l="0" r="0" t="0"/>
            </a:stretch>
          </a:blipFill>
          <a:ln>
            <a:noFill/>
          </a:ln>
        </p:spPr>
      </p:sp>
      <p:sp>
        <p:nvSpPr>
          <p:cNvPr id="172" name="Google Shape;172;p14"/>
          <p:cNvSpPr txBox="1"/>
          <p:nvPr>
            <p:ph idx="1" type="body"/>
          </p:nvPr>
        </p:nvSpPr>
        <p:spPr>
          <a:xfrm>
            <a:off x="863750" y="5925638"/>
            <a:ext cx="4083000" cy="1689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73" name="Google Shape;173;p14"/>
          <p:cNvSpPr/>
          <p:nvPr>
            <p:ph idx="2" type="pic"/>
          </p:nvPr>
        </p:nvSpPr>
        <p:spPr>
          <a:xfrm>
            <a:off x="8342188" y="1075400"/>
            <a:ext cx="2508900" cy="2212200"/>
          </a:xfrm>
          <a:prstGeom prst="rect">
            <a:avLst/>
          </a:prstGeom>
          <a:noFill/>
          <a:ln>
            <a:noFill/>
          </a:ln>
        </p:spPr>
      </p:sp>
      <p:sp>
        <p:nvSpPr>
          <p:cNvPr id="174" name="Google Shape;174;p14"/>
          <p:cNvSpPr/>
          <p:nvPr>
            <p:ph idx="3" type="pic"/>
          </p:nvPr>
        </p:nvSpPr>
        <p:spPr>
          <a:xfrm>
            <a:off x="8342163" y="5925650"/>
            <a:ext cx="2508900" cy="2212200"/>
          </a:xfrm>
          <a:prstGeom prst="rect">
            <a:avLst/>
          </a:prstGeom>
          <a:noFill/>
          <a:ln>
            <a:noFill/>
          </a:ln>
        </p:spPr>
      </p:sp>
      <p:sp>
        <p:nvSpPr>
          <p:cNvPr id="175" name="Google Shape;175;p14"/>
          <p:cNvSpPr/>
          <p:nvPr>
            <p:ph idx="4" type="pic"/>
          </p:nvPr>
        </p:nvSpPr>
        <p:spPr>
          <a:xfrm>
            <a:off x="13676463" y="1075400"/>
            <a:ext cx="2508900" cy="2212200"/>
          </a:xfrm>
          <a:prstGeom prst="rect">
            <a:avLst/>
          </a:prstGeom>
          <a:noFill/>
          <a:ln>
            <a:noFill/>
          </a:ln>
        </p:spPr>
      </p:sp>
      <p:sp>
        <p:nvSpPr>
          <p:cNvPr id="176" name="Google Shape;176;p14"/>
          <p:cNvSpPr/>
          <p:nvPr>
            <p:ph idx="5" type="pic"/>
          </p:nvPr>
        </p:nvSpPr>
        <p:spPr>
          <a:xfrm>
            <a:off x="13676463" y="5925650"/>
            <a:ext cx="2508900" cy="2212200"/>
          </a:xfrm>
          <a:prstGeom prst="rect">
            <a:avLst/>
          </a:prstGeom>
          <a:noFill/>
          <a:ln>
            <a:noFill/>
          </a:ln>
        </p:spPr>
      </p:sp>
      <p:sp>
        <p:nvSpPr>
          <p:cNvPr id="177" name="Google Shape;177;p14"/>
          <p:cNvSpPr txBox="1"/>
          <p:nvPr>
            <p:ph idx="6" type="subTitle"/>
          </p:nvPr>
        </p:nvSpPr>
        <p:spPr>
          <a:xfrm>
            <a:off x="8034838" y="3686325"/>
            <a:ext cx="3123600" cy="430800"/>
          </a:xfrm>
          <a:prstGeom prst="rect">
            <a:avLst/>
          </a:prstGeom>
        </p:spPr>
        <p:txBody>
          <a:bodyPr anchorCtr="0" anchor="t" bIns="0" lIns="0" spcFirstLastPara="1" rIns="0" wrap="square" tIns="0">
            <a:noAutofit/>
          </a:bodyPr>
          <a:lstStyle>
            <a:lvl1pPr lvl="0" rtl="0" algn="ctr">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78" name="Google Shape;178;p14"/>
          <p:cNvSpPr txBox="1"/>
          <p:nvPr>
            <p:ph idx="7" type="subTitle"/>
          </p:nvPr>
        </p:nvSpPr>
        <p:spPr>
          <a:xfrm>
            <a:off x="13369113" y="3686325"/>
            <a:ext cx="3123600" cy="430800"/>
          </a:xfrm>
          <a:prstGeom prst="rect">
            <a:avLst/>
          </a:prstGeom>
        </p:spPr>
        <p:txBody>
          <a:bodyPr anchorCtr="0" anchor="t" bIns="0" lIns="0" spcFirstLastPara="1" rIns="0" wrap="square" tIns="0">
            <a:noAutofit/>
          </a:bodyPr>
          <a:lstStyle>
            <a:lvl1pPr lvl="0" rtl="0" algn="ctr">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79" name="Google Shape;179;p14"/>
          <p:cNvSpPr txBox="1"/>
          <p:nvPr>
            <p:ph idx="8" type="subTitle"/>
          </p:nvPr>
        </p:nvSpPr>
        <p:spPr>
          <a:xfrm>
            <a:off x="8034813" y="8464175"/>
            <a:ext cx="3123600" cy="430800"/>
          </a:xfrm>
          <a:prstGeom prst="rect">
            <a:avLst/>
          </a:prstGeom>
        </p:spPr>
        <p:txBody>
          <a:bodyPr anchorCtr="0" anchor="t" bIns="0" lIns="0" spcFirstLastPara="1" rIns="0" wrap="square" tIns="0">
            <a:noAutofit/>
          </a:bodyPr>
          <a:lstStyle>
            <a:lvl1pPr lvl="0" rtl="0" algn="ctr">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80" name="Google Shape;180;p14"/>
          <p:cNvSpPr txBox="1"/>
          <p:nvPr>
            <p:ph idx="9" type="subTitle"/>
          </p:nvPr>
        </p:nvSpPr>
        <p:spPr>
          <a:xfrm>
            <a:off x="13369113" y="8464175"/>
            <a:ext cx="3123600" cy="430800"/>
          </a:xfrm>
          <a:prstGeom prst="rect">
            <a:avLst/>
          </a:prstGeom>
        </p:spPr>
        <p:txBody>
          <a:bodyPr anchorCtr="0" anchor="t" bIns="0" lIns="0" spcFirstLastPara="1" rIns="0" wrap="square" tIns="0">
            <a:noAutofit/>
          </a:bodyPr>
          <a:lstStyle>
            <a:lvl1pPr lvl="0" rtl="0" algn="ctr">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1">
    <p:spTree>
      <p:nvGrpSpPr>
        <p:cNvPr id="181" name="Shape 181"/>
        <p:cNvGrpSpPr/>
        <p:nvPr/>
      </p:nvGrpSpPr>
      <p:grpSpPr>
        <a:xfrm>
          <a:off x="0" y="0"/>
          <a:ext cx="0" cy="0"/>
          <a:chOff x="0" y="0"/>
          <a:chExt cx="0" cy="0"/>
        </a:xfrm>
      </p:grpSpPr>
      <p:sp>
        <p:nvSpPr>
          <p:cNvPr id="182" name="Google Shape;182;p15"/>
          <p:cNvSpPr/>
          <p:nvPr>
            <p:ph idx="2" type="pic"/>
          </p:nvPr>
        </p:nvSpPr>
        <p:spPr>
          <a:xfrm>
            <a:off x="30725" y="0"/>
            <a:ext cx="18288000" cy="10287000"/>
          </a:xfrm>
          <a:prstGeom prst="rect">
            <a:avLst/>
          </a:prstGeom>
          <a:noFill/>
          <a:ln>
            <a:noFill/>
          </a:ln>
        </p:spPr>
      </p:sp>
      <p:sp>
        <p:nvSpPr>
          <p:cNvPr id="183" name="Google Shape;183;p15"/>
          <p:cNvSpPr/>
          <p:nvPr/>
        </p:nvSpPr>
        <p:spPr>
          <a:xfrm>
            <a:off x="8343571" y="2817949"/>
            <a:ext cx="15960437" cy="5386647"/>
          </a:xfrm>
          <a:custGeom>
            <a:rect b="b" l="l" r="r" t="t"/>
            <a:pathLst>
              <a:path extrusionOk="0" h="5386647" w="15960437">
                <a:moveTo>
                  <a:pt x="0" y="0"/>
                </a:moveTo>
                <a:lnTo>
                  <a:pt x="15960437" y="0"/>
                </a:lnTo>
                <a:lnTo>
                  <a:pt x="15960437" y="5386648"/>
                </a:lnTo>
                <a:lnTo>
                  <a:pt x="0" y="5386648"/>
                </a:lnTo>
                <a:lnTo>
                  <a:pt x="0" y="0"/>
                </a:lnTo>
                <a:close/>
              </a:path>
            </a:pathLst>
          </a:custGeom>
          <a:blipFill rotWithShape="1">
            <a:blip r:embed="rId2">
              <a:alphaModFix/>
            </a:blip>
            <a:stretch>
              <a:fillRect b="0" l="0" r="0" t="0"/>
            </a:stretch>
          </a:blipFill>
          <a:ln>
            <a:noFill/>
          </a:ln>
        </p:spPr>
      </p:sp>
      <p:sp>
        <p:nvSpPr>
          <p:cNvPr id="184" name="Google Shape;184;p15"/>
          <p:cNvSpPr txBox="1"/>
          <p:nvPr>
            <p:ph idx="1" type="subTitle"/>
          </p:nvPr>
        </p:nvSpPr>
        <p:spPr>
          <a:xfrm>
            <a:off x="10170250" y="4280825"/>
            <a:ext cx="7223700" cy="2460900"/>
          </a:xfrm>
          <a:prstGeom prst="rect">
            <a:avLst/>
          </a:prstGeom>
        </p:spPr>
        <p:txBody>
          <a:bodyPr anchorCtr="0" anchor="t" bIns="0" lIns="0" spcFirstLastPara="1" rIns="0" wrap="square" tIns="0">
            <a:noAutofit/>
          </a:bodyPr>
          <a:lstStyle>
            <a:lvl1pPr lvl="0" rtl="0" algn="r">
              <a:spcBef>
                <a:spcPts val="640"/>
              </a:spcBef>
              <a:spcAft>
                <a:spcPts val="0"/>
              </a:spcAft>
              <a:buSzPts val="5600"/>
              <a:buFont typeface="Changa"/>
              <a:buNone/>
              <a:defRPr sz="5600">
                <a:latin typeface="Changa"/>
                <a:ea typeface="Changa"/>
                <a:cs typeface="Changa"/>
                <a:sym typeface="Changa"/>
              </a:defRPr>
            </a:lvl1pPr>
            <a:lvl2pPr lvl="1" rtl="0" algn="r">
              <a:spcBef>
                <a:spcPts val="560"/>
              </a:spcBef>
              <a:spcAft>
                <a:spcPts val="0"/>
              </a:spcAft>
              <a:buSzPts val="2100"/>
              <a:buFont typeface="Changa"/>
              <a:buNone/>
              <a:defRPr>
                <a:latin typeface="Changa"/>
                <a:ea typeface="Changa"/>
                <a:cs typeface="Changa"/>
                <a:sym typeface="Changa"/>
              </a:defRPr>
            </a:lvl2pPr>
            <a:lvl3pPr lvl="2" rtl="0" algn="r">
              <a:spcBef>
                <a:spcPts val="480"/>
              </a:spcBef>
              <a:spcAft>
                <a:spcPts val="0"/>
              </a:spcAft>
              <a:buSzPts val="2100"/>
              <a:buFont typeface="Changa"/>
              <a:buNone/>
              <a:defRPr>
                <a:latin typeface="Changa"/>
                <a:ea typeface="Changa"/>
                <a:cs typeface="Changa"/>
                <a:sym typeface="Changa"/>
              </a:defRPr>
            </a:lvl3pPr>
            <a:lvl4pPr lvl="3" rtl="0" algn="r">
              <a:spcBef>
                <a:spcPts val="400"/>
              </a:spcBef>
              <a:spcAft>
                <a:spcPts val="0"/>
              </a:spcAft>
              <a:buSzPts val="2100"/>
              <a:buFont typeface="Changa"/>
              <a:buNone/>
              <a:defRPr>
                <a:latin typeface="Changa"/>
                <a:ea typeface="Changa"/>
                <a:cs typeface="Changa"/>
                <a:sym typeface="Changa"/>
              </a:defRPr>
            </a:lvl4pPr>
            <a:lvl5pPr lvl="4" rtl="0" algn="r">
              <a:spcBef>
                <a:spcPts val="400"/>
              </a:spcBef>
              <a:spcAft>
                <a:spcPts val="0"/>
              </a:spcAft>
              <a:buSzPts val="2100"/>
              <a:buFont typeface="Changa"/>
              <a:buNone/>
              <a:defRPr>
                <a:latin typeface="Changa"/>
                <a:ea typeface="Changa"/>
                <a:cs typeface="Changa"/>
                <a:sym typeface="Changa"/>
              </a:defRPr>
            </a:lvl5pPr>
            <a:lvl6pPr lvl="5" rtl="0" algn="r">
              <a:spcBef>
                <a:spcPts val="400"/>
              </a:spcBef>
              <a:spcAft>
                <a:spcPts val="0"/>
              </a:spcAft>
              <a:buSzPts val="2100"/>
              <a:buFont typeface="Changa"/>
              <a:buNone/>
              <a:defRPr>
                <a:latin typeface="Changa"/>
                <a:ea typeface="Changa"/>
                <a:cs typeface="Changa"/>
                <a:sym typeface="Changa"/>
              </a:defRPr>
            </a:lvl6pPr>
            <a:lvl7pPr lvl="6" rtl="0" algn="r">
              <a:spcBef>
                <a:spcPts val="400"/>
              </a:spcBef>
              <a:spcAft>
                <a:spcPts val="0"/>
              </a:spcAft>
              <a:buSzPts val="2100"/>
              <a:buFont typeface="Changa"/>
              <a:buNone/>
              <a:defRPr>
                <a:latin typeface="Changa"/>
                <a:ea typeface="Changa"/>
                <a:cs typeface="Changa"/>
                <a:sym typeface="Changa"/>
              </a:defRPr>
            </a:lvl7pPr>
            <a:lvl8pPr lvl="7" rtl="0" algn="r">
              <a:spcBef>
                <a:spcPts val="400"/>
              </a:spcBef>
              <a:spcAft>
                <a:spcPts val="0"/>
              </a:spcAft>
              <a:buSzPts val="2100"/>
              <a:buFont typeface="Changa"/>
              <a:buNone/>
              <a:defRPr>
                <a:latin typeface="Changa"/>
                <a:ea typeface="Changa"/>
                <a:cs typeface="Changa"/>
                <a:sym typeface="Changa"/>
              </a:defRPr>
            </a:lvl8pPr>
            <a:lvl9pPr lvl="8" rtl="0" algn="r">
              <a:spcBef>
                <a:spcPts val="400"/>
              </a:spcBef>
              <a:spcAft>
                <a:spcPts val="0"/>
              </a:spcAft>
              <a:buSzPts val="2100"/>
              <a:buFont typeface="Changa"/>
              <a:buNone/>
              <a:defRPr>
                <a:latin typeface="Changa"/>
                <a:ea typeface="Changa"/>
                <a:cs typeface="Changa"/>
                <a:sym typeface="Changa"/>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3">
  <p:cSld name="CUSTOM_12">
    <p:spTree>
      <p:nvGrpSpPr>
        <p:cNvPr id="185" name="Shape 185"/>
        <p:cNvGrpSpPr/>
        <p:nvPr/>
      </p:nvGrpSpPr>
      <p:grpSpPr>
        <a:xfrm>
          <a:off x="0" y="0"/>
          <a:ext cx="0" cy="0"/>
          <a:chOff x="0" y="0"/>
          <a:chExt cx="0" cy="0"/>
        </a:xfrm>
      </p:grpSpPr>
      <p:sp>
        <p:nvSpPr>
          <p:cNvPr id="186" name="Google Shape;186;p16"/>
          <p:cNvSpPr txBox="1"/>
          <p:nvPr>
            <p:ph type="title"/>
          </p:nvPr>
        </p:nvSpPr>
        <p:spPr>
          <a:xfrm>
            <a:off x="658650" y="1236825"/>
            <a:ext cx="7470000" cy="1143000"/>
          </a:xfrm>
          <a:prstGeom prst="rect">
            <a:avLst/>
          </a:prstGeom>
        </p:spPr>
        <p:txBody>
          <a:bodyPr anchorCtr="0" anchor="t" bIns="0" lIns="0" spcFirstLastPara="1" rIns="0" wrap="square" tIns="0">
            <a:noAutofit/>
          </a:bodyPr>
          <a:lstStyle>
            <a:lvl1pPr lvl="0" algn="l">
              <a:spcBef>
                <a:spcPts val="0"/>
              </a:spcBef>
              <a:spcAft>
                <a:spcPts val="0"/>
              </a:spcAft>
              <a:buSzPts val="9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16"/>
          <p:cNvSpPr/>
          <p:nvPr>
            <p:ph idx="2" type="pic"/>
          </p:nvPr>
        </p:nvSpPr>
        <p:spPr>
          <a:xfrm>
            <a:off x="658650" y="3277225"/>
            <a:ext cx="6715500" cy="6217200"/>
          </a:xfrm>
          <a:prstGeom prst="rect">
            <a:avLst/>
          </a:prstGeom>
          <a:noFill/>
          <a:ln>
            <a:noFill/>
          </a:ln>
        </p:spPr>
      </p:sp>
      <p:sp>
        <p:nvSpPr>
          <p:cNvPr id="188" name="Google Shape;188;p16"/>
          <p:cNvSpPr txBox="1"/>
          <p:nvPr>
            <p:ph idx="1" type="body"/>
          </p:nvPr>
        </p:nvSpPr>
        <p:spPr>
          <a:xfrm>
            <a:off x="9275275" y="1587500"/>
            <a:ext cx="3619200" cy="2314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189" name="Google Shape;189;p16"/>
          <p:cNvSpPr txBox="1"/>
          <p:nvPr>
            <p:ph idx="3" type="body"/>
          </p:nvPr>
        </p:nvSpPr>
        <p:spPr>
          <a:xfrm>
            <a:off x="13591938" y="5702300"/>
            <a:ext cx="3619200" cy="2314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190" name="Google Shape;190;p16"/>
          <p:cNvSpPr/>
          <p:nvPr/>
        </p:nvSpPr>
        <p:spPr>
          <a:xfrm>
            <a:off x="8683273" y="4872665"/>
            <a:ext cx="4803215" cy="4797211"/>
          </a:xfrm>
          <a:custGeom>
            <a:rect b="b" l="l" r="r" t="t"/>
            <a:pathLst>
              <a:path extrusionOk="0" h="4797211" w="4803215">
                <a:moveTo>
                  <a:pt x="0" y="0"/>
                </a:moveTo>
                <a:lnTo>
                  <a:pt x="4803215" y="0"/>
                </a:lnTo>
                <a:lnTo>
                  <a:pt x="4803215" y="4797211"/>
                </a:lnTo>
                <a:lnTo>
                  <a:pt x="0" y="4797211"/>
                </a:lnTo>
                <a:lnTo>
                  <a:pt x="0" y="0"/>
                </a:lnTo>
                <a:close/>
              </a:path>
            </a:pathLst>
          </a:custGeom>
          <a:blipFill rotWithShape="1">
            <a:blip r:embed="rId2">
              <a:alphaModFix/>
            </a:blip>
            <a:stretch>
              <a:fillRect b="0" l="0" r="0" t="0"/>
            </a:stretch>
          </a:blipFill>
          <a:ln>
            <a:noFill/>
          </a:ln>
        </p:spPr>
      </p:sp>
      <p:sp>
        <p:nvSpPr>
          <p:cNvPr id="191" name="Google Shape;191;p16"/>
          <p:cNvSpPr/>
          <p:nvPr>
            <p:ph idx="4" type="pic"/>
          </p:nvPr>
        </p:nvSpPr>
        <p:spPr>
          <a:xfrm>
            <a:off x="9830425" y="5592100"/>
            <a:ext cx="2508900" cy="2212200"/>
          </a:xfrm>
          <a:prstGeom prst="rect">
            <a:avLst/>
          </a:prstGeom>
          <a:noFill/>
          <a:ln>
            <a:noFill/>
          </a:ln>
        </p:spPr>
      </p:sp>
      <p:sp>
        <p:nvSpPr>
          <p:cNvPr id="192" name="Google Shape;192;p16"/>
          <p:cNvSpPr txBox="1"/>
          <p:nvPr>
            <p:ph idx="5" type="subTitle"/>
          </p:nvPr>
        </p:nvSpPr>
        <p:spPr>
          <a:xfrm>
            <a:off x="9523075" y="8203025"/>
            <a:ext cx="3123600" cy="430800"/>
          </a:xfrm>
          <a:prstGeom prst="rect">
            <a:avLst/>
          </a:prstGeom>
        </p:spPr>
        <p:txBody>
          <a:bodyPr anchorCtr="0" anchor="t" bIns="0" lIns="0" spcFirstLastPara="1" rIns="0" wrap="square" tIns="0">
            <a:noAutofit/>
          </a:bodyPr>
          <a:lstStyle>
            <a:lvl1pPr lvl="0" rtl="0" algn="ctr">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93" name="Google Shape;193;p16"/>
          <p:cNvSpPr/>
          <p:nvPr/>
        </p:nvSpPr>
        <p:spPr>
          <a:xfrm>
            <a:off x="12999948" y="569815"/>
            <a:ext cx="4803215" cy="4797211"/>
          </a:xfrm>
          <a:custGeom>
            <a:rect b="b" l="l" r="r" t="t"/>
            <a:pathLst>
              <a:path extrusionOk="0" h="4797211" w="4803215">
                <a:moveTo>
                  <a:pt x="0" y="0"/>
                </a:moveTo>
                <a:lnTo>
                  <a:pt x="4803215" y="0"/>
                </a:lnTo>
                <a:lnTo>
                  <a:pt x="4803215" y="4797211"/>
                </a:lnTo>
                <a:lnTo>
                  <a:pt x="0" y="4797211"/>
                </a:lnTo>
                <a:lnTo>
                  <a:pt x="0" y="0"/>
                </a:lnTo>
                <a:close/>
              </a:path>
            </a:pathLst>
          </a:custGeom>
          <a:blipFill rotWithShape="1">
            <a:blip r:embed="rId2">
              <a:alphaModFix/>
            </a:blip>
            <a:stretch>
              <a:fillRect b="0" l="0" r="0" t="0"/>
            </a:stretch>
          </a:blipFill>
          <a:ln>
            <a:noFill/>
          </a:ln>
        </p:spPr>
      </p:sp>
      <p:sp>
        <p:nvSpPr>
          <p:cNvPr id="194" name="Google Shape;194;p16"/>
          <p:cNvSpPr/>
          <p:nvPr>
            <p:ph idx="6" type="pic"/>
          </p:nvPr>
        </p:nvSpPr>
        <p:spPr>
          <a:xfrm>
            <a:off x="14147100" y="1289250"/>
            <a:ext cx="2508900" cy="2212200"/>
          </a:xfrm>
          <a:prstGeom prst="rect">
            <a:avLst/>
          </a:prstGeom>
          <a:noFill/>
          <a:ln>
            <a:noFill/>
          </a:ln>
        </p:spPr>
      </p:sp>
      <p:sp>
        <p:nvSpPr>
          <p:cNvPr id="195" name="Google Shape;195;p16"/>
          <p:cNvSpPr txBox="1"/>
          <p:nvPr>
            <p:ph idx="7" type="subTitle"/>
          </p:nvPr>
        </p:nvSpPr>
        <p:spPr>
          <a:xfrm>
            <a:off x="13839750" y="3900175"/>
            <a:ext cx="3123600" cy="430800"/>
          </a:xfrm>
          <a:prstGeom prst="rect">
            <a:avLst/>
          </a:prstGeom>
        </p:spPr>
        <p:txBody>
          <a:bodyPr anchorCtr="0" anchor="t" bIns="0" lIns="0" spcFirstLastPara="1" rIns="0" wrap="square" tIns="0">
            <a:noAutofit/>
          </a:bodyPr>
          <a:lstStyle>
            <a:lvl1pPr lvl="0" rtl="0" algn="ctr">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4">
  <p:cSld name="CUSTOM_13">
    <p:spTree>
      <p:nvGrpSpPr>
        <p:cNvPr id="196" name="Shape 196"/>
        <p:cNvGrpSpPr/>
        <p:nvPr/>
      </p:nvGrpSpPr>
      <p:grpSpPr>
        <a:xfrm>
          <a:off x="0" y="0"/>
          <a:ext cx="0" cy="0"/>
          <a:chOff x="0" y="0"/>
          <a:chExt cx="0" cy="0"/>
        </a:xfrm>
      </p:grpSpPr>
      <p:sp>
        <p:nvSpPr>
          <p:cNvPr id="197" name="Google Shape;197;p17"/>
          <p:cNvSpPr/>
          <p:nvPr/>
        </p:nvSpPr>
        <p:spPr>
          <a:xfrm>
            <a:off x="1028700" y="545831"/>
            <a:ext cx="9206846" cy="9195337"/>
          </a:xfrm>
          <a:custGeom>
            <a:rect b="b" l="l" r="r" t="t"/>
            <a:pathLst>
              <a:path extrusionOk="0" h="9195337" w="9206846">
                <a:moveTo>
                  <a:pt x="0" y="0"/>
                </a:moveTo>
                <a:lnTo>
                  <a:pt x="9206846" y="0"/>
                </a:lnTo>
                <a:lnTo>
                  <a:pt x="9206846" y="9195338"/>
                </a:lnTo>
                <a:lnTo>
                  <a:pt x="0" y="9195338"/>
                </a:lnTo>
                <a:lnTo>
                  <a:pt x="0" y="0"/>
                </a:lnTo>
                <a:close/>
              </a:path>
            </a:pathLst>
          </a:custGeom>
          <a:blipFill rotWithShape="1">
            <a:blip r:embed="rId2">
              <a:alphaModFix/>
            </a:blip>
            <a:stretch>
              <a:fillRect b="0" l="0" r="0" t="0"/>
            </a:stretch>
          </a:blipFill>
          <a:ln>
            <a:noFill/>
          </a:ln>
        </p:spPr>
      </p:sp>
      <p:sp>
        <p:nvSpPr>
          <p:cNvPr id="198" name="Google Shape;198;p17"/>
          <p:cNvSpPr/>
          <p:nvPr/>
        </p:nvSpPr>
        <p:spPr>
          <a:xfrm>
            <a:off x="8415704" y="545831"/>
            <a:ext cx="9872296" cy="15749448"/>
          </a:xfrm>
          <a:custGeom>
            <a:rect b="b" l="l" r="r" t="t"/>
            <a:pathLst>
              <a:path extrusionOk="0" h="15749448" w="9872296">
                <a:moveTo>
                  <a:pt x="0" y="0"/>
                </a:moveTo>
                <a:lnTo>
                  <a:pt x="9872296" y="0"/>
                </a:lnTo>
                <a:lnTo>
                  <a:pt x="9872296" y="15749448"/>
                </a:lnTo>
                <a:lnTo>
                  <a:pt x="0" y="15749448"/>
                </a:lnTo>
                <a:lnTo>
                  <a:pt x="0" y="0"/>
                </a:lnTo>
                <a:close/>
              </a:path>
            </a:pathLst>
          </a:custGeom>
          <a:blipFill rotWithShape="1">
            <a:blip r:embed="rId3">
              <a:alphaModFix/>
            </a:blip>
            <a:stretch>
              <a:fillRect b="0" l="-106719" r="-26429" t="0"/>
            </a:stretch>
          </a:blipFill>
          <a:ln>
            <a:noFill/>
          </a:ln>
        </p:spPr>
      </p:sp>
      <p:sp>
        <p:nvSpPr>
          <p:cNvPr id="199" name="Google Shape;199;p17"/>
          <p:cNvSpPr txBox="1"/>
          <p:nvPr>
            <p:ph type="title"/>
          </p:nvPr>
        </p:nvSpPr>
        <p:spPr>
          <a:xfrm>
            <a:off x="2421275" y="2548375"/>
            <a:ext cx="6421800" cy="2183400"/>
          </a:xfrm>
          <a:prstGeom prst="rect">
            <a:avLst/>
          </a:prstGeom>
        </p:spPr>
        <p:txBody>
          <a:bodyPr anchorCtr="0" anchor="t" bIns="0" lIns="0" spcFirstLastPara="1" rIns="0" wrap="square" tIns="0">
            <a:noAutofit/>
          </a:bodyPr>
          <a:lstStyle>
            <a:lvl1pPr lvl="0">
              <a:spcBef>
                <a:spcPts val="0"/>
              </a:spcBef>
              <a:spcAft>
                <a:spcPts val="0"/>
              </a:spcAft>
              <a:buSzPts val="9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17"/>
          <p:cNvSpPr txBox="1"/>
          <p:nvPr>
            <p:ph idx="1" type="body"/>
          </p:nvPr>
        </p:nvSpPr>
        <p:spPr>
          <a:xfrm>
            <a:off x="3294225" y="5309025"/>
            <a:ext cx="4675800" cy="25875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b="1"/>
            </a:lvl1pPr>
            <a:lvl2pPr indent="-361950" lvl="1" marL="914400" rtl="0" algn="ctr">
              <a:spcBef>
                <a:spcPts val="560"/>
              </a:spcBef>
              <a:spcAft>
                <a:spcPts val="0"/>
              </a:spcAft>
              <a:buSzPts val="2100"/>
              <a:buChar char="–"/>
              <a:defRPr b="1"/>
            </a:lvl2pPr>
            <a:lvl3pPr indent="-361950" lvl="2" marL="1371600" rtl="0" algn="ctr">
              <a:spcBef>
                <a:spcPts val="480"/>
              </a:spcBef>
              <a:spcAft>
                <a:spcPts val="0"/>
              </a:spcAft>
              <a:buSzPts val="2100"/>
              <a:buChar char="•"/>
              <a:defRPr b="1"/>
            </a:lvl3pPr>
            <a:lvl4pPr indent="-361950" lvl="3" marL="1828800" rtl="0" algn="ctr">
              <a:spcBef>
                <a:spcPts val="400"/>
              </a:spcBef>
              <a:spcAft>
                <a:spcPts val="0"/>
              </a:spcAft>
              <a:buSzPts val="2100"/>
              <a:buChar char="–"/>
              <a:defRPr b="1"/>
            </a:lvl4pPr>
            <a:lvl5pPr indent="-361950" lvl="4" marL="2286000" rtl="0" algn="ctr">
              <a:spcBef>
                <a:spcPts val="400"/>
              </a:spcBef>
              <a:spcAft>
                <a:spcPts val="0"/>
              </a:spcAft>
              <a:buSzPts val="2100"/>
              <a:buChar char="»"/>
              <a:defRPr b="1"/>
            </a:lvl5pPr>
            <a:lvl6pPr indent="-361950" lvl="5" marL="2743200" rtl="0" algn="ctr">
              <a:spcBef>
                <a:spcPts val="400"/>
              </a:spcBef>
              <a:spcAft>
                <a:spcPts val="0"/>
              </a:spcAft>
              <a:buSzPts val="2100"/>
              <a:buChar char="•"/>
              <a:defRPr b="1"/>
            </a:lvl6pPr>
            <a:lvl7pPr indent="-361950" lvl="6" marL="3200400" rtl="0" algn="ctr">
              <a:spcBef>
                <a:spcPts val="400"/>
              </a:spcBef>
              <a:spcAft>
                <a:spcPts val="0"/>
              </a:spcAft>
              <a:buSzPts val="2100"/>
              <a:buChar char="•"/>
              <a:defRPr b="1"/>
            </a:lvl7pPr>
            <a:lvl8pPr indent="-361950" lvl="7" marL="3657600" rtl="0" algn="ctr">
              <a:spcBef>
                <a:spcPts val="400"/>
              </a:spcBef>
              <a:spcAft>
                <a:spcPts val="0"/>
              </a:spcAft>
              <a:buSzPts val="2100"/>
              <a:buChar char="•"/>
              <a:defRPr b="1"/>
            </a:lvl8pPr>
            <a:lvl9pPr indent="-361950" lvl="8" marL="4114800" rtl="0" algn="ctr">
              <a:spcBef>
                <a:spcPts val="400"/>
              </a:spcBef>
              <a:spcAft>
                <a:spcPts val="0"/>
              </a:spcAft>
              <a:buSzPts val="2100"/>
              <a:buChar char="•"/>
              <a:defRPr b="1"/>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5">
  <p:cSld name="CUSTOM_14">
    <p:spTree>
      <p:nvGrpSpPr>
        <p:cNvPr id="201" name="Shape 201"/>
        <p:cNvGrpSpPr/>
        <p:nvPr/>
      </p:nvGrpSpPr>
      <p:grpSpPr>
        <a:xfrm>
          <a:off x="0" y="0"/>
          <a:ext cx="0" cy="0"/>
          <a:chOff x="0" y="0"/>
          <a:chExt cx="0" cy="0"/>
        </a:xfrm>
      </p:grpSpPr>
      <p:sp>
        <p:nvSpPr>
          <p:cNvPr id="202" name="Google Shape;202;p18"/>
          <p:cNvSpPr txBox="1"/>
          <p:nvPr>
            <p:ph type="title"/>
          </p:nvPr>
        </p:nvSpPr>
        <p:spPr>
          <a:xfrm>
            <a:off x="4809575" y="919900"/>
            <a:ext cx="8484000" cy="1143000"/>
          </a:xfrm>
          <a:prstGeom prst="rect">
            <a:avLst/>
          </a:prstGeom>
        </p:spPr>
        <p:txBody>
          <a:bodyPr anchorCtr="0" anchor="t" bIns="0" lIns="0" spcFirstLastPara="1" rIns="0" wrap="square" tIns="0">
            <a:noAutofit/>
          </a:bodyPr>
          <a:lstStyle>
            <a:lvl1pPr lvl="0">
              <a:spcBef>
                <a:spcPts val="0"/>
              </a:spcBef>
              <a:spcAft>
                <a:spcPts val="0"/>
              </a:spcAft>
              <a:buSzPts val="9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3" name="Google Shape;203;p18"/>
          <p:cNvSpPr/>
          <p:nvPr/>
        </p:nvSpPr>
        <p:spPr>
          <a:xfrm rot="-405102">
            <a:off x="-3192450" y="458996"/>
            <a:ext cx="8201959" cy="6651587"/>
          </a:xfrm>
          <a:custGeom>
            <a:rect b="b" l="l" r="r" t="t"/>
            <a:pathLst>
              <a:path extrusionOk="0" h="6655373" w="8206628">
                <a:moveTo>
                  <a:pt x="0" y="0"/>
                </a:moveTo>
                <a:lnTo>
                  <a:pt x="8206628" y="0"/>
                </a:lnTo>
                <a:lnTo>
                  <a:pt x="8206628" y="6655373"/>
                </a:lnTo>
                <a:lnTo>
                  <a:pt x="0" y="6655373"/>
                </a:lnTo>
                <a:lnTo>
                  <a:pt x="0" y="0"/>
                </a:lnTo>
                <a:close/>
              </a:path>
            </a:pathLst>
          </a:custGeom>
          <a:blipFill rotWithShape="1">
            <a:blip r:embed="rId2">
              <a:alphaModFix/>
            </a:blip>
            <a:stretch>
              <a:fillRect b="0" l="-9039" r="-11779" t="-1939"/>
            </a:stretch>
          </a:blipFill>
          <a:ln>
            <a:noFill/>
          </a:ln>
        </p:spPr>
      </p:sp>
      <p:sp>
        <p:nvSpPr>
          <p:cNvPr id="204" name="Google Shape;204;p18"/>
          <p:cNvSpPr/>
          <p:nvPr/>
        </p:nvSpPr>
        <p:spPr>
          <a:xfrm>
            <a:off x="255773" y="3524196"/>
            <a:ext cx="6242556" cy="6234753"/>
          </a:xfrm>
          <a:custGeom>
            <a:rect b="b" l="l" r="r" t="t"/>
            <a:pathLst>
              <a:path extrusionOk="0" h="6234753" w="6242556">
                <a:moveTo>
                  <a:pt x="0" y="0"/>
                </a:moveTo>
                <a:lnTo>
                  <a:pt x="6242556" y="0"/>
                </a:lnTo>
                <a:lnTo>
                  <a:pt x="6242556" y="6234752"/>
                </a:lnTo>
                <a:lnTo>
                  <a:pt x="0" y="6234752"/>
                </a:lnTo>
                <a:lnTo>
                  <a:pt x="0" y="0"/>
                </a:lnTo>
                <a:close/>
              </a:path>
            </a:pathLst>
          </a:custGeom>
          <a:blipFill rotWithShape="1">
            <a:blip r:embed="rId3">
              <a:alphaModFix/>
            </a:blip>
            <a:stretch>
              <a:fillRect b="0" l="0" r="0" t="0"/>
            </a:stretch>
          </a:blipFill>
          <a:ln>
            <a:noFill/>
          </a:ln>
        </p:spPr>
      </p:sp>
      <p:sp>
        <p:nvSpPr>
          <p:cNvPr id="205" name="Google Shape;205;p18"/>
          <p:cNvSpPr/>
          <p:nvPr/>
        </p:nvSpPr>
        <p:spPr>
          <a:xfrm>
            <a:off x="6024419" y="3502554"/>
            <a:ext cx="6242556" cy="6234753"/>
          </a:xfrm>
          <a:custGeom>
            <a:rect b="b" l="l" r="r" t="t"/>
            <a:pathLst>
              <a:path extrusionOk="0" h="6234753" w="6242556">
                <a:moveTo>
                  <a:pt x="0" y="0"/>
                </a:moveTo>
                <a:lnTo>
                  <a:pt x="6242556" y="0"/>
                </a:lnTo>
                <a:lnTo>
                  <a:pt x="6242556" y="6234753"/>
                </a:lnTo>
                <a:lnTo>
                  <a:pt x="0" y="6234753"/>
                </a:lnTo>
                <a:lnTo>
                  <a:pt x="0" y="0"/>
                </a:lnTo>
                <a:close/>
              </a:path>
            </a:pathLst>
          </a:custGeom>
          <a:blipFill rotWithShape="1">
            <a:blip r:embed="rId3">
              <a:alphaModFix/>
            </a:blip>
            <a:stretch>
              <a:fillRect b="0" l="0" r="0" t="0"/>
            </a:stretch>
          </a:blipFill>
          <a:ln>
            <a:noFill/>
          </a:ln>
        </p:spPr>
      </p:sp>
      <p:sp>
        <p:nvSpPr>
          <p:cNvPr id="206" name="Google Shape;206;p18"/>
          <p:cNvSpPr/>
          <p:nvPr/>
        </p:nvSpPr>
        <p:spPr>
          <a:xfrm>
            <a:off x="11796821" y="3502539"/>
            <a:ext cx="6242556" cy="6234753"/>
          </a:xfrm>
          <a:custGeom>
            <a:rect b="b" l="l" r="r" t="t"/>
            <a:pathLst>
              <a:path extrusionOk="0" h="6234753" w="6242556">
                <a:moveTo>
                  <a:pt x="0" y="0"/>
                </a:moveTo>
                <a:lnTo>
                  <a:pt x="6242556" y="0"/>
                </a:lnTo>
                <a:lnTo>
                  <a:pt x="6242556" y="6234753"/>
                </a:lnTo>
                <a:lnTo>
                  <a:pt x="0" y="6234753"/>
                </a:lnTo>
                <a:lnTo>
                  <a:pt x="0" y="0"/>
                </a:lnTo>
                <a:close/>
              </a:path>
            </a:pathLst>
          </a:custGeom>
          <a:blipFill rotWithShape="1">
            <a:blip r:embed="rId3">
              <a:alphaModFix/>
            </a:blip>
            <a:stretch>
              <a:fillRect b="0" l="0" r="0" t="0"/>
            </a:stretch>
          </a:blipFill>
          <a:ln>
            <a:noFill/>
          </a:ln>
        </p:spPr>
      </p:sp>
      <p:sp>
        <p:nvSpPr>
          <p:cNvPr id="207" name="Google Shape;207;p18"/>
          <p:cNvSpPr/>
          <p:nvPr/>
        </p:nvSpPr>
        <p:spPr>
          <a:xfrm flipH="1">
            <a:off x="13555225" y="-568371"/>
            <a:ext cx="9513234" cy="6509055"/>
          </a:xfrm>
          <a:custGeom>
            <a:rect b="b" l="l" r="r" t="t"/>
            <a:pathLst>
              <a:path extrusionOk="0" h="6509055" w="9513234">
                <a:moveTo>
                  <a:pt x="9513235" y="0"/>
                </a:moveTo>
                <a:lnTo>
                  <a:pt x="0" y="0"/>
                </a:lnTo>
                <a:lnTo>
                  <a:pt x="0" y="6509055"/>
                </a:lnTo>
                <a:lnTo>
                  <a:pt x="9513235" y="6509055"/>
                </a:lnTo>
                <a:lnTo>
                  <a:pt x="9513235" y="0"/>
                </a:lnTo>
                <a:close/>
              </a:path>
            </a:pathLst>
          </a:custGeom>
          <a:blipFill rotWithShape="1">
            <a:blip r:embed="rId4">
              <a:alphaModFix/>
            </a:blip>
            <a:stretch>
              <a:fillRect b="0" l="0" r="0" t="0"/>
            </a:stretch>
          </a:blipFill>
          <a:ln>
            <a:noFill/>
          </a:ln>
        </p:spPr>
      </p:sp>
      <p:sp>
        <p:nvSpPr>
          <p:cNvPr id="208" name="Google Shape;208;p18"/>
          <p:cNvSpPr txBox="1"/>
          <p:nvPr>
            <p:ph idx="1" type="body"/>
          </p:nvPr>
        </p:nvSpPr>
        <p:spPr>
          <a:xfrm>
            <a:off x="4588025" y="2627450"/>
            <a:ext cx="8927100" cy="8751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209" name="Google Shape;209;p18"/>
          <p:cNvSpPr/>
          <p:nvPr>
            <p:ph idx="2" type="pic"/>
          </p:nvPr>
        </p:nvSpPr>
        <p:spPr>
          <a:xfrm>
            <a:off x="1441300" y="4705825"/>
            <a:ext cx="3871500" cy="3871500"/>
          </a:xfrm>
          <a:prstGeom prst="roundRect">
            <a:avLst>
              <a:gd fmla="val 16667" name="adj"/>
            </a:avLst>
          </a:prstGeom>
          <a:noFill/>
          <a:ln>
            <a:noFill/>
          </a:ln>
        </p:spPr>
      </p:sp>
      <p:sp>
        <p:nvSpPr>
          <p:cNvPr id="210" name="Google Shape;210;p18"/>
          <p:cNvSpPr/>
          <p:nvPr>
            <p:ph idx="3" type="pic"/>
          </p:nvPr>
        </p:nvSpPr>
        <p:spPr>
          <a:xfrm>
            <a:off x="7211825" y="4705825"/>
            <a:ext cx="3871500" cy="3871500"/>
          </a:xfrm>
          <a:prstGeom prst="roundRect">
            <a:avLst>
              <a:gd fmla="val 16667" name="adj"/>
            </a:avLst>
          </a:prstGeom>
          <a:noFill/>
          <a:ln>
            <a:noFill/>
          </a:ln>
        </p:spPr>
      </p:sp>
      <p:sp>
        <p:nvSpPr>
          <p:cNvPr id="211" name="Google Shape;211;p18"/>
          <p:cNvSpPr/>
          <p:nvPr>
            <p:ph idx="4" type="pic"/>
          </p:nvPr>
        </p:nvSpPr>
        <p:spPr>
          <a:xfrm>
            <a:off x="12919325" y="4705825"/>
            <a:ext cx="3871500" cy="3871500"/>
          </a:xfrm>
          <a:prstGeom prst="roundRect">
            <a:avLst>
              <a:gd fmla="val 16667" name="adj"/>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8" name="Shape 18"/>
        <p:cNvGrpSpPr/>
        <p:nvPr/>
      </p:nvGrpSpPr>
      <p:grpSpPr>
        <a:xfrm>
          <a:off x="0" y="0"/>
          <a:ext cx="0" cy="0"/>
          <a:chOff x="0" y="0"/>
          <a:chExt cx="0" cy="0"/>
        </a:xfrm>
      </p:grpSpPr>
      <p:sp>
        <p:nvSpPr>
          <p:cNvPr id="19" name="Google Shape;19;p3"/>
          <p:cNvSpPr/>
          <p:nvPr/>
        </p:nvSpPr>
        <p:spPr>
          <a:xfrm>
            <a:off x="516723" y="2231794"/>
            <a:ext cx="17413208" cy="5876958"/>
          </a:xfrm>
          <a:custGeom>
            <a:rect b="b" l="l" r="r" t="t"/>
            <a:pathLst>
              <a:path extrusionOk="0" h="5876958" w="17413208">
                <a:moveTo>
                  <a:pt x="0" y="0"/>
                </a:moveTo>
                <a:lnTo>
                  <a:pt x="17413209" y="0"/>
                </a:lnTo>
                <a:lnTo>
                  <a:pt x="17413209" y="5876958"/>
                </a:lnTo>
                <a:lnTo>
                  <a:pt x="0" y="5876958"/>
                </a:lnTo>
                <a:lnTo>
                  <a:pt x="0" y="0"/>
                </a:lnTo>
                <a:close/>
              </a:path>
            </a:pathLst>
          </a:custGeom>
          <a:blipFill rotWithShape="1">
            <a:blip r:embed="rId2">
              <a:alphaModFix/>
            </a:blip>
            <a:stretch>
              <a:fillRect b="0" l="0" r="0" t="0"/>
            </a:stretch>
          </a:blipFill>
          <a:ln>
            <a:noFill/>
          </a:ln>
        </p:spPr>
      </p:sp>
      <p:sp>
        <p:nvSpPr>
          <p:cNvPr id="20" name="Google Shape;20;p3"/>
          <p:cNvSpPr/>
          <p:nvPr/>
        </p:nvSpPr>
        <p:spPr>
          <a:xfrm>
            <a:off x="-894160" y="446340"/>
            <a:ext cx="8287993" cy="10151115"/>
          </a:xfrm>
          <a:custGeom>
            <a:rect b="b" l="l" r="r" t="t"/>
            <a:pathLst>
              <a:path extrusionOk="0" h="10151115" w="8287993">
                <a:moveTo>
                  <a:pt x="0" y="0"/>
                </a:moveTo>
                <a:lnTo>
                  <a:pt x="8287993" y="0"/>
                </a:lnTo>
                <a:lnTo>
                  <a:pt x="8287993" y="10151115"/>
                </a:lnTo>
                <a:lnTo>
                  <a:pt x="0" y="10151115"/>
                </a:lnTo>
                <a:lnTo>
                  <a:pt x="0" y="0"/>
                </a:lnTo>
                <a:close/>
              </a:path>
            </a:pathLst>
          </a:custGeom>
          <a:blipFill rotWithShape="1">
            <a:blip r:embed="rId3">
              <a:alphaModFix/>
            </a:blip>
            <a:stretch>
              <a:fillRect b="0" l="-42497" r="-36508" t="0"/>
            </a:stretch>
          </a:blipFill>
          <a:ln>
            <a:noFill/>
          </a:ln>
        </p:spPr>
      </p:sp>
      <p:sp>
        <p:nvSpPr>
          <p:cNvPr id="21" name="Google Shape;21;p3"/>
          <p:cNvSpPr txBox="1"/>
          <p:nvPr/>
        </p:nvSpPr>
        <p:spPr>
          <a:xfrm>
            <a:off x="6509296" y="6941815"/>
            <a:ext cx="65139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t/>
            </a:r>
            <a:endParaRPr/>
          </a:p>
        </p:txBody>
      </p:sp>
      <p:sp>
        <p:nvSpPr>
          <p:cNvPr id="22" name="Google Shape;22;p3"/>
          <p:cNvSpPr/>
          <p:nvPr/>
        </p:nvSpPr>
        <p:spPr>
          <a:xfrm>
            <a:off x="12111841" y="5742299"/>
            <a:ext cx="7894937" cy="4855156"/>
          </a:xfrm>
          <a:custGeom>
            <a:rect b="b" l="l" r="r" t="t"/>
            <a:pathLst>
              <a:path extrusionOk="0" h="4855156" w="7894937">
                <a:moveTo>
                  <a:pt x="0" y="0"/>
                </a:moveTo>
                <a:lnTo>
                  <a:pt x="7894936" y="0"/>
                </a:lnTo>
                <a:lnTo>
                  <a:pt x="7894936" y="4855156"/>
                </a:lnTo>
                <a:lnTo>
                  <a:pt x="0" y="4855156"/>
                </a:lnTo>
                <a:lnTo>
                  <a:pt x="0" y="0"/>
                </a:lnTo>
                <a:close/>
              </a:path>
            </a:pathLst>
          </a:custGeom>
          <a:blipFill rotWithShape="1">
            <a:blip r:embed="rId4">
              <a:alphaModFix/>
            </a:blip>
            <a:stretch>
              <a:fillRect b="-22269" l="-9048" r="-12658" t="-13149"/>
            </a:stretch>
          </a:blipFill>
          <a:ln>
            <a:noFill/>
          </a:ln>
        </p:spPr>
      </p:sp>
      <p:sp>
        <p:nvSpPr>
          <p:cNvPr id="23" name="Google Shape;23;p3"/>
          <p:cNvSpPr/>
          <p:nvPr/>
        </p:nvSpPr>
        <p:spPr>
          <a:xfrm>
            <a:off x="7726207" y="-1089040"/>
            <a:ext cx="7486244" cy="5122167"/>
          </a:xfrm>
          <a:custGeom>
            <a:rect b="b" l="l" r="r" t="t"/>
            <a:pathLst>
              <a:path extrusionOk="0" h="5122167" w="7486244">
                <a:moveTo>
                  <a:pt x="0" y="0"/>
                </a:moveTo>
                <a:lnTo>
                  <a:pt x="7486243" y="0"/>
                </a:lnTo>
                <a:lnTo>
                  <a:pt x="7486243" y="5122167"/>
                </a:lnTo>
                <a:lnTo>
                  <a:pt x="0" y="5122167"/>
                </a:lnTo>
                <a:lnTo>
                  <a:pt x="0" y="0"/>
                </a:lnTo>
                <a:close/>
              </a:path>
            </a:pathLst>
          </a:custGeom>
          <a:blipFill rotWithShape="1">
            <a:blip r:embed="rId5">
              <a:alphaModFix/>
            </a:blip>
            <a:stretch>
              <a:fillRect b="0" l="0" r="0" t="0"/>
            </a:stretch>
          </a:blipFill>
          <a:ln>
            <a:noFill/>
          </a:ln>
        </p:spPr>
      </p:sp>
      <p:sp>
        <p:nvSpPr>
          <p:cNvPr id="24" name="Google Shape;24;p3"/>
          <p:cNvSpPr txBox="1"/>
          <p:nvPr>
            <p:ph type="title"/>
          </p:nvPr>
        </p:nvSpPr>
        <p:spPr>
          <a:xfrm>
            <a:off x="6772075" y="3338650"/>
            <a:ext cx="9394500" cy="1143000"/>
          </a:xfrm>
          <a:prstGeom prst="rect">
            <a:avLst/>
          </a:prstGeom>
        </p:spPr>
        <p:txBody>
          <a:bodyPr anchorCtr="0" anchor="t" bIns="0" lIns="0" spcFirstLastPara="1" rIns="0" wrap="square" tIns="0">
            <a:noAutofit/>
          </a:bodyPr>
          <a:lstStyle>
            <a:lvl1pPr lvl="0" algn="l">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p:txBody>
      </p:sp>
      <p:sp>
        <p:nvSpPr>
          <p:cNvPr id="25" name="Google Shape;25;p3"/>
          <p:cNvSpPr txBox="1"/>
          <p:nvPr>
            <p:ph idx="1" type="body"/>
          </p:nvPr>
        </p:nvSpPr>
        <p:spPr>
          <a:xfrm>
            <a:off x="6772075" y="6998050"/>
            <a:ext cx="5965500" cy="707100"/>
          </a:xfrm>
          <a:prstGeom prst="rect">
            <a:avLst/>
          </a:prstGeom>
          <a:noFill/>
          <a:ln>
            <a:noFill/>
          </a:ln>
        </p:spPr>
        <p:txBody>
          <a:bodyPr anchorCtr="0" anchor="t" bIns="45700" lIns="91425" spcFirstLastPara="1" rIns="91425" wrap="square" tIns="45700">
            <a:normAutofit/>
          </a:bodyPr>
          <a:lstStyle>
            <a:lvl1pPr indent="-457200" lvl="0" marL="457200" marR="0" rtl="0" algn="l">
              <a:spcBef>
                <a:spcPts val="640"/>
              </a:spcBef>
              <a:spcAft>
                <a:spcPts val="0"/>
              </a:spcAft>
              <a:buClr>
                <a:srgbClr val="335879"/>
              </a:buClr>
              <a:buSzPts val="3600"/>
              <a:buChar char="•"/>
              <a:defRPr b="1" i="0" sz="3600" u="none" cap="none" strike="noStrike">
                <a:solidFill>
                  <a:srgbClr val="335879"/>
                </a:solidFill>
              </a:defRPr>
            </a:lvl1pPr>
            <a:lvl2pPr indent="-457200" lvl="1" marL="914400" marR="0" rtl="0" algn="l">
              <a:spcBef>
                <a:spcPts val="560"/>
              </a:spcBef>
              <a:spcAft>
                <a:spcPts val="0"/>
              </a:spcAft>
              <a:buClr>
                <a:srgbClr val="335879"/>
              </a:buClr>
              <a:buSzPts val="3600"/>
              <a:buChar char="–"/>
              <a:defRPr b="1" i="0" sz="3600" u="none" cap="none" strike="noStrike">
                <a:solidFill>
                  <a:srgbClr val="335879"/>
                </a:solidFill>
              </a:defRPr>
            </a:lvl2pPr>
            <a:lvl3pPr indent="-457200" lvl="2" marL="1371600" marR="0" rtl="0" algn="l">
              <a:spcBef>
                <a:spcPts val="480"/>
              </a:spcBef>
              <a:spcAft>
                <a:spcPts val="0"/>
              </a:spcAft>
              <a:buClr>
                <a:srgbClr val="335879"/>
              </a:buClr>
              <a:buSzPts val="3600"/>
              <a:buChar char="•"/>
              <a:defRPr b="1" i="0" sz="3600" u="none" cap="none" strike="noStrike">
                <a:solidFill>
                  <a:srgbClr val="335879"/>
                </a:solidFill>
              </a:defRPr>
            </a:lvl3pPr>
            <a:lvl4pPr indent="-457200" lvl="3" marL="1828800" marR="0" rtl="0" algn="l">
              <a:spcBef>
                <a:spcPts val="400"/>
              </a:spcBef>
              <a:spcAft>
                <a:spcPts val="0"/>
              </a:spcAft>
              <a:buClr>
                <a:srgbClr val="335879"/>
              </a:buClr>
              <a:buSzPts val="3600"/>
              <a:buChar char="–"/>
              <a:defRPr b="1" i="0" sz="3600" u="none" cap="none" strike="noStrike">
                <a:solidFill>
                  <a:srgbClr val="335879"/>
                </a:solidFill>
              </a:defRPr>
            </a:lvl4pPr>
            <a:lvl5pPr indent="-457200" lvl="4" marL="2286000" marR="0" rtl="0" algn="l">
              <a:spcBef>
                <a:spcPts val="400"/>
              </a:spcBef>
              <a:spcAft>
                <a:spcPts val="0"/>
              </a:spcAft>
              <a:buClr>
                <a:srgbClr val="335879"/>
              </a:buClr>
              <a:buSzPts val="3600"/>
              <a:buChar char="»"/>
              <a:defRPr b="1" i="0" sz="3600" u="none" cap="none" strike="noStrike">
                <a:solidFill>
                  <a:srgbClr val="335879"/>
                </a:solidFill>
              </a:defRPr>
            </a:lvl5pPr>
            <a:lvl6pPr indent="-457200" lvl="5" marL="2743200" marR="0" rtl="0" algn="l">
              <a:spcBef>
                <a:spcPts val="400"/>
              </a:spcBef>
              <a:spcAft>
                <a:spcPts val="0"/>
              </a:spcAft>
              <a:buClr>
                <a:srgbClr val="335879"/>
              </a:buClr>
              <a:buSzPts val="3600"/>
              <a:buChar char="•"/>
              <a:defRPr b="1" i="0" sz="3600" u="none" cap="none" strike="noStrike">
                <a:solidFill>
                  <a:srgbClr val="335879"/>
                </a:solidFill>
              </a:defRPr>
            </a:lvl6pPr>
            <a:lvl7pPr indent="-457200" lvl="6" marL="3200400" marR="0" rtl="0" algn="l">
              <a:spcBef>
                <a:spcPts val="400"/>
              </a:spcBef>
              <a:spcAft>
                <a:spcPts val="0"/>
              </a:spcAft>
              <a:buClr>
                <a:srgbClr val="335879"/>
              </a:buClr>
              <a:buSzPts val="3600"/>
              <a:buChar char="•"/>
              <a:defRPr b="1" i="0" sz="3600" u="none" cap="none" strike="noStrike">
                <a:solidFill>
                  <a:srgbClr val="335879"/>
                </a:solidFill>
              </a:defRPr>
            </a:lvl7pPr>
            <a:lvl8pPr indent="-457200" lvl="7" marL="3657600" marR="0" rtl="0" algn="l">
              <a:spcBef>
                <a:spcPts val="400"/>
              </a:spcBef>
              <a:spcAft>
                <a:spcPts val="0"/>
              </a:spcAft>
              <a:buClr>
                <a:srgbClr val="335879"/>
              </a:buClr>
              <a:buSzPts val="3600"/>
              <a:buChar char="•"/>
              <a:defRPr b="1" i="0" sz="3600" u="none" cap="none" strike="noStrike">
                <a:solidFill>
                  <a:srgbClr val="335879"/>
                </a:solidFill>
              </a:defRPr>
            </a:lvl8pPr>
            <a:lvl9pPr indent="-457200" lvl="8" marL="4114800" marR="0" rtl="0" algn="l">
              <a:spcBef>
                <a:spcPts val="400"/>
              </a:spcBef>
              <a:spcAft>
                <a:spcPts val="0"/>
              </a:spcAft>
              <a:buClr>
                <a:srgbClr val="335879"/>
              </a:buClr>
              <a:buSzPts val="3600"/>
              <a:buChar char="•"/>
              <a:defRPr b="1" i="0" sz="3600" u="none" cap="none" strike="noStrike">
                <a:solidFill>
                  <a:srgbClr val="335879"/>
                </a:solidFill>
              </a:defRPr>
            </a:lvl9pPr>
          </a:lstStyle>
          <a:p/>
        </p:txBody>
      </p:sp>
      <p:sp>
        <p:nvSpPr>
          <p:cNvPr id="26" name="Google Shape;26;p3"/>
          <p:cNvSpPr txBox="1"/>
          <p:nvPr>
            <p:ph idx="2" type="title"/>
          </p:nvPr>
        </p:nvSpPr>
        <p:spPr>
          <a:xfrm>
            <a:off x="6772075" y="5168350"/>
            <a:ext cx="9394500" cy="1143000"/>
          </a:xfrm>
          <a:prstGeom prst="rect">
            <a:avLst/>
          </a:prstGeom>
        </p:spPr>
        <p:txBody>
          <a:bodyPr anchorCtr="0" anchor="t" bIns="0" lIns="0" spcFirstLastPara="1" rIns="0" wrap="square" tIns="0">
            <a:noAutofit/>
          </a:bodyPr>
          <a:lstStyle>
            <a:lvl1pPr lvl="0" rtl="0" algn="l">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7" name="Shape 27"/>
        <p:cNvGrpSpPr/>
        <p:nvPr/>
      </p:nvGrpSpPr>
      <p:grpSpPr>
        <a:xfrm>
          <a:off x="0" y="0"/>
          <a:ext cx="0" cy="0"/>
          <a:chOff x="0" y="0"/>
          <a:chExt cx="0" cy="0"/>
        </a:xfrm>
      </p:grpSpPr>
      <p:sp>
        <p:nvSpPr>
          <p:cNvPr id="28" name="Google Shape;28;p4"/>
          <p:cNvSpPr txBox="1"/>
          <p:nvPr>
            <p:ph type="title"/>
          </p:nvPr>
        </p:nvSpPr>
        <p:spPr>
          <a:xfrm>
            <a:off x="9186325" y="1183400"/>
            <a:ext cx="8028600" cy="1143000"/>
          </a:xfrm>
          <a:prstGeom prst="rect">
            <a:avLst/>
          </a:prstGeom>
        </p:spPr>
        <p:txBody>
          <a:bodyPr anchorCtr="0" anchor="t" bIns="0" lIns="0" spcFirstLastPara="1" rIns="0" wrap="square" tIns="0">
            <a:noAutofit/>
          </a:bodyPr>
          <a:lstStyle>
            <a:lvl1pPr lvl="0">
              <a:spcBef>
                <a:spcPts val="0"/>
              </a:spcBef>
              <a:spcAft>
                <a:spcPts val="0"/>
              </a:spcAft>
              <a:buSzPts val="9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p:nvPr/>
        </p:nvSpPr>
        <p:spPr>
          <a:xfrm>
            <a:off x="9331279" y="2145427"/>
            <a:ext cx="7738831" cy="7729157"/>
          </a:xfrm>
          <a:custGeom>
            <a:rect b="b" l="l" r="r" t="t"/>
            <a:pathLst>
              <a:path extrusionOk="0" h="7729157" w="7738831">
                <a:moveTo>
                  <a:pt x="0" y="0"/>
                </a:moveTo>
                <a:lnTo>
                  <a:pt x="7738831" y="0"/>
                </a:lnTo>
                <a:lnTo>
                  <a:pt x="7738831" y="7729157"/>
                </a:lnTo>
                <a:lnTo>
                  <a:pt x="0" y="7729157"/>
                </a:lnTo>
                <a:lnTo>
                  <a:pt x="0" y="0"/>
                </a:lnTo>
                <a:close/>
              </a:path>
            </a:pathLst>
          </a:custGeom>
          <a:blipFill rotWithShape="1">
            <a:blip r:embed="rId2">
              <a:alphaModFix/>
            </a:blip>
            <a:stretch>
              <a:fillRect b="0" l="0" r="0" t="0"/>
            </a:stretch>
          </a:blipFill>
          <a:ln>
            <a:noFill/>
          </a:ln>
        </p:spPr>
      </p:sp>
      <p:sp>
        <p:nvSpPr>
          <p:cNvPr id="30" name="Google Shape;30;p4"/>
          <p:cNvSpPr/>
          <p:nvPr/>
        </p:nvSpPr>
        <p:spPr>
          <a:xfrm rot="-457384">
            <a:off x="-685569" y="-658290"/>
            <a:ext cx="5766085" cy="8306017"/>
          </a:xfrm>
          <a:custGeom>
            <a:rect b="b" l="l" r="r" t="t"/>
            <a:pathLst>
              <a:path extrusionOk="0" h="8315768" w="5772854">
                <a:moveTo>
                  <a:pt x="0" y="0"/>
                </a:moveTo>
                <a:lnTo>
                  <a:pt x="5772855" y="0"/>
                </a:lnTo>
                <a:lnTo>
                  <a:pt x="5772855" y="8315768"/>
                </a:lnTo>
                <a:lnTo>
                  <a:pt x="0" y="8315768"/>
                </a:lnTo>
                <a:lnTo>
                  <a:pt x="0" y="0"/>
                </a:lnTo>
                <a:close/>
              </a:path>
            </a:pathLst>
          </a:custGeom>
          <a:blipFill rotWithShape="1">
            <a:blip r:embed="rId3">
              <a:alphaModFix/>
            </a:blip>
            <a:stretch>
              <a:fillRect b="0" l="-59888" r="-50637" t="0"/>
            </a:stretch>
          </a:blipFill>
          <a:ln>
            <a:noFill/>
          </a:ln>
        </p:spPr>
      </p:sp>
      <p:sp>
        <p:nvSpPr>
          <p:cNvPr id="31" name="Google Shape;31;p4"/>
          <p:cNvSpPr/>
          <p:nvPr/>
        </p:nvSpPr>
        <p:spPr>
          <a:xfrm>
            <a:off x="2205284" y="-459348"/>
            <a:ext cx="8271757" cy="12938706"/>
          </a:xfrm>
          <a:custGeom>
            <a:rect b="b" l="l" r="r" t="t"/>
            <a:pathLst>
              <a:path extrusionOk="0" h="12938706" w="8271757">
                <a:moveTo>
                  <a:pt x="0" y="0"/>
                </a:moveTo>
                <a:lnTo>
                  <a:pt x="8271757" y="0"/>
                </a:lnTo>
                <a:lnTo>
                  <a:pt x="8271757" y="12938706"/>
                </a:lnTo>
                <a:lnTo>
                  <a:pt x="0" y="12938706"/>
                </a:lnTo>
                <a:lnTo>
                  <a:pt x="0" y="0"/>
                </a:lnTo>
                <a:close/>
              </a:path>
            </a:pathLst>
          </a:custGeom>
          <a:blipFill rotWithShape="1">
            <a:blip r:embed="rId4">
              <a:alphaModFix/>
            </a:blip>
            <a:stretch>
              <a:fillRect b="0" l="-61008" r="-67599" t="0"/>
            </a:stretch>
          </a:blipFill>
          <a:ln>
            <a:noFill/>
          </a:ln>
        </p:spPr>
      </p:sp>
      <p:sp>
        <p:nvSpPr>
          <p:cNvPr id="32" name="Google Shape;32;p4"/>
          <p:cNvSpPr/>
          <p:nvPr/>
        </p:nvSpPr>
        <p:spPr>
          <a:xfrm>
            <a:off x="-1549556" y="7196938"/>
            <a:ext cx="4516244" cy="3090062"/>
          </a:xfrm>
          <a:custGeom>
            <a:rect b="b" l="l" r="r" t="t"/>
            <a:pathLst>
              <a:path extrusionOk="0" h="3090062" w="4516244">
                <a:moveTo>
                  <a:pt x="0" y="0"/>
                </a:moveTo>
                <a:lnTo>
                  <a:pt x="4516244" y="0"/>
                </a:lnTo>
                <a:lnTo>
                  <a:pt x="4516244" y="3090062"/>
                </a:lnTo>
                <a:lnTo>
                  <a:pt x="0" y="3090062"/>
                </a:lnTo>
                <a:lnTo>
                  <a:pt x="0" y="0"/>
                </a:lnTo>
                <a:close/>
              </a:path>
            </a:pathLst>
          </a:custGeom>
          <a:blipFill rotWithShape="1">
            <a:blip r:embed="rId5">
              <a:alphaModFix/>
            </a:blip>
            <a:stretch>
              <a:fillRect b="0" l="0" r="0" t="0"/>
            </a:stretch>
          </a:blipFill>
          <a:ln>
            <a:noFill/>
          </a:ln>
        </p:spPr>
      </p:sp>
      <p:sp>
        <p:nvSpPr>
          <p:cNvPr id="33" name="Google Shape;33;p4"/>
          <p:cNvSpPr txBox="1"/>
          <p:nvPr>
            <p:ph idx="1" type="body"/>
          </p:nvPr>
        </p:nvSpPr>
        <p:spPr>
          <a:xfrm>
            <a:off x="10862788" y="3434775"/>
            <a:ext cx="4675800" cy="2424600"/>
          </a:xfrm>
          <a:prstGeom prst="rect">
            <a:avLst/>
          </a:prstGeom>
        </p:spPr>
        <p:txBody>
          <a:bodyPr anchorCtr="0" anchor="t" bIns="0" lIns="0" spcFirstLastPara="1" rIns="0" wrap="square" tIns="0">
            <a:noAutofit/>
          </a:bodyPr>
          <a:lstStyle>
            <a:lvl1pPr indent="-361950" lvl="0" marL="457200" algn="ctr">
              <a:spcBef>
                <a:spcPts val="640"/>
              </a:spcBef>
              <a:spcAft>
                <a:spcPts val="0"/>
              </a:spcAft>
              <a:buSzPts val="2100"/>
              <a:buChar char="•"/>
              <a:defRPr b="1"/>
            </a:lvl1pPr>
            <a:lvl2pPr indent="-361950" lvl="1" marL="914400" algn="ctr">
              <a:spcBef>
                <a:spcPts val="560"/>
              </a:spcBef>
              <a:spcAft>
                <a:spcPts val="0"/>
              </a:spcAft>
              <a:buSzPts val="2100"/>
              <a:buChar char="–"/>
              <a:defRPr b="1"/>
            </a:lvl2pPr>
            <a:lvl3pPr indent="-361950" lvl="2" marL="1371600" algn="ctr">
              <a:spcBef>
                <a:spcPts val="480"/>
              </a:spcBef>
              <a:spcAft>
                <a:spcPts val="0"/>
              </a:spcAft>
              <a:buSzPts val="2100"/>
              <a:buChar char="•"/>
              <a:defRPr b="1"/>
            </a:lvl3pPr>
            <a:lvl4pPr indent="-361950" lvl="3" marL="1828800" algn="ctr">
              <a:spcBef>
                <a:spcPts val="400"/>
              </a:spcBef>
              <a:spcAft>
                <a:spcPts val="0"/>
              </a:spcAft>
              <a:buSzPts val="2100"/>
              <a:buChar char="–"/>
              <a:defRPr b="1"/>
            </a:lvl4pPr>
            <a:lvl5pPr indent="-361950" lvl="4" marL="2286000" algn="ctr">
              <a:spcBef>
                <a:spcPts val="400"/>
              </a:spcBef>
              <a:spcAft>
                <a:spcPts val="0"/>
              </a:spcAft>
              <a:buSzPts val="2100"/>
              <a:buChar char="»"/>
              <a:defRPr b="1"/>
            </a:lvl5pPr>
            <a:lvl6pPr indent="-361950" lvl="5" marL="2743200" algn="ctr">
              <a:spcBef>
                <a:spcPts val="400"/>
              </a:spcBef>
              <a:spcAft>
                <a:spcPts val="0"/>
              </a:spcAft>
              <a:buSzPts val="2100"/>
              <a:buChar char="•"/>
              <a:defRPr b="1"/>
            </a:lvl6pPr>
            <a:lvl7pPr indent="-361950" lvl="6" marL="3200400" algn="ctr">
              <a:spcBef>
                <a:spcPts val="400"/>
              </a:spcBef>
              <a:spcAft>
                <a:spcPts val="0"/>
              </a:spcAft>
              <a:buSzPts val="2100"/>
              <a:buChar char="•"/>
              <a:defRPr b="1"/>
            </a:lvl7pPr>
            <a:lvl8pPr indent="-361950" lvl="7" marL="3657600" algn="ctr">
              <a:spcBef>
                <a:spcPts val="400"/>
              </a:spcBef>
              <a:spcAft>
                <a:spcPts val="0"/>
              </a:spcAft>
              <a:buSzPts val="2100"/>
              <a:buChar char="•"/>
              <a:defRPr b="1"/>
            </a:lvl8pPr>
            <a:lvl9pPr indent="-361950" lvl="8" marL="4114800" algn="ctr">
              <a:spcBef>
                <a:spcPts val="400"/>
              </a:spcBef>
              <a:spcAft>
                <a:spcPts val="0"/>
              </a:spcAft>
              <a:buSzPts val="2100"/>
              <a:buChar char="•"/>
              <a:defRPr b="1"/>
            </a:lvl9pPr>
          </a:lstStyle>
          <a:p/>
        </p:txBody>
      </p:sp>
      <p:sp>
        <p:nvSpPr>
          <p:cNvPr id="34" name="Google Shape;34;p4"/>
          <p:cNvSpPr txBox="1"/>
          <p:nvPr>
            <p:ph idx="2" type="body"/>
          </p:nvPr>
        </p:nvSpPr>
        <p:spPr>
          <a:xfrm>
            <a:off x="10852725" y="6119150"/>
            <a:ext cx="4675800" cy="24246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b="1"/>
            </a:lvl1pPr>
            <a:lvl2pPr indent="-361950" lvl="1" marL="914400" rtl="0" algn="ctr">
              <a:spcBef>
                <a:spcPts val="560"/>
              </a:spcBef>
              <a:spcAft>
                <a:spcPts val="0"/>
              </a:spcAft>
              <a:buSzPts val="2100"/>
              <a:buChar char="–"/>
              <a:defRPr b="1"/>
            </a:lvl2pPr>
            <a:lvl3pPr indent="-361950" lvl="2" marL="1371600" rtl="0" algn="ctr">
              <a:spcBef>
                <a:spcPts val="480"/>
              </a:spcBef>
              <a:spcAft>
                <a:spcPts val="0"/>
              </a:spcAft>
              <a:buSzPts val="2100"/>
              <a:buChar char="•"/>
              <a:defRPr b="1"/>
            </a:lvl3pPr>
            <a:lvl4pPr indent="-361950" lvl="3" marL="1828800" rtl="0" algn="ctr">
              <a:spcBef>
                <a:spcPts val="400"/>
              </a:spcBef>
              <a:spcAft>
                <a:spcPts val="0"/>
              </a:spcAft>
              <a:buSzPts val="2100"/>
              <a:buChar char="–"/>
              <a:defRPr b="1"/>
            </a:lvl4pPr>
            <a:lvl5pPr indent="-361950" lvl="4" marL="2286000" rtl="0" algn="ctr">
              <a:spcBef>
                <a:spcPts val="400"/>
              </a:spcBef>
              <a:spcAft>
                <a:spcPts val="0"/>
              </a:spcAft>
              <a:buSzPts val="2100"/>
              <a:buChar char="»"/>
              <a:defRPr b="1"/>
            </a:lvl5pPr>
            <a:lvl6pPr indent="-361950" lvl="5" marL="2743200" rtl="0" algn="ctr">
              <a:spcBef>
                <a:spcPts val="400"/>
              </a:spcBef>
              <a:spcAft>
                <a:spcPts val="0"/>
              </a:spcAft>
              <a:buSzPts val="2100"/>
              <a:buChar char="•"/>
              <a:defRPr b="1"/>
            </a:lvl6pPr>
            <a:lvl7pPr indent="-361950" lvl="6" marL="3200400" rtl="0" algn="ctr">
              <a:spcBef>
                <a:spcPts val="400"/>
              </a:spcBef>
              <a:spcAft>
                <a:spcPts val="0"/>
              </a:spcAft>
              <a:buSzPts val="2100"/>
              <a:buChar char="•"/>
              <a:defRPr b="1"/>
            </a:lvl7pPr>
            <a:lvl8pPr indent="-361950" lvl="7" marL="3657600" rtl="0" algn="ctr">
              <a:spcBef>
                <a:spcPts val="400"/>
              </a:spcBef>
              <a:spcAft>
                <a:spcPts val="0"/>
              </a:spcAft>
              <a:buSzPts val="2100"/>
              <a:buChar char="•"/>
              <a:defRPr b="1"/>
            </a:lvl8pPr>
            <a:lvl9pPr indent="-361950" lvl="8" marL="4114800" rtl="0" algn="ctr">
              <a:spcBef>
                <a:spcPts val="400"/>
              </a:spcBef>
              <a:spcAft>
                <a:spcPts val="0"/>
              </a:spcAft>
              <a:buSzPts val="2100"/>
              <a:buChar char="•"/>
              <a:defRPr b="1"/>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35" name="Shape 35"/>
        <p:cNvGrpSpPr/>
        <p:nvPr/>
      </p:nvGrpSpPr>
      <p:grpSpPr>
        <a:xfrm>
          <a:off x="0" y="0"/>
          <a:ext cx="0" cy="0"/>
          <a:chOff x="0" y="0"/>
          <a:chExt cx="0" cy="0"/>
        </a:xfrm>
      </p:grpSpPr>
      <p:sp>
        <p:nvSpPr>
          <p:cNvPr id="36" name="Google Shape;36;p5"/>
          <p:cNvSpPr txBox="1"/>
          <p:nvPr>
            <p:ph type="title"/>
          </p:nvPr>
        </p:nvSpPr>
        <p:spPr>
          <a:xfrm rot="-5400000">
            <a:off x="-2590950" y="4343550"/>
            <a:ext cx="8686800" cy="1599900"/>
          </a:xfrm>
          <a:prstGeom prst="rect">
            <a:avLst/>
          </a:prstGeom>
        </p:spPr>
        <p:txBody>
          <a:bodyPr anchorCtr="0" anchor="t" bIns="0" lIns="0" spcFirstLastPara="1" rIns="0" wrap="square" tIns="0">
            <a:noAutofit/>
          </a:bodyPr>
          <a:lstStyle>
            <a:lvl1pPr lvl="0">
              <a:spcBef>
                <a:spcPts val="0"/>
              </a:spcBef>
              <a:spcAft>
                <a:spcPts val="0"/>
              </a:spcAft>
              <a:buSzPts val="9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5"/>
          <p:cNvSpPr/>
          <p:nvPr/>
        </p:nvSpPr>
        <p:spPr>
          <a:xfrm>
            <a:off x="3208549" y="6837925"/>
            <a:ext cx="4138270" cy="2612283"/>
          </a:xfrm>
          <a:custGeom>
            <a:rect b="b" l="l" r="r" t="t"/>
            <a:pathLst>
              <a:path extrusionOk="0" h="2612283" w="4138270">
                <a:moveTo>
                  <a:pt x="0" y="0"/>
                </a:moveTo>
                <a:lnTo>
                  <a:pt x="4138270" y="0"/>
                </a:lnTo>
                <a:lnTo>
                  <a:pt x="4138270" y="2612283"/>
                </a:lnTo>
                <a:lnTo>
                  <a:pt x="0" y="2612283"/>
                </a:lnTo>
                <a:lnTo>
                  <a:pt x="0" y="0"/>
                </a:lnTo>
                <a:close/>
              </a:path>
            </a:pathLst>
          </a:custGeom>
          <a:blipFill rotWithShape="1">
            <a:blip r:embed="rId2">
              <a:alphaModFix/>
            </a:blip>
            <a:stretch>
              <a:fillRect b="0" l="0" r="0" t="0"/>
            </a:stretch>
          </a:blipFill>
          <a:ln>
            <a:noFill/>
          </a:ln>
        </p:spPr>
      </p:sp>
      <p:sp>
        <p:nvSpPr>
          <p:cNvPr id="38" name="Google Shape;38;p5"/>
          <p:cNvSpPr/>
          <p:nvPr/>
        </p:nvSpPr>
        <p:spPr>
          <a:xfrm>
            <a:off x="8307778" y="6837925"/>
            <a:ext cx="4138270" cy="2612283"/>
          </a:xfrm>
          <a:custGeom>
            <a:rect b="b" l="l" r="r" t="t"/>
            <a:pathLst>
              <a:path extrusionOk="0" h="2612283" w="4138270">
                <a:moveTo>
                  <a:pt x="0" y="0"/>
                </a:moveTo>
                <a:lnTo>
                  <a:pt x="4138270" y="0"/>
                </a:lnTo>
                <a:lnTo>
                  <a:pt x="4138270" y="2612283"/>
                </a:lnTo>
                <a:lnTo>
                  <a:pt x="0" y="2612283"/>
                </a:lnTo>
                <a:lnTo>
                  <a:pt x="0" y="0"/>
                </a:lnTo>
                <a:close/>
              </a:path>
            </a:pathLst>
          </a:custGeom>
          <a:blipFill rotWithShape="1">
            <a:blip r:embed="rId2">
              <a:alphaModFix/>
            </a:blip>
            <a:stretch>
              <a:fillRect b="0" l="0" r="0" t="0"/>
            </a:stretch>
          </a:blipFill>
          <a:ln>
            <a:noFill/>
          </a:ln>
        </p:spPr>
      </p:sp>
      <p:sp>
        <p:nvSpPr>
          <p:cNvPr id="39" name="Google Shape;39;p5"/>
          <p:cNvSpPr/>
          <p:nvPr/>
        </p:nvSpPr>
        <p:spPr>
          <a:xfrm>
            <a:off x="13407007" y="6837925"/>
            <a:ext cx="4138270" cy="2612283"/>
          </a:xfrm>
          <a:custGeom>
            <a:rect b="b" l="l" r="r" t="t"/>
            <a:pathLst>
              <a:path extrusionOk="0" h="2612283" w="4138270">
                <a:moveTo>
                  <a:pt x="0" y="0"/>
                </a:moveTo>
                <a:lnTo>
                  <a:pt x="4138270" y="0"/>
                </a:lnTo>
                <a:lnTo>
                  <a:pt x="4138270" y="2612283"/>
                </a:lnTo>
                <a:lnTo>
                  <a:pt x="0" y="2612283"/>
                </a:lnTo>
                <a:lnTo>
                  <a:pt x="0" y="0"/>
                </a:lnTo>
                <a:close/>
              </a:path>
            </a:pathLst>
          </a:custGeom>
          <a:blipFill rotWithShape="1">
            <a:blip r:embed="rId2">
              <a:alphaModFix/>
            </a:blip>
            <a:stretch>
              <a:fillRect b="0" l="0" r="0" t="0"/>
            </a:stretch>
          </a:blipFill>
          <a:ln>
            <a:noFill/>
          </a:ln>
        </p:spPr>
      </p:sp>
      <p:sp>
        <p:nvSpPr>
          <p:cNvPr id="40" name="Google Shape;40;p5"/>
          <p:cNvSpPr/>
          <p:nvPr/>
        </p:nvSpPr>
        <p:spPr>
          <a:xfrm>
            <a:off x="3208549" y="836792"/>
            <a:ext cx="4138270" cy="2612283"/>
          </a:xfrm>
          <a:custGeom>
            <a:rect b="b" l="l" r="r" t="t"/>
            <a:pathLst>
              <a:path extrusionOk="0" h="2612283" w="4138270">
                <a:moveTo>
                  <a:pt x="0" y="0"/>
                </a:moveTo>
                <a:lnTo>
                  <a:pt x="4138270" y="0"/>
                </a:lnTo>
                <a:lnTo>
                  <a:pt x="4138270" y="2612283"/>
                </a:lnTo>
                <a:lnTo>
                  <a:pt x="0" y="2612283"/>
                </a:lnTo>
                <a:lnTo>
                  <a:pt x="0" y="0"/>
                </a:lnTo>
                <a:close/>
              </a:path>
            </a:pathLst>
          </a:custGeom>
          <a:blipFill rotWithShape="1">
            <a:blip r:embed="rId2">
              <a:alphaModFix/>
            </a:blip>
            <a:stretch>
              <a:fillRect b="0" l="0" r="0" t="0"/>
            </a:stretch>
          </a:blipFill>
          <a:ln>
            <a:noFill/>
          </a:ln>
        </p:spPr>
      </p:sp>
      <p:sp>
        <p:nvSpPr>
          <p:cNvPr id="41" name="Google Shape;41;p5"/>
          <p:cNvSpPr/>
          <p:nvPr/>
        </p:nvSpPr>
        <p:spPr>
          <a:xfrm>
            <a:off x="3208549" y="3837358"/>
            <a:ext cx="4138270" cy="2612283"/>
          </a:xfrm>
          <a:custGeom>
            <a:rect b="b" l="l" r="r" t="t"/>
            <a:pathLst>
              <a:path extrusionOk="0" h="2612283" w="4138270">
                <a:moveTo>
                  <a:pt x="0" y="0"/>
                </a:moveTo>
                <a:lnTo>
                  <a:pt x="4138270" y="0"/>
                </a:lnTo>
                <a:lnTo>
                  <a:pt x="4138270" y="2612284"/>
                </a:lnTo>
                <a:lnTo>
                  <a:pt x="0" y="2612284"/>
                </a:lnTo>
                <a:lnTo>
                  <a:pt x="0" y="0"/>
                </a:lnTo>
                <a:close/>
              </a:path>
            </a:pathLst>
          </a:custGeom>
          <a:blipFill rotWithShape="1">
            <a:blip r:embed="rId2">
              <a:alphaModFix/>
            </a:blip>
            <a:stretch>
              <a:fillRect b="0" l="0" r="0" t="0"/>
            </a:stretch>
          </a:blipFill>
          <a:ln>
            <a:noFill/>
          </a:ln>
        </p:spPr>
      </p:sp>
      <p:sp>
        <p:nvSpPr>
          <p:cNvPr id="42" name="Google Shape;42;p5"/>
          <p:cNvSpPr/>
          <p:nvPr/>
        </p:nvSpPr>
        <p:spPr>
          <a:xfrm>
            <a:off x="13407007" y="3837358"/>
            <a:ext cx="4138270" cy="2612283"/>
          </a:xfrm>
          <a:custGeom>
            <a:rect b="b" l="l" r="r" t="t"/>
            <a:pathLst>
              <a:path extrusionOk="0" h="2612283" w="4138270">
                <a:moveTo>
                  <a:pt x="0" y="0"/>
                </a:moveTo>
                <a:lnTo>
                  <a:pt x="4138270" y="0"/>
                </a:lnTo>
                <a:lnTo>
                  <a:pt x="4138270" y="2612284"/>
                </a:lnTo>
                <a:lnTo>
                  <a:pt x="0" y="2612284"/>
                </a:lnTo>
                <a:lnTo>
                  <a:pt x="0" y="0"/>
                </a:lnTo>
                <a:close/>
              </a:path>
            </a:pathLst>
          </a:custGeom>
          <a:blipFill rotWithShape="1">
            <a:blip r:embed="rId2">
              <a:alphaModFix/>
            </a:blip>
            <a:stretch>
              <a:fillRect b="0" l="0" r="0" t="0"/>
            </a:stretch>
          </a:blipFill>
          <a:ln>
            <a:noFill/>
          </a:ln>
        </p:spPr>
      </p:sp>
      <p:sp>
        <p:nvSpPr>
          <p:cNvPr id="43" name="Google Shape;43;p5"/>
          <p:cNvSpPr/>
          <p:nvPr/>
        </p:nvSpPr>
        <p:spPr>
          <a:xfrm>
            <a:off x="8307778" y="836792"/>
            <a:ext cx="4138270" cy="2612283"/>
          </a:xfrm>
          <a:custGeom>
            <a:rect b="b" l="l" r="r" t="t"/>
            <a:pathLst>
              <a:path extrusionOk="0" h="2612283" w="4138270">
                <a:moveTo>
                  <a:pt x="0" y="0"/>
                </a:moveTo>
                <a:lnTo>
                  <a:pt x="4138270" y="0"/>
                </a:lnTo>
                <a:lnTo>
                  <a:pt x="4138270" y="2612283"/>
                </a:lnTo>
                <a:lnTo>
                  <a:pt x="0" y="2612283"/>
                </a:lnTo>
                <a:lnTo>
                  <a:pt x="0" y="0"/>
                </a:lnTo>
                <a:close/>
              </a:path>
            </a:pathLst>
          </a:custGeom>
          <a:blipFill rotWithShape="1">
            <a:blip r:embed="rId2">
              <a:alphaModFix/>
            </a:blip>
            <a:stretch>
              <a:fillRect b="0" l="0" r="0" t="0"/>
            </a:stretch>
          </a:blipFill>
          <a:ln>
            <a:noFill/>
          </a:ln>
        </p:spPr>
      </p:sp>
      <p:sp>
        <p:nvSpPr>
          <p:cNvPr id="44" name="Google Shape;44;p5"/>
          <p:cNvSpPr/>
          <p:nvPr/>
        </p:nvSpPr>
        <p:spPr>
          <a:xfrm>
            <a:off x="13407007" y="836792"/>
            <a:ext cx="4138270" cy="2612283"/>
          </a:xfrm>
          <a:custGeom>
            <a:rect b="b" l="l" r="r" t="t"/>
            <a:pathLst>
              <a:path extrusionOk="0" h="2612283" w="4138270">
                <a:moveTo>
                  <a:pt x="0" y="0"/>
                </a:moveTo>
                <a:lnTo>
                  <a:pt x="4138270" y="0"/>
                </a:lnTo>
                <a:lnTo>
                  <a:pt x="4138270" y="2612283"/>
                </a:lnTo>
                <a:lnTo>
                  <a:pt x="0" y="2612283"/>
                </a:lnTo>
                <a:lnTo>
                  <a:pt x="0" y="0"/>
                </a:lnTo>
                <a:close/>
              </a:path>
            </a:pathLst>
          </a:custGeom>
          <a:blipFill rotWithShape="1">
            <a:blip r:embed="rId2">
              <a:alphaModFix/>
            </a:blip>
            <a:stretch>
              <a:fillRect b="0" l="0" r="0" t="0"/>
            </a:stretch>
          </a:blipFill>
          <a:ln>
            <a:noFill/>
          </a:ln>
        </p:spPr>
      </p:sp>
      <p:sp>
        <p:nvSpPr>
          <p:cNvPr id="45" name="Google Shape;45;p5"/>
          <p:cNvSpPr/>
          <p:nvPr/>
        </p:nvSpPr>
        <p:spPr>
          <a:xfrm>
            <a:off x="6852318" y="2917245"/>
            <a:ext cx="6629615" cy="4335308"/>
          </a:xfrm>
          <a:custGeom>
            <a:rect b="b" l="l" r="r" t="t"/>
            <a:pathLst>
              <a:path extrusionOk="0" h="4335308" w="6629615">
                <a:moveTo>
                  <a:pt x="0" y="0"/>
                </a:moveTo>
                <a:lnTo>
                  <a:pt x="6629615" y="0"/>
                </a:lnTo>
                <a:lnTo>
                  <a:pt x="6629615" y="4335308"/>
                </a:lnTo>
                <a:lnTo>
                  <a:pt x="0" y="4335308"/>
                </a:lnTo>
                <a:lnTo>
                  <a:pt x="0" y="0"/>
                </a:lnTo>
                <a:close/>
              </a:path>
            </a:pathLst>
          </a:custGeom>
          <a:blipFill rotWithShape="1">
            <a:blip r:embed="rId3">
              <a:alphaModFix/>
            </a:blip>
            <a:stretch>
              <a:fillRect b="-14978" l="-9048" r="-12658" t="-12369"/>
            </a:stretch>
          </a:blipFill>
          <a:ln>
            <a:noFill/>
          </a:ln>
        </p:spPr>
      </p:sp>
      <p:sp>
        <p:nvSpPr>
          <p:cNvPr id="46" name="Google Shape;46;p5"/>
          <p:cNvSpPr txBox="1"/>
          <p:nvPr>
            <p:ph idx="1" type="body"/>
          </p:nvPr>
        </p:nvSpPr>
        <p:spPr>
          <a:xfrm>
            <a:off x="3851638" y="1950975"/>
            <a:ext cx="2852100" cy="1066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47" name="Google Shape;47;p5"/>
          <p:cNvSpPr txBox="1"/>
          <p:nvPr>
            <p:ph idx="2" type="subTitle"/>
          </p:nvPr>
        </p:nvSpPr>
        <p:spPr>
          <a:xfrm>
            <a:off x="4005988" y="1379800"/>
            <a:ext cx="2543400" cy="430800"/>
          </a:xfrm>
          <a:prstGeom prst="rect">
            <a:avLst/>
          </a:prstGeom>
        </p:spPr>
        <p:txBody>
          <a:bodyPr anchorCtr="0" anchor="t" bIns="0" lIns="0" spcFirstLastPara="1" rIns="0" wrap="square" tIns="0">
            <a:noAutofit/>
          </a:bodyPr>
          <a:lstStyle>
            <a:lvl1pPr lvl="0" algn="ctr">
              <a:spcBef>
                <a:spcPts val="640"/>
              </a:spcBef>
              <a:spcAft>
                <a:spcPts val="0"/>
              </a:spcAft>
              <a:buClr>
                <a:srgbClr val="D5252B"/>
              </a:buClr>
              <a:buSzPts val="2750"/>
              <a:buNone/>
              <a:defRPr b="1" sz="2750">
                <a:solidFill>
                  <a:srgbClr val="D5252B"/>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48" name="Google Shape;48;p5"/>
          <p:cNvSpPr txBox="1"/>
          <p:nvPr>
            <p:ph idx="3" type="body"/>
          </p:nvPr>
        </p:nvSpPr>
        <p:spPr>
          <a:xfrm>
            <a:off x="3697288" y="4895688"/>
            <a:ext cx="2852100" cy="1066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49" name="Google Shape;49;p5"/>
          <p:cNvSpPr txBox="1"/>
          <p:nvPr>
            <p:ph idx="4" type="subTitle"/>
          </p:nvPr>
        </p:nvSpPr>
        <p:spPr>
          <a:xfrm>
            <a:off x="3851638" y="4324513"/>
            <a:ext cx="2543400" cy="430800"/>
          </a:xfrm>
          <a:prstGeom prst="rect">
            <a:avLst/>
          </a:prstGeom>
        </p:spPr>
        <p:txBody>
          <a:bodyPr anchorCtr="0" anchor="t" bIns="0" lIns="0" spcFirstLastPara="1" rIns="0" wrap="square" tIns="0">
            <a:noAutofit/>
          </a:bodyPr>
          <a:lstStyle>
            <a:lvl1pPr lvl="0" rtl="0" algn="ctr">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50" name="Google Shape;50;p5"/>
          <p:cNvSpPr txBox="1"/>
          <p:nvPr>
            <p:ph idx="5" type="body"/>
          </p:nvPr>
        </p:nvSpPr>
        <p:spPr>
          <a:xfrm>
            <a:off x="3697288" y="7840400"/>
            <a:ext cx="2852100" cy="1066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51" name="Google Shape;51;p5"/>
          <p:cNvSpPr txBox="1"/>
          <p:nvPr>
            <p:ph idx="6" type="subTitle"/>
          </p:nvPr>
        </p:nvSpPr>
        <p:spPr>
          <a:xfrm>
            <a:off x="3851638" y="7269225"/>
            <a:ext cx="2543400" cy="430800"/>
          </a:xfrm>
          <a:prstGeom prst="rect">
            <a:avLst/>
          </a:prstGeom>
        </p:spPr>
        <p:txBody>
          <a:bodyPr anchorCtr="0" anchor="t" bIns="0" lIns="0" spcFirstLastPara="1" rIns="0" wrap="square" tIns="0">
            <a:noAutofit/>
          </a:bodyPr>
          <a:lstStyle>
            <a:lvl1pPr lvl="0" rtl="0" algn="ctr">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52" name="Google Shape;52;p5"/>
          <p:cNvSpPr txBox="1"/>
          <p:nvPr>
            <p:ph idx="7" type="body"/>
          </p:nvPr>
        </p:nvSpPr>
        <p:spPr>
          <a:xfrm>
            <a:off x="8950851" y="1895125"/>
            <a:ext cx="2852100" cy="1066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53" name="Google Shape;53;p5"/>
          <p:cNvSpPr txBox="1"/>
          <p:nvPr>
            <p:ph idx="8" type="subTitle"/>
          </p:nvPr>
        </p:nvSpPr>
        <p:spPr>
          <a:xfrm>
            <a:off x="9105200" y="1323950"/>
            <a:ext cx="2543400" cy="430800"/>
          </a:xfrm>
          <a:prstGeom prst="rect">
            <a:avLst/>
          </a:prstGeom>
        </p:spPr>
        <p:txBody>
          <a:bodyPr anchorCtr="0" anchor="t" bIns="0" lIns="0" spcFirstLastPara="1" rIns="0" wrap="square" tIns="0">
            <a:noAutofit/>
          </a:bodyPr>
          <a:lstStyle>
            <a:lvl1pPr lvl="0" rtl="0" algn="ctr">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54" name="Google Shape;54;p5"/>
          <p:cNvSpPr txBox="1"/>
          <p:nvPr>
            <p:ph idx="9" type="body"/>
          </p:nvPr>
        </p:nvSpPr>
        <p:spPr>
          <a:xfrm>
            <a:off x="8741063" y="7896250"/>
            <a:ext cx="2852100" cy="1066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55" name="Google Shape;55;p5"/>
          <p:cNvSpPr txBox="1"/>
          <p:nvPr>
            <p:ph idx="13" type="subTitle"/>
          </p:nvPr>
        </p:nvSpPr>
        <p:spPr>
          <a:xfrm>
            <a:off x="8895413" y="7325075"/>
            <a:ext cx="2543400" cy="430800"/>
          </a:xfrm>
          <a:prstGeom prst="rect">
            <a:avLst/>
          </a:prstGeom>
        </p:spPr>
        <p:txBody>
          <a:bodyPr anchorCtr="0" anchor="t" bIns="0" lIns="0" spcFirstLastPara="1" rIns="0" wrap="square" tIns="0">
            <a:noAutofit/>
          </a:bodyPr>
          <a:lstStyle>
            <a:lvl1pPr lvl="0" rtl="0" algn="ctr">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56" name="Google Shape;56;p5"/>
          <p:cNvSpPr txBox="1"/>
          <p:nvPr>
            <p:ph idx="14" type="body"/>
          </p:nvPr>
        </p:nvSpPr>
        <p:spPr>
          <a:xfrm>
            <a:off x="14050063" y="1895125"/>
            <a:ext cx="2852100" cy="1066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57" name="Google Shape;57;p5"/>
          <p:cNvSpPr txBox="1"/>
          <p:nvPr>
            <p:ph idx="15" type="subTitle"/>
          </p:nvPr>
        </p:nvSpPr>
        <p:spPr>
          <a:xfrm>
            <a:off x="14204413" y="1323950"/>
            <a:ext cx="2543400" cy="430800"/>
          </a:xfrm>
          <a:prstGeom prst="rect">
            <a:avLst/>
          </a:prstGeom>
        </p:spPr>
        <p:txBody>
          <a:bodyPr anchorCtr="0" anchor="t" bIns="0" lIns="0" spcFirstLastPara="1" rIns="0" wrap="square" tIns="0">
            <a:noAutofit/>
          </a:bodyPr>
          <a:lstStyle>
            <a:lvl1pPr lvl="0" rtl="0" algn="ctr">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58" name="Google Shape;58;p5"/>
          <p:cNvSpPr txBox="1"/>
          <p:nvPr>
            <p:ph idx="16" type="body"/>
          </p:nvPr>
        </p:nvSpPr>
        <p:spPr>
          <a:xfrm>
            <a:off x="14050076" y="4895675"/>
            <a:ext cx="2852100" cy="1066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59" name="Google Shape;59;p5"/>
          <p:cNvSpPr txBox="1"/>
          <p:nvPr>
            <p:ph idx="17" type="subTitle"/>
          </p:nvPr>
        </p:nvSpPr>
        <p:spPr>
          <a:xfrm>
            <a:off x="14204425" y="4324500"/>
            <a:ext cx="2543400" cy="430800"/>
          </a:xfrm>
          <a:prstGeom prst="rect">
            <a:avLst/>
          </a:prstGeom>
        </p:spPr>
        <p:txBody>
          <a:bodyPr anchorCtr="0" anchor="t" bIns="0" lIns="0" spcFirstLastPara="1" rIns="0" wrap="square" tIns="0">
            <a:noAutofit/>
          </a:bodyPr>
          <a:lstStyle>
            <a:lvl1pPr lvl="0" rtl="0" algn="ctr">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60" name="Google Shape;60;p5"/>
          <p:cNvSpPr txBox="1"/>
          <p:nvPr>
            <p:ph idx="18" type="body"/>
          </p:nvPr>
        </p:nvSpPr>
        <p:spPr>
          <a:xfrm>
            <a:off x="14050076" y="7896250"/>
            <a:ext cx="2852100" cy="1066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61" name="Google Shape;61;p5"/>
          <p:cNvSpPr txBox="1"/>
          <p:nvPr>
            <p:ph idx="19" type="subTitle"/>
          </p:nvPr>
        </p:nvSpPr>
        <p:spPr>
          <a:xfrm>
            <a:off x="14204425" y="7325075"/>
            <a:ext cx="2543400" cy="430800"/>
          </a:xfrm>
          <a:prstGeom prst="rect">
            <a:avLst/>
          </a:prstGeom>
        </p:spPr>
        <p:txBody>
          <a:bodyPr anchorCtr="0" anchor="t" bIns="0" lIns="0" spcFirstLastPara="1" rIns="0" wrap="square" tIns="0">
            <a:noAutofit/>
          </a:bodyPr>
          <a:lstStyle>
            <a:lvl1pPr lvl="0" rtl="0" algn="ctr">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62" name="Shape 62"/>
        <p:cNvGrpSpPr/>
        <p:nvPr/>
      </p:nvGrpSpPr>
      <p:grpSpPr>
        <a:xfrm>
          <a:off x="0" y="0"/>
          <a:ext cx="0" cy="0"/>
          <a:chOff x="0" y="0"/>
          <a:chExt cx="0" cy="0"/>
        </a:xfrm>
      </p:grpSpPr>
      <p:sp>
        <p:nvSpPr>
          <p:cNvPr id="63" name="Google Shape;63;p6"/>
          <p:cNvSpPr txBox="1"/>
          <p:nvPr>
            <p:ph type="title"/>
          </p:nvPr>
        </p:nvSpPr>
        <p:spPr>
          <a:xfrm>
            <a:off x="833025" y="2673150"/>
            <a:ext cx="5527200" cy="2919000"/>
          </a:xfrm>
          <a:prstGeom prst="rect">
            <a:avLst/>
          </a:prstGeom>
        </p:spPr>
        <p:txBody>
          <a:bodyPr anchorCtr="0" anchor="t" bIns="0" lIns="0" spcFirstLastPara="1" rIns="0" wrap="square" tIns="0">
            <a:noAutofit/>
          </a:bodyPr>
          <a:lstStyle>
            <a:lvl1pPr lvl="0" algn="l">
              <a:spcBef>
                <a:spcPts val="0"/>
              </a:spcBef>
              <a:spcAft>
                <a:spcPts val="0"/>
              </a:spcAft>
              <a:buSzPts val="9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6"/>
          <p:cNvSpPr/>
          <p:nvPr/>
        </p:nvSpPr>
        <p:spPr>
          <a:xfrm>
            <a:off x="5781787" y="826358"/>
            <a:ext cx="12506213" cy="8441694"/>
          </a:xfrm>
          <a:custGeom>
            <a:rect b="b" l="l" r="r" t="t"/>
            <a:pathLst>
              <a:path extrusionOk="0" h="8441694" w="12506213">
                <a:moveTo>
                  <a:pt x="0" y="0"/>
                </a:moveTo>
                <a:lnTo>
                  <a:pt x="12506213" y="0"/>
                </a:lnTo>
                <a:lnTo>
                  <a:pt x="12506213" y="8441694"/>
                </a:lnTo>
                <a:lnTo>
                  <a:pt x="0" y="8441694"/>
                </a:lnTo>
                <a:lnTo>
                  <a:pt x="0" y="0"/>
                </a:lnTo>
                <a:close/>
              </a:path>
            </a:pathLst>
          </a:custGeom>
          <a:blipFill rotWithShape="1">
            <a:blip r:embed="rId2">
              <a:alphaModFix/>
            </a:blip>
            <a:stretch>
              <a:fillRect b="0" l="0" r="0" t="0"/>
            </a:stretch>
          </a:blipFill>
          <a:ln>
            <a:noFill/>
          </a:ln>
        </p:spPr>
      </p:sp>
      <p:grpSp>
        <p:nvGrpSpPr>
          <p:cNvPr id="65" name="Google Shape;65;p6"/>
          <p:cNvGrpSpPr/>
          <p:nvPr/>
        </p:nvGrpSpPr>
        <p:grpSpPr>
          <a:xfrm>
            <a:off x="7360517" y="2102988"/>
            <a:ext cx="5888411" cy="5888411"/>
            <a:chOff x="0" y="0"/>
            <a:chExt cx="812800" cy="812800"/>
          </a:xfrm>
        </p:grpSpPr>
        <p:sp>
          <p:nvSpPr>
            <p:cNvPr id="66" name="Google Shape;6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9C2D6">
                <a:alpha val="6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 name="Google Shape;68;p6"/>
          <p:cNvGrpSpPr/>
          <p:nvPr/>
        </p:nvGrpSpPr>
        <p:grpSpPr>
          <a:xfrm>
            <a:off x="10820836" y="2102988"/>
            <a:ext cx="5888411" cy="5888411"/>
            <a:chOff x="0" y="0"/>
            <a:chExt cx="812800" cy="812800"/>
          </a:xfrm>
        </p:grpSpPr>
        <p:sp>
          <p:nvSpPr>
            <p:cNvPr id="69" name="Google Shape;69;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ECF3">
                <a:alpha val="6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 name="Google Shape;71;p6"/>
          <p:cNvSpPr txBox="1"/>
          <p:nvPr/>
        </p:nvSpPr>
        <p:spPr>
          <a:xfrm>
            <a:off x="11176954" y="4094705"/>
            <a:ext cx="1629000" cy="215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t/>
            </a:r>
            <a:endParaRPr/>
          </a:p>
        </p:txBody>
      </p:sp>
      <p:sp>
        <p:nvSpPr>
          <p:cNvPr id="72" name="Google Shape;72;p6"/>
          <p:cNvSpPr txBox="1"/>
          <p:nvPr>
            <p:ph idx="1" type="body"/>
          </p:nvPr>
        </p:nvSpPr>
        <p:spPr>
          <a:xfrm>
            <a:off x="833025" y="5930125"/>
            <a:ext cx="4083000" cy="1689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73" name="Google Shape;73;p6"/>
          <p:cNvSpPr txBox="1"/>
          <p:nvPr>
            <p:ph idx="2" type="body"/>
          </p:nvPr>
        </p:nvSpPr>
        <p:spPr>
          <a:xfrm>
            <a:off x="7775250" y="3883800"/>
            <a:ext cx="2737500" cy="25194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74" name="Google Shape;74;p6"/>
          <p:cNvSpPr txBox="1"/>
          <p:nvPr>
            <p:ph idx="3" type="body"/>
          </p:nvPr>
        </p:nvSpPr>
        <p:spPr>
          <a:xfrm>
            <a:off x="13470150" y="4094700"/>
            <a:ext cx="2737500" cy="25194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75" name="Google Shape;75;p6"/>
          <p:cNvSpPr txBox="1"/>
          <p:nvPr>
            <p:ph idx="4" type="body"/>
          </p:nvPr>
        </p:nvSpPr>
        <p:spPr>
          <a:xfrm>
            <a:off x="10700099" y="3883800"/>
            <a:ext cx="2582700" cy="25194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Clr>
                <a:srgbClr val="D5252B"/>
              </a:buClr>
              <a:buSzPts val="2100"/>
              <a:buChar char="•"/>
              <a:defRPr b="1">
                <a:solidFill>
                  <a:srgbClr val="D5252B"/>
                </a:solidFill>
              </a:defRPr>
            </a:lvl1pPr>
            <a:lvl2pPr indent="-361950" lvl="1" marL="914400" rtl="0" algn="ctr">
              <a:spcBef>
                <a:spcPts val="560"/>
              </a:spcBef>
              <a:spcAft>
                <a:spcPts val="0"/>
              </a:spcAft>
              <a:buClr>
                <a:srgbClr val="D5252B"/>
              </a:buClr>
              <a:buSzPts val="2100"/>
              <a:buChar char="–"/>
              <a:defRPr b="1">
                <a:solidFill>
                  <a:srgbClr val="D5252B"/>
                </a:solidFill>
              </a:defRPr>
            </a:lvl2pPr>
            <a:lvl3pPr indent="-361950" lvl="2" marL="1371600" rtl="0" algn="ctr">
              <a:spcBef>
                <a:spcPts val="480"/>
              </a:spcBef>
              <a:spcAft>
                <a:spcPts val="0"/>
              </a:spcAft>
              <a:buClr>
                <a:srgbClr val="D5252B"/>
              </a:buClr>
              <a:buSzPts val="2100"/>
              <a:buChar char="•"/>
              <a:defRPr b="1">
                <a:solidFill>
                  <a:srgbClr val="D5252B"/>
                </a:solidFill>
              </a:defRPr>
            </a:lvl3pPr>
            <a:lvl4pPr indent="-361950" lvl="3" marL="1828800" rtl="0" algn="ctr">
              <a:spcBef>
                <a:spcPts val="400"/>
              </a:spcBef>
              <a:spcAft>
                <a:spcPts val="0"/>
              </a:spcAft>
              <a:buClr>
                <a:srgbClr val="D5252B"/>
              </a:buClr>
              <a:buSzPts val="2100"/>
              <a:buChar char="–"/>
              <a:defRPr b="1">
                <a:solidFill>
                  <a:srgbClr val="D5252B"/>
                </a:solidFill>
              </a:defRPr>
            </a:lvl4pPr>
            <a:lvl5pPr indent="-361950" lvl="4" marL="2286000" rtl="0" algn="ctr">
              <a:spcBef>
                <a:spcPts val="400"/>
              </a:spcBef>
              <a:spcAft>
                <a:spcPts val="0"/>
              </a:spcAft>
              <a:buClr>
                <a:srgbClr val="D5252B"/>
              </a:buClr>
              <a:buSzPts val="2100"/>
              <a:buChar char="»"/>
              <a:defRPr b="1">
                <a:solidFill>
                  <a:srgbClr val="D5252B"/>
                </a:solidFill>
              </a:defRPr>
            </a:lvl5pPr>
            <a:lvl6pPr indent="-361950" lvl="5" marL="2743200" rtl="0" algn="ctr">
              <a:spcBef>
                <a:spcPts val="400"/>
              </a:spcBef>
              <a:spcAft>
                <a:spcPts val="0"/>
              </a:spcAft>
              <a:buClr>
                <a:srgbClr val="D5252B"/>
              </a:buClr>
              <a:buSzPts val="2100"/>
              <a:buChar char="•"/>
              <a:defRPr b="1">
                <a:solidFill>
                  <a:srgbClr val="D5252B"/>
                </a:solidFill>
              </a:defRPr>
            </a:lvl6pPr>
            <a:lvl7pPr indent="-361950" lvl="6" marL="3200400" rtl="0" algn="ctr">
              <a:spcBef>
                <a:spcPts val="400"/>
              </a:spcBef>
              <a:spcAft>
                <a:spcPts val="0"/>
              </a:spcAft>
              <a:buClr>
                <a:srgbClr val="D5252B"/>
              </a:buClr>
              <a:buSzPts val="2100"/>
              <a:buChar char="•"/>
              <a:defRPr b="1">
                <a:solidFill>
                  <a:srgbClr val="D5252B"/>
                </a:solidFill>
              </a:defRPr>
            </a:lvl7pPr>
            <a:lvl8pPr indent="-361950" lvl="7" marL="3657600" rtl="0" algn="ctr">
              <a:spcBef>
                <a:spcPts val="400"/>
              </a:spcBef>
              <a:spcAft>
                <a:spcPts val="0"/>
              </a:spcAft>
              <a:buClr>
                <a:srgbClr val="D5252B"/>
              </a:buClr>
              <a:buSzPts val="2100"/>
              <a:buChar char="•"/>
              <a:defRPr b="1">
                <a:solidFill>
                  <a:srgbClr val="D5252B"/>
                </a:solidFill>
              </a:defRPr>
            </a:lvl8pPr>
            <a:lvl9pPr indent="-361950" lvl="8" marL="4114800" rtl="0" algn="ctr">
              <a:spcBef>
                <a:spcPts val="400"/>
              </a:spcBef>
              <a:spcAft>
                <a:spcPts val="0"/>
              </a:spcAft>
              <a:buClr>
                <a:srgbClr val="D5252B"/>
              </a:buClr>
              <a:buSzPts val="2100"/>
              <a:buChar char="•"/>
              <a:defRPr b="1">
                <a:solidFill>
                  <a:srgbClr val="D5252B"/>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76" name="Shape 76"/>
        <p:cNvGrpSpPr/>
        <p:nvPr/>
      </p:nvGrpSpPr>
      <p:grpSpPr>
        <a:xfrm>
          <a:off x="0" y="0"/>
          <a:ext cx="0" cy="0"/>
          <a:chOff x="0" y="0"/>
          <a:chExt cx="0" cy="0"/>
        </a:xfrm>
      </p:grpSpPr>
      <p:sp>
        <p:nvSpPr>
          <p:cNvPr id="77" name="Google Shape;77;p7"/>
          <p:cNvSpPr txBox="1"/>
          <p:nvPr>
            <p:ph type="title"/>
          </p:nvPr>
        </p:nvSpPr>
        <p:spPr>
          <a:xfrm>
            <a:off x="840000" y="1595875"/>
            <a:ext cx="8304000" cy="2613600"/>
          </a:xfrm>
          <a:prstGeom prst="rect">
            <a:avLst/>
          </a:prstGeom>
        </p:spPr>
        <p:txBody>
          <a:bodyPr anchorCtr="0" anchor="t" bIns="0" lIns="0" spcFirstLastPara="1" rIns="0" wrap="square" tIns="0">
            <a:noAutofit/>
          </a:bodyPr>
          <a:lstStyle>
            <a:lvl1pPr lvl="0" algn="l">
              <a:spcBef>
                <a:spcPts val="0"/>
              </a:spcBef>
              <a:spcAft>
                <a:spcPts val="0"/>
              </a:spcAft>
              <a:buSzPts val="9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7"/>
          <p:cNvSpPr/>
          <p:nvPr/>
        </p:nvSpPr>
        <p:spPr>
          <a:xfrm>
            <a:off x="9144000" y="0"/>
            <a:ext cx="11931338" cy="5115561"/>
          </a:xfrm>
          <a:custGeom>
            <a:rect b="b" l="l" r="r" t="t"/>
            <a:pathLst>
              <a:path extrusionOk="0" h="5115561" w="11931338">
                <a:moveTo>
                  <a:pt x="0" y="0"/>
                </a:moveTo>
                <a:lnTo>
                  <a:pt x="11931338" y="0"/>
                </a:lnTo>
                <a:lnTo>
                  <a:pt x="11931338" y="5115561"/>
                </a:lnTo>
                <a:lnTo>
                  <a:pt x="0" y="5115561"/>
                </a:lnTo>
                <a:lnTo>
                  <a:pt x="0" y="0"/>
                </a:lnTo>
                <a:close/>
              </a:path>
            </a:pathLst>
          </a:custGeom>
          <a:blipFill rotWithShape="1">
            <a:blip r:embed="rId2">
              <a:alphaModFix/>
            </a:blip>
            <a:stretch>
              <a:fillRect b="0" l="0" r="0" t="0"/>
            </a:stretch>
          </a:blipFill>
          <a:ln>
            <a:noFill/>
          </a:ln>
        </p:spPr>
      </p:sp>
      <p:sp>
        <p:nvSpPr>
          <p:cNvPr id="79" name="Google Shape;79;p7"/>
          <p:cNvSpPr/>
          <p:nvPr/>
        </p:nvSpPr>
        <p:spPr>
          <a:xfrm>
            <a:off x="-2787338" y="4930013"/>
            <a:ext cx="11931338" cy="5115561"/>
          </a:xfrm>
          <a:custGeom>
            <a:rect b="b" l="l" r="r" t="t"/>
            <a:pathLst>
              <a:path extrusionOk="0" h="5115561" w="11931338">
                <a:moveTo>
                  <a:pt x="0" y="0"/>
                </a:moveTo>
                <a:lnTo>
                  <a:pt x="11931338" y="0"/>
                </a:lnTo>
                <a:lnTo>
                  <a:pt x="11931338" y="5115561"/>
                </a:lnTo>
                <a:lnTo>
                  <a:pt x="0" y="5115561"/>
                </a:lnTo>
                <a:lnTo>
                  <a:pt x="0" y="0"/>
                </a:lnTo>
                <a:close/>
              </a:path>
            </a:pathLst>
          </a:custGeom>
          <a:blipFill rotWithShape="1">
            <a:blip r:embed="rId2">
              <a:alphaModFix/>
            </a:blip>
            <a:stretch>
              <a:fillRect b="0" l="0" r="0" t="0"/>
            </a:stretch>
          </a:blipFill>
          <a:ln>
            <a:noFill/>
          </a:ln>
        </p:spPr>
      </p:sp>
      <p:sp>
        <p:nvSpPr>
          <p:cNvPr id="80" name="Google Shape;80;p7"/>
          <p:cNvSpPr/>
          <p:nvPr/>
        </p:nvSpPr>
        <p:spPr>
          <a:xfrm>
            <a:off x="6782638" y="2906258"/>
            <a:ext cx="11505362" cy="9615837"/>
          </a:xfrm>
          <a:custGeom>
            <a:rect b="b" l="l" r="r" t="t"/>
            <a:pathLst>
              <a:path extrusionOk="0" h="9615837" w="11505362">
                <a:moveTo>
                  <a:pt x="0" y="0"/>
                </a:moveTo>
                <a:lnTo>
                  <a:pt x="11505362" y="0"/>
                </a:lnTo>
                <a:lnTo>
                  <a:pt x="11505362" y="9615836"/>
                </a:lnTo>
                <a:lnTo>
                  <a:pt x="0" y="9615836"/>
                </a:lnTo>
                <a:lnTo>
                  <a:pt x="0" y="0"/>
                </a:lnTo>
                <a:close/>
              </a:path>
            </a:pathLst>
          </a:custGeom>
          <a:blipFill rotWithShape="1">
            <a:blip r:embed="rId3">
              <a:alphaModFix/>
            </a:blip>
            <a:stretch>
              <a:fillRect b="0" l="-14528" r="-17428" t="-8029"/>
            </a:stretch>
          </a:blipFill>
          <a:ln>
            <a:noFill/>
          </a:ln>
        </p:spPr>
      </p:sp>
      <p:sp>
        <p:nvSpPr>
          <p:cNvPr id="81" name="Google Shape;81;p7"/>
          <p:cNvSpPr txBox="1"/>
          <p:nvPr>
            <p:ph idx="1" type="body"/>
          </p:nvPr>
        </p:nvSpPr>
        <p:spPr>
          <a:xfrm>
            <a:off x="840000" y="6642850"/>
            <a:ext cx="5942700" cy="1689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82" name="Google Shape;82;p7"/>
          <p:cNvSpPr txBox="1"/>
          <p:nvPr>
            <p:ph idx="2" type="body"/>
          </p:nvPr>
        </p:nvSpPr>
        <p:spPr>
          <a:xfrm>
            <a:off x="11585275" y="1595875"/>
            <a:ext cx="5942700" cy="1689900"/>
          </a:xfrm>
          <a:prstGeom prst="rect">
            <a:avLst/>
          </a:prstGeom>
        </p:spPr>
        <p:txBody>
          <a:bodyPr anchorCtr="0" anchor="t" bIns="0" lIns="0" spcFirstLastPara="1" rIns="0" wrap="square" tIns="0">
            <a:noAutofit/>
          </a:bodyPr>
          <a:lstStyle>
            <a:lvl1pPr indent="-361950" lvl="0" marL="457200" rtl="0" algn="r">
              <a:spcBef>
                <a:spcPts val="640"/>
              </a:spcBef>
              <a:spcAft>
                <a:spcPts val="0"/>
              </a:spcAft>
              <a:buSzPts val="2100"/>
              <a:buChar char="•"/>
              <a:defRPr/>
            </a:lvl1pPr>
            <a:lvl2pPr indent="-361950" lvl="1" marL="914400" rtl="0" algn="r">
              <a:spcBef>
                <a:spcPts val="560"/>
              </a:spcBef>
              <a:spcAft>
                <a:spcPts val="0"/>
              </a:spcAft>
              <a:buSzPts val="2100"/>
              <a:buChar char="–"/>
              <a:defRPr/>
            </a:lvl2pPr>
            <a:lvl3pPr indent="-361950" lvl="2" marL="1371600" rtl="0" algn="r">
              <a:spcBef>
                <a:spcPts val="480"/>
              </a:spcBef>
              <a:spcAft>
                <a:spcPts val="0"/>
              </a:spcAft>
              <a:buSzPts val="2100"/>
              <a:buChar char="•"/>
              <a:defRPr/>
            </a:lvl3pPr>
            <a:lvl4pPr indent="-361950" lvl="3" marL="1828800" rtl="0" algn="r">
              <a:spcBef>
                <a:spcPts val="400"/>
              </a:spcBef>
              <a:spcAft>
                <a:spcPts val="0"/>
              </a:spcAft>
              <a:buSzPts val="2100"/>
              <a:buChar char="–"/>
              <a:defRPr/>
            </a:lvl4pPr>
            <a:lvl5pPr indent="-361950" lvl="4" marL="2286000" rtl="0" algn="r">
              <a:spcBef>
                <a:spcPts val="400"/>
              </a:spcBef>
              <a:spcAft>
                <a:spcPts val="0"/>
              </a:spcAft>
              <a:buSzPts val="2100"/>
              <a:buChar char="»"/>
              <a:defRPr/>
            </a:lvl5pPr>
            <a:lvl6pPr indent="-361950" lvl="5" marL="2743200" rtl="0" algn="r">
              <a:spcBef>
                <a:spcPts val="400"/>
              </a:spcBef>
              <a:spcAft>
                <a:spcPts val="0"/>
              </a:spcAft>
              <a:buSzPts val="2100"/>
              <a:buChar char="•"/>
              <a:defRPr/>
            </a:lvl6pPr>
            <a:lvl7pPr indent="-361950" lvl="6" marL="3200400" rtl="0" algn="r">
              <a:spcBef>
                <a:spcPts val="400"/>
              </a:spcBef>
              <a:spcAft>
                <a:spcPts val="0"/>
              </a:spcAft>
              <a:buSzPts val="2100"/>
              <a:buChar char="•"/>
              <a:defRPr/>
            </a:lvl7pPr>
            <a:lvl8pPr indent="-361950" lvl="7" marL="3657600" rtl="0" algn="r">
              <a:spcBef>
                <a:spcPts val="400"/>
              </a:spcBef>
              <a:spcAft>
                <a:spcPts val="0"/>
              </a:spcAft>
              <a:buSzPts val="2100"/>
              <a:buChar char="•"/>
              <a:defRPr/>
            </a:lvl8pPr>
            <a:lvl9pPr indent="-361950" lvl="8" marL="4114800" rtl="0" algn="r">
              <a:spcBef>
                <a:spcPts val="400"/>
              </a:spcBef>
              <a:spcAft>
                <a:spcPts val="0"/>
              </a:spcAft>
              <a:buSzPts val="21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83" name="Shape 83"/>
        <p:cNvGrpSpPr/>
        <p:nvPr/>
      </p:nvGrpSpPr>
      <p:grpSpPr>
        <a:xfrm>
          <a:off x="0" y="0"/>
          <a:ext cx="0" cy="0"/>
          <a:chOff x="0" y="0"/>
          <a:chExt cx="0" cy="0"/>
        </a:xfrm>
      </p:grpSpPr>
      <p:sp>
        <p:nvSpPr>
          <p:cNvPr id="84" name="Google Shape;84;p8"/>
          <p:cNvSpPr txBox="1"/>
          <p:nvPr>
            <p:ph type="title"/>
          </p:nvPr>
        </p:nvSpPr>
        <p:spPr>
          <a:xfrm>
            <a:off x="1028700" y="8742500"/>
            <a:ext cx="6514500" cy="1143000"/>
          </a:xfrm>
          <a:prstGeom prst="rect">
            <a:avLst/>
          </a:prstGeom>
        </p:spPr>
        <p:txBody>
          <a:bodyPr anchorCtr="0" anchor="t" bIns="0" lIns="0" spcFirstLastPara="1" rIns="0" wrap="square" tIns="0">
            <a:noAutofit/>
          </a:bodyPr>
          <a:lstStyle>
            <a:lvl1pPr lvl="0" algn="l">
              <a:spcBef>
                <a:spcPts val="0"/>
              </a:spcBef>
              <a:spcAft>
                <a:spcPts val="0"/>
              </a:spcAft>
              <a:buSzPts val="9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8"/>
          <p:cNvSpPr/>
          <p:nvPr/>
        </p:nvSpPr>
        <p:spPr>
          <a:xfrm>
            <a:off x="4135599" y="-46232"/>
            <a:ext cx="10389212" cy="10033195"/>
          </a:xfrm>
          <a:custGeom>
            <a:rect b="b" l="l" r="r" t="t"/>
            <a:pathLst>
              <a:path extrusionOk="0" h="10033195" w="10389212">
                <a:moveTo>
                  <a:pt x="0" y="0"/>
                </a:moveTo>
                <a:lnTo>
                  <a:pt x="10389212" y="0"/>
                </a:lnTo>
                <a:lnTo>
                  <a:pt x="10389212" y="10033194"/>
                </a:lnTo>
                <a:lnTo>
                  <a:pt x="0" y="10033194"/>
                </a:lnTo>
                <a:lnTo>
                  <a:pt x="0" y="0"/>
                </a:lnTo>
                <a:close/>
              </a:path>
            </a:pathLst>
          </a:custGeom>
          <a:blipFill rotWithShape="1">
            <a:blip r:embed="rId2">
              <a:alphaModFix/>
            </a:blip>
            <a:stretch>
              <a:fillRect b="0" l="-17899" r="-23238" t="0"/>
            </a:stretch>
          </a:blipFill>
          <a:ln>
            <a:noFill/>
          </a:ln>
        </p:spPr>
      </p:sp>
      <p:cxnSp>
        <p:nvCxnSpPr>
          <p:cNvPr id="86" name="Google Shape;86;p8"/>
          <p:cNvCxnSpPr/>
          <p:nvPr/>
        </p:nvCxnSpPr>
        <p:spPr>
          <a:xfrm>
            <a:off x="1028700" y="1255072"/>
            <a:ext cx="7441200" cy="0"/>
          </a:xfrm>
          <a:prstGeom prst="straightConnector1">
            <a:avLst/>
          </a:prstGeom>
          <a:noFill/>
          <a:ln cap="flat" cmpd="sng" w="57150">
            <a:solidFill>
              <a:srgbClr val="D5252B"/>
            </a:solidFill>
            <a:prstDash val="solid"/>
            <a:round/>
            <a:headEnd len="sm" w="sm" type="none"/>
            <a:tailEnd len="lg" w="lg" type="oval"/>
          </a:ln>
        </p:spPr>
      </p:cxnSp>
      <p:cxnSp>
        <p:nvCxnSpPr>
          <p:cNvPr id="87" name="Google Shape;87;p8"/>
          <p:cNvCxnSpPr/>
          <p:nvPr/>
        </p:nvCxnSpPr>
        <p:spPr>
          <a:xfrm>
            <a:off x="1028700" y="3422439"/>
            <a:ext cx="6802200" cy="0"/>
          </a:xfrm>
          <a:prstGeom prst="straightConnector1">
            <a:avLst/>
          </a:prstGeom>
          <a:noFill/>
          <a:ln cap="flat" cmpd="sng" w="57150">
            <a:solidFill>
              <a:srgbClr val="D5252B"/>
            </a:solidFill>
            <a:prstDash val="solid"/>
            <a:round/>
            <a:headEnd len="sm" w="sm" type="none"/>
            <a:tailEnd len="lg" w="lg" type="oval"/>
          </a:ln>
        </p:spPr>
      </p:cxnSp>
      <p:cxnSp>
        <p:nvCxnSpPr>
          <p:cNvPr id="88" name="Google Shape;88;p8"/>
          <p:cNvCxnSpPr/>
          <p:nvPr/>
        </p:nvCxnSpPr>
        <p:spPr>
          <a:xfrm>
            <a:off x="1028700" y="5589490"/>
            <a:ext cx="8091600" cy="0"/>
          </a:xfrm>
          <a:prstGeom prst="straightConnector1">
            <a:avLst/>
          </a:prstGeom>
          <a:noFill/>
          <a:ln cap="flat" cmpd="sng" w="57150">
            <a:solidFill>
              <a:srgbClr val="D5252B"/>
            </a:solidFill>
            <a:prstDash val="solid"/>
            <a:round/>
            <a:headEnd len="sm" w="sm" type="none"/>
            <a:tailEnd len="lg" w="lg" type="oval"/>
          </a:ln>
        </p:spPr>
      </p:cxnSp>
      <p:cxnSp>
        <p:nvCxnSpPr>
          <p:cNvPr id="89" name="Google Shape;89;p8"/>
          <p:cNvCxnSpPr/>
          <p:nvPr/>
        </p:nvCxnSpPr>
        <p:spPr>
          <a:xfrm rot="10800000">
            <a:off x="9926100" y="1226497"/>
            <a:ext cx="7333200" cy="0"/>
          </a:xfrm>
          <a:prstGeom prst="straightConnector1">
            <a:avLst/>
          </a:prstGeom>
          <a:noFill/>
          <a:ln cap="flat" cmpd="sng" w="57150">
            <a:solidFill>
              <a:srgbClr val="D5252B"/>
            </a:solidFill>
            <a:prstDash val="solid"/>
            <a:round/>
            <a:headEnd len="sm" w="sm" type="none"/>
            <a:tailEnd len="lg" w="lg" type="oval"/>
          </a:ln>
        </p:spPr>
      </p:cxnSp>
      <p:cxnSp>
        <p:nvCxnSpPr>
          <p:cNvPr id="90" name="Google Shape;90;p8"/>
          <p:cNvCxnSpPr/>
          <p:nvPr/>
        </p:nvCxnSpPr>
        <p:spPr>
          <a:xfrm rot="10800000">
            <a:off x="9120300" y="3393864"/>
            <a:ext cx="8139000" cy="0"/>
          </a:xfrm>
          <a:prstGeom prst="straightConnector1">
            <a:avLst/>
          </a:prstGeom>
          <a:noFill/>
          <a:ln cap="flat" cmpd="sng" w="57150">
            <a:solidFill>
              <a:srgbClr val="D5252B"/>
            </a:solidFill>
            <a:prstDash val="solid"/>
            <a:round/>
            <a:headEnd len="sm" w="sm" type="none"/>
            <a:tailEnd len="lg" w="lg" type="oval"/>
          </a:ln>
        </p:spPr>
      </p:cxnSp>
      <p:cxnSp>
        <p:nvCxnSpPr>
          <p:cNvPr id="91" name="Google Shape;91;p8"/>
          <p:cNvCxnSpPr/>
          <p:nvPr/>
        </p:nvCxnSpPr>
        <p:spPr>
          <a:xfrm rot="10800000">
            <a:off x="10744800" y="5589490"/>
            <a:ext cx="6514500" cy="0"/>
          </a:xfrm>
          <a:prstGeom prst="straightConnector1">
            <a:avLst/>
          </a:prstGeom>
          <a:noFill/>
          <a:ln cap="flat" cmpd="sng" w="57150">
            <a:solidFill>
              <a:srgbClr val="D5252B"/>
            </a:solidFill>
            <a:prstDash val="solid"/>
            <a:round/>
            <a:headEnd len="sm" w="sm" type="none"/>
            <a:tailEnd len="lg" w="lg" type="oval"/>
          </a:ln>
        </p:spPr>
      </p:cxnSp>
      <p:sp>
        <p:nvSpPr>
          <p:cNvPr id="92" name="Google Shape;92;p8"/>
          <p:cNvSpPr txBox="1"/>
          <p:nvPr>
            <p:ph idx="2" type="title"/>
          </p:nvPr>
        </p:nvSpPr>
        <p:spPr>
          <a:xfrm>
            <a:off x="10898425" y="8742500"/>
            <a:ext cx="6514500" cy="1143000"/>
          </a:xfrm>
          <a:prstGeom prst="rect">
            <a:avLst/>
          </a:prstGeom>
        </p:spPr>
        <p:txBody>
          <a:bodyPr anchorCtr="0" anchor="t" bIns="0" lIns="0" spcFirstLastPara="1" rIns="0" wrap="square" tIns="0">
            <a:noAutofit/>
          </a:bodyPr>
          <a:lstStyle>
            <a:lvl1pPr lvl="0" rtl="0" algn="r">
              <a:spcBef>
                <a:spcPts val="0"/>
              </a:spcBef>
              <a:spcAft>
                <a:spcPts val="0"/>
              </a:spcAft>
              <a:buSzPts val="9600"/>
              <a:buNone/>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93" name="Google Shape;93;p8"/>
          <p:cNvSpPr txBox="1"/>
          <p:nvPr>
            <p:ph idx="1" type="body"/>
          </p:nvPr>
        </p:nvSpPr>
        <p:spPr>
          <a:xfrm>
            <a:off x="1028700" y="2090950"/>
            <a:ext cx="3979500" cy="768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94" name="Google Shape;94;p8"/>
          <p:cNvSpPr txBox="1"/>
          <p:nvPr>
            <p:ph idx="3" type="subTitle"/>
          </p:nvPr>
        </p:nvSpPr>
        <p:spPr>
          <a:xfrm>
            <a:off x="1028705" y="1519775"/>
            <a:ext cx="3549600" cy="430800"/>
          </a:xfrm>
          <a:prstGeom prst="rect">
            <a:avLst/>
          </a:prstGeom>
        </p:spPr>
        <p:txBody>
          <a:bodyPr anchorCtr="0" anchor="t" bIns="0" lIns="0" spcFirstLastPara="1" rIns="0" wrap="square" tIns="0">
            <a:noAutofit/>
          </a:bodyPr>
          <a:lstStyle>
            <a:lvl1pPr lvl="0" rtl="0">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95" name="Google Shape;95;p8"/>
          <p:cNvSpPr txBox="1"/>
          <p:nvPr>
            <p:ph idx="4" type="body"/>
          </p:nvPr>
        </p:nvSpPr>
        <p:spPr>
          <a:xfrm>
            <a:off x="1028700" y="4266900"/>
            <a:ext cx="3979500" cy="768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96" name="Google Shape;96;p8"/>
          <p:cNvSpPr txBox="1"/>
          <p:nvPr>
            <p:ph idx="5" type="subTitle"/>
          </p:nvPr>
        </p:nvSpPr>
        <p:spPr>
          <a:xfrm>
            <a:off x="1028705" y="3695725"/>
            <a:ext cx="3549600" cy="430800"/>
          </a:xfrm>
          <a:prstGeom prst="rect">
            <a:avLst/>
          </a:prstGeom>
        </p:spPr>
        <p:txBody>
          <a:bodyPr anchorCtr="0" anchor="t" bIns="0" lIns="0" spcFirstLastPara="1" rIns="0" wrap="square" tIns="0">
            <a:noAutofit/>
          </a:bodyPr>
          <a:lstStyle>
            <a:lvl1pPr lvl="0" rtl="0">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97" name="Google Shape;97;p8"/>
          <p:cNvSpPr txBox="1"/>
          <p:nvPr>
            <p:ph idx="6" type="body"/>
          </p:nvPr>
        </p:nvSpPr>
        <p:spPr>
          <a:xfrm>
            <a:off x="1028700" y="6451425"/>
            <a:ext cx="3979500" cy="768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98" name="Google Shape;98;p8"/>
          <p:cNvSpPr txBox="1"/>
          <p:nvPr>
            <p:ph idx="7" type="subTitle"/>
          </p:nvPr>
        </p:nvSpPr>
        <p:spPr>
          <a:xfrm>
            <a:off x="1028705" y="5880250"/>
            <a:ext cx="3549600" cy="430800"/>
          </a:xfrm>
          <a:prstGeom prst="rect">
            <a:avLst/>
          </a:prstGeom>
        </p:spPr>
        <p:txBody>
          <a:bodyPr anchorCtr="0" anchor="t" bIns="0" lIns="0" spcFirstLastPara="1" rIns="0" wrap="square" tIns="0">
            <a:noAutofit/>
          </a:bodyPr>
          <a:lstStyle>
            <a:lvl1pPr lvl="0" rtl="0">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99" name="Google Shape;99;p8"/>
          <p:cNvSpPr txBox="1"/>
          <p:nvPr>
            <p:ph idx="8" type="body"/>
          </p:nvPr>
        </p:nvSpPr>
        <p:spPr>
          <a:xfrm>
            <a:off x="13279950" y="6451425"/>
            <a:ext cx="3979500" cy="768900"/>
          </a:xfrm>
          <a:prstGeom prst="rect">
            <a:avLst/>
          </a:prstGeom>
        </p:spPr>
        <p:txBody>
          <a:bodyPr anchorCtr="0" anchor="t" bIns="0" lIns="0" spcFirstLastPara="1" rIns="0" wrap="square" tIns="0">
            <a:noAutofit/>
          </a:bodyPr>
          <a:lstStyle>
            <a:lvl1pPr indent="-361950" lvl="0" marL="457200" rtl="0" algn="r">
              <a:spcBef>
                <a:spcPts val="640"/>
              </a:spcBef>
              <a:spcAft>
                <a:spcPts val="0"/>
              </a:spcAft>
              <a:buSzPts val="2100"/>
              <a:buChar char="•"/>
              <a:defRPr/>
            </a:lvl1pPr>
            <a:lvl2pPr indent="-361950" lvl="1" marL="914400" rtl="0" algn="r">
              <a:spcBef>
                <a:spcPts val="560"/>
              </a:spcBef>
              <a:spcAft>
                <a:spcPts val="0"/>
              </a:spcAft>
              <a:buSzPts val="2100"/>
              <a:buChar char="–"/>
              <a:defRPr/>
            </a:lvl2pPr>
            <a:lvl3pPr indent="-361950" lvl="2" marL="1371600" rtl="0" algn="r">
              <a:spcBef>
                <a:spcPts val="480"/>
              </a:spcBef>
              <a:spcAft>
                <a:spcPts val="0"/>
              </a:spcAft>
              <a:buSzPts val="2100"/>
              <a:buChar char="•"/>
              <a:defRPr/>
            </a:lvl3pPr>
            <a:lvl4pPr indent="-361950" lvl="3" marL="1828800" rtl="0" algn="r">
              <a:spcBef>
                <a:spcPts val="400"/>
              </a:spcBef>
              <a:spcAft>
                <a:spcPts val="0"/>
              </a:spcAft>
              <a:buSzPts val="2100"/>
              <a:buChar char="–"/>
              <a:defRPr/>
            </a:lvl4pPr>
            <a:lvl5pPr indent="-361950" lvl="4" marL="2286000" rtl="0" algn="r">
              <a:spcBef>
                <a:spcPts val="400"/>
              </a:spcBef>
              <a:spcAft>
                <a:spcPts val="0"/>
              </a:spcAft>
              <a:buSzPts val="2100"/>
              <a:buChar char="»"/>
              <a:defRPr/>
            </a:lvl5pPr>
            <a:lvl6pPr indent="-361950" lvl="5" marL="2743200" rtl="0" algn="r">
              <a:spcBef>
                <a:spcPts val="400"/>
              </a:spcBef>
              <a:spcAft>
                <a:spcPts val="0"/>
              </a:spcAft>
              <a:buSzPts val="2100"/>
              <a:buChar char="•"/>
              <a:defRPr/>
            </a:lvl6pPr>
            <a:lvl7pPr indent="-361950" lvl="6" marL="3200400" rtl="0" algn="r">
              <a:spcBef>
                <a:spcPts val="400"/>
              </a:spcBef>
              <a:spcAft>
                <a:spcPts val="0"/>
              </a:spcAft>
              <a:buSzPts val="2100"/>
              <a:buChar char="•"/>
              <a:defRPr/>
            </a:lvl7pPr>
            <a:lvl8pPr indent="-361950" lvl="7" marL="3657600" rtl="0" algn="r">
              <a:spcBef>
                <a:spcPts val="400"/>
              </a:spcBef>
              <a:spcAft>
                <a:spcPts val="0"/>
              </a:spcAft>
              <a:buSzPts val="2100"/>
              <a:buChar char="•"/>
              <a:defRPr/>
            </a:lvl8pPr>
            <a:lvl9pPr indent="-361950" lvl="8" marL="4114800" rtl="0" algn="r">
              <a:spcBef>
                <a:spcPts val="400"/>
              </a:spcBef>
              <a:spcAft>
                <a:spcPts val="0"/>
              </a:spcAft>
              <a:buSzPts val="2100"/>
              <a:buChar char="•"/>
              <a:defRPr/>
            </a:lvl9pPr>
          </a:lstStyle>
          <a:p/>
        </p:txBody>
      </p:sp>
      <p:sp>
        <p:nvSpPr>
          <p:cNvPr id="100" name="Google Shape;100;p8"/>
          <p:cNvSpPr txBox="1"/>
          <p:nvPr>
            <p:ph idx="9" type="subTitle"/>
          </p:nvPr>
        </p:nvSpPr>
        <p:spPr>
          <a:xfrm>
            <a:off x="13709850" y="5880250"/>
            <a:ext cx="3549600" cy="430800"/>
          </a:xfrm>
          <a:prstGeom prst="rect">
            <a:avLst/>
          </a:prstGeom>
        </p:spPr>
        <p:txBody>
          <a:bodyPr anchorCtr="0" anchor="t" bIns="0" lIns="0" spcFirstLastPara="1" rIns="0" wrap="square" tIns="0">
            <a:noAutofit/>
          </a:bodyPr>
          <a:lstStyle>
            <a:lvl1pPr lvl="0" rtl="0" algn="r">
              <a:spcBef>
                <a:spcPts val="640"/>
              </a:spcBef>
              <a:spcAft>
                <a:spcPts val="0"/>
              </a:spcAft>
              <a:buClr>
                <a:srgbClr val="D5252B"/>
              </a:buClr>
              <a:buSzPts val="2750"/>
              <a:buNone/>
              <a:defRPr b="1" sz="2750">
                <a:solidFill>
                  <a:srgbClr val="D5252B"/>
                </a:solidFill>
              </a:defRPr>
            </a:lvl1pPr>
            <a:lvl2pPr lvl="1" rtl="0" algn="r">
              <a:spcBef>
                <a:spcPts val="560"/>
              </a:spcBef>
              <a:spcAft>
                <a:spcPts val="0"/>
              </a:spcAft>
              <a:buSzPts val="2100"/>
              <a:buNone/>
              <a:defRPr/>
            </a:lvl2pPr>
            <a:lvl3pPr lvl="2" rtl="0" algn="r">
              <a:spcBef>
                <a:spcPts val="480"/>
              </a:spcBef>
              <a:spcAft>
                <a:spcPts val="0"/>
              </a:spcAft>
              <a:buSzPts val="2100"/>
              <a:buNone/>
              <a:defRPr/>
            </a:lvl3pPr>
            <a:lvl4pPr lvl="3" rtl="0" algn="r">
              <a:spcBef>
                <a:spcPts val="400"/>
              </a:spcBef>
              <a:spcAft>
                <a:spcPts val="0"/>
              </a:spcAft>
              <a:buSzPts val="2100"/>
              <a:buNone/>
              <a:defRPr/>
            </a:lvl4pPr>
            <a:lvl5pPr lvl="4" rtl="0" algn="r">
              <a:spcBef>
                <a:spcPts val="400"/>
              </a:spcBef>
              <a:spcAft>
                <a:spcPts val="0"/>
              </a:spcAft>
              <a:buSzPts val="2100"/>
              <a:buNone/>
              <a:defRPr/>
            </a:lvl5pPr>
            <a:lvl6pPr lvl="5" rtl="0" algn="r">
              <a:spcBef>
                <a:spcPts val="400"/>
              </a:spcBef>
              <a:spcAft>
                <a:spcPts val="0"/>
              </a:spcAft>
              <a:buSzPts val="2100"/>
              <a:buNone/>
              <a:defRPr/>
            </a:lvl6pPr>
            <a:lvl7pPr lvl="6" rtl="0" algn="r">
              <a:spcBef>
                <a:spcPts val="400"/>
              </a:spcBef>
              <a:spcAft>
                <a:spcPts val="0"/>
              </a:spcAft>
              <a:buSzPts val="2100"/>
              <a:buNone/>
              <a:defRPr/>
            </a:lvl7pPr>
            <a:lvl8pPr lvl="7" rtl="0" algn="r">
              <a:spcBef>
                <a:spcPts val="400"/>
              </a:spcBef>
              <a:spcAft>
                <a:spcPts val="0"/>
              </a:spcAft>
              <a:buSzPts val="2100"/>
              <a:buNone/>
              <a:defRPr/>
            </a:lvl8pPr>
            <a:lvl9pPr lvl="8" rtl="0" algn="r">
              <a:spcBef>
                <a:spcPts val="400"/>
              </a:spcBef>
              <a:spcAft>
                <a:spcPts val="0"/>
              </a:spcAft>
              <a:buSzPts val="2100"/>
              <a:buNone/>
              <a:defRPr/>
            </a:lvl9pPr>
          </a:lstStyle>
          <a:p/>
        </p:txBody>
      </p:sp>
      <p:sp>
        <p:nvSpPr>
          <p:cNvPr id="101" name="Google Shape;101;p8"/>
          <p:cNvSpPr txBox="1"/>
          <p:nvPr>
            <p:ph idx="13" type="body"/>
          </p:nvPr>
        </p:nvSpPr>
        <p:spPr>
          <a:xfrm>
            <a:off x="13279950" y="4240425"/>
            <a:ext cx="3979500" cy="768900"/>
          </a:xfrm>
          <a:prstGeom prst="rect">
            <a:avLst/>
          </a:prstGeom>
        </p:spPr>
        <p:txBody>
          <a:bodyPr anchorCtr="0" anchor="t" bIns="0" lIns="0" spcFirstLastPara="1" rIns="0" wrap="square" tIns="0">
            <a:noAutofit/>
          </a:bodyPr>
          <a:lstStyle>
            <a:lvl1pPr indent="-361950" lvl="0" marL="457200" rtl="0" algn="r">
              <a:spcBef>
                <a:spcPts val="640"/>
              </a:spcBef>
              <a:spcAft>
                <a:spcPts val="0"/>
              </a:spcAft>
              <a:buSzPts val="2100"/>
              <a:buChar char="•"/>
              <a:defRPr/>
            </a:lvl1pPr>
            <a:lvl2pPr indent="-361950" lvl="1" marL="914400" rtl="0" algn="r">
              <a:spcBef>
                <a:spcPts val="560"/>
              </a:spcBef>
              <a:spcAft>
                <a:spcPts val="0"/>
              </a:spcAft>
              <a:buSzPts val="2100"/>
              <a:buChar char="–"/>
              <a:defRPr/>
            </a:lvl2pPr>
            <a:lvl3pPr indent="-361950" lvl="2" marL="1371600" rtl="0" algn="r">
              <a:spcBef>
                <a:spcPts val="480"/>
              </a:spcBef>
              <a:spcAft>
                <a:spcPts val="0"/>
              </a:spcAft>
              <a:buSzPts val="2100"/>
              <a:buChar char="•"/>
              <a:defRPr/>
            </a:lvl3pPr>
            <a:lvl4pPr indent="-361950" lvl="3" marL="1828800" rtl="0" algn="r">
              <a:spcBef>
                <a:spcPts val="400"/>
              </a:spcBef>
              <a:spcAft>
                <a:spcPts val="0"/>
              </a:spcAft>
              <a:buSzPts val="2100"/>
              <a:buChar char="–"/>
              <a:defRPr/>
            </a:lvl4pPr>
            <a:lvl5pPr indent="-361950" lvl="4" marL="2286000" rtl="0" algn="r">
              <a:spcBef>
                <a:spcPts val="400"/>
              </a:spcBef>
              <a:spcAft>
                <a:spcPts val="0"/>
              </a:spcAft>
              <a:buSzPts val="2100"/>
              <a:buChar char="»"/>
              <a:defRPr/>
            </a:lvl5pPr>
            <a:lvl6pPr indent="-361950" lvl="5" marL="2743200" rtl="0" algn="r">
              <a:spcBef>
                <a:spcPts val="400"/>
              </a:spcBef>
              <a:spcAft>
                <a:spcPts val="0"/>
              </a:spcAft>
              <a:buSzPts val="2100"/>
              <a:buChar char="•"/>
              <a:defRPr/>
            </a:lvl6pPr>
            <a:lvl7pPr indent="-361950" lvl="6" marL="3200400" rtl="0" algn="r">
              <a:spcBef>
                <a:spcPts val="400"/>
              </a:spcBef>
              <a:spcAft>
                <a:spcPts val="0"/>
              </a:spcAft>
              <a:buSzPts val="2100"/>
              <a:buChar char="•"/>
              <a:defRPr/>
            </a:lvl7pPr>
            <a:lvl8pPr indent="-361950" lvl="7" marL="3657600" rtl="0" algn="r">
              <a:spcBef>
                <a:spcPts val="400"/>
              </a:spcBef>
              <a:spcAft>
                <a:spcPts val="0"/>
              </a:spcAft>
              <a:buSzPts val="2100"/>
              <a:buChar char="•"/>
              <a:defRPr/>
            </a:lvl8pPr>
            <a:lvl9pPr indent="-361950" lvl="8" marL="4114800" rtl="0" algn="r">
              <a:spcBef>
                <a:spcPts val="400"/>
              </a:spcBef>
              <a:spcAft>
                <a:spcPts val="0"/>
              </a:spcAft>
              <a:buSzPts val="2100"/>
              <a:buChar char="•"/>
              <a:defRPr/>
            </a:lvl9pPr>
          </a:lstStyle>
          <a:p/>
        </p:txBody>
      </p:sp>
      <p:sp>
        <p:nvSpPr>
          <p:cNvPr id="102" name="Google Shape;102;p8"/>
          <p:cNvSpPr txBox="1"/>
          <p:nvPr>
            <p:ph idx="14" type="subTitle"/>
          </p:nvPr>
        </p:nvSpPr>
        <p:spPr>
          <a:xfrm>
            <a:off x="13709850" y="3669250"/>
            <a:ext cx="3549600" cy="430800"/>
          </a:xfrm>
          <a:prstGeom prst="rect">
            <a:avLst/>
          </a:prstGeom>
        </p:spPr>
        <p:txBody>
          <a:bodyPr anchorCtr="0" anchor="t" bIns="0" lIns="0" spcFirstLastPara="1" rIns="0" wrap="square" tIns="0">
            <a:noAutofit/>
          </a:bodyPr>
          <a:lstStyle>
            <a:lvl1pPr lvl="0" rtl="0" algn="r">
              <a:spcBef>
                <a:spcPts val="640"/>
              </a:spcBef>
              <a:spcAft>
                <a:spcPts val="0"/>
              </a:spcAft>
              <a:buClr>
                <a:srgbClr val="D5252B"/>
              </a:buClr>
              <a:buSzPts val="2750"/>
              <a:buNone/>
              <a:defRPr b="1" sz="2750">
                <a:solidFill>
                  <a:srgbClr val="D5252B"/>
                </a:solidFill>
              </a:defRPr>
            </a:lvl1pPr>
            <a:lvl2pPr lvl="1" rtl="0" algn="r">
              <a:spcBef>
                <a:spcPts val="560"/>
              </a:spcBef>
              <a:spcAft>
                <a:spcPts val="0"/>
              </a:spcAft>
              <a:buSzPts val="2100"/>
              <a:buNone/>
              <a:defRPr/>
            </a:lvl2pPr>
            <a:lvl3pPr lvl="2" rtl="0" algn="r">
              <a:spcBef>
                <a:spcPts val="480"/>
              </a:spcBef>
              <a:spcAft>
                <a:spcPts val="0"/>
              </a:spcAft>
              <a:buSzPts val="2100"/>
              <a:buNone/>
              <a:defRPr/>
            </a:lvl3pPr>
            <a:lvl4pPr lvl="3" rtl="0" algn="r">
              <a:spcBef>
                <a:spcPts val="400"/>
              </a:spcBef>
              <a:spcAft>
                <a:spcPts val="0"/>
              </a:spcAft>
              <a:buSzPts val="2100"/>
              <a:buNone/>
              <a:defRPr/>
            </a:lvl4pPr>
            <a:lvl5pPr lvl="4" rtl="0" algn="r">
              <a:spcBef>
                <a:spcPts val="400"/>
              </a:spcBef>
              <a:spcAft>
                <a:spcPts val="0"/>
              </a:spcAft>
              <a:buSzPts val="2100"/>
              <a:buNone/>
              <a:defRPr/>
            </a:lvl5pPr>
            <a:lvl6pPr lvl="5" rtl="0" algn="r">
              <a:spcBef>
                <a:spcPts val="400"/>
              </a:spcBef>
              <a:spcAft>
                <a:spcPts val="0"/>
              </a:spcAft>
              <a:buSzPts val="2100"/>
              <a:buNone/>
              <a:defRPr/>
            </a:lvl6pPr>
            <a:lvl7pPr lvl="6" rtl="0" algn="r">
              <a:spcBef>
                <a:spcPts val="400"/>
              </a:spcBef>
              <a:spcAft>
                <a:spcPts val="0"/>
              </a:spcAft>
              <a:buSzPts val="2100"/>
              <a:buNone/>
              <a:defRPr/>
            </a:lvl7pPr>
            <a:lvl8pPr lvl="7" rtl="0" algn="r">
              <a:spcBef>
                <a:spcPts val="400"/>
              </a:spcBef>
              <a:spcAft>
                <a:spcPts val="0"/>
              </a:spcAft>
              <a:buSzPts val="2100"/>
              <a:buNone/>
              <a:defRPr/>
            </a:lvl8pPr>
            <a:lvl9pPr lvl="8" rtl="0" algn="r">
              <a:spcBef>
                <a:spcPts val="400"/>
              </a:spcBef>
              <a:spcAft>
                <a:spcPts val="0"/>
              </a:spcAft>
              <a:buSzPts val="2100"/>
              <a:buNone/>
              <a:defRPr/>
            </a:lvl9pPr>
          </a:lstStyle>
          <a:p/>
        </p:txBody>
      </p:sp>
      <p:sp>
        <p:nvSpPr>
          <p:cNvPr id="103" name="Google Shape;103;p8"/>
          <p:cNvSpPr txBox="1"/>
          <p:nvPr>
            <p:ph idx="15" type="body"/>
          </p:nvPr>
        </p:nvSpPr>
        <p:spPr>
          <a:xfrm>
            <a:off x="13279950" y="2029425"/>
            <a:ext cx="3979500" cy="768900"/>
          </a:xfrm>
          <a:prstGeom prst="rect">
            <a:avLst/>
          </a:prstGeom>
        </p:spPr>
        <p:txBody>
          <a:bodyPr anchorCtr="0" anchor="t" bIns="0" lIns="0" spcFirstLastPara="1" rIns="0" wrap="square" tIns="0">
            <a:noAutofit/>
          </a:bodyPr>
          <a:lstStyle>
            <a:lvl1pPr indent="-361950" lvl="0" marL="457200" rtl="0" algn="r">
              <a:spcBef>
                <a:spcPts val="640"/>
              </a:spcBef>
              <a:spcAft>
                <a:spcPts val="0"/>
              </a:spcAft>
              <a:buSzPts val="2100"/>
              <a:buChar char="•"/>
              <a:defRPr/>
            </a:lvl1pPr>
            <a:lvl2pPr indent="-361950" lvl="1" marL="914400" rtl="0" algn="r">
              <a:spcBef>
                <a:spcPts val="560"/>
              </a:spcBef>
              <a:spcAft>
                <a:spcPts val="0"/>
              </a:spcAft>
              <a:buSzPts val="2100"/>
              <a:buChar char="–"/>
              <a:defRPr/>
            </a:lvl2pPr>
            <a:lvl3pPr indent="-361950" lvl="2" marL="1371600" rtl="0" algn="r">
              <a:spcBef>
                <a:spcPts val="480"/>
              </a:spcBef>
              <a:spcAft>
                <a:spcPts val="0"/>
              </a:spcAft>
              <a:buSzPts val="2100"/>
              <a:buChar char="•"/>
              <a:defRPr/>
            </a:lvl3pPr>
            <a:lvl4pPr indent="-361950" lvl="3" marL="1828800" rtl="0" algn="r">
              <a:spcBef>
                <a:spcPts val="400"/>
              </a:spcBef>
              <a:spcAft>
                <a:spcPts val="0"/>
              </a:spcAft>
              <a:buSzPts val="2100"/>
              <a:buChar char="–"/>
              <a:defRPr/>
            </a:lvl4pPr>
            <a:lvl5pPr indent="-361950" lvl="4" marL="2286000" rtl="0" algn="r">
              <a:spcBef>
                <a:spcPts val="400"/>
              </a:spcBef>
              <a:spcAft>
                <a:spcPts val="0"/>
              </a:spcAft>
              <a:buSzPts val="2100"/>
              <a:buChar char="»"/>
              <a:defRPr/>
            </a:lvl5pPr>
            <a:lvl6pPr indent="-361950" lvl="5" marL="2743200" rtl="0" algn="r">
              <a:spcBef>
                <a:spcPts val="400"/>
              </a:spcBef>
              <a:spcAft>
                <a:spcPts val="0"/>
              </a:spcAft>
              <a:buSzPts val="2100"/>
              <a:buChar char="•"/>
              <a:defRPr/>
            </a:lvl6pPr>
            <a:lvl7pPr indent="-361950" lvl="6" marL="3200400" rtl="0" algn="r">
              <a:spcBef>
                <a:spcPts val="400"/>
              </a:spcBef>
              <a:spcAft>
                <a:spcPts val="0"/>
              </a:spcAft>
              <a:buSzPts val="2100"/>
              <a:buChar char="•"/>
              <a:defRPr/>
            </a:lvl7pPr>
            <a:lvl8pPr indent="-361950" lvl="7" marL="3657600" rtl="0" algn="r">
              <a:spcBef>
                <a:spcPts val="400"/>
              </a:spcBef>
              <a:spcAft>
                <a:spcPts val="0"/>
              </a:spcAft>
              <a:buSzPts val="2100"/>
              <a:buChar char="•"/>
              <a:defRPr/>
            </a:lvl8pPr>
            <a:lvl9pPr indent="-361950" lvl="8" marL="4114800" rtl="0" algn="r">
              <a:spcBef>
                <a:spcPts val="400"/>
              </a:spcBef>
              <a:spcAft>
                <a:spcPts val="0"/>
              </a:spcAft>
              <a:buSzPts val="2100"/>
              <a:buChar char="•"/>
              <a:defRPr/>
            </a:lvl9pPr>
          </a:lstStyle>
          <a:p/>
        </p:txBody>
      </p:sp>
      <p:sp>
        <p:nvSpPr>
          <p:cNvPr id="104" name="Google Shape;104;p8"/>
          <p:cNvSpPr txBox="1"/>
          <p:nvPr>
            <p:ph idx="16" type="subTitle"/>
          </p:nvPr>
        </p:nvSpPr>
        <p:spPr>
          <a:xfrm>
            <a:off x="13709850" y="1458250"/>
            <a:ext cx="3549600" cy="430800"/>
          </a:xfrm>
          <a:prstGeom prst="rect">
            <a:avLst/>
          </a:prstGeom>
        </p:spPr>
        <p:txBody>
          <a:bodyPr anchorCtr="0" anchor="t" bIns="0" lIns="0" spcFirstLastPara="1" rIns="0" wrap="square" tIns="0">
            <a:noAutofit/>
          </a:bodyPr>
          <a:lstStyle>
            <a:lvl1pPr lvl="0" rtl="0" algn="r">
              <a:spcBef>
                <a:spcPts val="640"/>
              </a:spcBef>
              <a:spcAft>
                <a:spcPts val="0"/>
              </a:spcAft>
              <a:buClr>
                <a:srgbClr val="D5252B"/>
              </a:buClr>
              <a:buSzPts val="2750"/>
              <a:buNone/>
              <a:defRPr b="1" sz="2750">
                <a:solidFill>
                  <a:srgbClr val="D5252B"/>
                </a:solidFill>
              </a:defRPr>
            </a:lvl1pPr>
            <a:lvl2pPr lvl="1" rtl="0" algn="r">
              <a:spcBef>
                <a:spcPts val="560"/>
              </a:spcBef>
              <a:spcAft>
                <a:spcPts val="0"/>
              </a:spcAft>
              <a:buSzPts val="2100"/>
              <a:buNone/>
              <a:defRPr/>
            </a:lvl2pPr>
            <a:lvl3pPr lvl="2" rtl="0" algn="r">
              <a:spcBef>
                <a:spcPts val="480"/>
              </a:spcBef>
              <a:spcAft>
                <a:spcPts val="0"/>
              </a:spcAft>
              <a:buSzPts val="2100"/>
              <a:buNone/>
              <a:defRPr/>
            </a:lvl3pPr>
            <a:lvl4pPr lvl="3" rtl="0" algn="r">
              <a:spcBef>
                <a:spcPts val="400"/>
              </a:spcBef>
              <a:spcAft>
                <a:spcPts val="0"/>
              </a:spcAft>
              <a:buSzPts val="2100"/>
              <a:buNone/>
              <a:defRPr/>
            </a:lvl4pPr>
            <a:lvl5pPr lvl="4" rtl="0" algn="r">
              <a:spcBef>
                <a:spcPts val="400"/>
              </a:spcBef>
              <a:spcAft>
                <a:spcPts val="0"/>
              </a:spcAft>
              <a:buSzPts val="2100"/>
              <a:buNone/>
              <a:defRPr/>
            </a:lvl5pPr>
            <a:lvl6pPr lvl="5" rtl="0" algn="r">
              <a:spcBef>
                <a:spcPts val="400"/>
              </a:spcBef>
              <a:spcAft>
                <a:spcPts val="0"/>
              </a:spcAft>
              <a:buSzPts val="2100"/>
              <a:buNone/>
              <a:defRPr/>
            </a:lvl6pPr>
            <a:lvl7pPr lvl="6" rtl="0" algn="r">
              <a:spcBef>
                <a:spcPts val="400"/>
              </a:spcBef>
              <a:spcAft>
                <a:spcPts val="0"/>
              </a:spcAft>
              <a:buSzPts val="2100"/>
              <a:buNone/>
              <a:defRPr/>
            </a:lvl7pPr>
            <a:lvl8pPr lvl="7" rtl="0" algn="r">
              <a:spcBef>
                <a:spcPts val="400"/>
              </a:spcBef>
              <a:spcAft>
                <a:spcPts val="0"/>
              </a:spcAft>
              <a:buSzPts val="2100"/>
              <a:buNone/>
              <a:defRPr/>
            </a:lvl8pPr>
            <a:lvl9pPr lvl="8" rtl="0" algn="r">
              <a:spcBef>
                <a:spcPts val="400"/>
              </a:spcBef>
              <a:spcAft>
                <a:spcPts val="0"/>
              </a:spcAft>
              <a:buSzPts val="21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105" name="Shape 105"/>
        <p:cNvGrpSpPr/>
        <p:nvPr/>
      </p:nvGrpSpPr>
      <p:grpSpPr>
        <a:xfrm>
          <a:off x="0" y="0"/>
          <a:ext cx="0" cy="0"/>
          <a:chOff x="0" y="0"/>
          <a:chExt cx="0" cy="0"/>
        </a:xfrm>
      </p:grpSpPr>
      <p:grpSp>
        <p:nvGrpSpPr>
          <p:cNvPr id="106" name="Google Shape;106;p9"/>
          <p:cNvGrpSpPr/>
          <p:nvPr/>
        </p:nvGrpSpPr>
        <p:grpSpPr>
          <a:xfrm>
            <a:off x="-1039860" y="0"/>
            <a:ext cx="20526375" cy="10287000"/>
            <a:chOff x="0" y="0"/>
            <a:chExt cx="27368500" cy="13716000"/>
          </a:xfrm>
        </p:grpSpPr>
        <p:sp>
          <p:nvSpPr>
            <p:cNvPr id="107" name="Google Shape;107;p9"/>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2">
                <a:alphaModFix/>
              </a:blip>
              <a:stretch>
                <a:fillRect b="0" l="0" r="0" t="0"/>
              </a:stretch>
            </a:blipFill>
            <a:ln>
              <a:noFill/>
            </a:ln>
          </p:spPr>
        </p:sp>
        <p:sp>
          <p:nvSpPr>
            <p:cNvPr id="108" name="Google Shape;108;p9"/>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2">
                <a:alphaModFix/>
              </a:blip>
              <a:stretch>
                <a:fillRect b="0" l="0" r="0" t="0"/>
              </a:stretch>
            </a:blipFill>
            <a:ln>
              <a:noFill/>
            </a:ln>
          </p:spPr>
        </p:sp>
      </p:grpSp>
      <p:sp>
        <p:nvSpPr>
          <p:cNvPr id="109" name="Google Shape;109;p9"/>
          <p:cNvSpPr/>
          <p:nvPr/>
        </p:nvSpPr>
        <p:spPr>
          <a:xfrm>
            <a:off x="-2152267" y="1814594"/>
            <a:ext cx="11566558" cy="4959162"/>
          </a:xfrm>
          <a:custGeom>
            <a:rect b="b" l="l" r="r" t="t"/>
            <a:pathLst>
              <a:path extrusionOk="0" h="4959162" w="11566558">
                <a:moveTo>
                  <a:pt x="0" y="0"/>
                </a:moveTo>
                <a:lnTo>
                  <a:pt x="11566558" y="0"/>
                </a:lnTo>
                <a:lnTo>
                  <a:pt x="11566558" y="4959162"/>
                </a:lnTo>
                <a:lnTo>
                  <a:pt x="0" y="4959162"/>
                </a:lnTo>
                <a:lnTo>
                  <a:pt x="0" y="0"/>
                </a:lnTo>
                <a:close/>
              </a:path>
            </a:pathLst>
          </a:custGeom>
          <a:blipFill rotWithShape="1">
            <a:blip r:embed="rId3">
              <a:alphaModFix/>
            </a:blip>
            <a:stretch>
              <a:fillRect b="0" l="0" r="0" t="0"/>
            </a:stretch>
          </a:blipFill>
          <a:ln>
            <a:noFill/>
          </a:ln>
        </p:spPr>
      </p:sp>
      <p:sp>
        <p:nvSpPr>
          <p:cNvPr id="110" name="Google Shape;110;p9"/>
          <p:cNvSpPr/>
          <p:nvPr/>
        </p:nvSpPr>
        <p:spPr>
          <a:xfrm>
            <a:off x="8432877" y="-430248"/>
            <a:ext cx="11566558" cy="4959162"/>
          </a:xfrm>
          <a:custGeom>
            <a:rect b="b" l="l" r="r" t="t"/>
            <a:pathLst>
              <a:path extrusionOk="0" h="4959162" w="11566558">
                <a:moveTo>
                  <a:pt x="0" y="0"/>
                </a:moveTo>
                <a:lnTo>
                  <a:pt x="11566558" y="0"/>
                </a:lnTo>
                <a:lnTo>
                  <a:pt x="11566558" y="4959162"/>
                </a:lnTo>
                <a:lnTo>
                  <a:pt x="0" y="4959162"/>
                </a:lnTo>
                <a:lnTo>
                  <a:pt x="0" y="0"/>
                </a:lnTo>
                <a:close/>
              </a:path>
            </a:pathLst>
          </a:custGeom>
          <a:blipFill rotWithShape="1">
            <a:blip r:embed="rId3">
              <a:alphaModFix/>
            </a:blip>
            <a:stretch>
              <a:fillRect b="0" l="0" r="0" t="0"/>
            </a:stretch>
          </a:blipFill>
          <a:ln>
            <a:noFill/>
          </a:ln>
        </p:spPr>
      </p:sp>
      <p:sp>
        <p:nvSpPr>
          <p:cNvPr id="111" name="Google Shape;111;p9"/>
          <p:cNvSpPr/>
          <p:nvPr/>
        </p:nvSpPr>
        <p:spPr>
          <a:xfrm>
            <a:off x="8258638" y="3469450"/>
            <a:ext cx="11566558" cy="4959162"/>
          </a:xfrm>
          <a:custGeom>
            <a:rect b="b" l="l" r="r" t="t"/>
            <a:pathLst>
              <a:path extrusionOk="0" h="4959162" w="11566558">
                <a:moveTo>
                  <a:pt x="0" y="0"/>
                </a:moveTo>
                <a:lnTo>
                  <a:pt x="11566559" y="0"/>
                </a:lnTo>
                <a:lnTo>
                  <a:pt x="11566559" y="4959162"/>
                </a:lnTo>
                <a:lnTo>
                  <a:pt x="0" y="4959162"/>
                </a:lnTo>
                <a:lnTo>
                  <a:pt x="0" y="0"/>
                </a:lnTo>
                <a:close/>
              </a:path>
            </a:pathLst>
          </a:custGeom>
          <a:blipFill rotWithShape="1">
            <a:blip r:embed="rId3">
              <a:alphaModFix/>
            </a:blip>
            <a:stretch>
              <a:fillRect b="0" l="0" r="0" t="0"/>
            </a:stretch>
          </a:blipFill>
          <a:ln>
            <a:noFill/>
          </a:ln>
        </p:spPr>
      </p:sp>
      <p:sp>
        <p:nvSpPr>
          <p:cNvPr id="112" name="Google Shape;112;p9"/>
          <p:cNvSpPr/>
          <p:nvPr/>
        </p:nvSpPr>
        <p:spPr>
          <a:xfrm>
            <a:off x="-2326505" y="5714293"/>
            <a:ext cx="11566558" cy="4959162"/>
          </a:xfrm>
          <a:custGeom>
            <a:rect b="b" l="l" r="r" t="t"/>
            <a:pathLst>
              <a:path extrusionOk="0" h="4959162" w="11566558">
                <a:moveTo>
                  <a:pt x="0" y="0"/>
                </a:moveTo>
                <a:lnTo>
                  <a:pt x="11566558" y="0"/>
                </a:lnTo>
                <a:lnTo>
                  <a:pt x="11566558" y="4959162"/>
                </a:lnTo>
                <a:lnTo>
                  <a:pt x="0" y="4959162"/>
                </a:lnTo>
                <a:lnTo>
                  <a:pt x="0" y="0"/>
                </a:lnTo>
                <a:close/>
              </a:path>
            </a:pathLst>
          </a:custGeom>
          <a:blipFill rotWithShape="1">
            <a:blip r:embed="rId3">
              <a:alphaModFix/>
            </a:blip>
            <a:stretch>
              <a:fillRect b="0" l="0" r="0" t="0"/>
            </a:stretch>
          </a:blipFill>
          <a:ln>
            <a:noFill/>
          </a:ln>
        </p:spPr>
      </p:sp>
      <p:sp>
        <p:nvSpPr>
          <p:cNvPr id="113" name="Google Shape;113;p9"/>
          <p:cNvSpPr txBox="1"/>
          <p:nvPr>
            <p:ph type="title"/>
          </p:nvPr>
        </p:nvSpPr>
        <p:spPr>
          <a:xfrm>
            <a:off x="1231325" y="-471975"/>
            <a:ext cx="8304000" cy="1387500"/>
          </a:xfrm>
          <a:prstGeom prst="rect">
            <a:avLst/>
          </a:prstGeom>
        </p:spPr>
        <p:txBody>
          <a:bodyPr anchorCtr="0" anchor="t" bIns="0" lIns="0" spcFirstLastPara="1" rIns="0" wrap="square" tIns="0">
            <a:noAutofit/>
          </a:bodyPr>
          <a:lstStyle>
            <a:lvl1pPr lvl="0" rtl="0" algn="l">
              <a:spcBef>
                <a:spcPts val="0"/>
              </a:spcBef>
              <a:spcAft>
                <a:spcPts val="0"/>
              </a:spcAft>
              <a:buSzPts val="9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4" name="Google Shape;114;p9"/>
          <p:cNvSpPr/>
          <p:nvPr>
            <p:ph idx="2" type="pic"/>
          </p:nvPr>
        </p:nvSpPr>
        <p:spPr>
          <a:xfrm>
            <a:off x="444000" y="3181625"/>
            <a:ext cx="3011100" cy="2225100"/>
          </a:xfrm>
          <a:prstGeom prst="rect">
            <a:avLst/>
          </a:prstGeom>
          <a:noFill/>
          <a:ln>
            <a:noFill/>
          </a:ln>
        </p:spPr>
      </p:sp>
      <p:sp>
        <p:nvSpPr>
          <p:cNvPr id="115" name="Google Shape;115;p9"/>
          <p:cNvSpPr/>
          <p:nvPr>
            <p:ph idx="3" type="pic"/>
          </p:nvPr>
        </p:nvSpPr>
        <p:spPr>
          <a:xfrm>
            <a:off x="444000" y="7081325"/>
            <a:ext cx="3011100" cy="2225100"/>
          </a:xfrm>
          <a:prstGeom prst="rect">
            <a:avLst/>
          </a:prstGeom>
          <a:noFill/>
          <a:ln>
            <a:noFill/>
          </a:ln>
        </p:spPr>
      </p:sp>
      <p:sp>
        <p:nvSpPr>
          <p:cNvPr id="116" name="Google Shape;116;p9"/>
          <p:cNvSpPr/>
          <p:nvPr>
            <p:ph idx="4" type="pic"/>
          </p:nvPr>
        </p:nvSpPr>
        <p:spPr>
          <a:xfrm>
            <a:off x="10198500" y="970375"/>
            <a:ext cx="3011100" cy="2225100"/>
          </a:xfrm>
          <a:prstGeom prst="rect">
            <a:avLst/>
          </a:prstGeom>
          <a:noFill/>
          <a:ln>
            <a:noFill/>
          </a:ln>
        </p:spPr>
      </p:sp>
      <p:sp>
        <p:nvSpPr>
          <p:cNvPr id="117" name="Google Shape;117;p9"/>
          <p:cNvSpPr/>
          <p:nvPr>
            <p:ph idx="5" type="pic"/>
          </p:nvPr>
        </p:nvSpPr>
        <p:spPr>
          <a:xfrm>
            <a:off x="10198500" y="4851888"/>
            <a:ext cx="3011100" cy="2225100"/>
          </a:xfrm>
          <a:prstGeom prst="rect">
            <a:avLst/>
          </a:prstGeom>
          <a:noFill/>
          <a:ln>
            <a:noFill/>
          </a:ln>
        </p:spPr>
      </p:sp>
      <p:sp>
        <p:nvSpPr>
          <p:cNvPr id="118" name="Google Shape;118;p9"/>
          <p:cNvSpPr txBox="1"/>
          <p:nvPr>
            <p:ph idx="1" type="body"/>
          </p:nvPr>
        </p:nvSpPr>
        <p:spPr>
          <a:xfrm>
            <a:off x="4279150" y="4195313"/>
            <a:ext cx="3979500" cy="768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19" name="Google Shape;119;p9"/>
          <p:cNvSpPr txBox="1"/>
          <p:nvPr>
            <p:ph idx="6" type="subTitle"/>
          </p:nvPr>
        </p:nvSpPr>
        <p:spPr>
          <a:xfrm>
            <a:off x="4279155" y="3624138"/>
            <a:ext cx="3549600" cy="430800"/>
          </a:xfrm>
          <a:prstGeom prst="rect">
            <a:avLst/>
          </a:prstGeom>
        </p:spPr>
        <p:txBody>
          <a:bodyPr anchorCtr="0" anchor="t" bIns="0" lIns="0" spcFirstLastPara="1" rIns="0" wrap="square" tIns="0">
            <a:noAutofit/>
          </a:bodyPr>
          <a:lstStyle>
            <a:lvl1pPr lvl="0" rtl="0">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20" name="Google Shape;120;p9"/>
          <p:cNvSpPr txBox="1"/>
          <p:nvPr>
            <p:ph idx="7" type="body"/>
          </p:nvPr>
        </p:nvSpPr>
        <p:spPr>
          <a:xfrm>
            <a:off x="4279150" y="8095000"/>
            <a:ext cx="3979500" cy="768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21" name="Google Shape;121;p9"/>
          <p:cNvSpPr txBox="1"/>
          <p:nvPr>
            <p:ph idx="8" type="subTitle"/>
          </p:nvPr>
        </p:nvSpPr>
        <p:spPr>
          <a:xfrm>
            <a:off x="4279155" y="7523825"/>
            <a:ext cx="3549600" cy="430800"/>
          </a:xfrm>
          <a:prstGeom prst="rect">
            <a:avLst/>
          </a:prstGeom>
        </p:spPr>
        <p:txBody>
          <a:bodyPr anchorCtr="0" anchor="t" bIns="0" lIns="0" spcFirstLastPara="1" rIns="0" wrap="square" tIns="0">
            <a:noAutofit/>
          </a:bodyPr>
          <a:lstStyle>
            <a:lvl1pPr lvl="0" rtl="0">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22" name="Google Shape;122;p9"/>
          <p:cNvSpPr txBox="1"/>
          <p:nvPr>
            <p:ph idx="9" type="body"/>
          </p:nvPr>
        </p:nvSpPr>
        <p:spPr>
          <a:xfrm>
            <a:off x="13548325" y="1950463"/>
            <a:ext cx="3979500" cy="768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23" name="Google Shape;123;p9"/>
          <p:cNvSpPr txBox="1"/>
          <p:nvPr>
            <p:ph idx="13" type="subTitle"/>
          </p:nvPr>
        </p:nvSpPr>
        <p:spPr>
          <a:xfrm>
            <a:off x="13548330" y="1379288"/>
            <a:ext cx="3549600" cy="430800"/>
          </a:xfrm>
          <a:prstGeom prst="rect">
            <a:avLst/>
          </a:prstGeom>
        </p:spPr>
        <p:txBody>
          <a:bodyPr anchorCtr="0" anchor="t" bIns="0" lIns="0" spcFirstLastPara="1" rIns="0" wrap="square" tIns="0">
            <a:noAutofit/>
          </a:bodyPr>
          <a:lstStyle>
            <a:lvl1pPr lvl="0" rtl="0">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24" name="Google Shape;124;p9"/>
          <p:cNvSpPr txBox="1"/>
          <p:nvPr>
            <p:ph idx="14" type="body"/>
          </p:nvPr>
        </p:nvSpPr>
        <p:spPr>
          <a:xfrm>
            <a:off x="13548325" y="5865575"/>
            <a:ext cx="3979500" cy="768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25" name="Google Shape;125;p9"/>
          <p:cNvSpPr txBox="1"/>
          <p:nvPr>
            <p:ph idx="15" type="subTitle"/>
          </p:nvPr>
        </p:nvSpPr>
        <p:spPr>
          <a:xfrm>
            <a:off x="13548330" y="5294400"/>
            <a:ext cx="3549600" cy="430800"/>
          </a:xfrm>
          <a:prstGeom prst="rect">
            <a:avLst/>
          </a:prstGeom>
        </p:spPr>
        <p:txBody>
          <a:bodyPr anchorCtr="0" anchor="t" bIns="0" lIns="0" spcFirstLastPara="1" rIns="0" wrap="square" tIns="0">
            <a:noAutofit/>
          </a:bodyPr>
          <a:lstStyle>
            <a:lvl1pPr lvl="0" rtl="0">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26" name="Google Shape;126;p9"/>
          <p:cNvSpPr txBox="1"/>
          <p:nvPr>
            <p:ph idx="16" type="body"/>
          </p:nvPr>
        </p:nvSpPr>
        <p:spPr>
          <a:xfrm>
            <a:off x="9924425" y="8572500"/>
            <a:ext cx="7036200" cy="1075500"/>
          </a:xfrm>
          <a:prstGeom prst="rect">
            <a:avLst/>
          </a:prstGeom>
        </p:spPr>
        <p:txBody>
          <a:bodyPr anchorCtr="0" anchor="t" bIns="0" lIns="0" spcFirstLastPara="1" rIns="0" wrap="square" tIns="0">
            <a:noAutofit/>
          </a:bodyPr>
          <a:lstStyle>
            <a:lvl1pPr indent="-361950" lvl="0" marL="457200" algn="ctr">
              <a:spcBef>
                <a:spcPts val="640"/>
              </a:spcBef>
              <a:spcAft>
                <a:spcPts val="0"/>
              </a:spcAft>
              <a:buSzPts val="2100"/>
              <a:buChar char="•"/>
              <a:defRPr/>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127" name="Shape 127"/>
        <p:cNvGrpSpPr/>
        <p:nvPr/>
      </p:nvGrpSpPr>
      <p:grpSpPr>
        <a:xfrm>
          <a:off x="0" y="0"/>
          <a:ext cx="0" cy="0"/>
          <a:chOff x="0" y="0"/>
          <a:chExt cx="0" cy="0"/>
        </a:xfrm>
      </p:grpSpPr>
      <p:sp>
        <p:nvSpPr>
          <p:cNvPr id="128" name="Google Shape;128;p10"/>
          <p:cNvSpPr txBox="1"/>
          <p:nvPr>
            <p:ph type="title"/>
          </p:nvPr>
        </p:nvSpPr>
        <p:spPr>
          <a:xfrm>
            <a:off x="764450" y="891050"/>
            <a:ext cx="8361000" cy="1331100"/>
          </a:xfrm>
          <a:prstGeom prst="rect">
            <a:avLst/>
          </a:prstGeom>
        </p:spPr>
        <p:txBody>
          <a:bodyPr anchorCtr="0" anchor="t" bIns="0" lIns="0" spcFirstLastPara="1" rIns="0" wrap="square" tIns="0">
            <a:noAutofit/>
          </a:bodyPr>
          <a:lstStyle>
            <a:lvl1pPr lvl="0">
              <a:spcBef>
                <a:spcPts val="0"/>
              </a:spcBef>
              <a:spcAft>
                <a:spcPts val="0"/>
              </a:spcAft>
              <a:buSzPts val="9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10"/>
          <p:cNvSpPr/>
          <p:nvPr/>
        </p:nvSpPr>
        <p:spPr>
          <a:xfrm rot="-5400000">
            <a:off x="4565936" y="4418864"/>
            <a:ext cx="19278806" cy="6506597"/>
          </a:xfrm>
          <a:custGeom>
            <a:rect b="b" l="l" r="r" t="t"/>
            <a:pathLst>
              <a:path extrusionOk="0" h="6506597" w="19278806">
                <a:moveTo>
                  <a:pt x="0" y="0"/>
                </a:moveTo>
                <a:lnTo>
                  <a:pt x="19278807" y="0"/>
                </a:lnTo>
                <a:lnTo>
                  <a:pt x="19278807" y="6506597"/>
                </a:lnTo>
                <a:lnTo>
                  <a:pt x="0" y="6506597"/>
                </a:lnTo>
                <a:lnTo>
                  <a:pt x="0" y="0"/>
                </a:lnTo>
                <a:close/>
              </a:path>
            </a:pathLst>
          </a:custGeom>
          <a:blipFill rotWithShape="1">
            <a:blip r:embed="rId2">
              <a:alphaModFix/>
            </a:blip>
            <a:stretch>
              <a:fillRect b="0" l="0" r="0" t="0"/>
            </a:stretch>
          </a:blipFill>
          <a:ln>
            <a:noFill/>
          </a:ln>
        </p:spPr>
      </p:sp>
      <p:sp>
        <p:nvSpPr>
          <p:cNvPr id="130" name="Google Shape;130;p10"/>
          <p:cNvSpPr/>
          <p:nvPr/>
        </p:nvSpPr>
        <p:spPr>
          <a:xfrm>
            <a:off x="-1907929" y="2578918"/>
            <a:ext cx="12660632" cy="9437440"/>
          </a:xfrm>
          <a:custGeom>
            <a:rect b="b" l="l" r="r" t="t"/>
            <a:pathLst>
              <a:path extrusionOk="0" h="9437440" w="12660632">
                <a:moveTo>
                  <a:pt x="0" y="0"/>
                </a:moveTo>
                <a:lnTo>
                  <a:pt x="12660632" y="0"/>
                </a:lnTo>
                <a:lnTo>
                  <a:pt x="12660632" y="9437439"/>
                </a:lnTo>
                <a:lnTo>
                  <a:pt x="0" y="9437439"/>
                </a:lnTo>
                <a:lnTo>
                  <a:pt x="0" y="0"/>
                </a:lnTo>
                <a:close/>
              </a:path>
            </a:pathLst>
          </a:custGeom>
          <a:blipFill rotWithShape="1">
            <a:blip r:embed="rId3">
              <a:alphaModFix/>
            </a:blip>
            <a:stretch>
              <a:fillRect b="0" l="0" r="-8939" t="0"/>
            </a:stretch>
          </a:blipFill>
          <a:ln>
            <a:noFill/>
          </a:ln>
        </p:spPr>
      </p:sp>
      <p:sp>
        <p:nvSpPr>
          <p:cNvPr id="131" name="Google Shape;131;p10"/>
          <p:cNvSpPr/>
          <p:nvPr/>
        </p:nvSpPr>
        <p:spPr>
          <a:xfrm rot="249423">
            <a:off x="4614328" y="2705147"/>
            <a:ext cx="3674745" cy="5293453"/>
          </a:xfrm>
          <a:custGeom>
            <a:rect b="b" l="l" r="r" t="t"/>
            <a:pathLst>
              <a:path extrusionOk="0" h="5292758" w="3674263">
                <a:moveTo>
                  <a:pt x="0" y="0"/>
                </a:moveTo>
                <a:lnTo>
                  <a:pt x="3674263" y="0"/>
                </a:lnTo>
                <a:lnTo>
                  <a:pt x="3674263" y="5292758"/>
                </a:lnTo>
                <a:lnTo>
                  <a:pt x="0" y="5292758"/>
                </a:lnTo>
                <a:lnTo>
                  <a:pt x="0" y="0"/>
                </a:lnTo>
                <a:close/>
              </a:path>
            </a:pathLst>
          </a:custGeom>
          <a:blipFill rotWithShape="1">
            <a:blip r:embed="rId4">
              <a:alphaModFix/>
            </a:blip>
            <a:stretch>
              <a:fillRect b="0" l="-59888" r="-50637" t="0"/>
            </a:stretch>
          </a:blipFill>
          <a:ln>
            <a:noFill/>
          </a:ln>
        </p:spPr>
      </p:sp>
      <p:sp>
        <p:nvSpPr>
          <p:cNvPr id="132" name="Google Shape;132;p10"/>
          <p:cNvSpPr txBox="1"/>
          <p:nvPr>
            <p:ph idx="1" type="body"/>
          </p:nvPr>
        </p:nvSpPr>
        <p:spPr>
          <a:xfrm>
            <a:off x="12270350" y="2222075"/>
            <a:ext cx="3870000" cy="16773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133" name="Google Shape;133;p10"/>
          <p:cNvSpPr txBox="1"/>
          <p:nvPr>
            <p:ph idx="2" type="subTitle"/>
          </p:nvPr>
        </p:nvSpPr>
        <p:spPr>
          <a:xfrm>
            <a:off x="12933650" y="1533450"/>
            <a:ext cx="2543400" cy="430800"/>
          </a:xfrm>
          <a:prstGeom prst="rect">
            <a:avLst/>
          </a:prstGeom>
        </p:spPr>
        <p:txBody>
          <a:bodyPr anchorCtr="0" anchor="t" bIns="0" lIns="0" spcFirstLastPara="1" rIns="0" wrap="square" tIns="0">
            <a:noAutofit/>
          </a:bodyPr>
          <a:lstStyle>
            <a:lvl1pPr lvl="0" rtl="0" algn="ctr">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34" name="Google Shape;134;p10"/>
          <p:cNvSpPr txBox="1"/>
          <p:nvPr>
            <p:ph idx="3" type="body"/>
          </p:nvPr>
        </p:nvSpPr>
        <p:spPr>
          <a:xfrm>
            <a:off x="12270350" y="5662125"/>
            <a:ext cx="3870000" cy="16773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135" name="Google Shape;135;p10"/>
          <p:cNvSpPr txBox="1"/>
          <p:nvPr>
            <p:ph idx="4" type="subTitle"/>
          </p:nvPr>
        </p:nvSpPr>
        <p:spPr>
          <a:xfrm>
            <a:off x="12933650" y="4973500"/>
            <a:ext cx="2543400" cy="430800"/>
          </a:xfrm>
          <a:prstGeom prst="rect">
            <a:avLst/>
          </a:prstGeom>
        </p:spPr>
        <p:txBody>
          <a:bodyPr anchorCtr="0" anchor="t" bIns="0" lIns="0" spcFirstLastPara="1" rIns="0" wrap="square" tIns="0">
            <a:noAutofit/>
          </a:bodyPr>
          <a:lstStyle>
            <a:lvl1pPr lvl="0" rtl="0" algn="ctr">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36" name="Google Shape;136;p10"/>
          <p:cNvSpPr txBox="1"/>
          <p:nvPr>
            <p:ph idx="5" type="body"/>
          </p:nvPr>
        </p:nvSpPr>
        <p:spPr>
          <a:xfrm>
            <a:off x="12270350" y="8609700"/>
            <a:ext cx="3870000" cy="16773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137" name="Google Shape;137;p10"/>
          <p:cNvSpPr txBox="1"/>
          <p:nvPr>
            <p:ph idx="6" type="subTitle"/>
          </p:nvPr>
        </p:nvSpPr>
        <p:spPr>
          <a:xfrm>
            <a:off x="12933650" y="7921075"/>
            <a:ext cx="2543400" cy="430800"/>
          </a:xfrm>
          <a:prstGeom prst="rect">
            <a:avLst/>
          </a:prstGeom>
        </p:spPr>
        <p:txBody>
          <a:bodyPr anchorCtr="0" anchor="t" bIns="0" lIns="0" spcFirstLastPara="1" rIns="0" wrap="square" tIns="0">
            <a:noAutofit/>
          </a:bodyPr>
          <a:lstStyle>
            <a:lvl1pPr lvl="0" rtl="0" algn="ctr">
              <a:spcBef>
                <a:spcPts val="640"/>
              </a:spcBef>
              <a:spcAft>
                <a:spcPts val="0"/>
              </a:spcAft>
              <a:buClr>
                <a:srgbClr val="D5252B"/>
              </a:buClr>
              <a:buSzPts val="2750"/>
              <a:buNone/>
              <a:defRPr b="1" sz="2750">
                <a:solidFill>
                  <a:srgbClr val="D5252B"/>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2.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a:off x="-1039873" y="26775"/>
            <a:ext cx="20526372" cy="10287000"/>
            <a:chOff x="0" y="0"/>
            <a:chExt cx="27368497" cy="13716000"/>
          </a:xfrm>
        </p:grpSpPr>
        <p:sp>
          <p:nvSpPr>
            <p:cNvPr id="7" name="Google Shape;7;p1"/>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1">
                <a:alphaModFix/>
              </a:blip>
              <a:stretch>
                <a:fillRect b="0" l="0" r="0" t="0"/>
              </a:stretch>
            </a:blipFill>
            <a:ln>
              <a:noFill/>
            </a:ln>
          </p:spPr>
        </p:sp>
        <p:sp>
          <p:nvSpPr>
            <p:cNvPr id="8" name="Google Shape;8;p1"/>
            <p:cNvSpPr/>
            <p:nvPr/>
          </p:nvSpPr>
          <p:spPr>
            <a:xfrm>
              <a:off x="13652497"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1">
                <a:alphaModFix/>
              </a:blip>
              <a:stretch>
                <a:fillRect b="0" l="0" r="0" t="0"/>
              </a:stretch>
            </a:blipFill>
            <a:ln>
              <a:noFill/>
            </a:ln>
          </p:spPr>
        </p:sp>
      </p:grpSp>
      <p:sp>
        <p:nvSpPr>
          <p:cNvPr id="9" name="Google Shape;9;p1"/>
          <p:cNvSpPr txBox="1"/>
          <p:nvPr>
            <p:ph type="title"/>
          </p:nvPr>
        </p:nvSpPr>
        <p:spPr>
          <a:xfrm>
            <a:off x="457200" y="274650"/>
            <a:ext cx="16312500" cy="1143000"/>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Clr>
                <a:srgbClr val="D5252B"/>
              </a:buClr>
              <a:buSzPts val="9600"/>
              <a:buFont typeface="Changa ExtraBold"/>
              <a:buNone/>
              <a:defRPr i="0" sz="9600" u="none" cap="none" strike="noStrike">
                <a:solidFill>
                  <a:srgbClr val="D5252B"/>
                </a:solidFill>
                <a:latin typeface="Changa ExtraBold"/>
                <a:ea typeface="Changa ExtraBold"/>
                <a:cs typeface="Changa ExtraBold"/>
                <a:sym typeface="Changa ExtraBold"/>
              </a:defRPr>
            </a:lvl1pPr>
            <a:lvl2pPr lvl="1">
              <a:spcBef>
                <a:spcPts val="0"/>
              </a:spcBef>
              <a:spcAft>
                <a:spcPts val="0"/>
              </a:spcAft>
              <a:buClr>
                <a:srgbClr val="D5252B"/>
              </a:buClr>
              <a:buSzPts val="1400"/>
              <a:buFont typeface="Changa ExtraBold"/>
              <a:buNone/>
              <a:defRPr sz="1800">
                <a:solidFill>
                  <a:srgbClr val="D5252B"/>
                </a:solidFill>
                <a:latin typeface="Changa ExtraBold"/>
                <a:ea typeface="Changa ExtraBold"/>
                <a:cs typeface="Changa ExtraBold"/>
                <a:sym typeface="Changa ExtraBold"/>
              </a:defRPr>
            </a:lvl2pPr>
            <a:lvl3pPr lvl="2">
              <a:spcBef>
                <a:spcPts val="0"/>
              </a:spcBef>
              <a:spcAft>
                <a:spcPts val="0"/>
              </a:spcAft>
              <a:buClr>
                <a:srgbClr val="D5252B"/>
              </a:buClr>
              <a:buSzPts val="1400"/>
              <a:buFont typeface="Changa ExtraBold"/>
              <a:buNone/>
              <a:defRPr sz="1800">
                <a:solidFill>
                  <a:srgbClr val="D5252B"/>
                </a:solidFill>
                <a:latin typeface="Changa ExtraBold"/>
                <a:ea typeface="Changa ExtraBold"/>
                <a:cs typeface="Changa ExtraBold"/>
                <a:sym typeface="Changa ExtraBold"/>
              </a:defRPr>
            </a:lvl3pPr>
            <a:lvl4pPr lvl="3">
              <a:spcBef>
                <a:spcPts val="0"/>
              </a:spcBef>
              <a:spcAft>
                <a:spcPts val="0"/>
              </a:spcAft>
              <a:buClr>
                <a:srgbClr val="D5252B"/>
              </a:buClr>
              <a:buSzPts val="1400"/>
              <a:buFont typeface="Changa ExtraBold"/>
              <a:buNone/>
              <a:defRPr sz="1800">
                <a:solidFill>
                  <a:srgbClr val="D5252B"/>
                </a:solidFill>
                <a:latin typeface="Changa ExtraBold"/>
                <a:ea typeface="Changa ExtraBold"/>
                <a:cs typeface="Changa ExtraBold"/>
                <a:sym typeface="Changa ExtraBold"/>
              </a:defRPr>
            </a:lvl4pPr>
            <a:lvl5pPr lvl="4">
              <a:spcBef>
                <a:spcPts val="0"/>
              </a:spcBef>
              <a:spcAft>
                <a:spcPts val="0"/>
              </a:spcAft>
              <a:buClr>
                <a:srgbClr val="D5252B"/>
              </a:buClr>
              <a:buSzPts val="1400"/>
              <a:buFont typeface="Changa ExtraBold"/>
              <a:buNone/>
              <a:defRPr sz="1800">
                <a:solidFill>
                  <a:srgbClr val="D5252B"/>
                </a:solidFill>
                <a:latin typeface="Changa ExtraBold"/>
                <a:ea typeface="Changa ExtraBold"/>
                <a:cs typeface="Changa ExtraBold"/>
                <a:sym typeface="Changa ExtraBold"/>
              </a:defRPr>
            </a:lvl5pPr>
            <a:lvl6pPr lvl="5">
              <a:spcBef>
                <a:spcPts val="0"/>
              </a:spcBef>
              <a:spcAft>
                <a:spcPts val="0"/>
              </a:spcAft>
              <a:buClr>
                <a:srgbClr val="D5252B"/>
              </a:buClr>
              <a:buSzPts val="1400"/>
              <a:buFont typeface="Changa ExtraBold"/>
              <a:buNone/>
              <a:defRPr sz="1800">
                <a:solidFill>
                  <a:srgbClr val="D5252B"/>
                </a:solidFill>
                <a:latin typeface="Changa ExtraBold"/>
                <a:ea typeface="Changa ExtraBold"/>
                <a:cs typeface="Changa ExtraBold"/>
                <a:sym typeface="Changa ExtraBold"/>
              </a:defRPr>
            </a:lvl6pPr>
            <a:lvl7pPr lvl="6">
              <a:spcBef>
                <a:spcPts val="0"/>
              </a:spcBef>
              <a:spcAft>
                <a:spcPts val="0"/>
              </a:spcAft>
              <a:buClr>
                <a:srgbClr val="D5252B"/>
              </a:buClr>
              <a:buSzPts val="1400"/>
              <a:buFont typeface="Changa ExtraBold"/>
              <a:buNone/>
              <a:defRPr sz="1800">
                <a:solidFill>
                  <a:srgbClr val="D5252B"/>
                </a:solidFill>
                <a:latin typeface="Changa ExtraBold"/>
                <a:ea typeface="Changa ExtraBold"/>
                <a:cs typeface="Changa ExtraBold"/>
                <a:sym typeface="Changa ExtraBold"/>
              </a:defRPr>
            </a:lvl7pPr>
            <a:lvl8pPr lvl="7">
              <a:spcBef>
                <a:spcPts val="0"/>
              </a:spcBef>
              <a:spcAft>
                <a:spcPts val="0"/>
              </a:spcAft>
              <a:buClr>
                <a:srgbClr val="D5252B"/>
              </a:buClr>
              <a:buSzPts val="1400"/>
              <a:buFont typeface="Changa ExtraBold"/>
              <a:buNone/>
              <a:defRPr sz="1800">
                <a:solidFill>
                  <a:srgbClr val="D5252B"/>
                </a:solidFill>
                <a:latin typeface="Changa ExtraBold"/>
                <a:ea typeface="Changa ExtraBold"/>
                <a:cs typeface="Changa ExtraBold"/>
                <a:sym typeface="Changa ExtraBold"/>
              </a:defRPr>
            </a:lvl8pPr>
            <a:lvl9pPr lvl="8">
              <a:spcBef>
                <a:spcPts val="0"/>
              </a:spcBef>
              <a:spcAft>
                <a:spcPts val="0"/>
              </a:spcAft>
              <a:buClr>
                <a:srgbClr val="D5252B"/>
              </a:buClr>
              <a:buSzPts val="1400"/>
              <a:buFont typeface="Changa ExtraBold"/>
              <a:buNone/>
              <a:defRPr sz="1800">
                <a:solidFill>
                  <a:srgbClr val="D5252B"/>
                </a:solidFill>
                <a:latin typeface="Changa ExtraBold"/>
                <a:ea typeface="Changa ExtraBold"/>
                <a:cs typeface="Changa ExtraBold"/>
                <a:sym typeface="Changa ExtraBold"/>
              </a:defRPr>
            </a:lvl9pPr>
          </a:lstStyle>
          <a:p/>
        </p:txBody>
      </p:sp>
      <p:sp>
        <p:nvSpPr>
          <p:cNvPr id="10" name="Google Shape;10;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361950" lvl="0" marL="457200" marR="0" rtl="0" algn="l">
              <a:lnSpc>
                <a:spcPct val="115000"/>
              </a:lnSpc>
              <a:spcBef>
                <a:spcPts val="640"/>
              </a:spcBef>
              <a:spcAft>
                <a:spcPts val="0"/>
              </a:spcAft>
              <a:buClr>
                <a:srgbClr val="335879"/>
              </a:buClr>
              <a:buSzPts val="2100"/>
              <a:buFont typeface="Lato"/>
              <a:buChar char="•"/>
              <a:defRPr i="0" sz="2100" u="none" cap="none" strike="noStrike">
                <a:solidFill>
                  <a:srgbClr val="335879"/>
                </a:solidFill>
                <a:latin typeface="Lato"/>
                <a:ea typeface="Lato"/>
                <a:cs typeface="Lato"/>
                <a:sym typeface="Lato"/>
              </a:defRPr>
            </a:lvl1pPr>
            <a:lvl2pPr indent="-361950" lvl="1" marL="914400" marR="0" rtl="0" algn="l">
              <a:lnSpc>
                <a:spcPct val="115000"/>
              </a:lnSpc>
              <a:spcBef>
                <a:spcPts val="560"/>
              </a:spcBef>
              <a:spcAft>
                <a:spcPts val="0"/>
              </a:spcAft>
              <a:buClr>
                <a:srgbClr val="335879"/>
              </a:buClr>
              <a:buSzPts val="2100"/>
              <a:buFont typeface="Lato"/>
              <a:buChar char="–"/>
              <a:defRPr i="0" sz="2100" u="none" cap="none" strike="noStrike">
                <a:solidFill>
                  <a:srgbClr val="335879"/>
                </a:solidFill>
                <a:latin typeface="Lato"/>
                <a:ea typeface="Lato"/>
                <a:cs typeface="Lato"/>
                <a:sym typeface="Lato"/>
              </a:defRPr>
            </a:lvl2pPr>
            <a:lvl3pPr indent="-361950" lvl="2" marL="1371600" marR="0" rtl="0" algn="l">
              <a:lnSpc>
                <a:spcPct val="115000"/>
              </a:lnSpc>
              <a:spcBef>
                <a:spcPts val="480"/>
              </a:spcBef>
              <a:spcAft>
                <a:spcPts val="0"/>
              </a:spcAft>
              <a:buClr>
                <a:srgbClr val="335879"/>
              </a:buClr>
              <a:buSzPts val="2100"/>
              <a:buFont typeface="Lato"/>
              <a:buChar char="•"/>
              <a:defRPr i="0" sz="2100" u="none" cap="none" strike="noStrike">
                <a:solidFill>
                  <a:srgbClr val="335879"/>
                </a:solidFill>
                <a:latin typeface="Lato"/>
                <a:ea typeface="Lato"/>
                <a:cs typeface="Lato"/>
                <a:sym typeface="Lato"/>
              </a:defRPr>
            </a:lvl3pPr>
            <a:lvl4pPr indent="-361950" lvl="3" marL="1828800" marR="0" rtl="0" algn="l">
              <a:lnSpc>
                <a:spcPct val="115000"/>
              </a:lnSpc>
              <a:spcBef>
                <a:spcPts val="400"/>
              </a:spcBef>
              <a:spcAft>
                <a:spcPts val="0"/>
              </a:spcAft>
              <a:buClr>
                <a:srgbClr val="335879"/>
              </a:buClr>
              <a:buSzPts val="2100"/>
              <a:buFont typeface="Lato"/>
              <a:buChar char="–"/>
              <a:defRPr i="0" sz="2100" u="none" cap="none" strike="noStrike">
                <a:solidFill>
                  <a:srgbClr val="335879"/>
                </a:solidFill>
                <a:latin typeface="Lato"/>
                <a:ea typeface="Lato"/>
                <a:cs typeface="Lato"/>
                <a:sym typeface="Lato"/>
              </a:defRPr>
            </a:lvl4pPr>
            <a:lvl5pPr indent="-361950" lvl="4" marL="2286000" marR="0" rtl="0" algn="l">
              <a:lnSpc>
                <a:spcPct val="115000"/>
              </a:lnSpc>
              <a:spcBef>
                <a:spcPts val="400"/>
              </a:spcBef>
              <a:spcAft>
                <a:spcPts val="0"/>
              </a:spcAft>
              <a:buClr>
                <a:srgbClr val="335879"/>
              </a:buClr>
              <a:buSzPts val="2100"/>
              <a:buFont typeface="Lato"/>
              <a:buChar char="»"/>
              <a:defRPr i="0" sz="2100" u="none" cap="none" strike="noStrike">
                <a:solidFill>
                  <a:srgbClr val="335879"/>
                </a:solidFill>
                <a:latin typeface="Lato"/>
                <a:ea typeface="Lato"/>
                <a:cs typeface="Lato"/>
                <a:sym typeface="Lato"/>
              </a:defRPr>
            </a:lvl5pPr>
            <a:lvl6pPr indent="-361950" lvl="5" marL="2743200" marR="0" rtl="0" algn="l">
              <a:lnSpc>
                <a:spcPct val="115000"/>
              </a:lnSpc>
              <a:spcBef>
                <a:spcPts val="400"/>
              </a:spcBef>
              <a:spcAft>
                <a:spcPts val="0"/>
              </a:spcAft>
              <a:buClr>
                <a:srgbClr val="335879"/>
              </a:buClr>
              <a:buSzPts val="2100"/>
              <a:buFont typeface="Lato"/>
              <a:buChar char="•"/>
              <a:defRPr i="0" sz="2100" u="none" cap="none" strike="noStrike">
                <a:solidFill>
                  <a:srgbClr val="335879"/>
                </a:solidFill>
                <a:latin typeface="Lato"/>
                <a:ea typeface="Lato"/>
                <a:cs typeface="Lato"/>
                <a:sym typeface="Lato"/>
              </a:defRPr>
            </a:lvl6pPr>
            <a:lvl7pPr indent="-361950" lvl="6" marL="3200400" marR="0" rtl="0" algn="l">
              <a:lnSpc>
                <a:spcPct val="115000"/>
              </a:lnSpc>
              <a:spcBef>
                <a:spcPts val="400"/>
              </a:spcBef>
              <a:spcAft>
                <a:spcPts val="0"/>
              </a:spcAft>
              <a:buClr>
                <a:srgbClr val="335879"/>
              </a:buClr>
              <a:buSzPts val="2100"/>
              <a:buFont typeface="Lato"/>
              <a:buChar char="•"/>
              <a:defRPr i="0" sz="2100" u="none" cap="none" strike="noStrike">
                <a:solidFill>
                  <a:srgbClr val="335879"/>
                </a:solidFill>
                <a:latin typeface="Lato"/>
                <a:ea typeface="Lato"/>
                <a:cs typeface="Lato"/>
                <a:sym typeface="Lato"/>
              </a:defRPr>
            </a:lvl7pPr>
            <a:lvl8pPr indent="-361950" lvl="7" marL="3657600" marR="0" rtl="0" algn="l">
              <a:lnSpc>
                <a:spcPct val="115000"/>
              </a:lnSpc>
              <a:spcBef>
                <a:spcPts val="400"/>
              </a:spcBef>
              <a:spcAft>
                <a:spcPts val="0"/>
              </a:spcAft>
              <a:buClr>
                <a:srgbClr val="335879"/>
              </a:buClr>
              <a:buSzPts val="2100"/>
              <a:buFont typeface="Lato"/>
              <a:buChar char="•"/>
              <a:defRPr i="0" sz="2100" u="none" cap="none" strike="noStrike">
                <a:solidFill>
                  <a:srgbClr val="335879"/>
                </a:solidFill>
                <a:latin typeface="Lato"/>
                <a:ea typeface="Lato"/>
                <a:cs typeface="Lato"/>
                <a:sym typeface="Lato"/>
              </a:defRPr>
            </a:lvl8pPr>
            <a:lvl9pPr indent="-361950" lvl="8" marL="4114800" marR="0" rtl="0" algn="l">
              <a:lnSpc>
                <a:spcPct val="115000"/>
              </a:lnSpc>
              <a:spcBef>
                <a:spcPts val="400"/>
              </a:spcBef>
              <a:spcAft>
                <a:spcPts val="0"/>
              </a:spcAft>
              <a:buClr>
                <a:srgbClr val="335879"/>
              </a:buClr>
              <a:buSzPts val="2100"/>
              <a:buFont typeface="Lato"/>
              <a:buChar char="•"/>
              <a:defRPr i="0" sz="2100" u="none" cap="none" strike="noStrike">
                <a:solidFill>
                  <a:srgbClr val="335879"/>
                </a:solidFill>
                <a:latin typeface="Lato"/>
                <a:ea typeface="Lato"/>
                <a:cs typeface="Lato"/>
                <a:sym typeface="Lato"/>
              </a:defRPr>
            </a:lvl9pPr>
          </a:lstStyle>
          <a:p/>
        </p:txBody>
      </p:sp>
      <p:sp>
        <p:nvSpPr>
          <p:cNvPr id="11" name="Google Shape;11;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9.png"/><Relationship Id="rId7"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29.png"/><Relationship Id="rId6" Type="http://schemas.openxmlformats.org/officeDocument/2006/relationships/image" Target="../media/image30.png"/></Relationships>
</file>

<file path=ppt/slides/_rels/slide11.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43.png"/><Relationship Id="rId5" Type="http://schemas.openxmlformats.org/officeDocument/2006/relationships/image" Target="../media/image7.png"/><Relationship Id="rId6" Type="http://schemas.openxmlformats.org/officeDocument/2006/relationships/image" Target="../media/image31.png"/><Relationship Id="rId7" Type="http://schemas.openxmlformats.org/officeDocument/2006/relationships/image" Target="../media/image8.png"/><Relationship Id="rId8"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4.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38.png"/><Relationship Id="rId5" Type="http://schemas.openxmlformats.org/officeDocument/2006/relationships/image" Target="../media/image7.png"/><Relationship Id="rId6" Type="http://schemas.openxmlformats.org/officeDocument/2006/relationships/image" Target="../media/image37.png"/><Relationship Id="rId7"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7.png"/><Relationship Id="rId5"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45.jpg"/><Relationship Id="rId7" Type="http://schemas.openxmlformats.org/officeDocument/2006/relationships/image" Target="../media/image52.jpg"/><Relationship Id="rId8" Type="http://schemas.openxmlformats.org/officeDocument/2006/relationships/image" Target="../media/image4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32.png"/></Relationships>
</file>

<file path=ppt/slides/_rels/slide17.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29.png"/><Relationship Id="rId12"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22.png"/><Relationship Id="rId9" Type="http://schemas.openxmlformats.org/officeDocument/2006/relationships/image" Target="../media/image17.png"/><Relationship Id="rId5" Type="http://schemas.openxmlformats.org/officeDocument/2006/relationships/image" Target="../media/image32.png"/><Relationship Id="rId6" Type="http://schemas.openxmlformats.org/officeDocument/2006/relationships/image" Target="../media/image10.png"/><Relationship Id="rId7" Type="http://schemas.openxmlformats.org/officeDocument/2006/relationships/image" Target="../media/image18.png"/><Relationship Id="rId8" Type="http://schemas.openxmlformats.org/officeDocument/2006/relationships/image" Target="../media/image30.png"/></Relationships>
</file>

<file path=ppt/slides/_rels/slide18.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7.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31.png"/><Relationship Id="rId8"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17.png"/><Relationship Id="rId7"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32.png"/><Relationship Id="rId6" Type="http://schemas.openxmlformats.org/officeDocument/2006/relationships/image" Target="../media/image21.png"/><Relationship Id="rId7" Type="http://schemas.openxmlformats.org/officeDocument/2006/relationships/image" Target="../media/image25.png"/><Relationship Id="rId8"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C"/>
        </a:solidFill>
      </p:bgPr>
    </p:bg>
    <p:spTree>
      <p:nvGrpSpPr>
        <p:cNvPr id="215" name="Shape 215"/>
        <p:cNvGrpSpPr/>
        <p:nvPr/>
      </p:nvGrpSpPr>
      <p:grpSpPr>
        <a:xfrm>
          <a:off x="0" y="0"/>
          <a:ext cx="0" cy="0"/>
          <a:chOff x="0" y="0"/>
          <a:chExt cx="0" cy="0"/>
        </a:xfrm>
      </p:grpSpPr>
      <p:grpSp>
        <p:nvGrpSpPr>
          <p:cNvPr id="216" name="Google Shape;216;p19"/>
          <p:cNvGrpSpPr/>
          <p:nvPr/>
        </p:nvGrpSpPr>
        <p:grpSpPr>
          <a:xfrm>
            <a:off x="-1039873" y="26775"/>
            <a:ext cx="20526375" cy="10287000"/>
            <a:chOff x="0" y="0"/>
            <a:chExt cx="27368500" cy="13716000"/>
          </a:xfrm>
        </p:grpSpPr>
        <p:sp>
          <p:nvSpPr>
            <p:cNvPr id="217" name="Google Shape;217;p19"/>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218" name="Google Shape;218;p19"/>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sp>
        <p:nvSpPr>
          <p:cNvPr id="219" name="Google Shape;219;p19"/>
          <p:cNvSpPr/>
          <p:nvPr/>
        </p:nvSpPr>
        <p:spPr>
          <a:xfrm>
            <a:off x="516723" y="2231794"/>
            <a:ext cx="17413208" cy="5876958"/>
          </a:xfrm>
          <a:custGeom>
            <a:rect b="b" l="l" r="r" t="t"/>
            <a:pathLst>
              <a:path extrusionOk="0" h="5876958" w="17413208">
                <a:moveTo>
                  <a:pt x="0" y="0"/>
                </a:moveTo>
                <a:lnTo>
                  <a:pt x="17413209" y="0"/>
                </a:lnTo>
                <a:lnTo>
                  <a:pt x="17413209" y="5876958"/>
                </a:lnTo>
                <a:lnTo>
                  <a:pt x="0" y="5876958"/>
                </a:lnTo>
                <a:lnTo>
                  <a:pt x="0" y="0"/>
                </a:lnTo>
                <a:close/>
              </a:path>
            </a:pathLst>
          </a:custGeom>
          <a:blipFill rotWithShape="1">
            <a:blip r:embed="rId4">
              <a:alphaModFix/>
            </a:blip>
            <a:stretch>
              <a:fillRect b="0" l="0" r="0" t="0"/>
            </a:stretch>
          </a:blipFill>
          <a:ln>
            <a:noFill/>
          </a:ln>
        </p:spPr>
      </p:sp>
      <p:sp>
        <p:nvSpPr>
          <p:cNvPr id="220" name="Google Shape;220;p19"/>
          <p:cNvSpPr/>
          <p:nvPr/>
        </p:nvSpPr>
        <p:spPr>
          <a:xfrm>
            <a:off x="-894160" y="446340"/>
            <a:ext cx="8287993" cy="10151115"/>
          </a:xfrm>
          <a:custGeom>
            <a:rect b="b" l="l" r="r" t="t"/>
            <a:pathLst>
              <a:path extrusionOk="0" h="10151115" w="8287993">
                <a:moveTo>
                  <a:pt x="0" y="0"/>
                </a:moveTo>
                <a:lnTo>
                  <a:pt x="8287993" y="0"/>
                </a:lnTo>
                <a:lnTo>
                  <a:pt x="8287993" y="10151115"/>
                </a:lnTo>
                <a:lnTo>
                  <a:pt x="0" y="10151115"/>
                </a:lnTo>
                <a:lnTo>
                  <a:pt x="0" y="0"/>
                </a:lnTo>
                <a:close/>
              </a:path>
            </a:pathLst>
          </a:custGeom>
          <a:blipFill rotWithShape="1">
            <a:blip r:embed="rId5">
              <a:alphaModFix/>
            </a:blip>
            <a:stretch>
              <a:fillRect b="0" l="-42502" r="-36500" t="0"/>
            </a:stretch>
          </a:blipFill>
          <a:ln>
            <a:noFill/>
          </a:ln>
        </p:spPr>
      </p:sp>
      <p:sp>
        <p:nvSpPr>
          <p:cNvPr id="221" name="Google Shape;221;p19"/>
          <p:cNvSpPr txBox="1"/>
          <p:nvPr/>
        </p:nvSpPr>
        <p:spPr>
          <a:xfrm>
            <a:off x="6509300" y="3357576"/>
            <a:ext cx="101559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2000" u="none" cap="none" strike="noStrike">
                <a:solidFill>
                  <a:srgbClr val="D5252B"/>
                </a:solidFill>
                <a:latin typeface="Changa ExtraBold"/>
                <a:ea typeface="Changa ExtraBold"/>
                <a:cs typeface="Changa ExtraBold"/>
                <a:sym typeface="Changa ExtraBold"/>
              </a:rPr>
              <a:t>CARDIOLOGY</a:t>
            </a:r>
            <a:r>
              <a:rPr b="1" lang="en-US" sz="12000">
                <a:solidFill>
                  <a:srgbClr val="D5252B"/>
                </a:solidFill>
                <a:latin typeface="Changa ExtraBold"/>
                <a:ea typeface="Changa ExtraBold"/>
                <a:cs typeface="Changa ExtraBold"/>
                <a:sym typeface="Changa ExtraBold"/>
              </a:rPr>
              <a:t> </a:t>
            </a:r>
            <a:endParaRPr sz="12000"/>
          </a:p>
        </p:txBody>
      </p:sp>
      <p:sp>
        <p:nvSpPr>
          <p:cNvPr id="222" name="Google Shape;222;p19"/>
          <p:cNvSpPr txBox="1"/>
          <p:nvPr/>
        </p:nvSpPr>
        <p:spPr>
          <a:xfrm>
            <a:off x="6509296" y="6941815"/>
            <a:ext cx="6513900" cy="554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335879"/>
                </a:solidFill>
                <a:latin typeface="Lato"/>
                <a:ea typeface="Lato"/>
                <a:cs typeface="Lato"/>
                <a:sym typeface="Lato"/>
              </a:rPr>
              <a:t>HEALTHCARE PRESENTATION</a:t>
            </a:r>
            <a:endParaRPr/>
          </a:p>
        </p:txBody>
      </p:sp>
      <p:sp>
        <p:nvSpPr>
          <p:cNvPr id="223" name="Google Shape;223;p19"/>
          <p:cNvSpPr/>
          <p:nvPr/>
        </p:nvSpPr>
        <p:spPr>
          <a:xfrm>
            <a:off x="12111841" y="5742299"/>
            <a:ext cx="7894937" cy="4855156"/>
          </a:xfrm>
          <a:custGeom>
            <a:rect b="b" l="l" r="r" t="t"/>
            <a:pathLst>
              <a:path extrusionOk="0" h="4855156" w="7894937">
                <a:moveTo>
                  <a:pt x="0" y="0"/>
                </a:moveTo>
                <a:lnTo>
                  <a:pt x="7894936" y="0"/>
                </a:lnTo>
                <a:lnTo>
                  <a:pt x="7894936" y="4855156"/>
                </a:lnTo>
                <a:lnTo>
                  <a:pt x="0" y="4855156"/>
                </a:lnTo>
                <a:lnTo>
                  <a:pt x="0" y="0"/>
                </a:lnTo>
                <a:close/>
              </a:path>
            </a:pathLst>
          </a:custGeom>
          <a:blipFill rotWithShape="1">
            <a:blip r:embed="rId6">
              <a:alphaModFix/>
            </a:blip>
            <a:stretch>
              <a:fillRect b="-22260" l="-9047" r="-12662" t="-13152"/>
            </a:stretch>
          </a:blipFill>
          <a:ln>
            <a:noFill/>
          </a:ln>
        </p:spPr>
      </p:sp>
      <p:sp>
        <p:nvSpPr>
          <p:cNvPr id="224" name="Google Shape;224;p19"/>
          <p:cNvSpPr/>
          <p:nvPr/>
        </p:nvSpPr>
        <p:spPr>
          <a:xfrm>
            <a:off x="7726207" y="-1089040"/>
            <a:ext cx="7486244" cy="5122167"/>
          </a:xfrm>
          <a:custGeom>
            <a:rect b="b" l="l" r="r" t="t"/>
            <a:pathLst>
              <a:path extrusionOk="0" h="5122167" w="7486244">
                <a:moveTo>
                  <a:pt x="0" y="0"/>
                </a:moveTo>
                <a:lnTo>
                  <a:pt x="7486243" y="0"/>
                </a:lnTo>
                <a:lnTo>
                  <a:pt x="7486243" y="5122167"/>
                </a:lnTo>
                <a:lnTo>
                  <a:pt x="0" y="5122167"/>
                </a:lnTo>
                <a:lnTo>
                  <a:pt x="0" y="0"/>
                </a:lnTo>
                <a:close/>
              </a:path>
            </a:pathLst>
          </a:custGeom>
          <a:blipFill rotWithShape="1">
            <a:blip r:embed="rId7">
              <a:alphaModFix/>
            </a:blip>
            <a:stretch>
              <a:fillRect b="0" l="0" r="0" t="0"/>
            </a:stretch>
          </a:blipFill>
          <a:ln>
            <a:noFill/>
          </a:ln>
        </p:spPr>
      </p:sp>
      <p:sp>
        <p:nvSpPr>
          <p:cNvPr id="225" name="Google Shape;225;p19"/>
          <p:cNvSpPr txBox="1"/>
          <p:nvPr/>
        </p:nvSpPr>
        <p:spPr>
          <a:xfrm>
            <a:off x="6509300" y="4692300"/>
            <a:ext cx="65139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0">
                <a:solidFill>
                  <a:srgbClr val="D5252B"/>
                </a:solidFill>
                <a:latin typeface="Changa ExtraBold"/>
                <a:ea typeface="Changa ExtraBold"/>
                <a:cs typeface="Changa ExtraBold"/>
                <a:sym typeface="Changa ExtraBold"/>
              </a:rPr>
              <a:t>CENTER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FF1"/>
        </a:solidFill>
      </p:bgPr>
    </p:bg>
    <p:spTree>
      <p:nvGrpSpPr>
        <p:cNvPr id="395" name="Shape 395"/>
        <p:cNvGrpSpPr/>
        <p:nvPr/>
      </p:nvGrpSpPr>
      <p:grpSpPr>
        <a:xfrm>
          <a:off x="0" y="0"/>
          <a:ext cx="0" cy="0"/>
          <a:chOff x="0" y="0"/>
          <a:chExt cx="0" cy="0"/>
        </a:xfrm>
      </p:grpSpPr>
      <p:grpSp>
        <p:nvGrpSpPr>
          <p:cNvPr id="396" name="Google Shape;396;p28"/>
          <p:cNvGrpSpPr/>
          <p:nvPr/>
        </p:nvGrpSpPr>
        <p:grpSpPr>
          <a:xfrm>
            <a:off x="-1039860" y="0"/>
            <a:ext cx="20526375" cy="10287000"/>
            <a:chOff x="0" y="0"/>
            <a:chExt cx="27368500" cy="13716000"/>
          </a:xfrm>
        </p:grpSpPr>
        <p:sp>
          <p:nvSpPr>
            <p:cNvPr id="397" name="Google Shape;397;p28"/>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398" name="Google Shape;398;p28"/>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sp>
        <p:nvSpPr>
          <p:cNvPr id="399" name="Google Shape;399;p28"/>
          <p:cNvSpPr/>
          <p:nvPr/>
        </p:nvSpPr>
        <p:spPr>
          <a:xfrm>
            <a:off x="2521418" y="962995"/>
            <a:ext cx="13245164" cy="8361010"/>
          </a:xfrm>
          <a:custGeom>
            <a:rect b="b" l="l" r="r" t="t"/>
            <a:pathLst>
              <a:path extrusionOk="0" h="8361010" w="13245164">
                <a:moveTo>
                  <a:pt x="0" y="0"/>
                </a:moveTo>
                <a:lnTo>
                  <a:pt x="13245164" y="0"/>
                </a:lnTo>
                <a:lnTo>
                  <a:pt x="13245164" y="8361010"/>
                </a:lnTo>
                <a:lnTo>
                  <a:pt x="0" y="8361010"/>
                </a:lnTo>
                <a:lnTo>
                  <a:pt x="0" y="0"/>
                </a:lnTo>
                <a:close/>
              </a:path>
            </a:pathLst>
          </a:custGeom>
          <a:blipFill rotWithShape="1">
            <a:blip r:embed="rId4">
              <a:alphaModFix/>
            </a:blip>
            <a:stretch>
              <a:fillRect b="0" l="0" r="0" t="0"/>
            </a:stretch>
          </a:blipFill>
          <a:ln>
            <a:noFill/>
          </a:ln>
        </p:spPr>
      </p:sp>
      <p:sp>
        <p:nvSpPr>
          <p:cNvPr id="400" name="Google Shape;400;p28"/>
          <p:cNvSpPr/>
          <p:nvPr/>
        </p:nvSpPr>
        <p:spPr>
          <a:xfrm>
            <a:off x="-1143000" y="1290366"/>
            <a:ext cx="5951867" cy="9533091"/>
          </a:xfrm>
          <a:custGeom>
            <a:rect b="b" l="l" r="r" t="t"/>
            <a:pathLst>
              <a:path extrusionOk="0" h="9533091" w="5951867">
                <a:moveTo>
                  <a:pt x="0" y="0"/>
                </a:moveTo>
                <a:lnTo>
                  <a:pt x="5951867" y="0"/>
                </a:lnTo>
                <a:lnTo>
                  <a:pt x="5951867" y="9533091"/>
                </a:lnTo>
                <a:lnTo>
                  <a:pt x="0" y="9533091"/>
                </a:lnTo>
                <a:lnTo>
                  <a:pt x="0" y="0"/>
                </a:lnTo>
                <a:close/>
              </a:path>
            </a:pathLst>
          </a:custGeom>
          <a:blipFill rotWithShape="1">
            <a:blip r:embed="rId5">
              <a:alphaModFix/>
            </a:blip>
            <a:stretch>
              <a:fillRect b="0" l="-67046" r="-67046" t="0"/>
            </a:stretch>
          </a:blipFill>
          <a:ln>
            <a:noFill/>
          </a:ln>
        </p:spPr>
      </p:sp>
      <p:sp>
        <p:nvSpPr>
          <p:cNvPr id="401" name="Google Shape;401;p28"/>
          <p:cNvSpPr/>
          <p:nvPr/>
        </p:nvSpPr>
        <p:spPr>
          <a:xfrm>
            <a:off x="13117400" y="1290366"/>
            <a:ext cx="7027619" cy="11211284"/>
          </a:xfrm>
          <a:custGeom>
            <a:rect b="b" l="l" r="r" t="t"/>
            <a:pathLst>
              <a:path extrusionOk="0" h="11211284" w="7027619">
                <a:moveTo>
                  <a:pt x="0" y="0"/>
                </a:moveTo>
                <a:lnTo>
                  <a:pt x="7027618" y="0"/>
                </a:lnTo>
                <a:lnTo>
                  <a:pt x="7027618" y="11211284"/>
                </a:lnTo>
                <a:lnTo>
                  <a:pt x="0" y="11211284"/>
                </a:lnTo>
                <a:lnTo>
                  <a:pt x="0" y="0"/>
                </a:lnTo>
                <a:close/>
              </a:path>
            </a:pathLst>
          </a:custGeom>
          <a:blipFill rotWithShape="1">
            <a:blip r:embed="rId6">
              <a:alphaModFix/>
            </a:blip>
            <a:stretch>
              <a:fillRect b="0" l="-106721" r="-26427" t="0"/>
            </a:stretch>
          </a:blipFill>
          <a:ln>
            <a:noFill/>
          </a:ln>
        </p:spPr>
      </p:sp>
      <p:sp>
        <p:nvSpPr>
          <p:cNvPr id="402" name="Google Shape;402;p28"/>
          <p:cNvSpPr txBox="1"/>
          <p:nvPr/>
        </p:nvSpPr>
        <p:spPr>
          <a:xfrm>
            <a:off x="4384122" y="3062547"/>
            <a:ext cx="9519900" cy="383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5600" u="none" cap="none" strike="noStrike">
                <a:solidFill>
                  <a:srgbClr val="335879"/>
                </a:solidFill>
                <a:latin typeface="Changa"/>
                <a:ea typeface="Changa"/>
                <a:cs typeface="Changa"/>
                <a:sym typeface="Changa"/>
              </a:rPr>
              <a:t>“This is a quote, words full of wisdom that someone important said and can make the reader get inspired.”</a:t>
            </a:r>
            <a:endParaRPr/>
          </a:p>
        </p:txBody>
      </p:sp>
      <p:sp>
        <p:nvSpPr>
          <p:cNvPr id="403" name="Google Shape;403;p28"/>
          <p:cNvSpPr txBox="1"/>
          <p:nvPr/>
        </p:nvSpPr>
        <p:spPr>
          <a:xfrm>
            <a:off x="7208986" y="7384006"/>
            <a:ext cx="3870027"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D5252B"/>
                </a:solidFill>
                <a:latin typeface="Lato"/>
                <a:ea typeface="Lato"/>
                <a:cs typeface="Lato"/>
                <a:sym typeface="Lato"/>
              </a:rPr>
              <a:t> - SOURCE HERE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C"/>
        </a:solidFill>
      </p:bgPr>
    </p:bg>
    <p:spTree>
      <p:nvGrpSpPr>
        <p:cNvPr id="407" name="Shape 407"/>
        <p:cNvGrpSpPr/>
        <p:nvPr/>
      </p:nvGrpSpPr>
      <p:grpSpPr>
        <a:xfrm>
          <a:off x="0" y="0"/>
          <a:ext cx="0" cy="0"/>
          <a:chOff x="0" y="0"/>
          <a:chExt cx="0" cy="0"/>
        </a:xfrm>
      </p:grpSpPr>
      <p:grpSp>
        <p:nvGrpSpPr>
          <p:cNvPr id="408" name="Google Shape;408;p29"/>
          <p:cNvGrpSpPr/>
          <p:nvPr/>
        </p:nvGrpSpPr>
        <p:grpSpPr>
          <a:xfrm>
            <a:off x="-1039860" y="0"/>
            <a:ext cx="20526375" cy="10287000"/>
            <a:chOff x="0" y="0"/>
            <a:chExt cx="27368500" cy="13716000"/>
          </a:xfrm>
        </p:grpSpPr>
        <p:sp>
          <p:nvSpPr>
            <p:cNvPr id="409" name="Google Shape;409;p29"/>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410" name="Google Shape;410;p29"/>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sp>
        <p:nvSpPr>
          <p:cNvPr id="411" name="Google Shape;411;p29"/>
          <p:cNvSpPr/>
          <p:nvPr/>
        </p:nvSpPr>
        <p:spPr>
          <a:xfrm>
            <a:off x="9144000" y="-507416"/>
            <a:ext cx="10437928" cy="7141740"/>
          </a:xfrm>
          <a:custGeom>
            <a:rect b="b" l="l" r="r" t="t"/>
            <a:pathLst>
              <a:path extrusionOk="0" h="7141740" w="10437928">
                <a:moveTo>
                  <a:pt x="0" y="0"/>
                </a:moveTo>
                <a:lnTo>
                  <a:pt x="10437928" y="0"/>
                </a:lnTo>
                <a:lnTo>
                  <a:pt x="10437928" y="7141741"/>
                </a:lnTo>
                <a:lnTo>
                  <a:pt x="0" y="7141741"/>
                </a:lnTo>
                <a:lnTo>
                  <a:pt x="0" y="0"/>
                </a:lnTo>
                <a:close/>
              </a:path>
            </a:pathLst>
          </a:custGeom>
          <a:blipFill rotWithShape="1">
            <a:blip r:embed="rId4">
              <a:alphaModFix/>
            </a:blip>
            <a:stretch>
              <a:fillRect b="0" l="0" r="0" t="0"/>
            </a:stretch>
          </a:blipFill>
          <a:ln>
            <a:noFill/>
          </a:ln>
        </p:spPr>
      </p:sp>
      <p:sp>
        <p:nvSpPr>
          <p:cNvPr id="412" name="Google Shape;412;p29"/>
          <p:cNvSpPr txBox="1"/>
          <p:nvPr/>
        </p:nvSpPr>
        <p:spPr>
          <a:xfrm>
            <a:off x="1028700" y="2584967"/>
            <a:ext cx="5939100" cy="295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D5252B"/>
                </a:solidFill>
                <a:latin typeface="Changa ExtraBold"/>
                <a:ea typeface="Changa ExtraBold"/>
                <a:cs typeface="Changa ExtraBold"/>
                <a:sym typeface="Changa ExtraBold"/>
              </a:rPr>
              <a:t>CHARTS HERE</a:t>
            </a:r>
            <a:endParaRPr/>
          </a:p>
        </p:txBody>
      </p:sp>
      <p:sp>
        <p:nvSpPr>
          <p:cNvPr id="413" name="Google Shape;413;p29"/>
          <p:cNvSpPr txBox="1"/>
          <p:nvPr/>
        </p:nvSpPr>
        <p:spPr>
          <a:xfrm>
            <a:off x="1028700" y="5819175"/>
            <a:ext cx="32586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 sed do eiusmod tempor incididunt ut labore et dolore magna aliqua. </a:t>
            </a:r>
            <a:endParaRPr/>
          </a:p>
        </p:txBody>
      </p:sp>
      <p:sp>
        <p:nvSpPr>
          <p:cNvPr id="414" name="Google Shape;414;p29"/>
          <p:cNvSpPr/>
          <p:nvPr/>
        </p:nvSpPr>
        <p:spPr>
          <a:xfrm>
            <a:off x="7195036" y="355965"/>
            <a:ext cx="4803215" cy="4797211"/>
          </a:xfrm>
          <a:custGeom>
            <a:rect b="b" l="l" r="r" t="t"/>
            <a:pathLst>
              <a:path extrusionOk="0" h="4797211" w="4803215">
                <a:moveTo>
                  <a:pt x="0" y="0"/>
                </a:moveTo>
                <a:lnTo>
                  <a:pt x="4803215" y="0"/>
                </a:lnTo>
                <a:lnTo>
                  <a:pt x="4803215" y="4797211"/>
                </a:lnTo>
                <a:lnTo>
                  <a:pt x="0" y="4797211"/>
                </a:lnTo>
                <a:lnTo>
                  <a:pt x="0" y="0"/>
                </a:lnTo>
                <a:close/>
              </a:path>
            </a:pathLst>
          </a:custGeom>
          <a:blipFill rotWithShape="1">
            <a:blip r:embed="rId5">
              <a:alphaModFix/>
            </a:blip>
            <a:stretch>
              <a:fillRect b="0" l="0" r="0" t="0"/>
            </a:stretch>
          </a:blipFill>
          <a:ln>
            <a:noFill/>
          </a:ln>
        </p:spPr>
      </p:sp>
      <p:sp>
        <p:nvSpPr>
          <p:cNvPr id="415" name="Google Shape;415;p29"/>
          <p:cNvSpPr/>
          <p:nvPr/>
        </p:nvSpPr>
        <p:spPr>
          <a:xfrm flipH="1">
            <a:off x="4287184" y="6735765"/>
            <a:ext cx="6220990" cy="5045069"/>
          </a:xfrm>
          <a:custGeom>
            <a:rect b="b" l="l" r="r" t="t"/>
            <a:pathLst>
              <a:path extrusionOk="0" h="5045069" w="6220990">
                <a:moveTo>
                  <a:pt x="6220990" y="0"/>
                </a:moveTo>
                <a:lnTo>
                  <a:pt x="0" y="0"/>
                </a:lnTo>
                <a:lnTo>
                  <a:pt x="0" y="5045070"/>
                </a:lnTo>
                <a:lnTo>
                  <a:pt x="6220990" y="5045070"/>
                </a:lnTo>
                <a:lnTo>
                  <a:pt x="6220990" y="0"/>
                </a:lnTo>
                <a:close/>
              </a:path>
            </a:pathLst>
          </a:custGeom>
          <a:blipFill rotWithShape="1">
            <a:blip r:embed="rId6">
              <a:alphaModFix/>
            </a:blip>
            <a:stretch>
              <a:fillRect b="0" l="-9035" r="-11786" t="-1936"/>
            </a:stretch>
          </a:blipFill>
          <a:ln>
            <a:noFill/>
          </a:ln>
        </p:spPr>
      </p:sp>
      <p:sp>
        <p:nvSpPr>
          <p:cNvPr id="416" name="Google Shape;416;p29"/>
          <p:cNvSpPr/>
          <p:nvPr/>
        </p:nvSpPr>
        <p:spPr>
          <a:xfrm>
            <a:off x="624870" y="-1250643"/>
            <a:ext cx="5853774" cy="4005213"/>
          </a:xfrm>
          <a:custGeom>
            <a:rect b="b" l="l" r="r" t="t"/>
            <a:pathLst>
              <a:path extrusionOk="0" h="4005213" w="5853774">
                <a:moveTo>
                  <a:pt x="0" y="0"/>
                </a:moveTo>
                <a:lnTo>
                  <a:pt x="5853774" y="0"/>
                </a:lnTo>
                <a:lnTo>
                  <a:pt x="5853774" y="4005214"/>
                </a:lnTo>
                <a:lnTo>
                  <a:pt x="0" y="4005214"/>
                </a:lnTo>
                <a:lnTo>
                  <a:pt x="0" y="0"/>
                </a:lnTo>
                <a:close/>
              </a:path>
            </a:pathLst>
          </a:custGeom>
          <a:blipFill rotWithShape="1">
            <a:blip r:embed="rId7">
              <a:alphaModFix/>
            </a:blip>
            <a:stretch>
              <a:fillRect b="0" l="0" r="0" t="0"/>
            </a:stretch>
          </a:blipFill>
          <a:ln>
            <a:noFill/>
          </a:ln>
        </p:spPr>
      </p:sp>
      <p:pic>
        <p:nvPicPr>
          <p:cNvPr id="417" name="Google Shape;417;p29"/>
          <p:cNvPicPr preferRelativeResize="0"/>
          <p:nvPr/>
        </p:nvPicPr>
        <p:blipFill rotWithShape="1">
          <a:blip r:embed="rId8">
            <a:alphaModFix/>
          </a:blip>
          <a:srcRect b="0" l="0" r="0" t="0"/>
          <a:stretch/>
        </p:blipFill>
        <p:spPr>
          <a:xfrm>
            <a:off x="8236222" y="878105"/>
            <a:ext cx="2720843" cy="2720843"/>
          </a:xfrm>
          <a:prstGeom prst="rect">
            <a:avLst/>
          </a:prstGeom>
          <a:noFill/>
          <a:ln>
            <a:noFill/>
          </a:ln>
        </p:spPr>
      </p:pic>
      <p:sp>
        <p:nvSpPr>
          <p:cNvPr id="418" name="Google Shape;418;p29"/>
          <p:cNvSpPr txBox="1"/>
          <p:nvPr/>
        </p:nvSpPr>
        <p:spPr>
          <a:xfrm>
            <a:off x="7661630" y="3686326"/>
            <a:ext cx="3870027"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D5252B"/>
                </a:solidFill>
                <a:latin typeface="Lato"/>
                <a:ea typeface="Lato"/>
                <a:cs typeface="Lato"/>
                <a:sym typeface="Lato"/>
              </a:rPr>
              <a:t>TITLE HERE</a:t>
            </a:r>
            <a:endParaRPr/>
          </a:p>
        </p:txBody>
      </p:sp>
      <p:sp>
        <p:nvSpPr>
          <p:cNvPr id="419" name="Google Shape;419;p29"/>
          <p:cNvSpPr/>
          <p:nvPr/>
        </p:nvSpPr>
        <p:spPr>
          <a:xfrm>
            <a:off x="12529320" y="355965"/>
            <a:ext cx="4803215" cy="4797211"/>
          </a:xfrm>
          <a:custGeom>
            <a:rect b="b" l="l" r="r" t="t"/>
            <a:pathLst>
              <a:path extrusionOk="0" h="4797211" w="4803215">
                <a:moveTo>
                  <a:pt x="0" y="0"/>
                </a:moveTo>
                <a:lnTo>
                  <a:pt x="4803216" y="0"/>
                </a:lnTo>
                <a:lnTo>
                  <a:pt x="4803216" y="4797211"/>
                </a:lnTo>
                <a:lnTo>
                  <a:pt x="0" y="4797211"/>
                </a:lnTo>
                <a:lnTo>
                  <a:pt x="0" y="0"/>
                </a:lnTo>
                <a:close/>
              </a:path>
            </a:pathLst>
          </a:custGeom>
          <a:blipFill rotWithShape="1">
            <a:blip r:embed="rId5">
              <a:alphaModFix/>
            </a:blip>
            <a:stretch>
              <a:fillRect b="0" l="0" r="0" t="0"/>
            </a:stretch>
          </a:blipFill>
          <a:ln>
            <a:noFill/>
          </a:ln>
        </p:spPr>
      </p:sp>
      <p:pic>
        <p:nvPicPr>
          <p:cNvPr id="420" name="Google Shape;420;p29"/>
          <p:cNvPicPr preferRelativeResize="0"/>
          <p:nvPr/>
        </p:nvPicPr>
        <p:blipFill rotWithShape="1">
          <a:blip r:embed="rId9">
            <a:alphaModFix/>
          </a:blip>
          <a:srcRect b="0" l="0" r="0" t="0"/>
          <a:stretch/>
        </p:blipFill>
        <p:spPr>
          <a:xfrm>
            <a:off x="13570506" y="878105"/>
            <a:ext cx="2720843" cy="2720843"/>
          </a:xfrm>
          <a:prstGeom prst="rect">
            <a:avLst/>
          </a:prstGeom>
          <a:noFill/>
          <a:ln>
            <a:noFill/>
          </a:ln>
        </p:spPr>
      </p:pic>
      <p:sp>
        <p:nvSpPr>
          <p:cNvPr id="421" name="Google Shape;421;p29"/>
          <p:cNvSpPr txBox="1"/>
          <p:nvPr/>
        </p:nvSpPr>
        <p:spPr>
          <a:xfrm>
            <a:off x="12995914" y="3686326"/>
            <a:ext cx="3870027"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D5252B"/>
                </a:solidFill>
                <a:latin typeface="Lato"/>
                <a:ea typeface="Lato"/>
                <a:cs typeface="Lato"/>
                <a:sym typeface="Lato"/>
              </a:rPr>
              <a:t>TITLE HERE</a:t>
            </a:r>
            <a:endParaRPr/>
          </a:p>
        </p:txBody>
      </p:sp>
      <p:sp>
        <p:nvSpPr>
          <p:cNvPr id="422" name="Google Shape;422;p29"/>
          <p:cNvSpPr/>
          <p:nvPr/>
        </p:nvSpPr>
        <p:spPr>
          <a:xfrm>
            <a:off x="7195036" y="5133824"/>
            <a:ext cx="4803215" cy="4797211"/>
          </a:xfrm>
          <a:custGeom>
            <a:rect b="b" l="l" r="r" t="t"/>
            <a:pathLst>
              <a:path extrusionOk="0" h="4797211" w="4803215">
                <a:moveTo>
                  <a:pt x="0" y="0"/>
                </a:moveTo>
                <a:lnTo>
                  <a:pt x="4803215" y="0"/>
                </a:lnTo>
                <a:lnTo>
                  <a:pt x="4803215" y="4797211"/>
                </a:lnTo>
                <a:lnTo>
                  <a:pt x="0" y="4797211"/>
                </a:lnTo>
                <a:lnTo>
                  <a:pt x="0" y="0"/>
                </a:lnTo>
                <a:close/>
              </a:path>
            </a:pathLst>
          </a:custGeom>
          <a:blipFill rotWithShape="1">
            <a:blip r:embed="rId5">
              <a:alphaModFix/>
            </a:blip>
            <a:stretch>
              <a:fillRect b="0" l="0" r="0" t="0"/>
            </a:stretch>
          </a:blipFill>
          <a:ln>
            <a:noFill/>
          </a:ln>
        </p:spPr>
      </p:sp>
      <p:pic>
        <p:nvPicPr>
          <p:cNvPr id="423" name="Google Shape;423;p29"/>
          <p:cNvPicPr preferRelativeResize="0"/>
          <p:nvPr/>
        </p:nvPicPr>
        <p:blipFill rotWithShape="1">
          <a:blip r:embed="rId10">
            <a:alphaModFix/>
          </a:blip>
          <a:srcRect b="0" l="0" r="0" t="0"/>
          <a:stretch/>
        </p:blipFill>
        <p:spPr>
          <a:xfrm>
            <a:off x="8236222" y="5655963"/>
            <a:ext cx="2720843" cy="2720843"/>
          </a:xfrm>
          <a:prstGeom prst="rect">
            <a:avLst/>
          </a:prstGeom>
          <a:noFill/>
          <a:ln>
            <a:noFill/>
          </a:ln>
        </p:spPr>
      </p:pic>
      <p:sp>
        <p:nvSpPr>
          <p:cNvPr id="424" name="Google Shape;424;p29"/>
          <p:cNvSpPr txBox="1"/>
          <p:nvPr/>
        </p:nvSpPr>
        <p:spPr>
          <a:xfrm>
            <a:off x="7661630" y="8464185"/>
            <a:ext cx="3870027"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D5252B"/>
                </a:solidFill>
                <a:latin typeface="Lato"/>
                <a:ea typeface="Lato"/>
                <a:cs typeface="Lato"/>
                <a:sym typeface="Lato"/>
              </a:rPr>
              <a:t>TITLE HERE</a:t>
            </a:r>
            <a:endParaRPr/>
          </a:p>
        </p:txBody>
      </p:sp>
      <p:sp>
        <p:nvSpPr>
          <p:cNvPr id="425" name="Google Shape;425;p29"/>
          <p:cNvSpPr/>
          <p:nvPr/>
        </p:nvSpPr>
        <p:spPr>
          <a:xfrm>
            <a:off x="12529320" y="5133824"/>
            <a:ext cx="4803215" cy="4797211"/>
          </a:xfrm>
          <a:custGeom>
            <a:rect b="b" l="l" r="r" t="t"/>
            <a:pathLst>
              <a:path extrusionOk="0" h="4797211" w="4803215">
                <a:moveTo>
                  <a:pt x="0" y="0"/>
                </a:moveTo>
                <a:lnTo>
                  <a:pt x="4803216" y="0"/>
                </a:lnTo>
                <a:lnTo>
                  <a:pt x="4803216" y="4797211"/>
                </a:lnTo>
                <a:lnTo>
                  <a:pt x="0" y="4797211"/>
                </a:lnTo>
                <a:lnTo>
                  <a:pt x="0" y="0"/>
                </a:lnTo>
                <a:close/>
              </a:path>
            </a:pathLst>
          </a:custGeom>
          <a:blipFill rotWithShape="1">
            <a:blip r:embed="rId5">
              <a:alphaModFix/>
            </a:blip>
            <a:stretch>
              <a:fillRect b="0" l="0" r="0" t="0"/>
            </a:stretch>
          </a:blipFill>
          <a:ln>
            <a:noFill/>
          </a:ln>
        </p:spPr>
      </p:sp>
      <p:pic>
        <p:nvPicPr>
          <p:cNvPr id="426" name="Google Shape;426;p29"/>
          <p:cNvPicPr preferRelativeResize="0"/>
          <p:nvPr/>
        </p:nvPicPr>
        <p:blipFill rotWithShape="1">
          <a:blip r:embed="rId11">
            <a:alphaModFix/>
          </a:blip>
          <a:srcRect b="0" l="0" r="0" t="0"/>
          <a:stretch/>
        </p:blipFill>
        <p:spPr>
          <a:xfrm>
            <a:off x="13570506" y="5655963"/>
            <a:ext cx="2720843" cy="2720843"/>
          </a:xfrm>
          <a:prstGeom prst="rect">
            <a:avLst/>
          </a:prstGeom>
          <a:noFill/>
          <a:ln>
            <a:noFill/>
          </a:ln>
        </p:spPr>
      </p:pic>
      <p:sp>
        <p:nvSpPr>
          <p:cNvPr id="427" name="Google Shape;427;p29"/>
          <p:cNvSpPr txBox="1"/>
          <p:nvPr/>
        </p:nvSpPr>
        <p:spPr>
          <a:xfrm>
            <a:off x="12995914" y="8464185"/>
            <a:ext cx="3870027"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D5252B"/>
                </a:solidFill>
                <a:latin typeface="Lato"/>
                <a:ea typeface="Lato"/>
                <a:cs typeface="Lato"/>
                <a:sym typeface="Lato"/>
              </a:rPr>
              <a:t>TITLE HERE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C"/>
        </a:solidFill>
      </p:bgPr>
    </p:bg>
    <p:spTree>
      <p:nvGrpSpPr>
        <p:cNvPr id="431" name="Shape 431"/>
        <p:cNvGrpSpPr/>
        <p:nvPr/>
      </p:nvGrpSpPr>
      <p:grpSpPr>
        <a:xfrm>
          <a:off x="0" y="0"/>
          <a:ext cx="0" cy="0"/>
          <a:chOff x="0" y="0"/>
          <a:chExt cx="0" cy="0"/>
        </a:xfrm>
      </p:grpSpPr>
      <p:pic>
        <p:nvPicPr>
          <p:cNvPr id="432" name="Google Shape;432;p30"/>
          <p:cNvPicPr preferRelativeResize="0"/>
          <p:nvPr/>
        </p:nvPicPr>
        <p:blipFill rotWithShape="1">
          <a:blip r:embed="rId3">
            <a:alphaModFix/>
          </a:blip>
          <a:srcRect b="19397" l="29669" r="0" t="20887"/>
          <a:stretch/>
        </p:blipFill>
        <p:spPr>
          <a:xfrm>
            <a:off x="0" y="0"/>
            <a:ext cx="18288000" cy="10287000"/>
          </a:xfrm>
          <a:prstGeom prst="rect">
            <a:avLst/>
          </a:prstGeom>
          <a:noFill/>
          <a:ln>
            <a:noFill/>
          </a:ln>
        </p:spPr>
      </p:pic>
      <p:sp>
        <p:nvSpPr>
          <p:cNvPr id="433" name="Google Shape;433;p30"/>
          <p:cNvSpPr/>
          <p:nvPr/>
        </p:nvSpPr>
        <p:spPr>
          <a:xfrm>
            <a:off x="8343571" y="2817949"/>
            <a:ext cx="15960437" cy="5386647"/>
          </a:xfrm>
          <a:custGeom>
            <a:rect b="b" l="l" r="r" t="t"/>
            <a:pathLst>
              <a:path extrusionOk="0" h="5386647" w="15960437">
                <a:moveTo>
                  <a:pt x="0" y="0"/>
                </a:moveTo>
                <a:lnTo>
                  <a:pt x="15960437" y="0"/>
                </a:lnTo>
                <a:lnTo>
                  <a:pt x="15960437" y="5386648"/>
                </a:lnTo>
                <a:lnTo>
                  <a:pt x="0" y="5386648"/>
                </a:lnTo>
                <a:lnTo>
                  <a:pt x="0" y="0"/>
                </a:lnTo>
                <a:close/>
              </a:path>
            </a:pathLst>
          </a:custGeom>
          <a:blipFill rotWithShape="1">
            <a:blip r:embed="rId4">
              <a:alphaModFix/>
            </a:blip>
            <a:stretch>
              <a:fillRect b="0" l="0" r="0" t="0"/>
            </a:stretch>
          </a:blipFill>
          <a:ln>
            <a:noFill/>
          </a:ln>
        </p:spPr>
      </p:sp>
      <p:sp>
        <p:nvSpPr>
          <p:cNvPr id="434" name="Google Shape;434;p30"/>
          <p:cNvSpPr txBox="1"/>
          <p:nvPr/>
        </p:nvSpPr>
        <p:spPr>
          <a:xfrm>
            <a:off x="9279082" y="4663548"/>
            <a:ext cx="7980300" cy="1853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5600" u="none" cap="none" strike="noStrike">
                <a:solidFill>
                  <a:srgbClr val="335879"/>
                </a:solidFill>
                <a:latin typeface="Changa"/>
                <a:ea typeface="Changa"/>
                <a:cs typeface="Changa"/>
                <a:sym typeface="Changa"/>
              </a:rPr>
              <a:t>An image speaks louder than a page of text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C"/>
        </a:solidFill>
      </p:bgPr>
    </p:bg>
    <p:spTree>
      <p:nvGrpSpPr>
        <p:cNvPr id="438" name="Shape 438"/>
        <p:cNvGrpSpPr/>
        <p:nvPr/>
      </p:nvGrpSpPr>
      <p:grpSpPr>
        <a:xfrm>
          <a:off x="0" y="0"/>
          <a:ext cx="0" cy="0"/>
          <a:chOff x="0" y="0"/>
          <a:chExt cx="0" cy="0"/>
        </a:xfrm>
      </p:grpSpPr>
      <p:grpSp>
        <p:nvGrpSpPr>
          <p:cNvPr id="439" name="Google Shape;439;p31"/>
          <p:cNvGrpSpPr/>
          <p:nvPr/>
        </p:nvGrpSpPr>
        <p:grpSpPr>
          <a:xfrm>
            <a:off x="-1039860" y="0"/>
            <a:ext cx="20526375" cy="10287000"/>
            <a:chOff x="0" y="0"/>
            <a:chExt cx="27368500" cy="13716000"/>
          </a:xfrm>
        </p:grpSpPr>
        <p:sp>
          <p:nvSpPr>
            <p:cNvPr id="440" name="Google Shape;440;p31"/>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441" name="Google Shape;441;p31"/>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sp>
        <p:nvSpPr>
          <p:cNvPr id="442" name="Google Shape;442;p31"/>
          <p:cNvSpPr txBox="1"/>
          <p:nvPr/>
        </p:nvSpPr>
        <p:spPr>
          <a:xfrm>
            <a:off x="772209" y="694827"/>
            <a:ext cx="7891093" cy="1635252"/>
          </a:xfrm>
          <a:prstGeom prst="rect">
            <a:avLst/>
          </a:prstGeom>
          <a:noFill/>
          <a:ln>
            <a:noFill/>
          </a:ln>
        </p:spPr>
        <p:txBody>
          <a:bodyPr anchorCtr="0" anchor="t" bIns="0" lIns="0" spcFirstLastPara="1" rIns="0" wrap="square" tIns="0">
            <a:spAutoFit/>
          </a:bodyPr>
          <a:lstStyle/>
          <a:p>
            <a:pPr indent="0" lvl="0" marL="0" marR="0" rtl="0" algn="l">
              <a:lnSpc>
                <a:spcPct val="139000"/>
              </a:lnSpc>
              <a:spcBef>
                <a:spcPts val="0"/>
              </a:spcBef>
              <a:spcAft>
                <a:spcPts val="0"/>
              </a:spcAft>
              <a:buNone/>
            </a:pPr>
            <a:r>
              <a:rPr b="1" i="0" lang="en-US" sz="9600" u="none" cap="none" strike="noStrike">
                <a:solidFill>
                  <a:srgbClr val="D5252B"/>
                </a:solidFill>
                <a:latin typeface="Changa ExtraBold"/>
                <a:ea typeface="Changa ExtraBold"/>
                <a:cs typeface="Changa ExtraBold"/>
                <a:sym typeface="Changa ExtraBold"/>
              </a:rPr>
              <a:t>STATISTICS</a:t>
            </a:r>
            <a:endParaRPr/>
          </a:p>
        </p:txBody>
      </p:sp>
      <p:pic>
        <p:nvPicPr>
          <p:cNvPr id="443" name="Google Shape;443;p31"/>
          <p:cNvPicPr preferRelativeResize="0"/>
          <p:nvPr/>
        </p:nvPicPr>
        <p:blipFill rotWithShape="1">
          <a:blip r:embed="rId4">
            <a:alphaModFix/>
          </a:blip>
          <a:srcRect b="0" l="0" r="0" t="0"/>
          <a:stretch/>
        </p:blipFill>
        <p:spPr>
          <a:xfrm>
            <a:off x="138174" y="2379834"/>
            <a:ext cx="8510954" cy="7444413"/>
          </a:xfrm>
          <a:prstGeom prst="rect">
            <a:avLst/>
          </a:prstGeom>
          <a:noFill/>
          <a:ln>
            <a:noFill/>
          </a:ln>
        </p:spPr>
      </p:pic>
      <p:sp>
        <p:nvSpPr>
          <p:cNvPr id="444" name="Google Shape;444;p31"/>
          <p:cNvSpPr/>
          <p:nvPr/>
        </p:nvSpPr>
        <p:spPr>
          <a:xfrm>
            <a:off x="8663303" y="4461089"/>
            <a:ext cx="4803215" cy="4797211"/>
          </a:xfrm>
          <a:custGeom>
            <a:rect b="b" l="l" r="r" t="t"/>
            <a:pathLst>
              <a:path extrusionOk="0" h="4797211" w="4803215">
                <a:moveTo>
                  <a:pt x="0" y="0"/>
                </a:moveTo>
                <a:lnTo>
                  <a:pt x="4803215" y="0"/>
                </a:lnTo>
                <a:lnTo>
                  <a:pt x="4803215" y="4797211"/>
                </a:lnTo>
                <a:lnTo>
                  <a:pt x="0" y="4797211"/>
                </a:lnTo>
                <a:lnTo>
                  <a:pt x="0" y="0"/>
                </a:lnTo>
                <a:close/>
              </a:path>
            </a:pathLst>
          </a:custGeom>
          <a:blipFill rotWithShape="1">
            <a:blip r:embed="rId5">
              <a:alphaModFix/>
            </a:blip>
            <a:stretch>
              <a:fillRect b="0" l="0" r="0" t="0"/>
            </a:stretch>
          </a:blipFill>
          <a:ln>
            <a:noFill/>
          </a:ln>
        </p:spPr>
      </p:sp>
      <p:pic>
        <p:nvPicPr>
          <p:cNvPr id="445" name="Google Shape;445;p31"/>
          <p:cNvPicPr preferRelativeResize="0"/>
          <p:nvPr/>
        </p:nvPicPr>
        <p:blipFill rotWithShape="1">
          <a:blip r:embed="rId6">
            <a:alphaModFix/>
          </a:blip>
          <a:srcRect b="0" l="0" r="0" t="0"/>
          <a:stretch/>
        </p:blipFill>
        <p:spPr>
          <a:xfrm>
            <a:off x="9704489" y="4983228"/>
            <a:ext cx="2720843" cy="2720843"/>
          </a:xfrm>
          <a:prstGeom prst="rect">
            <a:avLst/>
          </a:prstGeom>
          <a:noFill/>
          <a:ln>
            <a:noFill/>
          </a:ln>
        </p:spPr>
      </p:pic>
      <p:sp>
        <p:nvSpPr>
          <p:cNvPr id="446" name="Google Shape;446;p31"/>
          <p:cNvSpPr txBox="1"/>
          <p:nvPr/>
        </p:nvSpPr>
        <p:spPr>
          <a:xfrm>
            <a:off x="9129897" y="7791450"/>
            <a:ext cx="3870027"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D5252B"/>
                </a:solidFill>
                <a:latin typeface="Lato"/>
                <a:ea typeface="Lato"/>
                <a:cs typeface="Lato"/>
                <a:sym typeface="Lato"/>
              </a:rPr>
              <a:t>TITLE HERE</a:t>
            </a:r>
            <a:endParaRPr/>
          </a:p>
        </p:txBody>
      </p:sp>
      <p:sp>
        <p:nvSpPr>
          <p:cNvPr id="447" name="Google Shape;447;p31"/>
          <p:cNvSpPr/>
          <p:nvPr/>
        </p:nvSpPr>
        <p:spPr>
          <a:xfrm>
            <a:off x="12999924" y="346289"/>
            <a:ext cx="4803215" cy="4797211"/>
          </a:xfrm>
          <a:custGeom>
            <a:rect b="b" l="l" r="r" t="t"/>
            <a:pathLst>
              <a:path extrusionOk="0" h="4797211" w="4803215">
                <a:moveTo>
                  <a:pt x="0" y="0"/>
                </a:moveTo>
                <a:lnTo>
                  <a:pt x="4803215" y="0"/>
                </a:lnTo>
                <a:lnTo>
                  <a:pt x="4803215" y="4797211"/>
                </a:lnTo>
                <a:lnTo>
                  <a:pt x="0" y="4797211"/>
                </a:lnTo>
                <a:lnTo>
                  <a:pt x="0" y="0"/>
                </a:lnTo>
                <a:close/>
              </a:path>
            </a:pathLst>
          </a:custGeom>
          <a:blipFill rotWithShape="1">
            <a:blip r:embed="rId5">
              <a:alphaModFix/>
            </a:blip>
            <a:stretch>
              <a:fillRect b="0" l="0" r="0" t="0"/>
            </a:stretch>
          </a:blipFill>
          <a:ln>
            <a:noFill/>
          </a:ln>
        </p:spPr>
      </p:sp>
      <p:pic>
        <p:nvPicPr>
          <p:cNvPr id="448" name="Google Shape;448;p31"/>
          <p:cNvPicPr preferRelativeResize="0"/>
          <p:nvPr/>
        </p:nvPicPr>
        <p:blipFill rotWithShape="1">
          <a:blip r:embed="rId7">
            <a:alphaModFix/>
          </a:blip>
          <a:srcRect b="0" l="0" r="0" t="0"/>
          <a:stretch/>
        </p:blipFill>
        <p:spPr>
          <a:xfrm>
            <a:off x="14041110" y="868428"/>
            <a:ext cx="2720843" cy="2720843"/>
          </a:xfrm>
          <a:prstGeom prst="rect">
            <a:avLst/>
          </a:prstGeom>
          <a:noFill/>
          <a:ln>
            <a:noFill/>
          </a:ln>
        </p:spPr>
      </p:pic>
      <p:sp>
        <p:nvSpPr>
          <p:cNvPr id="449" name="Google Shape;449;p31"/>
          <p:cNvSpPr txBox="1"/>
          <p:nvPr/>
        </p:nvSpPr>
        <p:spPr>
          <a:xfrm>
            <a:off x="13466518" y="3676650"/>
            <a:ext cx="3870027"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D5252B"/>
                </a:solidFill>
                <a:latin typeface="Lato"/>
                <a:ea typeface="Lato"/>
                <a:cs typeface="Lato"/>
                <a:sym typeface="Lato"/>
              </a:rPr>
              <a:t>TITLE HERE</a:t>
            </a:r>
            <a:endParaRPr/>
          </a:p>
        </p:txBody>
      </p:sp>
      <p:sp>
        <p:nvSpPr>
          <p:cNvPr id="450" name="Google Shape;450;p31"/>
          <p:cNvSpPr txBox="1"/>
          <p:nvPr/>
        </p:nvSpPr>
        <p:spPr>
          <a:xfrm>
            <a:off x="9202371" y="2219325"/>
            <a:ext cx="32586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 sed do eiusmod tempor incididunt ut labore et dolore magna aliqua. </a:t>
            </a:r>
            <a:endParaRPr/>
          </a:p>
        </p:txBody>
      </p:sp>
      <p:sp>
        <p:nvSpPr>
          <p:cNvPr id="451" name="Google Shape;451;p31"/>
          <p:cNvSpPr txBox="1"/>
          <p:nvPr/>
        </p:nvSpPr>
        <p:spPr>
          <a:xfrm>
            <a:off x="13772290" y="6389751"/>
            <a:ext cx="32586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 sed do eiusmod tempor incididunt ut labore et dolore magna aliqua.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C"/>
        </a:solidFill>
      </p:bgPr>
    </p:bg>
    <p:spTree>
      <p:nvGrpSpPr>
        <p:cNvPr id="455" name="Shape 455"/>
        <p:cNvGrpSpPr/>
        <p:nvPr/>
      </p:nvGrpSpPr>
      <p:grpSpPr>
        <a:xfrm>
          <a:off x="0" y="0"/>
          <a:ext cx="0" cy="0"/>
          <a:chOff x="0" y="0"/>
          <a:chExt cx="0" cy="0"/>
        </a:xfrm>
      </p:grpSpPr>
      <p:grpSp>
        <p:nvGrpSpPr>
          <p:cNvPr id="456" name="Google Shape;456;p32"/>
          <p:cNvGrpSpPr/>
          <p:nvPr/>
        </p:nvGrpSpPr>
        <p:grpSpPr>
          <a:xfrm>
            <a:off x="-1039860" y="0"/>
            <a:ext cx="20526375" cy="10287000"/>
            <a:chOff x="0" y="0"/>
            <a:chExt cx="27368500" cy="13716000"/>
          </a:xfrm>
        </p:grpSpPr>
        <p:sp>
          <p:nvSpPr>
            <p:cNvPr id="457" name="Google Shape;457;p32"/>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458" name="Google Shape;458;p32"/>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sp>
        <p:nvSpPr>
          <p:cNvPr id="459" name="Google Shape;459;p32"/>
          <p:cNvSpPr/>
          <p:nvPr/>
        </p:nvSpPr>
        <p:spPr>
          <a:xfrm>
            <a:off x="1028700" y="545831"/>
            <a:ext cx="9206846" cy="9195337"/>
          </a:xfrm>
          <a:custGeom>
            <a:rect b="b" l="l" r="r" t="t"/>
            <a:pathLst>
              <a:path extrusionOk="0" h="9195337" w="9206846">
                <a:moveTo>
                  <a:pt x="0" y="0"/>
                </a:moveTo>
                <a:lnTo>
                  <a:pt x="9206846" y="0"/>
                </a:lnTo>
                <a:lnTo>
                  <a:pt x="9206846" y="9195338"/>
                </a:lnTo>
                <a:lnTo>
                  <a:pt x="0" y="9195338"/>
                </a:lnTo>
                <a:lnTo>
                  <a:pt x="0" y="0"/>
                </a:lnTo>
                <a:close/>
              </a:path>
            </a:pathLst>
          </a:custGeom>
          <a:blipFill rotWithShape="1">
            <a:blip r:embed="rId4">
              <a:alphaModFix/>
            </a:blip>
            <a:stretch>
              <a:fillRect b="0" l="0" r="0" t="0"/>
            </a:stretch>
          </a:blipFill>
          <a:ln>
            <a:noFill/>
          </a:ln>
        </p:spPr>
      </p:sp>
      <p:sp>
        <p:nvSpPr>
          <p:cNvPr id="460" name="Google Shape;460;p32"/>
          <p:cNvSpPr/>
          <p:nvPr/>
        </p:nvSpPr>
        <p:spPr>
          <a:xfrm>
            <a:off x="8415704" y="545831"/>
            <a:ext cx="9872296" cy="15749448"/>
          </a:xfrm>
          <a:custGeom>
            <a:rect b="b" l="l" r="r" t="t"/>
            <a:pathLst>
              <a:path extrusionOk="0" h="15749448" w="9872296">
                <a:moveTo>
                  <a:pt x="0" y="0"/>
                </a:moveTo>
                <a:lnTo>
                  <a:pt x="9872296" y="0"/>
                </a:lnTo>
                <a:lnTo>
                  <a:pt x="9872296" y="15749448"/>
                </a:lnTo>
                <a:lnTo>
                  <a:pt x="0" y="15749448"/>
                </a:lnTo>
                <a:lnTo>
                  <a:pt x="0" y="0"/>
                </a:lnTo>
                <a:close/>
              </a:path>
            </a:pathLst>
          </a:custGeom>
          <a:blipFill rotWithShape="1">
            <a:blip r:embed="rId5">
              <a:alphaModFix/>
            </a:blip>
            <a:stretch>
              <a:fillRect b="0" l="-106721" r="-26427" t="0"/>
            </a:stretch>
          </a:blipFill>
          <a:ln>
            <a:noFill/>
          </a:ln>
        </p:spPr>
      </p:sp>
      <p:sp>
        <p:nvSpPr>
          <p:cNvPr id="461" name="Google Shape;461;p32"/>
          <p:cNvSpPr txBox="1"/>
          <p:nvPr/>
        </p:nvSpPr>
        <p:spPr>
          <a:xfrm>
            <a:off x="2626966" y="2294083"/>
            <a:ext cx="6010200" cy="295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00" u="none" cap="none" strike="noStrike">
                <a:solidFill>
                  <a:srgbClr val="D5252B"/>
                </a:solidFill>
                <a:latin typeface="Changa ExtraBold"/>
                <a:ea typeface="Changa ExtraBold"/>
                <a:cs typeface="Changa ExtraBold"/>
                <a:sym typeface="Changa ExtraBold"/>
              </a:rPr>
              <a:t>ADD TOPIC HERE</a:t>
            </a:r>
            <a:endParaRPr/>
          </a:p>
        </p:txBody>
      </p:sp>
      <p:sp>
        <p:nvSpPr>
          <p:cNvPr id="462" name="Google Shape;462;p32"/>
          <p:cNvSpPr txBox="1"/>
          <p:nvPr/>
        </p:nvSpPr>
        <p:spPr>
          <a:xfrm>
            <a:off x="3286324" y="5754580"/>
            <a:ext cx="4691700" cy="25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100" u="none" cap="none" strike="noStrike">
                <a:solidFill>
                  <a:srgbClr val="335879"/>
                </a:solidFill>
                <a:latin typeface="Lato"/>
                <a:ea typeface="Lato"/>
                <a:cs typeface="Lato"/>
                <a:sym typeface="Lato"/>
              </a:rPr>
              <a:t>Lorem ipsum dolor sit amet, consectetur adipiscing elit, sed do eiusmod tempor incididunt ut labore et dolore magna aliqua. Tincidunt nunc pulvinar sapien et. Sit amet consectetur adipiscing elit pellentesque habitant morbi tristique senectus.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C"/>
        </a:solidFill>
      </p:bgPr>
    </p:bg>
    <p:spTree>
      <p:nvGrpSpPr>
        <p:cNvPr id="466" name="Shape 466"/>
        <p:cNvGrpSpPr/>
        <p:nvPr/>
      </p:nvGrpSpPr>
      <p:grpSpPr>
        <a:xfrm>
          <a:off x="0" y="0"/>
          <a:ext cx="0" cy="0"/>
          <a:chOff x="0" y="0"/>
          <a:chExt cx="0" cy="0"/>
        </a:xfrm>
      </p:grpSpPr>
      <p:grpSp>
        <p:nvGrpSpPr>
          <p:cNvPr id="467" name="Google Shape;467;p33"/>
          <p:cNvGrpSpPr/>
          <p:nvPr/>
        </p:nvGrpSpPr>
        <p:grpSpPr>
          <a:xfrm>
            <a:off x="-1039860" y="0"/>
            <a:ext cx="20526375" cy="10287000"/>
            <a:chOff x="0" y="0"/>
            <a:chExt cx="27368500" cy="13716000"/>
          </a:xfrm>
        </p:grpSpPr>
        <p:sp>
          <p:nvSpPr>
            <p:cNvPr id="468" name="Google Shape;468;p33"/>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469" name="Google Shape;469;p33"/>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sp>
        <p:nvSpPr>
          <p:cNvPr id="470" name="Google Shape;470;p33"/>
          <p:cNvSpPr/>
          <p:nvPr/>
        </p:nvSpPr>
        <p:spPr>
          <a:xfrm rot="-404837">
            <a:off x="-3192461" y="459053"/>
            <a:ext cx="8206628" cy="6655373"/>
          </a:xfrm>
          <a:custGeom>
            <a:rect b="b" l="l" r="r" t="t"/>
            <a:pathLst>
              <a:path extrusionOk="0" h="6655373" w="8206628">
                <a:moveTo>
                  <a:pt x="0" y="0"/>
                </a:moveTo>
                <a:lnTo>
                  <a:pt x="8206628" y="0"/>
                </a:lnTo>
                <a:lnTo>
                  <a:pt x="8206628" y="6655373"/>
                </a:lnTo>
                <a:lnTo>
                  <a:pt x="0" y="6655373"/>
                </a:lnTo>
                <a:lnTo>
                  <a:pt x="0" y="0"/>
                </a:lnTo>
                <a:close/>
              </a:path>
            </a:pathLst>
          </a:custGeom>
          <a:blipFill rotWithShape="1">
            <a:blip r:embed="rId4">
              <a:alphaModFix/>
            </a:blip>
            <a:stretch>
              <a:fillRect b="0" l="-9035" r="-11786" t="-1936"/>
            </a:stretch>
          </a:blipFill>
          <a:ln>
            <a:noFill/>
          </a:ln>
        </p:spPr>
      </p:sp>
      <p:sp>
        <p:nvSpPr>
          <p:cNvPr id="471" name="Google Shape;471;p33"/>
          <p:cNvSpPr/>
          <p:nvPr/>
        </p:nvSpPr>
        <p:spPr>
          <a:xfrm>
            <a:off x="255773" y="3524196"/>
            <a:ext cx="6242556" cy="6234753"/>
          </a:xfrm>
          <a:custGeom>
            <a:rect b="b" l="l" r="r" t="t"/>
            <a:pathLst>
              <a:path extrusionOk="0" h="6234753" w="6242556">
                <a:moveTo>
                  <a:pt x="0" y="0"/>
                </a:moveTo>
                <a:lnTo>
                  <a:pt x="6242556" y="0"/>
                </a:lnTo>
                <a:lnTo>
                  <a:pt x="6242556" y="6234752"/>
                </a:lnTo>
                <a:lnTo>
                  <a:pt x="0" y="6234752"/>
                </a:lnTo>
                <a:lnTo>
                  <a:pt x="0" y="0"/>
                </a:lnTo>
                <a:close/>
              </a:path>
            </a:pathLst>
          </a:custGeom>
          <a:blipFill rotWithShape="1">
            <a:blip r:embed="rId5">
              <a:alphaModFix/>
            </a:blip>
            <a:stretch>
              <a:fillRect b="0" l="0" r="0" t="0"/>
            </a:stretch>
          </a:blipFill>
          <a:ln>
            <a:noFill/>
          </a:ln>
        </p:spPr>
      </p:sp>
      <p:pic>
        <p:nvPicPr>
          <p:cNvPr id="472" name="Google Shape;472;p33"/>
          <p:cNvPicPr preferRelativeResize="0"/>
          <p:nvPr/>
        </p:nvPicPr>
        <p:blipFill rotWithShape="1">
          <a:blip r:embed="rId6">
            <a:alphaModFix/>
          </a:blip>
          <a:srcRect b="0" l="13387" r="22946" t="0"/>
          <a:stretch/>
        </p:blipFill>
        <p:spPr>
          <a:xfrm>
            <a:off x="1373628" y="4543739"/>
            <a:ext cx="4006800" cy="4195800"/>
          </a:xfrm>
          <a:prstGeom prst="roundRect">
            <a:avLst>
              <a:gd fmla="val 16667" name="adj"/>
            </a:avLst>
          </a:prstGeom>
          <a:noFill/>
          <a:ln>
            <a:noFill/>
          </a:ln>
        </p:spPr>
      </p:pic>
      <p:sp>
        <p:nvSpPr>
          <p:cNvPr id="473" name="Google Shape;473;p33"/>
          <p:cNvSpPr txBox="1"/>
          <p:nvPr/>
        </p:nvSpPr>
        <p:spPr>
          <a:xfrm>
            <a:off x="2273407" y="1019175"/>
            <a:ext cx="13693560" cy="1466850"/>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1" i="0" lang="en-US" sz="9600" u="none" cap="none" strike="noStrike">
                <a:solidFill>
                  <a:srgbClr val="D5252B"/>
                </a:solidFill>
                <a:latin typeface="Changa ExtraBold"/>
                <a:ea typeface="Changa ExtraBold"/>
                <a:cs typeface="Changa ExtraBold"/>
                <a:sym typeface="Changa ExtraBold"/>
              </a:rPr>
              <a:t>PHOTO GALLERY</a:t>
            </a:r>
            <a:endParaRPr/>
          </a:p>
        </p:txBody>
      </p:sp>
      <p:sp>
        <p:nvSpPr>
          <p:cNvPr id="474" name="Google Shape;474;p33"/>
          <p:cNvSpPr/>
          <p:nvPr/>
        </p:nvSpPr>
        <p:spPr>
          <a:xfrm>
            <a:off x="6024419" y="3502554"/>
            <a:ext cx="6242556" cy="6234753"/>
          </a:xfrm>
          <a:custGeom>
            <a:rect b="b" l="l" r="r" t="t"/>
            <a:pathLst>
              <a:path extrusionOk="0" h="6234753" w="6242556">
                <a:moveTo>
                  <a:pt x="0" y="0"/>
                </a:moveTo>
                <a:lnTo>
                  <a:pt x="6242556" y="0"/>
                </a:lnTo>
                <a:lnTo>
                  <a:pt x="6242556" y="6234753"/>
                </a:lnTo>
                <a:lnTo>
                  <a:pt x="0" y="6234753"/>
                </a:lnTo>
                <a:lnTo>
                  <a:pt x="0" y="0"/>
                </a:lnTo>
                <a:close/>
              </a:path>
            </a:pathLst>
          </a:custGeom>
          <a:blipFill rotWithShape="1">
            <a:blip r:embed="rId5">
              <a:alphaModFix/>
            </a:blip>
            <a:stretch>
              <a:fillRect b="0" l="0" r="0" t="0"/>
            </a:stretch>
          </a:blipFill>
          <a:ln>
            <a:noFill/>
          </a:ln>
        </p:spPr>
      </p:sp>
      <p:pic>
        <p:nvPicPr>
          <p:cNvPr id="475" name="Google Shape;475;p33"/>
          <p:cNvPicPr preferRelativeResize="0"/>
          <p:nvPr/>
        </p:nvPicPr>
        <p:blipFill rotWithShape="1">
          <a:blip r:embed="rId7">
            <a:alphaModFix/>
          </a:blip>
          <a:srcRect b="0" l="12544" r="23708" t="0"/>
          <a:stretch/>
        </p:blipFill>
        <p:spPr>
          <a:xfrm>
            <a:off x="7142274" y="4522098"/>
            <a:ext cx="4006800" cy="4195800"/>
          </a:xfrm>
          <a:prstGeom prst="roundRect">
            <a:avLst>
              <a:gd fmla="val 16667" name="adj"/>
            </a:avLst>
          </a:prstGeom>
          <a:noFill/>
          <a:ln>
            <a:noFill/>
          </a:ln>
        </p:spPr>
      </p:pic>
      <p:sp>
        <p:nvSpPr>
          <p:cNvPr id="476" name="Google Shape;476;p33"/>
          <p:cNvSpPr txBox="1"/>
          <p:nvPr/>
        </p:nvSpPr>
        <p:spPr>
          <a:xfrm>
            <a:off x="5195524" y="2664915"/>
            <a:ext cx="77121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 sed do eiusmod tempor incididunt ut labore et dolore magna aliqua. </a:t>
            </a:r>
            <a:endParaRPr/>
          </a:p>
        </p:txBody>
      </p:sp>
      <p:sp>
        <p:nvSpPr>
          <p:cNvPr id="477" name="Google Shape;477;p33"/>
          <p:cNvSpPr/>
          <p:nvPr/>
        </p:nvSpPr>
        <p:spPr>
          <a:xfrm>
            <a:off x="11793021" y="3538914"/>
            <a:ext cx="6242556" cy="6234753"/>
          </a:xfrm>
          <a:custGeom>
            <a:rect b="b" l="l" r="r" t="t"/>
            <a:pathLst>
              <a:path extrusionOk="0" h="6234753" w="6242556">
                <a:moveTo>
                  <a:pt x="0" y="0"/>
                </a:moveTo>
                <a:lnTo>
                  <a:pt x="6242556" y="0"/>
                </a:lnTo>
                <a:lnTo>
                  <a:pt x="6242556" y="6234753"/>
                </a:lnTo>
                <a:lnTo>
                  <a:pt x="0" y="6234753"/>
                </a:lnTo>
                <a:lnTo>
                  <a:pt x="0" y="0"/>
                </a:lnTo>
                <a:close/>
              </a:path>
            </a:pathLst>
          </a:custGeom>
          <a:blipFill rotWithShape="1">
            <a:blip r:embed="rId5">
              <a:alphaModFix/>
            </a:blip>
            <a:stretch>
              <a:fillRect b="0" l="0" r="0" t="0"/>
            </a:stretch>
          </a:blipFill>
          <a:ln>
            <a:noFill/>
          </a:ln>
        </p:spPr>
      </p:sp>
      <p:pic>
        <p:nvPicPr>
          <p:cNvPr id="478" name="Google Shape;478;p33"/>
          <p:cNvPicPr preferRelativeResize="0"/>
          <p:nvPr/>
        </p:nvPicPr>
        <p:blipFill rotWithShape="1">
          <a:blip r:embed="rId8">
            <a:alphaModFix/>
          </a:blip>
          <a:srcRect b="0" l="36333" r="0" t="0"/>
          <a:stretch/>
        </p:blipFill>
        <p:spPr>
          <a:xfrm>
            <a:off x="12910875" y="4558458"/>
            <a:ext cx="4006800" cy="4195800"/>
          </a:xfrm>
          <a:prstGeom prst="roundRect">
            <a:avLst>
              <a:gd fmla="val 16667" name="adj"/>
            </a:avLst>
          </a:prstGeom>
          <a:noFill/>
          <a:ln>
            <a:noFill/>
          </a:ln>
        </p:spPr>
      </p:pic>
      <p:sp>
        <p:nvSpPr>
          <p:cNvPr id="479" name="Google Shape;479;p33"/>
          <p:cNvSpPr/>
          <p:nvPr/>
        </p:nvSpPr>
        <p:spPr>
          <a:xfrm flipH="1">
            <a:off x="13555225" y="-568371"/>
            <a:ext cx="9513234" cy="6509055"/>
          </a:xfrm>
          <a:custGeom>
            <a:rect b="b" l="l" r="r" t="t"/>
            <a:pathLst>
              <a:path extrusionOk="0" h="6509055" w="9513234">
                <a:moveTo>
                  <a:pt x="9513235" y="0"/>
                </a:moveTo>
                <a:lnTo>
                  <a:pt x="0" y="0"/>
                </a:lnTo>
                <a:lnTo>
                  <a:pt x="0" y="6509055"/>
                </a:lnTo>
                <a:lnTo>
                  <a:pt x="9513235" y="6509055"/>
                </a:lnTo>
                <a:lnTo>
                  <a:pt x="9513235" y="0"/>
                </a:lnTo>
                <a:close/>
              </a:path>
            </a:pathLst>
          </a:custGeom>
          <a:blipFill rotWithShape="1">
            <a:blip r:embed="rId9">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FF1"/>
        </a:solidFill>
      </p:bgPr>
    </p:bg>
    <p:spTree>
      <p:nvGrpSpPr>
        <p:cNvPr id="483" name="Shape 483"/>
        <p:cNvGrpSpPr/>
        <p:nvPr/>
      </p:nvGrpSpPr>
      <p:grpSpPr>
        <a:xfrm>
          <a:off x="0" y="0"/>
          <a:ext cx="0" cy="0"/>
          <a:chOff x="0" y="0"/>
          <a:chExt cx="0" cy="0"/>
        </a:xfrm>
      </p:grpSpPr>
      <p:grpSp>
        <p:nvGrpSpPr>
          <p:cNvPr id="484" name="Google Shape;484;p34"/>
          <p:cNvGrpSpPr/>
          <p:nvPr/>
        </p:nvGrpSpPr>
        <p:grpSpPr>
          <a:xfrm>
            <a:off x="-1039860" y="0"/>
            <a:ext cx="20526375" cy="10287000"/>
            <a:chOff x="0" y="0"/>
            <a:chExt cx="27368500" cy="13716000"/>
          </a:xfrm>
        </p:grpSpPr>
        <p:sp>
          <p:nvSpPr>
            <p:cNvPr id="485" name="Google Shape;485;p34"/>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486" name="Google Shape;486;p34"/>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sp>
        <p:nvSpPr>
          <p:cNvPr id="487" name="Google Shape;487;p34"/>
          <p:cNvSpPr/>
          <p:nvPr/>
        </p:nvSpPr>
        <p:spPr>
          <a:xfrm>
            <a:off x="-4938297" y="574365"/>
            <a:ext cx="21313751" cy="9138271"/>
          </a:xfrm>
          <a:custGeom>
            <a:rect b="b" l="l" r="r" t="t"/>
            <a:pathLst>
              <a:path extrusionOk="0" h="9138271" w="21313751">
                <a:moveTo>
                  <a:pt x="0" y="0"/>
                </a:moveTo>
                <a:lnTo>
                  <a:pt x="21313751" y="0"/>
                </a:lnTo>
                <a:lnTo>
                  <a:pt x="21313751" y="9138270"/>
                </a:lnTo>
                <a:lnTo>
                  <a:pt x="0" y="9138270"/>
                </a:lnTo>
                <a:lnTo>
                  <a:pt x="0" y="0"/>
                </a:lnTo>
                <a:close/>
              </a:path>
            </a:pathLst>
          </a:custGeom>
          <a:blipFill rotWithShape="1">
            <a:blip r:embed="rId4">
              <a:alphaModFix/>
            </a:blip>
            <a:stretch>
              <a:fillRect b="0" l="0" r="0" t="0"/>
            </a:stretch>
          </a:blipFill>
          <a:ln>
            <a:noFill/>
          </a:ln>
        </p:spPr>
      </p:sp>
      <p:sp>
        <p:nvSpPr>
          <p:cNvPr id="488" name="Google Shape;488;p34"/>
          <p:cNvSpPr/>
          <p:nvPr/>
        </p:nvSpPr>
        <p:spPr>
          <a:xfrm>
            <a:off x="9120188" y="-279476"/>
            <a:ext cx="8650534" cy="11364813"/>
          </a:xfrm>
          <a:custGeom>
            <a:rect b="b" l="l" r="r" t="t"/>
            <a:pathLst>
              <a:path extrusionOk="0" h="11364813" w="8650534">
                <a:moveTo>
                  <a:pt x="0" y="0"/>
                </a:moveTo>
                <a:lnTo>
                  <a:pt x="8650533" y="0"/>
                </a:lnTo>
                <a:lnTo>
                  <a:pt x="8650533" y="11364814"/>
                </a:lnTo>
                <a:lnTo>
                  <a:pt x="0" y="11364814"/>
                </a:lnTo>
                <a:lnTo>
                  <a:pt x="0" y="0"/>
                </a:lnTo>
                <a:close/>
              </a:path>
            </a:pathLst>
          </a:custGeom>
          <a:blipFill rotWithShape="1">
            <a:blip r:embed="rId5">
              <a:alphaModFix/>
            </a:blip>
            <a:stretch>
              <a:fillRect b="0" l="-49636" r="-42372" t="0"/>
            </a:stretch>
          </a:blipFill>
          <a:ln>
            <a:noFill/>
          </a:ln>
        </p:spPr>
      </p:sp>
      <p:sp>
        <p:nvSpPr>
          <p:cNvPr id="489" name="Google Shape;489;p34"/>
          <p:cNvSpPr txBox="1"/>
          <p:nvPr/>
        </p:nvSpPr>
        <p:spPr>
          <a:xfrm>
            <a:off x="1920566" y="2962431"/>
            <a:ext cx="13693560" cy="146685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i="0" lang="en-US" sz="9600" u="none" cap="none" strike="noStrike">
                <a:solidFill>
                  <a:srgbClr val="D5252B"/>
                </a:solidFill>
                <a:latin typeface="Changa ExtraBold"/>
                <a:ea typeface="Changa ExtraBold"/>
                <a:cs typeface="Changa ExtraBold"/>
                <a:sym typeface="Changa ExtraBold"/>
              </a:rPr>
              <a:t>CONTACT US</a:t>
            </a:r>
            <a:endParaRPr/>
          </a:p>
        </p:txBody>
      </p:sp>
      <p:sp>
        <p:nvSpPr>
          <p:cNvPr id="490" name="Google Shape;490;p34"/>
          <p:cNvSpPr txBox="1"/>
          <p:nvPr/>
        </p:nvSpPr>
        <p:spPr>
          <a:xfrm>
            <a:off x="1920566" y="5001871"/>
            <a:ext cx="38034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335879"/>
                </a:solidFill>
                <a:latin typeface="Lato"/>
                <a:ea typeface="Lato"/>
                <a:cs typeface="Lato"/>
                <a:sym typeface="Lato"/>
              </a:rPr>
              <a:t>1234-5678</a:t>
            </a:r>
            <a:endParaRPr b="1">
              <a:latin typeface="Lato"/>
              <a:ea typeface="Lato"/>
              <a:cs typeface="Lato"/>
              <a:sym typeface="Lato"/>
            </a:endParaRPr>
          </a:p>
        </p:txBody>
      </p:sp>
      <p:sp>
        <p:nvSpPr>
          <p:cNvPr id="491" name="Google Shape;491;p34"/>
          <p:cNvSpPr txBox="1"/>
          <p:nvPr/>
        </p:nvSpPr>
        <p:spPr>
          <a:xfrm>
            <a:off x="1920566" y="6777199"/>
            <a:ext cx="59142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335879"/>
                </a:solidFill>
                <a:latin typeface="Lato"/>
                <a:ea typeface="Lato"/>
                <a:cs typeface="Lato"/>
                <a:sym typeface="Lato"/>
              </a:rPr>
              <a:t>hello@reallygreatsite.com</a:t>
            </a:r>
            <a:endParaRPr b="1">
              <a:latin typeface="Lato"/>
              <a:ea typeface="Lato"/>
              <a:cs typeface="Lato"/>
              <a:sym typeface="Lato"/>
            </a:endParaRPr>
          </a:p>
        </p:txBody>
      </p:sp>
      <p:sp>
        <p:nvSpPr>
          <p:cNvPr id="492" name="Google Shape;492;p34"/>
          <p:cNvSpPr txBox="1"/>
          <p:nvPr/>
        </p:nvSpPr>
        <p:spPr>
          <a:xfrm>
            <a:off x="1920566" y="5889535"/>
            <a:ext cx="51321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335879"/>
                </a:solidFill>
                <a:latin typeface="Lato"/>
                <a:ea typeface="Lato"/>
                <a:cs typeface="Lato"/>
                <a:sym typeface="Lato"/>
              </a:rPr>
              <a:t>Reallygreatsite.com</a:t>
            </a:r>
            <a:endParaRPr b="1">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C"/>
        </a:solidFill>
      </p:bgPr>
    </p:bg>
    <p:spTree>
      <p:nvGrpSpPr>
        <p:cNvPr id="496" name="Shape 496"/>
        <p:cNvGrpSpPr/>
        <p:nvPr/>
      </p:nvGrpSpPr>
      <p:grpSpPr>
        <a:xfrm>
          <a:off x="0" y="0"/>
          <a:ext cx="0" cy="0"/>
          <a:chOff x="0" y="0"/>
          <a:chExt cx="0" cy="0"/>
        </a:xfrm>
      </p:grpSpPr>
      <p:grpSp>
        <p:nvGrpSpPr>
          <p:cNvPr id="497" name="Google Shape;497;p35"/>
          <p:cNvGrpSpPr/>
          <p:nvPr/>
        </p:nvGrpSpPr>
        <p:grpSpPr>
          <a:xfrm>
            <a:off x="-1039860" y="0"/>
            <a:ext cx="20526375" cy="10287000"/>
            <a:chOff x="0" y="0"/>
            <a:chExt cx="27368500" cy="13716000"/>
          </a:xfrm>
        </p:grpSpPr>
        <p:sp>
          <p:nvSpPr>
            <p:cNvPr id="498" name="Google Shape;498;p35"/>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499" name="Google Shape;499;p35"/>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grpSp>
        <p:nvGrpSpPr>
          <p:cNvPr id="500" name="Google Shape;500;p35"/>
          <p:cNvGrpSpPr/>
          <p:nvPr/>
        </p:nvGrpSpPr>
        <p:grpSpPr>
          <a:xfrm>
            <a:off x="774218" y="2213566"/>
            <a:ext cx="5097641" cy="7472652"/>
            <a:chOff x="0" y="-19050"/>
            <a:chExt cx="1342589" cy="1968106"/>
          </a:xfrm>
        </p:grpSpPr>
        <p:sp>
          <p:nvSpPr>
            <p:cNvPr id="501" name="Google Shape;501;p3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5"/>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35"/>
          <p:cNvGrpSpPr/>
          <p:nvPr/>
        </p:nvGrpSpPr>
        <p:grpSpPr>
          <a:xfrm>
            <a:off x="6109984" y="2213566"/>
            <a:ext cx="11512980" cy="7472652"/>
            <a:chOff x="0" y="-19050"/>
            <a:chExt cx="3032225" cy="1968106"/>
          </a:xfrm>
        </p:grpSpPr>
        <p:sp>
          <p:nvSpPr>
            <p:cNvPr id="504" name="Google Shape;504;p3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5"/>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35"/>
          <p:cNvGrpSpPr/>
          <p:nvPr/>
        </p:nvGrpSpPr>
        <p:grpSpPr>
          <a:xfrm>
            <a:off x="1139005" y="2494284"/>
            <a:ext cx="4368067" cy="719567"/>
            <a:chOff x="0" y="-19050"/>
            <a:chExt cx="1150437" cy="189516"/>
          </a:xfrm>
        </p:grpSpPr>
        <p:sp>
          <p:nvSpPr>
            <p:cNvPr id="507" name="Google Shape;507;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5"/>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 name="Google Shape;509;p35"/>
          <p:cNvGrpSpPr/>
          <p:nvPr/>
        </p:nvGrpSpPr>
        <p:grpSpPr>
          <a:xfrm>
            <a:off x="9682440" y="2494284"/>
            <a:ext cx="4368067" cy="719567"/>
            <a:chOff x="0" y="-19050"/>
            <a:chExt cx="1150437" cy="189516"/>
          </a:xfrm>
        </p:grpSpPr>
        <p:sp>
          <p:nvSpPr>
            <p:cNvPr id="510" name="Google Shape;510;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5"/>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2" name="Google Shape;512;p35"/>
          <p:cNvGrpSpPr/>
          <p:nvPr/>
        </p:nvGrpSpPr>
        <p:grpSpPr>
          <a:xfrm>
            <a:off x="1139005" y="7128683"/>
            <a:ext cx="4368067" cy="719567"/>
            <a:chOff x="0" y="-19050"/>
            <a:chExt cx="1150437" cy="189516"/>
          </a:xfrm>
        </p:grpSpPr>
        <p:sp>
          <p:nvSpPr>
            <p:cNvPr id="513" name="Google Shape;513;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5"/>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5" name="Google Shape;515;p35"/>
          <p:cNvGrpSpPr/>
          <p:nvPr/>
        </p:nvGrpSpPr>
        <p:grpSpPr>
          <a:xfrm>
            <a:off x="1061034" y="8097273"/>
            <a:ext cx="754204" cy="771881"/>
            <a:chOff x="0" y="-19050"/>
            <a:chExt cx="812800" cy="831850"/>
          </a:xfrm>
        </p:grpSpPr>
        <p:sp>
          <p:nvSpPr>
            <p:cNvPr id="516" name="Google Shape;516;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525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5"/>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35"/>
          <p:cNvGrpSpPr/>
          <p:nvPr/>
        </p:nvGrpSpPr>
        <p:grpSpPr>
          <a:xfrm>
            <a:off x="2021710" y="8097273"/>
            <a:ext cx="754204" cy="771881"/>
            <a:chOff x="0" y="-19050"/>
            <a:chExt cx="812800" cy="831850"/>
          </a:xfrm>
        </p:grpSpPr>
        <p:sp>
          <p:nvSpPr>
            <p:cNvPr id="519" name="Google Shape;519;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358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5"/>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35"/>
          <p:cNvGrpSpPr/>
          <p:nvPr/>
        </p:nvGrpSpPr>
        <p:grpSpPr>
          <a:xfrm>
            <a:off x="2982386" y="8097273"/>
            <a:ext cx="754204" cy="771881"/>
            <a:chOff x="0" y="-19050"/>
            <a:chExt cx="812800" cy="831850"/>
          </a:xfrm>
        </p:grpSpPr>
        <p:sp>
          <p:nvSpPr>
            <p:cNvPr id="522" name="Google Shape;522;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78EC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5"/>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4" name="Google Shape;524;p35"/>
          <p:cNvGrpSpPr/>
          <p:nvPr/>
        </p:nvGrpSpPr>
        <p:grpSpPr>
          <a:xfrm>
            <a:off x="3943062" y="8097273"/>
            <a:ext cx="754204" cy="771881"/>
            <a:chOff x="0" y="-19050"/>
            <a:chExt cx="812800" cy="831850"/>
          </a:xfrm>
        </p:grpSpPr>
        <p:sp>
          <p:nvSpPr>
            <p:cNvPr id="525" name="Google Shape;525;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FEF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5"/>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7" name="Google Shape;527;p35"/>
          <p:cNvSpPr txBox="1"/>
          <p:nvPr/>
        </p:nvSpPr>
        <p:spPr>
          <a:xfrm>
            <a:off x="1232396" y="3461646"/>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528" name="Google Shape;528;p35"/>
          <p:cNvSpPr txBox="1"/>
          <p:nvPr/>
        </p:nvSpPr>
        <p:spPr>
          <a:xfrm>
            <a:off x="1175455" y="6551281"/>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529" name="Google Shape;529;p35"/>
          <p:cNvSpPr txBox="1"/>
          <p:nvPr/>
        </p:nvSpPr>
        <p:spPr>
          <a:xfrm>
            <a:off x="1747770" y="4133834"/>
            <a:ext cx="3150600" cy="231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100000"/>
              </a:lnSpc>
              <a:spcBef>
                <a:spcPts val="0"/>
              </a:spcBef>
              <a:spcAft>
                <a:spcPts val="0"/>
              </a:spcAft>
              <a:buNone/>
            </a:pPr>
            <a:r>
              <a:rPr b="0" i="0" lang="en-US" sz="2110" u="none" cap="none" strike="noStrike">
                <a:solidFill>
                  <a:srgbClr val="000000"/>
                </a:solidFill>
                <a:latin typeface="Arial"/>
                <a:ea typeface="Arial"/>
                <a:cs typeface="Arial"/>
                <a:sym typeface="Arial"/>
              </a:rPr>
              <a:t>CHANGA</a:t>
            </a:r>
            <a:endParaRPr/>
          </a:p>
          <a:p>
            <a:pPr indent="0" lvl="0" marL="0" marR="0" rtl="0" algn="ctr">
              <a:lnSpc>
                <a:spcPct val="100000"/>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497" u="none" cap="none" strike="noStrike">
                <a:solidFill>
                  <a:srgbClr val="000000"/>
                </a:solidFill>
                <a:latin typeface="Arial"/>
                <a:ea typeface="Arial"/>
                <a:cs typeface="Arial"/>
                <a:sym typeface="Arial"/>
              </a:rPr>
              <a:t>HEADERS:</a:t>
            </a:r>
            <a:endParaRPr/>
          </a:p>
          <a:p>
            <a:pPr indent="0" lvl="0" marL="0" marR="0" rtl="0" algn="ctr">
              <a:lnSpc>
                <a:spcPct val="100000"/>
              </a:lnSpc>
              <a:spcBef>
                <a:spcPts val="0"/>
              </a:spcBef>
              <a:spcAft>
                <a:spcPts val="0"/>
              </a:spcAft>
              <a:buNone/>
            </a:pPr>
            <a:r>
              <a:rPr b="0" i="0" lang="en-US" sz="2110" u="none" cap="none" strike="noStrike">
                <a:solidFill>
                  <a:srgbClr val="000000"/>
                </a:solidFill>
                <a:latin typeface="Arial"/>
                <a:ea typeface="Arial"/>
                <a:cs typeface="Arial"/>
                <a:sym typeface="Arial"/>
              </a:rPr>
              <a:t>LATO</a:t>
            </a:r>
            <a:endParaRPr/>
          </a:p>
          <a:p>
            <a:pPr indent="0" lvl="0" marL="0" marR="0" rtl="0" algn="ctr">
              <a:lnSpc>
                <a:spcPct val="100000"/>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100000"/>
              </a:lnSpc>
              <a:spcBef>
                <a:spcPts val="0"/>
              </a:spcBef>
              <a:spcAft>
                <a:spcPts val="0"/>
              </a:spcAft>
              <a:buNone/>
            </a:pPr>
            <a:r>
              <a:rPr b="0" i="0" lang="en-US" sz="2110" u="none" cap="none" strike="noStrike">
                <a:solidFill>
                  <a:srgbClr val="000000"/>
                </a:solidFill>
                <a:latin typeface="Arial"/>
                <a:ea typeface="Arial"/>
                <a:cs typeface="Arial"/>
                <a:sym typeface="Arial"/>
              </a:rPr>
              <a:t>LATO</a:t>
            </a:r>
            <a:endParaRPr/>
          </a:p>
        </p:txBody>
      </p:sp>
      <p:sp>
        <p:nvSpPr>
          <p:cNvPr id="530" name="Google Shape;530;p35"/>
          <p:cNvSpPr txBox="1"/>
          <p:nvPr/>
        </p:nvSpPr>
        <p:spPr>
          <a:xfrm>
            <a:off x="827449"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#D5252B</a:t>
            </a:r>
            <a:endParaRPr/>
          </a:p>
        </p:txBody>
      </p:sp>
      <p:sp>
        <p:nvSpPr>
          <p:cNvPr id="531" name="Google Shape;531;p35"/>
          <p:cNvSpPr txBox="1"/>
          <p:nvPr/>
        </p:nvSpPr>
        <p:spPr>
          <a:xfrm>
            <a:off x="1788125"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#335879</a:t>
            </a:r>
            <a:endParaRPr/>
          </a:p>
        </p:txBody>
      </p:sp>
      <p:sp>
        <p:nvSpPr>
          <p:cNvPr id="532" name="Google Shape;532;p35"/>
          <p:cNvSpPr txBox="1"/>
          <p:nvPr/>
        </p:nvSpPr>
        <p:spPr>
          <a:xfrm>
            <a:off x="2748801"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#78ECF3</a:t>
            </a:r>
            <a:endParaRPr/>
          </a:p>
        </p:txBody>
      </p:sp>
      <p:sp>
        <p:nvSpPr>
          <p:cNvPr id="533" name="Google Shape;533;p35"/>
          <p:cNvSpPr txBox="1"/>
          <p:nvPr/>
        </p:nvSpPr>
        <p:spPr>
          <a:xfrm>
            <a:off x="3709477"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#CFEFF1</a:t>
            </a:r>
            <a:endParaRPr/>
          </a:p>
        </p:txBody>
      </p:sp>
      <p:sp>
        <p:nvSpPr>
          <p:cNvPr id="534" name="Google Shape;534;p35"/>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335879"/>
                </a:solidFill>
                <a:latin typeface="Arial"/>
                <a:ea typeface="Arial"/>
                <a:cs typeface="Arial"/>
                <a:sym typeface="Arial"/>
              </a:rPr>
              <a:t>Use these design resources in your Canva Presentation.</a:t>
            </a:r>
            <a:endParaRPr/>
          </a:p>
        </p:txBody>
      </p:sp>
      <p:sp>
        <p:nvSpPr>
          <p:cNvPr id="535" name="Google Shape;535;p35"/>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D5252B"/>
                </a:solidFill>
                <a:latin typeface="Arial"/>
                <a:ea typeface="Arial"/>
                <a:cs typeface="Arial"/>
                <a:sym typeface="Arial"/>
              </a:rPr>
              <a:t>DON'T FORGET TO DELETE THIS PAGE BEFORE PRESENTING. </a:t>
            </a:r>
            <a:endParaRPr/>
          </a:p>
        </p:txBody>
      </p:sp>
      <p:sp>
        <p:nvSpPr>
          <p:cNvPr id="536" name="Google Shape;536;p35"/>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D5252B"/>
                </a:solidFill>
                <a:latin typeface="Arial"/>
                <a:ea typeface="Arial"/>
                <a:cs typeface="Arial"/>
                <a:sym typeface="Arial"/>
              </a:rPr>
              <a:t>RESOURCE PAGE</a:t>
            </a:r>
            <a:endParaRPr/>
          </a:p>
        </p:txBody>
      </p:sp>
      <p:sp>
        <p:nvSpPr>
          <p:cNvPr id="537" name="Google Shape;537;p35"/>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538" name="Google Shape;538;p35"/>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539" name="Google Shape;539;p35"/>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grpSp>
        <p:nvGrpSpPr>
          <p:cNvPr id="540" name="Google Shape;540;p35"/>
          <p:cNvGrpSpPr/>
          <p:nvPr/>
        </p:nvGrpSpPr>
        <p:grpSpPr>
          <a:xfrm>
            <a:off x="4903737" y="8097273"/>
            <a:ext cx="754204" cy="771881"/>
            <a:chOff x="0" y="-19050"/>
            <a:chExt cx="812800" cy="831850"/>
          </a:xfrm>
        </p:grpSpPr>
        <p:sp>
          <p:nvSpPr>
            <p:cNvPr id="541" name="Google Shape;541;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A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5"/>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3" name="Google Shape;543;p35"/>
          <p:cNvSpPr txBox="1"/>
          <p:nvPr/>
        </p:nvSpPr>
        <p:spPr>
          <a:xfrm>
            <a:off x="4670153"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#FAFBFC</a:t>
            </a:r>
            <a:endParaRPr/>
          </a:p>
        </p:txBody>
      </p:sp>
      <p:sp>
        <p:nvSpPr>
          <p:cNvPr id="544" name="Google Shape;544;p35"/>
          <p:cNvSpPr/>
          <p:nvPr/>
        </p:nvSpPr>
        <p:spPr>
          <a:xfrm>
            <a:off x="10210577" y="3629172"/>
            <a:ext cx="2053665" cy="2515324"/>
          </a:xfrm>
          <a:custGeom>
            <a:rect b="b" l="l" r="r" t="t"/>
            <a:pathLst>
              <a:path extrusionOk="0" h="2515324" w="2053665">
                <a:moveTo>
                  <a:pt x="0" y="0"/>
                </a:moveTo>
                <a:lnTo>
                  <a:pt x="2053665" y="0"/>
                </a:lnTo>
                <a:lnTo>
                  <a:pt x="2053665" y="2515324"/>
                </a:lnTo>
                <a:lnTo>
                  <a:pt x="0" y="2515324"/>
                </a:lnTo>
                <a:lnTo>
                  <a:pt x="0" y="0"/>
                </a:lnTo>
                <a:close/>
              </a:path>
            </a:pathLst>
          </a:custGeom>
          <a:blipFill rotWithShape="1">
            <a:blip r:embed="rId4">
              <a:alphaModFix/>
            </a:blip>
            <a:stretch>
              <a:fillRect b="0" l="-42502" r="-36500" t="0"/>
            </a:stretch>
          </a:blipFill>
          <a:ln>
            <a:noFill/>
          </a:ln>
        </p:spPr>
      </p:sp>
      <p:sp>
        <p:nvSpPr>
          <p:cNvPr id="545" name="Google Shape;545;p35"/>
          <p:cNvSpPr/>
          <p:nvPr/>
        </p:nvSpPr>
        <p:spPr>
          <a:xfrm>
            <a:off x="12636143" y="3696047"/>
            <a:ext cx="1812778" cy="2381574"/>
          </a:xfrm>
          <a:custGeom>
            <a:rect b="b" l="l" r="r" t="t"/>
            <a:pathLst>
              <a:path extrusionOk="0" h="2381574" w="1812778">
                <a:moveTo>
                  <a:pt x="0" y="0"/>
                </a:moveTo>
                <a:lnTo>
                  <a:pt x="1812778" y="0"/>
                </a:lnTo>
                <a:lnTo>
                  <a:pt x="1812778" y="2381574"/>
                </a:lnTo>
                <a:lnTo>
                  <a:pt x="0" y="2381574"/>
                </a:lnTo>
                <a:lnTo>
                  <a:pt x="0" y="0"/>
                </a:lnTo>
                <a:close/>
              </a:path>
            </a:pathLst>
          </a:custGeom>
          <a:blipFill rotWithShape="1">
            <a:blip r:embed="rId5">
              <a:alphaModFix/>
            </a:blip>
            <a:stretch>
              <a:fillRect b="0" l="-49636" r="-42372" t="0"/>
            </a:stretch>
          </a:blipFill>
          <a:ln>
            <a:noFill/>
          </a:ln>
        </p:spPr>
      </p:sp>
      <p:sp>
        <p:nvSpPr>
          <p:cNvPr id="546" name="Google Shape;546;p35"/>
          <p:cNvSpPr/>
          <p:nvPr/>
        </p:nvSpPr>
        <p:spPr>
          <a:xfrm>
            <a:off x="14820821" y="3696047"/>
            <a:ext cx="1653303" cy="2381574"/>
          </a:xfrm>
          <a:custGeom>
            <a:rect b="b" l="l" r="r" t="t"/>
            <a:pathLst>
              <a:path extrusionOk="0" h="2381574" w="1653303">
                <a:moveTo>
                  <a:pt x="0" y="0"/>
                </a:moveTo>
                <a:lnTo>
                  <a:pt x="1653303" y="0"/>
                </a:lnTo>
                <a:lnTo>
                  <a:pt x="1653303" y="2381574"/>
                </a:lnTo>
                <a:lnTo>
                  <a:pt x="0" y="2381574"/>
                </a:lnTo>
                <a:lnTo>
                  <a:pt x="0" y="0"/>
                </a:lnTo>
                <a:close/>
              </a:path>
            </a:pathLst>
          </a:custGeom>
          <a:blipFill rotWithShape="1">
            <a:blip r:embed="rId6">
              <a:alphaModFix/>
            </a:blip>
            <a:stretch>
              <a:fillRect b="0" l="-59885" r="-50636" t="0"/>
            </a:stretch>
          </a:blipFill>
          <a:ln>
            <a:noFill/>
          </a:ln>
        </p:spPr>
      </p:sp>
      <p:sp>
        <p:nvSpPr>
          <p:cNvPr id="547" name="Google Shape;547;p35"/>
          <p:cNvSpPr/>
          <p:nvPr/>
        </p:nvSpPr>
        <p:spPr>
          <a:xfrm>
            <a:off x="6938288" y="3486335"/>
            <a:ext cx="2900389" cy="2800999"/>
          </a:xfrm>
          <a:custGeom>
            <a:rect b="b" l="l" r="r" t="t"/>
            <a:pathLst>
              <a:path extrusionOk="0" h="2800999" w="2900389">
                <a:moveTo>
                  <a:pt x="0" y="0"/>
                </a:moveTo>
                <a:lnTo>
                  <a:pt x="2900389" y="0"/>
                </a:lnTo>
                <a:lnTo>
                  <a:pt x="2900389" y="2800999"/>
                </a:lnTo>
                <a:lnTo>
                  <a:pt x="0" y="2800999"/>
                </a:lnTo>
                <a:lnTo>
                  <a:pt x="0" y="0"/>
                </a:lnTo>
                <a:close/>
              </a:path>
            </a:pathLst>
          </a:custGeom>
          <a:blipFill rotWithShape="1">
            <a:blip r:embed="rId7">
              <a:alphaModFix/>
            </a:blip>
            <a:stretch>
              <a:fillRect b="0" l="-17899" r="-23241" t="0"/>
            </a:stretch>
          </a:blipFill>
          <a:ln>
            <a:noFill/>
          </a:ln>
        </p:spPr>
      </p:sp>
      <p:sp>
        <p:nvSpPr>
          <p:cNvPr id="548" name="Google Shape;548;p35"/>
          <p:cNvSpPr/>
          <p:nvPr/>
        </p:nvSpPr>
        <p:spPr>
          <a:xfrm>
            <a:off x="6938288" y="6344112"/>
            <a:ext cx="1733949" cy="2766200"/>
          </a:xfrm>
          <a:custGeom>
            <a:rect b="b" l="l" r="r" t="t"/>
            <a:pathLst>
              <a:path extrusionOk="0" h="2766200" w="1733949">
                <a:moveTo>
                  <a:pt x="0" y="0"/>
                </a:moveTo>
                <a:lnTo>
                  <a:pt x="1733949" y="0"/>
                </a:lnTo>
                <a:lnTo>
                  <a:pt x="1733949" y="2766200"/>
                </a:lnTo>
                <a:lnTo>
                  <a:pt x="0" y="2766200"/>
                </a:lnTo>
                <a:lnTo>
                  <a:pt x="0" y="0"/>
                </a:lnTo>
                <a:close/>
              </a:path>
            </a:pathLst>
          </a:custGeom>
          <a:blipFill rotWithShape="1">
            <a:blip r:embed="rId8">
              <a:alphaModFix/>
            </a:blip>
            <a:stretch>
              <a:fillRect b="0" l="-106721" r="-26427" t="0"/>
            </a:stretch>
          </a:blipFill>
          <a:ln>
            <a:noFill/>
          </a:ln>
        </p:spPr>
      </p:sp>
      <p:sp>
        <p:nvSpPr>
          <p:cNvPr id="549" name="Google Shape;549;p35"/>
          <p:cNvSpPr/>
          <p:nvPr/>
        </p:nvSpPr>
        <p:spPr>
          <a:xfrm>
            <a:off x="8810329" y="6287334"/>
            <a:ext cx="1841038" cy="2879757"/>
          </a:xfrm>
          <a:custGeom>
            <a:rect b="b" l="l" r="r" t="t"/>
            <a:pathLst>
              <a:path extrusionOk="0" h="2879757" w="1841038">
                <a:moveTo>
                  <a:pt x="0" y="0"/>
                </a:moveTo>
                <a:lnTo>
                  <a:pt x="1841038" y="0"/>
                </a:lnTo>
                <a:lnTo>
                  <a:pt x="1841038" y="2879757"/>
                </a:lnTo>
                <a:lnTo>
                  <a:pt x="0" y="2879757"/>
                </a:lnTo>
                <a:lnTo>
                  <a:pt x="0" y="0"/>
                </a:lnTo>
                <a:close/>
              </a:path>
            </a:pathLst>
          </a:custGeom>
          <a:blipFill rotWithShape="1">
            <a:blip r:embed="rId9">
              <a:alphaModFix/>
            </a:blip>
            <a:stretch>
              <a:fillRect b="0" l="-61004" r="-67597" t="0"/>
            </a:stretch>
          </a:blipFill>
          <a:ln>
            <a:noFill/>
          </a:ln>
        </p:spPr>
      </p:sp>
      <p:sp>
        <p:nvSpPr>
          <p:cNvPr id="550" name="Google Shape;550;p35"/>
          <p:cNvSpPr/>
          <p:nvPr/>
        </p:nvSpPr>
        <p:spPr>
          <a:xfrm>
            <a:off x="10789459" y="6398035"/>
            <a:ext cx="1659710" cy="2658354"/>
          </a:xfrm>
          <a:custGeom>
            <a:rect b="b" l="l" r="r" t="t"/>
            <a:pathLst>
              <a:path extrusionOk="0" h="2658354" w="1659710">
                <a:moveTo>
                  <a:pt x="0" y="0"/>
                </a:moveTo>
                <a:lnTo>
                  <a:pt x="1659710" y="0"/>
                </a:lnTo>
                <a:lnTo>
                  <a:pt x="1659710" y="2658354"/>
                </a:lnTo>
                <a:lnTo>
                  <a:pt x="0" y="2658354"/>
                </a:lnTo>
                <a:lnTo>
                  <a:pt x="0" y="0"/>
                </a:lnTo>
                <a:close/>
              </a:path>
            </a:pathLst>
          </a:custGeom>
          <a:blipFill rotWithShape="1">
            <a:blip r:embed="rId10">
              <a:alphaModFix/>
            </a:blip>
            <a:stretch>
              <a:fillRect b="0" l="-67046" r="-67046" t="0"/>
            </a:stretch>
          </a:blipFill>
          <a:ln>
            <a:noFill/>
          </a:ln>
        </p:spPr>
      </p:sp>
      <p:sp>
        <p:nvSpPr>
          <p:cNvPr id="551" name="Google Shape;551;p35"/>
          <p:cNvSpPr/>
          <p:nvPr/>
        </p:nvSpPr>
        <p:spPr>
          <a:xfrm>
            <a:off x="15011670" y="6551281"/>
            <a:ext cx="2611293" cy="2357687"/>
          </a:xfrm>
          <a:custGeom>
            <a:rect b="b" l="l" r="r" t="t"/>
            <a:pathLst>
              <a:path extrusionOk="0" h="2357687" w="2611293">
                <a:moveTo>
                  <a:pt x="0" y="0"/>
                </a:moveTo>
                <a:lnTo>
                  <a:pt x="2611293" y="0"/>
                </a:lnTo>
                <a:lnTo>
                  <a:pt x="2611293" y="2357688"/>
                </a:lnTo>
                <a:lnTo>
                  <a:pt x="0" y="2357688"/>
                </a:lnTo>
                <a:lnTo>
                  <a:pt x="0" y="0"/>
                </a:lnTo>
                <a:close/>
              </a:path>
            </a:pathLst>
          </a:custGeom>
          <a:blipFill rotWithShape="1">
            <a:blip r:embed="rId11">
              <a:alphaModFix/>
            </a:blip>
            <a:stretch>
              <a:fillRect b="0" l="-14524" r="-17431" t="0"/>
            </a:stretch>
          </a:blipFill>
          <a:ln>
            <a:noFill/>
          </a:ln>
        </p:spPr>
      </p:sp>
      <p:sp>
        <p:nvSpPr>
          <p:cNvPr id="552" name="Google Shape;552;p35"/>
          <p:cNvSpPr/>
          <p:nvPr/>
        </p:nvSpPr>
        <p:spPr>
          <a:xfrm>
            <a:off x="12624732" y="6814155"/>
            <a:ext cx="3022741" cy="2068191"/>
          </a:xfrm>
          <a:custGeom>
            <a:rect b="b" l="l" r="r" t="t"/>
            <a:pathLst>
              <a:path extrusionOk="0" h="2068191" w="3022741">
                <a:moveTo>
                  <a:pt x="0" y="0"/>
                </a:moveTo>
                <a:lnTo>
                  <a:pt x="3022741" y="0"/>
                </a:lnTo>
                <a:lnTo>
                  <a:pt x="3022741" y="2068191"/>
                </a:lnTo>
                <a:lnTo>
                  <a:pt x="0" y="2068191"/>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C"/>
        </a:solidFill>
      </p:bgPr>
    </p:bg>
    <p:spTree>
      <p:nvGrpSpPr>
        <p:cNvPr id="556" name="Shape 556"/>
        <p:cNvGrpSpPr/>
        <p:nvPr/>
      </p:nvGrpSpPr>
      <p:grpSpPr>
        <a:xfrm>
          <a:off x="0" y="0"/>
          <a:ext cx="0" cy="0"/>
          <a:chOff x="0" y="0"/>
          <a:chExt cx="0" cy="0"/>
        </a:xfrm>
      </p:grpSpPr>
      <p:grpSp>
        <p:nvGrpSpPr>
          <p:cNvPr id="557" name="Google Shape;557;p36"/>
          <p:cNvGrpSpPr/>
          <p:nvPr/>
        </p:nvGrpSpPr>
        <p:grpSpPr>
          <a:xfrm>
            <a:off x="-1039860" y="0"/>
            <a:ext cx="20526375" cy="10287000"/>
            <a:chOff x="0" y="0"/>
            <a:chExt cx="27368500" cy="13716000"/>
          </a:xfrm>
        </p:grpSpPr>
        <p:sp>
          <p:nvSpPr>
            <p:cNvPr id="558" name="Google Shape;558;p36"/>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559" name="Google Shape;559;p36"/>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grpSp>
        <p:nvGrpSpPr>
          <p:cNvPr id="560" name="Google Shape;560;p36"/>
          <p:cNvGrpSpPr/>
          <p:nvPr/>
        </p:nvGrpSpPr>
        <p:grpSpPr>
          <a:xfrm>
            <a:off x="723058" y="2213566"/>
            <a:ext cx="16899905" cy="7472652"/>
            <a:chOff x="0" y="-19050"/>
            <a:chExt cx="4451004" cy="1968106"/>
          </a:xfrm>
        </p:grpSpPr>
        <p:sp>
          <p:nvSpPr>
            <p:cNvPr id="561" name="Google Shape;561;p36"/>
            <p:cNvSpPr/>
            <p:nvPr/>
          </p:nvSpPr>
          <p:spPr>
            <a:xfrm>
              <a:off x="0" y="0"/>
              <a:ext cx="4451004" cy="1949056"/>
            </a:xfrm>
            <a:custGeom>
              <a:rect b="b" l="l" r="r" t="t"/>
              <a:pathLst>
                <a:path extrusionOk="0" h="1949056" w="4451004">
                  <a:moveTo>
                    <a:pt x="10995" y="0"/>
                  </a:moveTo>
                  <a:lnTo>
                    <a:pt x="4440009" y="0"/>
                  </a:lnTo>
                  <a:cubicBezTo>
                    <a:pt x="4446081" y="0"/>
                    <a:pt x="4451004" y="4922"/>
                    <a:pt x="4451004" y="10995"/>
                  </a:cubicBezTo>
                  <a:lnTo>
                    <a:pt x="4451004" y="1938062"/>
                  </a:lnTo>
                  <a:cubicBezTo>
                    <a:pt x="4451004" y="1944134"/>
                    <a:pt x="4446081" y="1949056"/>
                    <a:pt x="4440009" y="1949056"/>
                  </a:cubicBezTo>
                  <a:lnTo>
                    <a:pt x="10995" y="1949056"/>
                  </a:lnTo>
                  <a:cubicBezTo>
                    <a:pt x="4922" y="1949056"/>
                    <a:pt x="0" y="1944134"/>
                    <a:pt x="0" y="1938062"/>
                  </a:cubicBezTo>
                  <a:lnTo>
                    <a:pt x="0" y="10995"/>
                  </a:lnTo>
                  <a:cubicBezTo>
                    <a:pt x="0" y="4922"/>
                    <a:pt x="4922" y="0"/>
                    <a:pt x="10995"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6"/>
            <p:cNvSpPr txBox="1"/>
            <p:nvPr/>
          </p:nvSpPr>
          <p:spPr>
            <a:xfrm>
              <a:off x="0" y="-19050"/>
              <a:ext cx="4451004"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3" name="Google Shape;563;p36"/>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335879"/>
                </a:solidFill>
                <a:latin typeface="Arial"/>
                <a:ea typeface="Arial"/>
                <a:cs typeface="Arial"/>
                <a:sym typeface="Arial"/>
              </a:rPr>
              <a:t>Use these design resources in your Canva Presentation.</a:t>
            </a:r>
            <a:endParaRPr/>
          </a:p>
        </p:txBody>
      </p:sp>
      <p:sp>
        <p:nvSpPr>
          <p:cNvPr id="564" name="Google Shape;564;p36"/>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D5252B"/>
                </a:solidFill>
                <a:latin typeface="Arial"/>
                <a:ea typeface="Arial"/>
                <a:cs typeface="Arial"/>
                <a:sym typeface="Arial"/>
              </a:rPr>
              <a:t>RESOURCE PAGE</a:t>
            </a:r>
            <a:endParaRPr/>
          </a:p>
        </p:txBody>
      </p:sp>
      <p:grpSp>
        <p:nvGrpSpPr>
          <p:cNvPr id="565" name="Google Shape;565;p36"/>
          <p:cNvGrpSpPr/>
          <p:nvPr/>
        </p:nvGrpSpPr>
        <p:grpSpPr>
          <a:xfrm>
            <a:off x="6363628" y="2494284"/>
            <a:ext cx="5618770" cy="719567"/>
            <a:chOff x="0" y="-96440"/>
            <a:chExt cx="7491692" cy="959423"/>
          </a:xfrm>
        </p:grpSpPr>
        <p:grpSp>
          <p:nvGrpSpPr>
            <p:cNvPr id="566" name="Google Shape;566;p36"/>
            <p:cNvGrpSpPr/>
            <p:nvPr/>
          </p:nvGrpSpPr>
          <p:grpSpPr>
            <a:xfrm>
              <a:off x="0" y="-96440"/>
              <a:ext cx="7491692" cy="959423"/>
              <a:chOff x="0" y="-19050"/>
              <a:chExt cx="1479840" cy="189516"/>
            </a:xfrm>
          </p:grpSpPr>
          <p:sp>
            <p:nvSpPr>
              <p:cNvPr id="567" name="Google Shape;567;p36"/>
              <p:cNvSpPr/>
              <p:nvPr/>
            </p:nvSpPr>
            <p:spPr>
              <a:xfrm>
                <a:off x="0" y="0"/>
                <a:ext cx="1479840" cy="170466"/>
              </a:xfrm>
              <a:custGeom>
                <a:rect b="b" l="l" r="r" t="t"/>
                <a:pathLst>
                  <a:path extrusionOk="0" h="170466" w="1479840">
                    <a:moveTo>
                      <a:pt x="24802" y="0"/>
                    </a:moveTo>
                    <a:lnTo>
                      <a:pt x="1455038" y="0"/>
                    </a:lnTo>
                    <a:cubicBezTo>
                      <a:pt x="1468735" y="0"/>
                      <a:pt x="1479840" y="11104"/>
                      <a:pt x="1479840" y="24802"/>
                    </a:cubicBezTo>
                    <a:lnTo>
                      <a:pt x="1479840" y="145664"/>
                    </a:lnTo>
                    <a:cubicBezTo>
                      <a:pt x="1479840" y="152242"/>
                      <a:pt x="1477226" y="158550"/>
                      <a:pt x="1472575" y="163201"/>
                    </a:cubicBezTo>
                    <a:cubicBezTo>
                      <a:pt x="1467924" y="167853"/>
                      <a:pt x="1461616" y="170466"/>
                      <a:pt x="1455038" y="170466"/>
                    </a:cubicBezTo>
                    <a:lnTo>
                      <a:pt x="24802" y="170466"/>
                    </a:lnTo>
                    <a:cubicBezTo>
                      <a:pt x="11104" y="170466"/>
                      <a:pt x="0" y="159362"/>
                      <a:pt x="0" y="145664"/>
                    </a:cubicBezTo>
                    <a:lnTo>
                      <a:pt x="0" y="24802"/>
                    </a:lnTo>
                    <a:cubicBezTo>
                      <a:pt x="0" y="11104"/>
                      <a:pt x="11104" y="0"/>
                      <a:pt x="24802"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6"/>
              <p:cNvSpPr txBox="1"/>
              <p:nvPr/>
            </p:nvSpPr>
            <p:spPr>
              <a:xfrm>
                <a:off x="0" y="-19050"/>
                <a:ext cx="1479839"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9" name="Google Shape;569;p36"/>
            <p:cNvSpPr txBox="1"/>
            <p:nvPr/>
          </p:nvSpPr>
          <p:spPr>
            <a:xfrm>
              <a:off x="1044096" y="172200"/>
              <a:ext cx="5403496" cy="50905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 / Icons</a:t>
              </a:r>
              <a:endParaRPr/>
            </a:p>
          </p:txBody>
        </p:sp>
      </p:grpSp>
      <p:sp>
        <p:nvSpPr>
          <p:cNvPr id="570" name="Google Shape;570;p36"/>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D5252B"/>
                </a:solidFill>
                <a:latin typeface="Arial"/>
                <a:ea typeface="Arial"/>
                <a:cs typeface="Arial"/>
                <a:sym typeface="Arial"/>
              </a:rPr>
              <a:t>DON'T FORGET TO DELETE THIS PAGE BEFORE PRESENTING. </a:t>
            </a:r>
            <a:endParaRPr/>
          </a:p>
        </p:txBody>
      </p:sp>
      <p:sp>
        <p:nvSpPr>
          <p:cNvPr id="571" name="Google Shape;571;p36"/>
          <p:cNvSpPr/>
          <p:nvPr/>
        </p:nvSpPr>
        <p:spPr>
          <a:xfrm>
            <a:off x="6306275" y="3670408"/>
            <a:ext cx="2830429" cy="1936609"/>
          </a:xfrm>
          <a:custGeom>
            <a:rect b="b" l="l" r="r" t="t"/>
            <a:pathLst>
              <a:path extrusionOk="0" h="1936609" w="2830429">
                <a:moveTo>
                  <a:pt x="0" y="0"/>
                </a:moveTo>
                <a:lnTo>
                  <a:pt x="2830429" y="0"/>
                </a:lnTo>
                <a:lnTo>
                  <a:pt x="2830429" y="1936610"/>
                </a:lnTo>
                <a:lnTo>
                  <a:pt x="0" y="1936610"/>
                </a:lnTo>
                <a:lnTo>
                  <a:pt x="0" y="0"/>
                </a:lnTo>
                <a:close/>
              </a:path>
            </a:pathLst>
          </a:custGeom>
          <a:blipFill rotWithShape="1">
            <a:blip r:embed="rId4">
              <a:alphaModFix/>
            </a:blip>
            <a:stretch>
              <a:fillRect b="0" l="0" r="0" t="0"/>
            </a:stretch>
          </a:blipFill>
          <a:ln>
            <a:noFill/>
          </a:ln>
        </p:spPr>
      </p:sp>
      <p:sp>
        <p:nvSpPr>
          <p:cNvPr id="572" name="Google Shape;572;p36"/>
          <p:cNvSpPr/>
          <p:nvPr/>
        </p:nvSpPr>
        <p:spPr>
          <a:xfrm>
            <a:off x="3086854" y="3653994"/>
            <a:ext cx="2878409" cy="1969438"/>
          </a:xfrm>
          <a:custGeom>
            <a:rect b="b" l="l" r="r" t="t"/>
            <a:pathLst>
              <a:path extrusionOk="0" h="1969438" w="2878409">
                <a:moveTo>
                  <a:pt x="0" y="0"/>
                </a:moveTo>
                <a:lnTo>
                  <a:pt x="2878409" y="0"/>
                </a:lnTo>
                <a:lnTo>
                  <a:pt x="2878409" y="1969438"/>
                </a:lnTo>
                <a:lnTo>
                  <a:pt x="0" y="1969438"/>
                </a:lnTo>
                <a:lnTo>
                  <a:pt x="0" y="0"/>
                </a:lnTo>
                <a:close/>
              </a:path>
            </a:pathLst>
          </a:custGeom>
          <a:blipFill rotWithShape="1">
            <a:blip r:embed="rId5">
              <a:alphaModFix/>
            </a:blip>
            <a:stretch>
              <a:fillRect b="0" l="0" r="0" t="0"/>
            </a:stretch>
          </a:blipFill>
          <a:ln>
            <a:noFill/>
          </a:ln>
        </p:spPr>
      </p:sp>
      <p:sp>
        <p:nvSpPr>
          <p:cNvPr id="573" name="Google Shape;573;p36"/>
          <p:cNvSpPr/>
          <p:nvPr/>
        </p:nvSpPr>
        <p:spPr>
          <a:xfrm>
            <a:off x="12353061" y="3723060"/>
            <a:ext cx="2800460" cy="1831307"/>
          </a:xfrm>
          <a:custGeom>
            <a:rect b="b" l="l" r="r" t="t"/>
            <a:pathLst>
              <a:path extrusionOk="0" h="1831307" w="2800460">
                <a:moveTo>
                  <a:pt x="0" y="0"/>
                </a:moveTo>
                <a:lnTo>
                  <a:pt x="2800460" y="0"/>
                </a:lnTo>
                <a:lnTo>
                  <a:pt x="2800460" y="1831306"/>
                </a:lnTo>
                <a:lnTo>
                  <a:pt x="0" y="1831306"/>
                </a:lnTo>
                <a:lnTo>
                  <a:pt x="0" y="0"/>
                </a:lnTo>
                <a:close/>
              </a:path>
            </a:pathLst>
          </a:custGeom>
          <a:blipFill rotWithShape="1">
            <a:blip r:embed="rId6">
              <a:alphaModFix/>
            </a:blip>
            <a:stretch>
              <a:fillRect b="-14978" l="-9047" r="-12662" t="-12369"/>
            </a:stretch>
          </a:blipFill>
          <a:ln>
            <a:noFill/>
          </a:ln>
        </p:spPr>
      </p:sp>
      <p:sp>
        <p:nvSpPr>
          <p:cNvPr id="574" name="Google Shape;574;p36"/>
          <p:cNvSpPr/>
          <p:nvPr/>
        </p:nvSpPr>
        <p:spPr>
          <a:xfrm>
            <a:off x="9477715" y="3611072"/>
            <a:ext cx="2534334" cy="2055282"/>
          </a:xfrm>
          <a:custGeom>
            <a:rect b="b" l="l" r="r" t="t"/>
            <a:pathLst>
              <a:path extrusionOk="0" h="2055282" w="2534334">
                <a:moveTo>
                  <a:pt x="0" y="0"/>
                </a:moveTo>
                <a:lnTo>
                  <a:pt x="2534334" y="0"/>
                </a:lnTo>
                <a:lnTo>
                  <a:pt x="2534334" y="2055282"/>
                </a:lnTo>
                <a:lnTo>
                  <a:pt x="0" y="2055282"/>
                </a:lnTo>
                <a:lnTo>
                  <a:pt x="0" y="0"/>
                </a:lnTo>
                <a:close/>
              </a:path>
            </a:pathLst>
          </a:custGeom>
          <a:blipFill rotWithShape="1">
            <a:blip r:embed="rId7">
              <a:alphaModFix/>
            </a:blip>
            <a:stretch>
              <a:fillRect b="0" l="-9035" r="-11786" t="-1936"/>
            </a:stretch>
          </a:blipFill>
          <a:ln>
            <a:noFill/>
          </a:ln>
        </p:spPr>
      </p:sp>
      <p:grpSp>
        <p:nvGrpSpPr>
          <p:cNvPr id="575" name="Google Shape;575;p36"/>
          <p:cNvGrpSpPr/>
          <p:nvPr/>
        </p:nvGrpSpPr>
        <p:grpSpPr>
          <a:xfrm>
            <a:off x="2427612" y="6172188"/>
            <a:ext cx="5220854" cy="2616484"/>
            <a:chOff x="0" y="0"/>
            <a:chExt cx="6961139" cy="3488645"/>
          </a:xfrm>
        </p:grpSpPr>
        <p:sp>
          <p:nvSpPr>
            <p:cNvPr id="576" name="Google Shape;576;p36"/>
            <p:cNvSpPr/>
            <p:nvPr/>
          </p:nvSpPr>
          <p:spPr>
            <a:xfrm>
              <a:off x="0" y="0"/>
              <a:ext cx="3488645" cy="3488645"/>
            </a:xfrm>
            <a:custGeom>
              <a:rect b="b" l="l" r="r" t="t"/>
              <a:pathLst>
                <a:path extrusionOk="0" h="3488645" w="3488645">
                  <a:moveTo>
                    <a:pt x="0" y="0"/>
                  </a:moveTo>
                  <a:lnTo>
                    <a:pt x="3488645" y="0"/>
                  </a:lnTo>
                  <a:lnTo>
                    <a:pt x="3488645" y="3488645"/>
                  </a:lnTo>
                  <a:lnTo>
                    <a:pt x="0" y="3488645"/>
                  </a:lnTo>
                  <a:lnTo>
                    <a:pt x="0" y="0"/>
                  </a:lnTo>
                  <a:close/>
                </a:path>
              </a:pathLst>
            </a:custGeom>
            <a:blipFill rotWithShape="1">
              <a:blip r:embed="rId8">
                <a:alphaModFix amt="40000"/>
              </a:blip>
              <a:stretch>
                <a:fillRect b="0" l="0" r="0" t="0"/>
              </a:stretch>
            </a:blipFill>
            <a:ln>
              <a:noFill/>
            </a:ln>
          </p:spPr>
        </p:sp>
        <p:sp>
          <p:nvSpPr>
            <p:cNvPr id="577" name="Google Shape;577;p36"/>
            <p:cNvSpPr/>
            <p:nvPr/>
          </p:nvSpPr>
          <p:spPr>
            <a:xfrm>
              <a:off x="3472494" y="0"/>
              <a:ext cx="3488645" cy="3488645"/>
            </a:xfrm>
            <a:custGeom>
              <a:rect b="b" l="l" r="r" t="t"/>
              <a:pathLst>
                <a:path extrusionOk="0" h="3488645" w="3488645">
                  <a:moveTo>
                    <a:pt x="0" y="0"/>
                  </a:moveTo>
                  <a:lnTo>
                    <a:pt x="3488645" y="0"/>
                  </a:lnTo>
                  <a:lnTo>
                    <a:pt x="3488645" y="3488645"/>
                  </a:lnTo>
                  <a:lnTo>
                    <a:pt x="0" y="3488645"/>
                  </a:lnTo>
                  <a:lnTo>
                    <a:pt x="0" y="0"/>
                  </a:lnTo>
                  <a:close/>
                </a:path>
              </a:pathLst>
            </a:custGeom>
            <a:blipFill rotWithShape="1">
              <a:blip r:embed="rId8">
                <a:alphaModFix amt="40000"/>
              </a:blip>
              <a:stretch>
                <a:fillRect b="0" l="0" r="0" t="0"/>
              </a:stretch>
            </a:blipFill>
            <a:ln>
              <a:noFill/>
            </a:ln>
          </p:spPr>
        </p:sp>
      </p:grpSp>
      <p:sp>
        <p:nvSpPr>
          <p:cNvPr id="578" name="Google Shape;578;p36"/>
          <p:cNvSpPr/>
          <p:nvPr/>
        </p:nvSpPr>
        <p:spPr>
          <a:xfrm>
            <a:off x="8512312" y="7610732"/>
            <a:ext cx="4079034" cy="1376674"/>
          </a:xfrm>
          <a:custGeom>
            <a:rect b="b" l="l" r="r" t="t"/>
            <a:pathLst>
              <a:path extrusionOk="0" h="1376674" w="4079034">
                <a:moveTo>
                  <a:pt x="0" y="0"/>
                </a:moveTo>
                <a:lnTo>
                  <a:pt x="4079035" y="0"/>
                </a:lnTo>
                <a:lnTo>
                  <a:pt x="4079035" y="1376675"/>
                </a:lnTo>
                <a:lnTo>
                  <a:pt x="0" y="1376675"/>
                </a:lnTo>
                <a:lnTo>
                  <a:pt x="0" y="0"/>
                </a:lnTo>
                <a:close/>
              </a:path>
            </a:pathLst>
          </a:custGeom>
          <a:blipFill rotWithShape="1">
            <a:blip r:embed="rId9">
              <a:alphaModFix/>
            </a:blip>
            <a:stretch>
              <a:fillRect b="0" l="0" r="0" t="0"/>
            </a:stretch>
          </a:blipFill>
          <a:ln>
            <a:noFill/>
          </a:ln>
        </p:spPr>
      </p:sp>
      <p:sp>
        <p:nvSpPr>
          <p:cNvPr id="579" name="Google Shape;579;p36"/>
          <p:cNvSpPr/>
          <p:nvPr/>
        </p:nvSpPr>
        <p:spPr>
          <a:xfrm>
            <a:off x="13667083" y="7563484"/>
            <a:ext cx="1425704" cy="1423922"/>
          </a:xfrm>
          <a:custGeom>
            <a:rect b="b" l="l" r="r" t="t"/>
            <a:pathLst>
              <a:path extrusionOk="0" h="1423922" w="1425704">
                <a:moveTo>
                  <a:pt x="0" y="0"/>
                </a:moveTo>
                <a:lnTo>
                  <a:pt x="1425705" y="0"/>
                </a:lnTo>
                <a:lnTo>
                  <a:pt x="1425705" y="1423923"/>
                </a:lnTo>
                <a:lnTo>
                  <a:pt x="0" y="1423923"/>
                </a:lnTo>
                <a:lnTo>
                  <a:pt x="0" y="0"/>
                </a:lnTo>
                <a:close/>
              </a:path>
            </a:pathLst>
          </a:custGeom>
          <a:blipFill rotWithShape="1">
            <a:blip r:embed="rId10">
              <a:alphaModFix/>
            </a:blip>
            <a:stretch>
              <a:fillRect b="0" l="0" r="0" t="0"/>
            </a:stretch>
          </a:blipFill>
          <a:ln>
            <a:noFill/>
          </a:ln>
        </p:spPr>
      </p:sp>
      <p:sp>
        <p:nvSpPr>
          <p:cNvPr id="580" name="Google Shape;580;p36"/>
          <p:cNvSpPr/>
          <p:nvPr/>
        </p:nvSpPr>
        <p:spPr>
          <a:xfrm>
            <a:off x="13252076" y="5803824"/>
            <a:ext cx="2255719" cy="1423922"/>
          </a:xfrm>
          <a:custGeom>
            <a:rect b="b" l="l" r="r" t="t"/>
            <a:pathLst>
              <a:path extrusionOk="0" h="1423922" w="2255719">
                <a:moveTo>
                  <a:pt x="0" y="0"/>
                </a:moveTo>
                <a:lnTo>
                  <a:pt x="2255719" y="0"/>
                </a:lnTo>
                <a:lnTo>
                  <a:pt x="2255719" y="1423922"/>
                </a:lnTo>
                <a:lnTo>
                  <a:pt x="0" y="1423922"/>
                </a:lnTo>
                <a:lnTo>
                  <a:pt x="0" y="0"/>
                </a:lnTo>
                <a:close/>
              </a:path>
            </a:pathLst>
          </a:custGeom>
          <a:blipFill rotWithShape="1">
            <a:blip r:embed="rId11">
              <a:alphaModFix/>
            </a:blip>
            <a:stretch>
              <a:fillRect b="0" l="0" r="0" t="0"/>
            </a:stretch>
          </a:blipFill>
          <a:ln>
            <a:noFill/>
          </a:ln>
        </p:spPr>
      </p:sp>
      <p:sp>
        <p:nvSpPr>
          <p:cNvPr id="581" name="Google Shape;581;p36"/>
          <p:cNvSpPr/>
          <p:nvPr/>
        </p:nvSpPr>
        <p:spPr>
          <a:xfrm>
            <a:off x="8305691" y="5554366"/>
            <a:ext cx="4492278" cy="1926064"/>
          </a:xfrm>
          <a:custGeom>
            <a:rect b="b" l="l" r="r" t="t"/>
            <a:pathLst>
              <a:path extrusionOk="0" h="1926064" w="4492278">
                <a:moveTo>
                  <a:pt x="0" y="0"/>
                </a:moveTo>
                <a:lnTo>
                  <a:pt x="4492277" y="0"/>
                </a:lnTo>
                <a:lnTo>
                  <a:pt x="4492277" y="1926064"/>
                </a:lnTo>
                <a:lnTo>
                  <a:pt x="0" y="1926064"/>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C"/>
        </a:solidFill>
      </p:bgPr>
    </p:bg>
    <p:spTree>
      <p:nvGrpSpPr>
        <p:cNvPr id="585" name="Shape 585"/>
        <p:cNvGrpSpPr/>
        <p:nvPr/>
      </p:nvGrpSpPr>
      <p:grpSpPr>
        <a:xfrm>
          <a:off x="0" y="0"/>
          <a:ext cx="0" cy="0"/>
          <a:chOff x="0" y="0"/>
          <a:chExt cx="0" cy="0"/>
        </a:xfrm>
      </p:grpSpPr>
      <p:grpSp>
        <p:nvGrpSpPr>
          <p:cNvPr id="586" name="Google Shape;586;p37"/>
          <p:cNvGrpSpPr/>
          <p:nvPr/>
        </p:nvGrpSpPr>
        <p:grpSpPr>
          <a:xfrm>
            <a:off x="-1039860" y="0"/>
            <a:ext cx="20526375" cy="10287000"/>
            <a:chOff x="0" y="0"/>
            <a:chExt cx="27368500" cy="13716000"/>
          </a:xfrm>
        </p:grpSpPr>
        <p:sp>
          <p:nvSpPr>
            <p:cNvPr id="587" name="Google Shape;587;p37"/>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588" name="Google Shape;588;p37"/>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sp>
        <p:nvSpPr>
          <p:cNvPr id="589" name="Google Shape;589;p37"/>
          <p:cNvSpPr txBox="1"/>
          <p:nvPr/>
        </p:nvSpPr>
        <p:spPr>
          <a:xfrm>
            <a:off x="3377480" y="1642941"/>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335879"/>
                </a:solidFill>
                <a:latin typeface="Arial"/>
                <a:ea typeface="Arial"/>
                <a:cs typeface="Arial"/>
                <a:sym typeface="Arial"/>
              </a:rPr>
              <a:t>This presentation template is free for everyone to use thanks to the following:</a:t>
            </a:r>
            <a:endParaRPr/>
          </a:p>
        </p:txBody>
      </p:sp>
      <p:sp>
        <p:nvSpPr>
          <p:cNvPr id="590" name="Google Shape;590;p37"/>
          <p:cNvSpPr txBox="1"/>
          <p:nvPr/>
        </p:nvSpPr>
        <p:spPr>
          <a:xfrm>
            <a:off x="7108732" y="8836787"/>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D5252B"/>
                </a:solidFill>
                <a:latin typeface="Arial"/>
                <a:ea typeface="Arial"/>
                <a:cs typeface="Arial"/>
                <a:sym typeface="Arial"/>
              </a:rPr>
              <a:t>Happy designing!</a:t>
            </a:r>
            <a:endParaRPr/>
          </a:p>
        </p:txBody>
      </p:sp>
      <p:sp>
        <p:nvSpPr>
          <p:cNvPr id="591" name="Google Shape;591;p37"/>
          <p:cNvSpPr/>
          <p:nvPr/>
        </p:nvSpPr>
        <p:spPr>
          <a:xfrm>
            <a:off x="4894051" y="2165581"/>
            <a:ext cx="8452273" cy="3623912"/>
          </a:xfrm>
          <a:custGeom>
            <a:rect b="b" l="l" r="r" t="t"/>
            <a:pathLst>
              <a:path extrusionOk="0" h="3623912" w="8452273">
                <a:moveTo>
                  <a:pt x="0" y="0"/>
                </a:moveTo>
                <a:lnTo>
                  <a:pt x="8452273" y="0"/>
                </a:lnTo>
                <a:lnTo>
                  <a:pt x="8452273" y="3623912"/>
                </a:lnTo>
                <a:lnTo>
                  <a:pt x="0" y="3623912"/>
                </a:lnTo>
                <a:lnTo>
                  <a:pt x="0" y="0"/>
                </a:lnTo>
                <a:close/>
              </a:path>
            </a:pathLst>
          </a:custGeom>
          <a:blipFill rotWithShape="1">
            <a:blip r:embed="rId4">
              <a:alphaModFix/>
            </a:blip>
            <a:stretch>
              <a:fillRect b="0" l="0" r="0" t="0"/>
            </a:stretch>
          </a:blipFill>
          <a:ln>
            <a:noFill/>
          </a:ln>
        </p:spPr>
      </p:sp>
      <p:sp>
        <p:nvSpPr>
          <p:cNvPr id="592" name="Google Shape;592;p37"/>
          <p:cNvSpPr/>
          <p:nvPr/>
        </p:nvSpPr>
        <p:spPr>
          <a:xfrm>
            <a:off x="4894051" y="5117711"/>
            <a:ext cx="8452273" cy="3623912"/>
          </a:xfrm>
          <a:custGeom>
            <a:rect b="b" l="l" r="r" t="t"/>
            <a:pathLst>
              <a:path extrusionOk="0" h="3623912" w="8452273">
                <a:moveTo>
                  <a:pt x="0" y="0"/>
                </a:moveTo>
                <a:lnTo>
                  <a:pt x="8452273" y="0"/>
                </a:lnTo>
                <a:lnTo>
                  <a:pt x="8452273" y="3623912"/>
                </a:lnTo>
                <a:lnTo>
                  <a:pt x="0" y="3623912"/>
                </a:lnTo>
                <a:lnTo>
                  <a:pt x="0" y="0"/>
                </a:lnTo>
                <a:close/>
              </a:path>
            </a:pathLst>
          </a:custGeom>
          <a:blipFill rotWithShape="1">
            <a:blip r:embed="rId4">
              <a:alphaModFix/>
            </a:blip>
            <a:stretch>
              <a:fillRect b="0" l="0" r="0" t="0"/>
            </a:stretch>
          </a:blipFill>
          <a:ln>
            <a:noFill/>
          </a:ln>
        </p:spPr>
      </p:sp>
      <p:sp>
        <p:nvSpPr>
          <p:cNvPr id="593" name="Google Shape;593;p37"/>
          <p:cNvSpPr txBox="1"/>
          <p:nvPr/>
        </p:nvSpPr>
        <p:spPr>
          <a:xfrm>
            <a:off x="4210005" y="4524506"/>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335879"/>
                </a:solidFill>
                <a:latin typeface="Arial"/>
                <a:ea typeface="Arial"/>
                <a:cs typeface="Arial"/>
                <a:sym typeface="Arial"/>
              </a:rPr>
              <a:t>for the presentation template</a:t>
            </a:r>
            <a:endParaRPr/>
          </a:p>
        </p:txBody>
      </p:sp>
      <p:sp>
        <p:nvSpPr>
          <p:cNvPr id="594" name="Google Shape;594;p37"/>
          <p:cNvSpPr txBox="1"/>
          <p:nvPr/>
        </p:nvSpPr>
        <p:spPr>
          <a:xfrm>
            <a:off x="4210005" y="7184141"/>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335879"/>
                </a:solidFill>
                <a:latin typeface="Arial"/>
                <a:ea typeface="Arial"/>
                <a:cs typeface="Arial"/>
                <a:sym typeface="Arial"/>
              </a:rPr>
              <a:t>for the photos</a:t>
            </a:r>
            <a:endParaRPr/>
          </a:p>
        </p:txBody>
      </p:sp>
      <p:sp>
        <p:nvSpPr>
          <p:cNvPr id="595" name="Google Shape;595;p37"/>
          <p:cNvSpPr txBox="1"/>
          <p:nvPr/>
        </p:nvSpPr>
        <p:spPr>
          <a:xfrm>
            <a:off x="5469973" y="7407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D5252B"/>
                </a:solidFill>
                <a:latin typeface="Arial"/>
                <a:ea typeface="Arial"/>
                <a:cs typeface="Arial"/>
                <a:sym typeface="Arial"/>
              </a:rPr>
              <a:t>CREDITS</a:t>
            </a:r>
            <a:endParaRPr/>
          </a:p>
        </p:txBody>
      </p:sp>
      <p:sp>
        <p:nvSpPr>
          <p:cNvPr id="596" name="Google Shape;596;p37"/>
          <p:cNvSpPr txBox="1"/>
          <p:nvPr/>
        </p:nvSpPr>
        <p:spPr>
          <a:xfrm>
            <a:off x="6110027" y="6451673"/>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0F1A38"/>
                </a:solidFill>
                <a:latin typeface="Arial"/>
                <a:ea typeface="Arial"/>
                <a:cs typeface="Arial"/>
                <a:sym typeface="Arial"/>
              </a:rPr>
              <a:t>Pexels, Pixabay</a:t>
            </a:r>
            <a:endParaRPr/>
          </a:p>
        </p:txBody>
      </p:sp>
      <p:pic>
        <p:nvPicPr>
          <p:cNvPr id="597" name="Google Shape;597;p37"/>
          <p:cNvPicPr preferRelativeResize="0"/>
          <p:nvPr/>
        </p:nvPicPr>
        <p:blipFill>
          <a:blip r:embed="rId5">
            <a:alphaModFix/>
          </a:blip>
          <a:stretch>
            <a:fillRect/>
          </a:stretch>
        </p:blipFill>
        <p:spPr>
          <a:xfrm>
            <a:off x="6731774" y="3021738"/>
            <a:ext cx="4824450" cy="121881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C"/>
        </a:solidFill>
      </p:bgPr>
    </p:bg>
    <p:spTree>
      <p:nvGrpSpPr>
        <p:cNvPr id="229" name="Shape 229"/>
        <p:cNvGrpSpPr/>
        <p:nvPr/>
      </p:nvGrpSpPr>
      <p:grpSpPr>
        <a:xfrm>
          <a:off x="0" y="0"/>
          <a:ext cx="0" cy="0"/>
          <a:chOff x="0" y="0"/>
          <a:chExt cx="0" cy="0"/>
        </a:xfrm>
      </p:grpSpPr>
      <p:grpSp>
        <p:nvGrpSpPr>
          <p:cNvPr id="230" name="Google Shape;230;p20"/>
          <p:cNvGrpSpPr/>
          <p:nvPr/>
        </p:nvGrpSpPr>
        <p:grpSpPr>
          <a:xfrm>
            <a:off x="-1039860" y="0"/>
            <a:ext cx="20526375" cy="10287000"/>
            <a:chOff x="0" y="0"/>
            <a:chExt cx="27368500" cy="13716000"/>
          </a:xfrm>
        </p:grpSpPr>
        <p:sp>
          <p:nvSpPr>
            <p:cNvPr id="231" name="Google Shape;231;p20"/>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232" name="Google Shape;232;p20"/>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sp>
        <p:nvSpPr>
          <p:cNvPr id="233" name="Google Shape;233;p20"/>
          <p:cNvSpPr/>
          <p:nvPr/>
        </p:nvSpPr>
        <p:spPr>
          <a:xfrm>
            <a:off x="9331279" y="2145427"/>
            <a:ext cx="7738831" cy="7729157"/>
          </a:xfrm>
          <a:custGeom>
            <a:rect b="b" l="l" r="r" t="t"/>
            <a:pathLst>
              <a:path extrusionOk="0" h="7729157" w="7738831">
                <a:moveTo>
                  <a:pt x="0" y="0"/>
                </a:moveTo>
                <a:lnTo>
                  <a:pt x="7738831" y="0"/>
                </a:lnTo>
                <a:lnTo>
                  <a:pt x="7738831" y="7729157"/>
                </a:lnTo>
                <a:lnTo>
                  <a:pt x="0" y="7729157"/>
                </a:lnTo>
                <a:lnTo>
                  <a:pt x="0" y="0"/>
                </a:lnTo>
                <a:close/>
              </a:path>
            </a:pathLst>
          </a:custGeom>
          <a:blipFill rotWithShape="1">
            <a:blip r:embed="rId4">
              <a:alphaModFix/>
            </a:blip>
            <a:stretch>
              <a:fillRect b="0" l="0" r="0" t="0"/>
            </a:stretch>
          </a:blipFill>
          <a:ln>
            <a:noFill/>
          </a:ln>
        </p:spPr>
      </p:sp>
      <p:sp>
        <p:nvSpPr>
          <p:cNvPr id="234" name="Google Shape;234;p20"/>
          <p:cNvSpPr txBox="1"/>
          <p:nvPr/>
        </p:nvSpPr>
        <p:spPr>
          <a:xfrm>
            <a:off x="9144000" y="897582"/>
            <a:ext cx="8195211" cy="1635252"/>
          </a:xfrm>
          <a:prstGeom prst="rect">
            <a:avLst/>
          </a:prstGeom>
          <a:noFill/>
          <a:ln>
            <a:noFill/>
          </a:ln>
        </p:spPr>
        <p:txBody>
          <a:bodyPr anchorCtr="0" anchor="t" bIns="0" lIns="0" spcFirstLastPara="1" rIns="0" wrap="square" tIns="0">
            <a:spAutoFit/>
          </a:bodyPr>
          <a:lstStyle/>
          <a:p>
            <a:pPr indent="0" lvl="0" marL="0" marR="0" rtl="0" algn="ctr">
              <a:lnSpc>
                <a:spcPct val="139000"/>
              </a:lnSpc>
              <a:spcBef>
                <a:spcPts val="0"/>
              </a:spcBef>
              <a:spcAft>
                <a:spcPts val="0"/>
              </a:spcAft>
              <a:buNone/>
            </a:pPr>
            <a:r>
              <a:rPr b="1" i="0" lang="en-US" sz="9600" u="none" cap="none" strike="noStrike">
                <a:solidFill>
                  <a:srgbClr val="D5252B"/>
                </a:solidFill>
                <a:latin typeface="Changa ExtraBold"/>
                <a:ea typeface="Changa ExtraBold"/>
                <a:cs typeface="Changa ExtraBold"/>
                <a:sym typeface="Changa ExtraBold"/>
              </a:rPr>
              <a:t>OVERVIEW</a:t>
            </a:r>
            <a:endParaRPr/>
          </a:p>
        </p:txBody>
      </p:sp>
      <p:sp>
        <p:nvSpPr>
          <p:cNvPr id="235" name="Google Shape;235;p20"/>
          <p:cNvSpPr/>
          <p:nvPr/>
        </p:nvSpPr>
        <p:spPr>
          <a:xfrm rot="-460888">
            <a:off x="-681144" y="-662262"/>
            <a:ext cx="5772854" cy="8315768"/>
          </a:xfrm>
          <a:custGeom>
            <a:rect b="b" l="l" r="r" t="t"/>
            <a:pathLst>
              <a:path extrusionOk="0" h="8315768" w="5772854">
                <a:moveTo>
                  <a:pt x="0" y="0"/>
                </a:moveTo>
                <a:lnTo>
                  <a:pt x="5772855" y="0"/>
                </a:lnTo>
                <a:lnTo>
                  <a:pt x="5772855" y="8315768"/>
                </a:lnTo>
                <a:lnTo>
                  <a:pt x="0" y="8315768"/>
                </a:lnTo>
                <a:lnTo>
                  <a:pt x="0" y="0"/>
                </a:lnTo>
                <a:close/>
              </a:path>
            </a:pathLst>
          </a:custGeom>
          <a:blipFill rotWithShape="1">
            <a:blip r:embed="rId5">
              <a:alphaModFix/>
            </a:blip>
            <a:stretch>
              <a:fillRect b="0" l="-59885" r="-50636" t="0"/>
            </a:stretch>
          </a:blipFill>
          <a:ln>
            <a:noFill/>
          </a:ln>
        </p:spPr>
      </p:sp>
      <p:sp>
        <p:nvSpPr>
          <p:cNvPr id="236" name="Google Shape;236;p20"/>
          <p:cNvSpPr/>
          <p:nvPr/>
        </p:nvSpPr>
        <p:spPr>
          <a:xfrm>
            <a:off x="2205284" y="-459348"/>
            <a:ext cx="8271757" cy="12938706"/>
          </a:xfrm>
          <a:custGeom>
            <a:rect b="b" l="l" r="r" t="t"/>
            <a:pathLst>
              <a:path extrusionOk="0" h="12938706" w="8271757">
                <a:moveTo>
                  <a:pt x="0" y="0"/>
                </a:moveTo>
                <a:lnTo>
                  <a:pt x="8271757" y="0"/>
                </a:lnTo>
                <a:lnTo>
                  <a:pt x="8271757" y="12938706"/>
                </a:lnTo>
                <a:lnTo>
                  <a:pt x="0" y="12938706"/>
                </a:lnTo>
                <a:lnTo>
                  <a:pt x="0" y="0"/>
                </a:lnTo>
                <a:close/>
              </a:path>
            </a:pathLst>
          </a:custGeom>
          <a:blipFill rotWithShape="1">
            <a:blip r:embed="rId6">
              <a:alphaModFix/>
            </a:blip>
            <a:stretch>
              <a:fillRect b="0" l="-61004" r="-67597" t="0"/>
            </a:stretch>
          </a:blipFill>
          <a:ln>
            <a:noFill/>
          </a:ln>
        </p:spPr>
      </p:sp>
      <p:sp>
        <p:nvSpPr>
          <p:cNvPr id="237" name="Google Shape;237;p20"/>
          <p:cNvSpPr txBox="1"/>
          <p:nvPr/>
        </p:nvSpPr>
        <p:spPr>
          <a:xfrm>
            <a:off x="10618083" y="3722544"/>
            <a:ext cx="51651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100" u="none" cap="none" strike="noStrike">
                <a:solidFill>
                  <a:srgbClr val="335879"/>
                </a:solidFill>
                <a:latin typeface="Lato"/>
                <a:ea typeface="Lato"/>
                <a:cs typeface="Lato"/>
                <a:sym typeface="Lato"/>
              </a:rPr>
              <a:t>Lorem ipsum dolor sit amet, consectetur adipiscing elit, sed do eiusmod tempor incididunt ut labore et dolore magna aliqua. Tincidunt nunc pulvinar sapien et. Sit amet consectetur adipiscing elit pellentesque habitant morbi tristique senectus.</a:t>
            </a:r>
            <a:endParaRPr/>
          </a:p>
        </p:txBody>
      </p:sp>
      <p:sp>
        <p:nvSpPr>
          <p:cNvPr id="238" name="Google Shape;238;p20"/>
          <p:cNvSpPr/>
          <p:nvPr/>
        </p:nvSpPr>
        <p:spPr>
          <a:xfrm>
            <a:off x="-1549556" y="7196938"/>
            <a:ext cx="4516244" cy="3090062"/>
          </a:xfrm>
          <a:custGeom>
            <a:rect b="b" l="l" r="r" t="t"/>
            <a:pathLst>
              <a:path extrusionOk="0" h="3090062" w="4516244">
                <a:moveTo>
                  <a:pt x="0" y="0"/>
                </a:moveTo>
                <a:lnTo>
                  <a:pt x="4516244" y="0"/>
                </a:lnTo>
                <a:lnTo>
                  <a:pt x="4516244" y="3090062"/>
                </a:lnTo>
                <a:lnTo>
                  <a:pt x="0" y="3090062"/>
                </a:lnTo>
                <a:lnTo>
                  <a:pt x="0" y="0"/>
                </a:lnTo>
                <a:close/>
              </a:path>
            </a:pathLst>
          </a:custGeom>
          <a:blipFill rotWithShape="1">
            <a:blip r:embed="rId7">
              <a:alphaModFix/>
            </a:blip>
            <a:stretch>
              <a:fillRect b="0" l="0" r="0" t="0"/>
            </a:stretch>
          </a:blipFill>
          <a:ln>
            <a:noFill/>
          </a:ln>
        </p:spPr>
      </p:sp>
      <p:sp>
        <p:nvSpPr>
          <p:cNvPr id="239" name="Google Shape;239;p20"/>
          <p:cNvSpPr txBox="1"/>
          <p:nvPr/>
        </p:nvSpPr>
        <p:spPr>
          <a:xfrm>
            <a:off x="10618083" y="6472702"/>
            <a:ext cx="51651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100" u="none" cap="none" strike="noStrike">
                <a:solidFill>
                  <a:srgbClr val="335879"/>
                </a:solidFill>
                <a:latin typeface="Lato"/>
                <a:ea typeface="Lato"/>
                <a:cs typeface="Lato"/>
                <a:sym typeface="Lato"/>
              </a:rPr>
              <a:t>Lorem ipsum dolor sit amet, consectetur adipiscing elit, sed do eiusmod tempor incididunt ut labore et dolore magna aliqua. Tincidunt nunc pulvinar sapien et. Sit amet consectetur adipiscing elit pellentesque habitant morbi tristique senectus.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C"/>
        </a:solidFill>
      </p:bgPr>
    </p:bg>
    <p:spTree>
      <p:nvGrpSpPr>
        <p:cNvPr id="243" name="Shape 243"/>
        <p:cNvGrpSpPr/>
        <p:nvPr/>
      </p:nvGrpSpPr>
      <p:grpSpPr>
        <a:xfrm>
          <a:off x="0" y="0"/>
          <a:ext cx="0" cy="0"/>
          <a:chOff x="0" y="0"/>
          <a:chExt cx="0" cy="0"/>
        </a:xfrm>
      </p:grpSpPr>
      <p:grpSp>
        <p:nvGrpSpPr>
          <p:cNvPr id="244" name="Google Shape;244;p21"/>
          <p:cNvGrpSpPr/>
          <p:nvPr/>
        </p:nvGrpSpPr>
        <p:grpSpPr>
          <a:xfrm>
            <a:off x="-1039860" y="0"/>
            <a:ext cx="20526375" cy="10287000"/>
            <a:chOff x="0" y="0"/>
            <a:chExt cx="27368500" cy="13716000"/>
          </a:xfrm>
        </p:grpSpPr>
        <p:sp>
          <p:nvSpPr>
            <p:cNvPr id="245" name="Google Shape;245;p21"/>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246" name="Google Shape;246;p21"/>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sp>
        <p:nvSpPr>
          <p:cNvPr id="247" name="Google Shape;247;p21"/>
          <p:cNvSpPr/>
          <p:nvPr/>
        </p:nvSpPr>
        <p:spPr>
          <a:xfrm>
            <a:off x="5781787" y="826358"/>
            <a:ext cx="12506213" cy="8441694"/>
          </a:xfrm>
          <a:custGeom>
            <a:rect b="b" l="l" r="r" t="t"/>
            <a:pathLst>
              <a:path extrusionOk="0" h="8441694" w="12506213">
                <a:moveTo>
                  <a:pt x="0" y="0"/>
                </a:moveTo>
                <a:lnTo>
                  <a:pt x="12506213" y="0"/>
                </a:lnTo>
                <a:lnTo>
                  <a:pt x="12506213" y="8441694"/>
                </a:lnTo>
                <a:lnTo>
                  <a:pt x="0" y="8441694"/>
                </a:lnTo>
                <a:lnTo>
                  <a:pt x="0" y="0"/>
                </a:lnTo>
                <a:close/>
              </a:path>
            </a:pathLst>
          </a:custGeom>
          <a:blipFill rotWithShape="1">
            <a:blip r:embed="rId4">
              <a:alphaModFix/>
            </a:blip>
            <a:stretch>
              <a:fillRect b="0" l="0" r="0" t="0"/>
            </a:stretch>
          </a:blipFill>
          <a:ln>
            <a:noFill/>
          </a:ln>
        </p:spPr>
      </p:sp>
      <p:grpSp>
        <p:nvGrpSpPr>
          <p:cNvPr id="248" name="Google Shape;248;p21"/>
          <p:cNvGrpSpPr/>
          <p:nvPr/>
        </p:nvGrpSpPr>
        <p:grpSpPr>
          <a:xfrm>
            <a:off x="7360517" y="2102988"/>
            <a:ext cx="5888434" cy="5888434"/>
            <a:chOff x="0" y="0"/>
            <a:chExt cx="812800" cy="812800"/>
          </a:xfrm>
        </p:grpSpPr>
        <p:sp>
          <p:nvSpPr>
            <p:cNvPr id="249" name="Google Shape;24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9C2D6">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1" name="Google Shape;251;p21"/>
          <p:cNvSpPr txBox="1"/>
          <p:nvPr/>
        </p:nvSpPr>
        <p:spPr>
          <a:xfrm>
            <a:off x="7816534" y="4094705"/>
            <a:ext cx="27375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Highlight areas of overlap or intersection between different categories, themes, or aspects of your brainstorming topic.</a:t>
            </a:r>
            <a:endParaRPr/>
          </a:p>
        </p:txBody>
      </p:sp>
      <p:grpSp>
        <p:nvGrpSpPr>
          <p:cNvPr id="252" name="Google Shape;252;p21"/>
          <p:cNvGrpSpPr/>
          <p:nvPr/>
        </p:nvGrpSpPr>
        <p:grpSpPr>
          <a:xfrm>
            <a:off x="10820836" y="2102988"/>
            <a:ext cx="5888434" cy="5888434"/>
            <a:chOff x="0" y="0"/>
            <a:chExt cx="812800" cy="812800"/>
          </a:xfrm>
        </p:grpSpPr>
        <p:sp>
          <p:nvSpPr>
            <p:cNvPr id="253" name="Google Shape;25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ECF3">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5" name="Google Shape;255;p21"/>
          <p:cNvSpPr txBox="1"/>
          <p:nvPr/>
        </p:nvSpPr>
        <p:spPr>
          <a:xfrm>
            <a:off x="13248951" y="4094705"/>
            <a:ext cx="27375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Highlight areas of overlap or intersection between different categories, themes, or aspects of your brainstorming topic.</a:t>
            </a:r>
            <a:endParaRPr/>
          </a:p>
        </p:txBody>
      </p:sp>
      <p:sp>
        <p:nvSpPr>
          <p:cNvPr id="256" name="Google Shape;256;p21"/>
          <p:cNvSpPr txBox="1"/>
          <p:nvPr/>
        </p:nvSpPr>
        <p:spPr>
          <a:xfrm>
            <a:off x="11176954" y="4094705"/>
            <a:ext cx="16290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100" u="none" cap="none" strike="noStrike">
                <a:solidFill>
                  <a:srgbClr val="D5252B"/>
                </a:solidFill>
                <a:latin typeface="Lato"/>
                <a:ea typeface="Lato"/>
                <a:cs typeface="Lato"/>
                <a:sym typeface="Lato"/>
              </a:rPr>
              <a:t>Highlight similarities between different ideas or perspectives.</a:t>
            </a:r>
            <a:endParaRPr/>
          </a:p>
        </p:txBody>
      </p:sp>
      <p:sp>
        <p:nvSpPr>
          <p:cNvPr id="257" name="Google Shape;257;p21"/>
          <p:cNvSpPr txBox="1"/>
          <p:nvPr/>
        </p:nvSpPr>
        <p:spPr>
          <a:xfrm>
            <a:off x="833029" y="2826037"/>
            <a:ext cx="6716700" cy="295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D5252B"/>
                </a:solidFill>
                <a:latin typeface="Changa ExtraBold"/>
                <a:ea typeface="Changa ExtraBold"/>
                <a:cs typeface="Changa ExtraBold"/>
                <a:sym typeface="Changa ExtraBold"/>
              </a:rPr>
              <a:t>DIAGRAM PAGE</a:t>
            </a:r>
            <a:endParaRPr/>
          </a:p>
        </p:txBody>
      </p:sp>
      <p:sp>
        <p:nvSpPr>
          <p:cNvPr id="258" name="Google Shape;258;p21"/>
          <p:cNvSpPr txBox="1"/>
          <p:nvPr/>
        </p:nvSpPr>
        <p:spPr>
          <a:xfrm>
            <a:off x="833029" y="5992023"/>
            <a:ext cx="4985700" cy="14385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 sed do eiusmod tempor incididunt ut labore et dolore magna aliqua. Ut enim ad minim veniam.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C"/>
        </a:solidFill>
      </p:bgPr>
    </p:bg>
    <p:spTree>
      <p:nvGrpSpPr>
        <p:cNvPr id="262" name="Shape 262"/>
        <p:cNvGrpSpPr/>
        <p:nvPr/>
      </p:nvGrpSpPr>
      <p:grpSpPr>
        <a:xfrm>
          <a:off x="0" y="0"/>
          <a:ext cx="0" cy="0"/>
          <a:chOff x="0" y="0"/>
          <a:chExt cx="0" cy="0"/>
        </a:xfrm>
      </p:grpSpPr>
      <p:grpSp>
        <p:nvGrpSpPr>
          <p:cNvPr id="263" name="Google Shape;263;p22"/>
          <p:cNvGrpSpPr/>
          <p:nvPr/>
        </p:nvGrpSpPr>
        <p:grpSpPr>
          <a:xfrm>
            <a:off x="-1039860" y="0"/>
            <a:ext cx="20526375" cy="10287000"/>
            <a:chOff x="0" y="0"/>
            <a:chExt cx="27368500" cy="13716000"/>
          </a:xfrm>
        </p:grpSpPr>
        <p:sp>
          <p:nvSpPr>
            <p:cNvPr id="264" name="Google Shape;264;p22"/>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265" name="Google Shape;265;p22"/>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sp>
        <p:nvSpPr>
          <p:cNvPr id="266" name="Google Shape;266;p22"/>
          <p:cNvSpPr/>
          <p:nvPr/>
        </p:nvSpPr>
        <p:spPr>
          <a:xfrm>
            <a:off x="3208549" y="6837925"/>
            <a:ext cx="4138270" cy="2612283"/>
          </a:xfrm>
          <a:custGeom>
            <a:rect b="b" l="l" r="r" t="t"/>
            <a:pathLst>
              <a:path extrusionOk="0" h="2612283" w="4138270">
                <a:moveTo>
                  <a:pt x="0" y="0"/>
                </a:moveTo>
                <a:lnTo>
                  <a:pt x="4138270" y="0"/>
                </a:lnTo>
                <a:lnTo>
                  <a:pt x="4138270" y="2612283"/>
                </a:lnTo>
                <a:lnTo>
                  <a:pt x="0" y="2612283"/>
                </a:lnTo>
                <a:lnTo>
                  <a:pt x="0" y="0"/>
                </a:lnTo>
                <a:close/>
              </a:path>
            </a:pathLst>
          </a:custGeom>
          <a:blipFill rotWithShape="1">
            <a:blip r:embed="rId4">
              <a:alphaModFix/>
            </a:blip>
            <a:stretch>
              <a:fillRect b="0" l="0" r="0" t="0"/>
            </a:stretch>
          </a:blipFill>
          <a:ln>
            <a:noFill/>
          </a:ln>
        </p:spPr>
      </p:sp>
      <p:sp>
        <p:nvSpPr>
          <p:cNvPr id="267" name="Google Shape;267;p22"/>
          <p:cNvSpPr/>
          <p:nvPr/>
        </p:nvSpPr>
        <p:spPr>
          <a:xfrm>
            <a:off x="8307778" y="6837925"/>
            <a:ext cx="4138270" cy="2612283"/>
          </a:xfrm>
          <a:custGeom>
            <a:rect b="b" l="l" r="r" t="t"/>
            <a:pathLst>
              <a:path extrusionOk="0" h="2612283" w="4138270">
                <a:moveTo>
                  <a:pt x="0" y="0"/>
                </a:moveTo>
                <a:lnTo>
                  <a:pt x="4138270" y="0"/>
                </a:lnTo>
                <a:lnTo>
                  <a:pt x="4138270" y="2612283"/>
                </a:lnTo>
                <a:lnTo>
                  <a:pt x="0" y="2612283"/>
                </a:lnTo>
                <a:lnTo>
                  <a:pt x="0" y="0"/>
                </a:lnTo>
                <a:close/>
              </a:path>
            </a:pathLst>
          </a:custGeom>
          <a:blipFill rotWithShape="1">
            <a:blip r:embed="rId4">
              <a:alphaModFix/>
            </a:blip>
            <a:stretch>
              <a:fillRect b="0" l="0" r="0" t="0"/>
            </a:stretch>
          </a:blipFill>
          <a:ln>
            <a:noFill/>
          </a:ln>
        </p:spPr>
      </p:sp>
      <p:sp>
        <p:nvSpPr>
          <p:cNvPr id="268" name="Google Shape;268;p22"/>
          <p:cNvSpPr/>
          <p:nvPr/>
        </p:nvSpPr>
        <p:spPr>
          <a:xfrm>
            <a:off x="13407007" y="6837925"/>
            <a:ext cx="4138270" cy="2612283"/>
          </a:xfrm>
          <a:custGeom>
            <a:rect b="b" l="l" r="r" t="t"/>
            <a:pathLst>
              <a:path extrusionOk="0" h="2612283" w="4138270">
                <a:moveTo>
                  <a:pt x="0" y="0"/>
                </a:moveTo>
                <a:lnTo>
                  <a:pt x="4138270" y="0"/>
                </a:lnTo>
                <a:lnTo>
                  <a:pt x="4138270" y="2612283"/>
                </a:lnTo>
                <a:lnTo>
                  <a:pt x="0" y="2612283"/>
                </a:lnTo>
                <a:lnTo>
                  <a:pt x="0" y="0"/>
                </a:lnTo>
                <a:close/>
              </a:path>
            </a:pathLst>
          </a:custGeom>
          <a:blipFill rotWithShape="1">
            <a:blip r:embed="rId4">
              <a:alphaModFix/>
            </a:blip>
            <a:stretch>
              <a:fillRect b="0" l="0" r="0" t="0"/>
            </a:stretch>
          </a:blipFill>
          <a:ln>
            <a:noFill/>
          </a:ln>
        </p:spPr>
      </p:sp>
      <p:sp>
        <p:nvSpPr>
          <p:cNvPr id="269" name="Google Shape;269;p22"/>
          <p:cNvSpPr/>
          <p:nvPr/>
        </p:nvSpPr>
        <p:spPr>
          <a:xfrm>
            <a:off x="3208549" y="836792"/>
            <a:ext cx="4138270" cy="2612283"/>
          </a:xfrm>
          <a:custGeom>
            <a:rect b="b" l="l" r="r" t="t"/>
            <a:pathLst>
              <a:path extrusionOk="0" h="2612283" w="4138270">
                <a:moveTo>
                  <a:pt x="0" y="0"/>
                </a:moveTo>
                <a:lnTo>
                  <a:pt x="4138270" y="0"/>
                </a:lnTo>
                <a:lnTo>
                  <a:pt x="4138270" y="2612283"/>
                </a:lnTo>
                <a:lnTo>
                  <a:pt x="0" y="2612283"/>
                </a:lnTo>
                <a:lnTo>
                  <a:pt x="0" y="0"/>
                </a:lnTo>
                <a:close/>
              </a:path>
            </a:pathLst>
          </a:custGeom>
          <a:blipFill rotWithShape="1">
            <a:blip r:embed="rId4">
              <a:alphaModFix/>
            </a:blip>
            <a:stretch>
              <a:fillRect b="0" l="0" r="0" t="0"/>
            </a:stretch>
          </a:blipFill>
          <a:ln>
            <a:noFill/>
          </a:ln>
        </p:spPr>
      </p:sp>
      <p:sp>
        <p:nvSpPr>
          <p:cNvPr id="270" name="Google Shape;270;p22"/>
          <p:cNvSpPr/>
          <p:nvPr/>
        </p:nvSpPr>
        <p:spPr>
          <a:xfrm>
            <a:off x="3208549" y="3837358"/>
            <a:ext cx="4138270" cy="2612283"/>
          </a:xfrm>
          <a:custGeom>
            <a:rect b="b" l="l" r="r" t="t"/>
            <a:pathLst>
              <a:path extrusionOk="0" h="2612283" w="4138270">
                <a:moveTo>
                  <a:pt x="0" y="0"/>
                </a:moveTo>
                <a:lnTo>
                  <a:pt x="4138270" y="0"/>
                </a:lnTo>
                <a:lnTo>
                  <a:pt x="4138270" y="2612284"/>
                </a:lnTo>
                <a:lnTo>
                  <a:pt x="0" y="2612284"/>
                </a:lnTo>
                <a:lnTo>
                  <a:pt x="0" y="0"/>
                </a:lnTo>
                <a:close/>
              </a:path>
            </a:pathLst>
          </a:custGeom>
          <a:blipFill rotWithShape="1">
            <a:blip r:embed="rId4">
              <a:alphaModFix/>
            </a:blip>
            <a:stretch>
              <a:fillRect b="0" l="0" r="0" t="0"/>
            </a:stretch>
          </a:blipFill>
          <a:ln>
            <a:noFill/>
          </a:ln>
        </p:spPr>
      </p:sp>
      <p:sp>
        <p:nvSpPr>
          <p:cNvPr id="271" name="Google Shape;271;p22"/>
          <p:cNvSpPr/>
          <p:nvPr/>
        </p:nvSpPr>
        <p:spPr>
          <a:xfrm>
            <a:off x="13407007" y="3837358"/>
            <a:ext cx="4138270" cy="2612283"/>
          </a:xfrm>
          <a:custGeom>
            <a:rect b="b" l="l" r="r" t="t"/>
            <a:pathLst>
              <a:path extrusionOk="0" h="2612283" w="4138270">
                <a:moveTo>
                  <a:pt x="0" y="0"/>
                </a:moveTo>
                <a:lnTo>
                  <a:pt x="4138270" y="0"/>
                </a:lnTo>
                <a:lnTo>
                  <a:pt x="4138270" y="2612284"/>
                </a:lnTo>
                <a:lnTo>
                  <a:pt x="0" y="2612284"/>
                </a:lnTo>
                <a:lnTo>
                  <a:pt x="0" y="0"/>
                </a:lnTo>
                <a:close/>
              </a:path>
            </a:pathLst>
          </a:custGeom>
          <a:blipFill rotWithShape="1">
            <a:blip r:embed="rId4">
              <a:alphaModFix/>
            </a:blip>
            <a:stretch>
              <a:fillRect b="0" l="0" r="0" t="0"/>
            </a:stretch>
          </a:blipFill>
          <a:ln>
            <a:noFill/>
          </a:ln>
        </p:spPr>
      </p:sp>
      <p:sp>
        <p:nvSpPr>
          <p:cNvPr id="272" name="Google Shape;272;p22"/>
          <p:cNvSpPr/>
          <p:nvPr/>
        </p:nvSpPr>
        <p:spPr>
          <a:xfrm>
            <a:off x="8307778" y="836792"/>
            <a:ext cx="4138270" cy="2612283"/>
          </a:xfrm>
          <a:custGeom>
            <a:rect b="b" l="l" r="r" t="t"/>
            <a:pathLst>
              <a:path extrusionOk="0" h="2612283" w="4138270">
                <a:moveTo>
                  <a:pt x="0" y="0"/>
                </a:moveTo>
                <a:lnTo>
                  <a:pt x="4138270" y="0"/>
                </a:lnTo>
                <a:lnTo>
                  <a:pt x="4138270" y="2612283"/>
                </a:lnTo>
                <a:lnTo>
                  <a:pt x="0" y="2612283"/>
                </a:lnTo>
                <a:lnTo>
                  <a:pt x="0" y="0"/>
                </a:lnTo>
                <a:close/>
              </a:path>
            </a:pathLst>
          </a:custGeom>
          <a:blipFill rotWithShape="1">
            <a:blip r:embed="rId4">
              <a:alphaModFix/>
            </a:blip>
            <a:stretch>
              <a:fillRect b="0" l="0" r="0" t="0"/>
            </a:stretch>
          </a:blipFill>
          <a:ln>
            <a:noFill/>
          </a:ln>
        </p:spPr>
      </p:sp>
      <p:sp>
        <p:nvSpPr>
          <p:cNvPr id="273" name="Google Shape;273;p22"/>
          <p:cNvSpPr/>
          <p:nvPr/>
        </p:nvSpPr>
        <p:spPr>
          <a:xfrm>
            <a:off x="13407007" y="836792"/>
            <a:ext cx="4138270" cy="2612283"/>
          </a:xfrm>
          <a:custGeom>
            <a:rect b="b" l="l" r="r" t="t"/>
            <a:pathLst>
              <a:path extrusionOk="0" h="2612283" w="4138270">
                <a:moveTo>
                  <a:pt x="0" y="0"/>
                </a:moveTo>
                <a:lnTo>
                  <a:pt x="4138270" y="0"/>
                </a:lnTo>
                <a:lnTo>
                  <a:pt x="4138270" y="2612283"/>
                </a:lnTo>
                <a:lnTo>
                  <a:pt x="0" y="2612283"/>
                </a:lnTo>
                <a:lnTo>
                  <a:pt x="0" y="0"/>
                </a:lnTo>
                <a:close/>
              </a:path>
            </a:pathLst>
          </a:custGeom>
          <a:blipFill rotWithShape="1">
            <a:blip r:embed="rId4">
              <a:alphaModFix/>
            </a:blip>
            <a:stretch>
              <a:fillRect b="0" l="0" r="0" t="0"/>
            </a:stretch>
          </a:blipFill>
          <a:ln>
            <a:noFill/>
          </a:ln>
        </p:spPr>
      </p:sp>
      <p:sp>
        <p:nvSpPr>
          <p:cNvPr id="274" name="Google Shape;274;p22"/>
          <p:cNvSpPr txBox="1"/>
          <p:nvPr/>
        </p:nvSpPr>
        <p:spPr>
          <a:xfrm>
            <a:off x="8802280" y="1950983"/>
            <a:ext cx="3149400" cy="10668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sp>
        <p:nvSpPr>
          <p:cNvPr id="275" name="Google Shape;275;p22"/>
          <p:cNvSpPr txBox="1"/>
          <p:nvPr/>
        </p:nvSpPr>
        <p:spPr>
          <a:xfrm>
            <a:off x="8802280" y="8011696"/>
            <a:ext cx="3149400" cy="10668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sp>
        <p:nvSpPr>
          <p:cNvPr id="276" name="Google Shape;276;p22"/>
          <p:cNvSpPr txBox="1"/>
          <p:nvPr/>
        </p:nvSpPr>
        <p:spPr>
          <a:xfrm>
            <a:off x="8802280" y="7473882"/>
            <a:ext cx="3149267" cy="39268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1" i="0" lang="en-US" sz="2799" u="none" cap="none" strike="noStrike">
                <a:solidFill>
                  <a:srgbClr val="D5252B"/>
                </a:solidFill>
                <a:latin typeface="Lato"/>
                <a:ea typeface="Lato"/>
                <a:cs typeface="Lato"/>
                <a:sym typeface="Lato"/>
              </a:rPr>
              <a:t>RELATIONSHIPS</a:t>
            </a:r>
            <a:endParaRPr/>
          </a:p>
        </p:txBody>
      </p:sp>
      <p:sp>
        <p:nvSpPr>
          <p:cNvPr id="277" name="Google Shape;277;p22"/>
          <p:cNvSpPr txBox="1"/>
          <p:nvPr/>
        </p:nvSpPr>
        <p:spPr>
          <a:xfrm rot="-5400000">
            <a:off x="-2973438" y="4325874"/>
            <a:ext cx="9277578" cy="1635252"/>
          </a:xfrm>
          <a:prstGeom prst="rect">
            <a:avLst/>
          </a:prstGeom>
          <a:noFill/>
          <a:ln>
            <a:noFill/>
          </a:ln>
        </p:spPr>
        <p:txBody>
          <a:bodyPr anchorCtr="0" anchor="t" bIns="0" lIns="0" spcFirstLastPara="1" rIns="0" wrap="square" tIns="0">
            <a:spAutoFit/>
          </a:bodyPr>
          <a:lstStyle/>
          <a:p>
            <a:pPr indent="0" lvl="0" marL="0" marR="0" rtl="0" algn="ctr">
              <a:lnSpc>
                <a:spcPct val="139000"/>
              </a:lnSpc>
              <a:spcBef>
                <a:spcPts val="0"/>
              </a:spcBef>
              <a:spcAft>
                <a:spcPts val="0"/>
              </a:spcAft>
              <a:buNone/>
            </a:pPr>
            <a:r>
              <a:rPr b="1" i="0" lang="en-US" sz="9600" u="none" cap="none" strike="noStrike">
                <a:solidFill>
                  <a:srgbClr val="D5252B"/>
                </a:solidFill>
                <a:latin typeface="Changa ExtraBold"/>
                <a:ea typeface="Changa ExtraBold"/>
                <a:cs typeface="Changa ExtraBold"/>
                <a:sym typeface="Changa ExtraBold"/>
              </a:rPr>
              <a:t>ADD TOPIC HERE</a:t>
            </a:r>
            <a:endParaRPr/>
          </a:p>
        </p:txBody>
      </p:sp>
      <p:sp>
        <p:nvSpPr>
          <p:cNvPr id="278" name="Google Shape;278;p22"/>
          <p:cNvSpPr txBox="1"/>
          <p:nvPr/>
        </p:nvSpPr>
        <p:spPr>
          <a:xfrm>
            <a:off x="13901508" y="1379802"/>
            <a:ext cx="3149267" cy="39268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1" i="0" lang="en-US" sz="2799" u="none" cap="none" strike="noStrike">
                <a:solidFill>
                  <a:srgbClr val="D5252B"/>
                </a:solidFill>
                <a:latin typeface="Lato"/>
                <a:ea typeface="Lato"/>
                <a:cs typeface="Lato"/>
                <a:sym typeface="Lato"/>
              </a:rPr>
              <a:t>CATEGORIES</a:t>
            </a:r>
            <a:endParaRPr/>
          </a:p>
        </p:txBody>
      </p:sp>
      <p:sp>
        <p:nvSpPr>
          <p:cNvPr id="279" name="Google Shape;279;p22"/>
          <p:cNvSpPr txBox="1"/>
          <p:nvPr/>
        </p:nvSpPr>
        <p:spPr>
          <a:xfrm>
            <a:off x="13901508" y="7473882"/>
            <a:ext cx="3149267" cy="39268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1" i="0" lang="en-US" sz="2799" u="none" cap="none" strike="noStrike">
                <a:solidFill>
                  <a:srgbClr val="D5252B"/>
                </a:solidFill>
                <a:latin typeface="Lato"/>
                <a:ea typeface="Lato"/>
                <a:cs typeface="Lato"/>
                <a:sym typeface="Lato"/>
              </a:rPr>
              <a:t>KEYWORDS</a:t>
            </a:r>
            <a:endParaRPr/>
          </a:p>
        </p:txBody>
      </p:sp>
      <p:sp>
        <p:nvSpPr>
          <p:cNvPr id="280" name="Google Shape;280;p22"/>
          <p:cNvSpPr txBox="1"/>
          <p:nvPr/>
        </p:nvSpPr>
        <p:spPr>
          <a:xfrm>
            <a:off x="9359790" y="1379802"/>
            <a:ext cx="2034245" cy="39268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1" i="0" lang="en-US" sz="2799" u="none" cap="none" strike="noStrike">
                <a:solidFill>
                  <a:srgbClr val="D5252B"/>
                </a:solidFill>
                <a:latin typeface="Lato"/>
                <a:ea typeface="Lato"/>
                <a:cs typeface="Lato"/>
                <a:sym typeface="Lato"/>
              </a:rPr>
              <a:t>ICONS</a:t>
            </a:r>
            <a:endParaRPr/>
          </a:p>
        </p:txBody>
      </p:sp>
      <p:sp>
        <p:nvSpPr>
          <p:cNvPr id="281" name="Google Shape;281;p22"/>
          <p:cNvSpPr txBox="1"/>
          <p:nvPr/>
        </p:nvSpPr>
        <p:spPr>
          <a:xfrm>
            <a:off x="3703051" y="1379802"/>
            <a:ext cx="3149267" cy="39268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1" i="0" lang="en-US" sz="2799" u="none" cap="none" strike="noStrike">
                <a:solidFill>
                  <a:srgbClr val="D5252B"/>
                </a:solidFill>
                <a:latin typeface="Lato"/>
                <a:ea typeface="Lato"/>
                <a:cs typeface="Lato"/>
                <a:sym typeface="Lato"/>
              </a:rPr>
              <a:t>THEME</a:t>
            </a:r>
            <a:endParaRPr/>
          </a:p>
        </p:txBody>
      </p:sp>
      <p:sp>
        <p:nvSpPr>
          <p:cNvPr id="282" name="Google Shape;282;p22"/>
          <p:cNvSpPr txBox="1"/>
          <p:nvPr/>
        </p:nvSpPr>
        <p:spPr>
          <a:xfrm>
            <a:off x="3703051" y="4380369"/>
            <a:ext cx="3149267" cy="39268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1" i="0" lang="en-US" sz="2799" u="none" cap="none" strike="noStrike">
                <a:solidFill>
                  <a:srgbClr val="D5252B"/>
                </a:solidFill>
                <a:latin typeface="Lato"/>
                <a:ea typeface="Lato"/>
                <a:cs typeface="Lato"/>
                <a:sym typeface="Lato"/>
              </a:rPr>
              <a:t>CREATIVITY</a:t>
            </a:r>
            <a:endParaRPr/>
          </a:p>
        </p:txBody>
      </p:sp>
      <p:sp>
        <p:nvSpPr>
          <p:cNvPr id="283" name="Google Shape;283;p22"/>
          <p:cNvSpPr txBox="1"/>
          <p:nvPr/>
        </p:nvSpPr>
        <p:spPr>
          <a:xfrm>
            <a:off x="13901508" y="4380369"/>
            <a:ext cx="3149267" cy="39268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1" i="0" lang="en-US" sz="2799" u="none" cap="none" strike="noStrike">
                <a:solidFill>
                  <a:srgbClr val="D5252B"/>
                </a:solidFill>
                <a:latin typeface="Lato"/>
                <a:ea typeface="Lato"/>
                <a:cs typeface="Lato"/>
                <a:sym typeface="Lato"/>
              </a:rPr>
              <a:t>HIERARCHY</a:t>
            </a:r>
            <a:endParaRPr/>
          </a:p>
        </p:txBody>
      </p:sp>
      <p:sp>
        <p:nvSpPr>
          <p:cNvPr id="284" name="Google Shape;284;p22"/>
          <p:cNvSpPr txBox="1"/>
          <p:nvPr/>
        </p:nvSpPr>
        <p:spPr>
          <a:xfrm>
            <a:off x="3703051" y="7473882"/>
            <a:ext cx="3149267" cy="39268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1" i="0" lang="en-US" sz="2799" u="none" cap="none" strike="noStrike">
                <a:solidFill>
                  <a:srgbClr val="D5252B"/>
                </a:solidFill>
                <a:latin typeface="Lato"/>
                <a:ea typeface="Lato"/>
                <a:cs typeface="Lato"/>
                <a:sym typeface="Lato"/>
              </a:rPr>
              <a:t>DETAILS</a:t>
            </a:r>
            <a:endParaRPr/>
          </a:p>
        </p:txBody>
      </p:sp>
      <p:sp>
        <p:nvSpPr>
          <p:cNvPr id="285" name="Google Shape;285;p22"/>
          <p:cNvSpPr txBox="1"/>
          <p:nvPr/>
        </p:nvSpPr>
        <p:spPr>
          <a:xfrm>
            <a:off x="13901508" y="1950983"/>
            <a:ext cx="3149400" cy="10668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sp>
        <p:nvSpPr>
          <p:cNvPr id="286" name="Google Shape;286;p22"/>
          <p:cNvSpPr txBox="1"/>
          <p:nvPr/>
        </p:nvSpPr>
        <p:spPr>
          <a:xfrm>
            <a:off x="13901508" y="8011696"/>
            <a:ext cx="3149400" cy="10668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sp>
        <p:nvSpPr>
          <p:cNvPr id="287" name="Google Shape;287;p22"/>
          <p:cNvSpPr txBox="1"/>
          <p:nvPr/>
        </p:nvSpPr>
        <p:spPr>
          <a:xfrm>
            <a:off x="3703051" y="1950983"/>
            <a:ext cx="3149400" cy="10668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sp>
        <p:nvSpPr>
          <p:cNvPr id="288" name="Google Shape;288;p22"/>
          <p:cNvSpPr txBox="1"/>
          <p:nvPr/>
        </p:nvSpPr>
        <p:spPr>
          <a:xfrm>
            <a:off x="3703051" y="4951549"/>
            <a:ext cx="3149400" cy="10668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sp>
        <p:nvSpPr>
          <p:cNvPr id="289" name="Google Shape;289;p22"/>
          <p:cNvSpPr txBox="1"/>
          <p:nvPr/>
        </p:nvSpPr>
        <p:spPr>
          <a:xfrm>
            <a:off x="13901508" y="4951549"/>
            <a:ext cx="3149400" cy="10668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sp>
        <p:nvSpPr>
          <p:cNvPr id="290" name="Google Shape;290;p22"/>
          <p:cNvSpPr txBox="1"/>
          <p:nvPr/>
        </p:nvSpPr>
        <p:spPr>
          <a:xfrm>
            <a:off x="3703051" y="8011696"/>
            <a:ext cx="3149400" cy="10668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sp>
        <p:nvSpPr>
          <p:cNvPr id="291" name="Google Shape;291;p22"/>
          <p:cNvSpPr/>
          <p:nvPr/>
        </p:nvSpPr>
        <p:spPr>
          <a:xfrm>
            <a:off x="6852318" y="2917245"/>
            <a:ext cx="6629615" cy="4335308"/>
          </a:xfrm>
          <a:custGeom>
            <a:rect b="b" l="l" r="r" t="t"/>
            <a:pathLst>
              <a:path extrusionOk="0" h="4335308" w="6629615">
                <a:moveTo>
                  <a:pt x="0" y="0"/>
                </a:moveTo>
                <a:lnTo>
                  <a:pt x="6629615" y="0"/>
                </a:lnTo>
                <a:lnTo>
                  <a:pt x="6629615" y="4335308"/>
                </a:lnTo>
                <a:lnTo>
                  <a:pt x="0" y="4335308"/>
                </a:lnTo>
                <a:lnTo>
                  <a:pt x="0" y="0"/>
                </a:lnTo>
                <a:close/>
              </a:path>
            </a:pathLst>
          </a:custGeom>
          <a:blipFill rotWithShape="1">
            <a:blip r:embed="rId5">
              <a:alphaModFix/>
            </a:blip>
            <a:stretch>
              <a:fillRect b="-14978" l="-9047" r="-12662" t="-12369"/>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C"/>
        </a:solidFill>
      </p:bgPr>
    </p:bg>
    <p:spTree>
      <p:nvGrpSpPr>
        <p:cNvPr id="295" name="Shape 295"/>
        <p:cNvGrpSpPr/>
        <p:nvPr/>
      </p:nvGrpSpPr>
      <p:grpSpPr>
        <a:xfrm>
          <a:off x="0" y="0"/>
          <a:ext cx="0" cy="0"/>
          <a:chOff x="0" y="0"/>
          <a:chExt cx="0" cy="0"/>
        </a:xfrm>
      </p:grpSpPr>
      <p:grpSp>
        <p:nvGrpSpPr>
          <p:cNvPr id="296" name="Google Shape;296;p23"/>
          <p:cNvGrpSpPr/>
          <p:nvPr/>
        </p:nvGrpSpPr>
        <p:grpSpPr>
          <a:xfrm>
            <a:off x="-1039860" y="0"/>
            <a:ext cx="20526375" cy="10287000"/>
            <a:chOff x="0" y="0"/>
            <a:chExt cx="27368500" cy="13716000"/>
          </a:xfrm>
        </p:grpSpPr>
        <p:sp>
          <p:nvSpPr>
            <p:cNvPr id="297" name="Google Shape;297;p23"/>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298" name="Google Shape;298;p23"/>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sp>
        <p:nvSpPr>
          <p:cNvPr id="299" name="Google Shape;299;p23"/>
          <p:cNvSpPr/>
          <p:nvPr/>
        </p:nvSpPr>
        <p:spPr>
          <a:xfrm>
            <a:off x="9144000" y="0"/>
            <a:ext cx="11931338" cy="5115561"/>
          </a:xfrm>
          <a:custGeom>
            <a:rect b="b" l="l" r="r" t="t"/>
            <a:pathLst>
              <a:path extrusionOk="0" h="5115561" w="11931338">
                <a:moveTo>
                  <a:pt x="0" y="0"/>
                </a:moveTo>
                <a:lnTo>
                  <a:pt x="11931338" y="0"/>
                </a:lnTo>
                <a:lnTo>
                  <a:pt x="11931338" y="5115561"/>
                </a:lnTo>
                <a:lnTo>
                  <a:pt x="0" y="5115561"/>
                </a:lnTo>
                <a:lnTo>
                  <a:pt x="0" y="0"/>
                </a:lnTo>
                <a:close/>
              </a:path>
            </a:pathLst>
          </a:custGeom>
          <a:blipFill rotWithShape="1">
            <a:blip r:embed="rId4">
              <a:alphaModFix/>
            </a:blip>
            <a:stretch>
              <a:fillRect b="0" l="0" r="0" t="0"/>
            </a:stretch>
          </a:blipFill>
          <a:ln>
            <a:noFill/>
          </a:ln>
        </p:spPr>
      </p:sp>
      <p:sp>
        <p:nvSpPr>
          <p:cNvPr id="300" name="Google Shape;300;p23"/>
          <p:cNvSpPr/>
          <p:nvPr/>
        </p:nvSpPr>
        <p:spPr>
          <a:xfrm>
            <a:off x="-2787338" y="4930013"/>
            <a:ext cx="11931338" cy="5115561"/>
          </a:xfrm>
          <a:custGeom>
            <a:rect b="b" l="l" r="r" t="t"/>
            <a:pathLst>
              <a:path extrusionOk="0" h="5115561" w="11931338">
                <a:moveTo>
                  <a:pt x="0" y="0"/>
                </a:moveTo>
                <a:lnTo>
                  <a:pt x="11931338" y="0"/>
                </a:lnTo>
                <a:lnTo>
                  <a:pt x="11931338" y="5115561"/>
                </a:lnTo>
                <a:lnTo>
                  <a:pt x="0" y="5115561"/>
                </a:lnTo>
                <a:lnTo>
                  <a:pt x="0" y="0"/>
                </a:lnTo>
                <a:close/>
              </a:path>
            </a:pathLst>
          </a:custGeom>
          <a:blipFill rotWithShape="1">
            <a:blip r:embed="rId4">
              <a:alphaModFix/>
            </a:blip>
            <a:stretch>
              <a:fillRect b="0" l="0" r="0" t="0"/>
            </a:stretch>
          </a:blipFill>
          <a:ln>
            <a:noFill/>
          </a:ln>
        </p:spPr>
      </p:sp>
      <p:sp>
        <p:nvSpPr>
          <p:cNvPr id="301" name="Google Shape;301;p23"/>
          <p:cNvSpPr txBox="1"/>
          <p:nvPr/>
        </p:nvSpPr>
        <p:spPr>
          <a:xfrm>
            <a:off x="1028700" y="1672927"/>
            <a:ext cx="9178800" cy="295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D5252B"/>
                </a:solidFill>
                <a:latin typeface="Changa ExtraBold"/>
                <a:ea typeface="Changa ExtraBold"/>
                <a:cs typeface="Changa ExtraBold"/>
                <a:sym typeface="Changa ExtraBold"/>
              </a:rPr>
              <a:t>ADD YOUR</a:t>
            </a:r>
            <a:endParaRPr/>
          </a:p>
          <a:p>
            <a:pPr indent="0" lvl="0" marL="0" marR="0" rtl="0" algn="l">
              <a:lnSpc>
                <a:spcPct val="100000"/>
              </a:lnSpc>
              <a:spcBef>
                <a:spcPts val="0"/>
              </a:spcBef>
              <a:spcAft>
                <a:spcPts val="0"/>
              </a:spcAft>
              <a:buNone/>
            </a:pPr>
            <a:r>
              <a:rPr b="1" i="0" lang="en-US" sz="9600" u="none" cap="none" strike="noStrike">
                <a:solidFill>
                  <a:srgbClr val="D5252B"/>
                </a:solidFill>
                <a:latin typeface="Changa ExtraBold"/>
                <a:ea typeface="Changa ExtraBold"/>
                <a:cs typeface="Changa ExtraBold"/>
                <a:sym typeface="Changa ExtraBold"/>
              </a:rPr>
              <a:t>TOPIC HERE</a:t>
            </a:r>
            <a:endParaRPr/>
          </a:p>
        </p:txBody>
      </p:sp>
      <p:sp>
        <p:nvSpPr>
          <p:cNvPr id="302" name="Google Shape;302;p23"/>
          <p:cNvSpPr txBox="1"/>
          <p:nvPr/>
        </p:nvSpPr>
        <p:spPr>
          <a:xfrm>
            <a:off x="11623333" y="2076768"/>
            <a:ext cx="5276100" cy="1066800"/>
          </a:xfrm>
          <a:prstGeom prst="rect">
            <a:avLst/>
          </a:prstGeom>
          <a:noFill/>
          <a:ln>
            <a:noFill/>
          </a:ln>
        </p:spPr>
        <p:txBody>
          <a:bodyPr anchorCtr="0" anchor="t" bIns="0" lIns="0" spcFirstLastPara="1" rIns="0" wrap="square" tIns="0">
            <a:spAutoFit/>
          </a:bodyPr>
          <a:lstStyle/>
          <a:p>
            <a:pPr indent="0" lvl="1" marL="0" marR="0" rtl="0" algn="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 sed do eiusmod tempor incididunt ut labore et dolore magna aliqua. </a:t>
            </a:r>
            <a:endParaRPr/>
          </a:p>
        </p:txBody>
      </p:sp>
      <p:sp>
        <p:nvSpPr>
          <p:cNvPr id="303" name="Google Shape;303;p23"/>
          <p:cNvSpPr txBox="1"/>
          <p:nvPr/>
        </p:nvSpPr>
        <p:spPr>
          <a:xfrm>
            <a:off x="840012" y="6692456"/>
            <a:ext cx="6404400" cy="18102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04" name="Google Shape;304;p23"/>
          <p:cNvSpPr/>
          <p:nvPr/>
        </p:nvSpPr>
        <p:spPr>
          <a:xfrm>
            <a:off x="6782638" y="2906258"/>
            <a:ext cx="11505362" cy="9615837"/>
          </a:xfrm>
          <a:custGeom>
            <a:rect b="b" l="l" r="r" t="t"/>
            <a:pathLst>
              <a:path extrusionOk="0" h="9615837" w="11505362">
                <a:moveTo>
                  <a:pt x="0" y="0"/>
                </a:moveTo>
                <a:lnTo>
                  <a:pt x="11505362" y="0"/>
                </a:lnTo>
                <a:lnTo>
                  <a:pt x="11505362" y="9615836"/>
                </a:lnTo>
                <a:lnTo>
                  <a:pt x="0" y="9615836"/>
                </a:lnTo>
                <a:lnTo>
                  <a:pt x="0" y="0"/>
                </a:lnTo>
                <a:close/>
              </a:path>
            </a:pathLst>
          </a:custGeom>
          <a:blipFill rotWithShape="1">
            <a:blip r:embed="rId5">
              <a:alphaModFix/>
            </a:blip>
            <a:stretch>
              <a:fillRect b="0" l="-14524" r="-17431" t="-8027"/>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C"/>
        </a:solidFill>
      </p:bgPr>
    </p:bg>
    <p:spTree>
      <p:nvGrpSpPr>
        <p:cNvPr id="308" name="Shape 308"/>
        <p:cNvGrpSpPr/>
        <p:nvPr/>
      </p:nvGrpSpPr>
      <p:grpSpPr>
        <a:xfrm>
          <a:off x="0" y="0"/>
          <a:ext cx="0" cy="0"/>
          <a:chOff x="0" y="0"/>
          <a:chExt cx="0" cy="0"/>
        </a:xfrm>
      </p:grpSpPr>
      <p:grpSp>
        <p:nvGrpSpPr>
          <p:cNvPr id="309" name="Google Shape;309;p24"/>
          <p:cNvGrpSpPr/>
          <p:nvPr/>
        </p:nvGrpSpPr>
        <p:grpSpPr>
          <a:xfrm>
            <a:off x="-1039860" y="0"/>
            <a:ext cx="20526375" cy="10287000"/>
            <a:chOff x="0" y="0"/>
            <a:chExt cx="27368500" cy="13716000"/>
          </a:xfrm>
        </p:grpSpPr>
        <p:sp>
          <p:nvSpPr>
            <p:cNvPr id="310" name="Google Shape;310;p24"/>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311" name="Google Shape;311;p24"/>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sp>
        <p:nvSpPr>
          <p:cNvPr id="312" name="Google Shape;312;p24"/>
          <p:cNvSpPr/>
          <p:nvPr/>
        </p:nvSpPr>
        <p:spPr>
          <a:xfrm>
            <a:off x="4135599" y="-46232"/>
            <a:ext cx="10389212" cy="10033195"/>
          </a:xfrm>
          <a:custGeom>
            <a:rect b="b" l="l" r="r" t="t"/>
            <a:pathLst>
              <a:path extrusionOk="0" h="10033195" w="10389212">
                <a:moveTo>
                  <a:pt x="0" y="0"/>
                </a:moveTo>
                <a:lnTo>
                  <a:pt x="10389212" y="0"/>
                </a:lnTo>
                <a:lnTo>
                  <a:pt x="10389212" y="10033194"/>
                </a:lnTo>
                <a:lnTo>
                  <a:pt x="0" y="10033194"/>
                </a:lnTo>
                <a:lnTo>
                  <a:pt x="0" y="0"/>
                </a:lnTo>
                <a:close/>
              </a:path>
            </a:pathLst>
          </a:custGeom>
          <a:blipFill rotWithShape="1">
            <a:blip r:embed="rId4">
              <a:alphaModFix/>
            </a:blip>
            <a:stretch>
              <a:fillRect b="0" l="-17899" r="-23241" t="0"/>
            </a:stretch>
          </a:blipFill>
          <a:ln>
            <a:noFill/>
          </a:ln>
        </p:spPr>
      </p:sp>
      <p:cxnSp>
        <p:nvCxnSpPr>
          <p:cNvPr id="313" name="Google Shape;313;p24"/>
          <p:cNvCxnSpPr/>
          <p:nvPr/>
        </p:nvCxnSpPr>
        <p:spPr>
          <a:xfrm>
            <a:off x="1028700" y="1255072"/>
            <a:ext cx="7441056" cy="0"/>
          </a:xfrm>
          <a:prstGeom prst="straightConnector1">
            <a:avLst/>
          </a:prstGeom>
          <a:noFill/>
          <a:ln cap="flat" cmpd="sng" w="57150">
            <a:solidFill>
              <a:srgbClr val="D5252B"/>
            </a:solidFill>
            <a:prstDash val="solid"/>
            <a:round/>
            <a:headEnd len="sm" w="sm" type="none"/>
            <a:tailEnd len="lg" w="lg" type="oval"/>
          </a:ln>
        </p:spPr>
      </p:cxnSp>
      <p:sp>
        <p:nvSpPr>
          <p:cNvPr id="314" name="Google Shape;314;p24"/>
          <p:cNvSpPr txBox="1"/>
          <p:nvPr/>
        </p:nvSpPr>
        <p:spPr>
          <a:xfrm>
            <a:off x="1028700" y="1593643"/>
            <a:ext cx="3149267" cy="392684"/>
          </a:xfrm>
          <a:prstGeom prst="rect">
            <a:avLst/>
          </a:prstGeom>
          <a:noFill/>
          <a:ln>
            <a:noFill/>
          </a:ln>
        </p:spPr>
        <p:txBody>
          <a:bodyPr anchorCtr="0" anchor="t" bIns="0" lIns="0" spcFirstLastPara="1" rIns="0" wrap="square" tIns="0">
            <a:spAutoFit/>
          </a:bodyPr>
          <a:lstStyle/>
          <a:p>
            <a:pPr indent="0" lvl="0" marL="0" marR="0" rtl="0" algn="l">
              <a:lnSpc>
                <a:spcPct val="106002"/>
              </a:lnSpc>
              <a:spcBef>
                <a:spcPts val="0"/>
              </a:spcBef>
              <a:spcAft>
                <a:spcPts val="0"/>
              </a:spcAft>
              <a:buNone/>
            </a:pPr>
            <a:r>
              <a:rPr b="1" i="0" lang="en-US" sz="2799" u="none" cap="none" strike="noStrike">
                <a:solidFill>
                  <a:srgbClr val="D5252B"/>
                </a:solidFill>
                <a:latin typeface="Lato"/>
                <a:ea typeface="Lato"/>
                <a:cs typeface="Lato"/>
                <a:sym typeface="Lato"/>
              </a:rPr>
              <a:t>POINT 01</a:t>
            </a:r>
            <a:endParaRPr/>
          </a:p>
        </p:txBody>
      </p:sp>
      <p:sp>
        <p:nvSpPr>
          <p:cNvPr id="315" name="Google Shape;315;p24"/>
          <p:cNvSpPr txBox="1"/>
          <p:nvPr/>
        </p:nvSpPr>
        <p:spPr>
          <a:xfrm>
            <a:off x="1028700" y="2164824"/>
            <a:ext cx="4165800" cy="695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cxnSp>
        <p:nvCxnSpPr>
          <p:cNvPr id="316" name="Google Shape;316;p24"/>
          <p:cNvCxnSpPr/>
          <p:nvPr/>
        </p:nvCxnSpPr>
        <p:spPr>
          <a:xfrm>
            <a:off x="1028700" y="3422439"/>
            <a:ext cx="6802182" cy="0"/>
          </a:xfrm>
          <a:prstGeom prst="straightConnector1">
            <a:avLst/>
          </a:prstGeom>
          <a:noFill/>
          <a:ln cap="flat" cmpd="sng" w="57150">
            <a:solidFill>
              <a:srgbClr val="D5252B"/>
            </a:solidFill>
            <a:prstDash val="solid"/>
            <a:round/>
            <a:headEnd len="sm" w="sm" type="none"/>
            <a:tailEnd len="lg" w="lg" type="oval"/>
          </a:ln>
        </p:spPr>
      </p:cxnSp>
      <p:sp>
        <p:nvSpPr>
          <p:cNvPr id="317" name="Google Shape;317;p24"/>
          <p:cNvSpPr txBox="1"/>
          <p:nvPr/>
        </p:nvSpPr>
        <p:spPr>
          <a:xfrm>
            <a:off x="1028700" y="3761009"/>
            <a:ext cx="3149267" cy="392684"/>
          </a:xfrm>
          <a:prstGeom prst="rect">
            <a:avLst/>
          </a:prstGeom>
          <a:noFill/>
          <a:ln>
            <a:noFill/>
          </a:ln>
        </p:spPr>
        <p:txBody>
          <a:bodyPr anchorCtr="0" anchor="t" bIns="0" lIns="0" spcFirstLastPara="1" rIns="0" wrap="square" tIns="0">
            <a:spAutoFit/>
          </a:bodyPr>
          <a:lstStyle/>
          <a:p>
            <a:pPr indent="0" lvl="0" marL="0" marR="0" rtl="0" algn="l">
              <a:lnSpc>
                <a:spcPct val="106002"/>
              </a:lnSpc>
              <a:spcBef>
                <a:spcPts val="0"/>
              </a:spcBef>
              <a:spcAft>
                <a:spcPts val="0"/>
              </a:spcAft>
              <a:buNone/>
            </a:pPr>
            <a:r>
              <a:rPr b="1" i="0" lang="en-US" sz="2799" u="none" cap="none" strike="noStrike">
                <a:solidFill>
                  <a:srgbClr val="D5252B"/>
                </a:solidFill>
                <a:latin typeface="Lato"/>
                <a:ea typeface="Lato"/>
                <a:cs typeface="Lato"/>
                <a:sym typeface="Lato"/>
              </a:rPr>
              <a:t>POINT 02</a:t>
            </a:r>
            <a:endParaRPr/>
          </a:p>
        </p:txBody>
      </p:sp>
      <p:sp>
        <p:nvSpPr>
          <p:cNvPr id="318" name="Google Shape;318;p24"/>
          <p:cNvSpPr txBox="1"/>
          <p:nvPr/>
        </p:nvSpPr>
        <p:spPr>
          <a:xfrm>
            <a:off x="1028700" y="4332190"/>
            <a:ext cx="4165800" cy="695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cxnSp>
        <p:nvCxnSpPr>
          <p:cNvPr id="319" name="Google Shape;319;p24"/>
          <p:cNvCxnSpPr/>
          <p:nvPr/>
        </p:nvCxnSpPr>
        <p:spPr>
          <a:xfrm>
            <a:off x="1028700" y="5589490"/>
            <a:ext cx="8091488" cy="0"/>
          </a:xfrm>
          <a:prstGeom prst="straightConnector1">
            <a:avLst/>
          </a:prstGeom>
          <a:noFill/>
          <a:ln cap="flat" cmpd="sng" w="57150">
            <a:solidFill>
              <a:srgbClr val="D5252B"/>
            </a:solidFill>
            <a:prstDash val="solid"/>
            <a:round/>
            <a:headEnd len="sm" w="sm" type="none"/>
            <a:tailEnd len="lg" w="lg" type="oval"/>
          </a:ln>
        </p:spPr>
      </p:cxnSp>
      <p:sp>
        <p:nvSpPr>
          <p:cNvPr id="320" name="Google Shape;320;p24"/>
          <p:cNvSpPr txBox="1"/>
          <p:nvPr/>
        </p:nvSpPr>
        <p:spPr>
          <a:xfrm>
            <a:off x="1028700" y="5928061"/>
            <a:ext cx="3149267" cy="392684"/>
          </a:xfrm>
          <a:prstGeom prst="rect">
            <a:avLst/>
          </a:prstGeom>
          <a:noFill/>
          <a:ln>
            <a:noFill/>
          </a:ln>
        </p:spPr>
        <p:txBody>
          <a:bodyPr anchorCtr="0" anchor="t" bIns="0" lIns="0" spcFirstLastPara="1" rIns="0" wrap="square" tIns="0">
            <a:spAutoFit/>
          </a:bodyPr>
          <a:lstStyle/>
          <a:p>
            <a:pPr indent="0" lvl="0" marL="0" marR="0" rtl="0" algn="l">
              <a:lnSpc>
                <a:spcPct val="106002"/>
              </a:lnSpc>
              <a:spcBef>
                <a:spcPts val="0"/>
              </a:spcBef>
              <a:spcAft>
                <a:spcPts val="0"/>
              </a:spcAft>
              <a:buNone/>
            </a:pPr>
            <a:r>
              <a:rPr b="1" i="0" lang="en-US" sz="2799" u="none" cap="none" strike="noStrike">
                <a:solidFill>
                  <a:srgbClr val="D5252B"/>
                </a:solidFill>
                <a:latin typeface="Lato"/>
                <a:ea typeface="Lato"/>
                <a:cs typeface="Lato"/>
                <a:sym typeface="Lato"/>
              </a:rPr>
              <a:t>POINT 03</a:t>
            </a:r>
            <a:endParaRPr/>
          </a:p>
        </p:txBody>
      </p:sp>
      <p:sp>
        <p:nvSpPr>
          <p:cNvPr id="321" name="Google Shape;321;p24"/>
          <p:cNvSpPr txBox="1"/>
          <p:nvPr/>
        </p:nvSpPr>
        <p:spPr>
          <a:xfrm>
            <a:off x="1028700" y="6499241"/>
            <a:ext cx="4165800" cy="695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sp>
        <p:nvSpPr>
          <p:cNvPr id="322" name="Google Shape;322;p24"/>
          <p:cNvSpPr txBox="1"/>
          <p:nvPr/>
        </p:nvSpPr>
        <p:spPr>
          <a:xfrm>
            <a:off x="14110033" y="1593643"/>
            <a:ext cx="3149267" cy="392684"/>
          </a:xfrm>
          <a:prstGeom prst="rect">
            <a:avLst/>
          </a:prstGeom>
          <a:noFill/>
          <a:ln>
            <a:noFill/>
          </a:ln>
        </p:spPr>
        <p:txBody>
          <a:bodyPr anchorCtr="0" anchor="t" bIns="0" lIns="0" spcFirstLastPara="1" rIns="0" wrap="square" tIns="0">
            <a:spAutoFit/>
          </a:bodyPr>
          <a:lstStyle/>
          <a:p>
            <a:pPr indent="0" lvl="0" marL="0" marR="0" rtl="0" algn="r">
              <a:lnSpc>
                <a:spcPct val="106002"/>
              </a:lnSpc>
              <a:spcBef>
                <a:spcPts val="0"/>
              </a:spcBef>
              <a:spcAft>
                <a:spcPts val="0"/>
              </a:spcAft>
              <a:buNone/>
            </a:pPr>
            <a:r>
              <a:rPr b="1" i="0" lang="en-US" sz="2799" u="none" cap="none" strike="noStrike">
                <a:solidFill>
                  <a:srgbClr val="D5252B"/>
                </a:solidFill>
                <a:latin typeface="Lato"/>
                <a:ea typeface="Lato"/>
                <a:cs typeface="Lato"/>
                <a:sym typeface="Lato"/>
              </a:rPr>
              <a:t>POINT 04</a:t>
            </a:r>
            <a:endParaRPr/>
          </a:p>
        </p:txBody>
      </p:sp>
      <p:sp>
        <p:nvSpPr>
          <p:cNvPr id="323" name="Google Shape;323;p24"/>
          <p:cNvSpPr txBox="1"/>
          <p:nvPr/>
        </p:nvSpPr>
        <p:spPr>
          <a:xfrm>
            <a:off x="13093643" y="2164824"/>
            <a:ext cx="4165800" cy="695100"/>
          </a:xfrm>
          <a:prstGeom prst="rect">
            <a:avLst/>
          </a:prstGeom>
          <a:noFill/>
          <a:ln>
            <a:noFill/>
          </a:ln>
        </p:spPr>
        <p:txBody>
          <a:bodyPr anchorCtr="0" anchor="t" bIns="0" lIns="0" spcFirstLastPara="1" rIns="0" wrap="square" tIns="0">
            <a:spAutoFit/>
          </a:bodyPr>
          <a:lstStyle/>
          <a:p>
            <a:pPr indent="0" lvl="1" marL="0" marR="0" rtl="0" algn="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sp>
        <p:nvSpPr>
          <p:cNvPr id="324" name="Google Shape;324;p24"/>
          <p:cNvSpPr txBox="1"/>
          <p:nvPr/>
        </p:nvSpPr>
        <p:spPr>
          <a:xfrm>
            <a:off x="14110033" y="3761009"/>
            <a:ext cx="3149267" cy="392684"/>
          </a:xfrm>
          <a:prstGeom prst="rect">
            <a:avLst/>
          </a:prstGeom>
          <a:noFill/>
          <a:ln>
            <a:noFill/>
          </a:ln>
        </p:spPr>
        <p:txBody>
          <a:bodyPr anchorCtr="0" anchor="t" bIns="0" lIns="0" spcFirstLastPara="1" rIns="0" wrap="square" tIns="0">
            <a:spAutoFit/>
          </a:bodyPr>
          <a:lstStyle/>
          <a:p>
            <a:pPr indent="0" lvl="0" marL="0" marR="0" rtl="0" algn="r">
              <a:lnSpc>
                <a:spcPct val="106002"/>
              </a:lnSpc>
              <a:spcBef>
                <a:spcPts val="0"/>
              </a:spcBef>
              <a:spcAft>
                <a:spcPts val="0"/>
              </a:spcAft>
              <a:buNone/>
            </a:pPr>
            <a:r>
              <a:rPr b="1" i="0" lang="en-US" sz="2799" u="none" cap="none" strike="noStrike">
                <a:solidFill>
                  <a:srgbClr val="D5252B"/>
                </a:solidFill>
                <a:latin typeface="Lato"/>
                <a:ea typeface="Lato"/>
                <a:cs typeface="Lato"/>
                <a:sym typeface="Lato"/>
              </a:rPr>
              <a:t>POINT 05</a:t>
            </a:r>
            <a:endParaRPr/>
          </a:p>
        </p:txBody>
      </p:sp>
      <p:sp>
        <p:nvSpPr>
          <p:cNvPr id="325" name="Google Shape;325;p24"/>
          <p:cNvSpPr txBox="1"/>
          <p:nvPr/>
        </p:nvSpPr>
        <p:spPr>
          <a:xfrm>
            <a:off x="13093643" y="4332190"/>
            <a:ext cx="4165800" cy="695100"/>
          </a:xfrm>
          <a:prstGeom prst="rect">
            <a:avLst/>
          </a:prstGeom>
          <a:noFill/>
          <a:ln>
            <a:noFill/>
          </a:ln>
        </p:spPr>
        <p:txBody>
          <a:bodyPr anchorCtr="0" anchor="t" bIns="0" lIns="0" spcFirstLastPara="1" rIns="0" wrap="square" tIns="0">
            <a:spAutoFit/>
          </a:bodyPr>
          <a:lstStyle/>
          <a:p>
            <a:pPr indent="0" lvl="1" marL="0" marR="0" rtl="0" algn="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sp>
        <p:nvSpPr>
          <p:cNvPr id="326" name="Google Shape;326;p24"/>
          <p:cNvSpPr txBox="1"/>
          <p:nvPr/>
        </p:nvSpPr>
        <p:spPr>
          <a:xfrm>
            <a:off x="14110033" y="5928061"/>
            <a:ext cx="3149267" cy="392684"/>
          </a:xfrm>
          <a:prstGeom prst="rect">
            <a:avLst/>
          </a:prstGeom>
          <a:noFill/>
          <a:ln>
            <a:noFill/>
          </a:ln>
        </p:spPr>
        <p:txBody>
          <a:bodyPr anchorCtr="0" anchor="t" bIns="0" lIns="0" spcFirstLastPara="1" rIns="0" wrap="square" tIns="0">
            <a:spAutoFit/>
          </a:bodyPr>
          <a:lstStyle/>
          <a:p>
            <a:pPr indent="0" lvl="0" marL="0" marR="0" rtl="0" algn="r">
              <a:lnSpc>
                <a:spcPct val="106002"/>
              </a:lnSpc>
              <a:spcBef>
                <a:spcPts val="0"/>
              </a:spcBef>
              <a:spcAft>
                <a:spcPts val="0"/>
              </a:spcAft>
              <a:buNone/>
            </a:pPr>
            <a:r>
              <a:rPr b="1" i="0" lang="en-US" sz="2799" u="none" cap="none" strike="noStrike">
                <a:solidFill>
                  <a:srgbClr val="D5252B"/>
                </a:solidFill>
                <a:latin typeface="Lato"/>
                <a:ea typeface="Lato"/>
                <a:cs typeface="Lato"/>
                <a:sym typeface="Lato"/>
              </a:rPr>
              <a:t>POINT 06</a:t>
            </a:r>
            <a:endParaRPr/>
          </a:p>
        </p:txBody>
      </p:sp>
      <p:sp>
        <p:nvSpPr>
          <p:cNvPr id="327" name="Google Shape;327;p24"/>
          <p:cNvSpPr txBox="1"/>
          <p:nvPr/>
        </p:nvSpPr>
        <p:spPr>
          <a:xfrm>
            <a:off x="13093643" y="6499241"/>
            <a:ext cx="4165800" cy="695100"/>
          </a:xfrm>
          <a:prstGeom prst="rect">
            <a:avLst/>
          </a:prstGeom>
          <a:noFill/>
          <a:ln>
            <a:noFill/>
          </a:ln>
        </p:spPr>
        <p:txBody>
          <a:bodyPr anchorCtr="0" anchor="t" bIns="0" lIns="0" spcFirstLastPara="1" rIns="0" wrap="square" tIns="0">
            <a:spAutoFit/>
          </a:bodyPr>
          <a:lstStyle/>
          <a:p>
            <a:pPr indent="0" lvl="1" marL="0" marR="0" rtl="0" algn="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cxnSp>
        <p:nvCxnSpPr>
          <p:cNvPr id="328" name="Google Shape;328;p24"/>
          <p:cNvCxnSpPr/>
          <p:nvPr/>
        </p:nvCxnSpPr>
        <p:spPr>
          <a:xfrm rot="10800000">
            <a:off x="9926119" y="1226497"/>
            <a:ext cx="7333181" cy="0"/>
          </a:xfrm>
          <a:prstGeom prst="straightConnector1">
            <a:avLst/>
          </a:prstGeom>
          <a:noFill/>
          <a:ln cap="flat" cmpd="sng" w="57150">
            <a:solidFill>
              <a:srgbClr val="D5252B"/>
            </a:solidFill>
            <a:prstDash val="solid"/>
            <a:round/>
            <a:headEnd len="sm" w="sm" type="none"/>
            <a:tailEnd len="lg" w="lg" type="oval"/>
          </a:ln>
        </p:spPr>
      </p:cxnSp>
      <p:cxnSp>
        <p:nvCxnSpPr>
          <p:cNvPr id="329" name="Google Shape;329;p24"/>
          <p:cNvCxnSpPr/>
          <p:nvPr/>
        </p:nvCxnSpPr>
        <p:spPr>
          <a:xfrm rot="10800000">
            <a:off x="9120188" y="3393864"/>
            <a:ext cx="8139112" cy="0"/>
          </a:xfrm>
          <a:prstGeom prst="straightConnector1">
            <a:avLst/>
          </a:prstGeom>
          <a:noFill/>
          <a:ln cap="flat" cmpd="sng" w="57150">
            <a:solidFill>
              <a:srgbClr val="D5252B"/>
            </a:solidFill>
            <a:prstDash val="solid"/>
            <a:round/>
            <a:headEnd len="sm" w="sm" type="none"/>
            <a:tailEnd len="lg" w="lg" type="oval"/>
          </a:ln>
        </p:spPr>
      </p:cxnSp>
      <p:cxnSp>
        <p:nvCxnSpPr>
          <p:cNvPr id="330" name="Google Shape;330;p24"/>
          <p:cNvCxnSpPr/>
          <p:nvPr/>
        </p:nvCxnSpPr>
        <p:spPr>
          <a:xfrm rot="10800000">
            <a:off x="10744794" y="5589490"/>
            <a:ext cx="6514506" cy="0"/>
          </a:xfrm>
          <a:prstGeom prst="straightConnector1">
            <a:avLst/>
          </a:prstGeom>
          <a:noFill/>
          <a:ln cap="flat" cmpd="sng" w="57150">
            <a:solidFill>
              <a:srgbClr val="D5252B"/>
            </a:solidFill>
            <a:prstDash val="solid"/>
            <a:round/>
            <a:headEnd len="sm" w="sm" type="none"/>
            <a:tailEnd len="lg" w="lg" type="oval"/>
          </a:ln>
        </p:spPr>
      </p:cxnSp>
      <p:sp>
        <p:nvSpPr>
          <p:cNvPr id="331" name="Google Shape;331;p24"/>
          <p:cNvSpPr txBox="1"/>
          <p:nvPr/>
        </p:nvSpPr>
        <p:spPr>
          <a:xfrm>
            <a:off x="1028700" y="8520113"/>
            <a:ext cx="8162482" cy="146685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i="0" lang="en-US" sz="9600" u="none" cap="none" strike="noStrike">
                <a:solidFill>
                  <a:srgbClr val="D5252B"/>
                </a:solidFill>
                <a:latin typeface="Changa"/>
                <a:ea typeface="Changa"/>
                <a:cs typeface="Changa"/>
                <a:sym typeface="Changa"/>
              </a:rPr>
              <a:t>HEART </a:t>
            </a:r>
            <a:endParaRPr/>
          </a:p>
        </p:txBody>
      </p:sp>
      <p:sp>
        <p:nvSpPr>
          <p:cNvPr id="332" name="Google Shape;332;p24"/>
          <p:cNvSpPr txBox="1"/>
          <p:nvPr/>
        </p:nvSpPr>
        <p:spPr>
          <a:xfrm>
            <a:off x="9144000" y="8520113"/>
            <a:ext cx="8162482" cy="1466850"/>
          </a:xfrm>
          <a:prstGeom prst="rect">
            <a:avLst/>
          </a:prstGeom>
          <a:noFill/>
          <a:ln>
            <a:noFill/>
          </a:ln>
        </p:spPr>
        <p:txBody>
          <a:bodyPr anchorCtr="0" anchor="t" bIns="0" lIns="0" spcFirstLastPara="1" rIns="0" wrap="square" tIns="0">
            <a:spAutoFit/>
          </a:bodyPr>
          <a:lstStyle/>
          <a:p>
            <a:pPr indent="0" lvl="0" marL="0" marR="0" rtl="0" algn="r">
              <a:lnSpc>
                <a:spcPct val="119989"/>
              </a:lnSpc>
              <a:spcBef>
                <a:spcPts val="0"/>
              </a:spcBef>
              <a:spcAft>
                <a:spcPts val="0"/>
              </a:spcAft>
              <a:buNone/>
            </a:pPr>
            <a:r>
              <a:rPr b="1" i="0" lang="en-US" sz="9600" u="none" cap="none" strike="noStrike">
                <a:solidFill>
                  <a:srgbClr val="D5252B"/>
                </a:solidFill>
                <a:latin typeface="Changa"/>
                <a:ea typeface="Changa"/>
                <a:cs typeface="Changa"/>
                <a:sym typeface="Changa"/>
              </a:rPr>
              <a:t> PARTS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C"/>
        </a:solidFill>
      </p:bgPr>
    </p:bg>
    <p:spTree>
      <p:nvGrpSpPr>
        <p:cNvPr id="336" name="Shape 336"/>
        <p:cNvGrpSpPr/>
        <p:nvPr/>
      </p:nvGrpSpPr>
      <p:grpSpPr>
        <a:xfrm>
          <a:off x="0" y="0"/>
          <a:ext cx="0" cy="0"/>
          <a:chOff x="0" y="0"/>
          <a:chExt cx="0" cy="0"/>
        </a:xfrm>
      </p:grpSpPr>
      <p:grpSp>
        <p:nvGrpSpPr>
          <p:cNvPr id="337" name="Google Shape;337;p25"/>
          <p:cNvGrpSpPr/>
          <p:nvPr/>
        </p:nvGrpSpPr>
        <p:grpSpPr>
          <a:xfrm>
            <a:off x="-1039860" y="0"/>
            <a:ext cx="20526375" cy="10287000"/>
            <a:chOff x="0" y="0"/>
            <a:chExt cx="27368500" cy="13716000"/>
          </a:xfrm>
        </p:grpSpPr>
        <p:sp>
          <p:nvSpPr>
            <p:cNvPr id="338" name="Google Shape;338;p25"/>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339" name="Google Shape;339;p25"/>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sp>
        <p:nvSpPr>
          <p:cNvPr id="340" name="Google Shape;340;p25"/>
          <p:cNvSpPr txBox="1"/>
          <p:nvPr/>
        </p:nvSpPr>
        <p:spPr>
          <a:xfrm>
            <a:off x="1028700" y="621341"/>
            <a:ext cx="8897728" cy="1635252"/>
          </a:xfrm>
          <a:prstGeom prst="rect">
            <a:avLst/>
          </a:prstGeom>
          <a:noFill/>
          <a:ln>
            <a:noFill/>
          </a:ln>
        </p:spPr>
        <p:txBody>
          <a:bodyPr anchorCtr="0" anchor="t" bIns="0" lIns="0" spcFirstLastPara="1" rIns="0" wrap="square" tIns="0">
            <a:spAutoFit/>
          </a:bodyPr>
          <a:lstStyle/>
          <a:p>
            <a:pPr indent="0" lvl="0" marL="0" marR="0" rtl="0" algn="l">
              <a:lnSpc>
                <a:spcPct val="139000"/>
              </a:lnSpc>
              <a:spcBef>
                <a:spcPts val="0"/>
              </a:spcBef>
              <a:spcAft>
                <a:spcPts val="0"/>
              </a:spcAft>
              <a:buNone/>
            </a:pPr>
            <a:r>
              <a:rPr b="1" i="0" lang="en-US" sz="9600" u="none" cap="none" strike="noStrike">
                <a:solidFill>
                  <a:srgbClr val="D5252B"/>
                </a:solidFill>
                <a:latin typeface="Changa ExtraBold"/>
                <a:ea typeface="Changa ExtraBold"/>
                <a:cs typeface="Changa ExtraBold"/>
                <a:sym typeface="Changa ExtraBold"/>
              </a:rPr>
              <a:t>KEY POINTS</a:t>
            </a:r>
            <a:endParaRPr/>
          </a:p>
        </p:txBody>
      </p:sp>
      <p:sp>
        <p:nvSpPr>
          <p:cNvPr id="341" name="Google Shape;341;p25"/>
          <p:cNvSpPr txBox="1"/>
          <p:nvPr/>
        </p:nvSpPr>
        <p:spPr>
          <a:xfrm>
            <a:off x="9535328" y="8733412"/>
            <a:ext cx="7483500" cy="695100"/>
          </a:xfrm>
          <a:prstGeom prst="rect">
            <a:avLst/>
          </a:prstGeom>
          <a:noFill/>
          <a:ln>
            <a:noFill/>
          </a:ln>
        </p:spPr>
        <p:txBody>
          <a:bodyPr anchorCtr="0" anchor="t" bIns="0" lIns="0" spcFirstLastPara="1" rIns="0" wrap="square" tIns="0">
            <a:spAutoFit/>
          </a:bodyPr>
          <a:lstStyle/>
          <a:p>
            <a:pPr indent="0" lvl="1" marL="0" marR="0" rtl="0" algn="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 sed do eiusmod tempor incididunt ut labore et dolore magna aliqua. </a:t>
            </a:r>
            <a:endParaRPr/>
          </a:p>
        </p:txBody>
      </p:sp>
      <p:sp>
        <p:nvSpPr>
          <p:cNvPr id="342" name="Google Shape;342;p25"/>
          <p:cNvSpPr/>
          <p:nvPr/>
        </p:nvSpPr>
        <p:spPr>
          <a:xfrm>
            <a:off x="-2152267" y="1814594"/>
            <a:ext cx="11566558" cy="4959162"/>
          </a:xfrm>
          <a:custGeom>
            <a:rect b="b" l="l" r="r" t="t"/>
            <a:pathLst>
              <a:path extrusionOk="0" h="4959162" w="11566558">
                <a:moveTo>
                  <a:pt x="0" y="0"/>
                </a:moveTo>
                <a:lnTo>
                  <a:pt x="11566558" y="0"/>
                </a:lnTo>
                <a:lnTo>
                  <a:pt x="11566558" y="4959162"/>
                </a:lnTo>
                <a:lnTo>
                  <a:pt x="0" y="4959162"/>
                </a:lnTo>
                <a:lnTo>
                  <a:pt x="0" y="0"/>
                </a:lnTo>
                <a:close/>
              </a:path>
            </a:pathLst>
          </a:custGeom>
          <a:blipFill rotWithShape="1">
            <a:blip r:embed="rId4">
              <a:alphaModFix/>
            </a:blip>
            <a:stretch>
              <a:fillRect b="0" l="0" r="0" t="0"/>
            </a:stretch>
          </a:blipFill>
          <a:ln>
            <a:noFill/>
          </a:ln>
        </p:spPr>
      </p:sp>
      <p:sp>
        <p:nvSpPr>
          <p:cNvPr id="343" name="Google Shape;343;p25"/>
          <p:cNvSpPr txBox="1"/>
          <p:nvPr/>
        </p:nvSpPr>
        <p:spPr>
          <a:xfrm>
            <a:off x="3921886" y="4241175"/>
            <a:ext cx="3870000" cy="695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sp>
        <p:nvSpPr>
          <p:cNvPr id="344" name="Google Shape;344;p25"/>
          <p:cNvSpPr/>
          <p:nvPr/>
        </p:nvSpPr>
        <p:spPr>
          <a:xfrm>
            <a:off x="8432877" y="-430248"/>
            <a:ext cx="11566558" cy="4959162"/>
          </a:xfrm>
          <a:custGeom>
            <a:rect b="b" l="l" r="r" t="t"/>
            <a:pathLst>
              <a:path extrusionOk="0" h="4959162" w="11566558">
                <a:moveTo>
                  <a:pt x="0" y="0"/>
                </a:moveTo>
                <a:lnTo>
                  <a:pt x="11566558" y="0"/>
                </a:lnTo>
                <a:lnTo>
                  <a:pt x="11566558" y="4959162"/>
                </a:lnTo>
                <a:lnTo>
                  <a:pt x="0" y="4959162"/>
                </a:lnTo>
                <a:lnTo>
                  <a:pt x="0" y="0"/>
                </a:lnTo>
                <a:close/>
              </a:path>
            </a:pathLst>
          </a:custGeom>
          <a:blipFill rotWithShape="1">
            <a:blip r:embed="rId4">
              <a:alphaModFix/>
            </a:blip>
            <a:stretch>
              <a:fillRect b="0" l="0" r="0" t="0"/>
            </a:stretch>
          </a:blipFill>
          <a:ln>
            <a:noFill/>
          </a:ln>
        </p:spPr>
      </p:sp>
      <p:sp>
        <p:nvSpPr>
          <p:cNvPr id="345" name="Google Shape;345;p25"/>
          <p:cNvSpPr/>
          <p:nvPr/>
        </p:nvSpPr>
        <p:spPr>
          <a:xfrm>
            <a:off x="8258638" y="3469450"/>
            <a:ext cx="11566558" cy="4959162"/>
          </a:xfrm>
          <a:custGeom>
            <a:rect b="b" l="l" r="r" t="t"/>
            <a:pathLst>
              <a:path extrusionOk="0" h="4959162" w="11566558">
                <a:moveTo>
                  <a:pt x="0" y="0"/>
                </a:moveTo>
                <a:lnTo>
                  <a:pt x="11566559" y="0"/>
                </a:lnTo>
                <a:lnTo>
                  <a:pt x="11566559" y="4959162"/>
                </a:lnTo>
                <a:lnTo>
                  <a:pt x="0" y="4959162"/>
                </a:lnTo>
                <a:lnTo>
                  <a:pt x="0" y="0"/>
                </a:lnTo>
                <a:close/>
              </a:path>
            </a:pathLst>
          </a:custGeom>
          <a:blipFill rotWithShape="1">
            <a:blip r:embed="rId4">
              <a:alphaModFix/>
            </a:blip>
            <a:stretch>
              <a:fillRect b="0" l="0" r="0" t="0"/>
            </a:stretch>
          </a:blipFill>
          <a:ln>
            <a:noFill/>
          </a:ln>
        </p:spPr>
      </p:sp>
      <p:sp>
        <p:nvSpPr>
          <p:cNvPr id="346" name="Google Shape;346;p25"/>
          <p:cNvSpPr txBox="1"/>
          <p:nvPr/>
        </p:nvSpPr>
        <p:spPr>
          <a:xfrm>
            <a:off x="13500270" y="1926856"/>
            <a:ext cx="3870000" cy="695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sp>
        <p:nvSpPr>
          <p:cNvPr id="347" name="Google Shape;347;p25"/>
          <p:cNvSpPr txBox="1"/>
          <p:nvPr/>
        </p:nvSpPr>
        <p:spPr>
          <a:xfrm>
            <a:off x="3921886" y="3692535"/>
            <a:ext cx="3870027" cy="4286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D5252B"/>
                </a:solidFill>
                <a:latin typeface="Lato"/>
                <a:ea typeface="Lato"/>
                <a:cs typeface="Lato"/>
                <a:sym typeface="Lato"/>
              </a:rPr>
              <a:t>POINT 01</a:t>
            </a:r>
            <a:endParaRPr/>
          </a:p>
        </p:txBody>
      </p:sp>
      <p:sp>
        <p:nvSpPr>
          <p:cNvPr id="348" name="Google Shape;348;p25"/>
          <p:cNvSpPr txBox="1"/>
          <p:nvPr/>
        </p:nvSpPr>
        <p:spPr>
          <a:xfrm>
            <a:off x="13500270" y="1378216"/>
            <a:ext cx="3870027" cy="4286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D5252B"/>
                </a:solidFill>
                <a:latin typeface="Lato"/>
                <a:ea typeface="Lato"/>
                <a:cs typeface="Lato"/>
                <a:sym typeface="Lato"/>
              </a:rPr>
              <a:t>POINT 03</a:t>
            </a:r>
            <a:endParaRPr/>
          </a:p>
        </p:txBody>
      </p:sp>
      <p:sp>
        <p:nvSpPr>
          <p:cNvPr id="349" name="Google Shape;349;p25"/>
          <p:cNvSpPr/>
          <p:nvPr/>
        </p:nvSpPr>
        <p:spPr>
          <a:xfrm>
            <a:off x="-2326505" y="5714293"/>
            <a:ext cx="11566558" cy="4959162"/>
          </a:xfrm>
          <a:custGeom>
            <a:rect b="b" l="l" r="r" t="t"/>
            <a:pathLst>
              <a:path extrusionOk="0" h="4959162" w="11566558">
                <a:moveTo>
                  <a:pt x="0" y="0"/>
                </a:moveTo>
                <a:lnTo>
                  <a:pt x="11566558" y="0"/>
                </a:lnTo>
                <a:lnTo>
                  <a:pt x="11566558" y="4959162"/>
                </a:lnTo>
                <a:lnTo>
                  <a:pt x="0" y="4959162"/>
                </a:lnTo>
                <a:lnTo>
                  <a:pt x="0" y="0"/>
                </a:lnTo>
                <a:close/>
              </a:path>
            </a:pathLst>
          </a:custGeom>
          <a:blipFill rotWithShape="1">
            <a:blip r:embed="rId4">
              <a:alphaModFix/>
            </a:blip>
            <a:stretch>
              <a:fillRect b="0" l="0" r="0" t="0"/>
            </a:stretch>
          </a:blipFill>
          <a:ln>
            <a:noFill/>
          </a:ln>
        </p:spPr>
      </p:sp>
      <p:sp>
        <p:nvSpPr>
          <p:cNvPr id="350" name="Google Shape;350;p25"/>
          <p:cNvSpPr txBox="1"/>
          <p:nvPr/>
        </p:nvSpPr>
        <p:spPr>
          <a:xfrm>
            <a:off x="3921886" y="8261925"/>
            <a:ext cx="3870000" cy="695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sp>
        <p:nvSpPr>
          <p:cNvPr id="351" name="Google Shape;351;p25"/>
          <p:cNvSpPr txBox="1"/>
          <p:nvPr/>
        </p:nvSpPr>
        <p:spPr>
          <a:xfrm>
            <a:off x="13663302" y="5969027"/>
            <a:ext cx="3870000" cy="695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sp>
        <p:nvSpPr>
          <p:cNvPr id="352" name="Google Shape;352;p25"/>
          <p:cNvSpPr txBox="1"/>
          <p:nvPr/>
        </p:nvSpPr>
        <p:spPr>
          <a:xfrm>
            <a:off x="3921886" y="7713285"/>
            <a:ext cx="3870027" cy="4286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D5252B"/>
                </a:solidFill>
                <a:latin typeface="Lato"/>
                <a:ea typeface="Lato"/>
                <a:cs typeface="Lato"/>
                <a:sym typeface="Lato"/>
              </a:rPr>
              <a:t>POINT 02</a:t>
            </a:r>
            <a:endParaRPr/>
          </a:p>
        </p:txBody>
      </p:sp>
      <p:sp>
        <p:nvSpPr>
          <p:cNvPr id="353" name="Google Shape;353;p25"/>
          <p:cNvSpPr txBox="1"/>
          <p:nvPr/>
        </p:nvSpPr>
        <p:spPr>
          <a:xfrm>
            <a:off x="13663302" y="5420387"/>
            <a:ext cx="3870027" cy="4286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D5252B"/>
                </a:solidFill>
                <a:latin typeface="Lato"/>
                <a:ea typeface="Lato"/>
                <a:cs typeface="Lato"/>
                <a:sym typeface="Lato"/>
              </a:rPr>
              <a:t>POINT 04</a:t>
            </a:r>
            <a:endParaRPr/>
          </a:p>
        </p:txBody>
      </p:sp>
      <p:sp>
        <p:nvSpPr>
          <p:cNvPr id="354" name="Google Shape;354;p25"/>
          <p:cNvSpPr/>
          <p:nvPr/>
        </p:nvSpPr>
        <p:spPr>
          <a:xfrm>
            <a:off x="1294877" y="2874058"/>
            <a:ext cx="2161896" cy="2840235"/>
          </a:xfrm>
          <a:custGeom>
            <a:rect b="b" l="l" r="r" t="t"/>
            <a:pathLst>
              <a:path extrusionOk="0" h="2840235" w="2161896">
                <a:moveTo>
                  <a:pt x="0" y="0"/>
                </a:moveTo>
                <a:lnTo>
                  <a:pt x="2161897" y="0"/>
                </a:lnTo>
                <a:lnTo>
                  <a:pt x="2161897" y="2840235"/>
                </a:lnTo>
                <a:lnTo>
                  <a:pt x="0" y="2840235"/>
                </a:lnTo>
                <a:lnTo>
                  <a:pt x="0" y="0"/>
                </a:lnTo>
                <a:close/>
              </a:path>
            </a:pathLst>
          </a:custGeom>
          <a:blipFill rotWithShape="1">
            <a:blip r:embed="rId5">
              <a:alphaModFix/>
            </a:blip>
            <a:stretch>
              <a:fillRect b="0" l="-49636" r="-42372" t="0"/>
            </a:stretch>
          </a:blipFill>
          <a:ln>
            <a:noFill/>
          </a:ln>
        </p:spPr>
      </p:sp>
      <p:sp>
        <p:nvSpPr>
          <p:cNvPr id="355" name="Google Shape;355;p25"/>
          <p:cNvSpPr/>
          <p:nvPr/>
        </p:nvSpPr>
        <p:spPr>
          <a:xfrm>
            <a:off x="600372" y="6773756"/>
            <a:ext cx="3030640" cy="2736307"/>
          </a:xfrm>
          <a:custGeom>
            <a:rect b="b" l="l" r="r" t="t"/>
            <a:pathLst>
              <a:path extrusionOk="0" h="2736307" w="3030640">
                <a:moveTo>
                  <a:pt x="0" y="0"/>
                </a:moveTo>
                <a:lnTo>
                  <a:pt x="3030640" y="0"/>
                </a:lnTo>
                <a:lnTo>
                  <a:pt x="3030640" y="2736307"/>
                </a:lnTo>
                <a:lnTo>
                  <a:pt x="0" y="2736307"/>
                </a:lnTo>
                <a:lnTo>
                  <a:pt x="0" y="0"/>
                </a:lnTo>
                <a:close/>
              </a:path>
            </a:pathLst>
          </a:custGeom>
          <a:blipFill rotWithShape="1">
            <a:blip r:embed="rId6">
              <a:alphaModFix/>
            </a:blip>
            <a:stretch>
              <a:fillRect b="0" l="-14524" r="-17431" t="0"/>
            </a:stretch>
          </a:blipFill>
          <a:ln>
            <a:noFill/>
          </a:ln>
        </p:spPr>
      </p:sp>
      <p:sp>
        <p:nvSpPr>
          <p:cNvPr id="356" name="Google Shape;356;p25"/>
          <p:cNvSpPr/>
          <p:nvPr/>
        </p:nvSpPr>
        <p:spPr>
          <a:xfrm>
            <a:off x="9926428" y="770929"/>
            <a:ext cx="3736873" cy="2556808"/>
          </a:xfrm>
          <a:custGeom>
            <a:rect b="b" l="l" r="r" t="t"/>
            <a:pathLst>
              <a:path extrusionOk="0" h="2556808" w="3736873">
                <a:moveTo>
                  <a:pt x="0" y="0"/>
                </a:moveTo>
                <a:lnTo>
                  <a:pt x="3736874" y="0"/>
                </a:lnTo>
                <a:lnTo>
                  <a:pt x="3736874" y="2556808"/>
                </a:lnTo>
                <a:lnTo>
                  <a:pt x="0" y="2556808"/>
                </a:lnTo>
                <a:lnTo>
                  <a:pt x="0" y="0"/>
                </a:lnTo>
                <a:close/>
              </a:path>
            </a:pathLst>
          </a:custGeom>
          <a:blipFill rotWithShape="1">
            <a:blip r:embed="rId7">
              <a:alphaModFix/>
            </a:blip>
            <a:stretch>
              <a:fillRect b="0" l="0" r="0" t="0"/>
            </a:stretch>
          </a:blipFill>
          <a:ln>
            <a:noFill/>
          </a:ln>
        </p:spPr>
      </p:sp>
      <p:sp>
        <p:nvSpPr>
          <p:cNvPr id="357" name="Google Shape;357;p25"/>
          <p:cNvSpPr/>
          <p:nvPr/>
        </p:nvSpPr>
        <p:spPr>
          <a:xfrm>
            <a:off x="9926428" y="4913897"/>
            <a:ext cx="3165883" cy="2070268"/>
          </a:xfrm>
          <a:custGeom>
            <a:rect b="b" l="l" r="r" t="t"/>
            <a:pathLst>
              <a:path extrusionOk="0" h="2070268" w="3165883">
                <a:moveTo>
                  <a:pt x="0" y="0"/>
                </a:moveTo>
                <a:lnTo>
                  <a:pt x="3165883" y="0"/>
                </a:lnTo>
                <a:lnTo>
                  <a:pt x="3165883" y="2070268"/>
                </a:lnTo>
                <a:lnTo>
                  <a:pt x="0" y="2070268"/>
                </a:lnTo>
                <a:lnTo>
                  <a:pt x="0" y="0"/>
                </a:lnTo>
                <a:close/>
              </a:path>
            </a:pathLst>
          </a:custGeom>
          <a:blipFill rotWithShape="1">
            <a:blip r:embed="rId8">
              <a:alphaModFix/>
            </a:blip>
            <a:stretch>
              <a:fillRect b="-14978" l="-9047" r="-12662" t="-12369"/>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C"/>
        </a:solidFill>
      </p:bgPr>
    </p:bg>
    <p:spTree>
      <p:nvGrpSpPr>
        <p:cNvPr id="361" name="Shape 361"/>
        <p:cNvGrpSpPr/>
        <p:nvPr/>
      </p:nvGrpSpPr>
      <p:grpSpPr>
        <a:xfrm>
          <a:off x="0" y="0"/>
          <a:ext cx="0" cy="0"/>
          <a:chOff x="0" y="0"/>
          <a:chExt cx="0" cy="0"/>
        </a:xfrm>
      </p:grpSpPr>
      <p:grpSp>
        <p:nvGrpSpPr>
          <p:cNvPr id="362" name="Google Shape;362;p26"/>
          <p:cNvGrpSpPr/>
          <p:nvPr/>
        </p:nvGrpSpPr>
        <p:grpSpPr>
          <a:xfrm>
            <a:off x="-1039860" y="0"/>
            <a:ext cx="20526375" cy="10287000"/>
            <a:chOff x="0" y="0"/>
            <a:chExt cx="27368500" cy="13716000"/>
          </a:xfrm>
        </p:grpSpPr>
        <p:sp>
          <p:nvSpPr>
            <p:cNvPr id="363" name="Google Shape;363;p26"/>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364" name="Google Shape;364;p26"/>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sp>
        <p:nvSpPr>
          <p:cNvPr id="365" name="Google Shape;365;p26"/>
          <p:cNvSpPr/>
          <p:nvPr/>
        </p:nvSpPr>
        <p:spPr>
          <a:xfrm>
            <a:off x="236933" y="-157771"/>
            <a:ext cx="8656566" cy="10602543"/>
          </a:xfrm>
          <a:custGeom>
            <a:rect b="b" l="l" r="r" t="t"/>
            <a:pathLst>
              <a:path extrusionOk="0" h="10602543" w="8656566">
                <a:moveTo>
                  <a:pt x="0" y="0"/>
                </a:moveTo>
                <a:lnTo>
                  <a:pt x="8656566" y="0"/>
                </a:lnTo>
                <a:lnTo>
                  <a:pt x="8656566" y="10602542"/>
                </a:lnTo>
                <a:lnTo>
                  <a:pt x="0" y="10602542"/>
                </a:lnTo>
                <a:lnTo>
                  <a:pt x="0" y="0"/>
                </a:lnTo>
                <a:close/>
              </a:path>
            </a:pathLst>
          </a:custGeom>
          <a:blipFill rotWithShape="1">
            <a:blip r:embed="rId4">
              <a:alphaModFix/>
            </a:blip>
            <a:stretch>
              <a:fillRect b="0" l="-42502" r="-36500" t="0"/>
            </a:stretch>
          </a:blipFill>
          <a:ln>
            <a:noFill/>
          </a:ln>
        </p:spPr>
      </p:sp>
      <p:sp>
        <p:nvSpPr>
          <p:cNvPr id="366" name="Google Shape;366;p26"/>
          <p:cNvSpPr txBox="1"/>
          <p:nvPr/>
        </p:nvSpPr>
        <p:spPr>
          <a:xfrm>
            <a:off x="8561107" y="706090"/>
            <a:ext cx="9167812" cy="1635252"/>
          </a:xfrm>
          <a:prstGeom prst="rect">
            <a:avLst/>
          </a:prstGeom>
          <a:noFill/>
          <a:ln>
            <a:noFill/>
          </a:ln>
        </p:spPr>
        <p:txBody>
          <a:bodyPr anchorCtr="0" anchor="t" bIns="0" lIns="0" spcFirstLastPara="1" rIns="0" wrap="square" tIns="0">
            <a:spAutoFit/>
          </a:bodyPr>
          <a:lstStyle/>
          <a:p>
            <a:pPr indent="0" lvl="0" marL="0" marR="0" rtl="0" algn="l">
              <a:lnSpc>
                <a:spcPct val="139000"/>
              </a:lnSpc>
              <a:spcBef>
                <a:spcPts val="0"/>
              </a:spcBef>
              <a:spcAft>
                <a:spcPts val="0"/>
              </a:spcAft>
              <a:buNone/>
            </a:pPr>
            <a:r>
              <a:rPr b="1" i="0" lang="en-US" sz="9600" u="none" cap="none" strike="noStrike">
                <a:solidFill>
                  <a:srgbClr val="D5252B"/>
                </a:solidFill>
                <a:latin typeface="Changa ExtraBold"/>
                <a:ea typeface="Changa ExtraBold"/>
                <a:cs typeface="Changa ExtraBold"/>
                <a:sym typeface="Changa ExtraBold"/>
              </a:rPr>
              <a:t>ADD TOPIC HERE</a:t>
            </a:r>
            <a:endParaRPr/>
          </a:p>
        </p:txBody>
      </p:sp>
      <p:sp>
        <p:nvSpPr>
          <p:cNvPr id="367" name="Google Shape;367;p26"/>
          <p:cNvSpPr/>
          <p:nvPr/>
        </p:nvSpPr>
        <p:spPr>
          <a:xfrm>
            <a:off x="8126420" y="1933210"/>
            <a:ext cx="9185505" cy="3938285"/>
          </a:xfrm>
          <a:custGeom>
            <a:rect b="b" l="l" r="r" t="t"/>
            <a:pathLst>
              <a:path extrusionOk="0" h="3938285" w="9185505">
                <a:moveTo>
                  <a:pt x="0" y="0"/>
                </a:moveTo>
                <a:lnTo>
                  <a:pt x="9185505" y="0"/>
                </a:lnTo>
                <a:lnTo>
                  <a:pt x="9185505" y="3938285"/>
                </a:lnTo>
                <a:lnTo>
                  <a:pt x="0" y="3938285"/>
                </a:lnTo>
                <a:lnTo>
                  <a:pt x="0" y="0"/>
                </a:lnTo>
                <a:close/>
              </a:path>
            </a:pathLst>
          </a:custGeom>
          <a:blipFill rotWithShape="1">
            <a:blip r:embed="rId5">
              <a:alphaModFix/>
            </a:blip>
            <a:stretch>
              <a:fillRect b="0" l="0" r="0" t="0"/>
            </a:stretch>
          </a:blipFill>
          <a:ln>
            <a:noFill/>
          </a:ln>
        </p:spPr>
      </p:sp>
      <p:sp>
        <p:nvSpPr>
          <p:cNvPr id="368" name="Google Shape;368;p26"/>
          <p:cNvSpPr/>
          <p:nvPr/>
        </p:nvSpPr>
        <p:spPr>
          <a:xfrm>
            <a:off x="9379274" y="3057430"/>
            <a:ext cx="2469773" cy="1689845"/>
          </a:xfrm>
          <a:custGeom>
            <a:rect b="b" l="l" r="r" t="t"/>
            <a:pathLst>
              <a:path extrusionOk="0" h="1689845" w="2469773">
                <a:moveTo>
                  <a:pt x="0" y="0"/>
                </a:moveTo>
                <a:lnTo>
                  <a:pt x="2469774" y="0"/>
                </a:lnTo>
                <a:lnTo>
                  <a:pt x="2469774" y="1689845"/>
                </a:lnTo>
                <a:lnTo>
                  <a:pt x="0" y="1689845"/>
                </a:lnTo>
                <a:lnTo>
                  <a:pt x="0" y="0"/>
                </a:lnTo>
                <a:close/>
              </a:path>
            </a:pathLst>
          </a:custGeom>
          <a:blipFill rotWithShape="1">
            <a:blip r:embed="rId6">
              <a:alphaModFix/>
            </a:blip>
            <a:stretch>
              <a:fillRect b="0" l="0" r="0" t="0"/>
            </a:stretch>
          </a:blipFill>
          <a:ln>
            <a:noFill/>
          </a:ln>
        </p:spPr>
      </p:sp>
      <p:sp>
        <p:nvSpPr>
          <p:cNvPr id="369" name="Google Shape;369;p26"/>
          <p:cNvSpPr txBox="1"/>
          <p:nvPr/>
        </p:nvSpPr>
        <p:spPr>
          <a:xfrm>
            <a:off x="12200728" y="3700359"/>
            <a:ext cx="3870000" cy="695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sp>
        <p:nvSpPr>
          <p:cNvPr id="370" name="Google Shape;370;p26"/>
          <p:cNvSpPr txBox="1"/>
          <p:nvPr/>
        </p:nvSpPr>
        <p:spPr>
          <a:xfrm>
            <a:off x="12200728" y="3151719"/>
            <a:ext cx="3870027" cy="4286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D5252B"/>
                </a:solidFill>
                <a:latin typeface="Lato"/>
                <a:ea typeface="Lato"/>
                <a:cs typeface="Lato"/>
                <a:sym typeface="Lato"/>
              </a:rPr>
              <a:t>POINT 01</a:t>
            </a:r>
            <a:endParaRPr/>
          </a:p>
        </p:txBody>
      </p:sp>
      <p:sp>
        <p:nvSpPr>
          <p:cNvPr id="371" name="Google Shape;371;p26"/>
          <p:cNvSpPr/>
          <p:nvPr/>
        </p:nvSpPr>
        <p:spPr>
          <a:xfrm>
            <a:off x="8126420" y="5461650"/>
            <a:ext cx="9185505" cy="3938285"/>
          </a:xfrm>
          <a:custGeom>
            <a:rect b="b" l="l" r="r" t="t"/>
            <a:pathLst>
              <a:path extrusionOk="0" h="3938285" w="9185505">
                <a:moveTo>
                  <a:pt x="0" y="0"/>
                </a:moveTo>
                <a:lnTo>
                  <a:pt x="9185505" y="0"/>
                </a:lnTo>
                <a:lnTo>
                  <a:pt x="9185505" y="3938285"/>
                </a:lnTo>
                <a:lnTo>
                  <a:pt x="0" y="3938285"/>
                </a:lnTo>
                <a:lnTo>
                  <a:pt x="0" y="0"/>
                </a:lnTo>
                <a:close/>
              </a:path>
            </a:pathLst>
          </a:custGeom>
          <a:blipFill rotWithShape="1">
            <a:blip r:embed="rId5">
              <a:alphaModFix/>
            </a:blip>
            <a:stretch>
              <a:fillRect b="0" l="0" r="0" t="0"/>
            </a:stretch>
          </a:blipFill>
          <a:ln>
            <a:noFill/>
          </a:ln>
        </p:spPr>
      </p:sp>
      <p:sp>
        <p:nvSpPr>
          <p:cNvPr id="372" name="Google Shape;372;p26"/>
          <p:cNvSpPr txBox="1"/>
          <p:nvPr/>
        </p:nvSpPr>
        <p:spPr>
          <a:xfrm>
            <a:off x="12200728" y="7228799"/>
            <a:ext cx="3870000" cy="6951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a:t>
            </a:r>
            <a:endParaRPr/>
          </a:p>
        </p:txBody>
      </p:sp>
      <p:sp>
        <p:nvSpPr>
          <p:cNvPr id="373" name="Google Shape;373;p26"/>
          <p:cNvSpPr txBox="1"/>
          <p:nvPr/>
        </p:nvSpPr>
        <p:spPr>
          <a:xfrm>
            <a:off x="12200728" y="6680159"/>
            <a:ext cx="3870027" cy="4286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D5252B"/>
                </a:solidFill>
                <a:latin typeface="Lato"/>
                <a:ea typeface="Lato"/>
                <a:cs typeface="Lato"/>
                <a:sym typeface="Lato"/>
              </a:rPr>
              <a:t>POINT 02</a:t>
            </a:r>
            <a:endParaRPr/>
          </a:p>
        </p:txBody>
      </p:sp>
      <p:sp>
        <p:nvSpPr>
          <p:cNvPr id="374" name="Google Shape;374;p26"/>
          <p:cNvSpPr/>
          <p:nvPr/>
        </p:nvSpPr>
        <p:spPr>
          <a:xfrm>
            <a:off x="9509036" y="6534563"/>
            <a:ext cx="2210251" cy="1792459"/>
          </a:xfrm>
          <a:custGeom>
            <a:rect b="b" l="l" r="r" t="t"/>
            <a:pathLst>
              <a:path extrusionOk="0" h="1792459" w="2210251">
                <a:moveTo>
                  <a:pt x="0" y="0"/>
                </a:moveTo>
                <a:lnTo>
                  <a:pt x="2210250" y="0"/>
                </a:lnTo>
                <a:lnTo>
                  <a:pt x="2210250" y="1792459"/>
                </a:lnTo>
                <a:lnTo>
                  <a:pt x="0" y="1792459"/>
                </a:lnTo>
                <a:lnTo>
                  <a:pt x="0" y="0"/>
                </a:lnTo>
                <a:close/>
              </a:path>
            </a:pathLst>
          </a:custGeom>
          <a:blipFill rotWithShape="1">
            <a:blip r:embed="rId7">
              <a:alphaModFix/>
            </a:blip>
            <a:stretch>
              <a:fillRect b="0" l="-9035" r="-11786" t="-1936"/>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BFC"/>
        </a:solidFill>
      </p:bgPr>
    </p:bg>
    <p:spTree>
      <p:nvGrpSpPr>
        <p:cNvPr id="378" name="Shape 378"/>
        <p:cNvGrpSpPr/>
        <p:nvPr/>
      </p:nvGrpSpPr>
      <p:grpSpPr>
        <a:xfrm>
          <a:off x="0" y="0"/>
          <a:ext cx="0" cy="0"/>
          <a:chOff x="0" y="0"/>
          <a:chExt cx="0" cy="0"/>
        </a:xfrm>
      </p:grpSpPr>
      <p:grpSp>
        <p:nvGrpSpPr>
          <p:cNvPr id="379" name="Google Shape;379;p27"/>
          <p:cNvGrpSpPr/>
          <p:nvPr/>
        </p:nvGrpSpPr>
        <p:grpSpPr>
          <a:xfrm>
            <a:off x="-1039860" y="0"/>
            <a:ext cx="20526375" cy="10287000"/>
            <a:chOff x="0" y="0"/>
            <a:chExt cx="27368500" cy="13716000"/>
          </a:xfrm>
        </p:grpSpPr>
        <p:sp>
          <p:nvSpPr>
            <p:cNvPr id="380" name="Google Shape;380;p27"/>
            <p:cNvSpPr/>
            <p:nvPr/>
          </p:nvSpPr>
          <p:spPr>
            <a:xfrm>
              <a:off x="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sp>
          <p:nvSpPr>
            <p:cNvPr id="381" name="Google Shape;381;p27"/>
            <p:cNvSpPr/>
            <p:nvPr/>
          </p:nvSpPr>
          <p:spPr>
            <a:xfrm>
              <a:off x="13652500" y="0"/>
              <a:ext cx="13716000" cy="13716000"/>
            </a:xfrm>
            <a:custGeom>
              <a:rect b="b" l="l" r="r" t="t"/>
              <a:pathLst>
                <a:path extrusionOk="0" h="13716000" w="13716000">
                  <a:moveTo>
                    <a:pt x="0" y="0"/>
                  </a:moveTo>
                  <a:lnTo>
                    <a:pt x="13716000" y="0"/>
                  </a:lnTo>
                  <a:lnTo>
                    <a:pt x="13716000" y="13716000"/>
                  </a:lnTo>
                  <a:lnTo>
                    <a:pt x="0" y="13716000"/>
                  </a:lnTo>
                  <a:lnTo>
                    <a:pt x="0" y="0"/>
                  </a:lnTo>
                  <a:close/>
                </a:path>
              </a:pathLst>
            </a:custGeom>
            <a:blipFill rotWithShape="1">
              <a:blip r:embed="rId3">
                <a:alphaModFix/>
              </a:blip>
              <a:stretch>
                <a:fillRect b="0" l="0" r="0" t="0"/>
              </a:stretch>
            </a:blipFill>
            <a:ln>
              <a:noFill/>
            </a:ln>
          </p:spPr>
        </p:sp>
      </p:grpSp>
      <p:sp>
        <p:nvSpPr>
          <p:cNvPr id="382" name="Google Shape;382;p27"/>
          <p:cNvSpPr/>
          <p:nvPr/>
        </p:nvSpPr>
        <p:spPr>
          <a:xfrm rot="-5400000">
            <a:off x="4565936" y="4418864"/>
            <a:ext cx="19278806" cy="6506597"/>
          </a:xfrm>
          <a:custGeom>
            <a:rect b="b" l="l" r="r" t="t"/>
            <a:pathLst>
              <a:path extrusionOk="0" h="6506597" w="19278806">
                <a:moveTo>
                  <a:pt x="0" y="0"/>
                </a:moveTo>
                <a:lnTo>
                  <a:pt x="19278807" y="0"/>
                </a:lnTo>
                <a:lnTo>
                  <a:pt x="19278807" y="6506597"/>
                </a:lnTo>
                <a:lnTo>
                  <a:pt x="0" y="6506597"/>
                </a:lnTo>
                <a:lnTo>
                  <a:pt x="0" y="0"/>
                </a:lnTo>
                <a:close/>
              </a:path>
            </a:pathLst>
          </a:custGeom>
          <a:blipFill rotWithShape="1">
            <a:blip r:embed="rId4">
              <a:alphaModFix/>
            </a:blip>
            <a:stretch>
              <a:fillRect b="0" l="0" r="0" t="0"/>
            </a:stretch>
          </a:blipFill>
          <a:ln>
            <a:noFill/>
          </a:ln>
        </p:spPr>
      </p:sp>
      <p:sp>
        <p:nvSpPr>
          <p:cNvPr id="383" name="Google Shape;383;p27"/>
          <p:cNvSpPr txBox="1"/>
          <p:nvPr/>
        </p:nvSpPr>
        <p:spPr>
          <a:xfrm>
            <a:off x="1197200" y="1102236"/>
            <a:ext cx="7946800" cy="1635252"/>
          </a:xfrm>
          <a:prstGeom prst="rect">
            <a:avLst/>
          </a:prstGeom>
          <a:noFill/>
          <a:ln>
            <a:noFill/>
          </a:ln>
        </p:spPr>
        <p:txBody>
          <a:bodyPr anchorCtr="0" anchor="t" bIns="0" lIns="0" spcFirstLastPara="1" rIns="0" wrap="square" tIns="0">
            <a:spAutoFit/>
          </a:bodyPr>
          <a:lstStyle/>
          <a:p>
            <a:pPr indent="0" lvl="0" marL="0" marR="0" rtl="0" algn="ctr">
              <a:lnSpc>
                <a:spcPct val="139000"/>
              </a:lnSpc>
              <a:spcBef>
                <a:spcPts val="0"/>
              </a:spcBef>
              <a:spcAft>
                <a:spcPts val="0"/>
              </a:spcAft>
              <a:buNone/>
            </a:pPr>
            <a:r>
              <a:rPr b="1" i="0" lang="en-US" sz="9600" u="none" cap="none" strike="noStrike">
                <a:solidFill>
                  <a:srgbClr val="D5252B"/>
                </a:solidFill>
                <a:latin typeface="Changa ExtraBold"/>
                <a:ea typeface="Changa ExtraBold"/>
                <a:cs typeface="Changa ExtraBold"/>
                <a:sym typeface="Changa ExtraBold"/>
              </a:rPr>
              <a:t>HEALTH TIPS</a:t>
            </a:r>
            <a:endParaRPr/>
          </a:p>
        </p:txBody>
      </p:sp>
      <p:sp>
        <p:nvSpPr>
          <p:cNvPr id="384" name="Google Shape;384;p27"/>
          <p:cNvSpPr txBox="1"/>
          <p:nvPr/>
        </p:nvSpPr>
        <p:spPr>
          <a:xfrm>
            <a:off x="11871641" y="2460833"/>
            <a:ext cx="42687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 sed do eiusmod tempor incididunt ut labore et dolore magna aliqua. </a:t>
            </a:r>
            <a:endParaRPr/>
          </a:p>
        </p:txBody>
      </p:sp>
      <p:sp>
        <p:nvSpPr>
          <p:cNvPr id="385" name="Google Shape;385;p27"/>
          <p:cNvSpPr txBox="1"/>
          <p:nvPr/>
        </p:nvSpPr>
        <p:spPr>
          <a:xfrm>
            <a:off x="11871641" y="5564276"/>
            <a:ext cx="42687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 sed do eiusmod tempor incididunt ut labore et dolore magna aliqua. </a:t>
            </a:r>
            <a:endParaRPr/>
          </a:p>
        </p:txBody>
      </p:sp>
      <p:sp>
        <p:nvSpPr>
          <p:cNvPr id="386" name="Google Shape;386;p27"/>
          <p:cNvSpPr txBox="1"/>
          <p:nvPr/>
        </p:nvSpPr>
        <p:spPr>
          <a:xfrm>
            <a:off x="11871641" y="8667719"/>
            <a:ext cx="42687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335879"/>
                </a:solidFill>
                <a:latin typeface="Lato"/>
                <a:ea typeface="Lato"/>
                <a:cs typeface="Lato"/>
                <a:sym typeface="Lato"/>
              </a:rPr>
              <a:t>Lorem ipsum dolor sit amet, consectetur adipiscing elit, sed do eiusmod tempor incididunt ut labore et dolore magna aliqua. </a:t>
            </a:r>
            <a:endParaRPr/>
          </a:p>
        </p:txBody>
      </p:sp>
      <p:sp>
        <p:nvSpPr>
          <p:cNvPr id="387" name="Google Shape;387;p27"/>
          <p:cNvSpPr/>
          <p:nvPr/>
        </p:nvSpPr>
        <p:spPr>
          <a:xfrm>
            <a:off x="-1907929" y="2578918"/>
            <a:ext cx="12660632" cy="9437440"/>
          </a:xfrm>
          <a:custGeom>
            <a:rect b="b" l="l" r="r" t="t"/>
            <a:pathLst>
              <a:path extrusionOk="0" h="9437440" w="12660632">
                <a:moveTo>
                  <a:pt x="0" y="0"/>
                </a:moveTo>
                <a:lnTo>
                  <a:pt x="12660632" y="0"/>
                </a:lnTo>
                <a:lnTo>
                  <a:pt x="12660632" y="9437439"/>
                </a:lnTo>
                <a:lnTo>
                  <a:pt x="0" y="9437439"/>
                </a:lnTo>
                <a:lnTo>
                  <a:pt x="0" y="0"/>
                </a:lnTo>
                <a:close/>
              </a:path>
            </a:pathLst>
          </a:custGeom>
          <a:blipFill rotWithShape="1">
            <a:blip r:embed="rId5">
              <a:alphaModFix/>
            </a:blip>
            <a:stretch>
              <a:fillRect b="0" l="0" r="-8944" t="0"/>
            </a:stretch>
          </a:blipFill>
          <a:ln>
            <a:noFill/>
          </a:ln>
        </p:spPr>
      </p:sp>
      <p:sp>
        <p:nvSpPr>
          <p:cNvPr id="388" name="Google Shape;388;p27"/>
          <p:cNvSpPr/>
          <p:nvPr/>
        </p:nvSpPr>
        <p:spPr>
          <a:xfrm rot="252654">
            <a:off x="4611747" y="2706671"/>
            <a:ext cx="3674263" cy="5292758"/>
          </a:xfrm>
          <a:custGeom>
            <a:rect b="b" l="l" r="r" t="t"/>
            <a:pathLst>
              <a:path extrusionOk="0" h="5292758" w="3674263">
                <a:moveTo>
                  <a:pt x="0" y="0"/>
                </a:moveTo>
                <a:lnTo>
                  <a:pt x="3674263" y="0"/>
                </a:lnTo>
                <a:lnTo>
                  <a:pt x="3674263" y="5292758"/>
                </a:lnTo>
                <a:lnTo>
                  <a:pt x="0" y="5292758"/>
                </a:lnTo>
                <a:lnTo>
                  <a:pt x="0" y="0"/>
                </a:lnTo>
                <a:close/>
              </a:path>
            </a:pathLst>
          </a:custGeom>
          <a:blipFill rotWithShape="1">
            <a:blip r:embed="rId6">
              <a:alphaModFix/>
            </a:blip>
            <a:stretch>
              <a:fillRect b="0" l="-59885" r="-50636" t="0"/>
            </a:stretch>
          </a:blipFill>
          <a:ln>
            <a:noFill/>
          </a:ln>
        </p:spPr>
      </p:sp>
      <p:sp>
        <p:nvSpPr>
          <p:cNvPr id="389" name="Google Shape;389;p27"/>
          <p:cNvSpPr txBox="1"/>
          <p:nvPr/>
        </p:nvSpPr>
        <p:spPr>
          <a:xfrm>
            <a:off x="12070988" y="1791275"/>
            <a:ext cx="3870027"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D5252B"/>
                </a:solidFill>
                <a:latin typeface="Lato"/>
                <a:ea typeface="Lato"/>
                <a:cs typeface="Lato"/>
                <a:sym typeface="Lato"/>
              </a:rPr>
              <a:t>POINT 01</a:t>
            </a:r>
            <a:endParaRPr/>
          </a:p>
        </p:txBody>
      </p:sp>
      <p:sp>
        <p:nvSpPr>
          <p:cNvPr id="390" name="Google Shape;390;p27"/>
          <p:cNvSpPr txBox="1"/>
          <p:nvPr/>
        </p:nvSpPr>
        <p:spPr>
          <a:xfrm>
            <a:off x="12070988" y="4924425"/>
            <a:ext cx="3870027"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D5252B"/>
                </a:solidFill>
                <a:latin typeface="Lato"/>
                <a:ea typeface="Lato"/>
                <a:cs typeface="Lato"/>
                <a:sym typeface="Lato"/>
              </a:rPr>
              <a:t>POINT 02</a:t>
            </a:r>
            <a:endParaRPr/>
          </a:p>
        </p:txBody>
      </p:sp>
      <p:sp>
        <p:nvSpPr>
          <p:cNvPr id="391" name="Google Shape;391;p27"/>
          <p:cNvSpPr txBox="1"/>
          <p:nvPr/>
        </p:nvSpPr>
        <p:spPr>
          <a:xfrm>
            <a:off x="12270335" y="8030870"/>
            <a:ext cx="3870027"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D5252B"/>
                </a:solidFill>
                <a:latin typeface="Lato"/>
                <a:ea typeface="Lato"/>
                <a:cs typeface="Lato"/>
                <a:sym typeface="Lato"/>
              </a:rPr>
              <a:t>POINT 03</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