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Fredoka"/>
      <p:regular r:id="rId21"/>
      <p:bold r:id="rId22"/>
    </p:embeddedFont>
    <p:embeddedFont>
      <p:font typeface="Fredoka Medium"/>
      <p:regular r:id="rId23"/>
      <p:bold r:id="rId24"/>
    </p:embeddedFont>
    <p:embeddedFont>
      <p:font typeface="Nunito"/>
      <p:bold r:id="rId25"/>
      <p:boldItalic r:id="rId26"/>
    </p:embeddedFont>
    <p:embeddedFont>
      <p:font typeface="Nunito Medium"/>
      <p:regular r:id="rId27"/>
      <p:bold r:id="rId28"/>
      <p:italic r:id="rId29"/>
      <p:boldItalic r:id="rId30"/>
    </p:embeddedFont>
    <p:embeddedFont>
      <p:font typeface="Fredoka SemiBo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Fredoka-bold.fntdata"/><Relationship Id="rId21" Type="http://schemas.openxmlformats.org/officeDocument/2006/relationships/font" Target="fonts/Fredoka-regular.fntdata"/><Relationship Id="rId24" Type="http://schemas.openxmlformats.org/officeDocument/2006/relationships/font" Target="fonts/FredokaMedium-bold.fntdata"/><Relationship Id="rId23" Type="http://schemas.openxmlformats.org/officeDocument/2006/relationships/font" Target="fonts/Fredoka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bold.fntdata"/><Relationship Id="rId28" Type="http://schemas.openxmlformats.org/officeDocument/2006/relationships/font" Target="fonts/NunitoMedium-bold.fntdata"/><Relationship Id="rId27" Type="http://schemas.openxmlformats.org/officeDocument/2006/relationships/font" Target="fonts/Nunito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redokaSemiBold-regular.fntdata"/><Relationship Id="rId30" Type="http://schemas.openxmlformats.org/officeDocument/2006/relationships/font" Target="fonts/Nunito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FredokaSemi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15.png"/><Relationship Id="rId10" Type="http://schemas.openxmlformats.org/officeDocument/2006/relationships/image" Target="../media/image19.png"/><Relationship Id="rId9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EE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11148025" y="6849183"/>
            <a:ext cx="2440093" cy="1637682"/>
            <a:chOff x="0" y="177600"/>
            <a:chExt cx="3253458" cy="2183576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0" y="1699929"/>
              <a:ext cx="3253458" cy="661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99" u="none" cap="none" strike="noStrike">
                  <a:solidFill>
                    <a:srgbClr val="25184C"/>
                  </a:solidFill>
                  <a:latin typeface="Fredoka"/>
                  <a:ea typeface="Fredoka"/>
                  <a:cs typeface="Fredoka"/>
                  <a:sym typeface="Fredoka"/>
                </a:rPr>
                <a:t>WINCREST GROVE LEARNING SCHOOL</a:t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02330" y="177600"/>
              <a:ext cx="2281401" cy="1522316"/>
            </a:xfrm>
            <a:custGeom>
              <a:rect b="b" l="l" r="r" t="t"/>
              <a:pathLst>
                <a:path extrusionOk="0" h="1522316" w="2281401">
                  <a:moveTo>
                    <a:pt x="0" y="0"/>
                  </a:moveTo>
                  <a:lnTo>
                    <a:pt x="2281400" y="0"/>
                  </a:lnTo>
                  <a:lnTo>
                    <a:pt x="2281400" y="1522316"/>
                  </a:lnTo>
                  <a:lnTo>
                    <a:pt x="0" y="15223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87" name="Google Shape;87;p13"/>
          <p:cNvSpPr txBox="1"/>
          <p:nvPr/>
        </p:nvSpPr>
        <p:spPr>
          <a:xfrm>
            <a:off x="8575924" y="2407258"/>
            <a:ext cx="75843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100" u="none" cap="none" strike="noStrike">
                <a:solidFill>
                  <a:srgbClr val="25184C"/>
                </a:solidFill>
                <a:latin typeface="Fredoka Medium"/>
                <a:ea typeface="Fredoka Medium"/>
                <a:cs typeface="Fredoka Medium"/>
                <a:sym typeface="Fredoka Medium"/>
              </a:rPr>
              <a:t>A Day in the Life </a:t>
            </a:r>
            <a:endParaRPr sz="700">
              <a:latin typeface="Fredoka Medium"/>
              <a:ea typeface="Fredoka Medium"/>
              <a:cs typeface="Fredoka Medium"/>
              <a:sym typeface="Fredoka Medium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6588601" y="3271650"/>
            <a:ext cx="11559000" cy="25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540" u="none" cap="none" strike="noStrike">
                <a:solidFill>
                  <a:srgbClr val="25184C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of a Nurse</a:t>
            </a:r>
            <a:endParaRPr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789327" y="5659625"/>
            <a:ext cx="9157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5184C"/>
                </a:solidFill>
                <a:latin typeface="Nunito Medium"/>
                <a:ea typeface="Nunito Medium"/>
                <a:cs typeface="Nunito Medium"/>
                <a:sym typeface="Nunito Medium"/>
              </a:rPr>
              <a:t>A day of caring and helping others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575" y="302125"/>
            <a:ext cx="6507425" cy="998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184C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1028700" y="1610167"/>
            <a:ext cx="7042772" cy="6210445"/>
          </a:xfrm>
          <a:custGeom>
            <a:rect b="b" l="l" r="r" t="t"/>
            <a:pathLst>
              <a:path extrusionOk="0" h="6210445" w="7042772">
                <a:moveTo>
                  <a:pt x="0" y="0"/>
                </a:moveTo>
                <a:lnTo>
                  <a:pt x="7042772" y="0"/>
                </a:lnTo>
                <a:lnTo>
                  <a:pt x="7042772" y="6210444"/>
                </a:lnTo>
                <a:lnTo>
                  <a:pt x="0" y="6210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22"/>
          <p:cNvSpPr/>
          <p:nvPr/>
        </p:nvSpPr>
        <p:spPr>
          <a:xfrm flipH="1">
            <a:off x="6130209" y="2466389"/>
            <a:ext cx="4949623" cy="6210445"/>
          </a:xfrm>
          <a:custGeom>
            <a:rect b="b" l="l" r="r" t="t"/>
            <a:pathLst>
              <a:path extrusionOk="0" h="6210445" w="4949623">
                <a:moveTo>
                  <a:pt x="4949623" y="0"/>
                </a:moveTo>
                <a:lnTo>
                  <a:pt x="0" y="0"/>
                </a:lnTo>
                <a:lnTo>
                  <a:pt x="0" y="6210444"/>
                </a:lnTo>
                <a:lnTo>
                  <a:pt x="4949623" y="6210444"/>
                </a:lnTo>
                <a:lnTo>
                  <a:pt x="494962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4526" l="0" r="0" t="0"/>
            </a:stretch>
          </a:blipFill>
          <a:ln>
            <a:noFill/>
          </a:ln>
        </p:spPr>
      </p:sp>
      <p:sp>
        <p:nvSpPr>
          <p:cNvPr id="171" name="Google Shape;171;p22"/>
          <p:cNvSpPr txBox="1"/>
          <p:nvPr/>
        </p:nvSpPr>
        <p:spPr>
          <a:xfrm>
            <a:off x="11160477" y="1080293"/>
            <a:ext cx="6018300" cy="81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9EEC"/>
                </a:solidFill>
                <a:latin typeface="Fredoka"/>
                <a:ea typeface="Fredoka"/>
                <a:cs typeface="Fredoka"/>
                <a:sym typeface="Fredoka"/>
              </a:rPr>
              <a:t>I also talk to families about how their loved ones are doing.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EEC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/>
        </p:nvSpPr>
        <p:spPr>
          <a:xfrm>
            <a:off x="1756371" y="1757558"/>
            <a:ext cx="7843800" cy="6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25184C"/>
                </a:solidFill>
                <a:latin typeface="Fredoka"/>
                <a:ea typeface="Fredoka"/>
                <a:cs typeface="Fredoka"/>
                <a:sym typeface="Fredoka"/>
              </a:rPr>
              <a:t>Before I go home, I write notes about each person I helped today.</a:t>
            </a:r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8100" y="872575"/>
            <a:ext cx="5996001" cy="854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/>
        </p:nvSpPr>
        <p:spPr>
          <a:xfrm>
            <a:off x="10229101" y="2434800"/>
            <a:ext cx="6856200" cy="54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25184C"/>
                </a:solidFill>
                <a:latin typeface="Fredoka"/>
                <a:ea typeface="Fredoka"/>
                <a:cs typeface="Fredoka"/>
                <a:sym typeface="Fredoka"/>
              </a:rPr>
              <a:t>Tomorrow</a:t>
            </a:r>
            <a:br>
              <a:rPr lang="en-US" sz="8799">
                <a:solidFill>
                  <a:srgbClr val="25184C"/>
                </a:solidFill>
                <a:latin typeface="Fredoka"/>
                <a:ea typeface="Fredoka"/>
                <a:cs typeface="Fredoka"/>
                <a:sym typeface="Fredoka"/>
              </a:rPr>
            </a:br>
            <a:r>
              <a:rPr b="0" i="0" lang="en-US" sz="8799" u="none" cap="none" strike="noStrike">
                <a:solidFill>
                  <a:srgbClr val="25184C"/>
                </a:solidFill>
                <a:latin typeface="Fredoka"/>
                <a:ea typeface="Fredoka"/>
                <a:cs typeface="Fredoka"/>
                <a:sym typeface="Fredoka"/>
              </a:rPr>
              <a:t>I’ll come back to help more people.</a:t>
            </a:r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100" y="1341413"/>
            <a:ext cx="8008901" cy="760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184C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/>
        </p:nvSpPr>
        <p:spPr>
          <a:xfrm>
            <a:off x="2307457" y="3721655"/>
            <a:ext cx="13673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00" u="none" cap="none" strike="noStrike">
                <a:solidFill>
                  <a:srgbClr val="FF9EEC"/>
                </a:solidFill>
                <a:latin typeface="Fredoka"/>
                <a:ea typeface="Fredoka"/>
                <a:cs typeface="Fredoka"/>
                <a:sym typeface="Fredoka"/>
              </a:rPr>
              <a:t>Think and Share</a:t>
            </a:r>
            <a:endParaRPr/>
          </a:p>
        </p:txBody>
      </p:sp>
      <p:sp>
        <p:nvSpPr>
          <p:cNvPr id="189" name="Google Shape;189;p25"/>
          <p:cNvSpPr txBox="1"/>
          <p:nvPr/>
        </p:nvSpPr>
        <p:spPr>
          <a:xfrm>
            <a:off x="3026825" y="5899800"/>
            <a:ext cx="122343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FF9EEC"/>
                </a:solidFill>
                <a:latin typeface="Nunito Medium"/>
                <a:ea typeface="Nunito Medium"/>
                <a:cs typeface="Nunito Medium"/>
                <a:sym typeface="Nunito Medium"/>
              </a:rPr>
              <a:t>What was your favorite part of the nurse’s day?</a:t>
            </a:r>
            <a:endParaRPr sz="900"/>
          </a:p>
        </p:txBody>
      </p:sp>
      <p:sp>
        <p:nvSpPr>
          <p:cNvPr id="190" name="Google Shape;190;p25"/>
          <p:cNvSpPr/>
          <p:nvPr/>
        </p:nvSpPr>
        <p:spPr>
          <a:xfrm rot="-2578513">
            <a:off x="1491253" y="6257164"/>
            <a:ext cx="1975519" cy="2851800"/>
          </a:xfrm>
          <a:custGeom>
            <a:rect b="b" l="l" r="r" t="t"/>
            <a:pathLst>
              <a:path extrusionOk="0" h="2851800" w="1975519">
                <a:moveTo>
                  <a:pt x="0" y="0"/>
                </a:moveTo>
                <a:lnTo>
                  <a:pt x="1975520" y="0"/>
                </a:lnTo>
                <a:lnTo>
                  <a:pt x="1975520" y="2851800"/>
                </a:lnTo>
                <a:lnTo>
                  <a:pt x="0" y="2851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25"/>
          <p:cNvSpPr/>
          <p:nvPr/>
        </p:nvSpPr>
        <p:spPr>
          <a:xfrm rot="-614860">
            <a:off x="14731677" y="911820"/>
            <a:ext cx="2497731" cy="2488648"/>
          </a:xfrm>
          <a:custGeom>
            <a:rect b="b" l="l" r="r" t="t"/>
            <a:pathLst>
              <a:path extrusionOk="0" h="2488648" w="2497731">
                <a:moveTo>
                  <a:pt x="0" y="0"/>
                </a:moveTo>
                <a:lnTo>
                  <a:pt x="2497731" y="0"/>
                </a:lnTo>
                <a:lnTo>
                  <a:pt x="2497731" y="2488648"/>
                </a:lnTo>
                <a:lnTo>
                  <a:pt x="0" y="2488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EEC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6"/>
          <p:cNvGrpSpPr/>
          <p:nvPr/>
        </p:nvGrpSpPr>
        <p:grpSpPr>
          <a:xfrm>
            <a:off x="714865" y="2300537"/>
            <a:ext cx="5097641" cy="7400322"/>
            <a:chOff x="0" y="0"/>
            <a:chExt cx="1342589" cy="1949056"/>
          </a:xfrm>
        </p:grpSpPr>
        <p:sp>
          <p:nvSpPr>
            <p:cNvPr id="197" name="Google Shape;197;p26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5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6"/>
            <p:cNvSpPr txBox="1"/>
            <p:nvPr/>
          </p:nvSpPr>
          <p:spPr>
            <a:xfrm>
              <a:off x="0" y="9525"/>
              <a:ext cx="1342589" cy="193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26"/>
          <p:cNvGrpSpPr/>
          <p:nvPr/>
        </p:nvGrpSpPr>
        <p:grpSpPr>
          <a:xfrm>
            <a:off x="6060156" y="2300537"/>
            <a:ext cx="11512980" cy="7400322"/>
            <a:chOff x="0" y="0"/>
            <a:chExt cx="3032225" cy="1949056"/>
          </a:xfrm>
        </p:grpSpPr>
        <p:sp>
          <p:nvSpPr>
            <p:cNvPr id="200" name="Google Shape;200;p26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5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6"/>
            <p:cNvSpPr txBox="1"/>
            <p:nvPr/>
          </p:nvSpPr>
          <p:spPr>
            <a:xfrm>
              <a:off x="0" y="9525"/>
              <a:ext cx="3032225" cy="193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26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203" name="Google Shape;203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2518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Fonts</a:t>
              </a:r>
              <a:endParaRPr/>
            </a:p>
          </p:txBody>
        </p:sp>
      </p:grpSp>
      <p:grpSp>
        <p:nvGrpSpPr>
          <p:cNvPr id="205" name="Google Shape;205;p26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206" name="Google Shape;206;p2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2518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6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Design Elements / Icons</a:t>
              </a:r>
              <a:endParaRPr/>
            </a:p>
          </p:txBody>
        </p:sp>
      </p:grpSp>
      <p:grpSp>
        <p:nvGrpSpPr>
          <p:cNvPr id="208" name="Google Shape;208;p26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209" name="Google Shape;209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2518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Colors</a:t>
              </a:r>
              <a:endParaRPr/>
            </a:p>
          </p:txBody>
        </p:sp>
      </p:grpSp>
      <p:grpSp>
        <p:nvGrpSpPr>
          <p:cNvPr id="211" name="Google Shape;211;p26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212" name="Google Shape;212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5F8"/>
            </a:solidFill>
            <a:ln cap="sq" cmpd="sng" w="19050">
              <a:solidFill>
                <a:srgbClr val="25184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26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215" name="Google Shape;215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cap="sq" cmpd="sng" w="19050">
              <a:solidFill>
                <a:srgbClr val="25184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26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218" name="Google Shape;218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EEC"/>
            </a:solidFill>
            <a:ln cap="sq" cmpd="sng" w="19050">
              <a:solidFill>
                <a:srgbClr val="25184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26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221" name="Google Shape;221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67F4"/>
            </a:solidFill>
            <a:ln cap="sq" cmpd="sng" w="19050">
              <a:solidFill>
                <a:srgbClr val="25184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26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224" name="Google Shape;224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184C"/>
            </a:solidFill>
            <a:ln cap="sq" cmpd="sng" w="19050">
              <a:solidFill>
                <a:srgbClr val="25184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26"/>
          <p:cNvSpPr txBox="1"/>
          <p:nvPr/>
        </p:nvSpPr>
        <p:spPr>
          <a:xfrm>
            <a:off x="1173043" y="3682826"/>
            <a:ext cx="4181285" cy="50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uses the following free fonts:</a:t>
            </a:r>
            <a:endParaRPr/>
          </a:p>
        </p:txBody>
      </p:sp>
      <p:sp>
        <p:nvSpPr>
          <p:cNvPr id="227" name="Google Shape;227;p26"/>
          <p:cNvSpPr txBox="1"/>
          <p:nvPr/>
        </p:nvSpPr>
        <p:spPr>
          <a:xfrm>
            <a:off x="1116102" y="6775604"/>
            <a:ext cx="4368067" cy="247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You can find these fonts online too.</a:t>
            </a:r>
            <a:endParaRPr/>
          </a:p>
        </p:txBody>
      </p:sp>
      <p:sp>
        <p:nvSpPr>
          <p:cNvPr id="228" name="Google Shape;228;p26"/>
          <p:cNvSpPr txBox="1"/>
          <p:nvPr/>
        </p:nvSpPr>
        <p:spPr>
          <a:xfrm>
            <a:off x="1688417" y="4967635"/>
            <a:ext cx="3150536" cy="409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25184C"/>
                </a:solidFill>
                <a:latin typeface="Fredoka"/>
                <a:ea typeface="Fredoka"/>
                <a:cs typeface="Fredoka"/>
                <a:sym typeface="Fredoka"/>
              </a:rPr>
              <a:t>Fredoka</a:t>
            </a:r>
            <a:endParaRPr/>
          </a:p>
        </p:txBody>
      </p:sp>
      <p:sp>
        <p:nvSpPr>
          <p:cNvPr id="229" name="Google Shape;229;p26"/>
          <p:cNvSpPr txBox="1"/>
          <p:nvPr/>
        </p:nvSpPr>
        <p:spPr>
          <a:xfrm>
            <a:off x="1523971" y="5966002"/>
            <a:ext cx="3479429" cy="31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Nunito Regular</a:t>
            </a:r>
            <a:endParaRPr/>
          </a:p>
        </p:txBody>
      </p:sp>
      <p:sp>
        <p:nvSpPr>
          <p:cNvPr id="230" name="Google Shape;230;p26"/>
          <p:cNvSpPr txBox="1"/>
          <p:nvPr/>
        </p:nvSpPr>
        <p:spPr>
          <a:xfrm>
            <a:off x="2319155" y="4679560"/>
            <a:ext cx="1889061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TITLES:</a:t>
            </a:r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2319155" y="5680252"/>
            <a:ext cx="1889061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BODY TEXT:</a:t>
            </a:r>
            <a:endParaRPr/>
          </a:p>
        </p:txBody>
      </p:sp>
      <p:sp>
        <p:nvSpPr>
          <p:cNvPr id="232" name="Google Shape;232;p26"/>
          <p:cNvSpPr txBox="1"/>
          <p:nvPr/>
        </p:nvSpPr>
        <p:spPr>
          <a:xfrm>
            <a:off x="1249355" y="9111667"/>
            <a:ext cx="725897" cy="171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#FFFFFF</a:t>
            </a:r>
            <a:endParaRPr/>
          </a:p>
        </p:txBody>
      </p:sp>
      <p:sp>
        <p:nvSpPr>
          <p:cNvPr id="233" name="Google Shape;233;p26"/>
          <p:cNvSpPr txBox="1"/>
          <p:nvPr/>
        </p:nvSpPr>
        <p:spPr>
          <a:xfrm>
            <a:off x="2064714" y="9111667"/>
            <a:ext cx="725897" cy="171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#FFDE59</a:t>
            </a:r>
            <a:endParaRPr/>
          </a:p>
        </p:txBody>
      </p:sp>
      <p:sp>
        <p:nvSpPr>
          <p:cNvPr id="234" name="Google Shape;234;p26"/>
          <p:cNvSpPr txBox="1"/>
          <p:nvPr/>
        </p:nvSpPr>
        <p:spPr>
          <a:xfrm>
            <a:off x="2943011" y="9111667"/>
            <a:ext cx="725897" cy="171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#FF9EEC</a:t>
            </a:r>
            <a:endParaRPr/>
          </a:p>
        </p:txBody>
      </p:sp>
      <p:sp>
        <p:nvSpPr>
          <p:cNvPr id="235" name="Google Shape;235;p26"/>
          <p:cNvSpPr txBox="1"/>
          <p:nvPr/>
        </p:nvSpPr>
        <p:spPr>
          <a:xfrm>
            <a:off x="3819515" y="9111667"/>
            <a:ext cx="725897" cy="171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#9267F4</a:t>
            </a:r>
            <a:endParaRPr/>
          </a:p>
        </p:txBody>
      </p:sp>
      <p:sp>
        <p:nvSpPr>
          <p:cNvPr id="236" name="Google Shape;236;p26"/>
          <p:cNvSpPr txBox="1"/>
          <p:nvPr/>
        </p:nvSpPr>
        <p:spPr>
          <a:xfrm>
            <a:off x="4696916" y="9111667"/>
            <a:ext cx="725897" cy="171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#25184C</a:t>
            </a:r>
            <a:endParaRPr/>
          </a:p>
        </p:txBody>
      </p:sp>
      <p:sp>
        <p:nvSpPr>
          <p:cNvPr id="237" name="Google Shape;237;p26"/>
          <p:cNvSpPr txBox="1"/>
          <p:nvPr/>
        </p:nvSpPr>
        <p:spPr>
          <a:xfrm>
            <a:off x="3800933" y="1662329"/>
            <a:ext cx="10686133" cy="31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238" name="Google Shape;238;p26"/>
          <p:cNvSpPr txBox="1"/>
          <p:nvPr/>
        </p:nvSpPr>
        <p:spPr>
          <a:xfrm>
            <a:off x="5469973" y="595666"/>
            <a:ext cx="7348055" cy="9619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25184C"/>
                </a:solidFill>
                <a:latin typeface="Fredoka"/>
                <a:ea typeface="Fredoka"/>
                <a:cs typeface="Fredoka"/>
                <a:sym typeface="Fredoka"/>
              </a:rPr>
              <a:t>Resource Page</a:t>
            </a:r>
            <a:endParaRPr/>
          </a:p>
        </p:txBody>
      </p:sp>
      <p:sp>
        <p:nvSpPr>
          <p:cNvPr id="239" name="Google Shape;239;p26"/>
          <p:cNvSpPr/>
          <p:nvPr/>
        </p:nvSpPr>
        <p:spPr>
          <a:xfrm>
            <a:off x="7774696" y="3852837"/>
            <a:ext cx="1748262" cy="2685877"/>
          </a:xfrm>
          <a:custGeom>
            <a:rect b="b" l="l" r="r" t="t"/>
            <a:pathLst>
              <a:path extrusionOk="0" h="2685877" w="1748262">
                <a:moveTo>
                  <a:pt x="0" y="0"/>
                </a:moveTo>
                <a:lnTo>
                  <a:pt x="1748261" y="0"/>
                </a:lnTo>
                <a:lnTo>
                  <a:pt x="1748261" y="2685877"/>
                </a:lnTo>
                <a:lnTo>
                  <a:pt x="0" y="2685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26"/>
          <p:cNvSpPr/>
          <p:nvPr/>
        </p:nvSpPr>
        <p:spPr>
          <a:xfrm>
            <a:off x="9791048" y="3852837"/>
            <a:ext cx="1919181" cy="2685877"/>
          </a:xfrm>
          <a:custGeom>
            <a:rect b="b" l="l" r="r" t="t"/>
            <a:pathLst>
              <a:path extrusionOk="0" h="2685877" w="1919181">
                <a:moveTo>
                  <a:pt x="0" y="0"/>
                </a:moveTo>
                <a:lnTo>
                  <a:pt x="1919180" y="0"/>
                </a:lnTo>
                <a:lnTo>
                  <a:pt x="1919180" y="2685877"/>
                </a:lnTo>
                <a:lnTo>
                  <a:pt x="0" y="2685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26"/>
          <p:cNvSpPr/>
          <p:nvPr/>
        </p:nvSpPr>
        <p:spPr>
          <a:xfrm>
            <a:off x="11978319" y="3947191"/>
            <a:ext cx="1828201" cy="2591523"/>
          </a:xfrm>
          <a:custGeom>
            <a:rect b="b" l="l" r="r" t="t"/>
            <a:pathLst>
              <a:path extrusionOk="0" h="2591523" w="1828201">
                <a:moveTo>
                  <a:pt x="0" y="0"/>
                </a:moveTo>
                <a:lnTo>
                  <a:pt x="1828201" y="0"/>
                </a:lnTo>
                <a:lnTo>
                  <a:pt x="1828201" y="2591523"/>
                </a:lnTo>
                <a:lnTo>
                  <a:pt x="0" y="25915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26"/>
          <p:cNvSpPr/>
          <p:nvPr/>
        </p:nvSpPr>
        <p:spPr>
          <a:xfrm>
            <a:off x="8470235" y="7184942"/>
            <a:ext cx="1621832" cy="1802035"/>
          </a:xfrm>
          <a:custGeom>
            <a:rect b="b" l="l" r="r" t="t"/>
            <a:pathLst>
              <a:path extrusionOk="0" h="1802035" w="1621832">
                <a:moveTo>
                  <a:pt x="0" y="0"/>
                </a:moveTo>
                <a:lnTo>
                  <a:pt x="1621832" y="0"/>
                </a:lnTo>
                <a:lnTo>
                  <a:pt x="1621832" y="1802035"/>
                </a:lnTo>
                <a:lnTo>
                  <a:pt x="0" y="1802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26"/>
          <p:cNvSpPr/>
          <p:nvPr/>
        </p:nvSpPr>
        <p:spPr>
          <a:xfrm>
            <a:off x="10449634" y="7254883"/>
            <a:ext cx="1151420" cy="1662154"/>
          </a:xfrm>
          <a:custGeom>
            <a:rect b="b" l="l" r="r" t="t"/>
            <a:pathLst>
              <a:path extrusionOk="0" h="1662154" w="1151420">
                <a:moveTo>
                  <a:pt x="0" y="0"/>
                </a:moveTo>
                <a:lnTo>
                  <a:pt x="1151420" y="0"/>
                </a:lnTo>
                <a:lnTo>
                  <a:pt x="1151420" y="1662154"/>
                </a:lnTo>
                <a:lnTo>
                  <a:pt x="0" y="1662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26"/>
          <p:cNvSpPr/>
          <p:nvPr/>
        </p:nvSpPr>
        <p:spPr>
          <a:xfrm flipH="1">
            <a:off x="14076236" y="3947191"/>
            <a:ext cx="1763309" cy="2591523"/>
          </a:xfrm>
          <a:custGeom>
            <a:rect b="b" l="l" r="r" t="t"/>
            <a:pathLst>
              <a:path extrusionOk="0" h="2591523" w="1763309">
                <a:moveTo>
                  <a:pt x="1763309" y="0"/>
                </a:moveTo>
                <a:lnTo>
                  <a:pt x="0" y="0"/>
                </a:lnTo>
                <a:lnTo>
                  <a:pt x="0" y="2591523"/>
                </a:lnTo>
                <a:lnTo>
                  <a:pt x="1763309" y="2591523"/>
                </a:lnTo>
                <a:lnTo>
                  <a:pt x="1763309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6945" l="0" r="0" t="0"/>
            </a:stretch>
          </a:blipFill>
          <a:ln>
            <a:noFill/>
          </a:ln>
        </p:spPr>
      </p:sp>
      <p:sp>
        <p:nvSpPr>
          <p:cNvPr id="245" name="Google Shape;245;p26"/>
          <p:cNvSpPr/>
          <p:nvPr/>
        </p:nvSpPr>
        <p:spPr>
          <a:xfrm>
            <a:off x="11957078" y="7184942"/>
            <a:ext cx="1195896" cy="1802035"/>
          </a:xfrm>
          <a:custGeom>
            <a:rect b="b" l="l" r="r" t="t"/>
            <a:pathLst>
              <a:path extrusionOk="0" h="1802035" w="1195896">
                <a:moveTo>
                  <a:pt x="0" y="0"/>
                </a:moveTo>
                <a:lnTo>
                  <a:pt x="1195896" y="0"/>
                </a:lnTo>
                <a:lnTo>
                  <a:pt x="1195896" y="1802035"/>
                </a:lnTo>
                <a:lnTo>
                  <a:pt x="0" y="1802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26"/>
          <p:cNvSpPr/>
          <p:nvPr/>
        </p:nvSpPr>
        <p:spPr>
          <a:xfrm>
            <a:off x="13508999" y="7278861"/>
            <a:ext cx="1635007" cy="1614198"/>
          </a:xfrm>
          <a:custGeom>
            <a:rect b="b" l="l" r="r" t="t"/>
            <a:pathLst>
              <a:path extrusionOk="0" h="1614198" w="1635007">
                <a:moveTo>
                  <a:pt x="0" y="0"/>
                </a:moveTo>
                <a:lnTo>
                  <a:pt x="1635007" y="0"/>
                </a:lnTo>
                <a:lnTo>
                  <a:pt x="1635007" y="1614198"/>
                </a:lnTo>
                <a:lnTo>
                  <a:pt x="0" y="1614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EEC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7"/>
          <p:cNvGrpSpPr/>
          <p:nvPr/>
        </p:nvGrpSpPr>
        <p:grpSpPr>
          <a:xfrm>
            <a:off x="714865" y="593699"/>
            <a:ext cx="16858270" cy="9099602"/>
            <a:chOff x="0" y="0"/>
            <a:chExt cx="4440038" cy="2396603"/>
          </a:xfrm>
        </p:grpSpPr>
        <p:sp>
          <p:nvSpPr>
            <p:cNvPr id="252" name="Google Shape;252;p27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FFF5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7"/>
            <p:cNvSpPr txBox="1"/>
            <p:nvPr/>
          </p:nvSpPr>
          <p:spPr>
            <a:xfrm>
              <a:off x="0" y="9525"/>
              <a:ext cx="4440038" cy="2387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27"/>
          <p:cNvGrpSpPr/>
          <p:nvPr/>
        </p:nvGrpSpPr>
        <p:grpSpPr>
          <a:xfrm>
            <a:off x="2769560" y="3510168"/>
            <a:ext cx="6085241" cy="4271087"/>
            <a:chOff x="0" y="0"/>
            <a:chExt cx="1602697" cy="1124895"/>
          </a:xfrm>
        </p:grpSpPr>
        <p:sp>
          <p:nvSpPr>
            <p:cNvPr id="255" name="Google Shape;255;p27"/>
            <p:cNvSpPr/>
            <p:nvPr/>
          </p:nvSpPr>
          <p:spPr>
            <a:xfrm>
              <a:off x="0" y="0"/>
              <a:ext cx="1602697" cy="1124895"/>
            </a:xfrm>
            <a:custGeom>
              <a:rect b="b" l="l" r="r" t="t"/>
              <a:pathLst>
                <a:path extrusionOk="0" h="1124895" w="1602697">
                  <a:moveTo>
                    <a:pt x="25445" y="0"/>
                  </a:moveTo>
                  <a:lnTo>
                    <a:pt x="1577252" y="0"/>
                  </a:lnTo>
                  <a:cubicBezTo>
                    <a:pt x="1584001" y="0"/>
                    <a:pt x="1590473" y="2681"/>
                    <a:pt x="1595244" y="7453"/>
                  </a:cubicBezTo>
                  <a:cubicBezTo>
                    <a:pt x="1600016" y="12224"/>
                    <a:pt x="1602697" y="18696"/>
                    <a:pt x="1602697" y="25445"/>
                  </a:cubicBezTo>
                  <a:lnTo>
                    <a:pt x="1602697" y="1099451"/>
                  </a:lnTo>
                  <a:cubicBezTo>
                    <a:pt x="1602697" y="1113503"/>
                    <a:pt x="1591305" y="1124895"/>
                    <a:pt x="1577252" y="1124895"/>
                  </a:cubicBezTo>
                  <a:lnTo>
                    <a:pt x="25445" y="1124895"/>
                  </a:lnTo>
                  <a:cubicBezTo>
                    <a:pt x="18696" y="1124895"/>
                    <a:pt x="12224" y="1122215"/>
                    <a:pt x="7453" y="1117443"/>
                  </a:cubicBezTo>
                  <a:cubicBezTo>
                    <a:pt x="2681" y="1112671"/>
                    <a:pt x="0" y="1106199"/>
                    <a:pt x="0" y="1099451"/>
                  </a:cubicBezTo>
                  <a:lnTo>
                    <a:pt x="0" y="25445"/>
                  </a:lnTo>
                  <a:cubicBezTo>
                    <a:pt x="0" y="11392"/>
                    <a:pt x="11392" y="0"/>
                    <a:pt x="25445" y="0"/>
                  </a:cubicBezTo>
                  <a:close/>
                </a:path>
              </a:pathLst>
            </a:custGeom>
            <a:solidFill>
              <a:srgbClr val="FFEE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7"/>
            <p:cNvSpPr txBox="1"/>
            <p:nvPr/>
          </p:nvSpPr>
          <p:spPr>
            <a:xfrm>
              <a:off x="0" y="9525"/>
              <a:ext cx="1602697" cy="1115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27"/>
          <p:cNvGrpSpPr/>
          <p:nvPr/>
        </p:nvGrpSpPr>
        <p:grpSpPr>
          <a:xfrm>
            <a:off x="9433200" y="3510168"/>
            <a:ext cx="6085241" cy="4271087"/>
            <a:chOff x="0" y="0"/>
            <a:chExt cx="1602697" cy="1124895"/>
          </a:xfrm>
        </p:grpSpPr>
        <p:sp>
          <p:nvSpPr>
            <p:cNvPr id="258" name="Google Shape;258;p27"/>
            <p:cNvSpPr/>
            <p:nvPr/>
          </p:nvSpPr>
          <p:spPr>
            <a:xfrm>
              <a:off x="0" y="0"/>
              <a:ext cx="1602697" cy="1124895"/>
            </a:xfrm>
            <a:custGeom>
              <a:rect b="b" l="l" r="r" t="t"/>
              <a:pathLst>
                <a:path extrusionOk="0" h="1124895" w="1602697">
                  <a:moveTo>
                    <a:pt x="25445" y="0"/>
                  </a:moveTo>
                  <a:lnTo>
                    <a:pt x="1577252" y="0"/>
                  </a:lnTo>
                  <a:cubicBezTo>
                    <a:pt x="1584001" y="0"/>
                    <a:pt x="1590473" y="2681"/>
                    <a:pt x="1595244" y="7453"/>
                  </a:cubicBezTo>
                  <a:cubicBezTo>
                    <a:pt x="1600016" y="12224"/>
                    <a:pt x="1602697" y="18696"/>
                    <a:pt x="1602697" y="25445"/>
                  </a:cubicBezTo>
                  <a:lnTo>
                    <a:pt x="1602697" y="1099451"/>
                  </a:lnTo>
                  <a:cubicBezTo>
                    <a:pt x="1602697" y="1113503"/>
                    <a:pt x="1591305" y="1124895"/>
                    <a:pt x="1577252" y="1124895"/>
                  </a:cubicBezTo>
                  <a:lnTo>
                    <a:pt x="25445" y="1124895"/>
                  </a:lnTo>
                  <a:cubicBezTo>
                    <a:pt x="18696" y="1124895"/>
                    <a:pt x="12224" y="1122215"/>
                    <a:pt x="7453" y="1117443"/>
                  </a:cubicBezTo>
                  <a:cubicBezTo>
                    <a:pt x="2681" y="1112671"/>
                    <a:pt x="0" y="1106199"/>
                    <a:pt x="0" y="1099451"/>
                  </a:cubicBezTo>
                  <a:lnTo>
                    <a:pt x="0" y="25445"/>
                  </a:lnTo>
                  <a:cubicBezTo>
                    <a:pt x="0" y="11392"/>
                    <a:pt x="11392" y="0"/>
                    <a:pt x="25445" y="0"/>
                  </a:cubicBezTo>
                  <a:close/>
                </a:path>
              </a:pathLst>
            </a:custGeom>
            <a:solidFill>
              <a:srgbClr val="FFEE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7"/>
            <p:cNvSpPr txBox="1"/>
            <p:nvPr/>
          </p:nvSpPr>
          <p:spPr>
            <a:xfrm>
              <a:off x="0" y="9525"/>
              <a:ext cx="1602697" cy="1115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27"/>
          <p:cNvSpPr txBox="1"/>
          <p:nvPr/>
        </p:nvSpPr>
        <p:spPr>
          <a:xfrm>
            <a:off x="3377480" y="2563464"/>
            <a:ext cx="11533039" cy="304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261" name="Google Shape;261;p27"/>
          <p:cNvSpPr txBox="1"/>
          <p:nvPr/>
        </p:nvSpPr>
        <p:spPr>
          <a:xfrm>
            <a:off x="4120376" y="6418090"/>
            <a:ext cx="3383608" cy="304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for this presentation template</a:t>
            </a:r>
            <a:endParaRPr/>
          </a:p>
        </p:txBody>
      </p:sp>
      <p:sp>
        <p:nvSpPr>
          <p:cNvPr id="262" name="Google Shape;262;p27"/>
          <p:cNvSpPr txBox="1"/>
          <p:nvPr/>
        </p:nvSpPr>
        <p:spPr>
          <a:xfrm>
            <a:off x="10295736" y="6418090"/>
            <a:ext cx="4360168" cy="304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for the photos, graphics, and elements</a:t>
            </a:r>
            <a:endParaRPr/>
          </a:p>
        </p:txBody>
      </p:sp>
      <p:sp>
        <p:nvSpPr>
          <p:cNvPr id="263" name="Google Shape;263;p27"/>
          <p:cNvSpPr txBox="1"/>
          <p:nvPr/>
        </p:nvSpPr>
        <p:spPr>
          <a:xfrm>
            <a:off x="7108732" y="8419430"/>
            <a:ext cx="4070535" cy="485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Happy designing!</a:t>
            </a:r>
            <a:endParaRPr/>
          </a:p>
        </p:txBody>
      </p:sp>
      <p:sp>
        <p:nvSpPr>
          <p:cNvPr id="264" name="Google Shape;264;p27"/>
          <p:cNvSpPr txBox="1"/>
          <p:nvPr/>
        </p:nvSpPr>
        <p:spPr>
          <a:xfrm>
            <a:off x="5469973" y="1391254"/>
            <a:ext cx="7348055" cy="9619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25184C"/>
                </a:solidFill>
                <a:latin typeface="Fredoka"/>
                <a:ea typeface="Fredoka"/>
                <a:cs typeface="Fredoka"/>
                <a:sym typeface="Fredoka"/>
              </a:rPr>
              <a:t>Credits</a:t>
            </a:r>
            <a:endParaRPr/>
          </a:p>
        </p:txBody>
      </p:sp>
      <p:sp>
        <p:nvSpPr>
          <p:cNvPr id="265" name="Google Shape;265;p27"/>
          <p:cNvSpPr txBox="1"/>
          <p:nvPr/>
        </p:nvSpPr>
        <p:spPr>
          <a:xfrm>
            <a:off x="10241096" y="4559042"/>
            <a:ext cx="4469449" cy="1381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5184C"/>
                </a:solidFill>
                <a:latin typeface="Nunito"/>
                <a:ea typeface="Nunito"/>
                <a:cs typeface="Nunito"/>
                <a:sym typeface="Nunito"/>
              </a:rPr>
              <a:t>Pexels, Pixabay, &amp; Sketchify</a:t>
            </a:r>
            <a:endParaRPr/>
          </a:p>
        </p:txBody>
      </p:sp>
      <p:pic>
        <p:nvPicPr>
          <p:cNvPr id="266" name="Google Shape;2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101" y="4754400"/>
            <a:ext cx="4730199" cy="1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184C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 flipH="1" rot="802459">
            <a:off x="11721586" y="2086184"/>
            <a:ext cx="5326230" cy="2750271"/>
          </a:xfrm>
          <a:custGeom>
            <a:rect b="b" l="l" r="r" t="t"/>
            <a:pathLst>
              <a:path extrusionOk="0" h="2750271" w="5326230">
                <a:moveTo>
                  <a:pt x="5326229" y="0"/>
                </a:moveTo>
                <a:lnTo>
                  <a:pt x="0" y="0"/>
                </a:lnTo>
                <a:lnTo>
                  <a:pt x="0" y="2750271"/>
                </a:lnTo>
                <a:lnTo>
                  <a:pt x="5326229" y="2750271"/>
                </a:lnTo>
                <a:lnTo>
                  <a:pt x="532622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4"/>
          <p:cNvSpPr/>
          <p:nvPr/>
        </p:nvSpPr>
        <p:spPr>
          <a:xfrm rot="-612915">
            <a:off x="7687779" y="1372373"/>
            <a:ext cx="7580057" cy="7552493"/>
          </a:xfrm>
          <a:custGeom>
            <a:rect b="b" l="l" r="r" t="t"/>
            <a:pathLst>
              <a:path extrusionOk="0" h="7545964" w="7573504">
                <a:moveTo>
                  <a:pt x="0" y="0"/>
                </a:moveTo>
                <a:lnTo>
                  <a:pt x="7573504" y="0"/>
                </a:lnTo>
                <a:lnTo>
                  <a:pt x="7573504" y="7545964"/>
                </a:lnTo>
                <a:lnTo>
                  <a:pt x="0" y="75459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4"/>
          <p:cNvSpPr/>
          <p:nvPr/>
        </p:nvSpPr>
        <p:spPr>
          <a:xfrm>
            <a:off x="6435988" y="6425321"/>
            <a:ext cx="4473788" cy="1732576"/>
          </a:xfrm>
          <a:custGeom>
            <a:rect b="b" l="l" r="r" t="t"/>
            <a:pathLst>
              <a:path extrusionOk="0" h="1732576" w="4473788">
                <a:moveTo>
                  <a:pt x="0" y="0"/>
                </a:moveTo>
                <a:lnTo>
                  <a:pt x="4473789" y="0"/>
                </a:lnTo>
                <a:lnTo>
                  <a:pt x="4473789" y="1732576"/>
                </a:lnTo>
                <a:lnTo>
                  <a:pt x="0" y="17325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4"/>
          <p:cNvSpPr txBox="1"/>
          <p:nvPr/>
        </p:nvSpPr>
        <p:spPr>
          <a:xfrm>
            <a:off x="994324" y="1757558"/>
            <a:ext cx="5441700" cy="6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9EEC"/>
                </a:solidFill>
                <a:latin typeface="Fredoka"/>
                <a:ea typeface="Fredoka"/>
                <a:cs typeface="Fredoka"/>
                <a:sym typeface="Fredoka"/>
              </a:rPr>
              <a:t>The sun comes up and I get ready for work.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EEC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 rot="648264">
            <a:off x="1380017" y="1536560"/>
            <a:ext cx="5951138" cy="6612376"/>
          </a:xfrm>
          <a:custGeom>
            <a:rect b="b" l="l" r="r" t="t"/>
            <a:pathLst>
              <a:path extrusionOk="0" h="6610847" w="5949762">
                <a:moveTo>
                  <a:pt x="0" y="0"/>
                </a:moveTo>
                <a:lnTo>
                  <a:pt x="5949762" y="0"/>
                </a:lnTo>
                <a:lnTo>
                  <a:pt x="5949762" y="6610846"/>
                </a:lnTo>
                <a:lnTo>
                  <a:pt x="0" y="66108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5"/>
          <p:cNvSpPr/>
          <p:nvPr/>
        </p:nvSpPr>
        <p:spPr>
          <a:xfrm rot="-283679">
            <a:off x="6538214" y="7282324"/>
            <a:ext cx="2924925" cy="1643276"/>
          </a:xfrm>
          <a:custGeom>
            <a:rect b="b" l="l" r="r" t="t"/>
            <a:pathLst>
              <a:path extrusionOk="0" h="1641789" w="2922278">
                <a:moveTo>
                  <a:pt x="0" y="0"/>
                </a:moveTo>
                <a:lnTo>
                  <a:pt x="2922278" y="0"/>
                </a:lnTo>
                <a:lnTo>
                  <a:pt x="2922278" y="1641789"/>
                </a:lnTo>
                <a:lnTo>
                  <a:pt x="0" y="16417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5"/>
          <p:cNvSpPr/>
          <p:nvPr/>
        </p:nvSpPr>
        <p:spPr>
          <a:xfrm rot="1709092">
            <a:off x="7290539" y="5048863"/>
            <a:ext cx="2925792" cy="1643763"/>
          </a:xfrm>
          <a:custGeom>
            <a:rect b="b" l="l" r="r" t="t"/>
            <a:pathLst>
              <a:path extrusionOk="0" h="1641789" w="2922278">
                <a:moveTo>
                  <a:pt x="0" y="0"/>
                </a:moveTo>
                <a:lnTo>
                  <a:pt x="2922278" y="0"/>
                </a:lnTo>
                <a:lnTo>
                  <a:pt x="2922278" y="1641789"/>
                </a:lnTo>
                <a:lnTo>
                  <a:pt x="0" y="16417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5"/>
          <p:cNvSpPr txBox="1"/>
          <p:nvPr/>
        </p:nvSpPr>
        <p:spPr>
          <a:xfrm>
            <a:off x="11279790" y="1757541"/>
            <a:ext cx="5647500" cy="6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25184C"/>
                </a:solidFill>
                <a:latin typeface="Fredoka"/>
                <a:ea typeface="Fredoka"/>
                <a:cs typeface="Fredoka"/>
                <a:sym typeface="Fredoka"/>
              </a:rPr>
              <a:t>Into my colorful scrubs and comfy shoes I go.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8894483" y="1902879"/>
            <a:ext cx="4631142" cy="6481243"/>
          </a:xfrm>
          <a:custGeom>
            <a:rect b="b" l="l" r="r" t="t"/>
            <a:pathLst>
              <a:path extrusionOk="0" h="6481243" w="4631142">
                <a:moveTo>
                  <a:pt x="0" y="0"/>
                </a:moveTo>
                <a:lnTo>
                  <a:pt x="4631142" y="0"/>
                </a:lnTo>
                <a:lnTo>
                  <a:pt x="4631142" y="6481242"/>
                </a:lnTo>
                <a:lnTo>
                  <a:pt x="0" y="6481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6"/>
          <p:cNvSpPr/>
          <p:nvPr/>
        </p:nvSpPr>
        <p:spPr>
          <a:xfrm>
            <a:off x="12847698" y="2130562"/>
            <a:ext cx="4411602" cy="6253559"/>
          </a:xfrm>
          <a:custGeom>
            <a:rect b="b" l="l" r="r" t="t"/>
            <a:pathLst>
              <a:path extrusionOk="0" h="6253559" w="4411602">
                <a:moveTo>
                  <a:pt x="0" y="0"/>
                </a:moveTo>
                <a:lnTo>
                  <a:pt x="4411602" y="0"/>
                </a:lnTo>
                <a:lnTo>
                  <a:pt x="4411602" y="6253559"/>
                </a:lnTo>
                <a:lnTo>
                  <a:pt x="0" y="62535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6"/>
          <p:cNvSpPr txBox="1"/>
          <p:nvPr/>
        </p:nvSpPr>
        <p:spPr>
          <a:xfrm>
            <a:off x="1465618" y="1080293"/>
            <a:ext cx="7029900" cy="81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25184C"/>
                </a:solidFill>
                <a:latin typeface="Fredoka"/>
                <a:ea typeface="Fredoka"/>
                <a:cs typeface="Fredoka"/>
                <a:sym typeface="Fredoka"/>
              </a:rPr>
              <a:t>At the hospital, my friends wave hello from every room and hallway.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F8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/>
        </p:nvSpPr>
        <p:spPr>
          <a:xfrm>
            <a:off x="8608831" y="1757548"/>
            <a:ext cx="7783200" cy="6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25184C"/>
                </a:solidFill>
                <a:latin typeface="Fredoka"/>
                <a:ea typeface="Fredoka"/>
                <a:cs typeface="Fredoka"/>
                <a:sym typeface="Fredoka"/>
              </a:rPr>
              <a:t>My first stop was Mrs. Garcia, who has the biggest smile today.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149" y="920975"/>
            <a:ext cx="5758000" cy="84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184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2578513">
            <a:off x="11082906" y="1904337"/>
            <a:ext cx="4487713" cy="6478326"/>
          </a:xfrm>
          <a:custGeom>
            <a:rect b="b" l="l" r="r" t="t"/>
            <a:pathLst>
              <a:path extrusionOk="0" h="6478326" w="4487713">
                <a:moveTo>
                  <a:pt x="0" y="0"/>
                </a:moveTo>
                <a:lnTo>
                  <a:pt x="4487713" y="0"/>
                </a:lnTo>
                <a:lnTo>
                  <a:pt x="4487713" y="6478326"/>
                </a:lnTo>
                <a:lnTo>
                  <a:pt x="0" y="6478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8"/>
          <p:cNvSpPr txBox="1"/>
          <p:nvPr/>
        </p:nvSpPr>
        <p:spPr>
          <a:xfrm>
            <a:off x="1111443" y="1757548"/>
            <a:ext cx="9809100" cy="6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9EEC"/>
                </a:solidFill>
                <a:latin typeface="Fredoka"/>
                <a:ea typeface="Fredoka"/>
                <a:cs typeface="Fredoka"/>
                <a:sym typeface="Fredoka"/>
              </a:rPr>
              <a:t>“How are you feeling?” I ask, while my stethoscope listens to her heart.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EEC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7908143" y="2434802"/>
            <a:ext cx="8550600" cy="54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25184C"/>
                </a:solidFill>
                <a:latin typeface="Fredoka"/>
                <a:ea typeface="Fredoka"/>
                <a:cs typeface="Fredoka"/>
                <a:sym typeface="Fredoka"/>
              </a:rPr>
              <a:t>Down the hall, little Colin needs a bandage for his knee. </a:t>
            </a: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448" y="1239275"/>
            <a:ext cx="4699525" cy="780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 rot="439219">
            <a:off x="2226007" y="5962476"/>
            <a:ext cx="3330652" cy="3288262"/>
          </a:xfrm>
          <a:custGeom>
            <a:rect b="b" l="l" r="r" t="t"/>
            <a:pathLst>
              <a:path extrusionOk="0" h="3286106" w="3328468">
                <a:moveTo>
                  <a:pt x="0" y="0"/>
                </a:moveTo>
                <a:lnTo>
                  <a:pt x="3328468" y="0"/>
                </a:lnTo>
                <a:lnTo>
                  <a:pt x="3328468" y="3286106"/>
                </a:lnTo>
                <a:lnTo>
                  <a:pt x="0" y="3286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7" name="Google Shape;137;p20"/>
          <p:cNvGrpSpPr/>
          <p:nvPr/>
        </p:nvGrpSpPr>
        <p:grpSpPr>
          <a:xfrm>
            <a:off x="8180748" y="937849"/>
            <a:ext cx="4275701" cy="3967180"/>
            <a:chOff x="0" y="-19050"/>
            <a:chExt cx="896541" cy="831850"/>
          </a:xfrm>
        </p:grpSpPr>
        <p:sp>
          <p:nvSpPr>
            <p:cNvPr id="138" name="Google Shape;138;p20"/>
            <p:cNvSpPr/>
            <p:nvPr/>
          </p:nvSpPr>
          <p:spPr>
            <a:xfrm>
              <a:off x="0" y="0"/>
              <a:ext cx="896541" cy="812800"/>
            </a:xfrm>
            <a:custGeom>
              <a:rect b="b" l="l" r="r" t="t"/>
              <a:pathLst>
                <a:path extrusionOk="0" h="812800" w="896541">
                  <a:moveTo>
                    <a:pt x="81481" y="0"/>
                  </a:moveTo>
                  <a:lnTo>
                    <a:pt x="815061" y="0"/>
                  </a:lnTo>
                  <a:cubicBezTo>
                    <a:pt x="860061" y="0"/>
                    <a:pt x="896541" y="36480"/>
                    <a:pt x="896541" y="81481"/>
                  </a:cubicBezTo>
                  <a:lnTo>
                    <a:pt x="896541" y="731319"/>
                  </a:lnTo>
                  <a:cubicBezTo>
                    <a:pt x="896541" y="752929"/>
                    <a:pt x="887957" y="773654"/>
                    <a:pt x="872676" y="788935"/>
                  </a:cubicBezTo>
                  <a:cubicBezTo>
                    <a:pt x="857396" y="804215"/>
                    <a:pt x="836671" y="812800"/>
                    <a:pt x="815061" y="812800"/>
                  </a:cubicBezTo>
                  <a:lnTo>
                    <a:pt x="81481" y="812800"/>
                  </a:lnTo>
                  <a:cubicBezTo>
                    <a:pt x="59871" y="812800"/>
                    <a:pt x="39146" y="804215"/>
                    <a:pt x="23865" y="788935"/>
                  </a:cubicBezTo>
                  <a:cubicBezTo>
                    <a:pt x="8585" y="773654"/>
                    <a:pt x="0" y="752929"/>
                    <a:pt x="0" y="731319"/>
                  </a:cubicBezTo>
                  <a:lnTo>
                    <a:pt x="0" y="81481"/>
                  </a:lnTo>
                  <a:cubicBezTo>
                    <a:pt x="0" y="59871"/>
                    <a:pt x="8585" y="39146"/>
                    <a:pt x="23865" y="23865"/>
                  </a:cubicBezTo>
                  <a:cubicBezTo>
                    <a:pt x="39146" y="8585"/>
                    <a:pt x="59871" y="0"/>
                    <a:pt x="81481" y="0"/>
                  </a:cubicBezTo>
                  <a:close/>
                </a:path>
              </a:pathLst>
            </a:custGeom>
            <a:solidFill>
              <a:srgbClr val="FF78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0"/>
            <p:cNvSpPr txBox="1"/>
            <p:nvPr/>
          </p:nvSpPr>
          <p:spPr>
            <a:xfrm>
              <a:off x="0" y="-19050"/>
              <a:ext cx="896541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20"/>
          <p:cNvGrpSpPr/>
          <p:nvPr/>
        </p:nvGrpSpPr>
        <p:grpSpPr>
          <a:xfrm>
            <a:off x="8180748" y="5291120"/>
            <a:ext cx="4275701" cy="3967180"/>
            <a:chOff x="0" y="-19050"/>
            <a:chExt cx="896541" cy="831850"/>
          </a:xfrm>
        </p:grpSpPr>
        <p:sp>
          <p:nvSpPr>
            <p:cNvPr id="141" name="Google Shape;141;p20"/>
            <p:cNvSpPr/>
            <p:nvPr/>
          </p:nvSpPr>
          <p:spPr>
            <a:xfrm>
              <a:off x="0" y="0"/>
              <a:ext cx="896541" cy="812800"/>
            </a:xfrm>
            <a:custGeom>
              <a:rect b="b" l="l" r="r" t="t"/>
              <a:pathLst>
                <a:path extrusionOk="0" h="812800" w="896541">
                  <a:moveTo>
                    <a:pt x="81481" y="0"/>
                  </a:moveTo>
                  <a:lnTo>
                    <a:pt x="815061" y="0"/>
                  </a:lnTo>
                  <a:cubicBezTo>
                    <a:pt x="860061" y="0"/>
                    <a:pt x="896541" y="36480"/>
                    <a:pt x="896541" y="81481"/>
                  </a:cubicBezTo>
                  <a:lnTo>
                    <a:pt x="896541" y="731319"/>
                  </a:lnTo>
                  <a:cubicBezTo>
                    <a:pt x="896541" y="752929"/>
                    <a:pt x="887957" y="773654"/>
                    <a:pt x="872676" y="788935"/>
                  </a:cubicBezTo>
                  <a:cubicBezTo>
                    <a:pt x="857396" y="804215"/>
                    <a:pt x="836671" y="812800"/>
                    <a:pt x="815061" y="812800"/>
                  </a:cubicBezTo>
                  <a:lnTo>
                    <a:pt x="81481" y="812800"/>
                  </a:lnTo>
                  <a:cubicBezTo>
                    <a:pt x="59871" y="812800"/>
                    <a:pt x="39146" y="804215"/>
                    <a:pt x="23865" y="788935"/>
                  </a:cubicBezTo>
                  <a:cubicBezTo>
                    <a:pt x="8585" y="773654"/>
                    <a:pt x="0" y="752929"/>
                    <a:pt x="0" y="731319"/>
                  </a:cubicBezTo>
                  <a:lnTo>
                    <a:pt x="0" y="81481"/>
                  </a:lnTo>
                  <a:cubicBezTo>
                    <a:pt x="0" y="59871"/>
                    <a:pt x="8585" y="39146"/>
                    <a:pt x="23865" y="23865"/>
                  </a:cubicBezTo>
                  <a:cubicBezTo>
                    <a:pt x="39146" y="8585"/>
                    <a:pt x="59871" y="0"/>
                    <a:pt x="81481" y="0"/>
                  </a:cubicBezTo>
                  <a:close/>
                </a:path>
              </a:pathLst>
            </a:custGeom>
            <a:solidFill>
              <a:srgbClr val="0BB9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 txBox="1"/>
            <p:nvPr/>
          </p:nvSpPr>
          <p:spPr>
            <a:xfrm>
              <a:off x="0" y="-19050"/>
              <a:ext cx="896541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20"/>
          <p:cNvGrpSpPr/>
          <p:nvPr/>
        </p:nvGrpSpPr>
        <p:grpSpPr>
          <a:xfrm>
            <a:off x="12983599" y="937849"/>
            <a:ext cx="4275701" cy="3967180"/>
            <a:chOff x="0" y="-19050"/>
            <a:chExt cx="896541" cy="831850"/>
          </a:xfrm>
        </p:grpSpPr>
        <p:sp>
          <p:nvSpPr>
            <p:cNvPr id="144" name="Google Shape;144;p20"/>
            <p:cNvSpPr/>
            <p:nvPr/>
          </p:nvSpPr>
          <p:spPr>
            <a:xfrm>
              <a:off x="0" y="0"/>
              <a:ext cx="896541" cy="812800"/>
            </a:xfrm>
            <a:custGeom>
              <a:rect b="b" l="l" r="r" t="t"/>
              <a:pathLst>
                <a:path extrusionOk="0" h="812800" w="896541">
                  <a:moveTo>
                    <a:pt x="81481" y="0"/>
                  </a:moveTo>
                  <a:lnTo>
                    <a:pt x="815061" y="0"/>
                  </a:lnTo>
                  <a:cubicBezTo>
                    <a:pt x="860061" y="0"/>
                    <a:pt x="896541" y="36480"/>
                    <a:pt x="896541" y="81481"/>
                  </a:cubicBezTo>
                  <a:lnTo>
                    <a:pt x="896541" y="731319"/>
                  </a:lnTo>
                  <a:cubicBezTo>
                    <a:pt x="896541" y="752929"/>
                    <a:pt x="887957" y="773654"/>
                    <a:pt x="872676" y="788935"/>
                  </a:cubicBezTo>
                  <a:cubicBezTo>
                    <a:pt x="857396" y="804215"/>
                    <a:pt x="836671" y="812800"/>
                    <a:pt x="815061" y="812800"/>
                  </a:cubicBezTo>
                  <a:lnTo>
                    <a:pt x="81481" y="812800"/>
                  </a:lnTo>
                  <a:cubicBezTo>
                    <a:pt x="59871" y="812800"/>
                    <a:pt x="39146" y="804215"/>
                    <a:pt x="23865" y="788935"/>
                  </a:cubicBezTo>
                  <a:cubicBezTo>
                    <a:pt x="8585" y="773654"/>
                    <a:pt x="0" y="752929"/>
                    <a:pt x="0" y="731319"/>
                  </a:cubicBezTo>
                  <a:lnTo>
                    <a:pt x="0" y="81481"/>
                  </a:lnTo>
                  <a:cubicBezTo>
                    <a:pt x="0" y="59871"/>
                    <a:pt x="8585" y="39146"/>
                    <a:pt x="23865" y="23865"/>
                  </a:cubicBezTo>
                  <a:cubicBezTo>
                    <a:pt x="39146" y="8585"/>
                    <a:pt x="59871" y="0"/>
                    <a:pt x="81481" y="0"/>
                  </a:cubicBezTo>
                  <a:close/>
                </a:path>
              </a:pathLst>
            </a:custGeom>
            <a:solidFill>
              <a:srgbClr val="0097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 txBox="1"/>
            <p:nvPr/>
          </p:nvSpPr>
          <p:spPr>
            <a:xfrm>
              <a:off x="0" y="-19050"/>
              <a:ext cx="896541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20"/>
          <p:cNvGrpSpPr/>
          <p:nvPr/>
        </p:nvGrpSpPr>
        <p:grpSpPr>
          <a:xfrm>
            <a:off x="12983599" y="5291120"/>
            <a:ext cx="4275701" cy="3967180"/>
            <a:chOff x="0" y="-19050"/>
            <a:chExt cx="896541" cy="831850"/>
          </a:xfrm>
        </p:grpSpPr>
        <p:sp>
          <p:nvSpPr>
            <p:cNvPr id="147" name="Google Shape;147;p20"/>
            <p:cNvSpPr/>
            <p:nvPr/>
          </p:nvSpPr>
          <p:spPr>
            <a:xfrm>
              <a:off x="0" y="0"/>
              <a:ext cx="896541" cy="812800"/>
            </a:xfrm>
            <a:custGeom>
              <a:rect b="b" l="l" r="r" t="t"/>
              <a:pathLst>
                <a:path extrusionOk="0" h="812800" w="896541">
                  <a:moveTo>
                    <a:pt x="81481" y="0"/>
                  </a:moveTo>
                  <a:lnTo>
                    <a:pt x="815061" y="0"/>
                  </a:lnTo>
                  <a:cubicBezTo>
                    <a:pt x="860061" y="0"/>
                    <a:pt x="896541" y="36480"/>
                    <a:pt x="896541" y="81481"/>
                  </a:cubicBezTo>
                  <a:lnTo>
                    <a:pt x="896541" y="731319"/>
                  </a:lnTo>
                  <a:cubicBezTo>
                    <a:pt x="896541" y="752929"/>
                    <a:pt x="887957" y="773654"/>
                    <a:pt x="872676" y="788935"/>
                  </a:cubicBezTo>
                  <a:cubicBezTo>
                    <a:pt x="857396" y="804215"/>
                    <a:pt x="836671" y="812800"/>
                    <a:pt x="815061" y="812800"/>
                  </a:cubicBezTo>
                  <a:lnTo>
                    <a:pt x="81481" y="812800"/>
                  </a:lnTo>
                  <a:cubicBezTo>
                    <a:pt x="59871" y="812800"/>
                    <a:pt x="39146" y="804215"/>
                    <a:pt x="23865" y="788935"/>
                  </a:cubicBezTo>
                  <a:cubicBezTo>
                    <a:pt x="8585" y="773654"/>
                    <a:pt x="0" y="752929"/>
                    <a:pt x="0" y="731319"/>
                  </a:cubicBezTo>
                  <a:lnTo>
                    <a:pt x="0" y="81481"/>
                  </a:lnTo>
                  <a:cubicBezTo>
                    <a:pt x="0" y="59871"/>
                    <a:pt x="8585" y="39146"/>
                    <a:pt x="23865" y="23865"/>
                  </a:cubicBezTo>
                  <a:cubicBezTo>
                    <a:pt x="39146" y="8585"/>
                    <a:pt x="59871" y="0"/>
                    <a:pt x="81481" y="0"/>
                  </a:cubicBezTo>
                  <a:close/>
                </a:path>
              </a:pathLst>
            </a:custGeom>
            <a:solidFill>
              <a:srgbClr val="9267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 txBox="1"/>
            <p:nvPr/>
          </p:nvSpPr>
          <p:spPr>
            <a:xfrm>
              <a:off x="0" y="-19050"/>
              <a:ext cx="896541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20"/>
          <p:cNvSpPr/>
          <p:nvPr/>
        </p:nvSpPr>
        <p:spPr>
          <a:xfrm>
            <a:off x="9029493" y="6692509"/>
            <a:ext cx="2578209" cy="1828185"/>
          </a:xfrm>
          <a:custGeom>
            <a:rect b="b" l="l" r="r" t="t"/>
            <a:pathLst>
              <a:path extrusionOk="0" h="1828185" w="2578209">
                <a:moveTo>
                  <a:pt x="0" y="0"/>
                </a:moveTo>
                <a:lnTo>
                  <a:pt x="2578210" y="0"/>
                </a:lnTo>
                <a:lnTo>
                  <a:pt x="2578210" y="1828184"/>
                </a:lnTo>
                <a:lnTo>
                  <a:pt x="0" y="1828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20"/>
          <p:cNvSpPr/>
          <p:nvPr/>
        </p:nvSpPr>
        <p:spPr>
          <a:xfrm>
            <a:off x="13926004" y="6565415"/>
            <a:ext cx="2390892" cy="2260480"/>
          </a:xfrm>
          <a:custGeom>
            <a:rect b="b" l="l" r="r" t="t"/>
            <a:pathLst>
              <a:path extrusionOk="0" h="2260480" w="2390892">
                <a:moveTo>
                  <a:pt x="0" y="0"/>
                </a:moveTo>
                <a:lnTo>
                  <a:pt x="2390892" y="0"/>
                </a:lnTo>
                <a:lnTo>
                  <a:pt x="2390892" y="2260479"/>
                </a:lnTo>
                <a:lnTo>
                  <a:pt x="0" y="2260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20"/>
          <p:cNvSpPr/>
          <p:nvPr/>
        </p:nvSpPr>
        <p:spPr>
          <a:xfrm>
            <a:off x="9196578" y="2164549"/>
            <a:ext cx="2244040" cy="2260480"/>
          </a:xfrm>
          <a:custGeom>
            <a:rect b="b" l="l" r="r" t="t"/>
            <a:pathLst>
              <a:path extrusionOk="0" h="2260480" w="2244040">
                <a:moveTo>
                  <a:pt x="0" y="0"/>
                </a:moveTo>
                <a:lnTo>
                  <a:pt x="2244040" y="0"/>
                </a:lnTo>
                <a:lnTo>
                  <a:pt x="2244040" y="2260479"/>
                </a:lnTo>
                <a:lnTo>
                  <a:pt x="0" y="2260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20"/>
          <p:cNvSpPr/>
          <p:nvPr/>
        </p:nvSpPr>
        <p:spPr>
          <a:xfrm>
            <a:off x="13870492" y="2598802"/>
            <a:ext cx="2501914" cy="1391974"/>
          </a:xfrm>
          <a:custGeom>
            <a:rect b="b" l="l" r="r" t="t"/>
            <a:pathLst>
              <a:path extrusionOk="0" h="1391974" w="2501914">
                <a:moveTo>
                  <a:pt x="0" y="0"/>
                </a:moveTo>
                <a:lnTo>
                  <a:pt x="2501915" y="0"/>
                </a:lnTo>
                <a:lnTo>
                  <a:pt x="2501915" y="1391974"/>
                </a:lnTo>
                <a:lnTo>
                  <a:pt x="0" y="1391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20"/>
          <p:cNvSpPr txBox="1"/>
          <p:nvPr/>
        </p:nvSpPr>
        <p:spPr>
          <a:xfrm>
            <a:off x="1028700" y="1223076"/>
            <a:ext cx="6404100" cy="41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99" u="none" cap="none" strike="noStrike">
                <a:solidFill>
                  <a:srgbClr val="25184C"/>
                </a:solidFill>
                <a:latin typeface="Fredoka"/>
                <a:ea typeface="Fredoka"/>
                <a:cs typeface="Fredoka"/>
                <a:sym typeface="Fredoka"/>
              </a:rPr>
              <a:t>What color bandage do you think Colin would choose?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399" u="none" cap="none" strike="noStrike">
              <a:solidFill>
                <a:srgbClr val="25184C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99" u="none" cap="none" strike="noStrike">
                <a:solidFill>
                  <a:srgbClr val="25184C"/>
                </a:solidFill>
                <a:latin typeface="Fredoka"/>
                <a:ea typeface="Fredoka"/>
                <a:cs typeface="Fredoka"/>
                <a:sym typeface="Fredoka"/>
              </a:rPr>
              <a:t>Pick your favorite!</a:t>
            </a: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9519276" y="1343025"/>
            <a:ext cx="159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Red</a:t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9579005" y="5700838"/>
            <a:ext cx="1479186" cy="605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Green</a:t>
            </a:r>
            <a:endParaRPr/>
          </a:p>
        </p:txBody>
      </p:sp>
      <p:sp>
        <p:nvSpPr>
          <p:cNvPr id="156" name="Google Shape;156;p20"/>
          <p:cNvSpPr txBox="1"/>
          <p:nvPr/>
        </p:nvSpPr>
        <p:spPr>
          <a:xfrm>
            <a:off x="14579508" y="1343025"/>
            <a:ext cx="1083882" cy="605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Blue</a:t>
            </a:r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14322118" y="5700838"/>
            <a:ext cx="1598662" cy="605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Purple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F8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/>
          <p:nvPr/>
        </p:nvSpPr>
        <p:spPr>
          <a:xfrm rot="111687">
            <a:off x="9603098" y="1400680"/>
            <a:ext cx="3014759" cy="7369410"/>
          </a:xfrm>
          <a:custGeom>
            <a:rect b="b" l="l" r="r" t="t"/>
            <a:pathLst>
              <a:path extrusionOk="0" h="7365521" w="3013168">
                <a:moveTo>
                  <a:pt x="0" y="0"/>
                </a:moveTo>
                <a:lnTo>
                  <a:pt x="3013167" y="0"/>
                </a:lnTo>
                <a:lnTo>
                  <a:pt x="3013167" y="7365520"/>
                </a:lnTo>
                <a:lnTo>
                  <a:pt x="0" y="7365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21"/>
          <p:cNvSpPr/>
          <p:nvPr/>
        </p:nvSpPr>
        <p:spPr>
          <a:xfrm rot="-128855">
            <a:off x="13040274" y="3483912"/>
            <a:ext cx="3197989" cy="5395381"/>
          </a:xfrm>
          <a:custGeom>
            <a:rect b="b" l="l" r="r" t="t"/>
            <a:pathLst>
              <a:path extrusionOk="0" h="5391591" w="3195743">
                <a:moveTo>
                  <a:pt x="0" y="0"/>
                </a:moveTo>
                <a:lnTo>
                  <a:pt x="3195743" y="0"/>
                </a:lnTo>
                <a:lnTo>
                  <a:pt x="3195743" y="5391591"/>
                </a:lnTo>
                <a:lnTo>
                  <a:pt x="0" y="5391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21"/>
          <p:cNvSpPr txBox="1"/>
          <p:nvPr/>
        </p:nvSpPr>
        <p:spPr>
          <a:xfrm>
            <a:off x="2120401" y="2434802"/>
            <a:ext cx="6577500" cy="54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25184C"/>
                </a:solidFill>
                <a:latin typeface="Fredoka"/>
                <a:ea typeface="Fredoka"/>
                <a:cs typeface="Fredoka"/>
                <a:sym typeface="Fredoka"/>
              </a:rPr>
              <a:t>I give out medicine to patients who need it.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