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Josefin Slab"/>
      <p:regular r:id="rId19"/>
      <p:bold r:id="rId20"/>
      <p:italic r:id="rId21"/>
      <p:boldItalic r:id="rId22"/>
    </p:embeddedFont>
    <p:embeddedFont>
      <p:font typeface="Space Mono"/>
      <p:regular r:id="rId23"/>
      <p:bold r:id="rId24"/>
      <p:italic r:id="rId25"/>
      <p:boldItalic r:id="rId26"/>
    </p:embeddedFont>
    <p:embeddedFont>
      <p:font typeface="Pinyon Script"/>
      <p:regular r:id="rId27"/>
    </p:embeddedFont>
    <p:embeddedFont>
      <p:font typeface="League Script"/>
      <p:regular r:id="rId28"/>
    </p:embeddedFont>
    <p:embeddedFont>
      <p:font typeface="Trocchi"/>
      <p:regular r:id="rId29"/>
    </p:embeddedFont>
    <p:embeddedFont>
      <p:font typeface="Solway"/>
      <p:regular r:id="rId30"/>
      <p:bold r:id="rId31"/>
    </p:embeddedFont>
    <p:embeddedFont>
      <p:font typeface="Raleway Dots"/>
      <p:regular r:id="rId32"/>
    </p:embeddedFont>
    <p:embeddedFont>
      <p:font typeface="Assistant SemiBold"/>
      <p:regular r:id="rId33"/>
      <p:bold r:id="rId34"/>
    </p:embeddedFont>
    <p:embeddedFont>
      <p:font typeface="VT323"/>
      <p:regular r:id="rId35"/>
    </p:embeddedFont>
    <p:embeddedFont>
      <p:font typeface="Assistant"/>
      <p:regular r:id="rId36"/>
      <p:bold r:id="rId37"/>
    </p:embeddedFont>
    <p:embeddedFont>
      <p:font typeface="Fraunces Thin"/>
      <p:regular r:id="rId38"/>
      <p:bold r:id="rId39"/>
      <p:italic r:id="rId40"/>
      <p:boldItalic r:id="rId41"/>
    </p:embeddedFont>
    <p:embeddedFont>
      <p:font typeface="Monoton"/>
      <p:regular r:id="rId42"/>
    </p:embeddedFont>
    <p:embeddedFont>
      <p:font typeface="Inter Extra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auncesThin-italic.fntdata"/><Relationship Id="rId20" Type="http://schemas.openxmlformats.org/officeDocument/2006/relationships/font" Target="fonts/JosefinSlab-bold.fntdata"/><Relationship Id="rId42" Type="http://schemas.openxmlformats.org/officeDocument/2006/relationships/font" Target="fonts/Monoton-regular.fntdata"/><Relationship Id="rId41" Type="http://schemas.openxmlformats.org/officeDocument/2006/relationships/font" Target="fonts/FrauncesThin-boldItalic.fntdata"/><Relationship Id="rId22" Type="http://schemas.openxmlformats.org/officeDocument/2006/relationships/font" Target="fonts/JosefinSlab-boldItalic.fntdata"/><Relationship Id="rId44" Type="http://schemas.openxmlformats.org/officeDocument/2006/relationships/font" Target="fonts/InterExtraLight-bold.fntdata"/><Relationship Id="rId21" Type="http://schemas.openxmlformats.org/officeDocument/2006/relationships/font" Target="fonts/JosefinSlab-italic.fntdata"/><Relationship Id="rId43" Type="http://schemas.openxmlformats.org/officeDocument/2006/relationships/font" Target="fonts/InterExtraLight-regular.fntdata"/><Relationship Id="rId24" Type="http://schemas.openxmlformats.org/officeDocument/2006/relationships/font" Target="fonts/SpaceMono-bold.fntdata"/><Relationship Id="rId46" Type="http://schemas.openxmlformats.org/officeDocument/2006/relationships/font" Target="fonts/InterExtraLight-boldItalic.fntdata"/><Relationship Id="rId23" Type="http://schemas.openxmlformats.org/officeDocument/2006/relationships/font" Target="fonts/SpaceMono-regular.fntdata"/><Relationship Id="rId45" Type="http://schemas.openxmlformats.org/officeDocument/2006/relationships/font" Target="fonts/InterExtra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aceMono-boldItalic.fntdata"/><Relationship Id="rId25" Type="http://schemas.openxmlformats.org/officeDocument/2006/relationships/font" Target="fonts/SpaceMono-italic.fntdata"/><Relationship Id="rId28" Type="http://schemas.openxmlformats.org/officeDocument/2006/relationships/font" Target="fonts/LeagueScript-regular.fntdata"/><Relationship Id="rId27" Type="http://schemas.openxmlformats.org/officeDocument/2006/relationships/font" Target="fonts/Pinyon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rocchi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lway-bold.fntdata"/><Relationship Id="rId30" Type="http://schemas.openxmlformats.org/officeDocument/2006/relationships/font" Target="fonts/Solway-regular.fntdata"/><Relationship Id="rId11" Type="http://schemas.openxmlformats.org/officeDocument/2006/relationships/slide" Target="slides/slide6.xml"/><Relationship Id="rId33" Type="http://schemas.openxmlformats.org/officeDocument/2006/relationships/font" Target="fonts/Assistant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RalewayDots-regular.fntdata"/><Relationship Id="rId13" Type="http://schemas.openxmlformats.org/officeDocument/2006/relationships/slide" Target="slides/slide8.xml"/><Relationship Id="rId35" Type="http://schemas.openxmlformats.org/officeDocument/2006/relationships/font" Target="fonts/VT323-regular.fntdata"/><Relationship Id="rId12" Type="http://schemas.openxmlformats.org/officeDocument/2006/relationships/slide" Target="slides/slide7.xml"/><Relationship Id="rId34" Type="http://schemas.openxmlformats.org/officeDocument/2006/relationships/font" Target="fonts/AssistantSemiBold-bold.fntdata"/><Relationship Id="rId15" Type="http://schemas.openxmlformats.org/officeDocument/2006/relationships/slide" Target="slides/slide10.xml"/><Relationship Id="rId37" Type="http://schemas.openxmlformats.org/officeDocument/2006/relationships/font" Target="fonts/Assistant-bold.fntdata"/><Relationship Id="rId14" Type="http://schemas.openxmlformats.org/officeDocument/2006/relationships/slide" Target="slides/slide9.xml"/><Relationship Id="rId36" Type="http://schemas.openxmlformats.org/officeDocument/2006/relationships/font" Target="fonts/Assistant-regular.fntdata"/><Relationship Id="rId17" Type="http://schemas.openxmlformats.org/officeDocument/2006/relationships/slide" Target="slides/slide12.xml"/><Relationship Id="rId39" Type="http://schemas.openxmlformats.org/officeDocument/2006/relationships/font" Target="fonts/FrauncesThin-bold.fntdata"/><Relationship Id="rId16" Type="http://schemas.openxmlformats.org/officeDocument/2006/relationships/slide" Target="slides/slide11.xml"/><Relationship Id="rId38" Type="http://schemas.openxmlformats.org/officeDocument/2006/relationships/font" Target="fonts/FrauncesThin-regular.fntdata"/><Relationship Id="rId19" Type="http://schemas.openxmlformats.org/officeDocument/2006/relationships/font" Target="fonts/JosefinSlab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image" Target="../media/image24.jpg"/><Relationship Id="rId5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40.jp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24.jpg"/><Relationship Id="rId6" Type="http://schemas.openxmlformats.org/officeDocument/2006/relationships/image" Target="../media/image37.jpg"/><Relationship Id="rId7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43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19.png"/><Relationship Id="rId7" Type="http://schemas.openxmlformats.org/officeDocument/2006/relationships/image" Target="../media/image41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31.jpg"/><Relationship Id="rId5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27.jpg"/><Relationship Id="rId6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225" y="6701053"/>
            <a:ext cx="2365225" cy="23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7175" y="0"/>
            <a:ext cx="2439750" cy="2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752774" y="828550"/>
            <a:ext cx="1370448" cy="3223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42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Y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013667" y="1129934"/>
            <a:ext cx="1366822" cy="3172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75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P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135245" y="4050762"/>
            <a:ext cx="6017510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Slides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335964" y="904875"/>
            <a:ext cx="1350136" cy="3135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88" u="none" cap="none" strike="noStrike">
                <a:solidFill>
                  <a:srgbClr val="000000"/>
                </a:solidFill>
                <a:latin typeface="Solway"/>
                <a:ea typeface="Solway"/>
                <a:cs typeface="Solway"/>
                <a:sym typeface="Solway"/>
              </a:rPr>
              <a:t>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323247" y="945574"/>
            <a:ext cx="1331300" cy="303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213" u="none" cap="none" strike="noStrik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C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8686851" y="366930"/>
            <a:ext cx="17310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693" u="none" cap="none" strike="noStrike">
                <a:solidFill>
                  <a:srgbClr val="000000"/>
                </a:solidFill>
                <a:latin typeface="VT323"/>
                <a:ea typeface="VT323"/>
                <a:cs typeface="VT323"/>
                <a:sym typeface="VT323"/>
              </a:rPr>
              <a:t>O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093835" y="1310273"/>
            <a:ext cx="1366822" cy="2857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61" u="none" cap="none" strike="noStrike">
                <a:solidFill>
                  <a:srgbClr val="000000"/>
                </a:solidFill>
                <a:latin typeface="League Script"/>
                <a:ea typeface="League Script"/>
                <a:cs typeface="League Script"/>
                <a:sym typeface="League Script"/>
              </a:rPr>
              <a:t>H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172675" y="936049"/>
            <a:ext cx="1312506" cy="319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22" u="none" cap="none" strike="noStrike">
                <a:solidFill>
                  <a:srgbClr val="000000"/>
                </a:solidFill>
                <a:latin typeface="Raleway Dots"/>
                <a:ea typeface="Raleway Dots"/>
                <a:cs typeface="Raleway Dots"/>
                <a:sym typeface="Raleway Dots"/>
              </a:rPr>
              <a:t>L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555937" y="1224328"/>
            <a:ext cx="1229783" cy="2681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36" u="none" cap="none" strike="noStrike">
                <a:solidFill>
                  <a:srgbClr val="000000"/>
                </a:solidFill>
                <a:latin typeface="Monoton"/>
                <a:ea typeface="Monoton"/>
                <a:cs typeface="Monoton"/>
                <a:sym typeface="Monoton"/>
              </a:rPr>
              <a:t>O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3594356" y="838075"/>
            <a:ext cx="1366800" cy="31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75" u="none" cap="none" strike="noStrike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G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5517100" y="1035924"/>
            <a:ext cx="1366822" cy="3204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8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Y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65694"/>
          <a:stretch/>
        </p:blipFill>
        <p:spPr>
          <a:xfrm>
            <a:off x="3502850" y="7"/>
            <a:ext cx="2771150" cy="9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300" y="4434023"/>
            <a:ext cx="2439750" cy="245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6075" y="5781950"/>
            <a:ext cx="2512675" cy="2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58700" y="7774328"/>
            <a:ext cx="2526184" cy="2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25878" y="5275084"/>
            <a:ext cx="2512675" cy="249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 rot="10800000">
            <a:off x="11079088" y="-1224006"/>
            <a:ext cx="5812258" cy="5266124"/>
          </a:xfrm>
          <a:custGeom>
            <a:rect b="b" l="l" r="r" t="t"/>
            <a:pathLst>
              <a:path extrusionOk="0" h="5755640" w="6352540">
                <a:moveTo>
                  <a:pt x="6348730" y="2653030"/>
                </a:moveTo>
                <a:cubicBezTo>
                  <a:pt x="6348730" y="2519680"/>
                  <a:pt x="6181090" y="2067560"/>
                  <a:pt x="6029960" y="2004060"/>
                </a:cubicBezTo>
                <a:cubicBezTo>
                  <a:pt x="5952490" y="1972310"/>
                  <a:pt x="5840730" y="1938020"/>
                  <a:pt x="5701030" y="1917700"/>
                </a:cubicBezTo>
                <a:cubicBezTo>
                  <a:pt x="5810250" y="1802130"/>
                  <a:pt x="5801360" y="1634490"/>
                  <a:pt x="5835650" y="1559560"/>
                </a:cubicBezTo>
                <a:cubicBezTo>
                  <a:pt x="5869940" y="1484630"/>
                  <a:pt x="5814060" y="1103630"/>
                  <a:pt x="5796280" y="1028700"/>
                </a:cubicBezTo>
                <a:cubicBezTo>
                  <a:pt x="5778500" y="952500"/>
                  <a:pt x="5497830" y="820420"/>
                  <a:pt x="5434330" y="788670"/>
                </a:cubicBezTo>
                <a:cubicBezTo>
                  <a:pt x="5370830" y="756920"/>
                  <a:pt x="5001260" y="773430"/>
                  <a:pt x="4940300" y="816610"/>
                </a:cubicBezTo>
                <a:cubicBezTo>
                  <a:pt x="4864100" y="869950"/>
                  <a:pt x="4781550" y="930910"/>
                  <a:pt x="4632960" y="1014730"/>
                </a:cubicBezTo>
                <a:cubicBezTo>
                  <a:pt x="4683760" y="824230"/>
                  <a:pt x="4676140" y="651510"/>
                  <a:pt x="4649470" y="575310"/>
                </a:cubicBezTo>
                <a:cubicBezTo>
                  <a:pt x="4622800" y="499110"/>
                  <a:pt x="4339590" y="175260"/>
                  <a:pt x="4268470" y="123190"/>
                </a:cubicBezTo>
                <a:cubicBezTo>
                  <a:pt x="4197350" y="71120"/>
                  <a:pt x="3638550" y="78740"/>
                  <a:pt x="3564890" y="102870"/>
                </a:cubicBezTo>
                <a:cubicBezTo>
                  <a:pt x="3491230" y="127000"/>
                  <a:pt x="3346450" y="269240"/>
                  <a:pt x="3162300" y="596900"/>
                </a:cubicBezTo>
                <a:cubicBezTo>
                  <a:pt x="3004820" y="322580"/>
                  <a:pt x="2851150" y="124460"/>
                  <a:pt x="2755900" y="73660"/>
                </a:cubicBezTo>
                <a:cubicBezTo>
                  <a:pt x="2660650" y="22860"/>
                  <a:pt x="2250440" y="0"/>
                  <a:pt x="2156460" y="25400"/>
                </a:cubicBezTo>
                <a:cubicBezTo>
                  <a:pt x="2062480" y="50800"/>
                  <a:pt x="1779270" y="354330"/>
                  <a:pt x="1755140" y="448310"/>
                </a:cubicBezTo>
                <a:cubicBezTo>
                  <a:pt x="1729740" y="542290"/>
                  <a:pt x="1695450" y="748030"/>
                  <a:pt x="1677670" y="1014730"/>
                </a:cubicBezTo>
                <a:cubicBezTo>
                  <a:pt x="1262380" y="942340"/>
                  <a:pt x="922020" y="953770"/>
                  <a:pt x="853440" y="998220"/>
                </a:cubicBezTo>
                <a:cubicBezTo>
                  <a:pt x="784860" y="1042670"/>
                  <a:pt x="598170" y="1126490"/>
                  <a:pt x="535940" y="1224280"/>
                </a:cubicBezTo>
                <a:cubicBezTo>
                  <a:pt x="473710" y="1322070"/>
                  <a:pt x="339090" y="1889760"/>
                  <a:pt x="377190" y="1992630"/>
                </a:cubicBezTo>
                <a:cubicBezTo>
                  <a:pt x="415290" y="2096770"/>
                  <a:pt x="551180" y="2329180"/>
                  <a:pt x="692150" y="2453640"/>
                </a:cubicBezTo>
                <a:cubicBezTo>
                  <a:pt x="508000" y="2534920"/>
                  <a:pt x="247650" y="2640330"/>
                  <a:pt x="210820" y="2715260"/>
                </a:cubicBezTo>
                <a:cubicBezTo>
                  <a:pt x="189230" y="2758440"/>
                  <a:pt x="0" y="3051810"/>
                  <a:pt x="0" y="3119120"/>
                </a:cubicBezTo>
                <a:cubicBezTo>
                  <a:pt x="0" y="3186430"/>
                  <a:pt x="21590" y="3412490"/>
                  <a:pt x="69850" y="3462020"/>
                </a:cubicBezTo>
                <a:cubicBezTo>
                  <a:pt x="119380" y="3511550"/>
                  <a:pt x="458470" y="3712210"/>
                  <a:pt x="680720" y="3718560"/>
                </a:cubicBezTo>
                <a:cubicBezTo>
                  <a:pt x="535940" y="3906520"/>
                  <a:pt x="379730" y="4241800"/>
                  <a:pt x="389890" y="4334510"/>
                </a:cubicBezTo>
                <a:cubicBezTo>
                  <a:pt x="400050" y="4425950"/>
                  <a:pt x="712470" y="4897120"/>
                  <a:pt x="805180" y="4926330"/>
                </a:cubicBezTo>
                <a:cubicBezTo>
                  <a:pt x="897890" y="4954270"/>
                  <a:pt x="1262380" y="5048250"/>
                  <a:pt x="1363980" y="5044440"/>
                </a:cubicBezTo>
                <a:cubicBezTo>
                  <a:pt x="1465580" y="5040630"/>
                  <a:pt x="1591310" y="4923790"/>
                  <a:pt x="1715770" y="4799330"/>
                </a:cubicBezTo>
                <a:cubicBezTo>
                  <a:pt x="1684020" y="4996180"/>
                  <a:pt x="1687830" y="5077460"/>
                  <a:pt x="1701800" y="5156200"/>
                </a:cubicBezTo>
                <a:cubicBezTo>
                  <a:pt x="1715770" y="5236210"/>
                  <a:pt x="1951990" y="5626100"/>
                  <a:pt x="2025650" y="5669280"/>
                </a:cubicBezTo>
                <a:cubicBezTo>
                  <a:pt x="2099310" y="5712460"/>
                  <a:pt x="2505710" y="5755640"/>
                  <a:pt x="2622550" y="5746750"/>
                </a:cubicBezTo>
                <a:cubicBezTo>
                  <a:pt x="2739390" y="5737860"/>
                  <a:pt x="3188970" y="5378450"/>
                  <a:pt x="3270250" y="5276850"/>
                </a:cubicBezTo>
                <a:cubicBezTo>
                  <a:pt x="3355340" y="5398770"/>
                  <a:pt x="3511550" y="5504180"/>
                  <a:pt x="3606800" y="5571490"/>
                </a:cubicBezTo>
                <a:cubicBezTo>
                  <a:pt x="3700780" y="5638800"/>
                  <a:pt x="4122420" y="5707380"/>
                  <a:pt x="4251960" y="5707380"/>
                </a:cubicBezTo>
                <a:cubicBezTo>
                  <a:pt x="4381500" y="5707380"/>
                  <a:pt x="4654550" y="5369560"/>
                  <a:pt x="4766310" y="5260340"/>
                </a:cubicBezTo>
                <a:cubicBezTo>
                  <a:pt x="4878070" y="5151120"/>
                  <a:pt x="4838700" y="4993640"/>
                  <a:pt x="4856480" y="4762500"/>
                </a:cubicBezTo>
                <a:cubicBezTo>
                  <a:pt x="5019040" y="4805680"/>
                  <a:pt x="5368290" y="4855210"/>
                  <a:pt x="5452110" y="4848860"/>
                </a:cubicBezTo>
                <a:cubicBezTo>
                  <a:pt x="5535930" y="4842510"/>
                  <a:pt x="5574030" y="4847590"/>
                  <a:pt x="5673090" y="4796790"/>
                </a:cubicBezTo>
                <a:cubicBezTo>
                  <a:pt x="5770880" y="4745990"/>
                  <a:pt x="6038850" y="4415790"/>
                  <a:pt x="6078220" y="4345940"/>
                </a:cubicBezTo>
                <a:cubicBezTo>
                  <a:pt x="6117590" y="4276090"/>
                  <a:pt x="6178550" y="3997960"/>
                  <a:pt x="6182360" y="3930650"/>
                </a:cubicBezTo>
                <a:cubicBezTo>
                  <a:pt x="6187440" y="3802380"/>
                  <a:pt x="5991860" y="3563620"/>
                  <a:pt x="5895340" y="3392170"/>
                </a:cubicBezTo>
                <a:cubicBezTo>
                  <a:pt x="5985510" y="3314700"/>
                  <a:pt x="6225540" y="3232150"/>
                  <a:pt x="6264910" y="3110230"/>
                </a:cubicBezTo>
                <a:cubicBezTo>
                  <a:pt x="6304280" y="2988310"/>
                  <a:pt x="6352540" y="2833370"/>
                  <a:pt x="6352540" y="265176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726" r="-1772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 rot="-5400000">
            <a:off x="7204923" y="5430811"/>
            <a:ext cx="5244177" cy="5496353"/>
          </a:xfrm>
          <a:custGeom>
            <a:rect b="b" l="l" r="r" t="t"/>
            <a:pathLst>
              <a:path extrusionOk="0" h="6366510" w="6074410">
                <a:moveTo>
                  <a:pt x="2288540" y="481330"/>
                </a:moveTo>
                <a:cubicBezTo>
                  <a:pt x="2203450" y="440689"/>
                  <a:pt x="2160270" y="422909"/>
                  <a:pt x="2053590" y="391159"/>
                </a:cubicBezTo>
                <a:cubicBezTo>
                  <a:pt x="1998980" y="386080"/>
                  <a:pt x="1753870" y="359409"/>
                  <a:pt x="1705610" y="372109"/>
                </a:cubicBezTo>
                <a:cubicBezTo>
                  <a:pt x="1657350" y="384809"/>
                  <a:pt x="1443990" y="533400"/>
                  <a:pt x="1398270" y="594359"/>
                </a:cubicBezTo>
                <a:cubicBezTo>
                  <a:pt x="1352550" y="655320"/>
                  <a:pt x="1262380" y="999489"/>
                  <a:pt x="1262380" y="999489"/>
                </a:cubicBezTo>
                <a:cubicBezTo>
                  <a:pt x="1262380" y="999489"/>
                  <a:pt x="1141730" y="934720"/>
                  <a:pt x="1093470" y="929639"/>
                </a:cubicBezTo>
                <a:cubicBezTo>
                  <a:pt x="1045210" y="924559"/>
                  <a:pt x="812800" y="889000"/>
                  <a:pt x="746760" y="943609"/>
                </a:cubicBezTo>
                <a:cubicBezTo>
                  <a:pt x="680720" y="998220"/>
                  <a:pt x="589280" y="1215389"/>
                  <a:pt x="588010" y="1257300"/>
                </a:cubicBezTo>
                <a:cubicBezTo>
                  <a:pt x="586740" y="1299209"/>
                  <a:pt x="665480" y="1634489"/>
                  <a:pt x="687070" y="1671320"/>
                </a:cubicBezTo>
                <a:cubicBezTo>
                  <a:pt x="708660" y="1706880"/>
                  <a:pt x="1027430" y="2239009"/>
                  <a:pt x="1104900" y="2322830"/>
                </a:cubicBezTo>
                <a:cubicBezTo>
                  <a:pt x="1182370" y="2406650"/>
                  <a:pt x="1461770" y="2696209"/>
                  <a:pt x="1661160" y="2876550"/>
                </a:cubicBezTo>
                <a:cubicBezTo>
                  <a:pt x="1474470" y="2879089"/>
                  <a:pt x="1243330" y="2891789"/>
                  <a:pt x="1160780" y="2893059"/>
                </a:cubicBezTo>
                <a:cubicBezTo>
                  <a:pt x="1078230" y="2894330"/>
                  <a:pt x="697230" y="3008630"/>
                  <a:pt x="638810" y="3023869"/>
                </a:cubicBezTo>
                <a:cubicBezTo>
                  <a:pt x="580390" y="3039109"/>
                  <a:pt x="213360" y="3258820"/>
                  <a:pt x="148590" y="3317240"/>
                </a:cubicBezTo>
                <a:cubicBezTo>
                  <a:pt x="83820" y="3375659"/>
                  <a:pt x="0" y="3618230"/>
                  <a:pt x="0" y="3689350"/>
                </a:cubicBezTo>
                <a:cubicBezTo>
                  <a:pt x="0" y="3760470"/>
                  <a:pt x="114300" y="3980180"/>
                  <a:pt x="157480" y="3997960"/>
                </a:cubicBezTo>
                <a:cubicBezTo>
                  <a:pt x="200660" y="4015740"/>
                  <a:pt x="302260" y="4052570"/>
                  <a:pt x="459740" y="4084320"/>
                </a:cubicBezTo>
                <a:cubicBezTo>
                  <a:pt x="416560" y="4230370"/>
                  <a:pt x="392430" y="4396740"/>
                  <a:pt x="407670" y="4427220"/>
                </a:cubicBezTo>
                <a:cubicBezTo>
                  <a:pt x="422910" y="4457700"/>
                  <a:pt x="615950" y="4696460"/>
                  <a:pt x="660400" y="4726940"/>
                </a:cubicBezTo>
                <a:cubicBezTo>
                  <a:pt x="704850" y="4757420"/>
                  <a:pt x="1049020" y="4898390"/>
                  <a:pt x="1049020" y="4898390"/>
                </a:cubicBezTo>
                <a:cubicBezTo>
                  <a:pt x="1049020" y="4898390"/>
                  <a:pt x="828040" y="5176520"/>
                  <a:pt x="836930" y="5233670"/>
                </a:cubicBezTo>
                <a:cubicBezTo>
                  <a:pt x="849630" y="5317490"/>
                  <a:pt x="1201420" y="5633720"/>
                  <a:pt x="1268730" y="5650230"/>
                </a:cubicBezTo>
                <a:cubicBezTo>
                  <a:pt x="1336040" y="5666740"/>
                  <a:pt x="1611630" y="5737860"/>
                  <a:pt x="1672590" y="5728970"/>
                </a:cubicBezTo>
                <a:cubicBezTo>
                  <a:pt x="1733550" y="5720080"/>
                  <a:pt x="2000250" y="5505450"/>
                  <a:pt x="2059940" y="5453380"/>
                </a:cubicBezTo>
                <a:cubicBezTo>
                  <a:pt x="2119630" y="5401310"/>
                  <a:pt x="2397760" y="5002530"/>
                  <a:pt x="2397760" y="5002530"/>
                </a:cubicBezTo>
                <a:cubicBezTo>
                  <a:pt x="2397760" y="5002530"/>
                  <a:pt x="2542540" y="4827270"/>
                  <a:pt x="2628900" y="4744720"/>
                </a:cubicBezTo>
                <a:cubicBezTo>
                  <a:pt x="2687320" y="4855210"/>
                  <a:pt x="2725420" y="4998720"/>
                  <a:pt x="2767330" y="5143500"/>
                </a:cubicBezTo>
                <a:cubicBezTo>
                  <a:pt x="2852420" y="5441950"/>
                  <a:pt x="2918460" y="5749290"/>
                  <a:pt x="2946400" y="5802630"/>
                </a:cubicBezTo>
                <a:cubicBezTo>
                  <a:pt x="2988310" y="5882640"/>
                  <a:pt x="3175000" y="6193790"/>
                  <a:pt x="3225800" y="6217920"/>
                </a:cubicBezTo>
                <a:cubicBezTo>
                  <a:pt x="3275330" y="6240780"/>
                  <a:pt x="3619500" y="6366510"/>
                  <a:pt x="3669030" y="6352540"/>
                </a:cubicBezTo>
                <a:cubicBezTo>
                  <a:pt x="3718560" y="6338570"/>
                  <a:pt x="3914140" y="6191250"/>
                  <a:pt x="3933190" y="6151880"/>
                </a:cubicBezTo>
                <a:cubicBezTo>
                  <a:pt x="3952240" y="6112510"/>
                  <a:pt x="3966210" y="5999480"/>
                  <a:pt x="3992880" y="5905500"/>
                </a:cubicBezTo>
                <a:cubicBezTo>
                  <a:pt x="4183380" y="5941060"/>
                  <a:pt x="4354830" y="6004560"/>
                  <a:pt x="4415790" y="5986780"/>
                </a:cubicBezTo>
                <a:cubicBezTo>
                  <a:pt x="4476750" y="5969000"/>
                  <a:pt x="4640580" y="5927090"/>
                  <a:pt x="4674870" y="5883910"/>
                </a:cubicBezTo>
                <a:cubicBezTo>
                  <a:pt x="4709160" y="5840730"/>
                  <a:pt x="4763770" y="5699760"/>
                  <a:pt x="4780280" y="5641340"/>
                </a:cubicBezTo>
                <a:cubicBezTo>
                  <a:pt x="4796790" y="5584190"/>
                  <a:pt x="4805680" y="5314950"/>
                  <a:pt x="4805680" y="5314950"/>
                </a:cubicBezTo>
                <a:cubicBezTo>
                  <a:pt x="4805680" y="5314950"/>
                  <a:pt x="5126990" y="5402580"/>
                  <a:pt x="5182870" y="5389880"/>
                </a:cubicBezTo>
                <a:cubicBezTo>
                  <a:pt x="5238750" y="5377180"/>
                  <a:pt x="5538470" y="5173980"/>
                  <a:pt x="5557520" y="5095240"/>
                </a:cubicBezTo>
                <a:cubicBezTo>
                  <a:pt x="5576570" y="5016500"/>
                  <a:pt x="5449570" y="4339590"/>
                  <a:pt x="5374640" y="4265930"/>
                </a:cubicBezTo>
                <a:cubicBezTo>
                  <a:pt x="5299710" y="4192270"/>
                  <a:pt x="4914900" y="3816350"/>
                  <a:pt x="4672330" y="3568700"/>
                </a:cubicBezTo>
                <a:cubicBezTo>
                  <a:pt x="4874260" y="3525520"/>
                  <a:pt x="5209540" y="3427730"/>
                  <a:pt x="5209540" y="3427730"/>
                </a:cubicBezTo>
                <a:cubicBezTo>
                  <a:pt x="5209540" y="3427730"/>
                  <a:pt x="5811520" y="3360420"/>
                  <a:pt x="5869940" y="3295650"/>
                </a:cubicBezTo>
                <a:cubicBezTo>
                  <a:pt x="5928360" y="3230880"/>
                  <a:pt x="6074410" y="2999739"/>
                  <a:pt x="6074410" y="2934970"/>
                </a:cubicBezTo>
                <a:cubicBezTo>
                  <a:pt x="6074410" y="2870200"/>
                  <a:pt x="6035040" y="2686050"/>
                  <a:pt x="6004560" y="2653030"/>
                </a:cubicBezTo>
                <a:cubicBezTo>
                  <a:pt x="5974080" y="2620009"/>
                  <a:pt x="5838190" y="2448559"/>
                  <a:pt x="5802630" y="2432050"/>
                </a:cubicBezTo>
                <a:cubicBezTo>
                  <a:pt x="5767070" y="2415539"/>
                  <a:pt x="5709920" y="2387600"/>
                  <a:pt x="5637530" y="2362200"/>
                </a:cubicBezTo>
                <a:cubicBezTo>
                  <a:pt x="5683250" y="2294889"/>
                  <a:pt x="5761990" y="2155189"/>
                  <a:pt x="5763260" y="2124709"/>
                </a:cubicBezTo>
                <a:cubicBezTo>
                  <a:pt x="5764530" y="2094230"/>
                  <a:pt x="5765800" y="1915159"/>
                  <a:pt x="5742940" y="1871980"/>
                </a:cubicBezTo>
                <a:cubicBezTo>
                  <a:pt x="5720080" y="1828800"/>
                  <a:pt x="5462270" y="1621789"/>
                  <a:pt x="5414010" y="1612900"/>
                </a:cubicBezTo>
                <a:cubicBezTo>
                  <a:pt x="5365750" y="1604009"/>
                  <a:pt x="5123180" y="1460500"/>
                  <a:pt x="5123180" y="1460500"/>
                </a:cubicBezTo>
                <a:cubicBezTo>
                  <a:pt x="5123180" y="1460500"/>
                  <a:pt x="5097780" y="1437639"/>
                  <a:pt x="5074920" y="1390650"/>
                </a:cubicBezTo>
                <a:cubicBezTo>
                  <a:pt x="5139690" y="1276350"/>
                  <a:pt x="5190490" y="1107439"/>
                  <a:pt x="5189220" y="1052830"/>
                </a:cubicBezTo>
                <a:cubicBezTo>
                  <a:pt x="5189220" y="977900"/>
                  <a:pt x="4969510" y="734059"/>
                  <a:pt x="4875530" y="702309"/>
                </a:cubicBezTo>
                <a:cubicBezTo>
                  <a:pt x="4781550" y="670559"/>
                  <a:pt x="4244340" y="788670"/>
                  <a:pt x="4183380" y="807720"/>
                </a:cubicBezTo>
                <a:cubicBezTo>
                  <a:pt x="4088130" y="838200"/>
                  <a:pt x="3496310" y="1370330"/>
                  <a:pt x="3496310" y="1370330"/>
                </a:cubicBezTo>
                <a:cubicBezTo>
                  <a:pt x="3496310" y="1370330"/>
                  <a:pt x="3373120" y="1564639"/>
                  <a:pt x="3340100" y="1664970"/>
                </a:cubicBezTo>
                <a:cubicBezTo>
                  <a:pt x="3289300" y="1494789"/>
                  <a:pt x="3252470" y="1200150"/>
                  <a:pt x="3252470" y="1200150"/>
                </a:cubicBezTo>
                <a:cubicBezTo>
                  <a:pt x="3252470" y="1200150"/>
                  <a:pt x="3169920" y="660400"/>
                  <a:pt x="3150870" y="614680"/>
                </a:cubicBezTo>
                <a:cubicBezTo>
                  <a:pt x="3131820" y="568959"/>
                  <a:pt x="2952750" y="179070"/>
                  <a:pt x="2918460" y="135889"/>
                </a:cubicBezTo>
                <a:cubicBezTo>
                  <a:pt x="2884170" y="92709"/>
                  <a:pt x="2772410" y="15239"/>
                  <a:pt x="2741930" y="7620"/>
                </a:cubicBezTo>
                <a:cubicBezTo>
                  <a:pt x="2711450" y="0"/>
                  <a:pt x="2515870" y="43180"/>
                  <a:pt x="2480310" y="58420"/>
                </a:cubicBezTo>
                <a:cubicBezTo>
                  <a:pt x="2444750" y="73659"/>
                  <a:pt x="2330450" y="220980"/>
                  <a:pt x="2311400" y="248920"/>
                </a:cubicBezTo>
                <a:cubicBezTo>
                  <a:pt x="2301240" y="276859"/>
                  <a:pt x="2292350" y="406400"/>
                  <a:pt x="2287270" y="4813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8411" r="-2841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/>
          <p:nvPr/>
        </p:nvSpPr>
        <p:spPr>
          <a:xfrm rot="-346925">
            <a:off x="-357438" y="1619795"/>
            <a:ext cx="5180466" cy="4812054"/>
          </a:xfrm>
          <a:custGeom>
            <a:rect b="b" l="l" r="r" t="t"/>
            <a:pathLst>
              <a:path extrusionOk="0" h="5922010" w="6375400">
                <a:moveTo>
                  <a:pt x="6336030" y="815340"/>
                </a:moveTo>
                <a:cubicBezTo>
                  <a:pt x="6201410" y="491490"/>
                  <a:pt x="5831840" y="0"/>
                  <a:pt x="5665470" y="41910"/>
                </a:cubicBezTo>
                <a:cubicBezTo>
                  <a:pt x="5547360" y="72390"/>
                  <a:pt x="5128260" y="344170"/>
                  <a:pt x="5040630" y="543560"/>
                </a:cubicBezTo>
                <a:cubicBezTo>
                  <a:pt x="4954270" y="739140"/>
                  <a:pt x="4870450" y="886460"/>
                  <a:pt x="4792980" y="1096010"/>
                </a:cubicBezTo>
                <a:cubicBezTo>
                  <a:pt x="4733290" y="806450"/>
                  <a:pt x="4671060" y="443230"/>
                  <a:pt x="4572000" y="358140"/>
                </a:cubicBezTo>
                <a:cubicBezTo>
                  <a:pt x="4472940" y="273050"/>
                  <a:pt x="3972560" y="60960"/>
                  <a:pt x="3811270" y="102870"/>
                </a:cubicBezTo>
                <a:cubicBezTo>
                  <a:pt x="3649980" y="144780"/>
                  <a:pt x="3395980" y="521970"/>
                  <a:pt x="3376930" y="581660"/>
                </a:cubicBezTo>
                <a:cubicBezTo>
                  <a:pt x="3350260" y="665480"/>
                  <a:pt x="3182620" y="1134110"/>
                  <a:pt x="3182620" y="1134110"/>
                </a:cubicBezTo>
                <a:cubicBezTo>
                  <a:pt x="3120390" y="878840"/>
                  <a:pt x="2971800" y="488950"/>
                  <a:pt x="2880360" y="402590"/>
                </a:cubicBezTo>
                <a:cubicBezTo>
                  <a:pt x="2830830" y="356870"/>
                  <a:pt x="2311400" y="287020"/>
                  <a:pt x="2143760" y="353060"/>
                </a:cubicBezTo>
                <a:cubicBezTo>
                  <a:pt x="1996440" y="410210"/>
                  <a:pt x="1791970" y="772160"/>
                  <a:pt x="1753870" y="815340"/>
                </a:cubicBezTo>
                <a:cubicBezTo>
                  <a:pt x="1673860" y="908050"/>
                  <a:pt x="1544320" y="1229360"/>
                  <a:pt x="1544320" y="1229360"/>
                </a:cubicBezTo>
                <a:cubicBezTo>
                  <a:pt x="1480820" y="1052830"/>
                  <a:pt x="1221740" y="605790"/>
                  <a:pt x="1151890" y="544830"/>
                </a:cubicBezTo>
                <a:cubicBezTo>
                  <a:pt x="937260" y="359410"/>
                  <a:pt x="317500" y="374650"/>
                  <a:pt x="269240" y="425450"/>
                </a:cubicBezTo>
                <a:cubicBezTo>
                  <a:pt x="220980" y="474980"/>
                  <a:pt x="0" y="1666240"/>
                  <a:pt x="0" y="1666240"/>
                </a:cubicBezTo>
                <a:cubicBezTo>
                  <a:pt x="0" y="1666240"/>
                  <a:pt x="289560" y="3577590"/>
                  <a:pt x="304800" y="3872230"/>
                </a:cubicBezTo>
                <a:cubicBezTo>
                  <a:pt x="320040" y="4166870"/>
                  <a:pt x="1258570" y="5237480"/>
                  <a:pt x="1412240" y="5373370"/>
                </a:cubicBezTo>
                <a:cubicBezTo>
                  <a:pt x="1565910" y="5509260"/>
                  <a:pt x="3445510" y="5922010"/>
                  <a:pt x="3581400" y="5895340"/>
                </a:cubicBezTo>
                <a:cubicBezTo>
                  <a:pt x="3717290" y="5868670"/>
                  <a:pt x="5062220" y="5316220"/>
                  <a:pt x="5227320" y="5204460"/>
                </a:cubicBezTo>
                <a:cubicBezTo>
                  <a:pt x="5392420" y="5092700"/>
                  <a:pt x="5947410" y="4250690"/>
                  <a:pt x="6084570" y="3940810"/>
                </a:cubicBezTo>
                <a:cubicBezTo>
                  <a:pt x="6220460" y="3630930"/>
                  <a:pt x="6257290" y="2688590"/>
                  <a:pt x="6289040" y="2518410"/>
                </a:cubicBezTo>
                <a:cubicBezTo>
                  <a:pt x="6320790" y="2348230"/>
                  <a:pt x="6375400" y="913130"/>
                  <a:pt x="6334760" y="8166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229" r="-1922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1028700" y="2020723"/>
            <a:ext cx="16230600" cy="59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873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ADD A RELATED QUOTE OR INSPIRING MESSAGE HERE.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12718877" y="6915734"/>
            <a:ext cx="4540423" cy="62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Credit or citation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3"/>
          <p:cNvGrpSpPr/>
          <p:nvPr/>
        </p:nvGrpSpPr>
        <p:grpSpPr>
          <a:xfrm>
            <a:off x="1028700" y="6192328"/>
            <a:ext cx="7120125" cy="999660"/>
            <a:chOff x="0" y="-85725"/>
            <a:chExt cx="9493500" cy="1332880"/>
          </a:xfrm>
        </p:grpSpPr>
        <p:sp>
          <p:nvSpPr>
            <p:cNvPr id="255" name="Google Shape;255;p23"/>
            <p:cNvSpPr txBox="1"/>
            <p:nvPr/>
          </p:nvSpPr>
          <p:spPr>
            <a:xfrm>
              <a:off x="0" y="-85725"/>
              <a:ext cx="949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Email 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0" y="528955"/>
              <a:ext cx="94935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hello@reallygreatsite.com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8590285" y="6199505"/>
            <a:ext cx="8669025" cy="992516"/>
            <a:chOff x="0" y="-76200"/>
            <a:chExt cx="11558700" cy="1323355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-76200"/>
              <a:ext cx="1155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Social media 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528955"/>
              <a:ext cx="115587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@reallygreatsite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1028700" y="8209915"/>
            <a:ext cx="7120125" cy="992516"/>
            <a:chOff x="0" y="-76200"/>
            <a:chExt cx="9493500" cy="1323355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0" y="-76200"/>
              <a:ext cx="949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Phone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0" y="528955"/>
              <a:ext cx="94935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123-456-7890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8590285" y="8209915"/>
            <a:ext cx="8669025" cy="992516"/>
            <a:chOff x="0" y="-76200"/>
            <a:chExt cx="11558700" cy="1323355"/>
          </a:xfrm>
        </p:grpSpPr>
        <p:sp>
          <p:nvSpPr>
            <p:cNvPr id="264" name="Google Shape;264;p23"/>
            <p:cNvSpPr txBox="1"/>
            <p:nvPr/>
          </p:nvSpPr>
          <p:spPr>
            <a:xfrm>
              <a:off x="0" y="-76200"/>
              <a:ext cx="1155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Address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0" y="528955"/>
              <a:ext cx="115587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123 Anywhere St., Any City,ST 12345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266" name="Google Shape;266;p23"/>
          <p:cNvSpPr txBox="1"/>
          <p:nvPr/>
        </p:nvSpPr>
        <p:spPr>
          <a:xfrm>
            <a:off x="3037782" y="2887782"/>
            <a:ext cx="1032913" cy="2173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61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T</a:t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 rot="-5400000">
            <a:off x="-315764" y="1391580"/>
            <a:ext cx="2365221" cy="2365221"/>
          </a:xfrm>
          <a:custGeom>
            <a:rect b="b" l="l" r="r" t="t"/>
            <a:pathLst>
              <a:path extrusionOk="0" h="2365221" w="2365221">
                <a:moveTo>
                  <a:pt x="0" y="0"/>
                </a:moveTo>
                <a:lnTo>
                  <a:pt x="2365220" y="0"/>
                </a:lnTo>
                <a:lnTo>
                  <a:pt x="2365220" y="2365221"/>
                </a:lnTo>
                <a:lnTo>
                  <a:pt x="0" y="236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33067" t="-99728"/>
            </a:stretch>
          </a:blipFill>
          <a:ln>
            <a:noFill/>
          </a:ln>
        </p:spPr>
      </p:sp>
      <p:sp>
        <p:nvSpPr>
          <p:cNvPr id="268" name="Google Shape;268;p23"/>
          <p:cNvSpPr txBox="1"/>
          <p:nvPr/>
        </p:nvSpPr>
        <p:spPr>
          <a:xfrm>
            <a:off x="782015" y="2475441"/>
            <a:ext cx="1172192" cy="2843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31" u="none" cap="none" strike="noStrike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G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1954206" y="2947474"/>
            <a:ext cx="913364" cy="2113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86" u="none" cap="none" strike="noStrike">
                <a:solidFill>
                  <a:srgbClr val="FFFFFF"/>
                </a:solidFill>
                <a:latin typeface="Solway"/>
                <a:ea typeface="Solway"/>
                <a:cs typeface="Solway"/>
                <a:sym typeface="Solway"/>
              </a:rPr>
              <a:t>E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9791280" y="2817235"/>
            <a:ext cx="964418" cy="2304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63" u="none" cap="none" strike="noStrike">
                <a:solidFill>
                  <a:srgbClr val="FFFFFF"/>
                </a:solidFill>
                <a:latin typeface="Raleway Dots"/>
                <a:ea typeface="Raleway Dots"/>
                <a:cs typeface="Raleway Dots"/>
                <a:sym typeface="Raleway Dots"/>
              </a:rPr>
              <a:t>O</a:t>
            </a:r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5471232" y="2924982"/>
            <a:ext cx="1038300" cy="21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19" u="none" cap="none" strike="noStrike">
                <a:solidFill>
                  <a:srgbClr val="FF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N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12132288" y="3018292"/>
            <a:ext cx="1126402" cy="2447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5" u="none" cap="none" strike="noStrike">
                <a:solidFill>
                  <a:srgbClr val="FFFFFF"/>
                </a:solidFill>
                <a:latin typeface="League Script"/>
                <a:ea typeface="League Script"/>
                <a:cs typeface="League Script"/>
                <a:sym typeface="League Script"/>
              </a:rPr>
              <a:t>C</a:t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4588786" y="3042850"/>
            <a:ext cx="8319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57" u="none" cap="none" strike="noStrike">
                <a:solidFill>
                  <a:srgbClr val="FFFFFF"/>
                </a:solidFill>
                <a:latin typeface="Monoton"/>
                <a:ea typeface="Monoton"/>
                <a:cs typeface="Monoton"/>
                <a:sym typeface="Monoton"/>
              </a:rPr>
              <a:t>I</a:t>
            </a:r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11041059" y="3030935"/>
            <a:ext cx="720143" cy="2227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71" u="none" cap="none" strike="noStrike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U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8540975" y="2934041"/>
            <a:ext cx="1107430" cy="2080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98" u="none" cap="none" strike="noStrike">
                <a:solidFill>
                  <a:srgbClr val="FFFFFF"/>
                </a:solidFill>
                <a:latin typeface="Trocchi"/>
                <a:ea typeface="Trocchi"/>
                <a:cs typeface="Trocchi"/>
                <a:sym typeface="Trocchi"/>
              </a:rPr>
              <a:t>T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13458715" y="2836285"/>
            <a:ext cx="1034374" cy="2178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82" u="none" cap="none" strike="noStrike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H</a:t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15922779" y="5143500"/>
            <a:ext cx="2365221" cy="2365221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9227" l="-49940" r="-895" t="-71882"/>
            </a:stretch>
          </a:blipFill>
          <a:ln>
            <a:noFill/>
          </a:ln>
        </p:spPr>
      </p:sp>
      <p:sp>
        <p:nvSpPr>
          <p:cNvPr id="278" name="Google Shape;278;p23"/>
          <p:cNvSpPr/>
          <p:nvPr/>
        </p:nvSpPr>
        <p:spPr>
          <a:xfrm>
            <a:off x="8704413" y="0"/>
            <a:ext cx="2365221" cy="2365221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506" l="0" r="0" t="-11582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4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284" name="Google Shape;284;p24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287" name="Google Shape;287;p24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4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4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90" name="Google Shape;290;p24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292" name="Google Shape;292;p24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93" name="Google Shape;293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295" name="Google Shape;295;p24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296" name="Google Shape;296;p24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1955985" y="8235821"/>
            <a:ext cx="725897" cy="725897"/>
            <a:chOff x="0" y="0"/>
            <a:chExt cx="812800" cy="812800"/>
          </a:xfrm>
        </p:grpSpPr>
        <p:sp>
          <p:nvSpPr>
            <p:cNvPr id="299" name="Google Shape;299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2900516" y="8235821"/>
            <a:ext cx="725897" cy="725897"/>
            <a:chOff x="0" y="0"/>
            <a:chExt cx="812800" cy="812800"/>
          </a:xfrm>
        </p:grpSpPr>
        <p:sp>
          <p:nvSpPr>
            <p:cNvPr id="302" name="Google Shape;302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DDDD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4"/>
          <p:cNvGrpSpPr/>
          <p:nvPr/>
        </p:nvGrpSpPr>
        <p:grpSpPr>
          <a:xfrm>
            <a:off x="3845488" y="8235821"/>
            <a:ext cx="725897" cy="725897"/>
            <a:chOff x="0" y="0"/>
            <a:chExt cx="812800" cy="812800"/>
          </a:xfrm>
        </p:grpSpPr>
        <p:sp>
          <p:nvSpPr>
            <p:cNvPr id="305" name="Google Shape;30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24"/>
          <p:cNvSpPr/>
          <p:nvPr/>
        </p:nvSpPr>
        <p:spPr>
          <a:xfrm>
            <a:off x="9240570" y="3901945"/>
            <a:ext cx="2224512" cy="2376527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>
            <a:off x="11803864" y="3950973"/>
            <a:ext cx="2482383" cy="2372273"/>
          </a:xfrm>
          <a:custGeom>
            <a:rect b="b" l="l" r="r" t="t"/>
            <a:pathLst>
              <a:path extrusionOk="0" h="6129020" w="6413500">
                <a:moveTo>
                  <a:pt x="6301740" y="2900680"/>
                </a:moveTo>
                <a:cubicBezTo>
                  <a:pt x="6329680" y="2816860"/>
                  <a:pt x="6413500" y="2020570"/>
                  <a:pt x="6371590" y="1912620"/>
                </a:cubicBezTo>
                <a:cubicBezTo>
                  <a:pt x="6329680" y="1804670"/>
                  <a:pt x="5863590" y="1394460"/>
                  <a:pt x="5742940" y="1358900"/>
                </a:cubicBezTo>
                <a:cubicBezTo>
                  <a:pt x="5491480" y="1285240"/>
                  <a:pt x="4833620" y="1391920"/>
                  <a:pt x="4833620" y="1391920"/>
                </a:cubicBezTo>
                <a:cubicBezTo>
                  <a:pt x="4833620" y="1391920"/>
                  <a:pt x="4947920" y="920750"/>
                  <a:pt x="4928870" y="744220"/>
                </a:cubicBezTo>
                <a:cubicBezTo>
                  <a:pt x="4909820" y="567690"/>
                  <a:pt x="4446270" y="240030"/>
                  <a:pt x="4344670" y="135890"/>
                </a:cubicBezTo>
                <a:cubicBezTo>
                  <a:pt x="4244340" y="33020"/>
                  <a:pt x="3361690" y="0"/>
                  <a:pt x="3166110" y="64770"/>
                </a:cubicBezTo>
                <a:cubicBezTo>
                  <a:pt x="2970530" y="128270"/>
                  <a:pt x="2616200" y="675640"/>
                  <a:pt x="2616200" y="675640"/>
                </a:cubicBezTo>
                <a:cubicBezTo>
                  <a:pt x="2616200" y="675640"/>
                  <a:pt x="1983740" y="247650"/>
                  <a:pt x="1827530" y="198120"/>
                </a:cubicBezTo>
                <a:cubicBezTo>
                  <a:pt x="1670050" y="148590"/>
                  <a:pt x="1182370" y="417830"/>
                  <a:pt x="965200" y="571500"/>
                </a:cubicBezTo>
                <a:cubicBezTo>
                  <a:pt x="748030" y="725170"/>
                  <a:pt x="566420" y="1586230"/>
                  <a:pt x="554990" y="1784350"/>
                </a:cubicBezTo>
                <a:cubicBezTo>
                  <a:pt x="543560" y="1982470"/>
                  <a:pt x="866140" y="2520950"/>
                  <a:pt x="866140" y="2520950"/>
                </a:cubicBezTo>
                <a:cubicBezTo>
                  <a:pt x="866140" y="2520950"/>
                  <a:pt x="298450" y="2749550"/>
                  <a:pt x="212090" y="2876550"/>
                </a:cubicBezTo>
                <a:cubicBezTo>
                  <a:pt x="125730" y="3003550"/>
                  <a:pt x="0" y="4114800"/>
                  <a:pt x="39370" y="4263390"/>
                </a:cubicBezTo>
                <a:cubicBezTo>
                  <a:pt x="78740" y="4411980"/>
                  <a:pt x="447040" y="4792980"/>
                  <a:pt x="708660" y="4876800"/>
                </a:cubicBezTo>
                <a:cubicBezTo>
                  <a:pt x="971550" y="4960620"/>
                  <a:pt x="1666240" y="4890770"/>
                  <a:pt x="1666240" y="4890770"/>
                </a:cubicBezTo>
                <a:cubicBezTo>
                  <a:pt x="1666240" y="4890770"/>
                  <a:pt x="1661160" y="5490210"/>
                  <a:pt x="1710690" y="5615940"/>
                </a:cubicBezTo>
                <a:cubicBezTo>
                  <a:pt x="1760220" y="5741670"/>
                  <a:pt x="2270760" y="6129020"/>
                  <a:pt x="2510790" y="6129020"/>
                </a:cubicBezTo>
                <a:cubicBezTo>
                  <a:pt x="2750820" y="6129020"/>
                  <a:pt x="3686810" y="6043930"/>
                  <a:pt x="3790950" y="5955030"/>
                </a:cubicBezTo>
                <a:cubicBezTo>
                  <a:pt x="3895090" y="5866130"/>
                  <a:pt x="4146550" y="5349240"/>
                  <a:pt x="4146550" y="5349240"/>
                </a:cubicBezTo>
                <a:cubicBezTo>
                  <a:pt x="4146550" y="5349240"/>
                  <a:pt x="4710430" y="5542280"/>
                  <a:pt x="4895850" y="5574030"/>
                </a:cubicBezTo>
                <a:cubicBezTo>
                  <a:pt x="5081270" y="5605780"/>
                  <a:pt x="5877560" y="5219700"/>
                  <a:pt x="5957570" y="5104130"/>
                </a:cubicBezTo>
                <a:cubicBezTo>
                  <a:pt x="6037580" y="4988560"/>
                  <a:pt x="6276340" y="4080510"/>
                  <a:pt x="6220460" y="3983990"/>
                </a:cubicBezTo>
                <a:cubicBezTo>
                  <a:pt x="6165850" y="3888740"/>
                  <a:pt x="5801360" y="3380740"/>
                  <a:pt x="5801360" y="3380740"/>
                </a:cubicBezTo>
                <a:cubicBezTo>
                  <a:pt x="5801360" y="3380740"/>
                  <a:pt x="6247130" y="3058160"/>
                  <a:pt x="6300470" y="289941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4"/>
          <p:cNvSpPr/>
          <p:nvPr/>
        </p:nvSpPr>
        <p:spPr>
          <a:xfrm>
            <a:off x="6479830" y="3912803"/>
            <a:ext cx="2365221" cy="2365221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4"/>
          <p:cNvSpPr/>
          <p:nvPr/>
        </p:nvSpPr>
        <p:spPr>
          <a:xfrm>
            <a:off x="14595223" y="3981905"/>
            <a:ext cx="2444209" cy="2353072"/>
          </a:xfrm>
          <a:custGeom>
            <a:rect b="b" l="l" r="r" t="t"/>
            <a:pathLst>
              <a:path extrusionOk="0" h="5251450" w="5454843">
                <a:moveTo>
                  <a:pt x="5454843" y="4872990"/>
                </a:moveTo>
                <a:cubicBezTo>
                  <a:pt x="5454843" y="4810760"/>
                  <a:pt x="5003784" y="4394200"/>
                  <a:pt x="5003784" y="4394200"/>
                </a:cubicBezTo>
                <a:cubicBezTo>
                  <a:pt x="5003784" y="4394200"/>
                  <a:pt x="4708448" y="2915920"/>
                  <a:pt x="4635419" y="2741930"/>
                </a:cubicBezTo>
                <a:cubicBezTo>
                  <a:pt x="4562390" y="2567940"/>
                  <a:pt x="3771963" y="1507490"/>
                  <a:pt x="3668863" y="1437640"/>
                </a:cubicBezTo>
                <a:cubicBezTo>
                  <a:pt x="3565764" y="1367790"/>
                  <a:pt x="2355422" y="535940"/>
                  <a:pt x="2272727" y="468630"/>
                </a:cubicBezTo>
                <a:cubicBezTo>
                  <a:pt x="2112709" y="340360"/>
                  <a:pt x="171006" y="0"/>
                  <a:pt x="91534" y="77470"/>
                </a:cubicBezTo>
                <a:cubicBezTo>
                  <a:pt x="0" y="154940"/>
                  <a:pt x="624213" y="1751330"/>
                  <a:pt x="705833" y="1948180"/>
                </a:cubicBezTo>
                <a:cubicBezTo>
                  <a:pt x="787454" y="2145030"/>
                  <a:pt x="1616544" y="3544570"/>
                  <a:pt x="1787302" y="3770630"/>
                </a:cubicBezTo>
                <a:cubicBezTo>
                  <a:pt x="1958060" y="3996690"/>
                  <a:pt x="2981535" y="4730750"/>
                  <a:pt x="3142627" y="4787900"/>
                </a:cubicBezTo>
                <a:cubicBezTo>
                  <a:pt x="3302646" y="4843780"/>
                  <a:pt x="4813695" y="4853940"/>
                  <a:pt x="4813695" y="4853940"/>
                </a:cubicBezTo>
                <a:cubicBezTo>
                  <a:pt x="4813695" y="4853940"/>
                  <a:pt x="5200317" y="5251450"/>
                  <a:pt x="5242201" y="5251450"/>
                </a:cubicBezTo>
                <a:cubicBezTo>
                  <a:pt x="5284085" y="5251450"/>
                  <a:pt x="5378593" y="5144770"/>
                  <a:pt x="5378593" y="5144770"/>
                </a:cubicBezTo>
                <a:cubicBezTo>
                  <a:pt x="5378593" y="5144770"/>
                  <a:pt x="5454843" y="4936490"/>
                  <a:pt x="5454843" y="48742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6456651" y="6898380"/>
            <a:ext cx="2396915" cy="2190195"/>
          </a:xfrm>
          <a:custGeom>
            <a:rect b="b" l="l" r="r" t="t"/>
            <a:pathLst>
              <a:path extrusionOk="0" h="5880100" w="6435090">
                <a:moveTo>
                  <a:pt x="5557520" y="2650490"/>
                </a:moveTo>
                <a:cubicBezTo>
                  <a:pt x="5621020" y="2602230"/>
                  <a:pt x="5939790" y="2305050"/>
                  <a:pt x="5975350" y="2175510"/>
                </a:cubicBezTo>
                <a:cubicBezTo>
                  <a:pt x="6010910" y="2045970"/>
                  <a:pt x="6019800" y="1554480"/>
                  <a:pt x="5941060" y="1473200"/>
                </a:cubicBezTo>
                <a:cubicBezTo>
                  <a:pt x="5822950" y="1351280"/>
                  <a:pt x="5290820" y="1305560"/>
                  <a:pt x="5172710" y="1300480"/>
                </a:cubicBezTo>
                <a:cubicBezTo>
                  <a:pt x="5054600" y="1295400"/>
                  <a:pt x="4287520" y="1468120"/>
                  <a:pt x="4222750" y="1497330"/>
                </a:cubicBezTo>
                <a:cubicBezTo>
                  <a:pt x="4157980" y="1526540"/>
                  <a:pt x="3737610" y="1817370"/>
                  <a:pt x="3737610" y="1817370"/>
                </a:cubicBezTo>
                <a:cubicBezTo>
                  <a:pt x="3737610" y="1817370"/>
                  <a:pt x="3738880" y="1366520"/>
                  <a:pt x="3732530" y="1273810"/>
                </a:cubicBezTo>
                <a:cubicBezTo>
                  <a:pt x="3724910" y="1181100"/>
                  <a:pt x="3522980" y="527050"/>
                  <a:pt x="3432810" y="438150"/>
                </a:cubicBezTo>
                <a:cubicBezTo>
                  <a:pt x="3343910" y="349250"/>
                  <a:pt x="2938780" y="0"/>
                  <a:pt x="2847340" y="0"/>
                </a:cubicBezTo>
                <a:cubicBezTo>
                  <a:pt x="2649220" y="0"/>
                  <a:pt x="2292350" y="170180"/>
                  <a:pt x="2128520" y="448310"/>
                </a:cubicBezTo>
                <a:cubicBezTo>
                  <a:pt x="1964690" y="726440"/>
                  <a:pt x="2122170" y="1240790"/>
                  <a:pt x="2137410" y="1308100"/>
                </a:cubicBezTo>
                <a:cubicBezTo>
                  <a:pt x="2152650" y="1375410"/>
                  <a:pt x="2272030" y="1781810"/>
                  <a:pt x="2425700" y="2147570"/>
                </a:cubicBezTo>
                <a:cubicBezTo>
                  <a:pt x="2092960" y="1812290"/>
                  <a:pt x="1764030" y="1516380"/>
                  <a:pt x="1624330" y="1451610"/>
                </a:cubicBezTo>
                <a:cubicBezTo>
                  <a:pt x="1484630" y="1386840"/>
                  <a:pt x="960120" y="1397000"/>
                  <a:pt x="811530" y="1435100"/>
                </a:cubicBezTo>
                <a:cubicBezTo>
                  <a:pt x="662940" y="1473200"/>
                  <a:pt x="137160" y="1764030"/>
                  <a:pt x="68580" y="1931670"/>
                </a:cubicBezTo>
                <a:cubicBezTo>
                  <a:pt x="0" y="2099310"/>
                  <a:pt x="285750" y="2660650"/>
                  <a:pt x="368300" y="2733040"/>
                </a:cubicBezTo>
                <a:cubicBezTo>
                  <a:pt x="450850" y="2805430"/>
                  <a:pt x="994410" y="3051810"/>
                  <a:pt x="1196340" y="3069590"/>
                </a:cubicBezTo>
                <a:lnTo>
                  <a:pt x="1554480" y="3102610"/>
                </a:lnTo>
                <a:cubicBezTo>
                  <a:pt x="1554480" y="3102610"/>
                  <a:pt x="783590" y="3448050"/>
                  <a:pt x="680720" y="3530600"/>
                </a:cubicBezTo>
                <a:cubicBezTo>
                  <a:pt x="577850" y="3613150"/>
                  <a:pt x="113030" y="4206240"/>
                  <a:pt x="137160" y="4366260"/>
                </a:cubicBezTo>
                <a:cubicBezTo>
                  <a:pt x="160020" y="4526280"/>
                  <a:pt x="535940" y="4839970"/>
                  <a:pt x="662940" y="4860290"/>
                </a:cubicBezTo>
                <a:cubicBezTo>
                  <a:pt x="789940" y="4880610"/>
                  <a:pt x="1323340" y="4864100"/>
                  <a:pt x="1521460" y="4809490"/>
                </a:cubicBezTo>
                <a:cubicBezTo>
                  <a:pt x="1719580" y="4754880"/>
                  <a:pt x="2228850" y="4471670"/>
                  <a:pt x="2284730" y="4418330"/>
                </a:cubicBezTo>
                <a:cubicBezTo>
                  <a:pt x="2340610" y="4364990"/>
                  <a:pt x="2485390" y="4166870"/>
                  <a:pt x="2485390" y="4166870"/>
                </a:cubicBezTo>
                <a:cubicBezTo>
                  <a:pt x="2485390" y="4166870"/>
                  <a:pt x="2496820" y="4500880"/>
                  <a:pt x="2509520" y="4591050"/>
                </a:cubicBezTo>
                <a:cubicBezTo>
                  <a:pt x="2531110" y="4752340"/>
                  <a:pt x="2693670" y="5274310"/>
                  <a:pt x="2743200" y="5332730"/>
                </a:cubicBezTo>
                <a:cubicBezTo>
                  <a:pt x="2792730" y="5391150"/>
                  <a:pt x="3152140" y="5783580"/>
                  <a:pt x="3266440" y="5822950"/>
                </a:cubicBezTo>
                <a:cubicBezTo>
                  <a:pt x="3380740" y="5862320"/>
                  <a:pt x="4017010" y="5880100"/>
                  <a:pt x="4070350" y="5798820"/>
                </a:cubicBezTo>
                <a:cubicBezTo>
                  <a:pt x="4137660" y="5695950"/>
                  <a:pt x="4312920" y="5257800"/>
                  <a:pt x="4310380" y="5109210"/>
                </a:cubicBezTo>
                <a:cubicBezTo>
                  <a:pt x="4309110" y="4997450"/>
                  <a:pt x="4265930" y="4512310"/>
                  <a:pt x="4225290" y="4419600"/>
                </a:cubicBezTo>
                <a:cubicBezTo>
                  <a:pt x="4184650" y="4326890"/>
                  <a:pt x="4066540" y="4064000"/>
                  <a:pt x="4058920" y="4050030"/>
                </a:cubicBezTo>
                <a:cubicBezTo>
                  <a:pt x="4058920" y="4050030"/>
                  <a:pt x="4126230" y="4056380"/>
                  <a:pt x="4164330" y="4071620"/>
                </a:cubicBezTo>
                <a:cubicBezTo>
                  <a:pt x="4202430" y="4086860"/>
                  <a:pt x="4554220" y="4351020"/>
                  <a:pt x="4593590" y="4373880"/>
                </a:cubicBezTo>
                <a:cubicBezTo>
                  <a:pt x="4648200" y="4406900"/>
                  <a:pt x="5059680" y="4537710"/>
                  <a:pt x="5121910" y="4549140"/>
                </a:cubicBezTo>
                <a:cubicBezTo>
                  <a:pt x="5184140" y="4560570"/>
                  <a:pt x="5777230" y="4606290"/>
                  <a:pt x="5930900" y="4569460"/>
                </a:cubicBezTo>
                <a:cubicBezTo>
                  <a:pt x="6084570" y="4533900"/>
                  <a:pt x="6386830" y="4235450"/>
                  <a:pt x="6410960" y="4152900"/>
                </a:cubicBezTo>
                <a:cubicBezTo>
                  <a:pt x="6435090" y="4070350"/>
                  <a:pt x="6209030" y="3556000"/>
                  <a:pt x="6150610" y="3503930"/>
                </a:cubicBezTo>
                <a:cubicBezTo>
                  <a:pt x="6092190" y="3451860"/>
                  <a:pt x="5534660" y="3112770"/>
                  <a:pt x="5474970" y="3081020"/>
                </a:cubicBezTo>
                <a:cubicBezTo>
                  <a:pt x="5415280" y="3049270"/>
                  <a:pt x="4913630" y="2941320"/>
                  <a:pt x="4913630" y="2941320"/>
                </a:cubicBezTo>
                <a:cubicBezTo>
                  <a:pt x="4913630" y="2941320"/>
                  <a:pt x="5469890" y="2716530"/>
                  <a:pt x="5557520" y="264795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9251428" y="7056670"/>
            <a:ext cx="2212081" cy="2054768"/>
          </a:xfrm>
          <a:custGeom>
            <a:rect b="b" l="l" r="r" t="t"/>
            <a:pathLst>
              <a:path extrusionOk="0" h="5922010" w="6375400">
                <a:moveTo>
                  <a:pt x="6336030" y="815340"/>
                </a:moveTo>
                <a:cubicBezTo>
                  <a:pt x="6201410" y="491490"/>
                  <a:pt x="5831840" y="0"/>
                  <a:pt x="5665470" y="41910"/>
                </a:cubicBezTo>
                <a:cubicBezTo>
                  <a:pt x="5547360" y="72390"/>
                  <a:pt x="5128260" y="344170"/>
                  <a:pt x="5040630" y="543560"/>
                </a:cubicBezTo>
                <a:cubicBezTo>
                  <a:pt x="4954270" y="739140"/>
                  <a:pt x="4870450" y="886460"/>
                  <a:pt x="4792980" y="1096010"/>
                </a:cubicBezTo>
                <a:cubicBezTo>
                  <a:pt x="4733290" y="806450"/>
                  <a:pt x="4671060" y="443230"/>
                  <a:pt x="4572000" y="358140"/>
                </a:cubicBezTo>
                <a:cubicBezTo>
                  <a:pt x="4472940" y="273050"/>
                  <a:pt x="3972560" y="60960"/>
                  <a:pt x="3811270" y="102870"/>
                </a:cubicBezTo>
                <a:cubicBezTo>
                  <a:pt x="3649980" y="144780"/>
                  <a:pt x="3395980" y="521970"/>
                  <a:pt x="3376930" y="581660"/>
                </a:cubicBezTo>
                <a:cubicBezTo>
                  <a:pt x="3350260" y="665480"/>
                  <a:pt x="3182620" y="1134110"/>
                  <a:pt x="3182620" y="1134110"/>
                </a:cubicBezTo>
                <a:cubicBezTo>
                  <a:pt x="3120390" y="878840"/>
                  <a:pt x="2971800" y="488950"/>
                  <a:pt x="2880360" y="402590"/>
                </a:cubicBezTo>
                <a:cubicBezTo>
                  <a:pt x="2830830" y="356870"/>
                  <a:pt x="2311400" y="287020"/>
                  <a:pt x="2143760" y="353060"/>
                </a:cubicBezTo>
                <a:cubicBezTo>
                  <a:pt x="1996440" y="410210"/>
                  <a:pt x="1791970" y="772160"/>
                  <a:pt x="1753870" y="815340"/>
                </a:cubicBezTo>
                <a:cubicBezTo>
                  <a:pt x="1673860" y="908050"/>
                  <a:pt x="1544320" y="1229360"/>
                  <a:pt x="1544320" y="1229360"/>
                </a:cubicBezTo>
                <a:cubicBezTo>
                  <a:pt x="1480820" y="1052830"/>
                  <a:pt x="1221740" y="605790"/>
                  <a:pt x="1151890" y="544830"/>
                </a:cubicBezTo>
                <a:cubicBezTo>
                  <a:pt x="937260" y="359410"/>
                  <a:pt x="317500" y="374650"/>
                  <a:pt x="269240" y="425450"/>
                </a:cubicBezTo>
                <a:cubicBezTo>
                  <a:pt x="220980" y="474980"/>
                  <a:pt x="0" y="1666240"/>
                  <a:pt x="0" y="1666240"/>
                </a:cubicBezTo>
                <a:cubicBezTo>
                  <a:pt x="0" y="1666240"/>
                  <a:pt x="289560" y="3577590"/>
                  <a:pt x="304800" y="3872230"/>
                </a:cubicBezTo>
                <a:cubicBezTo>
                  <a:pt x="320040" y="4166870"/>
                  <a:pt x="1258570" y="5237480"/>
                  <a:pt x="1412240" y="5373370"/>
                </a:cubicBezTo>
                <a:cubicBezTo>
                  <a:pt x="1565910" y="5509260"/>
                  <a:pt x="3445510" y="5922010"/>
                  <a:pt x="3581400" y="5895340"/>
                </a:cubicBezTo>
                <a:cubicBezTo>
                  <a:pt x="3717290" y="5868670"/>
                  <a:pt x="5062220" y="5316220"/>
                  <a:pt x="5227320" y="5204460"/>
                </a:cubicBezTo>
                <a:cubicBezTo>
                  <a:pt x="5392420" y="5092700"/>
                  <a:pt x="5947410" y="4250690"/>
                  <a:pt x="6084570" y="3940810"/>
                </a:cubicBezTo>
                <a:cubicBezTo>
                  <a:pt x="6220460" y="3630930"/>
                  <a:pt x="6257290" y="2688590"/>
                  <a:pt x="6289040" y="2518410"/>
                </a:cubicBezTo>
                <a:cubicBezTo>
                  <a:pt x="6320790" y="2348230"/>
                  <a:pt x="6375400" y="913130"/>
                  <a:pt x="6334760" y="81661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11855552" y="6777509"/>
            <a:ext cx="2438099" cy="2427928"/>
          </a:xfrm>
          <a:custGeom>
            <a:rect b="b" l="l" r="r" t="t"/>
            <a:pathLst>
              <a:path extrusionOk="0" h="6366510" w="6393180">
                <a:moveTo>
                  <a:pt x="5767070" y="4351020"/>
                </a:moveTo>
                <a:cubicBezTo>
                  <a:pt x="5833110" y="4271010"/>
                  <a:pt x="6283960" y="3223260"/>
                  <a:pt x="6338570" y="3114040"/>
                </a:cubicBezTo>
                <a:cubicBezTo>
                  <a:pt x="6393180" y="3004820"/>
                  <a:pt x="6372860" y="2501900"/>
                  <a:pt x="6336030" y="2360930"/>
                </a:cubicBezTo>
                <a:cubicBezTo>
                  <a:pt x="6299200" y="2219960"/>
                  <a:pt x="6080760" y="1901190"/>
                  <a:pt x="5985510" y="1888490"/>
                </a:cubicBezTo>
                <a:cubicBezTo>
                  <a:pt x="5890260" y="1875790"/>
                  <a:pt x="5208270" y="2169160"/>
                  <a:pt x="5114290" y="2258060"/>
                </a:cubicBezTo>
                <a:cubicBezTo>
                  <a:pt x="5044440" y="2324100"/>
                  <a:pt x="4718050" y="2791460"/>
                  <a:pt x="4718050" y="2791460"/>
                </a:cubicBezTo>
                <a:cubicBezTo>
                  <a:pt x="4718050" y="2791460"/>
                  <a:pt x="4682490" y="2797810"/>
                  <a:pt x="4681220" y="2800350"/>
                </a:cubicBezTo>
                <a:cubicBezTo>
                  <a:pt x="4720590" y="2692400"/>
                  <a:pt x="5008880" y="2114550"/>
                  <a:pt x="5008880" y="2114550"/>
                </a:cubicBezTo>
                <a:cubicBezTo>
                  <a:pt x="5008880" y="2114550"/>
                  <a:pt x="5071110" y="1492250"/>
                  <a:pt x="5008880" y="1366520"/>
                </a:cubicBezTo>
                <a:cubicBezTo>
                  <a:pt x="4947920" y="1240790"/>
                  <a:pt x="4530090" y="896620"/>
                  <a:pt x="4431030" y="899160"/>
                </a:cubicBezTo>
                <a:cubicBezTo>
                  <a:pt x="4331970" y="900430"/>
                  <a:pt x="3837940" y="1155700"/>
                  <a:pt x="3803650" y="1188720"/>
                </a:cubicBezTo>
                <a:cubicBezTo>
                  <a:pt x="3773170" y="1217930"/>
                  <a:pt x="3436620" y="1562100"/>
                  <a:pt x="3408680" y="1652270"/>
                </a:cubicBezTo>
                <a:cubicBezTo>
                  <a:pt x="3382010" y="1743710"/>
                  <a:pt x="3206750" y="2340610"/>
                  <a:pt x="3195320" y="2415540"/>
                </a:cubicBezTo>
                <a:cubicBezTo>
                  <a:pt x="3135630" y="2373630"/>
                  <a:pt x="3168650" y="2396490"/>
                  <a:pt x="3111500" y="2352040"/>
                </a:cubicBezTo>
                <a:cubicBezTo>
                  <a:pt x="3122930" y="2296160"/>
                  <a:pt x="3182620" y="1992630"/>
                  <a:pt x="3181350" y="1985010"/>
                </a:cubicBezTo>
                <a:cubicBezTo>
                  <a:pt x="3218180" y="1648460"/>
                  <a:pt x="3267710" y="1270000"/>
                  <a:pt x="3266440" y="1013460"/>
                </a:cubicBezTo>
                <a:cubicBezTo>
                  <a:pt x="3255010" y="958850"/>
                  <a:pt x="3018790" y="331470"/>
                  <a:pt x="2954020" y="273050"/>
                </a:cubicBezTo>
                <a:cubicBezTo>
                  <a:pt x="2861310" y="173990"/>
                  <a:pt x="2550160" y="0"/>
                  <a:pt x="2443480" y="33020"/>
                </a:cubicBezTo>
                <a:cubicBezTo>
                  <a:pt x="2358390" y="60960"/>
                  <a:pt x="2004060" y="322580"/>
                  <a:pt x="1969770" y="403860"/>
                </a:cubicBezTo>
                <a:cubicBezTo>
                  <a:pt x="1893570" y="590550"/>
                  <a:pt x="1916430" y="938530"/>
                  <a:pt x="1880870" y="1134110"/>
                </a:cubicBezTo>
                <a:cubicBezTo>
                  <a:pt x="1786890" y="1032510"/>
                  <a:pt x="1606550" y="783590"/>
                  <a:pt x="1494790" y="704850"/>
                </a:cubicBezTo>
                <a:cubicBezTo>
                  <a:pt x="1447800" y="675640"/>
                  <a:pt x="1210310" y="538480"/>
                  <a:pt x="1108710" y="518160"/>
                </a:cubicBezTo>
                <a:cubicBezTo>
                  <a:pt x="1008380" y="497840"/>
                  <a:pt x="635000" y="508000"/>
                  <a:pt x="577850" y="568960"/>
                </a:cubicBezTo>
                <a:cubicBezTo>
                  <a:pt x="520700" y="629920"/>
                  <a:pt x="435610" y="1266190"/>
                  <a:pt x="482600" y="1418590"/>
                </a:cubicBezTo>
                <a:cubicBezTo>
                  <a:pt x="513080" y="1518920"/>
                  <a:pt x="669290" y="1811020"/>
                  <a:pt x="728980" y="1899920"/>
                </a:cubicBezTo>
                <a:cubicBezTo>
                  <a:pt x="774700" y="1967230"/>
                  <a:pt x="943610" y="2075180"/>
                  <a:pt x="1122680" y="2184400"/>
                </a:cubicBezTo>
                <a:cubicBezTo>
                  <a:pt x="933450" y="2193290"/>
                  <a:pt x="655320" y="2204720"/>
                  <a:pt x="553720" y="2226310"/>
                </a:cubicBezTo>
                <a:cubicBezTo>
                  <a:pt x="453390" y="2247900"/>
                  <a:pt x="48260" y="2518410"/>
                  <a:pt x="24130" y="2599690"/>
                </a:cubicBezTo>
                <a:cubicBezTo>
                  <a:pt x="0" y="2680970"/>
                  <a:pt x="54610" y="3176270"/>
                  <a:pt x="83820" y="3235960"/>
                </a:cubicBezTo>
                <a:cubicBezTo>
                  <a:pt x="113030" y="3295650"/>
                  <a:pt x="381000" y="3511550"/>
                  <a:pt x="473710" y="3543300"/>
                </a:cubicBezTo>
                <a:cubicBezTo>
                  <a:pt x="567690" y="3575050"/>
                  <a:pt x="1103630" y="3558540"/>
                  <a:pt x="1151890" y="3547110"/>
                </a:cubicBezTo>
                <a:cubicBezTo>
                  <a:pt x="1198880" y="3535680"/>
                  <a:pt x="1497330" y="3465830"/>
                  <a:pt x="1645920" y="3412490"/>
                </a:cubicBezTo>
                <a:cubicBezTo>
                  <a:pt x="1689100" y="3412490"/>
                  <a:pt x="1753870" y="3450590"/>
                  <a:pt x="1797050" y="3450590"/>
                </a:cubicBezTo>
                <a:cubicBezTo>
                  <a:pt x="1727200" y="3470910"/>
                  <a:pt x="1543050" y="3514090"/>
                  <a:pt x="1510030" y="3528060"/>
                </a:cubicBezTo>
                <a:cubicBezTo>
                  <a:pt x="1477010" y="3542030"/>
                  <a:pt x="971550" y="3788410"/>
                  <a:pt x="877570" y="3882390"/>
                </a:cubicBezTo>
                <a:cubicBezTo>
                  <a:pt x="783590" y="3976370"/>
                  <a:pt x="662940" y="4366260"/>
                  <a:pt x="669290" y="4446270"/>
                </a:cubicBezTo>
                <a:cubicBezTo>
                  <a:pt x="675640" y="4526280"/>
                  <a:pt x="1041400" y="4958080"/>
                  <a:pt x="1137920" y="5003800"/>
                </a:cubicBezTo>
                <a:cubicBezTo>
                  <a:pt x="1244600" y="5054600"/>
                  <a:pt x="1770380" y="4973320"/>
                  <a:pt x="1841500" y="4956810"/>
                </a:cubicBezTo>
                <a:cubicBezTo>
                  <a:pt x="1912620" y="4940300"/>
                  <a:pt x="2603500" y="4605020"/>
                  <a:pt x="2651760" y="4579620"/>
                </a:cubicBezTo>
                <a:cubicBezTo>
                  <a:pt x="2661920" y="4582160"/>
                  <a:pt x="2693670" y="4589780"/>
                  <a:pt x="2706370" y="4594860"/>
                </a:cubicBezTo>
                <a:cubicBezTo>
                  <a:pt x="2588260" y="4659630"/>
                  <a:pt x="2373630" y="4817110"/>
                  <a:pt x="2270760" y="4898390"/>
                </a:cubicBezTo>
                <a:cubicBezTo>
                  <a:pt x="2211070" y="4945380"/>
                  <a:pt x="1604010" y="5411470"/>
                  <a:pt x="1591310" y="5514340"/>
                </a:cubicBezTo>
                <a:cubicBezTo>
                  <a:pt x="1577340" y="5615940"/>
                  <a:pt x="1638300" y="6092190"/>
                  <a:pt x="1661160" y="6139180"/>
                </a:cubicBezTo>
                <a:cubicBezTo>
                  <a:pt x="1685290" y="6186170"/>
                  <a:pt x="2198370" y="6333490"/>
                  <a:pt x="2294890" y="6350000"/>
                </a:cubicBezTo>
                <a:cubicBezTo>
                  <a:pt x="2392680" y="6366510"/>
                  <a:pt x="2947670" y="6235700"/>
                  <a:pt x="3041650" y="6215380"/>
                </a:cubicBezTo>
                <a:cubicBezTo>
                  <a:pt x="3135630" y="6195060"/>
                  <a:pt x="3774440" y="5972810"/>
                  <a:pt x="3774440" y="5972810"/>
                </a:cubicBezTo>
                <a:cubicBezTo>
                  <a:pt x="3774440" y="5972810"/>
                  <a:pt x="4488180" y="5513070"/>
                  <a:pt x="4526280" y="5495290"/>
                </a:cubicBezTo>
                <a:cubicBezTo>
                  <a:pt x="4528820" y="5497830"/>
                  <a:pt x="4795520" y="5697220"/>
                  <a:pt x="4795520" y="5697220"/>
                </a:cubicBezTo>
                <a:cubicBezTo>
                  <a:pt x="4795520" y="5697220"/>
                  <a:pt x="5057140" y="6065520"/>
                  <a:pt x="5124450" y="6078220"/>
                </a:cubicBezTo>
                <a:cubicBezTo>
                  <a:pt x="5180330" y="6080760"/>
                  <a:pt x="5481320" y="5895340"/>
                  <a:pt x="5513070" y="5859780"/>
                </a:cubicBezTo>
                <a:cubicBezTo>
                  <a:pt x="5544820" y="5824220"/>
                  <a:pt x="5679440" y="5610860"/>
                  <a:pt x="5689600" y="5574030"/>
                </a:cubicBezTo>
                <a:cubicBezTo>
                  <a:pt x="5699760" y="5537200"/>
                  <a:pt x="5289550" y="5177790"/>
                  <a:pt x="5289550" y="5177790"/>
                </a:cubicBezTo>
                <a:lnTo>
                  <a:pt x="5166360" y="4975860"/>
                </a:lnTo>
                <a:cubicBezTo>
                  <a:pt x="5166360" y="4975860"/>
                  <a:pt x="5698490" y="4431030"/>
                  <a:pt x="5764530" y="435102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14641761" y="6788649"/>
            <a:ext cx="2586872" cy="2468185"/>
          </a:xfrm>
          <a:custGeom>
            <a:rect b="b" l="l" r="r" t="t"/>
            <a:pathLst>
              <a:path extrusionOk="0" h="6074410" w="6366510">
                <a:moveTo>
                  <a:pt x="5885180" y="2288540"/>
                </a:moveTo>
                <a:cubicBezTo>
                  <a:pt x="5925820" y="2203450"/>
                  <a:pt x="5943600" y="2160270"/>
                  <a:pt x="5975350" y="2053590"/>
                </a:cubicBezTo>
                <a:cubicBezTo>
                  <a:pt x="5980430" y="1998980"/>
                  <a:pt x="6007100" y="1753870"/>
                  <a:pt x="5994400" y="1705610"/>
                </a:cubicBezTo>
                <a:cubicBezTo>
                  <a:pt x="5981700" y="1657350"/>
                  <a:pt x="5833110" y="1443990"/>
                  <a:pt x="5772150" y="1398270"/>
                </a:cubicBezTo>
                <a:cubicBezTo>
                  <a:pt x="5711190" y="1352550"/>
                  <a:pt x="5367020" y="1262380"/>
                  <a:pt x="5367020" y="1262380"/>
                </a:cubicBezTo>
                <a:cubicBezTo>
                  <a:pt x="5367020" y="1262380"/>
                  <a:pt x="5431790" y="1141730"/>
                  <a:pt x="5436870" y="1093470"/>
                </a:cubicBezTo>
                <a:cubicBezTo>
                  <a:pt x="5441950" y="1045210"/>
                  <a:pt x="5477510" y="812800"/>
                  <a:pt x="5422900" y="746760"/>
                </a:cubicBezTo>
                <a:cubicBezTo>
                  <a:pt x="5368290" y="680720"/>
                  <a:pt x="5151120" y="589280"/>
                  <a:pt x="5109210" y="588010"/>
                </a:cubicBezTo>
                <a:cubicBezTo>
                  <a:pt x="5067300" y="586740"/>
                  <a:pt x="4732020" y="665480"/>
                  <a:pt x="4695190" y="687070"/>
                </a:cubicBezTo>
                <a:cubicBezTo>
                  <a:pt x="4659630" y="708660"/>
                  <a:pt x="4127500" y="1027430"/>
                  <a:pt x="4043680" y="1104900"/>
                </a:cubicBezTo>
                <a:cubicBezTo>
                  <a:pt x="3959860" y="1182370"/>
                  <a:pt x="3670300" y="1461770"/>
                  <a:pt x="3489960" y="1661160"/>
                </a:cubicBezTo>
                <a:cubicBezTo>
                  <a:pt x="3487420" y="1474470"/>
                  <a:pt x="3474720" y="1243330"/>
                  <a:pt x="3473450" y="1160780"/>
                </a:cubicBezTo>
                <a:cubicBezTo>
                  <a:pt x="3472180" y="1078230"/>
                  <a:pt x="3357880" y="697230"/>
                  <a:pt x="3342640" y="638810"/>
                </a:cubicBezTo>
                <a:cubicBezTo>
                  <a:pt x="3327400" y="580390"/>
                  <a:pt x="3107690" y="213360"/>
                  <a:pt x="3049270" y="148590"/>
                </a:cubicBezTo>
                <a:cubicBezTo>
                  <a:pt x="2990850" y="83820"/>
                  <a:pt x="2748280" y="0"/>
                  <a:pt x="2677160" y="0"/>
                </a:cubicBezTo>
                <a:cubicBezTo>
                  <a:pt x="2606040" y="0"/>
                  <a:pt x="2386330" y="114300"/>
                  <a:pt x="2368550" y="157480"/>
                </a:cubicBezTo>
                <a:cubicBezTo>
                  <a:pt x="2350770" y="200660"/>
                  <a:pt x="2313940" y="302260"/>
                  <a:pt x="2282190" y="459740"/>
                </a:cubicBezTo>
                <a:cubicBezTo>
                  <a:pt x="2136140" y="416560"/>
                  <a:pt x="1969770" y="392430"/>
                  <a:pt x="1939290" y="407670"/>
                </a:cubicBezTo>
                <a:cubicBezTo>
                  <a:pt x="1908810" y="422910"/>
                  <a:pt x="1670050" y="615950"/>
                  <a:pt x="1639570" y="660400"/>
                </a:cubicBezTo>
                <a:cubicBezTo>
                  <a:pt x="1609090" y="704850"/>
                  <a:pt x="1468120" y="1049020"/>
                  <a:pt x="1468120" y="1049020"/>
                </a:cubicBezTo>
                <a:cubicBezTo>
                  <a:pt x="1468120" y="1049020"/>
                  <a:pt x="1189990" y="828040"/>
                  <a:pt x="1132840" y="836930"/>
                </a:cubicBezTo>
                <a:cubicBezTo>
                  <a:pt x="1049020" y="849630"/>
                  <a:pt x="732790" y="1201420"/>
                  <a:pt x="716280" y="1268730"/>
                </a:cubicBezTo>
                <a:cubicBezTo>
                  <a:pt x="699770" y="1336040"/>
                  <a:pt x="628650" y="1611630"/>
                  <a:pt x="637540" y="1672590"/>
                </a:cubicBezTo>
                <a:cubicBezTo>
                  <a:pt x="646430" y="1733550"/>
                  <a:pt x="861060" y="2000250"/>
                  <a:pt x="913130" y="2059940"/>
                </a:cubicBezTo>
                <a:cubicBezTo>
                  <a:pt x="965200" y="2119630"/>
                  <a:pt x="1363980" y="2397760"/>
                  <a:pt x="1363980" y="2397760"/>
                </a:cubicBezTo>
                <a:cubicBezTo>
                  <a:pt x="1363980" y="2397760"/>
                  <a:pt x="1539240" y="2542540"/>
                  <a:pt x="1621790" y="2628900"/>
                </a:cubicBezTo>
                <a:cubicBezTo>
                  <a:pt x="1511300" y="2687320"/>
                  <a:pt x="1367790" y="2725420"/>
                  <a:pt x="1223010" y="2767330"/>
                </a:cubicBezTo>
                <a:cubicBezTo>
                  <a:pt x="924560" y="2852420"/>
                  <a:pt x="617220" y="2918460"/>
                  <a:pt x="563880" y="2946400"/>
                </a:cubicBezTo>
                <a:cubicBezTo>
                  <a:pt x="483870" y="2988310"/>
                  <a:pt x="172720" y="3175000"/>
                  <a:pt x="148590" y="3225800"/>
                </a:cubicBezTo>
                <a:cubicBezTo>
                  <a:pt x="125730" y="3275330"/>
                  <a:pt x="0" y="3619500"/>
                  <a:pt x="13970" y="3669030"/>
                </a:cubicBezTo>
                <a:cubicBezTo>
                  <a:pt x="27940" y="3718560"/>
                  <a:pt x="175260" y="3914140"/>
                  <a:pt x="214630" y="3933190"/>
                </a:cubicBezTo>
                <a:cubicBezTo>
                  <a:pt x="254000" y="3952240"/>
                  <a:pt x="367030" y="3966210"/>
                  <a:pt x="461010" y="3992880"/>
                </a:cubicBezTo>
                <a:cubicBezTo>
                  <a:pt x="425450" y="4183380"/>
                  <a:pt x="361950" y="4354830"/>
                  <a:pt x="379730" y="4415790"/>
                </a:cubicBezTo>
                <a:cubicBezTo>
                  <a:pt x="397510" y="4476750"/>
                  <a:pt x="439420" y="4640580"/>
                  <a:pt x="482600" y="4674870"/>
                </a:cubicBezTo>
                <a:cubicBezTo>
                  <a:pt x="525780" y="4709160"/>
                  <a:pt x="666750" y="4763770"/>
                  <a:pt x="725170" y="4780280"/>
                </a:cubicBezTo>
                <a:cubicBezTo>
                  <a:pt x="782320" y="4796790"/>
                  <a:pt x="1051560" y="4805680"/>
                  <a:pt x="1051560" y="4805680"/>
                </a:cubicBezTo>
                <a:cubicBezTo>
                  <a:pt x="1051560" y="4805680"/>
                  <a:pt x="963930" y="5126990"/>
                  <a:pt x="976630" y="5182870"/>
                </a:cubicBezTo>
                <a:cubicBezTo>
                  <a:pt x="989330" y="5238750"/>
                  <a:pt x="1192530" y="5538470"/>
                  <a:pt x="1271270" y="5557520"/>
                </a:cubicBezTo>
                <a:cubicBezTo>
                  <a:pt x="1350010" y="5576570"/>
                  <a:pt x="2026920" y="5449570"/>
                  <a:pt x="2100580" y="5374640"/>
                </a:cubicBezTo>
                <a:cubicBezTo>
                  <a:pt x="2174240" y="5299710"/>
                  <a:pt x="2550160" y="4914900"/>
                  <a:pt x="2797810" y="4672330"/>
                </a:cubicBezTo>
                <a:cubicBezTo>
                  <a:pt x="2840990" y="4874260"/>
                  <a:pt x="2938780" y="5209540"/>
                  <a:pt x="2938780" y="5209540"/>
                </a:cubicBezTo>
                <a:cubicBezTo>
                  <a:pt x="2938780" y="5209540"/>
                  <a:pt x="3006090" y="5811520"/>
                  <a:pt x="3070860" y="5869940"/>
                </a:cubicBezTo>
                <a:cubicBezTo>
                  <a:pt x="3135630" y="5928360"/>
                  <a:pt x="3366770" y="6074410"/>
                  <a:pt x="3431540" y="6074410"/>
                </a:cubicBezTo>
                <a:cubicBezTo>
                  <a:pt x="3496310" y="6074410"/>
                  <a:pt x="3680460" y="6035040"/>
                  <a:pt x="3713480" y="6004560"/>
                </a:cubicBezTo>
                <a:cubicBezTo>
                  <a:pt x="3746500" y="5974080"/>
                  <a:pt x="3917950" y="5838190"/>
                  <a:pt x="3934460" y="5802630"/>
                </a:cubicBezTo>
                <a:cubicBezTo>
                  <a:pt x="3950970" y="5767070"/>
                  <a:pt x="3978910" y="5709920"/>
                  <a:pt x="4004310" y="5637530"/>
                </a:cubicBezTo>
                <a:cubicBezTo>
                  <a:pt x="4071620" y="5683250"/>
                  <a:pt x="4211320" y="5761990"/>
                  <a:pt x="4241800" y="5763260"/>
                </a:cubicBezTo>
                <a:cubicBezTo>
                  <a:pt x="4272280" y="5764530"/>
                  <a:pt x="4451350" y="5765800"/>
                  <a:pt x="4494530" y="5742940"/>
                </a:cubicBezTo>
                <a:cubicBezTo>
                  <a:pt x="4537710" y="5720080"/>
                  <a:pt x="4744720" y="5462270"/>
                  <a:pt x="4753610" y="5414010"/>
                </a:cubicBezTo>
                <a:cubicBezTo>
                  <a:pt x="4762500" y="5365750"/>
                  <a:pt x="4906010" y="5123180"/>
                  <a:pt x="4906010" y="5123180"/>
                </a:cubicBezTo>
                <a:cubicBezTo>
                  <a:pt x="4906010" y="5123180"/>
                  <a:pt x="4928870" y="5097780"/>
                  <a:pt x="4975860" y="5074920"/>
                </a:cubicBezTo>
                <a:cubicBezTo>
                  <a:pt x="5090160" y="5139690"/>
                  <a:pt x="5259070" y="5190490"/>
                  <a:pt x="5313680" y="5189220"/>
                </a:cubicBezTo>
                <a:cubicBezTo>
                  <a:pt x="5388610" y="5189220"/>
                  <a:pt x="5632450" y="4969510"/>
                  <a:pt x="5664200" y="4875530"/>
                </a:cubicBezTo>
                <a:cubicBezTo>
                  <a:pt x="5695950" y="4781550"/>
                  <a:pt x="5577840" y="4244340"/>
                  <a:pt x="5558790" y="4183380"/>
                </a:cubicBezTo>
                <a:cubicBezTo>
                  <a:pt x="5528310" y="4088130"/>
                  <a:pt x="4996180" y="3496310"/>
                  <a:pt x="4996180" y="3496310"/>
                </a:cubicBezTo>
                <a:cubicBezTo>
                  <a:pt x="4996180" y="3496310"/>
                  <a:pt x="4801870" y="3373120"/>
                  <a:pt x="4701540" y="3340100"/>
                </a:cubicBezTo>
                <a:cubicBezTo>
                  <a:pt x="4871720" y="3289300"/>
                  <a:pt x="5166360" y="3252470"/>
                  <a:pt x="5166360" y="3252470"/>
                </a:cubicBezTo>
                <a:cubicBezTo>
                  <a:pt x="5166360" y="3252470"/>
                  <a:pt x="5706110" y="3169920"/>
                  <a:pt x="5751830" y="3150870"/>
                </a:cubicBezTo>
                <a:cubicBezTo>
                  <a:pt x="5797550" y="3131820"/>
                  <a:pt x="6187440" y="2952750"/>
                  <a:pt x="6230620" y="2918460"/>
                </a:cubicBezTo>
                <a:cubicBezTo>
                  <a:pt x="6273800" y="2884170"/>
                  <a:pt x="6351270" y="2772410"/>
                  <a:pt x="6358890" y="2741930"/>
                </a:cubicBezTo>
                <a:cubicBezTo>
                  <a:pt x="6366510" y="2711450"/>
                  <a:pt x="6323330" y="2515870"/>
                  <a:pt x="6308090" y="2480310"/>
                </a:cubicBezTo>
                <a:cubicBezTo>
                  <a:pt x="6292850" y="2444750"/>
                  <a:pt x="6145530" y="2330450"/>
                  <a:pt x="6117590" y="2311400"/>
                </a:cubicBezTo>
                <a:cubicBezTo>
                  <a:pt x="6089650" y="2301240"/>
                  <a:pt x="5960110" y="2292350"/>
                  <a:pt x="5885180" y="228727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1173043" y="3668028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1116102" y="6760839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1688417" y="5024785"/>
            <a:ext cx="3150536" cy="398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7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FRAUNCES</a:t>
            </a:r>
            <a:endParaRPr/>
          </a:p>
        </p:txBody>
      </p:sp>
      <p:sp>
        <p:nvSpPr>
          <p:cNvPr id="318" name="Google Shape;318;p24"/>
          <p:cNvSpPr txBox="1"/>
          <p:nvPr/>
        </p:nvSpPr>
        <p:spPr>
          <a:xfrm>
            <a:off x="1523971" y="6004102"/>
            <a:ext cx="3479429" cy="351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1955985" y="9067800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2840258" y="9067366"/>
            <a:ext cx="8464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#DDDDDD</a:t>
            </a:r>
            <a:endParaRPr/>
          </a:p>
        </p:txBody>
      </p:sp>
      <p:sp>
        <p:nvSpPr>
          <p:cNvPr id="323" name="Google Shape;323;p24"/>
          <p:cNvSpPr txBox="1"/>
          <p:nvPr/>
        </p:nvSpPr>
        <p:spPr>
          <a:xfrm>
            <a:off x="3845488" y="907006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324" name="Google Shape;324;p24"/>
          <p:cNvSpPr txBox="1"/>
          <p:nvPr/>
        </p:nvSpPr>
        <p:spPr>
          <a:xfrm>
            <a:off x="12647188" y="1009650"/>
            <a:ext cx="4925947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714865" y="776531"/>
            <a:ext cx="9795807" cy="1200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 txBox="1"/>
          <p:nvPr/>
        </p:nvSpPr>
        <p:spPr>
          <a:xfrm>
            <a:off x="3377480" y="2484361"/>
            <a:ext cx="1153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 is free for everyone to use, thanks to the following: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3377480" y="5446898"/>
            <a:ext cx="1153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this presentation template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3377480" y="7504265"/>
            <a:ext cx="1153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the photos, graphics, and elements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15358878" y="932410"/>
            <a:ext cx="3418252" cy="3097064"/>
          </a:xfrm>
          <a:custGeom>
            <a:rect b="b" l="l" r="r" t="t"/>
            <a:pathLst>
              <a:path extrusionOk="0" h="5755640" w="6352540">
                <a:moveTo>
                  <a:pt x="6348730" y="2653030"/>
                </a:moveTo>
                <a:cubicBezTo>
                  <a:pt x="6348730" y="2519680"/>
                  <a:pt x="6181090" y="2067560"/>
                  <a:pt x="6029960" y="2004060"/>
                </a:cubicBezTo>
                <a:cubicBezTo>
                  <a:pt x="5952490" y="1972310"/>
                  <a:pt x="5840730" y="1938020"/>
                  <a:pt x="5701030" y="1917700"/>
                </a:cubicBezTo>
                <a:cubicBezTo>
                  <a:pt x="5810250" y="1802130"/>
                  <a:pt x="5801360" y="1634490"/>
                  <a:pt x="5835650" y="1559560"/>
                </a:cubicBezTo>
                <a:cubicBezTo>
                  <a:pt x="5869940" y="1484630"/>
                  <a:pt x="5814060" y="1103630"/>
                  <a:pt x="5796280" y="1028700"/>
                </a:cubicBezTo>
                <a:cubicBezTo>
                  <a:pt x="5778500" y="952500"/>
                  <a:pt x="5497830" y="820420"/>
                  <a:pt x="5434330" y="788670"/>
                </a:cubicBezTo>
                <a:cubicBezTo>
                  <a:pt x="5370830" y="756920"/>
                  <a:pt x="5001260" y="773430"/>
                  <a:pt x="4940300" y="816610"/>
                </a:cubicBezTo>
                <a:cubicBezTo>
                  <a:pt x="4864100" y="869950"/>
                  <a:pt x="4781550" y="930910"/>
                  <a:pt x="4632960" y="1014730"/>
                </a:cubicBezTo>
                <a:cubicBezTo>
                  <a:pt x="4683760" y="824230"/>
                  <a:pt x="4676140" y="651510"/>
                  <a:pt x="4649470" y="575310"/>
                </a:cubicBezTo>
                <a:cubicBezTo>
                  <a:pt x="4622800" y="499110"/>
                  <a:pt x="4339590" y="175260"/>
                  <a:pt x="4268470" y="123190"/>
                </a:cubicBezTo>
                <a:cubicBezTo>
                  <a:pt x="4197350" y="71120"/>
                  <a:pt x="3638550" y="78740"/>
                  <a:pt x="3564890" y="102870"/>
                </a:cubicBezTo>
                <a:cubicBezTo>
                  <a:pt x="3491230" y="127000"/>
                  <a:pt x="3346450" y="269240"/>
                  <a:pt x="3162300" y="596900"/>
                </a:cubicBezTo>
                <a:cubicBezTo>
                  <a:pt x="3004820" y="322580"/>
                  <a:pt x="2851150" y="124460"/>
                  <a:pt x="2755900" y="73660"/>
                </a:cubicBezTo>
                <a:cubicBezTo>
                  <a:pt x="2660650" y="22860"/>
                  <a:pt x="2250440" y="0"/>
                  <a:pt x="2156460" y="25400"/>
                </a:cubicBezTo>
                <a:cubicBezTo>
                  <a:pt x="2062480" y="50800"/>
                  <a:pt x="1779270" y="354330"/>
                  <a:pt x="1755140" y="448310"/>
                </a:cubicBezTo>
                <a:cubicBezTo>
                  <a:pt x="1729740" y="542290"/>
                  <a:pt x="1695450" y="748030"/>
                  <a:pt x="1677670" y="1014730"/>
                </a:cubicBezTo>
                <a:cubicBezTo>
                  <a:pt x="1262380" y="942340"/>
                  <a:pt x="922020" y="953770"/>
                  <a:pt x="853440" y="998220"/>
                </a:cubicBezTo>
                <a:cubicBezTo>
                  <a:pt x="784860" y="1042670"/>
                  <a:pt x="598170" y="1126490"/>
                  <a:pt x="535940" y="1224280"/>
                </a:cubicBezTo>
                <a:cubicBezTo>
                  <a:pt x="473710" y="1322070"/>
                  <a:pt x="339090" y="1889760"/>
                  <a:pt x="377190" y="1992630"/>
                </a:cubicBezTo>
                <a:cubicBezTo>
                  <a:pt x="415290" y="2096770"/>
                  <a:pt x="551180" y="2329180"/>
                  <a:pt x="692150" y="2453640"/>
                </a:cubicBezTo>
                <a:cubicBezTo>
                  <a:pt x="508000" y="2534920"/>
                  <a:pt x="247650" y="2640330"/>
                  <a:pt x="210820" y="2715260"/>
                </a:cubicBezTo>
                <a:cubicBezTo>
                  <a:pt x="189230" y="2758440"/>
                  <a:pt x="0" y="3051810"/>
                  <a:pt x="0" y="3119120"/>
                </a:cubicBezTo>
                <a:cubicBezTo>
                  <a:pt x="0" y="3186430"/>
                  <a:pt x="21590" y="3412490"/>
                  <a:pt x="69850" y="3462020"/>
                </a:cubicBezTo>
                <a:cubicBezTo>
                  <a:pt x="119380" y="3511550"/>
                  <a:pt x="458470" y="3712210"/>
                  <a:pt x="680720" y="3718560"/>
                </a:cubicBezTo>
                <a:cubicBezTo>
                  <a:pt x="535940" y="3906520"/>
                  <a:pt x="379730" y="4241800"/>
                  <a:pt x="389890" y="4334510"/>
                </a:cubicBezTo>
                <a:cubicBezTo>
                  <a:pt x="400050" y="4425950"/>
                  <a:pt x="712470" y="4897120"/>
                  <a:pt x="805180" y="4926330"/>
                </a:cubicBezTo>
                <a:cubicBezTo>
                  <a:pt x="897890" y="4954270"/>
                  <a:pt x="1262380" y="5048250"/>
                  <a:pt x="1363980" y="5044440"/>
                </a:cubicBezTo>
                <a:cubicBezTo>
                  <a:pt x="1465580" y="5040630"/>
                  <a:pt x="1591310" y="4923790"/>
                  <a:pt x="1715770" y="4799330"/>
                </a:cubicBezTo>
                <a:cubicBezTo>
                  <a:pt x="1684020" y="4996180"/>
                  <a:pt x="1687830" y="5077460"/>
                  <a:pt x="1701800" y="5156200"/>
                </a:cubicBezTo>
                <a:cubicBezTo>
                  <a:pt x="1715770" y="5236210"/>
                  <a:pt x="1951990" y="5626100"/>
                  <a:pt x="2025650" y="5669280"/>
                </a:cubicBezTo>
                <a:cubicBezTo>
                  <a:pt x="2099310" y="5712460"/>
                  <a:pt x="2505710" y="5755640"/>
                  <a:pt x="2622550" y="5746750"/>
                </a:cubicBezTo>
                <a:cubicBezTo>
                  <a:pt x="2739390" y="5737860"/>
                  <a:pt x="3188970" y="5378450"/>
                  <a:pt x="3270250" y="5276850"/>
                </a:cubicBezTo>
                <a:cubicBezTo>
                  <a:pt x="3355340" y="5398770"/>
                  <a:pt x="3511550" y="5504180"/>
                  <a:pt x="3606800" y="5571490"/>
                </a:cubicBezTo>
                <a:cubicBezTo>
                  <a:pt x="3700780" y="5638800"/>
                  <a:pt x="4122420" y="5707380"/>
                  <a:pt x="4251960" y="5707380"/>
                </a:cubicBezTo>
                <a:cubicBezTo>
                  <a:pt x="4381500" y="5707380"/>
                  <a:pt x="4654550" y="5369560"/>
                  <a:pt x="4766310" y="5260340"/>
                </a:cubicBezTo>
                <a:cubicBezTo>
                  <a:pt x="4878070" y="5151120"/>
                  <a:pt x="4838700" y="4993640"/>
                  <a:pt x="4856480" y="4762500"/>
                </a:cubicBezTo>
                <a:cubicBezTo>
                  <a:pt x="5019040" y="4805680"/>
                  <a:pt x="5368290" y="4855210"/>
                  <a:pt x="5452110" y="4848860"/>
                </a:cubicBezTo>
                <a:cubicBezTo>
                  <a:pt x="5535930" y="4842510"/>
                  <a:pt x="5574030" y="4847590"/>
                  <a:pt x="5673090" y="4796790"/>
                </a:cubicBezTo>
                <a:cubicBezTo>
                  <a:pt x="5770880" y="4745990"/>
                  <a:pt x="6038850" y="4415790"/>
                  <a:pt x="6078220" y="4345940"/>
                </a:cubicBezTo>
                <a:cubicBezTo>
                  <a:pt x="6117590" y="4276090"/>
                  <a:pt x="6178550" y="3997960"/>
                  <a:pt x="6182360" y="3930650"/>
                </a:cubicBezTo>
                <a:cubicBezTo>
                  <a:pt x="6187440" y="3802380"/>
                  <a:pt x="5991860" y="3563620"/>
                  <a:pt x="5895340" y="3392170"/>
                </a:cubicBezTo>
                <a:cubicBezTo>
                  <a:pt x="5985510" y="3314700"/>
                  <a:pt x="6225540" y="3232150"/>
                  <a:pt x="6264910" y="3110230"/>
                </a:cubicBezTo>
                <a:cubicBezTo>
                  <a:pt x="6304280" y="2988310"/>
                  <a:pt x="6352540" y="2833370"/>
                  <a:pt x="6352540" y="265176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726" r="-1772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5"/>
          <p:cNvSpPr/>
          <p:nvPr/>
        </p:nvSpPr>
        <p:spPr>
          <a:xfrm rot="10800000">
            <a:off x="13146308" y="7686536"/>
            <a:ext cx="3247301" cy="3098312"/>
          </a:xfrm>
          <a:custGeom>
            <a:rect b="b" l="l" r="r" t="t"/>
            <a:pathLst>
              <a:path extrusionOk="0" h="6074410" w="6366510">
                <a:moveTo>
                  <a:pt x="5885180" y="2288540"/>
                </a:moveTo>
                <a:cubicBezTo>
                  <a:pt x="5925820" y="2203450"/>
                  <a:pt x="5943600" y="2160270"/>
                  <a:pt x="5975350" y="2053590"/>
                </a:cubicBezTo>
                <a:cubicBezTo>
                  <a:pt x="5980430" y="1998980"/>
                  <a:pt x="6007100" y="1753870"/>
                  <a:pt x="5994400" y="1705610"/>
                </a:cubicBezTo>
                <a:cubicBezTo>
                  <a:pt x="5981700" y="1657350"/>
                  <a:pt x="5833110" y="1443990"/>
                  <a:pt x="5772150" y="1398270"/>
                </a:cubicBezTo>
                <a:cubicBezTo>
                  <a:pt x="5711190" y="1352550"/>
                  <a:pt x="5367020" y="1262380"/>
                  <a:pt x="5367020" y="1262380"/>
                </a:cubicBezTo>
                <a:cubicBezTo>
                  <a:pt x="5367020" y="1262380"/>
                  <a:pt x="5431790" y="1141730"/>
                  <a:pt x="5436870" y="1093470"/>
                </a:cubicBezTo>
                <a:cubicBezTo>
                  <a:pt x="5441950" y="1045210"/>
                  <a:pt x="5477510" y="812800"/>
                  <a:pt x="5422900" y="746760"/>
                </a:cubicBezTo>
                <a:cubicBezTo>
                  <a:pt x="5368290" y="680720"/>
                  <a:pt x="5151120" y="589280"/>
                  <a:pt x="5109210" y="588010"/>
                </a:cubicBezTo>
                <a:cubicBezTo>
                  <a:pt x="5067300" y="586740"/>
                  <a:pt x="4732020" y="665480"/>
                  <a:pt x="4695190" y="687070"/>
                </a:cubicBezTo>
                <a:cubicBezTo>
                  <a:pt x="4659630" y="708660"/>
                  <a:pt x="4127500" y="1027430"/>
                  <a:pt x="4043680" y="1104900"/>
                </a:cubicBezTo>
                <a:cubicBezTo>
                  <a:pt x="3959860" y="1182370"/>
                  <a:pt x="3670300" y="1461770"/>
                  <a:pt x="3489960" y="1661160"/>
                </a:cubicBezTo>
                <a:cubicBezTo>
                  <a:pt x="3487420" y="1474470"/>
                  <a:pt x="3474720" y="1243330"/>
                  <a:pt x="3473450" y="1160780"/>
                </a:cubicBezTo>
                <a:cubicBezTo>
                  <a:pt x="3472180" y="1078230"/>
                  <a:pt x="3357880" y="697230"/>
                  <a:pt x="3342640" y="638810"/>
                </a:cubicBezTo>
                <a:cubicBezTo>
                  <a:pt x="3327400" y="580390"/>
                  <a:pt x="3107690" y="213360"/>
                  <a:pt x="3049270" y="148590"/>
                </a:cubicBezTo>
                <a:cubicBezTo>
                  <a:pt x="2990850" y="83820"/>
                  <a:pt x="2748280" y="0"/>
                  <a:pt x="2677160" y="0"/>
                </a:cubicBezTo>
                <a:cubicBezTo>
                  <a:pt x="2606040" y="0"/>
                  <a:pt x="2386330" y="114300"/>
                  <a:pt x="2368550" y="157480"/>
                </a:cubicBezTo>
                <a:cubicBezTo>
                  <a:pt x="2350770" y="200660"/>
                  <a:pt x="2313940" y="302260"/>
                  <a:pt x="2282190" y="459740"/>
                </a:cubicBezTo>
                <a:cubicBezTo>
                  <a:pt x="2136140" y="416560"/>
                  <a:pt x="1969770" y="392430"/>
                  <a:pt x="1939290" y="407670"/>
                </a:cubicBezTo>
                <a:cubicBezTo>
                  <a:pt x="1908810" y="422910"/>
                  <a:pt x="1670050" y="615950"/>
                  <a:pt x="1639570" y="660400"/>
                </a:cubicBezTo>
                <a:cubicBezTo>
                  <a:pt x="1609090" y="704850"/>
                  <a:pt x="1468120" y="1049020"/>
                  <a:pt x="1468120" y="1049020"/>
                </a:cubicBezTo>
                <a:cubicBezTo>
                  <a:pt x="1468120" y="1049020"/>
                  <a:pt x="1189990" y="828040"/>
                  <a:pt x="1132840" y="836930"/>
                </a:cubicBezTo>
                <a:cubicBezTo>
                  <a:pt x="1049020" y="849630"/>
                  <a:pt x="732790" y="1201420"/>
                  <a:pt x="716280" y="1268730"/>
                </a:cubicBezTo>
                <a:cubicBezTo>
                  <a:pt x="699770" y="1336040"/>
                  <a:pt x="628650" y="1611630"/>
                  <a:pt x="637540" y="1672590"/>
                </a:cubicBezTo>
                <a:cubicBezTo>
                  <a:pt x="646430" y="1733550"/>
                  <a:pt x="861060" y="2000250"/>
                  <a:pt x="913130" y="2059940"/>
                </a:cubicBezTo>
                <a:cubicBezTo>
                  <a:pt x="965200" y="2119630"/>
                  <a:pt x="1363980" y="2397760"/>
                  <a:pt x="1363980" y="2397760"/>
                </a:cubicBezTo>
                <a:cubicBezTo>
                  <a:pt x="1363980" y="2397760"/>
                  <a:pt x="1539240" y="2542540"/>
                  <a:pt x="1621790" y="2628900"/>
                </a:cubicBezTo>
                <a:cubicBezTo>
                  <a:pt x="1511300" y="2687320"/>
                  <a:pt x="1367790" y="2725420"/>
                  <a:pt x="1223010" y="2767330"/>
                </a:cubicBezTo>
                <a:cubicBezTo>
                  <a:pt x="924560" y="2852420"/>
                  <a:pt x="617220" y="2918460"/>
                  <a:pt x="563880" y="2946400"/>
                </a:cubicBezTo>
                <a:cubicBezTo>
                  <a:pt x="483870" y="2988310"/>
                  <a:pt x="172720" y="3175000"/>
                  <a:pt x="148590" y="3225800"/>
                </a:cubicBezTo>
                <a:cubicBezTo>
                  <a:pt x="125730" y="3275330"/>
                  <a:pt x="0" y="3619500"/>
                  <a:pt x="13970" y="3669030"/>
                </a:cubicBezTo>
                <a:cubicBezTo>
                  <a:pt x="27940" y="3718560"/>
                  <a:pt x="175260" y="3914140"/>
                  <a:pt x="214630" y="3933190"/>
                </a:cubicBezTo>
                <a:cubicBezTo>
                  <a:pt x="254000" y="3952240"/>
                  <a:pt x="367030" y="3966210"/>
                  <a:pt x="461010" y="3992880"/>
                </a:cubicBezTo>
                <a:cubicBezTo>
                  <a:pt x="425450" y="4183380"/>
                  <a:pt x="361950" y="4354830"/>
                  <a:pt x="379730" y="4415790"/>
                </a:cubicBezTo>
                <a:cubicBezTo>
                  <a:pt x="397510" y="4476750"/>
                  <a:pt x="439420" y="4640580"/>
                  <a:pt x="482600" y="4674870"/>
                </a:cubicBezTo>
                <a:cubicBezTo>
                  <a:pt x="525780" y="4709160"/>
                  <a:pt x="666750" y="4763770"/>
                  <a:pt x="725170" y="4780280"/>
                </a:cubicBezTo>
                <a:cubicBezTo>
                  <a:pt x="782320" y="4796790"/>
                  <a:pt x="1051560" y="4805680"/>
                  <a:pt x="1051560" y="4805680"/>
                </a:cubicBezTo>
                <a:cubicBezTo>
                  <a:pt x="1051560" y="4805680"/>
                  <a:pt x="963930" y="5126990"/>
                  <a:pt x="976630" y="5182870"/>
                </a:cubicBezTo>
                <a:cubicBezTo>
                  <a:pt x="989330" y="5238750"/>
                  <a:pt x="1192530" y="5538470"/>
                  <a:pt x="1271270" y="5557520"/>
                </a:cubicBezTo>
                <a:cubicBezTo>
                  <a:pt x="1350010" y="5576570"/>
                  <a:pt x="2026920" y="5449570"/>
                  <a:pt x="2100580" y="5374640"/>
                </a:cubicBezTo>
                <a:cubicBezTo>
                  <a:pt x="2174240" y="5299710"/>
                  <a:pt x="2550160" y="4914900"/>
                  <a:pt x="2797810" y="4672330"/>
                </a:cubicBezTo>
                <a:cubicBezTo>
                  <a:pt x="2840990" y="4874260"/>
                  <a:pt x="2938780" y="5209540"/>
                  <a:pt x="2938780" y="5209540"/>
                </a:cubicBezTo>
                <a:cubicBezTo>
                  <a:pt x="2938780" y="5209540"/>
                  <a:pt x="3006090" y="5811520"/>
                  <a:pt x="3070860" y="5869940"/>
                </a:cubicBezTo>
                <a:cubicBezTo>
                  <a:pt x="3135630" y="5928360"/>
                  <a:pt x="3366770" y="6074410"/>
                  <a:pt x="3431540" y="6074410"/>
                </a:cubicBezTo>
                <a:cubicBezTo>
                  <a:pt x="3496310" y="6074410"/>
                  <a:pt x="3680460" y="6035040"/>
                  <a:pt x="3713480" y="6004560"/>
                </a:cubicBezTo>
                <a:cubicBezTo>
                  <a:pt x="3746500" y="5974080"/>
                  <a:pt x="3917950" y="5838190"/>
                  <a:pt x="3934460" y="5802630"/>
                </a:cubicBezTo>
                <a:cubicBezTo>
                  <a:pt x="3950970" y="5767070"/>
                  <a:pt x="3978910" y="5709920"/>
                  <a:pt x="4004310" y="5637530"/>
                </a:cubicBezTo>
                <a:cubicBezTo>
                  <a:pt x="4071620" y="5683250"/>
                  <a:pt x="4211320" y="5761990"/>
                  <a:pt x="4241800" y="5763260"/>
                </a:cubicBezTo>
                <a:cubicBezTo>
                  <a:pt x="4272280" y="5764530"/>
                  <a:pt x="4451350" y="5765800"/>
                  <a:pt x="4494530" y="5742940"/>
                </a:cubicBezTo>
                <a:cubicBezTo>
                  <a:pt x="4537710" y="5720080"/>
                  <a:pt x="4744720" y="5462270"/>
                  <a:pt x="4753610" y="5414010"/>
                </a:cubicBezTo>
                <a:cubicBezTo>
                  <a:pt x="4762500" y="5365750"/>
                  <a:pt x="4906010" y="5123180"/>
                  <a:pt x="4906010" y="5123180"/>
                </a:cubicBezTo>
                <a:cubicBezTo>
                  <a:pt x="4906010" y="5123180"/>
                  <a:pt x="4928870" y="5097780"/>
                  <a:pt x="4975860" y="5074920"/>
                </a:cubicBezTo>
                <a:cubicBezTo>
                  <a:pt x="5090160" y="5139690"/>
                  <a:pt x="5259070" y="5190490"/>
                  <a:pt x="5313680" y="5189220"/>
                </a:cubicBezTo>
                <a:cubicBezTo>
                  <a:pt x="5388610" y="5189220"/>
                  <a:pt x="5632450" y="4969510"/>
                  <a:pt x="5664200" y="4875530"/>
                </a:cubicBezTo>
                <a:cubicBezTo>
                  <a:pt x="5695950" y="4781550"/>
                  <a:pt x="5577840" y="4244340"/>
                  <a:pt x="5558790" y="4183380"/>
                </a:cubicBezTo>
                <a:cubicBezTo>
                  <a:pt x="5528310" y="4088130"/>
                  <a:pt x="4996180" y="3496310"/>
                  <a:pt x="4996180" y="3496310"/>
                </a:cubicBezTo>
                <a:cubicBezTo>
                  <a:pt x="4996180" y="3496310"/>
                  <a:pt x="4801870" y="3373120"/>
                  <a:pt x="4701540" y="3340100"/>
                </a:cubicBezTo>
                <a:cubicBezTo>
                  <a:pt x="4871720" y="3289300"/>
                  <a:pt x="5166360" y="3252470"/>
                  <a:pt x="5166360" y="3252470"/>
                </a:cubicBezTo>
                <a:cubicBezTo>
                  <a:pt x="5166360" y="3252470"/>
                  <a:pt x="5706110" y="3169920"/>
                  <a:pt x="5751830" y="3150870"/>
                </a:cubicBezTo>
                <a:cubicBezTo>
                  <a:pt x="5797550" y="3131820"/>
                  <a:pt x="6187440" y="2952750"/>
                  <a:pt x="6230620" y="2918460"/>
                </a:cubicBezTo>
                <a:cubicBezTo>
                  <a:pt x="6273800" y="2884170"/>
                  <a:pt x="6351270" y="2772410"/>
                  <a:pt x="6358890" y="2741930"/>
                </a:cubicBezTo>
                <a:cubicBezTo>
                  <a:pt x="6366510" y="2711450"/>
                  <a:pt x="6323330" y="2515870"/>
                  <a:pt x="6308090" y="2480310"/>
                </a:cubicBezTo>
                <a:cubicBezTo>
                  <a:pt x="6292850" y="2444750"/>
                  <a:pt x="6145530" y="2330450"/>
                  <a:pt x="6117590" y="2311400"/>
                </a:cubicBezTo>
                <a:cubicBezTo>
                  <a:pt x="6089650" y="2301240"/>
                  <a:pt x="5960110" y="2292350"/>
                  <a:pt x="5885180" y="22872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1824" r="-2182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"/>
          <p:cNvSpPr/>
          <p:nvPr/>
        </p:nvSpPr>
        <p:spPr>
          <a:xfrm rot="5053075">
            <a:off x="1584669" y="6173815"/>
            <a:ext cx="2462667" cy="2651210"/>
          </a:xfrm>
          <a:custGeom>
            <a:rect b="b" l="l" r="r" t="t"/>
            <a:pathLst>
              <a:path extrusionOk="0" h="6375400" w="5922010">
                <a:moveTo>
                  <a:pt x="815340" y="39371"/>
                </a:moveTo>
                <a:cubicBezTo>
                  <a:pt x="491490" y="173991"/>
                  <a:pt x="0" y="543560"/>
                  <a:pt x="41910" y="709930"/>
                </a:cubicBezTo>
                <a:cubicBezTo>
                  <a:pt x="72390" y="828040"/>
                  <a:pt x="344170" y="1247140"/>
                  <a:pt x="543560" y="1334771"/>
                </a:cubicBezTo>
                <a:cubicBezTo>
                  <a:pt x="739140" y="1421130"/>
                  <a:pt x="886459" y="1504950"/>
                  <a:pt x="1096009" y="1582421"/>
                </a:cubicBezTo>
                <a:cubicBezTo>
                  <a:pt x="806450" y="1642110"/>
                  <a:pt x="443230" y="1704340"/>
                  <a:pt x="358140" y="1803400"/>
                </a:cubicBezTo>
                <a:cubicBezTo>
                  <a:pt x="273050" y="1902460"/>
                  <a:pt x="60960" y="2402840"/>
                  <a:pt x="102870" y="2564130"/>
                </a:cubicBezTo>
                <a:cubicBezTo>
                  <a:pt x="144780" y="2725421"/>
                  <a:pt x="521970" y="2979421"/>
                  <a:pt x="581660" y="2998471"/>
                </a:cubicBezTo>
                <a:cubicBezTo>
                  <a:pt x="665480" y="3025140"/>
                  <a:pt x="1134110" y="3192780"/>
                  <a:pt x="1134110" y="3192780"/>
                </a:cubicBezTo>
                <a:cubicBezTo>
                  <a:pt x="878840" y="3255011"/>
                  <a:pt x="488950" y="3403600"/>
                  <a:pt x="402590" y="3495040"/>
                </a:cubicBezTo>
                <a:cubicBezTo>
                  <a:pt x="356870" y="3544570"/>
                  <a:pt x="287020" y="4064000"/>
                  <a:pt x="353060" y="4231640"/>
                </a:cubicBezTo>
                <a:cubicBezTo>
                  <a:pt x="410210" y="4378961"/>
                  <a:pt x="772160" y="4583430"/>
                  <a:pt x="815340" y="4621530"/>
                </a:cubicBezTo>
                <a:cubicBezTo>
                  <a:pt x="908050" y="4701540"/>
                  <a:pt x="1229360" y="4831080"/>
                  <a:pt x="1229360" y="4831080"/>
                </a:cubicBezTo>
                <a:cubicBezTo>
                  <a:pt x="1052830" y="4894580"/>
                  <a:pt x="605790" y="5153660"/>
                  <a:pt x="544830" y="5223510"/>
                </a:cubicBezTo>
                <a:cubicBezTo>
                  <a:pt x="359410" y="5438140"/>
                  <a:pt x="374650" y="6057900"/>
                  <a:pt x="425450" y="6106160"/>
                </a:cubicBezTo>
                <a:cubicBezTo>
                  <a:pt x="474980" y="6154420"/>
                  <a:pt x="1666240" y="6375400"/>
                  <a:pt x="1666240" y="6375400"/>
                </a:cubicBezTo>
                <a:cubicBezTo>
                  <a:pt x="1666240" y="6375400"/>
                  <a:pt x="3577590" y="6085841"/>
                  <a:pt x="3872230" y="6070600"/>
                </a:cubicBezTo>
                <a:cubicBezTo>
                  <a:pt x="4166870" y="6055360"/>
                  <a:pt x="5237480" y="5116831"/>
                  <a:pt x="5373370" y="4963161"/>
                </a:cubicBezTo>
                <a:cubicBezTo>
                  <a:pt x="5509260" y="4809491"/>
                  <a:pt x="5922010" y="2929890"/>
                  <a:pt x="5895340" y="2794000"/>
                </a:cubicBezTo>
                <a:cubicBezTo>
                  <a:pt x="5868670" y="2658110"/>
                  <a:pt x="5316220" y="1313180"/>
                  <a:pt x="5204460" y="1148080"/>
                </a:cubicBezTo>
                <a:cubicBezTo>
                  <a:pt x="5092699" y="982980"/>
                  <a:pt x="4250690" y="427990"/>
                  <a:pt x="3940810" y="290830"/>
                </a:cubicBezTo>
                <a:cubicBezTo>
                  <a:pt x="3630929" y="154940"/>
                  <a:pt x="2688590" y="118110"/>
                  <a:pt x="2518409" y="86360"/>
                </a:cubicBezTo>
                <a:cubicBezTo>
                  <a:pt x="2348230" y="54610"/>
                  <a:pt x="913129" y="0"/>
                  <a:pt x="816609" y="4064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1348" r="-3134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"/>
          <p:cNvSpPr/>
          <p:nvPr/>
        </p:nvSpPr>
        <p:spPr>
          <a:xfrm rot="-9430890">
            <a:off x="939301" y="207947"/>
            <a:ext cx="2521080" cy="3089313"/>
          </a:xfrm>
          <a:custGeom>
            <a:rect b="b" l="l" r="r" t="t"/>
            <a:pathLst>
              <a:path extrusionOk="0" h="6435090" w="5251450">
                <a:moveTo>
                  <a:pt x="4872990" y="0"/>
                </a:moveTo>
                <a:cubicBezTo>
                  <a:pt x="4810760" y="0"/>
                  <a:pt x="4394200" y="533400"/>
                  <a:pt x="4394200" y="533400"/>
                </a:cubicBezTo>
                <a:cubicBezTo>
                  <a:pt x="4394200" y="533400"/>
                  <a:pt x="2915920" y="882650"/>
                  <a:pt x="2741930" y="969010"/>
                </a:cubicBezTo>
                <a:cubicBezTo>
                  <a:pt x="2567940" y="1055370"/>
                  <a:pt x="1507490" y="1990090"/>
                  <a:pt x="1437640" y="2112010"/>
                </a:cubicBezTo>
                <a:cubicBezTo>
                  <a:pt x="1367790" y="2233930"/>
                  <a:pt x="535940" y="3665220"/>
                  <a:pt x="468630" y="3763010"/>
                </a:cubicBezTo>
                <a:cubicBezTo>
                  <a:pt x="340360" y="3952240"/>
                  <a:pt x="0" y="6248400"/>
                  <a:pt x="77470" y="6342380"/>
                </a:cubicBezTo>
                <a:cubicBezTo>
                  <a:pt x="154940" y="6435090"/>
                  <a:pt x="1751330" y="5712460"/>
                  <a:pt x="1948180" y="5615940"/>
                </a:cubicBezTo>
                <a:cubicBezTo>
                  <a:pt x="2145030" y="5519420"/>
                  <a:pt x="3544570" y="4538980"/>
                  <a:pt x="3770631" y="4337050"/>
                </a:cubicBezTo>
                <a:cubicBezTo>
                  <a:pt x="3996690" y="4135120"/>
                  <a:pt x="4730750" y="2924810"/>
                  <a:pt x="4787900" y="2734310"/>
                </a:cubicBezTo>
                <a:cubicBezTo>
                  <a:pt x="4843780" y="2545080"/>
                  <a:pt x="4853940" y="758190"/>
                  <a:pt x="4853940" y="758190"/>
                </a:cubicBezTo>
                <a:cubicBezTo>
                  <a:pt x="4853940" y="758190"/>
                  <a:pt x="5251450" y="300990"/>
                  <a:pt x="5251450" y="251460"/>
                </a:cubicBezTo>
                <a:cubicBezTo>
                  <a:pt x="5251450" y="201930"/>
                  <a:pt x="5144770" y="90170"/>
                  <a:pt x="5144770" y="90170"/>
                </a:cubicBezTo>
                <a:cubicBezTo>
                  <a:pt x="5144770" y="90170"/>
                  <a:pt x="4936490" y="0"/>
                  <a:pt x="487426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1908" r="-4190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5"/>
          <p:cNvSpPr txBox="1"/>
          <p:nvPr/>
        </p:nvSpPr>
        <p:spPr>
          <a:xfrm>
            <a:off x="5331089" y="8694890"/>
            <a:ext cx="7625823" cy="60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HAPPY DESIGNING!</a:t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5004582" y="6704182"/>
            <a:ext cx="827883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7500035" y="527723"/>
            <a:ext cx="880113" cy="2110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89" u="none" cap="none" strike="noStrike">
                <a:solidFill>
                  <a:srgbClr val="000000"/>
                </a:solidFill>
                <a:latin typeface="Raleway Dots"/>
                <a:ea typeface="Raleway Dots"/>
                <a:cs typeface="Raleway Dots"/>
                <a:sym typeface="Raleway Dots"/>
              </a:rPr>
              <a:t>E</a:t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5124754" y="692401"/>
            <a:ext cx="952602" cy="228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39" u="none" cap="none" strike="noStrike">
                <a:solidFill>
                  <a:srgbClr val="000000"/>
                </a:solidFill>
                <a:latin typeface="League Script"/>
                <a:ea typeface="League Script"/>
                <a:cs typeface="League Script"/>
                <a:sym typeface="League Script"/>
              </a:rPr>
              <a:t>C</a:t>
            </a:r>
            <a:endParaRPr/>
          </a:p>
        </p:txBody>
      </p:sp>
      <p:sp>
        <p:nvSpPr>
          <p:cNvPr id="341" name="Google Shape;341;p25"/>
          <p:cNvSpPr txBox="1"/>
          <p:nvPr/>
        </p:nvSpPr>
        <p:spPr>
          <a:xfrm>
            <a:off x="6399498" y="692401"/>
            <a:ext cx="1050999" cy="1790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90" u="none" cap="none" strike="noStrike">
                <a:solidFill>
                  <a:srgbClr val="000000"/>
                </a:solidFill>
                <a:latin typeface="Trocchi"/>
                <a:ea typeface="Trocchi"/>
                <a:cs typeface="Trocchi"/>
                <a:sym typeface="Trocchi"/>
              </a:rPr>
              <a:t>R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10181889" y="537248"/>
            <a:ext cx="943954" cy="2003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68" u="none" cap="none" strike="noStrike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</a:t>
            </a:r>
            <a:endParaRPr/>
          </a:p>
        </p:txBody>
      </p:sp>
      <p:sp>
        <p:nvSpPr>
          <p:cNvPr id="343" name="Google Shape;343;p25"/>
          <p:cNvSpPr txBox="1"/>
          <p:nvPr/>
        </p:nvSpPr>
        <p:spPr>
          <a:xfrm>
            <a:off x="11144893" y="537248"/>
            <a:ext cx="977893" cy="206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28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T</a:t>
            </a:r>
            <a:endParaRPr/>
          </a:p>
        </p:txBody>
      </p:sp>
      <p:sp>
        <p:nvSpPr>
          <p:cNvPr id="344" name="Google Shape;344;p25"/>
          <p:cNvSpPr txBox="1"/>
          <p:nvPr/>
        </p:nvSpPr>
        <p:spPr>
          <a:xfrm>
            <a:off x="12227561" y="185264"/>
            <a:ext cx="745185" cy="2689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31" u="none" cap="none" strike="noStrike">
                <a:solidFill>
                  <a:srgbClr val="000000"/>
                </a:solidFill>
                <a:latin typeface="VT323"/>
                <a:ea typeface="VT323"/>
                <a:cs typeface="VT323"/>
                <a:sym typeface="VT323"/>
              </a:rPr>
              <a:t>S</a:t>
            </a: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8559156" y="656778"/>
            <a:ext cx="1404723" cy="2160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1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D</a:t>
            </a:r>
            <a:endParaRPr/>
          </a:p>
        </p:txBody>
      </p:sp>
      <p:pic>
        <p:nvPicPr>
          <p:cNvPr id="346" name="Google Shape;34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2298" y="4029469"/>
            <a:ext cx="5123404" cy="12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-1022542" y="-1341939"/>
            <a:ext cx="20333084" cy="4579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5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OVERVIEW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0053120" y="3976466"/>
            <a:ext cx="7206180" cy="91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Psychology?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0053120" y="5400358"/>
            <a:ext cx="7206180" cy="91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Types of Psychology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0053120" y="6871018"/>
            <a:ext cx="7206180" cy="91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here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0053120" y="8337645"/>
            <a:ext cx="7206180" cy="91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 here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211331" y="3855425"/>
            <a:ext cx="1428575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01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211331" y="5330463"/>
            <a:ext cx="1428575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02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211331" y="6801123"/>
            <a:ext cx="1428575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03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8211331" y="8267750"/>
            <a:ext cx="1428575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Fraunces Thin"/>
                <a:ea typeface="Fraunces Thin"/>
                <a:cs typeface="Fraunces Thin"/>
                <a:sym typeface="Fraunces Thin"/>
              </a:rPr>
              <a:t>04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1001939" y="3413848"/>
            <a:ext cx="5482591" cy="5857251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413" r="-3041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10800000">
            <a:off x="6253909" y="5670479"/>
            <a:ext cx="2365221" cy="2365221"/>
          </a:xfrm>
          <a:custGeom>
            <a:rect b="b" l="l" r="r" t="t"/>
            <a:pathLst>
              <a:path extrusionOk="0" h="812800" w="812800">
                <a:moveTo>
                  <a:pt x="812800" y="812800"/>
                </a:moveTo>
                <a:lnTo>
                  <a:pt x="0" y="812800"/>
                </a:lnTo>
                <a:lnTo>
                  <a:pt x="0" y="0"/>
                </a:lnTo>
                <a:lnTo>
                  <a:pt x="8128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50091"/>
            </a:stretch>
          </a:blipFill>
          <a:ln>
            <a:noFill/>
          </a:ln>
        </p:spPr>
      </p:sp>
      <p:sp>
        <p:nvSpPr>
          <p:cNvPr id="121" name="Google Shape;121;p15"/>
          <p:cNvSpPr txBox="1"/>
          <p:nvPr/>
        </p:nvSpPr>
        <p:spPr>
          <a:xfrm>
            <a:off x="0" y="6225830"/>
            <a:ext cx="18350478" cy="3307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PSYCHOLOGY?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028700" y="257739"/>
            <a:ext cx="9251083" cy="3762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3846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WHAT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9175239" y="2908538"/>
            <a:ext cx="8084061" cy="3762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3846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IS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0" y="3547826"/>
            <a:ext cx="2365221" cy="2365221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045" l="0" r="0" t="-25045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14894079" y="1023037"/>
            <a:ext cx="2365221" cy="2365221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4461" r="-5625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2381870" y="-401447"/>
            <a:ext cx="5809158" cy="5542629"/>
          </a:xfrm>
          <a:custGeom>
            <a:rect b="b" l="l" r="r" t="t"/>
            <a:pathLst>
              <a:path extrusionOk="0" h="6074410" w="6366510">
                <a:moveTo>
                  <a:pt x="5885180" y="2288540"/>
                </a:moveTo>
                <a:cubicBezTo>
                  <a:pt x="5925820" y="2203450"/>
                  <a:pt x="5943600" y="2160270"/>
                  <a:pt x="5975350" y="2053590"/>
                </a:cubicBezTo>
                <a:cubicBezTo>
                  <a:pt x="5980430" y="1998980"/>
                  <a:pt x="6007100" y="1753870"/>
                  <a:pt x="5994400" y="1705610"/>
                </a:cubicBezTo>
                <a:cubicBezTo>
                  <a:pt x="5981700" y="1657350"/>
                  <a:pt x="5833110" y="1443990"/>
                  <a:pt x="5772150" y="1398270"/>
                </a:cubicBezTo>
                <a:cubicBezTo>
                  <a:pt x="5711190" y="1352550"/>
                  <a:pt x="5367020" y="1262380"/>
                  <a:pt x="5367020" y="1262380"/>
                </a:cubicBezTo>
                <a:cubicBezTo>
                  <a:pt x="5367020" y="1262380"/>
                  <a:pt x="5431790" y="1141730"/>
                  <a:pt x="5436870" y="1093470"/>
                </a:cubicBezTo>
                <a:cubicBezTo>
                  <a:pt x="5441950" y="1045210"/>
                  <a:pt x="5477510" y="812800"/>
                  <a:pt x="5422900" y="746760"/>
                </a:cubicBezTo>
                <a:cubicBezTo>
                  <a:pt x="5368290" y="680720"/>
                  <a:pt x="5151120" y="589280"/>
                  <a:pt x="5109210" y="588010"/>
                </a:cubicBezTo>
                <a:cubicBezTo>
                  <a:pt x="5067300" y="586740"/>
                  <a:pt x="4732020" y="665480"/>
                  <a:pt x="4695190" y="687070"/>
                </a:cubicBezTo>
                <a:cubicBezTo>
                  <a:pt x="4659630" y="708660"/>
                  <a:pt x="4127500" y="1027430"/>
                  <a:pt x="4043680" y="1104900"/>
                </a:cubicBezTo>
                <a:cubicBezTo>
                  <a:pt x="3959860" y="1182370"/>
                  <a:pt x="3670300" y="1461770"/>
                  <a:pt x="3489960" y="1661160"/>
                </a:cubicBezTo>
                <a:cubicBezTo>
                  <a:pt x="3487420" y="1474470"/>
                  <a:pt x="3474720" y="1243330"/>
                  <a:pt x="3473450" y="1160780"/>
                </a:cubicBezTo>
                <a:cubicBezTo>
                  <a:pt x="3472180" y="1078230"/>
                  <a:pt x="3357880" y="697230"/>
                  <a:pt x="3342640" y="638810"/>
                </a:cubicBezTo>
                <a:cubicBezTo>
                  <a:pt x="3327400" y="580390"/>
                  <a:pt x="3107690" y="213360"/>
                  <a:pt x="3049270" y="148590"/>
                </a:cubicBezTo>
                <a:cubicBezTo>
                  <a:pt x="2990850" y="83820"/>
                  <a:pt x="2748280" y="0"/>
                  <a:pt x="2677160" y="0"/>
                </a:cubicBezTo>
                <a:cubicBezTo>
                  <a:pt x="2606040" y="0"/>
                  <a:pt x="2386330" y="114300"/>
                  <a:pt x="2368550" y="157480"/>
                </a:cubicBezTo>
                <a:cubicBezTo>
                  <a:pt x="2350770" y="200660"/>
                  <a:pt x="2313940" y="302260"/>
                  <a:pt x="2282190" y="459740"/>
                </a:cubicBezTo>
                <a:cubicBezTo>
                  <a:pt x="2136140" y="416560"/>
                  <a:pt x="1969770" y="392430"/>
                  <a:pt x="1939290" y="407670"/>
                </a:cubicBezTo>
                <a:cubicBezTo>
                  <a:pt x="1908810" y="422910"/>
                  <a:pt x="1670050" y="615950"/>
                  <a:pt x="1639570" y="660400"/>
                </a:cubicBezTo>
                <a:cubicBezTo>
                  <a:pt x="1609090" y="704850"/>
                  <a:pt x="1468120" y="1049020"/>
                  <a:pt x="1468120" y="1049020"/>
                </a:cubicBezTo>
                <a:cubicBezTo>
                  <a:pt x="1468120" y="1049020"/>
                  <a:pt x="1189990" y="828040"/>
                  <a:pt x="1132840" y="836930"/>
                </a:cubicBezTo>
                <a:cubicBezTo>
                  <a:pt x="1049020" y="849630"/>
                  <a:pt x="732790" y="1201420"/>
                  <a:pt x="716280" y="1268730"/>
                </a:cubicBezTo>
                <a:cubicBezTo>
                  <a:pt x="699770" y="1336040"/>
                  <a:pt x="628650" y="1611630"/>
                  <a:pt x="637540" y="1672590"/>
                </a:cubicBezTo>
                <a:cubicBezTo>
                  <a:pt x="646430" y="1733550"/>
                  <a:pt x="861060" y="2000250"/>
                  <a:pt x="913130" y="2059940"/>
                </a:cubicBezTo>
                <a:cubicBezTo>
                  <a:pt x="965200" y="2119630"/>
                  <a:pt x="1363980" y="2397760"/>
                  <a:pt x="1363980" y="2397760"/>
                </a:cubicBezTo>
                <a:cubicBezTo>
                  <a:pt x="1363980" y="2397760"/>
                  <a:pt x="1539240" y="2542540"/>
                  <a:pt x="1621790" y="2628900"/>
                </a:cubicBezTo>
                <a:cubicBezTo>
                  <a:pt x="1511300" y="2687320"/>
                  <a:pt x="1367790" y="2725420"/>
                  <a:pt x="1223010" y="2767330"/>
                </a:cubicBezTo>
                <a:cubicBezTo>
                  <a:pt x="924560" y="2852420"/>
                  <a:pt x="617220" y="2918460"/>
                  <a:pt x="563880" y="2946400"/>
                </a:cubicBezTo>
                <a:cubicBezTo>
                  <a:pt x="483870" y="2988310"/>
                  <a:pt x="172720" y="3175000"/>
                  <a:pt x="148590" y="3225800"/>
                </a:cubicBezTo>
                <a:cubicBezTo>
                  <a:pt x="125730" y="3275330"/>
                  <a:pt x="0" y="3619500"/>
                  <a:pt x="13970" y="3669030"/>
                </a:cubicBezTo>
                <a:cubicBezTo>
                  <a:pt x="27940" y="3718560"/>
                  <a:pt x="175260" y="3914140"/>
                  <a:pt x="214630" y="3933190"/>
                </a:cubicBezTo>
                <a:cubicBezTo>
                  <a:pt x="254000" y="3952240"/>
                  <a:pt x="367030" y="3966210"/>
                  <a:pt x="461010" y="3992880"/>
                </a:cubicBezTo>
                <a:cubicBezTo>
                  <a:pt x="425450" y="4183380"/>
                  <a:pt x="361950" y="4354830"/>
                  <a:pt x="379730" y="4415790"/>
                </a:cubicBezTo>
                <a:cubicBezTo>
                  <a:pt x="397510" y="4476750"/>
                  <a:pt x="439420" y="4640580"/>
                  <a:pt x="482600" y="4674870"/>
                </a:cubicBezTo>
                <a:cubicBezTo>
                  <a:pt x="525780" y="4709160"/>
                  <a:pt x="666750" y="4763770"/>
                  <a:pt x="725170" y="4780280"/>
                </a:cubicBezTo>
                <a:cubicBezTo>
                  <a:pt x="782320" y="4796790"/>
                  <a:pt x="1051560" y="4805680"/>
                  <a:pt x="1051560" y="4805680"/>
                </a:cubicBezTo>
                <a:cubicBezTo>
                  <a:pt x="1051560" y="4805680"/>
                  <a:pt x="963930" y="5126990"/>
                  <a:pt x="976630" y="5182870"/>
                </a:cubicBezTo>
                <a:cubicBezTo>
                  <a:pt x="989330" y="5238750"/>
                  <a:pt x="1192530" y="5538470"/>
                  <a:pt x="1271270" y="5557520"/>
                </a:cubicBezTo>
                <a:cubicBezTo>
                  <a:pt x="1350010" y="5576570"/>
                  <a:pt x="2026920" y="5449570"/>
                  <a:pt x="2100580" y="5374640"/>
                </a:cubicBezTo>
                <a:cubicBezTo>
                  <a:pt x="2174240" y="5299710"/>
                  <a:pt x="2550160" y="4914900"/>
                  <a:pt x="2797810" y="4672330"/>
                </a:cubicBezTo>
                <a:cubicBezTo>
                  <a:pt x="2840990" y="4874260"/>
                  <a:pt x="2938780" y="5209540"/>
                  <a:pt x="2938780" y="5209540"/>
                </a:cubicBezTo>
                <a:cubicBezTo>
                  <a:pt x="2938780" y="5209540"/>
                  <a:pt x="3006090" y="5811520"/>
                  <a:pt x="3070860" y="5869940"/>
                </a:cubicBezTo>
                <a:cubicBezTo>
                  <a:pt x="3135630" y="5928360"/>
                  <a:pt x="3366770" y="6074410"/>
                  <a:pt x="3431540" y="6074410"/>
                </a:cubicBezTo>
                <a:cubicBezTo>
                  <a:pt x="3496310" y="6074410"/>
                  <a:pt x="3680460" y="6035040"/>
                  <a:pt x="3713480" y="6004560"/>
                </a:cubicBezTo>
                <a:cubicBezTo>
                  <a:pt x="3746500" y="5974080"/>
                  <a:pt x="3917950" y="5838190"/>
                  <a:pt x="3934460" y="5802630"/>
                </a:cubicBezTo>
                <a:cubicBezTo>
                  <a:pt x="3950970" y="5767070"/>
                  <a:pt x="3978910" y="5709920"/>
                  <a:pt x="4004310" y="5637530"/>
                </a:cubicBezTo>
                <a:cubicBezTo>
                  <a:pt x="4071620" y="5683250"/>
                  <a:pt x="4211320" y="5761990"/>
                  <a:pt x="4241800" y="5763260"/>
                </a:cubicBezTo>
                <a:cubicBezTo>
                  <a:pt x="4272280" y="5764530"/>
                  <a:pt x="4451350" y="5765800"/>
                  <a:pt x="4494530" y="5742940"/>
                </a:cubicBezTo>
                <a:cubicBezTo>
                  <a:pt x="4537710" y="5720080"/>
                  <a:pt x="4744720" y="5462270"/>
                  <a:pt x="4753610" y="5414010"/>
                </a:cubicBezTo>
                <a:cubicBezTo>
                  <a:pt x="4762500" y="5365750"/>
                  <a:pt x="4906010" y="5123180"/>
                  <a:pt x="4906010" y="5123180"/>
                </a:cubicBezTo>
                <a:cubicBezTo>
                  <a:pt x="4906010" y="5123180"/>
                  <a:pt x="4928870" y="5097780"/>
                  <a:pt x="4975860" y="5074920"/>
                </a:cubicBezTo>
                <a:cubicBezTo>
                  <a:pt x="5090160" y="5139690"/>
                  <a:pt x="5259070" y="5190490"/>
                  <a:pt x="5313680" y="5189220"/>
                </a:cubicBezTo>
                <a:cubicBezTo>
                  <a:pt x="5388610" y="5189220"/>
                  <a:pt x="5632450" y="4969510"/>
                  <a:pt x="5664200" y="4875530"/>
                </a:cubicBezTo>
                <a:cubicBezTo>
                  <a:pt x="5695950" y="4781550"/>
                  <a:pt x="5577840" y="4244340"/>
                  <a:pt x="5558790" y="4183380"/>
                </a:cubicBezTo>
                <a:cubicBezTo>
                  <a:pt x="5528310" y="4088130"/>
                  <a:pt x="4996180" y="3496310"/>
                  <a:pt x="4996180" y="3496310"/>
                </a:cubicBezTo>
                <a:cubicBezTo>
                  <a:pt x="4996180" y="3496310"/>
                  <a:pt x="4801870" y="3373120"/>
                  <a:pt x="4701540" y="3340100"/>
                </a:cubicBezTo>
                <a:cubicBezTo>
                  <a:pt x="4871720" y="3289300"/>
                  <a:pt x="5166360" y="3252470"/>
                  <a:pt x="5166360" y="3252470"/>
                </a:cubicBezTo>
                <a:cubicBezTo>
                  <a:pt x="5166360" y="3252470"/>
                  <a:pt x="5706110" y="3169920"/>
                  <a:pt x="5751830" y="3150870"/>
                </a:cubicBezTo>
                <a:cubicBezTo>
                  <a:pt x="5797550" y="3131820"/>
                  <a:pt x="6187440" y="2952750"/>
                  <a:pt x="6230620" y="2918460"/>
                </a:cubicBezTo>
                <a:cubicBezTo>
                  <a:pt x="6273800" y="2884170"/>
                  <a:pt x="6351270" y="2772410"/>
                  <a:pt x="6358890" y="2741930"/>
                </a:cubicBezTo>
                <a:cubicBezTo>
                  <a:pt x="6366510" y="2711450"/>
                  <a:pt x="6323330" y="2515870"/>
                  <a:pt x="6308090" y="2480310"/>
                </a:cubicBezTo>
                <a:cubicBezTo>
                  <a:pt x="6292850" y="2444750"/>
                  <a:pt x="6145530" y="2330450"/>
                  <a:pt x="6117590" y="2311400"/>
                </a:cubicBezTo>
                <a:cubicBezTo>
                  <a:pt x="6089650" y="2301240"/>
                  <a:pt x="5960110" y="2292350"/>
                  <a:pt x="5885180" y="22872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72" r="-2127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 rot="502265">
            <a:off x="-272217" y="5496109"/>
            <a:ext cx="5711728" cy="5305535"/>
          </a:xfrm>
          <a:custGeom>
            <a:rect b="b" l="l" r="r" t="t"/>
            <a:pathLst>
              <a:path extrusionOk="0" h="5922010" w="6375400">
                <a:moveTo>
                  <a:pt x="6336030" y="815340"/>
                </a:moveTo>
                <a:cubicBezTo>
                  <a:pt x="6201410" y="491490"/>
                  <a:pt x="5831840" y="0"/>
                  <a:pt x="5665470" y="41910"/>
                </a:cubicBezTo>
                <a:cubicBezTo>
                  <a:pt x="5547360" y="72390"/>
                  <a:pt x="5128260" y="344170"/>
                  <a:pt x="5040630" y="543560"/>
                </a:cubicBezTo>
                <a:cubicBezTo>
                  <a:pt x="4954270" y="739140"/>
                  <a:pt x="4870450" y="886460"/>
                  <a:pt x="4792980" y="1096010"/>
                </a:cubicBezTo>
                <a:cubicBezTo>
                  <a:pt x="4733290" y="806450"/>
                  <a:pt x="4671060" y="443230"/>
                  <a:pt x="4572000" y="358140"/>
                </a:cubicBezTo>
                <a:cubicBezTo>
                  <a:pt x="4472940" y="273050"/>
                  <a:pt x="3972560" y="60960"/>
                  <a:pt x="3811270" y="102870"/>
                </a:cubicBezTo>
                <a:cubicBezTo>
                  <a:pt x="3649980" y="144780"/>
                  <a:pt x="3395980" y="521970"/>
                  <a:pt x="3376930" y="581660"/>
                </a:cubicBezTo>
                <a:cubicBezTo>
                  <a:pt x="3350260" y="665480"/>
                  <a:pt x="3182620" y="1134110"/>
                  <a:pt x="3182620" y="1134110"/>
                </a:cubicBezTo>
                <a:cubicBezTo>
                  <a:pt x="3120390" y="878840"/>
                  <a:pt x="2971800" y="488950"/>
                  <a:pt x="2880360" y="402590"/>
                </a:cubicBezTo>
                <a:cubicBezTo>
                  <a:pt x="2830830" y="356870"/>
                  <a:pt x="2311400" y="287020"/>
                  <a:pt x="2143760" y="353060"/>
                </a:cubicBezTo>
                <a:cubicBezTo>
                  <a:pt x="1996440" y="410210"/>
                  <a:pt x="1791970" y="772160"/>
                  <a:pt x="1753870" y="815340"/>
                </a:cubicBezTo>
                <a:cubicBezTo>
                  <a:pt x="1673860" y="908050"/>
                  <a:pt x="1544320" y="1229360"/>
                  <a:pt x="1544320" y="1229360"/>
                </a:cubicBezTo>
                <a:cubicBezTo>
                  <a:pt x="1480820" y="1052830"/>
                  <a:pt x="1221740" y="605790"/>
                  <a:pt x="1151890" y="544830"/>
                </a:cubicBezTo>
                <a:cubicBezTo>
                  <a:pt x="937260" y="359410"/>
                  <a:pt x="317500" y="374650"/>
                  <a:pt x="269240" y="425450"/>
                </a:cubicBezTo>
                <a:cubicBezTo>
                  <a:pt x="220980" y="474980"/>
                  <a:pt x="0" y="1666240"/>
                  <a:pt x="0" y="1666240"/>
                </a:cubicBezTo>
                <a:cubicBezTo>
                  <a:pt x="0" y="1666240"/>
                  <a:pt x="289560" y="3577590"/>
                  <a:pt x="304800" y="3872230"/>
                </a:cubicBezTo>
                <a:cubicBezTo>
                  <a:pt x="320040" y="4166870"/>
                  <a:pt x="1258570" y="5237480"/>
                  <a:pt x="1412240" y="5373370"/>
                </a:cubicBezTo>
                <a:cubicBezTo>
                  <a:pt x="1565910" y="5509260"/>
                  <a:pt x="3445510" y="5922010"/>
                  <a:pt x="3581400" y="5895340"/>
                </a:cubicBezTo>
                <a:cubicBezTo>
                  <a:pt x="3717290" y="5868670"/>
                  <a:pt x="5062220" y="5316220"/>
                  <a:pt x="5227320" y="5204460"/>
                </a:cubicBezTo>
                <a:cubicBezTo>
                  <a:pt x="5392420" y="5092700"/>
                  <a:pt x="5947410" y="4250690"/>
                  <a:pt x="6084570" y="3940810"/>
                </a:cubicBezTo>
                <a:cubicBezTo>
                  <a:pt x="6220460" y="3630930"/>
                  <a:pt x="6257290" y="2688590"/>
                  <a:pt x="6289040" y="2518410"/>
                </a:cubicBezTo>
                <a:cubicBezTo>
                  <a:pt x="6320790" y="2348230"/>
                  <a:pt x="6375400" y="913130"/>
                  <a:pt x="6334760" y="8166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3622" r="-3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6"/>
          <p:cNvGrpSpPr/>
          <p:nvPr/>
        </p:nvGrpSpPr>
        <p:grpSpPr>
          <a:xfrm>
            <a:off x="9144000" y="3082137"/>
            <a:ext cx="8403075" cy="4025285"/>
            <a:chOff x="0" y="-28575"/>
            <a:chExt cx="11204100" cy="5367047"/>
          </a:xfrm>
        </p:grpSpPr>
        <p:sp>
          <p:nvSpPr>
            <p:cNvPr id="133" name="Google Shape;133;p16"/>
            <p:cNvSpPr txBox="1"/>
            <p:nvPr/>
          </p:nvSpPr>
          <p:spPr>
            <a:xfrm>
              <a:off x="0" y="1484809"/>
              <a:ext cx="11204100" cy="19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00" u="none" cap="none" strike="noStrike">
                  <a:solidFill>
                    <a:srgbClr val="FFFFFF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PSYCHOLOGY</a:t>
              </a: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0" y="4147172"/>
              <a:ext cx="10820400" cy="11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700" u="none" cap="none" strike="noStrike">
                  <a:solidFill>
                    <a:srgbClr val="FFFFFF"/>
                  </a:solidFill>
                  <a:latin typeface="Inter ExtraLight"/>
                  <a:ea typeface="Inter ExtraLight"/>
                  <a:cs typeface="Inter ExtraLight"/>
                  <a:sym typeface="Inter ExtraLight"/>
                </a:rPr>
                <a:t>Use this section to give your audience a brief overview of the topic.</a:t>
              </a:r>
              <a:endParaRPr sz="1300">
                <a:latin typeface="Inter ExtraLight"/>
                <a:ea typeface="Inter ExtraLight"/>
                <a:cs typeface="Inter ExtraLight"/>
                <a:sym typeface="Inter ExtraLight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28575"/>
              <a:ext cx="1904767" cy="1237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DDD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024" y="1753374"/>
            <a:ext cx="2365225" cy="2365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7"/>
          <p:cNvGrpSpPr/>
          <p:nvPr/>
        </p:nvGrpSpPr>
        <p:grpSpPr>
          <a:xfrm>
            <a:off x="3071469" y="2957278"/>
            <a:ext cx="4677461" cy="2215518"/>
            <a:chOff x="0" y="-1"/>
            <a:chExt cx="1231924" cy="583511"/>
          </a:xfrm>
        </p:grpSpPr>
        <p:sp>
          <p:nvSpPr>
            <p:cNvPr id="142" name="Google Shape;142;p17"/>
            <p:cNvSpPr/>
            <p:nvPr/>
          </p:nvSpPr>
          <p:spPr>
            <a:xfrm>
              <a:off x="0" y="0"/>
              <a:ext cx="1231924" cy="583510"/>
            </a:xfrm>
            <a:custGeom>
              <a:rect b="b" l="l" r="r" t="t"/>
              <a:pathLst>
                <a:path extrusionOk="0" h="583510" w="1231924">
                  <a:moveTo>
                    <a:pt x="165515" y="0"/>
                  </a:moveTo>
                  <a:lnTo>
                    <a:pt x="1066409" y="0"/>
                  </a:lnTo>
                  <a:cubicBezTo>
                    <a:pt x="1157820" y="0"/>
                    <a:pt x="1231924" y="74104"/>
                    <a:pt x="1231924" y="165515"/>
                  </a:cubicBezTo>
                  <a:lnTo>
                    <a:pt x="1231924" y="417994"/>
                  </a:lnTo>
                  <a:cubicBezTo>
                    <a:pt x="1231924" y="461892"/>
                    <a:pt x="1214486" y="503991"/>
                    <a:pt x="1183446" y="535032"/>
                  </a:cubicBezTo>
                  <a:cubicBezTo>
                    <a:pt x="1152405" y="566072"/>
                    <a:pt x="1110306" y="583510"/>
                    <a:pt x="1066409" y="583510"/>
                  </a:cubicBezTo>
                  <a:lnTo>
                    <a:pt x="165515" y="583510"/>
                  </a:lnTo>
                  <a:cubicBezTo>
                    <a:pt x="74104" y="583510"/>
                    <a:pt x="0" y="509406"/>
                    <a:pt x="0" y="417994"/>
                  </a:cubicBezTo>
                  <a:lnTo>
                    <a:pt x="0" y="165515"/>
                  </a:lnTo>
                  <a:cubicBezTo>
                    <a:pt x="0" y="74104"/>
                    <a:pt x="74104" y="0"/>
                    <a:pt x="165515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2" y="-1"/>
              <a:ext cx="12318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000000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63%</a:t>
              </a:r>
              <a:endParaRPr/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2956213" y="5696561"/>
            <a:ext cx="4907925" cy="1614439"/>
            <a:chOff x="0" y="-19050"/>
            <a:chExt cx="6543900" cy="2152585"/>
          </a:xfrm>
        </p:grpSpPr>
        <p:sp>
          <p:nvSpPr>
            <p:cNvPr id="145" name="Google Shape;145;p17"/>
            <p:cNvSpPr txBox="1"/>
            <p:nvPr/>
          </p:nvSpPr>
          <p:spPr>
            <a:xfrm>
              <a:off x="0" y="-19050"/>
              <a:ext cx="6543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 SemiBold"/>
                  <a:ea typeface="Assistant SemiBold"/>
                  <a:cs typeface="Assistant SemiBold"/>
                  <a:sym typeface="Assistant SemiBold"/>
                </a:rPr>
                <a:t>Related statistic here</a:t>
              </a:r>
              <a:endParaRPr>
                <a:latin typeface="Assistant SemiBold"/>
                <a:ea typeface="Assistant SemiBold"/>
                <a:cs typeface="Assistant SemiBold"/>
                <a:sym typeface="Assistant SemiBold"/>
              </a:endParaRPr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412316" y="1074535"/>
              <a:ext cx="5719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the significance of the statistic provided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10423813" y="5696561"/>
            <a:ext cx="4907925" cy="1614439"/>
            <a:chOff x="0" y="-19050"/>
            <a:chExt cx="6543900" cy="2152585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0" y="-19050"/>
              <a:ext cx="6543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 SemiBold"/>
                  <a:ea typeface="Assistant SemiBold"/>
                  <a:cs typeface="Assistant SemiBold"/>
                  <a:sym typeface="Assistant SemiBold"/>
                </a:rPr>
                <a:t>Related statistic here</a:t>
              </a:r>
              <a:endParaRPr>
                <a:latin typeface="Assistant SemiBold"/>
                <a:ea typeface="Assistant SemiBold"/>
                <a:cs typeface="Assistant SemiBold"/>
                <a:sym typeface="Assistant SemiBold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215283" y="1074535"/>
              <a:ext cx="6113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the significance of the statistic provided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10539069" y="2957278"/>
            <a:ext cx="4677461" cy="2215518"/>
            <a:chOff x="0" y="-1"/>
            <a:chExt cx="1231924" cy="583511"/>
          </a:xfrm>
        </p:grpSpPr>
        <p:sp>
          <p:nvSpPr>
            <p:cNvPr id="151" name="Google Shape;151;p17"/>
            <p:cNvSpPr/>
            <p:nvPr/>
          </p:nvSpPr>
          <p:spPr>
            <a:xfrm>
              <a:off x="0" y="0"/>
              <a:ext cx="1231924" cy="583510"/>
            </a:xfrm>
            <a:custGeom>
              <a:rect b="b" l="l" r="r" t="t"/>
              <a:pathLst>
                <a:path extrusionOk="0" h="583510" w="1231924">
                  <a:moveTo>
                    <a:pt x="165515" y="0"/>
                  </a:moveTo>
                  <a:lnTo>
                    <a:pt x="1066409" y="0"/>
                  </a:lnTo>
                  <a:cubicBezTo>
                    <a:pt x="1157820" y="0"/>
                    <a:pt x="1231924" y="74104"/>
                    <a:pt x="1231924" y="165515"/>
                  </a:cubicBezTo>
                  <a:lnTo>
                    <a:pt x="1231924" y="417994"/>
                  </a:lnTo>
                  <a:cubicBezTo>
                    <a:pt x="1231924" y="461892"/>
                    <a:pt x="1214486" y="503991"/>
                    <a:pt x="1183446" y="535032"/>
                  </a:cubicBezTo>
                  <a:cubicBezTo>
                    <a:pt x="1152405" y="566072"/>
                    <a:pt x="1110306" y="583510"/>
                    <a:pt x="1066409" y="583510"/>
                  </a:cubicBezTo>
                  <a:lnTo>
                    <a:pt x="165515" y="583510"/>
                  </a:lnTo>
                  <a:cubicBezTo>
                    <a:pt x="74104" y="583510"/>
                    <a:pt x="0" y="509406"/>
                    <a:pt x="0" y="417994"/>
                  </a:cubicBezTo>
                  <a:lnTo>
                    <a:pt x="0" y="165515"/>
                  </a:lnTo>
                  <a:cubicBezTo>
                    <a:pt x="0" y="74104"/>
                    <a:pt x="74104" y="0"/>
                    <a:pt x="165515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2" y="-1"/>
              <a:ext cx="12318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000000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87%</a:t>
              </a:r>
              <a:endParaRPr/>
            </a:p>
          </p:txBody>
        </p:sp>
      </p:grpSp>
      <p:pic>
        <p:nvPicPr>
          <p:cNvPr id="153" name="Google Shape;1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824" y="2"/>
            <a:ext cx="2215525" cy="22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84200" y="1225327"/>
            <a:ext cx="2215525" cy="220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746324"/>
            <a:ext cx="2013550" cy="20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7">
            <a:alphaModFix/>
          </a:blip>
          <a:srcRect b="39947" l="0" r="0" t="0"/>
          <a:stretch/>
        </p:blipFill>
        <p:spPr>
          <a:xfrm>
            <a:off x="8084125" y="8625551"/>
            <a:ext cx="2766675" cy="16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23823" y="5926047"/>
            <a:ext cx="1964175" cy="19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DDD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661470" y="865526"/>
            <a:ext cx="1696506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IMPORTANCE OF PSYCHOLOGY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028700" y="7620381"/>
            <a:ext cx="439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Benefit or fact here</a:t>
            </a:r>
            <a:endParaRPr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947188" y="7620381"/>
            <a:ext cx="439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Benefit or fact here</a:t>
            </a:r>
            <a:endParaRPr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2865675" y="7620381"/>
            <a:ext cx="439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Benefit or fact here</a:t>
            </a:r>
            <a:endParaRPr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028700" y="8433435"/>
            <a:ext cx="4393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want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947188" y="8433435"/>
            <a:ext cx="4393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want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2865675" y="8433435"/>
            <a:ext cx="4393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want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613" y="2814226"/>
            <a:ext cx="4015676" cy="39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7199" y="2814225"/>
            <a:ext cx="4393501" cy="396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5672" y="2814225"/>
            <a:ext cx="4572653" cy="39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 b="51021" l="0" r="0" t="0"/>
          <a:stretch/>
        </p:blipFill>
        <p:spPr>
          <a:xfrm>
            <a:off x="4996825" y="9447950"/>
            <a:ext cx="1722325" cy="8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1400" y="-1"/>
            <a:ext cx="2019750" cy="201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9"/>
          <p:cNvGrpSpPr/>
          <p:nvPr/>
        </p:nvGrpSpPr>
        <p:grpSpPr>
          <a:xfrm>
            <a:off x="2989226" y="2229416"/>
            <a:ext cx="12309525" cy="5118335"/>
            <a:chOff x="0" y="-47625"/>
            <a:chExt cx="16412700" cy="6824447"/>
          </a:xfrm>
        </p:grpSpPr>
        <p:sp>
          <p:nvSpPr>
            <p:cNvPr id="179" name="Google Shape;179;p19"/>
            <p:cNvSpPr txBox="1"/>
            <p:nvPr/>
          </p:nvSpPr>
          <p:spPr>
            <a:xfrm>
              <a:off x="0" y="1851122"/>
              <a:ext cx="164127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5000" u="none" cap="none" strike="noStrike">
                  <a:solidFill>
                    <a:srgbClr val="FFFFFF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TYPES OF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5000" u="none" cap="none" strike="noStrike">
                  <a:solidFill>
                    <a:srgbClr val="FFFFFF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PSYCHOLOGY</a:t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7253983" y="-47625"/>
              <a:ext cx="1904767" cy="146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6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99" u="none" cap="none" strike="noStrike">
                  <a:solidFill>
                    <a:srgbClr val="FFFFFF"/>
                  </a:solidFill>
                  <a:latin typeface="Fraunces Thin"/>
                  <a:ea typeface="Fraunces Thin"/>
                  <a:cs typeface="Fraunces Thin"/>
                  <a:sym typeface="Fraunces Thin"/>
                </a:rPr>
                <a:t>02</a:t>
              </a:r>
              <a:endParaRPr/>
            </a:p>
          </p:txBody>
        </p:sp>
      </p:grpSp>
      <p:pic>
        <p:nvPicPr>
          <p:cNvPr id="181" name="Google Shape;181;p19"/>
          <p:cNvPicPr preferRelativeResize="0"/>
          <p:nvPr/>
        </p:nvPicPr>
        <p:blipFill rotWithShape="1">
          <a:blip r:embed="rId5">
            <a:alphaModFix/>
          </a:blip>
          <a:srcRect b="0" l="0" r="0" t="8324"/>
          <a:stretch/>
        </p:blipFill>
        <p:spPr>
          <a:xfrm>
            <a:off x="4493500" y="0"/>
            <a:ext cx="2431950" cy="2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42500"/>
            <a:ext cx="2019750" cy="20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84325" y="510550"/>
            <a:ext cx="2019750" cy="20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68250" y="7227695"/>
            <a:ext cx="2019750" cy="2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0500" y="8564675"/>
            <a:ext cx="1722325" cy="17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DDD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/>
          <p:nvPr/>
        </p:nvSpPr>
        <p:spPr>
          <a:xfrm rot="8556884">
            <a:off x="-1844723" y="3434084"/>
            <a:ext cx="5482591" cy="5857251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413" r="-3041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7010624" y="-589282"/>
            <a:ext cx="5496353" cy="5244177"/>
          </a:xfrm>
          <a:custGeom>
            <a:rect b="b" l="l" r="r" t="t"/>
            <a:pathLst>
              <a:path extrusionOk="0" h="6074410" w="6366510">
                <a:moveTo>
                  <a:pt x="5885180" y="2288540"/>
                </a:moveTo>
                <a:cubicBezTo>
                  <a:pt x="5925820" y="2203450"/>
                  <a:pt x="5943600" y="2160270"/>
                  <a:pt x="5975350" y="2053590"/>
                </a:cubicBezTo>
                <a:cubicBezTo>
                  <a:pt x="5980430" y="1998980"/>
                  <a:pt x="6007100" y="1753870"/>
                  <a:pt x="5994400" y="1705610"/>
                </a:cubicBezTo>
                <a:cubicBezTo>
                  <a:pt x="5981700" y="1657350"/>
                  <a:pt x="5833110" y="1443990"/>
                  <a:pt x="5772150" y="1398270"/>
                </a:cubicBezTo>
                <a:cubicBezTo>
                  <a:pt x="5711190" y="1352550"/>
                  <a:pt x="5367020" y="1262380"/>
                  <a:pt x="5367020" y="1262380"/>
                </a:cubicBezTo>
                <a:cubicBezTo>
                  <a:pt x="5367020" y="1262380"/>
                  <a:pt x="5431790" y="1141730"/>
                  <a:pt x="5436870" y="1093470"/>
                </a:cubicBezTo>
                <a:cubicBezTo>
                  <a:pt x="5441950" y="1045210"/>
                  <a:pt x="5477510" y="812800"/>
                  <a:pt x="5422900" y="746760"/>
                </a:cubicBezTo>
                <a:cubicBezTo>
                  <a:pt x="5368290" y="680720"/>
                  <a:pt x="5151120" y="589280"/>
                  <a:pt x="5109210" y="588010"/>
                </a:cubicBezTo>
                <a:cubicBezTo>
                  <a:pt x="5067300" y="586740"/>
                  <a:pt x="4732020" y="665480"/>
                  <a:pt x="4695190" y="687070"/>
                </a:cubicBezTo>
                <a:cubicBezTo>
                  <a:pt x="4659630" y="708660"/>
                  <a:pt x="4127500" y="1027430"/>
                  <a:pt x="4043680" y="1104900"/>
                </a:cubicBezTo>
                <a:cubicBezTo>
                  <a:pt x="3959860" y="1182370"/>
                  <a:pt x="3670300" y="1461770"/>
                  <a:pt x="3489960" y="1661160"/>
                </a:cubicBezTo>
                <a:cubicBezTo>
                  <a:pt x="3487420" y="1474470"/>
                  <a:pt x="3474720" y="1243330"/>
                  <a:pt x="3473450" y="1160780"/>
                </a:cubicBezTo>
                <a:cubicBezTo>
                  <a:pt x="3472180" y="1078230"/>
                  <a:pt x="3357880" y="697230"/>
                  <a:pt x="3342640" y="638810"/>
                </a:cubicBezTo>
                <a:cubicBezTo>
                  <a:pt x="3327400" y="580390"/>
                  <a:pt x="3107690" y="213360"/>
                  <a:pt x="3049270" y="148590"/>
                </a:cubicBezTo>
                <a:cubicBezTo>
                  <a:pt x="2990850" y="83820"/>
                  <a:pt x="2748280" y="0"/>
                  <a:pt x="2677160" y="0"/>
                </a:cubicBezTo>
                <a:cubicBezTo>
                  <a:pt x="2606040" y="0"/>
                  <a:pt x="2386330" y="114300"/>
                  <a:pt x="2368550" y="157480"/>
                </a:cubicBezTo>
                <a:cubicBezTo>
                  <a:pt x="2350770" y="200660"/>
                  <a:pt x="2313940" y="302260"/>
                  <a:pt x="2282190" y="459740"/>
                </a:cubicBezTo>
                <a:cubicBezTo>
                  <a:pt x="2136140" y="416560"/>
                  <a:pt x="1969770" y="392430"/>
                  <a:pt x="1939290" y="407670"/>
                </a:cubicBezTo>
                <a:cubicBezTo>
                  <a:pt x="1908810" y="422910"/>
                  <a:pt x="1670050" y="615950"/>
                  <a:pt x="1639570" y="660400"/>
                </a:cubicBezTo>
                <a:cubicBezTo>
                  <a:pt x="1609090" y="704850"/>
                  <a:pt x="1468120" y="1049020"/>
                  <a:pt x="1468120" y="1049020"/>
                </a:cubicBezTo>
                <a:cubicBezTo>
                  <a:pt x="1468120" y="1049020"/>
                  <a:pt x="1189990" y="828040"/>
                  <a:pt x="1132840" y="836930"/>
                </a:cubicBezTo>
                <a:cubicBezTo>
                  <a:pt x="1049020" y="849630"/>
                  <a:pt x="732790" y="1201420"/>
                  <a:pt x="716280" y="1268730"/>
                </a:cubicBezTo>
                <a:cubicBezTo>
                  <a:pt x="699770" y="1336040"/>
                  <a:pt x="628650" y="1611630"/>
                  <a:pt x="637540" y="1672590"/>
                </a:cubicBezTo>
                <a:cubicBezTo>
                  <a:pt x="646430" y="1733550"/>
                  <a:pt x="861060" y="2000250"/>
                  <a:pt x="913130" y="2059940"/>
                </a:cubicBezTo>
                <a:cubicBezTo>
                  <a:pt x="965200" y="2119630"/>
                  <a:pt x="1363980" y="2397760"/>
                  <a:pt x="1363980" y="2397760"/>
                </a:cubicBezTo>
                <a:cubicBezTo>
                  <a:pt x="1363980" y="2397760"/>
                  <a:pt x="1539240" y="2542540"/>
                  <a:pt x="1621790" y="2628900"/>
                </a:cubicBezTo>
                <a:cubicBezTo>
                  <a:pt x="1511300" y="2687320"/>
                  <a:pt x="1367790" y="2725420"/>
                  <a:pt x="1223010" y="2767330"/>
                </a:cubicBezTo>
                <a:cubicBezTo>
                  <a:pt x="924560" y="2852420"/>
                  <a:pt x="617220" y="2918460"/>
                  <a:pt x="563880" y="2946400"/>
                </a:cubicBezTo>
                <a:cubicBezTo>
                  <a:pt x="483870" y="2988310"/>
                  <a:pt x="172720" y="3175000"/>
                  <a:pt x="148590" y="3225800"/>
                </a:cubicBezTo>
                <a:cubicBezTo>
                  <a:pt x="125730" y="3275330"/>
                  <a:pt x="0" y="3619500"/>
                  <a:pt x="13970" y="3669030"/>
                </a:cubicBezTo>
                <a:cubicBezTo>
                  <a:pt x="27940" y="3718560"/>
                  <a:pt x="175260" y="3914140"/>
                  <a:pt x="214630" y="3933190"/>
                </a:cubicBezTo>
                <a:cubicBezTo>
                  <a:pt x="254000" y="3952240"/>
                  <a:pt x="367030" y="3966210"/>
                  <a:pt x="461010" y="3992880"/>
                </a:cubicBezTo>
                <a:cubicBezTo>
                  <a:pt x="425450" y="4183380"/>
                  <a:pt x="361950" y="4354830"/>
                  <a:pt x="379730" y="4415790"/>
                </a:cubicBezTo>
                <a:cubicBezTo>
                  <a:pt x="397510" y="4476750"/>
                  <a:pt x="439420" y="4640580"/>
                  <a:pt x="482600" y="4674870"/>
                </a:cubicBezTo>
                <a:cubicBezTo>
                  <a:pt x="525780" y="4709160"/>
                  <a:pt x="666750" y="4763770"/>
                  <a:pt x="725170" y="4780280"/>
                </a:cubicBezTo>
                <a:cubicBezTo>
                  <a:pt x="782320" y="4796790"/>
                  <a:pt x="1051560" y="4805680"/>
                  <a:pt x="1051560" y="4805680"/>
                </a:cubicBezTo>
                <a:cubicBezTo>
                  <a:pt x="1051560" y="4805680"/>
                  <a:pt x="963930" y="5126990"/>
                  <a:pt x="976630" y="5182870"/>
                </a:cubicBezTo>
                <a:cubicBezTo>
                  <a:pt x="989330" y="5238750"/>
                  <a:pt x="1192530" y="5538470"/>
                  <a:pt x="1271270" y="5557520"/>
                </a:cubicBezTo>
                <a:cubicBezTo>
                  <a:pt x="1350010" y="5576570"/>
                  <a:pt x="2026920" y="5449570"/>
                  <a:pt x="2100580" y="5374640"/>
                </a:cubicBezTo>
                <a:cubicBezTo>
                  <a:pt x="2174240" y="5299710"/>
                  <a:pt x="2550160" y="4914900"/>
                  <a:pt x="2797810" y="4672330"/>
                </a:cubicBezTo>
                <a:cubicBezTo>
                  <a:pt x="2840990" y="4874260"/>
                  <a:pt x="2938780" y="5209540"/>
                  <a:pt x="2938780" y="5209540"/>
                </a:cubicBezTo>
                <a:cubicBezTo>
                  <a:pt x="2938780" y="5209540"/>
                  <a:pt x="3006090" y="5811520"/>
                  <a:pt x="3070860" y="5869940"/>
                </a:cubicBezTo>
                <a:cubicBezTo>
                  <a:pt x="3135630" y="5928360"/>
                  <a:pt x="3366770" y="6074410"/>
                  <a:pt x="3431540" y="6074410"/>
                </a:cubicBezTo>
                <a:cubicBezTo>
                  <a:pt x="3496310" y="6074410"/>
                  <a:pt x="3680460" y="6035040"/>
                  <a:pt x="3713480" y="6004560"/>
                </a:cubicBezTo>
                <a:cubicBezTo>
                  <a:pt x="3746500" y="5974080"/>
                  <a:pt x="3917950" y="5838190"/>
                  <a:pt x="3934460" y="5802630"/>
                </a:cubicBezTo>
                <a:cubicBezTo>
                  <a:pt x="3950970" y="5767070"/>
                  <a:pt x="3978910" y="5709920"/>
                  <a:pt x="4004310" y="5637530"/>
                </a:cubicBezTo>
                <a:cubicBezTo>
                  <a:pt x="4071620" y="5683250"/>
                  <a:pt x="4211320" y="5761990"/>
                  <a:pt x="4241800" y="5763260"/>
                </a:cubicBezTo>
                <a:cubicBezTo>
                  <a:pt x="4272280" y="5764530"/>
                  <a:pt x="4451350" y="5765800"/>
                  <a:pt x="4494530" y="5742940"/>
                </a:cubicBezTo>
                <a:cubicBezTo>
                  <a:pt x="4537710" y="5720080"/>
                  <a:pt x="4744720" y="5462270"/>
                  <a:pt x="4753610" y="5414010"/>
                </a:cubicBezTo>
                <a:cubicBezTo>
                  <a:pt x="4762500" y="5365750"/>
                  <a:pt x="4906010" y="5123180"/>
                  <a:pt x="4906010" y="5123180"/>
                </a:cubicBezTo>
                <a:cubicBezTo>
                  <a:pt x="4906010" y="5123180"/>
                  <a:pt x="4928870" y="5097780"/>
                  <a:pt x="4975860" y="5074920"/>
                </a:cubicBezTo>
                <a:cubicBezTo>
                  <a:pt x="5090160" y="5139690"/>
                  <a:pt x="5259070" y="5190490"/>
                  <a:pt x="5313680" y="5189220"/>
                </a:cubicBezTo>
                <a:cubicBezTo>
                  <a:pt x="5388610" y="5189220"/>
                  <a:pt x="5632450" y="4969510"/>
                  <a:pt x="5664200" y="4875530"/>
                </a:cubicBezTo>
                <a:cubicBezTo>
                  <a:pt x="5695950" y="4781550"/>
                  <a:pt x="5577840" y="4244340"/>
                  <a:pt x="5558790" y="4183380"/>
                </a:cubicBezTo>
                <a:cubicBezTo>
                  <a:pt x="5528310" y="4088130"/>
                  <a:pt x="4996180" y="3496310"/>
                  <a:pt x="4996180" y="3496310"/>
                </a:cubicBezTo>
                <a:cubicBezTo>
                  <a:pt x="4996180" y="3496310"/>
                  <a:pt x="4801870" y="3373120"/>
                  <a:pt x="4701540" y="3340100"/>
                </a:cubicBezTo>
                <a:cubicBezTo>
                  <a:pt x="4871720" y="3289300"/>
                  <a:pt x="5166360" y="3252470"/>
                  <a:pt x="5166360" y="3252470"/>
                </a:cubicBezTo>
                <a:cubicBezTo>
                  <a:pt x="5166360" y="3252470"/>
                  <a:pt x="5706110" y="3169920"/>
                  <a:pt x="5751830" y="3150870"/>
                </a:cubicBezTo>
                <a:cubicBezTo>
                  <a:pt x="5797550" y="3131820"/>
                  <a:pt x="6187440" y="2952750"/>
                  <a:pt x="6230620" y="2918460"/>
                </a:cubicBezTo>
                <a:cubicBezTo>
                  <a:pt x="6273800" y="2884170"/>
                  <a:pt x="6351270" y="2772410"/>
                  <a:pt x="6358890" y="2741930"/>
                </a:cubicBezTo>
                <a:cubicBezTo>
                  <a:pt x="6366510" y="2711450"/>
                  <a:pt x="6323330" y="2515870"/>
                  <a:pt x="6308090" y="2480310"/>
                </a:cubicBezTo>
                <a:cubicBezTo>
                  <a:pt x="6292850" y="2444750"/>
                  <a:pt x="6145530" y="2330450"/>
                  <a:pt x="6117590" y="2311400"/>
                </a:cubicBezTo>
                <a:cubicBezTo>
                  <a:pt x="6089650" y="2301240"/>
                  <a:pt x="5960110" y="2292350"/>
                  <a:pt x="5885180" y="22872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3649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20"/>
          <p:cNvGrpSpPr/>
          <p:nvPr/>
        </p:nvGrpSpPr>
        <p:grpSpPr>
          <a:xfrm>
            <a:off x="1984651" y="305395"/>
            <a:ext cx="14318699" cy="3157891"/>
            <a:chOff x="0" y="-190500"/>
            <a:chExt cx="3771180" cy="831708"/>
          </a:xfrm>
        </p:grpSpPr>
        <p:sp>
          <p:nvSpPr>
            <p:cNvPr id="193" name="Google Shape;193;p20"/>
            <p:cNvSpPr/>
            <p:nvPr/>
          </p:nvSpPr>
          <p:spPr>
            <a:xfrm>
              <a:off x="0" y="0"/>
              <a:ext cx="3771180" cy="641208"/>
            </a:xfrm>
            <a:custGeom>
              <a:rect b="b" l="l" r="r" t="t"/>
              <a:pathLst>
                <a:path extrusionOk="0" h="641208" w="3771180">
                  <a:moveTo>
                    <a:pt x="54069" y="0"/>
                  </a:moveTo>
                  <a:lnTo>
                    <a:pt x="3717111" y="0"/>
                  </a:lnTo>
                  <a:cubicBezTo>
                    <a:pt x="3731451" y="0"/>
                    <a:pt x="3745204" y="5696"/>
                    <a:pt x="3755344" y="15836"/>
                  </a:cubicBezTo>
                  <a:cubicBezTo>
                    <a:pt x="3765483" y="25976"/>
                    <a:pt x="3771180" y="39729"/>
                    <a:pt x="3771180" y="54069"/>
                  </a:cubicBezTo>
                  <a:lnTo>
                    <a:pt x="3771180" y="587139"/>
                  </a:lnTo>
                  <a:cubicBezTo>
                    <a:pt x="3771180" y="601479"/>
                    <a:pt x="3765483" y="615232"/>
                    <a:pt x="3755344" y="625372"/>
                  </a:cubicBezTo>
                  <a:cubicBezTo>
                    <a:pt x="3745204" y="635511"/>
                    <a:pt x="3731451" y="641208"/>
                    <a:pt x="3717111" y="641208"/>
                  </a:cubicBezTo>
                  <a:lnTo>
                    <a:pt x="54069" y="641208"/>
                  </a:lnTo>
                  <a:cubicBezTo>
                    <a:pt x="39729" y="641208"/>
                    <a:pt x="25976" y="635511"/>
                    <a:pt x="15836" y="625372"/>
                  </a:cubicBezTo>
                  <a:cubicBezTo>
                    <a:pt x="5696" y="615232"/>
                    <a:pt x="0" y="601479"/>
                    <a:pt x="0" y="587139"/>
                  </a:cubicBezTo>
                  <a:lnTo>
                    <a:pt x="0" y="54069"/>
                  </a:lnTo>
                  <a:cubicBezTo>
                    <a:pt x="0" y="39729"/>
                    <a:pt x="5696" y="25976"/>
                    <a:pt x="15836" y="15836"/>
                  </a:cubicBezTo>
                  <a:cubicBezTo>
                    <a:pt x="25976" y="5696"/>
                    <a:pt x="39729" y="0"/>
                    <a:pt x="54069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0" y="-190500"/>
              <a:ext cx="3771180" cy="83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20"/>
          <p:cNvSpPr/>
          <p:nvPr/>
        </p:nvSpPr>
        <p:spPr>
          <a:xfrm rot="4836914">
            <a:off x="14245145" y="5976635"/>
            <a:ext cx="4969888" cy="4055750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1274" r="-1127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1984651" y="3202902"/>
            <a:ext cx="14318699" cy="3157891"/>
            <a:chOff x="0" y="-190500"/>
            <a:chExt cx="3771180" cy="831708"/>
          </a:xfrm>
        </p:grpSpPr>
        <p:sp>
          <p:nvSpPr>
            <p:cNvPr id="197" name="Google Shape;197;p20"/>
            <p:cNvSpPr/>
            <p:nvPr/>
          </p:nvSpPr>
          <p:spPr>
            <a:xfrm>
              <a:off x="0" y="0"/>
              <a:ext cx="3771180" cy="641208"/>
            </a:xfrm>
            <a:custGeom>
              <a:rect b="b" l="l" r="r" t="t"/>
              <a:pathLst>
                <a:path extrusionOk="0" h="641208" w="3771180">
                  <a:moveTo>
                    <a:pt x="54069" y="0"/>
                  </a:moveTo>
                  <a:lnTo>
                    <a:pt x="3717111" y="0"/>
                  </a:lnTo>
                  <a:cubicBezTo>
                    <a:pt x="3731451" y="0"/>
                    <a:pt x="3745204" y="5696"/>
                    <a:pt x="3755344" y="15836"/>
                  </a:cubicBezTo>
                  <a:cubicBezTo>
                    <a:pt x="3765483" y="25976"/>
                    <a:pt x="3771180" y="39729"/>
                    <a:pt x="3771180" y="54069"/>
                  </a:cubicBezTo>
                  <a:lnTo>
                    <a:pt x="3771180" y="587139"/>
                  </a:lnTo>
                  <a:cubicBezTo>
                    <a:pt x="3771180" y="601479"/>
                    <a:pt x="3765483" y="615232"/>
                    <a:pt x="3755344" y="625372"/>
                  </a:cubicBezTo>
                  <a:cubicBezTo>
                    <a:pt x="3745204" y="635511"/>
                    <a:pt x="3731451" y="641208"/>
                    <a:pt x="3717111" y="641208"/>
                  </a:cubicBezTo>
                  <a:lnTo>
                    <a:pt x="54069" y="641208"/>
                  </a:lnTo>
                  <a:cubicBezTo>
                    <a:pt x="39729" y="641208"/>
                    <a:pt x="25976" y="635511"/>
                    <a:pt x="15836" y="625372"/>
                  </a:cubicBezTo>
                  <a:cubicBezTo>
                    <a:pt x="5696" y="615232"/>
                    <a:pt x="0" y="601479"/>
                    <a:pt x="0" y="587139"/>
                  </a:cubicBezTo>
                  <a:lnTo>
                    <a:pt x="0" y="54069"/>
                  </a:lnTo>
                  <a:cubicBezTo>
                    <a:pt x="0" y="39729"/>
                    <a:pt x="5696" y="25976"/>
                    <a:pt x="15836" y="15836"/>
                  </a:cubicBezTo>
                  <a:cubicBezTo>
                    <a:pt x="25976" y="5696"/>
                    <a:pt x="39729" y="0"/>
                    <a:pt x="54069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0" y="-190500"/>
              <a:ext cx="3771180" cy="83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1984651" y="6100409"/>
            <a:ext cx="14318699" cy="3157891"/>
            <a:chOff x="0" y="-190500"/>
            <a:chExt cx="3771180" cy="831708"/>
          </a:xfrm>
        </p:grpSpPr>
        <p:sp>
          <p:nvSpPr>
            <p:cNvPr id="200" name="Google Shape;200;p20"/>
            <p:cNvSpPr/>
            <p:nvPr/>
          </p:nvSpPr>
          <p:spPr>
            <a:xfrm>
              <a:off x="0" y="0"/>
              <a:ext cx="3771180" cy="641208"/>
            </a:xfrm>
            <a:custGeom>
              <a:rect b="b" l="l" r="r" t="t"/>
              <a:pathLst>
                <a:path extrusionOk="0" h="641208" w="3771180">
                  <a:moveTo>
                    <a:pt x="54069" y="0"/>
                  </a:moveTo>
                  <a:lnTo>
                    <a:pt x="3717111" y="0"/>
                  </a:lnTo>
                  <a:cubicBezTo>
                    <a:pt x="3731451" y="0"/>
                    <a:pt x="3745204" y="5696"/>
                    <a:pt x="3755344" y="15836"/>
                  </a:cubicBezTo>
                  <a:cubicBezTo>
                    <a:pt x="3765483" y="25976"/>
                    <a:pt x="3771180" y="39729"/>
                    <a:pt x="3771180" y="54069"/>
                  </a:cubicBezTo>
                  <a:lnTo>
                    <a:pt x="3771180" y="587139"/>
                  </a:lnTo>
                  <a:cubicBezTo>
                    <a:pt x="3771180" y="601479"/>
                    <a:pt x="3765483" y="615232"/>
                    <a:pt x="3755344" y="625372"/>
                  </a:cubicBezTo>
                  <a:cubicBezTo>
                    <a:pt x="3745204" y="635511"/>
                    <a:pt x="3731451" y="641208"/>
                    <a:pt x="3717111" y="641208"/>
                  </a:cubicBezTo>
                  <a:lnTo>
                    <a:pt x="54069" y="641208"/>
                  </a:lnTo>
                  <a:cubicBezTo>
                    <a:pt x="39729" y="641208"/>
                    <a:pt x="25976" y="635511"/>
                    <a:pt x="15836" y="625372"/>
                  </a:cubicBezTo>
                  <a:cubicBezTo>
                    <a:pt x="5696" y="615232"/>
                    <a:pt x="0" y="601479"/>
                    <a:pt x="0" y="587139"/>
                  </a:cubicBezTo>
                  <a:lnTo>
                    <a:pt x="0" y="54069"/>
                  </a:lnTo>
                  <a:cubicBezTo>
                    <a:pt x="0" y="39729"/>
                    <a:pt x="5696" y="25976"/>
                    <a:pt x="15836" y="15836"/>
                  </a:cubicBezTo>
                  <a:cubicBezTo>
                    <a:pt x="25976" y="5696"/>
                    <a:pt x="39729" y="0"/>
                    <a:pt x="54069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 txBox="1"/>
            <p:nvPr/>
          </p:nvSpPr>
          <p:spPr>
            <a:xfrm>
              <a:off x="0" y="-190500"/>
              <a:ext cx="3771180" cy="83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0"/>
          <p:cNvSpPr txBox="1"/>
          <p:nvPr/>
        </p:nvSpPr>
        <p:spPr>
          <a:xfrm>
            <a:off x="2609516" y="1636393"/>
            <a:ext cx="465516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DEVELOPMENTAL PSYCHOLOGY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2609516" y="4533900"/>
            <a:ext cx="465516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COGNITIVE PSYCHOLOGY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8018673" y="4952501"/>
            <a:ext cx="7530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 paragraph. Elaborate on what you want 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2609516" y="7431407"/>
            <a:ext cx="465516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CLINICAL PSYCHOLOGY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8018673" y="7788277"/>
            <a:ext cx="7530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 paragraph. Elaborate on what you want 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8018673" y="1993263"/>
            <a:ext cx="7530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 paragraph. Elaborate on what you want to discuss.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DDD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5675" y="5594900"/>
            <a:ext cx="2232325" cy="22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050" y="2047475"/>
            <a:ext cx="2128425" cy="21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5652719" y="1217862"/>
            <a:ext cx="6648450" cy="14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000000"/>
                </a:solidFill>
                <a:latin typeface="Fraunces Thin"/>
                <a:ea typeface="Fraunces Thin"/>
                <a:cs typeface="Fraunces Thin"/>
                <a:sym typeface="Fraunces Thin"/>
              </a:rPr>
              <a:t>RECAP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 rot="-5400000">
            <a:off x="6342165" y="7921779"/>
            <a:ext cx="2365221" cy="2365221"/>
          </a:xfrm>
          <a:custGeom>
            <a:rect b="b" l="l" r="r" t="t"/>
            <a:pathLst>
              <a:path extrusionOk="0" h="2365221" w="2365221">
                <a:moveTo>
                  <a:pt x="0" y="0"/>
                </a:moveTo>
                <a:lnTo>
                  <a:pt x="2365220" y="0"/>
                </a:lnTo>
                <a:lnTo>
                  <a:pt x="2365220" y="2365221"/>
                </a:lnTo>
                <a:lnTo>
                  <a:pt x="0" y="236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50091"/>
            </a:stretch>
          </a:blipFill>
          <a:ln>
            <a:noFill/>
          </a:ln>
        </p:spPr>
      </p:sp>
      <p:grpSp>
        <p:nvGrpSpPr>
          <p:cNvPr id="216" name="Google Shape;216;p21"/>
          <p:cNvGrpSpPr/>
          <p:nvPr/>
        </p:nvGrpSpPr>
        <p:grpSpPr>
          <a:xfrm>
            <a:off x="1028700" y="5978919"/>
            <a:ext cx="7948244" cy="3279381"/>
            <a:chOff x="0" y="-190500"/>
            <a:chExt cx="2093365" cy="863706"/>
          </a:xfrm>
        </p:grpSpPr>
        <p:sp>
          <p:nvSpPr>
            <p:cNvPr id="217" name="Google Shape;217;p21"/>
            <p:cNvSpPr/>
            <p:nvPr/>
          </p:nvSpPr>
          <p:spPr>
            <a:xfrm>
              <a:off x="0" y="0"/>
              <a:ext cx="2093364" cy="673206"/>
            </a:xfrm>
            <a:custGeom>
              <a:rect b="b" l="l" r="r" t="t"/>
              <a:pathLst>
                <a:path extrusionOk="0" h="673206" w="2093364">
                  <a:moveTo>
                    <a:pt x="97404" y="0"/>
                  </a:moveTo>
                  <a:lnTo>
                    <a:pt x="1995960" y="0"/>
                  </a:lnTo>
                  <a:cubicBezTo>
                    <a:pt x="2049755" y="0"/>
                    <a:pt x="2093364" y="43609"/>
                    <a:pt x="2093364" y="97404"/>
                  </a:cubicBezTo>
                  <a:lnTo>
                    <a:pt x="2093364" y="575801"/>
                  </a:lnTo>
                  <a:cubicBezTo>
                    <a:pt x="2093364" y="601635"/>
                    <a:pt x="2083102" y="626410"/>
                    <a:pt x="2064835" y="644677"/>
                  </a:cubicBezTo>
                  <a:cubicBezTo>
                    <a:pt x="2046569" y="662943"/>
                    <a:pt x="2021793" y="673206"/>
                    <a:pt x="1995960" y="673206"/>
                  </a:cubicBezTo>
                  <a:lnTo>
                    <a:pt x="97404" y="673206"/>
                  </a:lnTo>
                  <a:cubicBezTo>
                    <a:pt x="71571" y="673206"/>
                    <a:pt x="46796" y="662943"/>
                    <a:pt x="28529" y="644677"/>
                  </a:cubicBezTo>
                  <a:cubicBezTo>
                    <a:pt x="10262" y="626410"/>
                    <a:pt x="0" y="601635"/>
                    <a:pt x="0" y="575801"/>
                  </a:cubicBezTo>
                  <a:lnTo>
                    <a:pt x="0" y="97404"/>
                  </a:lnTo>
                  <a:cubicBezTo>
                    <a:pt x="0" y="71571"/>
                    <a:pt x="10262" y="46796"/>
                    <a:pt x="28529" y="28529"/>
                  </a:cubicBezTo>
                  <a:cubicBezTo>
                    <a:pt x="46796" y="10262"/>
                    <a:pt x="71571" y="0"/>
                    <a:pt x="97404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 txBox="1"/>
            <p:nvPr/>
          </p:nvSpPr>
          <p:spPr>
            <a:xfrm>
              <a:off x="0" y="-190500"/>
              <a:ext cx="2093365" cy="86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9311056" y="5978919"/>
            <a:ext cx="7948244" cy="3279381"/>
            <a:chOff x="0" y="-190500"/>
            <a:chExt cx="2093365" cy="863706"/>
          </a:xfrm>
        </p:grpSpPr>
        <p:sp>
          <p:nvSpPr>
            <p:cNvPr id="220" name="Google Shape;220;p21"/>
            <p:cNvSpPr/>
            <p:nvPr/>
          </p:nvSpPr>
          <p:spPr>
            <a:xfrm>
              <a:off x="0" y="0"/>
              <a:ext cx="2093364" cy="673206"/>
            </a:xfrm>
            <a:custGeom>
              <a:rect b="b" l="l" r="r" t="t"/>
              <a:pathLst>
                <a:path extrusionOk="0" h="673206" w="2093364">
                  <a:moveTo>
                    <a:pt x="97404" y="0"/>
                  </a:moveTo>
                  <a:lnTo>
                    <a:pt x="1995960" y="0"/>
                  </a:lnTo>
                  <a:cubicBezTo>
                    <a:pt x="2049755" y="0"/>
                    <a:pt x="2093364" y="43609"/>
                    <a:pt x="2093364" y="97404"/>
                  </a:cubicBezTo>
                  <a:lnTo>
                    <a:pt x="2093364" y="575801"/>
                  </a:lnTo>
                  <a:cubicBezTo>
                    <a:pt x="2093364" y="601635"/>
                    <a:pt x="2083102" y="626410"/>
                    <a:pt x="2064835" y="644677"/>
                  </a:cubicBezTo>
                  <a:cubicBezTo>
                    <a:pt x="2046569" y="662943"/>
                    <a:pt x="2021793" y="673206"/>
                    <a:pt x="1995960" y="673206"/>
                  </a:cubicBezTo>
                  <a:lnTo>
                    <a:pt x="97404" y="673206"/>
                  </a:lnTo>
                  <a:cubicBezTo>
                    <a:pt x="71571" y="673206"/>
                    <a:pt x="46796" y="662943"/>
                    <a:pt x="28529" y="644677"/>
                  </a:cubicBezTo>
                  <a:cubicBezTo>
                    <a:pt x="10262" y="626410"/>
                    <a:pt x="0" y="601635"/>
                    <a:pt x="0" y="575801"/>
                  </a:cubicBezTo>
                  <a:lnTo>
                    <a:pt x="0" y="97404"/>
                  </a:lnTo>
                  <a:cubicBezTo>
                    <a:pt x="0" y="71571"/>
                    <a:pt x="10262" y="46796"/>
                    <a:pt x="28529" y="28529"/>
                  </a:cubicBezTo>
                  <a:cubicBezTo>
                    <a:pt x="46796" y="10262"/>
                    <a:pt x="71571" y="0"/>
                    <a:pt x="97404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0" y="-190500"/>
              <a:ext cx="2093365" cy="86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9311056" y="3046729"/>
            <a:ext cx="7948244" cy="3279381"/>
            <a:chOff x="0" y="-190500"/>
            <a:chExt cx="2093365" cy="863706"/>
          </a:xfrm>
        </p:grpSpPr>
        <p:sp>
          <p:nvSpPr>
            <p:cNvPr id="223" name="Google Shape;223;p21"/>
            <p:cNvSpPr/>
            <p:nvPr/>
          </p:nvSpPr>
          <p:spPr>
            <a:xfrm>
              <a:off x="0" y="0"/>
              <a:ext cx="2093364" cy="673206"/>
            </a:xfrm>
            <a:custGeom>
              <a:rect b="b" l="l" r="r" t="t"/>
              <a:pathLst>
                <a:path extrusionOk="0" h="673206" w="2093364">
                  <a:moveTo>
                    <a:pt x="97404" y="0"/>
                  </a:moveTo>
                  <a:lnTo>
                    <a:pt x="1995960" y="0"/>
                  </a:lnTo>
                  <a:cubicBezTo>
                    <a:pt x="2049755" y="0"/>
                    <a:pt x="2093364" y="43609"/>
                    <a:pt x="2093364" y="97404"/>
                  </a:cubicBezTo>
                  <a:lnTo>
                    <a:pt x="2093364" y="575801"/>
                  </a:lnTo>
                  <a:cubicBezTo>
                    <a:pt x="2093364" y="601635"/>
                    <a:pt x="2083102" y="626410"/>
                    <a:pt x="2064835" y="644677"/>
                  </a:cubicBezTo>
                  <a:cubicBezTo>
                    <a:pt x="2046569" y="662943"/>
                    <a:pt x="2021793" y="673206"/>
                    <a:pt x="1995960" y="673206"/>
                  </a:cubicBezTo>
                  <a:lnTo>
                    <a:pt x="97404" y="673206"/>
                  </a:lnTo>
                  <a:cubicBezTo>
                    <a:pt x="71571" y="673206"/>
                    <a:pt x="46796" y="662943"/>
                    <a:pt x="28529" y="644677"/>
                  </a:cubicBezTo>
                  <a:cubicBezTo>
                    <a:pt x="10262" y="626410"/>
                    <a:pt x="0" y="601635"/>
                    <a:pt x="0" y="575801"/>
                  </a:cubicBezTo>
                  <a:lnTo>
                    <a:pt x="0" y="97404"/>
                  </a:lnTo>
                  <a:cubicBezTo>
                    <a:pt x="0" y="71571"/>
                    <a:pt x="10262" y="46796"/>
                    <a:pt x="28529" y="28529"/>
                  </a:cubicBezTo>
                  <a:cubicBezTo>
                    <a:pt x="46796" y="10262"/>
                    <a:pt x="71571" y="0"/>
                    <a:pt x="97404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0" y="-190500"/>
              <a:ext cx="2093365" cy="86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1541781" y="7394744"/>
            <a:ext cx="6922125" cy="1132337"/>
            <a:chOff x="0" y="-19050"/>
            <a:chExt cx="9229500" cy="1509782"/>
          </a:xfrm>
        </p:grpSpPr>
        <p:sp>
          <p:nvSpPr>
            <p:cNvPr id="226" name="Google Shape;226;p21"/>
            <p:cNvSpPr txBox="1"/>
            <p:nvPr/>
          </p:nvSpPr>
          <p:spPr>
            <a:xfrm>
              <a:off x="0" y="-19050"/>
              <a:ext cx="9229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Add key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27" name="Google Shape;227;p21"/>
            <p:cNvSpPr txBox="1"/>
            <p:nvPr/>
          </p:nvSpPr>
          <p:spPr>
            <a:xfrm>
              <a:off x="0" y="998132"/>
              <a:ext cx="922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Provide a brief overview of the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28" name="Google Shape;228;p21"/>
          <p:cNvGrpSpPr/>
          <p:nvPr/>
        </p:nvGrpSpPr>
        <p:grpSpPr>
          <a:xfrm>
            <a:off x="1028700" y="3046724"/>
            <a:ext cx="7948430" cy="3279405"/>
            <a:chOff x="0" y="-190500"/>
            <a:chExt cx="2093400" cy="863706"/>
          </a:xfrm>
        </p:grpSpPr>
        <p:sp>
          <p:nvSpPr>
            <p:cNvPr id="229" name="Google Shape;229;p21"/>
            <p:cNvSpPr/>
            <p:nvPr/>
          </p:nvSpPr>
          <p:spPr>
            <a:xfrm>
              <a:off x="0" y="0"/>
              <a:ext cx="2093364" cy="673206"/>
            </a:xfrm>
            <a:custGeom>
              <a:rect b="b" l="l" r="r" t="t"/>
              <a:pathLst>
                <a:path extrusionOk="0" h="673206" w="2093364">
                  <a:moveTo>
                    <a:pt x="97404" y="0"/>
                  </a:moveTo>
                  <a:lnTo>
                    <a:pt x="1995960" y="0"/>
                  </a:lnTo>
                  <a:cubicBezTo>
                    <a:pt x="2049755" y="0"/>
                    <a:pt x="2093364" y="43609"/>
                    <a:pt x="2093364" y="97404"/>
                  </a:cubicBezTo>
                  <a:lnTo>
                    <a:pt x="2093364" y="575801"/>
                  </a:lnTo>
                  <a:cubicBezTo>
                    <a:pt x="2093364" y="601635"/>
                    <a:pt x="2083102" y="626410"/>
                    <a:pt x="2064835" y="644677"/>
                  </a:cubicBezTo>
                  <a:cubicBezTo>
                    <a:pt x="2046569" y="662943"/>
                    <a:pt x="2021793" y="673206"/>
                    <a:pt x="1995960" y="673206"/>
                  </a:cubicBezTo>
                  <a:lnTo>
                    <a:pt x="97404" y="673206"/>
                  </a:lnTo>
                  <a:cubicBezTo>
                    <a:pt x="71571" y="673206"/>
                    <a:pt x="46796" y="662943"/>
                    <a:pt x="28529" y="644677"/>
                  </a:cubicBezTo>
                  <a:cubicBezTo>
                    <a:pt x="10262" y="626410"/>
                    <a:pt x="0" y="601635"/>
                    <a:pt x="0" y="575801"/>
                  </a:cubicBezTo>
                  <a:lnTo>
                    <a:pt x="0" y="97404"/>
                  </a:lnTo>
                  <a:cubicBezTo>
                    <a:pt x="0" y="71571"/>
                    <a:pt x="10262" y="46796"/>
                    <a:pt x="28529" y="28529"/>
                  </a:cubicBezTo>
                  <a:cubicBezTo>
                    <a:pt x="46796" y="10262"/>
                    <a:pt x="71571" y="0"/>
                    <a:pt x="97404" y="0"/>
                  </a:cubicBezTo>
                  <a:close/>
                </a:path>
              </a:pathLst>
            </a:custGeom>
            <a:solidFill>
              <a:srgbClr val="DDDDDD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 txBox="1"/>
            <p:nvPr/>
          </p:nvSpPr>
          <p:spPr>
            <a:xfrm>
              <a:off x="0" y="-190500"/>
              <a:ext cx="2093400" cy="8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1"/>
          <p:cNvGrpSpPr/>
          <p:nvPr/>
        </p:nvGrpSpPr>
        <p:grpSpPr>
          <a:xfrm>
            <a:off x="9824138" y="7394744"/>
            <a:ext cx="6922125" cy="1132337"/>
            <a:chOff x="0" y="-19050"/>
            <a:chExt cx="9229500" cy="1509782"/>
          </a:xfrm>
        </p:grpSpPr>
        <p:sp>
          <p:nvSpPr>
            <p:cNvPr id="232" name="Google Shape;232;p21"/>
            <p:cNvSpPr txBox="1"/>
            <p:nvPr/>
          </p:nvSpPr>
          <p:spPr>
            <a:xfrm>
              <a:off x="0" y="-19050"/>
              <a:ext cx="9229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Add key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0" y="998132"/>
              <a:ext cx="922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Provide a brief overview of the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1541781" y="4462555"/>
            <a:ext cx="6922125" cy="1132337"/>
            <a:chOff x="0" y="-19050"/>
            <a:chExt cx="9229500" cy="1509782"/>
          </a:xfrm>
        </p:grpSpPr>
        <p:sp>
          <p:nvSpPr>
            <p:cNvPr id="235" name="Google Shape;235;p21"/>
            <p:cNvSpPr txBox="1"/>
            <p:nvPr/>
          </p:nvSpPr>
          <p:spPr>
            <a:xfrm>
              <a:off x="0" y="-19050"/>
              <a:ext cx="9229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Add key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36" name="Google Shape;236;p21"/>
            <p:cNvSpPr txBox="1"/>
            <p:nvPr/>
          </p:nvSpPr>
          <p:spPr>
            <a:xfrm>
              <a:off x="0" y="998132"/>
              <a:ext cx="922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Provide a brief overview of the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9824138" y="4462555"/>
            <a:ext cx="6922125" cy="1132337"/>
            <a:chOff x="0" y="-19050"/>
            <a:chExt cx="9229500" cy="1509782"/>
          </a:xfrm>
        </p:grpSpPr>
        <p:sp>
          <p:nvSpPr>
            <p:cNvPr id="238" name="Google Shape;238;p21"/>
            <p:cNvSpPr txBox="1"/>
            <p:nvPr/>
          </p:nvSpPr>
          <p:spPr>
            <a:xfrm>
              <a:off x="0" y="-19050"/>
              <a:ext cx="9229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Add key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0" y="998132"/>
              <a:ext cx="922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Provide a brief overview of the discussion point here.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pic>
        <p:nvPicPr>
          <p:cNvPr id="240" name="Google Shape;240;p21"/>
          <p:cNvPicPr preferRelativeResize="0"/>
          <p:nvPr/>
        </p:nvPicPr>
        <p:blipFill rotWithShape="1">
          <a:blip r:embed="rId6">
            <a:alphaModFix/>
          </a:blip>
          <a:srcRect b="22160" l="0" r="0" t="0"/>
          <a:stretch/>
        </p:blipFill>
        <p:spPr>
          <a:xfrm>
            <a:off x="12211100" y="0"/>
            <a:ext cx="2541299" cy="19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