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Arimo"/>
      <p:regular r:id="rId23"/>
      <p:bold r:id="rId24"/>
      <p:italic r:id="rId25"/>
      <p:boldItalic r:id="rId26"/>
    </p:embeddedFont>
    <p:embeddedFont>
      <p:font typeface="Montserrat"/>
      <p:bold r:id="rId27"/>
      <p:boldItalic r:id="rId28"/>
    </p:embeddedFont>
    <p:embeddedFont>
      <p:font typeface="Archivo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mo-bold.fntdata"/><Relationship Id="rId23" Type="http://schemas.openxmlformats.org/officeDocument/2006/relationships/font" Target="fonts/Arim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boldItalic.fntdata"/><Relationship Id="rId25" Type="http://schemas.openxmlformats.org/officeDocument/2006/relationships/font" Target="fonts/Arimo-italic.fntdata"/><Relationship Id="rId28" Type="http://schemas.openxmlformats.org/officeDocument/2006/relationships/font" Target="fonts/Montserrat-bold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chivoBlack-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2.png"/><Relationship Id="rId11" Type="http://schemas.openxmlformats.org/officeDocument/2006/relationships/image" Target="../media/image41.png"/><Relationship Id="rId10" Type="http://schemas.openxmlformats.org/officeDocument/2006/relationships/image" Target="../media/image39.png"/><Relationship Id="rId12" Type="http://schemas.openxmlformats.org/officeDocument/2006/relationships/image" Target="../media/image40.png"/><Relationship Id="rId9"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0.jpg"/><Relationship Id="rId6" Type="http://schemas.openxmlformats.org/officeDocument/2006/relationships/image" Target="../media/image3.jpg"/><Relationship Id="rId7" Type="http://schemas.openxmlformats.org/officeDocument/2006/relationships/image" Target="../media/image13.jp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83" name="Shape 83"/>
        <p:cNvGrpSpPr/>
        <p:nvPr/>
      </p:nvGrpSpPr>
      <p:grpSpPr>
        <a:xfrm>
          <a:off x="0" y="0"/>
          <a:ext cx="0" cy="0"/>
          <a:chOff x="0" y="0"/>
          <a:chExt cx="0" cy="0"/>
        </a:xfrm>
      </p:grpSpPr>
      <p:grpSp>
        <p:nvGrpSpPr>
          <p:cNvPr id="84" name="Google Shape;84;p13"/>
          <p:cNvGrpSpPr/>
          <p:nvPr/>
        </p:nvGrpSpPr>
        <p:grpSpPr>
          <a:xfrm>
            <a:off x="2426151" y="1997860"/>
            <a:ext cx="13435698" cy="6921803"/>
            <a:chOff x="0" y="0"/>
            <a:chExt cx="3062435" cy="1577706"/>
          </a:xfrm>
        </p:grpSpPr>
        <p:sp>
          <p:nvSpPr>
            <p:cNvPr id="85" name="Google Shape;85;p13"/>
            <p:cNvSpPr/>
            <p:nvPr/>
          </p:nvSpPr>
          <p:spPr>
            <a:xfrm>
              <a:off x="0" y="0"/>
              <a:ext cx="3062435" cy="1577706"/>
            </a:xfrm>
            <a:custGeom>
              <a:rect b="b" l="l" r="r" t="t"/>
              <a:pathLst>
                <a:path extrusionOk="0" h="1577706" w="3062435">
                  <a:moveTo>
                    <a:pt x="29387" y="0"/>
                  </a:moveTo>
                  <a:lnTo>
                    <a:pt x="3033048" y="0"/>
                  </a:lnTo>
                  <a:cubicBezTo>
                    <a:pt x="3040842" y="0"/>
                    <a:pt x="3048317" y="3096"/>
                    <a:pt x="3053828" y="8607"/>
                  </a:cubicBezTo>
                  <a:cubicBezTo>
                    <a:pt x="3059339" y="14118"/>
                    <a:pt x="3062435" y="21593"/>
                    <a:pt x="3062435" y="29387"/>
                  </a:cubicBezTo>
                  <a:lnTo>
                    <a:pt x="3062435" y="1548318"/>
                  </a:lnTo>
                  <a:cubicBezTo>
                    <a:pt x="3062435" y="1556112"/>
                    <a:pt x="3059339" y="1563587"/>
                    <a:pt x="3053828" y="1569098"/>
                  </a:cubicBezTo>
                  <a:cubicBezTo>
                    <a:pt x="3048317" y="1574609"/>
                    <a:pt x="3040842" y="1577706"/>
                    <a:pt x="3033048" y="1577706"/>
                  </a:cubicBezTo>
                  <a:lnTo>
                    <a:pt x="29387" y="1577706"/>
                  </a:lnTo>
                  <a:cubicBezTo>
                    <a:pt x="21593" y="1577706"/>
                    <a:pt x="14118" y="1574609"/>
                    <a:pt x="8607" y="1569098"/>
                  </a:cubicBezTo>
                  <a:cubicBezTo>
                    <a:pt x="3096" y="1563587"/>
                    <a:pt x="0" y="1556112"/>
                    <a:pt x="0" y="1548318"/>
                  </a:cubicBezTo>
                  <a:lnTo>
                    <a:pt x="0" y="29387"/>
                  </a:lnTo>
                  <a:cubicBezTo>
                    <a:pt x="0" y="21593"/>
                    <a:pt x="3096" y="14118"/>
                    <a:pt x="8607" y="8607"/>
                  </a:cubicBezTo>
                  <a:cubicBezTo>
                    <a:pt x="14118" y="3096"/>
                    <a:pt x="21593" y="0"/>
                    <a:pt x="29387" y="0"/>
                  </a:cubicBezTo>
                  <a:close/>
                </a:path>
              </a:pathLst>
            </a:custGeom>
            <a:solidFill>
              <a:srgbClr val="000000">
                <a:alpha val="0"/>
              </a:srgbClr>
            </a:solidFill>
            <a:ln cap="rnd" cmpd="sng" w="952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0" y="19050"/>
              <a:ext cx="3062435" cy="1558656"/>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3"/>
          <p:cNvGrpSpPr/>
          <p:nvPr/>
        </p:nvGrpSpPr>
        <p:grpSpPr>
          <a:xfrm>
            <a:off x="2815999" y="2377195"/>
            <a:ext cx="12656003" cy="6163134"/>
            <a:chOff x="0" y="0"/>
            <a:chExt cx="3333268" cy="1623212"/>
          </a:xfrm>
        </p:grpSpPr>
        <p:sp>
          <p:nvSpPr>
            <p:cNvPr id="88" name="Google Shape;88;p13"/>
            <p:cNvSpPr/>
            <p:nvPr/>
          </p:nvSpPr>
          <p:spPr>
            <a:xfrm>
              <a:off x="0" y="0"/>
              <a:ext cx="3333268" cy="1623212"/>
            </a:xfrm>
            <a:custGeom>
              <a:rect b="b" l="l" r="r" t="t"/>
              <a:pathLst>
                <a:path extrusionOk="0" h="1623212" w="3333268">
                  <a:moveTo>
                    <a:pt x="31198" y="0"/>
                  </a:moveTo>
                  <a:lnTo>
                    <a:pt x="3302071" y="0"/>
                  </a:lnTo>
                  <a:cubicBezTo>
                    <a:pt x="3310345" y="0"/>
                    <a:pt x="3318280" y="3287"/>
                    <a:pt x="3324131" y="9138"/>
                  </a:cubicBezTo>
                  <a:cubicBezTo>
                    <a:pt x="3329981" y="14988"/>
                    <a:pt x="3333268" y="22924"/>
                    <a:pt x="3333268" y="31198"/>
                  </a:cubicBezTo>
                  <a:lnTo>
                    <a:pt x="3333268" y="1592014"/>
                  </a:lnTo>
                  <a:cubicBezTo>
                    <a:pt x="3333268" y="1600289"/>
                    <a:pt x="3329981" y="1608224"/>
                    <a:pt x="3324131" y="1614075"/>
                  </a:cubicBezTo>
                  <a:cubicBezTo>
                    <a:pt x="3318280" y="1619925"/>
                    <a:pt x="3310345" y="1623212"/>
                    <a:pt x="3302071" y="1623212"/>
                  </a:cubicBezTo>
                  <a:lnTo>
                    <a:pt x="31198" y="1623212"/>
                  </a:lnTo>
                  <a:cubicBezTo>
                    <a:pt x="22924" y="1623212"/>
                    <a:pt x="14988" y="1619925"/>
                    <a:pt x="9138" y="1614075"/>
                  </a:cubicBezTo>
                  <a:cubicBezTo>
                    <a:pt x="3287" y="1608224"/>
                    <a:pt x="0" y="1600289"/>
                    <a:pt x="0" y="1592014"/>
                  </a:cubicBezTo>
                  <a:lnTo>
                    <a:pt x="0" y="31198"/>
                  </a:lnTo>
                  <a:cubicBezTo>
                    <a:pt x="0" y="22924"/>
                    <a:pt x="3287" y="14988"/>
                    <a:pt x="9138" y="9138"/>
                  </a:cubicBezTo>
                  <a:cubicBezTo>
                    <a:pt x="14988" y="3287"/>
                    <a:pt x="22924" y="0"/>
                    <a:pt x="31198" y="0"/>
                  </a:cubicBezTo>
                  <a:close/>
                </a:path>
              </a:pathLst>
            </a:custGeom>
            <a:solidFill>
              <a:srgbClr val="FFF5E8"/>
            </a:solidFill>
            <a:ln cap="rnd" cmpd="sng" w="2381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19050"/>
              <a:ext cx="3333268" cy="1604162"/>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a:off x="4271258" y="8071940"/>
            <a:ext cx="9745485" cy="1435943"/>
            <a:chOff x="0" y="0"/>
            <a:chExt cx="2566712" cy="378191"/>
          </a:xfrm>
        </p:grpSpPr>
        <p:sp>
          <p:nvSpPr>
            <p:cNvPr id="91" name="Google Shape;91;p13"/>
            <p:cNvSpPr/>
            <p:nvPr/>
          </p:nvSpPr>
          <p:spPr>
            <a:xfrm>
              <a:off x="0" y="0"/>
              <a:ext cx="2566712" cy="378191"/>
            </a:xfrm>
            <a:custGeom>
              <a:rect b="b" l="l" r="r" t="t"/>
              <a:pathLst>
                <a:path extrusionOk="0" h="378191" w="2566712">
                  <a:moveTo>
                    <a:pt x="2363512" y="0"/>
                  </a:moveTo>
                  <a:cubicBezTo>
                    <a:pt x="2475736" y="0"/>
                    <a:pt x="2566712" y="84661"/>
                    <a:pt x="2566712" y="189095"/>
                  </a:cubicBezTo>
                  <a:cubicBezTo>
                    <a:pt x="2566712" y="293530"/>
                    <a:pt x="2475736" y="378191"/>
                    <a:pt x="2363512" y="378191"/>
                  </a:cubicBezTo>
                  <a:lnTo>
                    <a:pt x="203200" y="378191"/>
                  </a:lnTo>
                  <a:cubicBezTo>
                    <a:pt x="90976" y="378191"/>
                    <a:pt x="0" y="293530"/>
                    <a:pt x="0" y="189095"/>
                  </a:cubicBezTo>
                  <a:cubicBezTo>
                    <a:pt x="0" y="84661"/>
                    <a:pt x="90976" y="0"/>
                    <a:pt x="203200" y="0"/>
                  </a:cubicBezTo>
                  <a:close/>
                </a:path>
              </a:pathLst>
            </a:custGeom>
            <a:solidFill>
              <a:srgbClr val="DD1416"/>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0" y="19050"/>
              <a:ext cx="2566712" cy="35914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3"/>
          <p:cNvSpPr txBox="1"/>
          <p:nvPr/>
        </p:nvSpPr>
        <p:spPr>
          <a:xfrm>
            <a:off x="3808921" y="4205163"/>
            <a:ext cx="10670100" cy="3449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4005" u="none" cap="none" strike="noStrike">
                <a:solidFill>
                  <a:srgbClr val="A80000"/>
                </a:solidFill>
                <a:latin typeface="Archivo Black"/>
                <a:ea typeface="Archivo Black"/>
                <a:cs typeface="Archivo Black"/>
                <a:sym typeface="Archivo Black"/>
              </a:rPr>
              <a:t>BLOOD</a:t>
            </a:r>
            <a:endParaRPr/>
          </a:p>
          <a:p>
            <a:pPr indent="0" lvl="0" marL="0" marR="0" rtl="0" algn="ctr">
              <a:lnSpc>
                <a:spcPct val="80000"/>
              </a:lnSpc>
              <a:spcBef>
                <a:spcPts val="0"/>
              </a:spcBef>
              <a:spcAft>
                <a:spcPts val="0"/>
              </a:spcAft>
              <a:buNone/>
            </a:pPr>
            <a:r>
              <a:rPr b="0" i="0" lang="en-US" sz="14005" u="none" cap="none" strike="noStrike">
                <a:solidFill>
                  <a:srgbClr val="A80000"/>
                </a:solidFill>
                <a:latin typeface="Archivo Black"/>
                <a:ea typeface="Archivo Black"/>
                <a:cs typeface="Archivo Black"/>
                <a:sym typeface="Archivo Black"/>
              </a:rPr>
              <a:t>DONATION</a:t>
            </a:r>
            <a:endParaRPr/>
          </a:p>
        </p:txBody>
      </p:sp>
      <p:sp>
        <p:nvSpPr>
          <p:cNvPr id="94" name="Google Shape;94;p13"/>
          <p:cNvSpPr txBox="1"/>
          <p:nvPr/>
        </p:nvSpPr>
        <p:spPr>
          <a:xfrm>
            <a:off x="5176614" y="8586422"/>
            <a:ext cx="7934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FFFFFF"/>
                </a:solidFill>
                <a:latin typeface="Montserrat"/>
                <a:ea typeface="Montserrat"/>
                <a:cs typeface="Montserrat"/>
                <a:sym typeface="Montserrat"/>
              </a:rPr>
              <a:t>NEWSLETTER MEDICAL PRESENTATION</a:t>
            </a:r>
            <a:endParaRPr/>
          </a:p>
        </p:txBody>
      </p:sp>
      <p:grpSp>
        <p:nvGrpSpPr>
          <p:cNvPr id="95" name="Google Shape;95;p13"/>
          <p:cNvGrpSpPr/>
          <p:nvPr/>
        </p:nvGrpSpPr>
        <p:grpSpPr>
          <a:xfrm>
            <a:off x="3404619" y="2932280"/>
            <a:ext cx="1453824" cy="1453824"/>
            <a:chOff x="0" y="0"/>
            <a:chExt cx="1938431" cy="1938431"/>
          </a:xfrm>
        </p:grpSpPr>
        <p:grpSp>
          <p:nvGrpSpPr>
            <p:cNvPr id="96" name="Google Shape;96;p13"/>
            <p:cNvGrpSpPr/>
            <p:nvPr/>
          </p:nvGrpSpPr>
          <p:grpSpPr>
            <a:xfrm>
              <a:off x="0" y="0"/>
              <a:ext cx="1938431" cy="1938431"/>
              <a:chOff x="0" y="0"/>
              <a:chExt cx="812800" cy="812800"/>
            </a:xfrm>
          </p:grpSpPr>
          <p:sp>
            <p:nvSpPr>
              <p:cNvPr id="97" name="Google Shape;9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14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3"/>
            <p:cNvSpPr/>
            <p:nvPr/>
          </p:nvSpPr>
          <p:spPr>
            <a:xfrm>
              <a:off x="436890" y="436890"/>
              <a:ext cx="1064652" cy="1064652"/>
            </a:xfrm>
            <a:custGeom>
              <a:rect b="b" l="l" r="r" t="t"/>
              <a:pathLst>
                <a:path extrusionOk="0" h="1064652" w="1064652">
                  <a:moveTo>
                    <a:pt x="0" y="0"/>
                  </a:moveTo>
                  <a:lnTo>
                    <a:pt x="1064652" y="0"/>
                  </a:lnTo>
                  <a:lnTo>
                    <a:pt x="1064652" y="1064652"/>
                  </a:lnTo>
                  <a:lnTo>
                    <a:pt x="0" y="1064652"/>
                  </a:lnTo>
                  <a:lnTo>
                    <a:pt x="0" y="0"/>
                  </a:lnTo>
                  <a:close/>
                </a:path>
              </a:pathLst>
            </a:custGeom>
            <a:blipFill rotWithShape="1">
              <a:blip r:embed="rId3">
                <a:alphaModFix/>
              </a:blip>
              <a:stretch>
                <a:fillRect b="0" l="0" r="0" t="0"/>
              </a:stretch>
            </a:blipFill>
            <a:ln>
              <a:noFill/>
            </a:ln>
          </p:spPr>
        </p:sp>
      </p:grpSp>
      <p:grpSp>
        <p:nvGrpSpPr>
          <p:cNvPr id="100" name="Google Shape;100;p13"/>
          <p:cNvGrpSpPr/>
          <p:nvPr/>
        </p:nvGrpSpPr>
        <p:grpSpPr>
          <a:xfrm>
            <a:off x="13426341" y="2932280"/>
            <a:ext cx="1453824" cy="1453824"/>
            <a:chOff x="0" y="0"/>
            <a:chExt cx="1938431" cy="1938431"/>
          </a:xfrm>
        </p:grpSpPr>
        <p:grpSp>
          <p:nvGrpSpPr>
            <p:cNvPr id="101" name="Google Shape;101;p13"/>
            <p:cNvGrpSpPr/>
            <p:nvPr/>
          </p:nvGrpSpPr>
          <p:grpSpPr>
            <a:xfrm>
              <a:off x="0" y="0"/>
              <a:ext cx="1938431" cy="1938431"/>
              <a:chOff x="0" y="0"/>
              <a:chExt cx="812800" cy="812800"/>
            </a:xfrm>
          </p:grpSpPr>
          <p:sp>
            <p:nvSpPr>
              <p:cNvPr id="102" name="Google Shape;10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14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nvSpPr>
            <p:spPr>
              <a:xfrm>
                <a:off x="76200" y="95250"/>
                <a:ext cx="660400" cy="641350"/>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 name="Google Shape;104;p13"/>
            <p:cNvSpPr/>
            <p:nvPr/>
          </p:nvSpPr>
          <p:spPr>
            <a:xfrm>
              <a:off x="436890" y="436890"/>
              <a:ext cx="1064652" cy="1064652"/>
            </a:xfrm>
            <a:custGeom>
              <a:rect b="b" l="l" r="r" t="t"/>
              <a:pathLst>
                <a:path extrusionOk="0" h="1064652" w="1064652">
                  <a:moveTo>
                    <a:pt x="0" y="0"/>
                  </a:moveTo>
                  <a:lnTo>
                    <a:pt x="1064652" y="0"/>
                  </a:lnTo>
                  <a:lnTo>
                    <a:pt x="1064652" y="1064652"/>
                  </a:lnTo>
                  <a:lnTo>
                    <a:pt x="0" y="1064652"/>
                  </a:lnTo>
                  <a:lnTo>
                    <a:pt x="0" y="0"/>
                  </a:lnTo>
                  <a:close/>
                </a:path>
              </a:pathLst>
            </a:custGeom>
            <a:blipFill rotWithShape="1">
              <a:blip r:embed="rId3">
                <a:alphaModFix/>
              </a:blip>
              <a:stretch>
                <a:fillRect b="0" l="0" r="0" t="0"/>
              </a:stretch>
            </a:blipFill>
            <a:ln>
              <a:noFill/>
            </a:ln>
          </p:spPr>
        </p:sp>
      </p:grpSp>
      <p:pic>
        <p:nvPicPr>
          <p:cNvPr id="105" name="Google Shape;105;p13"/>
          <p:cNvPicPr preferRelativeResize="0"/>
          <p:nvPr/>
        </p:nvPicPr>
        <p:blipFill rotWithShape="1">
          <a:blip r:embed="rId4">
            <a:alphaModFix/>
          </a:blip>
          <a:srcRect b="31101" l="0" r="0" t="0"/>
          <a:stretch/>
        </p:blipFill>
        <p:spPr>
          <a:xfrm>
            <a:off x="3050" y="-106700"/>
            <a:ext cx="1299225" cy="10393702"/>
          </a:xfrm>
          <a:prstGeom prst="rect">
            <a:avLst/>
          </a:prstGeom>
          <a:noFill/>
          <a:ln>
            <a:noFill/>
          </a:ln>
        </p:spPr>
      </p:pic>
      <p:pic>
        <p:nvPicPr>
          <p:cNvPr id="106" name="Google Shape;106;p13"/>
          <p:cNvPicPr preferRelativeResize="0"/>
          <p:nvPr/>
        </p:nvPicPr>
        <p:blipFill rotWithShape="1">
          <a:blip r:embed="rId4">
            <a:alphaModFix/>
          </a:blip>
          <a:srcRect b="31101" l="0" r="0" t="0"/>
          <a:stretch/>
        </p:blipFill>
        <p:spPr>
          <a:xfrm flipH="1">
            <a:off x="16985850" y="-53350"/>
            <a:ext cx="1299225" cy="10393702"/>
          </a:xfrm>
          <a:prstGeom prst="rect">
            <a:avLst/>
          </a:prstGeom>
          <a:noFill/>
          <a:ln>
            <a:noFill/>
          </a:ln>
        </p:spPr>
      </p:pic>
      <p:pic>
        <p:nvPicPr>
          <p:cNvPr id="107" name="Google Shape;107;p13"/>
          <p:cNvPicPr preferRelativeResize="0"/>
          <p:nvPr/>
        </p:nvPicPr>
        <p:blipFill rotWithShape="1">
          <a:blip r:embed="rId5">
            <a:alphaModFix/>
          </a:blip>
          <a:srcRect b="0" l="0" r="0" t="40119"/>
          <a:stretch/>
        </p:blipFill>
        <p:spPr>
          <a:xfrm>
            <a:off x="6650750" y="-53353"/>
            <a:ext cx="4983300" cy="3988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252" name="Shape 252"/>
        <p:cNvGrpSpPr/>
        <p:nvPr/>
      </p:nvGrpSpPr>
      <p:grpSpPr>
        <a:xfrm>
          <a:off x="0" y="0"/>
          <a:ext cx="0" cy="0"/>
          <a:chOff x="0" y="0"/>
          <a:chExt cx="0" cy="0"/>
        </a:xfrm>
      </p:grpSpPr>
      <p:grpSp>
        <p:nvGrpSpPr>
          <p:cNvPr id="253" name="Google Shape;253;p22"/>
          <p:cNvGrpSpPr/>
          <p:nvPr/>
        </p:nvGrpSpPr>
        <p:grpSpPr>
          <a:xfrm>
            <a:off x="0" y="0"/>
            <a:ext cx="18288000" cy="10287000"/>
            <a:chOff x="0" y="0"/>
            <a:chExt cx="4816593" cy="2709333"/>
          </a:xfrm>
        </p:grpSpPr>
        <p:sp>
          <p:nvSpPr>
            <p:cNvPr id="254" name="Google Shape;254;p22"/>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255" name="Google Shape;255;p22"/>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6" name="Google Shape;256;p22"/>
          <p:cNvPicPr preferRelativeResize="0"/>
          <p:nvPr/>
        </p:nvPicPr>
        <p:blipFill rotWithShape="1">
          <a:blip r:embed="rId3">
            <a:alphaModFix/>
          </a:blip>
          <a:srcRect b="0" l="0" r="0" t="0"/>
          <a:stretch/>
        </p:blipFill>
        <p:spPr>
          <a:xfrm>
            <a:off x="7268954" y="814390"/>
            <a:ext cx="10898560" cy="3361500"/>
          </a:xfrm>
          <a:prstGeom prst="rect">
            <a:avLst/>
          </a:prstGeom>
          <a:noFill/>
          <a:ln>
            <a:noFill/>
          </a:ln>
        </p:spPr>
      </p:pic>
      <p:pic>
        <p:nvPicPr>
          <p:cNvPr id="257" name="Google Shape;257;p22"/>
          <p:cNvPicPr preferRelativeResize="0"/>
          <p:nvPr/>
        </p:nvPicPr>
        <p:blipFill rotWithShape="1">
          <a:blip r:embed="rId4">
            <a:alphaModFix/>
          </a:blip>
          <a:srcRect b="0" l="0" r="0" t="0"/>
          <a:stretch/>
        </p:blipFill>
        <p:spPr>
          <a:xfrm>
            <a:off x="7268954" y="3880238"/>
            <a:ext cx="10898560" cy="3361500"/>
          </a:xfrm>
          <a:prstGeom prst="rect">
            <a:avLst/>
          </a:prstGeom>
          <a:noFill/>
          <a:ln>
            <a:noFill/>
          </a:ln>
        </p:spPr>
      </p:pic>
      <p:pic>
        <p:nvPicPr>
          <p:cNvPr id="258" name="Google Shape;258;p22"/>
          <p:cNvPicPr preferRelativeResize="0"/>
          <p:nvPr/>
        </p:nvPicPr>
        <p:blipFill rotWithShape="1">
          <a:blip r:embed="rId5">
            <a:alphaModFix/>
          </a:blip>
          <a:srcRect b="0" l="0" r="0" t="0"/>
          <a:stretch/>
        </p:blipFill>
        <p:spPr>
          <a:xfrm>
            <a:off x="7268954" y="6949310"/>
            <a:ext cx="10898560" cy="3361500"/>
          </a:xfrm>
          <a:prstGeom prst="rect">
            <a:avLst/>
          </a:prstGeom>
          <a:noFill/>
          <a:ln>
            <a:noFill/>
          </a:ln>
        </p:spPr>
      </p:pic>
      <p:sp>
        <p:nvSpPr>
          <p:cNvPr id="259" name="Google Shape;259;p22"/>
          <p:cNvSpPr txBox="1"/>
          <p:nvPr/>
        </p:nvSpPr>
        <p:spPr>
          <a:xfrm>
            <a:off x="8177167" y="808204"/>
            <a:ext cx="4523627" cy="60642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500" u="none" cap="none" strike="noStrike">
                <a:solidFill>
                  <a:srgbClr val="FFFFFF"/>
                </a:solidFill>
                <a:latin typeface="Montserrat"/>
                <a:ea typeface="Montserrat"/>
                <a:cs typeface="Montserrat"/>
                <a:sym typeface="Montserrat"/>
              </a:rPr>
              <a:t>Blood Type - 60%</a:t>
            </a:r>
            <a:endParaRPr/>
          </a:p>
        </p:txBody>
      </p:sp>
      <p:sp>
        <p:nvSpPr>
          <p:cNvPr id="260" name="Google Shape;260;p22"/>
          <p:cNvSpPr txBox="1"/>
          <p:nvPr/>
        </p:nvSpPr>
        <p:spPr>
          <a:xfrm>
            <a:off x="8177167" y="3877227"/>
            <a:ext cx="4523627" cy="60642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500" u="none" cap="none" strike="noStrike">
                <a:solidFill>
                  <a:srgbClr val="FFFFFF"/>
                </a:solidFill>
                <a:latin typeface="Montserrat"/>
                <a:ea typeface="Montserrat"/>
                <a:cs typeface="Montserrat"/>
                <a:sym typeface="Montserrat"/>
              </a:rPr>
              <a:t>Blood Type B - 70%</a:t>
            </a:r>
            <a:endParaRPr/>
          </a:p>
        </p:txBody>
      </p:sp>
      <p:sp>
        <p:nvSpPr>
          <p:cNvPr id="261" name="Google Shape;261;p22"/>
          <p:cNvSpPr txBox="1"/>
          <p:nvPr/>
        </p:nvSpPr>
        <p:spPr>
          <a:xfrm>
            <a:off x="8177167" y="6946299"/>
            <a:ext cx="4523627" cy="606424"/>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500" u="none" cap="none" strike="noStrike">
                <a:solidFill>
                  <a:srgbClr val="FFFFFF"/>
                </a:solidFill>
                <a:latin typeface="Montserrat"/>
                <a:ea typeface="Montserrat"/>
                <a:cs typeface="Montserrat"/>
                <a:sym typeface="Montserrat"/>
              </a:rPr>
              <a:t>Blood Type O - 30%</a:t>
            </a:r>
            <a:endParaRPr/>
          </a:p>
        </p:txBody>
      </p:sp>
      <p:sp>
        <p:nvSpPr>
          <p:cNvPr id="262" name="Google Shape;262;p22"/>
          <p:cNvSpPr txBox="1"/>
          <p:nvPr/>
        </p:nvSpPr>
        <p:spPr>
          <a:xfrm>
            <a:off x="1028700" y="885825"/>
            <a:ext cx="5332958" cy="120332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FFFFFF"/>
                </a:solidFill>
                <a:latin typeface="Archivo Black"/>
                <a:ea typeface="Archivo Black"/>
                <a:cs typeface="Archivo Black"/>
                <a:sym typeface="Archivo Black"/>
              </a:rPr>
              <a:t>DONATION</a:t>
            </a:r>
            <a:endParaRPr/>
          </a:p>
        </p:txBody>
      </p:sp>
      <p:pic>
        <p:nvPicPr>
          <p:cNvPr id="263" name="Google Shape;263;p22"/>
          <p:cNvPicPr preferRelativeResize="0"/>
          <p:nvPr/>
        </p:nvPicPr>
        <p:blipFill>
          <a:blip r:embed="rId6">
            <a:alphaModFix/>
          </a:blip>
          <a:stretch>
            <a:fillRect/>
          </a:stretch>
        </p:blipFill>
        <p:spPr>
          <a:xfrm>
            <a:off x="1433362" y="2244000"/>
            <a:ext cx="4523626" cy="74034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267" name="Shape 267"/>
        <p:cNvGrpSpPr/>
        <p:nvPr/>
      </p:nvGrpSpPr>
      <p:grpSpPr>
        <a:xfrm>
          <a:off x="0" y="0"/>
          <a:ext cx="0" cy="0"/>
          <a:chOff x="0" y="0"/>
          <a:chExt cx="0" cy="0"/>
        </a:xfrm>
      </p:grpSpPr>
      <p:grpSp>
        <p:nvGrpSpPr>
          <p:cNvPr id="268" name="Google Shape;268;p23"/>
          <p:cNvGrpSpPr/>
          <p:nvPr/>
        </p:nvGrpSpPr>
        <p:grpSpPr>
          <a:xfrm>
            <a:off x="0" y="0"/>
            <a:ext cx="18288000" cy="10287000"/>
            <a:chOff x="0" y="0"/>
            <a:chExt cx="4816593" cy="2709333"/>
          </a:xfrm>
        </p:grpSpPr>
        <p:sp>
          <p:nvSpPr>
            <p:cNvPr id="269" name="Google Shape;269;p23"/>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270" name="Google Shape;270;p23"/>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23"/>
          <p:cNvSpPr txBox="1"/>
          <p:nvPr/>
        </p:nvSpPr>
        <p:spPr>
          <a:xfrm>
            <a:off x="1028700" y="858770"/>
            <a:ext cx="4346228" cy="120332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A80000"/>
                </a:solidFill>
                <a:latin typeface="Archivo Black"/>
                <a:ea typeface="Archivo Black"/>
                <a:cs typeface="Archivo Black"/>
                <a:sym typeface="Archivo Black"/>
              </a:rPr>
              <a:t>IN-BRIEF</a:t>
            </a:r>
            <a:endParaRPr/>
          </a:p>
        </p:txBody>
      </p:sp>
      <p:sp>
        <p:nvSpPr>
          <p:cNvPr id="272" name="Google Shape;272;p23"/>
          <p:cNvSpPr txBox="1"/>
          <p:nvPr/>
        </p:nvSpPr>
        <p:spPr>
          <a:xfrm>
            <a:off x="1028700" y="3692526"/>
            <a:ext cx="86601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000000"/>
                </a:solidFill>
                <a:latin typeface="Arial"/>
                <a:ea typeface="Arial"/>
                <a:cs typeface="Arial"/>
                <a:sym typeface="Arial"/>
              </a:rPr>
              <a:t>Lorem ipsum dolor sit amet, consectetur adipiscing elit. Cras lobortis vestibulum consectetur. Nunc euismod, lectus eu vestibulum cursus, eros justo tempus metus, sed suscipit libero nibh vitae erat.</a:t>
            </a:r>
            <a:endParaRPr/>
          </a:p>
        </p:txBody>
      </p:sp>
      <p:sp>
        <p:nvSpPr>
          <p:cNvPr id="273" name="Google Shape;273;p23"/>
          <p:cNvSpPr txBox="1"/>
          <p:nvPr/>
        </p:nvSpPr>
        <p:spPr>
          <a:xfrm>
            <a:off x="1028700" y="7022763"/>
            <a:ext cx="86601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000000"/>
                </a:solidFill>
                <a:latin typeface="Arial"/>
                <a:ea typeface="Arial"/>
                <a:cs typeface="Arial"/>
                <a:sym typeface="Arial"/>
              </a:rPr>
              <a:t>Lorem ipsum dolor sit amet, consectetur adipiscing elit. Cras lobortis vestibulum consectetur. Nunc euismod, lectus eu vestibulum cursus, eros justo tempus metus, sed suscipit libero nibh vitae erat.</a:t>
            </a:r>
            <a:endParaRPr/>
          </a:p>
        </p:txBody>
      </p:sp>
      <p:sp>
        <p:nvSpPr>
          <p:cNvPr id="274" name="Google Shape;274;p23"/>
          <p:cNvSpPr txBox="1"/>
          <p:nvPr/>
        </p:nvSpPr>
        <p:spPr>
          <a:xfrm>
            <a:off x="1028700" y="3032921"/>
            <a:ext cx="7715465" cy="46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WRITE YOUR TOPIC OR IDEA</a:t>
            </a:r>
            <a:endParaRPr/>
          </a:p>
        </p:txBody>
      </p:sp>
      <p:sp>
        <p:nvSpPr>
          <p:cNvPr id="275" name="Google Shape;275;p23"/>
          <p:cNvSpPr txBox="1"/>
          <p:nvPr/>
        </p:nvSpPr>
        <p:spPr>
          <a:xfrm>
            <a:off x="1028700" y="6362363"/>
            <a:ext cx="7715465" cy="46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WRITE YOUR TOPIC OR IDEA</a:t>
            </a:r>
            <a:endParaRPr/>
          </a:p>
        </p:txBody>
      </p:sp>
      <p:pic>
        <p:nvPicPr>
          <p:cNvPr id="276" name="Google Shape;276;p23"/>
          <p:cNvPicPr preferRelativeResize="0"/>
          <p:nvPr/>
        </p:nvPicPr>
        <p:blipFill>
          <a:blip r:embed="rId3">
            <a:alphaModFix/>
          </a:blip>
          <a:stretch>
            <a:fillRect/>
          </a:stretch>
        </p:blipFill>
        <p:spPr>
          <a:xfrm>
            <a:off x="10648875" y="1001975"/>
            <a:ext cx="6610425" cy="89323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280" name="Shape 280"/>
        <p:cNvGrpSpPr/>
        <p:nvPr/>
      </p:nvGrpSpPr>
      <p:grpSpPr>
        <a:xfrm>
          <a:off x="0" y="0"/>
          <a:ext cx="0" cy="0"/>
          <a:chOff x="0" y="0"/>
          <a:chExt cx="0" cy="0"/>
        </a:xfrm>
      </p:grpSpPr>
      <p:grpSp>
        <p:nvGrpSpPr>
          <p:cNvPr id="281" name="Google Shape;281;p24"/>
          <p:cNvGrpSpPr/>
          <p:nvPr/>
        </p:nvGrpSpPr>
        <p:grpSpPr>
          <a:xfrm>
            <a:off x="0" y="0"/>
            <a:ext cx="18288000" cy="10287000"/>
            <a:chOff x="0" y="0"/>
            <a:chExt cx="4816593" cy="2709333"/>
          </a:xfrm>
        </p:grpSpPr>
        <p:sp>
          <p:nvSpPr>
            <p:cNvPr id="282" name="Google Shape;282;p24"/>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283" name="Google Shape;283;p24"/>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4"/>
          <p:cNvGrpSpPr/>
          <p:nvPr/>
        </p:nvGrpSpPr>
        <p:grpSpPr>
          <a:xfrm>
            <a:off x="6667449" y="1063259"/>
            <a:ext cx="10752071" cy="3889741"/>
            <a:chOff x="0" y="0"/>
            <a:chExt cx="3006499" cy="1087651"/>
          </a:xfrm>
        </p:grpSpPr>
        <p:sp>
          <p:nvSpPr>
            <p:cNvPr id="285" name="Google Shape;285;p24"/>
            <p:cNvSpPr/>
            <p:nvPr/>
          </p:nvSpPr>
          <p:spPr>
            <a:xfrm>
              <a:off x="0" y="0"/>
              <a:ext cx="3006498" cy="1087651"/>
            </a:xfrm>
            <a:custGeom>
              <a:rect b="b" l="l" r="r" t="t"/>
              <a:pathLst>
                <a:path extrusionOk="0" h="1087651" w="3006498">
                  <a:moveTo>
                    <a:pt x="0" y="0"/>
                  </a:moveTo>
                  <a:lnTo>
                    <a:pt x="3006498" y="0"/>
                  </a:lnTo>
                  <a:lnTo>
                    <a:pt x="3006498" y="1087651"/>
                  </a:lnTo>
                  <a:lnTo>
                    <a:pt x="0" y="1087651"/>
                  </a:lnTo>
                  <a:close/>
                </a:path>
              </a:pathLst>
            </a:custGeom>
            <a:solidFill>
              <a:srgbClr val="FFF5E8"/>
            </a:solidFill>
            <a:ln>
              <a:noFill/>
            </a:ln>
          </p:spPr>
        </p:sp>
        <p:sp>
          <p:nvSpPr>
            <p:cNvPr id="286" name="Google Shape;286;p24"/>
            <p:cNvSpPr txBox="1"/>
            <p:nvPr/>
          </p:nvSpPr>
          <p:spPr>
            <a:xfrm>
              <a:off x="0" y="19050"/>
              <a:ext cx="3006499" cy="106860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4"/>
          <p:cNvGrpSpPr/>
          <p:nvPr/>
        </p:nvGrpSpPr>
        <p:grpSpPr>
          <a:xfrm>
            <a:off x="6667449" y="5379088"/>
            <a:ext cx="10752071" cy="3889741"/>
            <a:chOff x="0" y="0"/>
            <a:chExt cx="3006499" cy="1087651"/>
          </a:xfrm>
        </p:grpSpPr>
        <p:sp>
          <p:nvSpPr>
            <p:cNvPr id="288" name="Google Shape;288;p24"/>
            <p:cNvSpPr/>
            <p:nvPr/>
          </p:nvSpPr>
          <p:spPr>
            <a:xfrm>
              <a:off x="0" y="0"/>
              <a:ext cx="3006498" cy="1087651"/>
            </a:xfrm>
            <a:custGeom>
              <a:rect b="b" l="l" r="r" t="t"/>
              <a:pathLst>
                <a:path extrusionOk="0" h="1087651" w="3006498">
                  <a:moveTo>
                    <a:pt x="0" y="0"/>
                  </a:moveTo>
                  <a:lnTo>
                    <a:pt x="3006498" y="0"/>
                  </a:lnTo>
                  <a:lnTo>
                    <a:pt x="3006498" y="1087651"/>
                  </a:lnTo>
                  <a:lnTo>
                    <a:pt x="0" y="1087651"/>
                  </a:lnTo>
                  <a:close/>
                </a:path>
              </a:pathLst>
            </a:custGeom>
            <a:solidFill>
              <a:srgbClr val="FFF5E8"/>
            </a:solidFill>
            <a:ln>
              <a:noFill/>
            </a:ln>
          </p:spPr>
        </p:sp>
        <p:sp>
          <p:nvSpPr>
            <p:cNvPr id="289" name="Google Shape;289;p24"/>
            <p:cNvSpPr txBox="1"/>
            <p:nvPr/>
          </p:nvSpPr>
          <p:spPr>
            <a:xfrm>
              <a:off x="0" y="19050"/>
              <a:ext cx="3006499" cy="106860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4"/>
          <p:cNvSpPr/>
          <p:nvPr/>
        </p:nvSpPr>
        <p:spPr>
          <a:xfrm>
            <a:off x="7067776" y="5654074"/>
            <a:ext cx="3231400" cy="3339775"/>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3">
              <a:alphaModFix/>
            </a:blip>
            <a:stretch>
              <a:fillRect b="-160334" l="-69791" r="-43065" t="-3600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4"/>
          <p:cNvSpPr/>
          <p:nvPr/>
        </p:nvSpPr>
        <p:spPr>
          <a:xfrm>
            <a:off x="7067776" y="1348774"/>
            <a:ext cx="3231400" cy="3339775"/>
          </a:xfrm>
          <a:custGeom>
            <a:rect b="b" l="l" r="r" t="t"/>
            <a:pathLst>
              <a:path extrusionOk="0" h="6562979" w="6350013">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3" y="484594"/>
                  <a:pt x="6350013" y="1082383"/>
                </a:cubicBezTo>
                <a:lnTo>
                  <a:pt x="6350013" y="5480583"/>
                </a:lnTo>
                <a:close/>
              </a:path>
            </a:pathLst>
          </a:custGeom>
          <a:blipFill rotWithShape="1">
            <a:blip r:embed="rId4">
              <a:alphaModFix/>
            </a:blip>
            <a:stretch>
              <a:fillRect b="0" l="-23295" r="-5349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
          <p:cNvSpPr txBox="1"/>
          <p:nvPr/>
        </p:nvSpPr>
        <p:spPr>
          <a:xfrm>
            <a:off x="10733647" y="6679324"/>
            <a:ext cx="6288900" cy="171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001321"/>
                </a:solidFill>
                <a:latin typeface="Arial"/>
                <a:ea typeface="Arial"/>
                <a:cs typeface="Arial"/>
                <a:sym typeface="Arial"/>
              </a:rPr>
              <a:t>Lorem ipsum dolor sit amet, consectetur adipiscing elit. Cras lobortis vestibulum consectetur. Nunc euismod, lectus eu vestibulum cursus, eros justo.</a:t>
            </a:r>
            <a:endParaRPr/>
          </a:p>
        </p:txBody>
      </p:sp>
      <p:sp>
        <p:nvSpPr>
          <p:cNvPr id="293" name="Google Shape;293;p24"/>
          <p:cNvSpPr txBox="1"/>
          <p:nvPr/>
        </p:nvSpPr>
        <p:spPr>
          <a:xfrm>
            <a:off x="10733647" y="2381142"/>
            <a:ext cx="6288900" cy="171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001321"/>
                </a:solidFill>
                <a:latin typeface="Arial"/>
                <a:ea typeface="Arial"/>
                <a:cs typeface="Arial"/>
                <a:sym typeface="Arial"/>
              </a:rPr>
              <a:t>Lorem ipsum dolor sit amet, consectetur adipiscing elit. Cras lobortis vestibulum consectetur. Nunc euismod, lectus eu vestibulum cursus, eros justo.</a:t>
            </a:r>
            <a:endParaRPr/>
          </a:p>
        </p:txBody>
      </p:sp>
      <p:sp>
        <p:nvSpPr>
          <p:cNvPr id="294" name="Google Shape;294;p24"/>
          <p:cNvSpPr txBox="1"/>
          <p:nvPr/>
        </p:nvSpPr>
        <p:spPr>
          <a:xfrm>
            <a:off x="10733647" y="5945899"/>
            <a:ext cx="6288776"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Jane Doe</a:t>
            </a:r>
            <a:endParaRPr/>
          </a:p>
        </p:txBody>
      </p:sp>
      <p:sp>
        <p:nvSpPr>
          <p:cNvPr id="295" name="Google Shape;295;p24"/>
          <p:cNvSpPr txBox="1"/>
          <p:nvPr/>
        </p:nvSpPr>
        <p:spPr>
          <a:xfrm>
            <a:off x="10733647" y="1647717"/>
            <a:ext cx="6288776"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Jane Smith</a:t>
            </a:r>
            <a:endParaRPr/>
          </a:p>
        </p:txBody>
      </p:sp>
      <p:sp>
        <p:nvSpPr>
          <p:cNvPr id="296" name="Google Shape;296;p24"/>
          <p:cNvSpPr txBox="1"/>
          <p:nvPr/>
        </p:nvSpPr>
        <p:spPr>
          <a:xfrm>
            <a:off x="1028700" y="984142"/>
            <a:ext cx="3604766" cy="120332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FFFFFF"/>
                </a:solidFill>
                <a:latin typeface="Archivo Black"/>
                <a:ea typeface="Archivo Black"/>
                <a:cs typeface="Archivo Black"/>
                <a:sym typeface="Archivo Black"/>
              </a:rPr>
              <a:t>HELLO!</a:t>
            </a:r>
            <a:endParaRPr/>
          </a:p>
        </p:txBody>
      </p:sp>
      <p:sp>
        <p:nvSpPr>
          <p:cNvPr id="297" name="Google Shape;297;p24"/>
          <p:cNvSpPr txBox="1"/>
          <p:nvPr/>
        </p:nvSpPr>
        <p:spPr>
          <a:xfrm>
            <a:off x="1028700" y="2440700"/>
            <a:ext cx="4958100" cy="5252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Arial"/>
                <a:ea typeface="Arial"/>
                <a:cs typeface="Arial"/>
                <a:sym typeface="Arial"/>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 Nullam consectetur condimentum nibh.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301" name="Shape 301"/>
        <p:cNvGrpSpPr/>
        <p:nvPr/>
      </p:nvGrpSpPr>
      <p:grpSpPr>
        <a:xfrm>
          <a:off x="0" y="0"/>
          <a:ext cx="0" cy="0"/>
          <a:chOff x="0" y="0"/>
          <a:chExt cx="0" cy="0"/>
        </a:xfrm>
      </p:grpSpPr>
      <p:grpSp>
        <p:nvGrpSpPr>
          <p:cNvPr id="302" name="Google Shape;302;p25"/>
          <p:cNvGrpSpPr/>
          <p:nvPr/>
        </p:nvGrpSpPr>
        <p:grpSpPr>
          <a:xfrm>
            <a:off x="0" y="0"/>
            <a:ext cx="18288000" cy="10287000"/>
            <a:chOff x="0" y="0"/>
            <a:chExt cx="4816593" cy="2709333"/>
          </a:xfrm>
        </p:grpSpPr>
        <p:sp>
          <p:nvSpPr>
            <p:cNvPr id="303" name="Google Shape;303;p25"/>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304" name="Google Shape;304;p25"/>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5" name="Google Shape;305;p25"/>
          <p:cNvPicPr preferRelativeResize="0"/>
          <p:nvPr/>
        </p:nvPicPr>
        <p:blipFill>
          <a:blip r:embed="rId3">
            <a:alphaModFix/>
          </a:blip>
          <a:stretch>
            <a:fillRect/>
          </a:stretch>
        </p:blipFill>
        <p:spPr>
          <a:xfrm>
            <a:off x="560475" y="583500"/>
            <a:ext cx="17167048" cy="9119994"/>
          </a:xfrm>
          <a:prstGeom prst="rect">
            <a:avLst/>
          </a:prstGeom>
          <a:noFill/>
          <a:ln>
            <a:noFill/>
          </a:ln>
        </p:spPr>
      </p:pic>
      <p:grpSp>
        <p:nvGrpSpPr>
          <p:cNvPr id="306" name="Google Shape;306;p25"/>
          <p:cNvGrpSpPr/>
          <p:nvPr/>
        </p:nvGrpSpPr>
        <p:grpSpPr>
          <a:xfrm>
            <a:off x="9235952" y="1223454"/>
            <a:ext cx="8023348" cy="2086849"/>
            <a:chOff x="0" y="0"/>
            <a:chExt cx="2243492" cy="583525"/>
          </a:xfrm>
        </p:grpSpPr>
        <p:sp>
          <p:nvSpPr>
            <p:cNvPr id="307" name="Google Shape;307;p25"/>
            <p:cNvSpPr/>
            <p:nvPr/>
          </p:nvSpPr>
          <p:spPr>
            <a:xfrm>
              <a:off x="0" y="0"/>
              <a:ext cx="2243492" cy="583525"/>
            </a:xfrm>
            <a:custGeom>
              <a:rect b="b" l="l" r="r" t="t"/>
              <a:pathLst>
                <a:path extrusionOk="0" h="583525" w="2243492">
                  <a:moveTo>
                    <a:pt x="0" y="0"/>
                  </a:moveTo>
                  <a:lnTo>
                    <a:pt x="2243492" y="0"/>
                  </a:lnTo>
                  <a:lnTo>
                    <a:pt x="2243492" y="583525"/>
                  </a:lnTo>
                  <a:lnTo>
                    <a:pt x="0" y="583525"/>
                  </a:lnTo>
                  <a:close/>
                </a:path>
              </a:pathLst>
            </a:custGeom>
            <a:solidFill>
              <a:srgbClr val="A80000"/>
            </a:solidFill>
            <a:ln>
              <a:noFill/>
            </a:ln>
          </p:spPr>
        </p:sp>
        <p:sp>
          <p:nvSpPr>
            <p:cNvPr id="308" name="Google Shape;308;p25"/>
            <p:cNvSpPr txBox="1"/>
            <p:nvPr/>
          </p:nvSpPr>
          <p:spPr>
            <a:xfrm>
              <a:off x="0" y="19050"/>
              <a:ext cx="2243492" cy="564474"/>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25"/>
          <p:cNvSpPr txBox="1"/>
          <p:nvPr/>
        </p:nvSpPr>
        <p:spPr>
          <a:xfrm>
            <a:off x="9708538" y="1581077"/>
            <a:ext cx="7078200" cy="1385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499" u="none" cap="none" strike="noStrike">
                <a:solidFill>
                  <a:srgbClr val="FFFFFF"/>
                </a:solidFill>
                <a:latin typeface="Arial"/>
                <a:ea typeface="Arial"/>
                <a:cs typeface="Arial"/>
                <a:sym typeface="Arial"/>
              </a:rPr>
              <a:t>A picture is worth a thousand words.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313" name="Shape 313"/>
        <p:cNvGrpSpPr/>
        <p:nvPr/>
      </p:nvGrpSpPr>
      <p:grpSpPr>
        <a:xfrm>
          <a:off x="0" y="0"/>
          <a:ext cx="0" cy="0"/>
          <a:chOff x="0" y="0"/>
          <a:chExt cx="0" cy="0"/>
        </a:xfrm>
      </p:grpSpPr>
      <p:grpSp>
        <p:nvGrpSpPr>
          <p:cNvPr id="314" name="Google Shape;314;p26"/>
          <p:cNvGrpSpPr/>
          <p:nvPr/>
        </p:nvGrpSpPr>
        <p:grpSpPr>
          <a:xfrm>
            <a:off x="0" y="0"/>
            <a:ext cx="18288000" cy="10287000"/>
            <a:chOff x="0" y="0"/>
            <a:chExt cx="4816593" cy="2709333"/>
          </a:xfrm>
        </p:grpSpPr>
        <p:sp>
          <p:nvSpPr>
            <p:cNvPr id="315" name="Google Shape;315;p26"/>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316" name="Google Shape;316;p26"/>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6"/>
          <p:cNvGrpSpPr/>
          <p:nvPr/>
        </p:nvGrpSpPr>
        <p:grpSpPr>
          <a:xfrm>
            <a:off x="0" y="4062094"/>
            <a:ext cx="18288000" cy="6224906"/>
            <a:chOff x="0" y="0"/>
            <a:chExt cx="5113698" cy="1740611"/>
          </a:xfrm>
        </p:grpSpPr>
        <p:sp>
          <p:nvSpPr>
            <p:cNvPr id="318" name="Google Shape;318;p26"/>
            <p:cNvSpPr/>
            <p:nvPr/>
          </p:nvSpPr>
          <p:spPr>
            <a:xfrm>
              <a:off x="0" y="0"/>
              <a:ext cx="5113698" cy="1740611"/>
            </a:xfrm>
            <a:custGeom>
              <a:rect b="b" l="l" r="r" t="t"/>
              <a:pathLst>
                <a:path extrusionOk="0" h="1740611" w="5113698">
                  <a:moveTo>
                    <a:pt x="0" y="0"/>
                  </a:moveTo>
                  <a:lnTo>
                    <a:pt x="5113698" y="0"/>
                  </a:lnTo>
                  <a:lnTo>
                    <a:pt x="5113698" y="1740611"/>
                  </a:lnTo>
                  <a:lnTo>
                    <a:pt x="0" y="1740611"/>
                  </a:lnTo>
                  <a:close/>
                </a:path>
              </a:pathLst>
            </a:custGeom>
            <a:solidFill>
              <a:srgbClr val="A80000"/>
            </a:solidFill>
            <a:ln>
              <a:noFill/>
            </a:ln>
          </p:spPr>
        </p:sp>
        <p:sp>
          <p:nvSpPr>
            <p:cNvPr id="319" name="Google Shape;319;p26"/>
            <p:cNvSpPr txBox="1"/>
            <p:nvPr/>
          </p:nvSpPr>
          <p:spPr>
            <a:xfrm>
              <a:off x="0" y="19050"/>
              <a:ext cx="5113698" cy="172156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6"/>
          <p:cNvSpPr/>
          <p:nvPr/>
        </p:nvSpPr>
        <p:spPr>
          <a:xfrm>
            <a:off x="12021958" y="2455580"/>
            <a:ext cx="6266042" cy="7050399"/>
          </a:xfrm>
          <a:custGeom>
            <a:rect b="b" l="l" r="r" t="t"/>
            <a:pathLst>
              <a:path extrusionOk="0" h="7050399" w="6266042">
                <a:moveTo>
                  <a:pt x="0" y="0"/>
                </a:moveTo>
                <a:lnTo>
                  <a:pt x="6266042" y="0"/>
                </a:lnTo>
                <a:lnTo>
                  <a:pt x="6266042" y="7050400"/>
                </a:lnTo>
                <a:lnTo>
                  <a:pt x="0" y="7050400"/>
                </a:lnTo>
                <a:lnTo>
                  <a:pt x="0" y="0"/>
                </a:lnTo>
                <a:close/>
              </a:path>
            </a:pathLst>
          </a:custGeom>
          <a:blipFill rotWithShape="1">
            <a:blip r:embed="rId3">
              <a:alphaModFix/>
            </a:blip>
            <a:stretch>
              <a:fillRect b="0" l="0" r="0" t="0"/>
            </a:stretch>
          </a:blipFill>
          <a:ln>
            <a:noFill/>
          </a:ln>
        </p:spPr>
      </p:sp>
      <p:sp>
        <p:nvSpPr>
          <p:cNvPr id="321" name="Google Shape;321;p26"/>
          <p:cNvSpPr txBox="1"/>
          <p:nvPr/>
        </p:nvSpPr>
        <p:spPr>
          <a:xfrm>
            <a:off x="7037163" y="5491196"/>
            <a:ext cx="56514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+123-456-7890</a:t>
            </a:r>
            <a:endParaRPr/>
          </a:p>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hello@reallygreatsite.com</a:t>
            </a:r>
            <a:endParaRPr/>
          </a:p>
        </p:txBody>
      </p:sp>
      <p:sp>
        <p:nvSpPr>
          <p:cNvPr id="322" name="Google Shape;322;p26"/>
          <p:cNvSpPr txBox="1"/>
          <p:nvPr/>
        </p:nvSpPr>
        <p:spPr>
          <a:xfrm>
            <a:off x="7037163" y="8075738"/>
            <a:ext cx="56514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@reallygreatsite</a:t>
            </a:r>
            <a:endParaRPr/>
          </a:p>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www.reallygreatsite.com</a:t>
            </a:r>
            <a:endParaRPr/>
          </a:p>
        </p:txBody>
      </p:sp>
      <p:sp>
        <p:nvSpPr>
          <p:cNvPr id="323" name="Google Shape;323;p26"/>
          <p:cNvSpPr txBox="1"/>
          <p:nvPr/>
        </p:nvSpPr>
        <p:spPr>
          <a:xfrm>
            <a:off x="7037163" y="4859512"/>
            <a:ext cx="5651403" cy="469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FFF5E8"/>
                </a:solidFill>
                <a:latin typeface="Montserrat"/>
                <a:ea typeface="Montserrat"/>
                <a:cs typeface="Montserrat"/>
                <a:sym typeface="Montserrat"/>
              </a:rPr>
              <a:t>Contact</a:t>
            </a:r>
            <a:endParaRPr/>
          </a:p>
        </p:txBody>
      </p:sp>
      <p:sp>
        <p:nvSpPr>
          <p:cNvPr id="324" name="Google Shape;324;p26"/>
          <p:cNvSpPr txBox="1"/>
          <p:nvPr/>
        </p:nvSpPr>
        <p:spPr>
          <a:xfrm>
            <a:off x="7037163" y="7444054"/>
            <a:ext cx="5651403" cy="469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FFF5E8"/>
                </a:solidFill>
                <a:latin typeface="Montserrat"/>
                <a:ea typeface="Montserrat"/>
                <a:cs typeface="Montserrat"/>
                <a:sym typeface="Montserrat"/>
              </a:rPr>
              <a:t>Visit Us</a:t>
            </a:r>
            <a:endParaRPr/>
          </a:p>
        </p:txBody>
      </p:sp>
      <p:sp>
        <p:nvSpPr>
          <p:cNvPr id="325" name="Google Shape;325;p26"/>
          <p:cNvSpPr txBox="1"/>
          <p:nvPr/>
        </p:nvSpPr>
        <p:spPr>
          <a:xfrm>
            <a:off x="1269677" y="5491196"/>
            <a:ext cx="56514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123 Anywhere St., Any City,</a:t>
            </a:r>
            <a:endParaRPr/>
          </a:p>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ST 12345</a:t>
            </a:r>
            <a:endParaRPr/>
          </a:p>
        </p:txBody>
      </p:sp>
      <p:sp>
        <p:nvSpPr>
          <p:cNvPr id="326" name="Google Shape;326;p26"/>
          <p:cNvSpPr txBox="1"/>
          <p:nvPr/>
        </p:nvSpPr>
        <p:spPr>
          <a:xfrm>
            <a:off x="1269677" y="8075738"/>
            <a:ext cx="5651400" cy="82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123 Anywhere St., Any City,</a:t>
            </a:r>
            <a:endParaRPr/>
          </a:p>
          <a:p>
            <a:pPr indent="0" lvl="0" marL="0" marR="0" rtl="0" algn="l">
              <a:lnSpc>
                <a:spcPct val="115000"/>
              </a:lnSpc>
              <a:spcBef>
                <a:spcPts val="0"/>
              </a:spcBef>
              <a:spcAft>
                <a:spcPts val="0"/>
              </a:spcAft>
              <a:buNone/>
            </a:pPr>
            <a:r>
              <a:rPr b="0" i="0" lang="en-US" sz="2500" u="none" cap="none" strike="noStrike">
                <a:solidFill>
                  <a:srgbClr val="FFF5E8"/>
                </a:solidFill>
                <a:latin typeface="Arial"/>
                <a:ea typeface="Arial"/>
                <a:cs typeface="Arial"/>
                <a:sym typeface="Arial"/>
              </a:rPr>
              <a:t>ST 12345</a:t>
            </a:r>
            <a:endParaRPr/>
          </a:p>
        </p:txBody>
      </p:sp>
      <p:sp>
        <p:nvSpPr>
          <p:cNvPr id="327" name="Google Shape;327;p26"/>
          <p:cNvSpPr txBox="1"/>
          <p:nvPr/>
        </p:nvSpPr>
        <p:spPr>
          <a:xfrm>
            <a:off x="1269677" y="4859512"/>
            <a:ext cx="5651403" cy="469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FFF5E8"/>
                </a:solidFill>
                <a:latin typeface="Montserrat"/>
                <a:ea typeface="Montserrat"/>
                <a:cs typeface="Montserrat"/>
                <a:sym typeface="Montserrat"/>
              </a:rPr>
              <a:t>Main Office</a:t>
            </a:r>
            <a:endParaRPr/>
          </a:p>
        </p:txBody>
      </p:sp>
      <p:sp>
        <p:nvSpPr>
          <p:cNvPr id="328" name="Google Shape;328;p26"/>
          <p:cNvSpPr txBox="1"/>
          <p:nvPr/>
        </p:nvSpPr>
        <p:spPr>
          <a:xfrm>
            <a:off x="1269677" y="7444054"/>
            <a:ext cx="5651403" cy="4699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FFF5E8"/>
                </a:solidFill>
                <a:latin typeface="Montserrat"/>
                <a:ea typeface="Montserrat"/>
                <a:cs typeface="Montserrat"/>
                <a:sym typeface="Montserrat"/>
              </a:rPr>
              <a:t>Branch Office</a:t>
            </a:r>
            <a:endParaRPr/>
          </a:p>
        </p:txBody>
      </p:sp>
      <p:sp>
        <p:nvSpPr>
          <p:cNvPr id="329" name="Google Shape;329;p26"/>
          <p:cNvSpPr txBox="1"/>
          <p:nvPr/>
        </p:nvSpPr>
        <p:spPr>
          <a:xfrm>
            <a:off x="1269677" y="885825"/>
            <a:ext cx="138852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920000"/>
                </a:solidFill>
                <a:latin typeface="Archivo Black"/>
                <a:ea typeface="Archivo Black"/>
                <a:cs typeface="Archivo Black"/>
                <a:sym typeface="Archivo Black"/>
              </a:rPr>
              <a:t>SAVE LIVES.</a:t>
            </a:r>
            <a:endParaRPr/>
          </a:p>
          <a:p>
            <a:pPr indent="0" lvl="0" marL="0" marR="0" rtl="0" algn="l">
              <a:lnSpc>
                <a:spcPct val="100000"/>
              </a:lnSpc>
              <a:spcBef>
                <a:spcPts val="0"/>
              </a:spcBef>
              <a:spcAft>
                <a:spcPts val="0"/>
              </a:spcAft>
              <a:buNone/>
            </a:pPr>
            <a:r>
              <a:rPr b="0" i="0" lang="en-US" sz="6999" u="none" cap="none" strike="noStrike">
                <a:solidFill>
                  <a:srgbClr val="920000"/>
                </a:solidFill>
                <a:latin typeface="Archivo Black"/>
                <a:ea typeface="Archivo Black"/>
                <a:cs typeface="Archivo Black"/>
                <a:sym typeface="Archivo Black"/>
              </a:rPr>
              <a:t>DONATE 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333" name="Shape 333"/>
        <p:cNvGrpSpPr/>
        <p:nvPr/>
      </p:nvGrpSpPr>
      <p:grpSpPr>
        <a:xfrm>
          <a:off x="0" y="0"/>
          <a:ext cx="0" cy="0"/>
          <a:chOff x="0" y="0"/>
          <a:chExt cx="0" cy="0"/>
        </a:xfrm>
      </p:grpSpPr>
      <p:grpSp>
        <p:nvGrpSpPr>
          <p:cNvPr id="334" name="Google Shape;334;p27"/>
          <p:cNvGrpSpPr/>
          <p:nvPr/>
        </p:nvGrpSpPr>
        <p:grpSpPr>
          <a:xfrm>
            <a:off x="0" y="0"/>
            <a:ext cx="18288000" cy="10287000"/>
            <a:chOff x="0" y="0"/>
            <a:chExt cx="4816593" cy="2709333"/>
          </a:xfrm>
        </p:grpSpPr>
        <p:sp>
          <p:nvSpPr>
            <p:cNvPr id="335" name="Google Shape;335;p2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336" name="Google Shape;336;p27"/>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27"/>
          <p:cNvSpPr/>
          <p:nvPr/>
        </p:nvSpPr>
        <p:spPr>
          <a:xfrm>
            <a:off x="5072173" y="717601"/>
            <a:ext cx="8143654" cy="8851797"/>
          </a:xfrm>
          <a:custGeom>
            <a:rect b="b" l="l" r="r" t="t"/>
            <a:pathLst>
              <a:path extrusionOk="0" h="8851797" w="8143654">
                <a:moveTo>
                  <a:pt x="0" y="0"/>
                </a:moveTo>
                <a:lnTo>
                  <a:pt x="8143654" y="0"/>
                </a:lnTo>
                <a:lnTo>
                  <a:pt x="8143654" y="8851798"/>
                </a:lnTo>
                <a:lnTo>
                  <a:pt x="0" y="8851798"/>
                </a:lnTo>
                <a:lnTo>
                  <a:pt x="0" y="0"/>
                </a:lnTo>
                <a:close/>
              </a:path>
            </a:pathLst>
          </a:custGeom>
          <a:blipFill rotWithShape="1">
            <a:blip r:embed="rId3">
              <a:alphaModFix/>
            </a:blip>
            <a:stretch>
              <a:fillRect b="0" l="0" r="0" t="0"/>
            </a:stretch>
          </a:blipFill>
          <a:ln>
            <a:noFill/>
          </a:ln>
        </p:spPr>
      </p:sp>
      <p:sp>
        <p:nvSpPr>
          <p:cNvPr id="338" name="Google Shape;338;p27"/>
          <p:cNvSpPr/>
          <p:nvPr/>
        </p:nvSpPr>
        <p:spPr>
          <a:xfrm>
            <a:off x="14872989" y="717601"/>
            <a:ext cx="2386311" cy="2593817"/>
          </a:xfrm>
          <a:custGeom>
            <a:rect b="b" l="l" r="r" t="t"/>
            <a:pathLst>
              <a:path extrusionOk="0" h="2593817" w="2386311">
                <a:moveTo>
                  <a:pt x="0" y="0"/>
                </a:moveTo>
                <a:lnTo>
                  <a:pt x="2386311" y="0"/>
                </a:lnTo>
                <a:lnTo>
                  <a:pt x="2386311" y="2593817"/>
                </a:lnTo>
                <a:lnTo>
                  <a:pt x="0" y="2593817"/>
                </a:lnTo>
                <a:lnTo>
                  <a:pt x="0" y="0"/>
                </a:lnTo>
                <a:close/>
              </a:path>
            </a:pathLst>
          </a:custGeom>
          <a:blipFill rotWithShape="1">
            <a:blip r:embed="rId3">
              <a:alphaModFix/>
            </a:blip>
            <a:stretch>
              <a:fillRect b="0" l="0" r="0" t="0"/>
            </a:stretch>
          </a:blipFill>
          <a:ln>
            <a:noFill/>
          </a:ln>
        </p:spPr>
      </p:sp>
      <p:sp>
        <p:nvSpPr>
          <p:cNvPr id="339" name="Google Shape;339;p27"/>
          <p:cNvSpPr/>
          <p:nvPr/>
        </p:nvSpPr>
        <p:spPr>
          <a:xfrm>
            <a:off x="1028700" y="6664483"/>
            <a:ext cx="2386311" cy="2593817"/>
          </a:xfrm>
          <a:custGeom>
            <a:rect b="b" l="l" r="r" t="t"/>
            <a:pathLst>
              <a:path extrusionOk="0" h="2593817" w="2386311">
                <a:moveTo>
                  <a:pt x="0" y="0"/>
                </a:moveTo>
                <a:lnTo>
                  <a:pt x="2386311" y="0"/>
                </a:lnTo>
                <a:lnTo>
                  <a:pt x="2386311" y="2593817"/>
                </a:lnTo>
                <a:lnTo>
                  <a:pt x="0" y="2593817"/>
                </a:lnTo>
                <a:lnTo>
                  <a:pt x="0" y="0"/>
                </a:lnTo>
                <a:close/>
              </a:path>
            </a:pathLst>
          </a:custGeom>
          <a:blipFill rotWithShape="1">
            <a:blip r:embed="rId3">
              <a:alphaModFix/>
            </a:blip>
            <a:stretch>
              <a:fillRect b="0" l="0" r="0" t="0"/>
            </a:stretch>
          </a:blipFill>
          <a:ln>
            <a:noFill/>
          </a:ln>
        </p:spPr>
      </p:sp>
      <p:sp>
        <p:nvSpPr>
          <p:cNvPr id="340" name="Google Shape;340;p27"/>
          <p:cNvSpPr/>
          <p:nvPr/>
        </p:nvSpPr>
        <p:spPr>
          <a:xfrm>
            <a:off x="1031266" y="1028700"/>
            <a:ext cx="2386311" cy="2593817"/>
          </a:xfrm>
          <a:custGeom>
            <a:rect b="b" l="l" r="r" t="t"/>
            <a:pathLst>
              <a:path extrusionOk="0" h="2593817" w="2386311">
                <a:moveTo>
                  <a:pt x="0" y="0"/>
                </a:moveTo>
                <a:lnTo>
                  <a:pt x="2386311" y="0"/>
                </a:lnTo>
                <a:lnTo>
                  <a:pt x="2386311" y="2593817"/>
                </a:lnTo>
                <a:lnTo>
                  <a:pt x="0" y="2593817"/>
                </a:lnTo>
                <a:lnTo>
                  <a:pt x="0" y="0"/>
                </a:lnTo>
                <a:close/>
              </a:path>
            </a:pathLst>
          </a:custGeom>
          <a:blipFill rotWithShape="1">
            <a:blip r:embed="rId3">
              <a:alphaModFix/>
            </a:blip>
            <a:stretch>
              <a:fillRect b="0" l="0" r="0" t="0"/>
            </a:stretch>
          </a:blipFill>
          <a:ln>
            <a:noFill/>
          </a:ln>
        </p:spPr>
      </p:sp>
      <p:sp>
        <p:nvSpPr>
          <p:cNvPr id="341" name="Google Shape;341;p27"/>
          <p:cNvSpPr/>
          <p:nvPr/>
        </p:nvSpPr>
        <p:spPr>
          <a:xfrm>
            <a:off x="14872989" y="6634242"/>
            <a:ext cx="2386311" cy="2593817"/>
          </a:xfrm>
          <a:custGeom>
            <a:rect b="b" l="l" r="r" t="t"/>
            <a:pathLst>
              <a:path extrusionOk="0" h="2593817" w="2386311">
                <a:moveTo>
                  <a:pt x="0" y="0"/>
                </a:moveTo>
                <a:lnTo>
                  <a:pt x="2386311" y="0"/>
                </a:lnTo>
                <a:lnTo>
                  <a:pt x="2386311" y="2593817"/>
                </a:lnTo>
                <a:lnTo>
                  <a:pt x="0" y="2593817"/>
                </a:lnTo>
                <a:lnTo>
                  <a:pt x="0" y="0"/>
                </a:lnTo>
                <a:close/>
              </a:path>
            </a:pathLst>
          </a:custGeom>
          <a:blipFill rotWithShape="1">
            <a:blip r:embed="rId3">
              <a:alphaModFix/>
            </a:blip>
            <a:stretch>
              <a:fillRect b="0" l="0" r="0" t="0"/>
            </a:stretch>
          </a:blipFill>
          <a:ln>
            <a:noFill/>
          </a:ln>
        </p:spPr>
      </p:sp>
      <p:sp>
        <p:nvSpPr>
          <p:cNvPr id="342" name="Google Shape;342;p27"/>
          <p:cNvSpPr txBox="1"/>
          <p:nvPr/>
        </p:nvSpPr>
        <p:spPr>
          <a:xfrm>
            <a:off x="3113325" y="2065050"/>
            <a:ext cx="12061500" cy="6156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0" u="none" cap="none" strike="noStrike">
                <a:solidFill>
                  <a:srgbClr val="FFFFFF"/>
                </a:solidFill>
                <a:latin typeface="Archivo Black"/>
                <a:ea typeface="Archivo Black"/>
                <a:cs typeface="Archivo Black"/>
                <a:sym typeface="Archivo Black"/>
              </a:rPr>
              <a:t>THANK</a:t>
            </a:r>
            <a:endParaRPr/>
          </a:p>
          <a:p>
            <a:pPr indent="0" lvl="0" marL="0" marR="0" rtl="0" algn="ctr">
              <a:lnSpc>
                <a:spcPct val="100000"/>
              </a:lnSpc>
              <a:spcBef>
                <a:spcPts val="0"/>
              </a:spcBef>
              <a:spcAft>
                <a:spcPts val="0"/>
              </a:spcAft>
              <a:buNone/>
            </a:pPr>
            <a:r>
              <a:rPr b="0" i="0" lang="en-US" sz="20000" u="none" cap="none" strike="noStrike">
                <a:solidFill>
                  <a:srgbClr val="FFFFFF"/>
                </a:solidFill>
                <a:latin typeface="Archivo Black"/>
                <a:ea typeface="Archivo Black"/>
                <a:cs typeface="Archivo Black"/>
                <a:sym typeface="Archivo Black"/>
              </a:rPr>
              <a:t>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346" name="Shape 346"/>
        <p:cNvGrpSpPr/>
        <p:nvPr/>
      </p:nvGrpSpPr>
      <p:grpSpPr>
        <a:xfrm>
          <a:off x="0" y="0"/>
          <a:ext cx="0" cy="0"/>
          <a:chOff x="0" y="0"/>
          <a:chExt cx="0" cy="0"/>
        </a:xfrm>
      </p:grpSpPr>
      <p:grpSp>
        <p:nvGrpSpPr>
          <p:cNvPr id="347" name="Google Shape;347;p28"/>
          <p:cNvGrpSpPr/>
          <p:nvPr/>
        </p:nvGrpSpPr>
        <p:grpSpPr>
          <a:xfrm>
            <a:off x="0" y="0"/>
            <a:ext cx="8408487" cy="10287000"/>
            <a:chOff x="0" y="0"/>
            <a:chExt cx="2351185" cy="2876455"/>
          </a:xfrm>
        </p:grpSpPr>
        <p:sp>
          <p:nvSpPr>
            <p:cNvPr id="348" name="Google Shape;348;p28"/>
            <p:cNvSpPr/>
            <p:nvPr/>
          </p:nvSpPr>
          <p:spPr>
            <a:xfrm>
              <a:off x="0" y="0"/>
              <a:ext cx="2351185" cy="2876455"/>
            </a:xfrm>
            <a:custGeom>
              <a:rect b="b" l="l" r="r" t="t"/>
              <a:pathLst>
                <a:path extrusionOk="0" h="2876455" w="2351185">
                  <a:moveTo>
                    <a:pt x="0" y="0"/>
                  </a:moveTo>
                  <a:lnTo>
                    <a:pt x="2351185" y="0"/>
                  </a:lnTo>
                  <a:lnTo>
                    <a:pt x="2351185" y="2876455"/>
                  </a:lnTo>
                  <a:lnTo>
                    <a:pt x="0" y="2876455"/>
                  </a:lnTo>
                  <a:close/>
                </a:path>
              </a:pathLst>
            </a:custGeom>
            <a:solidFill>
              <a:srgbClr val="A80000"/>
            </a:solidFill>
            <a:ln>
              <a:noFill/>
            </a:ln>
          </p:spPr>
        </p:sp>
        <p:sp>
          <p:nvSpPr>
            <p:cNvPr id="349" name="Google Shape;349;p28"/>
            <p:cNvSpPr txBox="1"/>
            <p:nvPr/>
          </p:nvSpPr>
          <p:spPr>
            <a:xfrm>
              <a:off x="0" y="19050"/>
              <a:ext cx="2351185" cy="2857405"/>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28"/>
          <p:cNvSpPr txBox="1"/>
          <p:nvPr/>
        </p:nvSpPr>
        <p:spPr>
          <a:xfrm>
            <a:off x="1028700" y="4094329"/>
            <a:ext cx="6382800" cy="3759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This presentation template uses</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the following free fonts:</a:t>
            </a:r>
            <a:endParaRPr/>
          </a:p>
          <a:p>
            <a:pPr indent="0" lvl="0" marL="0" marR="0" rtl="0" algn="l">
              <a:lnSpc>
                <a:spcPct val="115000"/>
              </a:lnSpc>
              <a:spcBef>
                <a:spcPts val="0"/>
              </a:spcBef>
              <a:spcAft>
                <a:spcPts val="0"/>
              </a:spcAft>
              <a:buNone/>
            </a:pPr>
            <a:r>
              <a:t/>
            </a:r>
            <a:endParaRPr b="0" i="0" sz="2699"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Titles:</a:t>
            </a:r>
            <a:r>
              <a:rPr lang="en-US" sz="2699">
                <a:solidFill>
                  <a:srgbClr val="FFFFFF"/>
                </a:solidFill>
              </a:rPr>
              <a:t> </a:t>
            </a:r>
            <a:r>
              <a:rPr b="0" i="0" lang="en-US" sz="2699" u="none" cap="none" strike="noStrike">
                <a:solidFill>
                  <a:srgbClr val="FFFFFF"/>
                </a:solidFill>
                <a:latin typeface="Arial"/>
                <a:ea typeface="Arial"/>
                <a:cs typeface="Arial"/>
                <a:sym typeface="Arial"/>
              </a:rPr>
              <a:t>Archivo Black</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Body Copy: Gotham</a:t>
            </a:r>
            <a:endParaRPr/>
          </a:p>
          <a:p>
            <a:pPr indent="0" lvl="0" marL="0" marR="0" rtl="0" algn="l">
              <a:lnSpc>
                <a:spcPct val="115000"/>
              </a:lnSpc>
              <a:spcBef>
                <a:spcPts val="0"/>
              </a:spcBef>
              <a:spcAft>
                <a:spcPts val="0"/>
              </a:spcAft>
              <a:buNone/>
            </a:pPr>
            <a:r>
              <a:t/>
            </a:r>
            <a:endParaRPr b="0" i="0" sz="2699"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Don't forget to delete this page</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before presenting. </a:t>
            </a:r>
            <a:endParaRPr/>
          </a:p>
        </p:txBody>
      </p:sp>
      <p:sp>
        <p:nvSpPr>
          <p:cNvPr id="351" name="Google Shape;351;p28"/>
          <p:cNvSpPr txBox="1"/>
          <p:nvPr/>
        </p:nvSpPr>
        <p:spPr>
          <a:xfrm>
            <a:off x="1028700" y="8587740"/>
            <a:ext cx="5920363" cy="59182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0" i="0" lang="en-US" sz="4000" u="none" cap="none" strike="noStrike">
                <a:solidFill>
                  <a:srgbClr val="FFFFFF"/>
                </a:solidFill>
                <a:latin typeface="Arial"/>
                <a:ea typeface="Arial"/>
                <a:cs typeface="Arial"/>
                <a:sym typeface="Arial"/>
              </a:rPr>
              <a:t>Happy Designing!</a:t>
            </a:r>
            <a:endParaRPr/>
          </a:p>
        </p:txBody>
      </p:sp>
      <p:sp>
        <p:nvSpPr>
          <p:cNvPr id="352" name="Google Shape;352;p28"/>
          <p:cNvSpPr txBox="1"/>
          <p:nvPr/>
        </p:nvSpPr>
        <p:spPr>
          <a:xfrm>
            <a:off x="1028700" y="941306"/>
            <a:ext cx="6908241" cy="208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FFF"/>
                </a:solidFill>
                <a:latin typeface="Archivo Black"/>
                <a:ea typeface="Archivo Black"/>
                <a:cs typeface="Archivo Black"/>
                <a:sym typeface="Archivo Black"/>
              </a:rPr>
              <a:t>RESOURCE</a:t>
            </a:r>
            <a:endParaRPr/>
          </a:p>
          <a:p>
            <a:pPr indent="0" lvl="0" marL="0" marR="0" rtl="0" algn="l">
              <a:lnSpc>
                <a:spcPct val="100000"/>
              </a:lnSpc>
              <a:spcBef>
                <a:spcPts val="0"/>
              </a:spcBef>
              <a:spcAft>
                <a:spcPts val="0"/>
              </a:spcAft>
              <a:buNone/>
            </a:pPr>
            <a:r>
              <a:rPr b="0" i="0" lang="en-US" sz="8000" u="none" cap="none" strike="noStrike">
                <a:solidFill>
                  <a:srgbClr val="FFFFFF"/>
                </a:solidFill>
                <a:latin typeface="Archivo Black"/>
                <a:ea typeface="Archivo Black"/>
                <a:cs typeface="Archivo Black"/>
                <a:sym typeface="Archivo Black"/>
              </a:rPr>
              <a:t>PAGE</a:t>
            </a:r>
            <a:endParaRPr/>
          </a:p>
        </p:txBody>
      </p:sp>
      <p:sp>
        <p:nvSpPr>
          <p:cNvPr id="353" name="Google Shape;353;p28"/>
          <p:cNvSpPr/>
          <p:nvPr/>
        </p:nvSpPr>
        <p:spPr>
          <a:xfrm rot="-1596669">
            <a:off x="10070249" y="4196821"/>
            <a:ext cx="515287" cy="2009985"/>
          </a:xfrm>
          <a:custGeom>
            <a:rect b="b" l="l" r="r" t="t"/>
            <a:pathLst>
              <a:path extrusionOk="0" h="2009985" w="515287">
                <a:moveTo>
                  <a:pt x="0" y="0"/>
                </a:moveTo>
                <a:lnTo>
                  <a:pt x="515287" y="0"/>
                </a:lnTo>
                <a:lnTo>
                  <a:pt x="515287" y="2009985"/>
                </a:lnTo>
                <a:lnTo>
                  <a:pt x="0" y="2009985"/>
                </a:lnTo>
                <a:lnTo>
                  <a:pt x="0" y="0"/>
                </a:lnTo>
                <a:close/>
              </a:path>
            </a:pathLst>
          </a:custGeom>
          <a:blipFill rotWithShape="1">
            <a:blip r:embed="rId3">
              <a:alphaModFix/>
            </a:blip>
            <a:stretch>
              <a:fillRect b="0" l="0" r="0" t="0"/>
            </a:stretch>
          </a:blipFill>
          <a:ln>
            <a:noFill/>
          </a:ln>
        </p:spPr>
      </p:sp>
      <p:sp>
        <p:nvSpPr>
          <p:cNvPr id="354" name="Google Shape;354;p28"/>
          <p:cNvSpPr/>
          <p:nvPr/>
        </p:nvSpPr>
        <p:spPr>
          <a:xfrm rot="149104">
            <a:off x="12022780" y="783953"/>
            <a:ext cx="1787366" cy="2387133"/>
          </a:xfrm>
          <a:custGeom>
            <a:rect b="b" l="l" r="r" t="t"/>
            <a:pathLst>
              <a:path extrusionOk="0" h="2387133" w="1787366">
                <a:moveTo>
                  <a:pt x="0" y="0"/>
                </a:moveTo>
                <a:lnTo>
                  <a:pt x="1787366" y="0"/>
                </a:lnTo>
                <a:lnTo>
                  <a:pt x="1787366" y="2387133"/>
                </a:lnTo>
                <a:lnTo>
                  <a:pt x="0" y="2387133"/>
                </a:lnTo>
                <a:lnTo>
                  <a:pt x="0" y="0"/>
                </a:lnTo>
                <a:close/>
              </a:path>
            </a:pathLst>
          </a:custGeom>
          <a:blipFill rotWithShape="1">
            <a:blip r:embed="rId4">
              <a:alphaModFix/>
            </a:blip>
            <a:stretch>
              <a:fillRect b="0" l="0" r="0" t="0"/>
            </a:stretch>
          </a:blipFill>
          <a:ln>
            <a:noFill/>
          </a:ln>
        </p:spPr>
      </p:sp>
      <p:sp>
        <p:nvSpPr>
          <p:cNvPr id="355" name="Google Shape;355;p28"/>
          <p:cNvSpPr/>
          <p:nvPr/>
        </p:nvSpPr>
        <p:spPr>
          <a:xfrm rot="358759">
            <a:off x="15669757" y="1000404"/>
            <a:ext cx="1566155" cy="2328068"/>
          </a:xfrm>
          <a:custGeom>
            <a:rect b="b" l="l" r="r" t="t"/>
            <a:pathLst>
              <a:path extrusionOk="0" h="2328068" w="1566155">
                <a:moveTo>
                  <a:pt x="0" y="0"/>
                </a:moveTo>
                <a:lnTo>
                  <a:pt x="1566154" y="0"/>
                </a:lnTo>
                <a:lnTo>
                  <a:pt x="1566154" y="2328068"/>
                </a:lnTo>
                <a:lnTo>
                  <a:pt x="0" y="2328068"/>
                </a:lnTo>
                <a:lnTo>
                  <a:pt x="0" y="0"/>
                </a:lnTo>
                <a:close/>
              </a:path>
            </a:pathLst>
          </a:custGeom>
          <a:blipFill rotWithShape="1">
            <a:blip r:embed="rId5">
              <a:alphaModFix/>
            </a:blip>
            <a:stretch>
              <a:fillRect b="0" l="0" r="0" t="0"/>
            </a:stretch>
          </a:blipFill>
          <a:ln>
            <a:noFill/>
          </a:ln>
        </p:spPr>
      </p:sp>
      <p:sp>
        <p:nvSpPr>
          <p:cNvPr id="356" name="Google Shape;356;p28"/>
          <p:cNvSpPr/>
          <p:nvPr/>
        </p:nvSpPr>
        <p:spPr>
          <a:xfrm rot="-605925">
            <a:off x="14370268" y="1424425"/>
            <a:ext cx="1017695" cy="1106190"/>
          </a:xfrm>
          <a:custGeom>
            <a:rect b="b" l="l" r="r" t="t"/>
            <a:pathLst>
              <a:path extrusionOk="0" h="1106190" w="1017695">
                <a:moveTo>
                  <a:pt x="0" y="0"/>
                </a:moveTo>
                <a:lnTo>
                  <a:pt x="1017695" y="0"/>
                </a:lnTo>
                <a:lnTo>
                  <a:pt x="1017695" y="1106189"/>
                </a:lnTo>
                <a:lnTo>
                  <a:pt x="0" y="1106189"/>
                </a:lnTo>
                <a:lnTo>
                  <a:pt x="0" y="0"/>
                </a:lnTo>
                <a:close/>
              </a:path>
            </a:pathLst>
          </a:custGeom>
          <a:blipFill rotWithShape="1">
            <a:blip r:embed="rId6">
              <a:alphaModFix/>
            </a:blip>
            <a:stretch>
              <a:fillRect b="0" l="0" r="0" t="0"/>
            </a:stretch>
          </a:blipFill>
          <a:ln>
            <a:noFill/>
          </a:ln>
        </p:spPr>
      </p:sp>
      <p:sp>
        <p:nvSpPr>
          <p:cNvPr id="357" name="Google Shape;357;p28"/>
          <p:cNvSpPr/>
          <p:nvPr/>
        </p:nvSpPr>
        <p:spPr>
          <a:xfrm>
            <a:off x="9144000" y="548202"/>
            <a:ext cx="2367785" cy="3232471"/>
          </a:xfrm>
          <a:custGeom>
            <a:rect b="b" l="l" r="r" t="t"/>
            <a:pathLst>
              <a:path extrusionOk="0" h="3232471" w="2367785">
                <a:moveTo>
                  <a:pt x="0" y="0"/>
                </a:moveTo>
                <a:lnTo>
                  <a:pt x="2367785" y="0"/>
                </a:lnTo>
                <a:lnTo>
                  <a:pt x="2367785" y="3232471"/>
                </a:lnTo>
                <a:lnTo>
                  <a:pt x="0" y="3232471"/>
                </a:lnTo>
                <a:lnTo>
                  <a:pt x="0" y="0"/>
                </a:lnTo>
                <a:close/>
              </a:path>
            </a:pathLst>
          </a:custGeom>
          <a:blipFill rotWithShape="1">
            <a:blip r:embed="rId7">
              <a:alphaModFix/>
            </a:blip>
            <a:stretch>
              <a:fillRect b="0" l="0" r="0" t="0"/>
            </a:stretch>
          </a:blipFill>
          <a:ln>
            <a:noFill/>
          </a:ln>
        </p:spPr>
      </p:sp>
      <p:sp>
        <p:nvSpPr>
          <p:cNvPr id="358" name="Google Shape;358;p28"/>
          <p:cNvSpPr/>
          <p:nvPr/>
        </p:nvSpPr>
        <p:spPr>
          <a:xfrm>
            <a:off x="14879115" y="6612393"/>
            <a:ext cx="2778592" cy="3126405"/>
          </a:xfrm>
          <a:custGeom>
            <a:rect b="b" l="l" r="r" t="t"/>
            <a:pathLst>
              <a:path extrusionOk="0" h="3126405" w="2778592">
                <a:moveTo>
                  <a:pt x="0" y="0"/>
                </a:moveTo>
                <a:lnTo>
                  <a:pt x="2778593" y="0"/>
                </a:lnTo>
                <a:lnTo>
                  <a:pt x="2778593" y="3126405"/>
                </a:lnTo>
                <a:lnTo>
                  <a:pt x="0" y="3126405"/>
                </a:lnTo>
                <a:lnTo>
                  <a:pt x="0" y="0"/>
                </a:lnTo>
                <a:close/>
              </a:path>
            </a:pathLst>
          </a:custGeom>
          <a:blipFill rotWithShape="1">
            <a:blip r:embed="rId8">
              <a:alphaModFix/>
            </a:blip>
            <a:stretch>
              <a:fillRect b="0" l="0" r="0" t="0"/>
            </a:stretch>
          </a:blipFill>
          <a:ln>
            <a:noFill/>
          </a:ln>
        </p:spPr>
      </p:sp>
      <p:sp>
        <p:nvSpPr>
          <p:cNvPr id="359" name="Google Shape;359;p28"/>
          <p:cNvSpPr/>
          <p:nvPr/>
        </p:nvSpPr>
        <p:spPr>
          <a:xfrm flipH="1">
            <a:off x="11971868" y="3579710"/>
            <a:ext cx="2488147" cy="1990518"/>
          </a:xfrm>
          <a:custGeom>
            <a:rect b="b" l="l" r="r" t="t"/>
            <a:pathLst>
              <a:path extrusionOk="0" h="1990518" w="2488147">
                <a:moveTo>
                  <a:pt x="2488147" y="0"/>
                </a:moveTo>
                <a:lnTo>
                  <a:pt x="0" y="0"/>
                </a:lnTo>
                <a:lnTo>
                  <a:pt x="0" y="1990518"/>
                </a:lnTo>
                <a:lnTo>
                  <a:pt x="2488147" y="1990518"/>
                </a:lnTo>
                <a:lnTo>
                  <a:pt x="2488147" y="0"/>
                </a:lnTo>
                <a:close/>
              </a:path>
            </a:pathLst>
          </a:custGeom>
          <a:blipFill rotWithShape="1">
            <a:blip r:embed="rId9">
              <a:alphaModFix/>
            </a:blip>
            <a:stretch>
              <a:fillRect b="0" l="0" r="0" t="0"/>
            </a:stretch>
          </a:blipFill>
          <a:ln>
            <a:noFill/>
          </a:ln>
        </p:spPr>
      </p:sp>
      <p:sp>
        <p:nvSpPr>
          <p:cNvPr id="360" name="Google Shape;360;p28"/>
          <p:cNvSpPr/>
          <p:nvPr/>
        </p:nvSpPr>
        <p:spPr>
          <a:xfrm>
            <a:off x="14879115" y="3403712"/>
            <a:ext cx="2764969" cy="2619808"/>
          </a:xfrm>
          <a:custGeom>
            <a:rect b="b" l="l" r="r" t="t"/>
            <a:pathLst>
              <a:path extrusionOk="0" h="2619808" w="2764969">
                <a:moveTo>
                  <a:pt x="0" y="0"/>
                </a:moveTo>
                <a:lnTo>
                  <a:pt x="2764969" y="0"/>
                </a:lnTo>
                <a:lnTo>
                  <a:pt x="2764969" y="2619807"/>
                </a:lnTo>
                <a:lnTo>
                  <a:pt x="0" y="2619807"/>
                </a:lnTo>
                <a:lnTo>
                  <a:pt x="0" y="0"/>
                </a:lnTo>
                <a:close/>
              </a:path>
            </a:pathLst>
          </a:custGeom>
          <a:blipFill rotWithShape="1">
            <a:blip r:embed="rId10">
              <a:alphaModFix/>
            </a:blip>
            <a:stretch>
              <a:fillRect b="0" l="0" r="0" t="0"/>
            </a:stretch>
          </a:blipFill>
          <a:ln>
            <a:noFill/>
          </a:ln>
        </p:spPr>
      </p:sp>
      <p:sp>
        <p:nvSpPr>
          <p:cNvPr id="361" name="Google Shape;361;p28"/>
          <p:cNvSpPr/>
          <p:nvPr/>
        </p:nvSpPr>
        <p:spPr>
          <a:xfrm>
            <a:off x="11693417" y="6000151"/>
            <a:ext cx="2766599" cy="3738647"/>
          </a:xfrm>
          <a:custGeom>
            <a:rect b="b" l="l" r="r" t="t"/>
            <a:pathLst>
              <a:path extrusionOk="0" h="3738647" w="2766599">
                <a:moveTo>
                  <a:pt x="0" y="0"/>
                </a:moveTo>
                <a:lnTo>
                  <a:pt x="2766598" y="0"/>
                </a:lnTo>
                <a:lnTo>
                  <a:pt x="2766598" y="3738647"/>
                </a:lnTo>
                <a:lnTo>
                  <a:pt x="0" y="3738647"/>
                </a:lnTo>
                <a:lnTo>
                  <a:pt x="0" y="0"/>
                </a:lnTo>
                <a:close/>
              </a:path>
            </a:pathLst>
          </a:custGeom>
          <a:blipFill rotWithShape="1">
            <a:blip r:embed="rId11">
              <a:alphaModFix/>
            </a:blip>
            <a:stretch>
              <a:fillRect b="0" l="0" r="0" t="0"/>
            </a:stretch>
          </a:blipFill>
          <a:ln>
            <a:noFill/>
          </a:ln>
        </p:spPr>
      </p:sp>
      <p:sp>
        <p:nvSpPr>
          <p:cNvPr id="362" name="Google Shape;362;p28"/>
          <p:cNvSpPr/>
          <p:nvPr/>
        </p:nvSpPr>
        <p:spPr>
          <a:xfrm>
            <a:off x="9381066" y="6647120"/>
            <a:ext cx="1893652" cy="3091678"/>
          </a:xfrm>
          <a:custGeom>
            <a:rect b="b" l="l" r="r" t="t"/>
            <a:pathLst>
              <a:path extrusionOk="0" h="3091678" w="1893652">
                <a:moveTo>
                  <a:pt x="0" y="0"/>
                </a:moveTo>
                <a:lnTo>
                  <a:pt x="1893653" y="0"/>
                </a:lnTo>
                <a:lnTo>
                  <a:pt x="1893653" y="3091678"/>
                </a:lnTo>
                <a:lnTo>
                  <a:pt x="0" y="3091678"/>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366" name="Shape 366"/>
        <p:cNvGrpSpPr/>
        <p:nvPr/>
      </p:nvGrpSpPr>
      <p:grpSpPr>
        <a:xfrm>
          <a:off x="0" y="0"/>
          <a:ext cx="0" cy="0"/>
          <a:chOff x="0" y="0"/>
          <a:chExt cx="0" cy="0"/>
        </a:xfrm>
      </p:grpSpPr>
      <p:grpSp>
        <p:nvGrpSpPr>
          <p:cNvPr id="367" name="Google Shape;367;p29"/>
          <p:cNvGrpSpPr/>
          <p:nvPr/>
        </p:nvGrpSpPr>
        <p:grpSpPr>
          <a:xfrm>
            <a:off x="0" y="0"/>
            <a:ext cx="8408487" cy="10287000"/>
            <a:chOff x="0" y="0"/>
            <a:chExt cx="2351185" cy="2876455"/>
          </a:xfrm>
        </p:grpSpPr>
        <p:sp>
          <p:nvSpPr>
            <p:cNvPr id="368" name="Google Shape;368;p29"/>
            <p:cNvSpPr/>
            <p:nvPr/>
          </p:nvSpPr>
          <p:spPr>
            <a:xfrm>
              <a:off x="0" y="0"/>
              <a:ext cx="2351185" cy="2876455"/>
            </a:xfrm>
            <a:custGeom>
              <a:rect b="b" l="l" r="r" t="t"/>
              <a:pathLst>
                <a:path extrusionOk="0" h="2876455" w="2351185">
                  <a:moveTo>
                    <a:pt x="0" y="0"/>
                  </a:moveTo>
                  <a:lnTo>
                    <a:pt x="2351185" y="0"/>
                  </a:lnTo>
                  <a:lnTo>
                    <a:pt x="2351185" y="2876455"/>
                  </a:lnTo>
                  <a:lnTo>
                    <a:pt x="0" y="2876455"/>
                  </a:lnTo>
                  <a:close/>
                </a:path>
              </a:pathLst>
            </a:custGeom>
            <a:solidFill>
              <a:srgbClr val="A80000"/>
            </a:solidFill>
            <a:ln>
              <a:noFill/>
            </a:ln>
          </p:spPr>
        </p:sp>
        <p:sp>
          <p:nvSpPr>
            <p:cNvPr id="369" name="Google Shape;369;p29"/>
            <p:cNvSpPr txBox="1"/>
            <p:nvPr/>
          </p:nvSpPr>
          <p:spPr>
            <a:xfrm>
              <a:off x="0" y="19050"/>
              <a:ext cx="2351185" cy="2857405"/>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29"/>
          <p:cNvSpPr txBox="1"/>
          <p:nvPr/>
        </p:nvSpPr>
        <p:spPr>
          <a:xfrm>
            <a:off x="1028700" y="4926349"/>
            <a:ext cx="6382800" cy="3282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This presentation template is free</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for everyone to use thanks to the following:</a:t>
            </a:r>
            <a:endParaRPr/>
          </a:p>
          <a:p>
            <a:pPr indent="0" lvl="0" marL="0" marR="0" rtl="0" algn="l">
              <a:lnSpc>
                <a:spcPct val="115000"/>
              </a:lnSpc>
              <a:spcBef>
                <a:spcPts val="0"/>
              </a:spcBef>
              <a:spcAft>
                <a:spcPts val="0"/>
              </a:spcAft>
              <a:buNone/>
            </a:pPr>
            <a:r>
              <a:t/>
            </a:r>
            <a:endParaRPr b="0" i="0" sz="2699"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SlidesCarnival for the presentation</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template Pixabay, Pexels for</a:t>
            </a:r>
            <a:endParaRPr/>
          </a:p>
          <a:p>
            <a:pPr indent="0" lvl="0" marL="0" marR="0" rtl="0" algn="l">
              <a:lnSpc>
                <a:spcPct val="115000"/>
              </a:lnSpc>
              <a:spcBef>
                <a:spcPts val="0"/>
              </a:spcBef>
              <a:spcAft>
                <a:spcPts val="0"/>
              </a:spcAft>
              <a:buNone/>
            </a:pPr>
            <a:r>
              <a:rPr b="0" i="0" lang="en-US" sz="2699" u="none" cap="none" strike="noStrike">
                <a:solidFill>
                  <a:srgbClr val="FFFFFF"/>
                </a:solidFill>
                <a:latin typeface="Arial"/>
                <a:ea typeface="Arial"/>
                <a:cs typeface="Arial"/>
                <a:sym typeface="Arial"/>
              </a:rPr>
              <a:t>the photos</a:t>
            </a:r>
            <a:endParaRPr/>
          </a:p>
        </p:txBody>
      </p:sp>
      <p:sp>
        <p:nvSpPr>
          <p:cNvPr id="371" name="Google Shape;371;p29"/>
          <p:cNvSpPr txBox="1"/>
          <p:nvPr/>
        </p:nvSpPr>
        <p:spPr>
          <a:xfrm>
            <a:off x="1028700" y="8587740"/>
            <a:ext cx="5920363" cy="59182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0" i="0" lang="en-US" sz="4000" u="none" cap="none" strike="noStrike">
                <a:solidFill>
                  <a:srgbClr val="FFFFFF"/>
                </a:solidFill>
                <a:latin typeface="Arial"/>
                <a:ea typeface="Arial"/>
                <a:cs typeface="Arial"/>
                <a:sym typeface="Arial"/>
              </a:rPr>
              <a:t>Happy Designing!</a:t>
            </a:r>
            <a:endParaRPr/>
          </a:p>
        </p:txBody>
      </p:sp>
      <p:sp>
        <p:nvSpPr>
          <p:cNvPr id="372" name="Google Shape;372;p29"/>
          <p:cNvSpPr txBox="1"/>
          <p:nvPr/>
        </p:nvSpPr>
        <p:spPr>
          <a:xfrm>
            <a:off x="1028700" y="983201"/>
            <a:ext cx="6908241"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FFF"/>
                </a:solidFill>
                <a:latin typeface="Archivo Black"/>
                <a:ea typeface="Archivo Black"/>
                <a:cs typeface="Archivo Black"/>
                <a:sym typeface="Archivo Black"/>
              </a:rPr>
              <a:t>CREDITS</a:t>
            </a:r>
            <a:endParaRPr/>
          </a:p>
        </p:txBody>
      </p:sp>
      <p:sp>
        <p:nvSpPr>
          <p:cNvPr id="373" name="Google Shape;373;p29"/>
          <p:cNvSpPr/>
          <p:nvPr/>
        </p:nvSpPr>
        <p:spPr>
          <a:xfrm>
            <a:off x="9843699" y="414605"/>
            <a:ext cx="6927831" cy="9457789"/>
          </a:xfrm>
          <a:custGeom>
            <a:rect b="b" l="l" r="r" t="t"/>
            <a:pathLst>
              <a:path extrusionOk="0" h="9457789" w="6927831">
                <a:moveTo>
                  <a:pt x="0" y="0"/>
                </a:moveTo>
                <a:lnTo>
                  <a:pt x="6927830" y="0"/>
                </a:lnTo>
                <a:lnTo>
                  <a:pt x="6927830" y="9457790"/>
                </a:lnTo>
                <a:lnTo>
                  <a:pt x="0" y="9457790"/>
                </a:lnTo>
                <a:lnTo>
                  <a:pt x="0" y="0"/>
                </a:lnTo>
                <a:close/>
              </a:path>
            </a:pathLst>
          </a:custGeom>
          <a:blipFill rotWithShape="1">
            <a:blip r:embed="rId3">
              <a:alphaModFix/>
            </a:blip>
            <a:stretch>
              <a:fillRect b="0" l="0" r="0" t="0"/>
            </a:stretch>
          </a:blipFill>
          <a:ln>
            <a:noFill/>
          </a:ln>
        </p:spPr>
      </p:sp>
      <p:pic>
        <p:nvPicPr>
          <p:cNvPr id="374" name="Google Shape;374;p29"/>
          <p:cNvPicPr preferRelativeResize="0"/>
          <p:nvPr/>
        </p:nvPicPr>
        <p:blipFill>
          <a:blip r:embed="rId4">
            <a:alphaModFix/>
          </a:blip>
          <a:stretch>
            <a:fillRect/>
          </a:stretch>
        </p:blipFill>
        <p:spPr>
          <a:xfrm>
            <a:off x="1028700" y="2703975"/>
            <a:ext cx="6451500" cy="16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111" name="Shape 111"/>
        <p:cNvGrpSpPr/>
        <p:nvPr/>
      </p:nvGrpSpPr>
      <p:grpSpPr>
        <a:xfrm>
          <a:off x="0" y="0"/>
          <a:ext cx="0" cy="0"/>
          <a:chOff x="0" y="0"/>
          <a:chExt cx="0" cy="0"/>
        </a:xfrm>
      </p:grpSpPr>
      <p:grpSp>
        <p:nvGrpSpPr>
          <p:cNvPr id="112" name="Google Shape;112;p14"/>
          <p:cNvGrpSpPr/>
          <p:nvPr/>
        </p:nvGrpSpPr>
        <p:grpSpPr>
          <a:xfrm>
            <a:off x="0" y="0"/>
            <a:ext cx="18288000" cy="10287000"/>
            <a:chOff x="0" y="0"/>
            <a:chExt cx="4816593" cy="2709333"/>
          </a:xfrm>
        </p:grpSpPr>
        <p:sp>
          <p:nvSpPr>
            <p:cNvPr id="113" name="Google Shape;113;p14"/>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114" name="Google Shape;114;p14"/>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14"/>
          <p:cNvSpPr txBox="1"/>
          <p:nvPr/>
        </p:nvSpPr>
        <p:spPr>
          <a:xfrm>
            <a:off x="1773912" y="662891"/>
            <a:ext cx="14740200" cy="215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A80000"/>
                </a:solidFill>
                <a:latin typeface="Archivo Black"/>
                <a:ea typeface="Archivo Black"/>
                <a:cs typeface="Archivo Black"/>
                <a:sym typeface="Archivo Black"/>
              </a:rPr>
              <a:t>HOW TO USE THIS PRESENTATION</a:t>
            </a:r>
            <a:endParaRPr/>
          </a:p>
        </p:txBody>
      </p:sp>
      <p:grpSp>
        <p:nvGrpSpPr>
          <p:cNvPr id="116" name="Google Shape;116;p14"/>
          <p:cNvGrpSpPr/>
          <p:nvPr/>
        </p:nvGrpSpPr>
        <p:grpSpPr>
          <a:xfrm>
            <a:off x="649287" y="3383431"/>
            <a:ext cx="5439459" cy="6262106"/>
            <a:chOff x="0" y="0"/>
            <a:chExt cx="1520984" cy="1751013"/>
          </a:xfrm>
        </p:grpSpPr>
        <p:sp>
          <p:nvSpPr>
            <p:cNvPr id="117" name="Google Shape;117;p14"/>
            <p:cNvSpPr/>
            <p:nvPr/>
          </p:nvSpPr>
          <p:spPr>
            <a:xfrm>
              <a:off x="0" y="0"/>
              <a:ext cx="1520984" cy="1751013"/>
            </a:xfrm>
            <a:custGeom>
              <a:rect b="b" l="l" r="r" t="t"/>
              <a:pathLst>
                <a:path extrusionOk="0" h="1751013" w="1520984">
                  <a:moveTo>
                    <a:pt x="0" y="0"/>
                  </a:moveTo>
                  <a:lnTo>
                    <a:pt x="1520984" y="0"/>
                  </a:lnTo>
                  <a:lnTo>
                    <a:pt x="1520984" y="1751013"/>
                  </a:lnTo>
                  <a:lnTo>
                    <a:pt x="0" y="1751013"/>
                  </a:lnTo>
                  <a:close/>
                </a:path>
              </a:pathLst>
            </a:custGeom>
            <a:solidFill>
              <a:srgbClr val="000000">
                <a:alpha val="0"/>
              </a:srgbClr>
            </a:solidFill>
            <a:ln cap="sq" cmpd="sng" w="47625">
              <a:solidFill>
                <a:srgbClr val="A80000"/>
              </a:solidFill>
              <a:prstDash val="solid"/>
              <a:miter lim="8000"/>
              <a:headEnd len="sm" w="sm" type="none"/>
              <a:tailEnd len="sm" w="sm" type="none"/>
            </a:ln>
          </p:spPr>
        </p:sp>
        <p:sp>
          <p:nvSpPr>
            <p:cNvPr id="118" name="Google Shape;118;p14"/>
            <p:cNvSpPr txBox="1"/>
            <p:nvPr/>
          </p:nvSpPr>
          <p:spPr>
            <a:xfrm>
              <a:off x="0" y="19050"/>
              <a:ext cx="1520984" cy="173196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14"/>
          <p:cNvGrpSpPr/>
          <p:nvPr/>
        </p:nvGrpSpPr>
        <p:grpSpPr>
          <a:xfrm>
            <a:off x="6424270" y="3383431"/>
            <a:ext cx="5439459" cy="6262106"/>
            <a:chOff x="0" y="0"/>
            <a:chExt cx="1520984" cy="1751013"/>
          </a:xfrm>
        </p:grpSpPr>
        <p:sp>
          <p:nvSpPr>
            <p:cNvPr id="120" name="Google Shape;120;p14"/>
            <p:cNvSpPr/>
            <p:nvPr/>
          </p:nvSpPr>
          <p:spPr>
            <a:xfrm>
              <a:off x="0" y="0"/>
              <a:ext cx="1520984" cy="1751013"/>
            </a:xfrm>
            <a:custGeom>
              <a:rect b="b" l="l" r="r" t="t"/>
              <a:pathLst>
                <a:path extrusionOk="0" h="1751013" w="1520984">
                  <a:moveTo>
                    <a:pt x="0" y="0"/>
                  </a:moveTo>
                  <a:lnTo>
                    <a:pt x="1520984" y="0"/>
                  </a:lnTo>
                  <a:lnTo>
                    <a:pt x="1520984" y="1751013"/>
                  </a:lnTo>
                  <a:lnTo>
                    <a:pt x="0" y="1751013"/>
                  </a:lnTo>
                  <a:close/>
                </a:path>
              </a:pathLst>
            </a:custGeom>
            <a:solidFill>
              <a:srgbClr val="000000">
                <a:alpha val="0"/>
              </a:srgbClr>
            </a:solidFill>
            <a:ln cap="sq" cmpd="sng" w="47625">
              <a:solidFill>
                <a:srgbClr val="A80000"/>
              </a:solidFill>
              <a:prstDash val="solid"/>
              <a:miter lim="8000"/>
              <a:headEnd len="sm" w="sm" type="none"/>
              <a:tailEnd len="sm" w="sm" type="none"/>
            </a:ln>
          </p:spPr>
        </p:sp>
        <p:sp>
          <p:nvSpPr>
            <p:cNvPr id="121" name="Google Shape;121;p14"/>
            <p:cNvSpPr txBox="1"/>
            <p:nvPr/>
          </p:nvSpPr>
          <p:spPr>
            <a:xfrm>
              <a:off x="0" y="19050"/>
              <a:ext cx="1520984" cy="173196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4"/>
          <p:cNvGrpSpPr/>
          <p:nvPr/>
        </p:nvGrpSpPr>
        <p:grpSpPr>
          <a:xfrm>
            <a:off x="12197105" y="3383431"/>
            <a:ext cx="5439459" cy="6262106"/>
            <a:chOff x="0" y="0"/>
            <a:chExt cx="1520984" cy="1751013"/>
          </a:xfrm>
        </p:grpSpPr>
        <p:sp>
          <p:nvSpPr>
            <p:cNvPr id="123" name="Google Shape;123;p14"/>
            <p:cNvSpPr/>
            <p:nvPr/>
          </p:nvSpPr>
          <p:spPr>
            <a:xfrm>
              <a:off x="0" y="0"/>
              <a:ext cx="1520984" cy="1751013"/>
            </a:xfrm>
            <a:custGeom>
              <a:rect b="b" l="l" r="r" t="t"/>
              <a:pathLst>
                <a:path extrusionOk="0" h="1751013" w="1520984">
                  <a:moveTo>
                    <a:pt x="0" y="0"/>
                  </a:moveTo>
                  <a:lnTo>
                    <a:pt x="1520984" y="0"/>
                  </a:lnTo>
                  <a:lnTo>
                    <a:pt x="1520984" y="1751013"/>
                  </a:lnTo>
                  <a:lnTo>
                    <a:pt x="0" y="1751013"/>
                  </a:lnTo>
                  <a:close/>
                </a:path>
              </a:pathLst>
            </a:custGeom>
            <a:solidFill>
              <a:srgbClr val="000000">
                <a:alpha val="0"/>
              </a:srgbClr>
            </a:solidFill>
            <a:ln cap="sq" cmpd="sng" w="47625">
              <a:solidFill>
                <a:srgbClr val="A80000"/>
              </a:solidFill>
              <a:prstDash val="solid"/>
              <a:miter lim="8000"/>
              <a:headEnd len="sm" w="sm" type="none"/>
              <a:tailEnd len="sm" w="sm" type="none"/>
            </a:ln>
          </p:spPr>
        </p:sp>
        <p:sp>
          <p:nvSpPr>
            <p:cNvPr id="124" name="Google Shape;124;p14"/>
            <p:cNvSpPr txBox="1"/>
            <p:nvPr/>
          </p:nvSpPr>
          <p:spPr>
            <a:xfrm>
              <a:off x="0" y="19050"/>
              <a:ext cx="1520984" cy="173196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4"/>
          <p:cNvSpPr txBox="1"/>
          <p:nvPr/>
        </p:nvSpPr>
        <p:spPr>
          <a:xfrm>
            <a:off x="6728905" y="4679950"/>
            <a:ext cx="4639800" cy="3848100"/>
          </a:xfrm>
          <a:prstGeom prst="rect">
            <a:avLst/>
          </a:prstGeom>
          <a:noFill/>
          <a:ln>
            <a:noFill/>
          </a:ln>
        </p:spPr>
        <p:txBody>
          <a:bodyPr anchorCtr="0" anchor="t" bIns="0" lIns="0" spcFirstLastPara="1" rIns="0" wrap="square" tIns="0">
            <a:spAutoFit/>
          </a:bodyPr>
          <a:lstStyle/>
          <a:p>
            <a:pPr indent="-215900" lvl="1" marL="431801" marR="0" rtl="0" algn="just">
              <a:lnSpc>
                <a:spcPct val="115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Click on the "PowerPoint" button below this presentation preview. Start editing your presentation.</a:t>
            </a:r>
            <a:endParaRPr/>
          </a:p>
          <a:p>
            <a:pPr indent="0" lvl="0" marL="0" marR="0" rtl="0" algn="just">
              <a:lnSpc>
                <a:spcPct val="115000"/>
              </a:lnSpc>
              <a:spcBef>
                <a:spcPts val="0"/>
              </a:spcBef>
              <a:spcAft>
                <a:spcPts val="0"/>
              </a:spcAft>
              <a:buNone/>
            </a:pPr>
            <a:r>
              <a:t/>
            </a:r>
            <a:endParaRPr b="0" i="0" sz="2000" u="none" cap="none" strike="noStrike">
              <a:solidFill>
                <a:srgbClr val="000000"/>
              </a:solidFill>
              <a:latin typeface="Arimo"/>
              <a:ea typeface="Arimo"/>
              <a:cs typeface="Arimo"/>
              <a:sym typeface="Arimo"/>
            </a:endParaRPr>
          </a:p>
          <a:p>
            <a:pPr indent="-215900" lvl="1" marL="431801" marR="0" rtl="0" algn="just">
              <a:lnSpc>
                <a:spcPct val="115000"/>
              </a:lnSpc>
              <a:spcBef>
                <a:spcPts val="0"/>
              </a:spcBef>
              <a:spcAft>
                <a:spcPts val="0"/>
              </a:spcAft>
              <a:buClr>
                <a:srgbClr val="000000"/>
              </a:buClr>
              <a:buSzPts val="2000"/>
              <a:buFont typeface="Arial"/>
              <a:buChar char="•"/>
            </a:pPr>
            <a:r>
              <a:rPr b="0" i="0" lang="en-US" sz="2000" u="sng" cap="none" strike="noStrike">
                <a:solidFill>
                  <a:srgbClr val="000000"/>
                </a:solidFill>
                <a:latin typeface="Arimo"/>
                <a:ea typeface="Arimo"/>
                <a:cs typeface="Arimo"/>
                <a:sym typeface="Arimo"/>
              </a:rPr>
              <a:t>Alternative:</a:t>
            </a:r>
            <a:r>
              <a:rPr b="0" i="0" lang="en-US" sz="2000" u="none" cap="none" strike="noStrike">
                <a:solidFill>
                  <a:srgbClr val="000000"/>
                </a:solidFill>
                <a:latin typeface="Arimo"/>
                <a:ea typeface="Arimo"/>
                <a:cs typeface="Arimo"/>
                <a:sym typeface="Arimo"/>
              </a:rPr>
              <a:t> From Canva template file, Click on the "Share" button on the top right corner in Canva and click on "More" at the bottom of the menu. Enter "PowerPoint" in the search bar and click on the PowerPoint icon to download.</a:t>
            </a:r>
            <a:endParaRPr/>
          </a:p>
        </p:txBody>
      </p:sp>
      <p:sp>
        <p:nvSpPr>
          <p:cNvPr id="126" name="Google Shape;126;p14"/>
          <p:cNvSpPr txBox="1"/>
          <p:nvPr/>
        </p:nvSpPr>
        <p:spPr>
          <a:xfrm>
            <a:off x="12501905" y="4679950"/>
            <a:ext cx="4639800" cy="1369800"/>
          </a:xfrm>
          <a:prstGeom prst="rect">
            <a:avLst/>
          </a:prstGeom>
          <a:noFill/>
          <a:ln>
            <a:noFill/>
          </a:ln>
        </p:spPr>
        <p:txBody>
          <a:bodyPr anchorCtr="0" anchor="t" bIns="0" lIns="0" spcFirstLastPara="1" rIns="0" wrap="square" tIns="0">
            <a:spAutoFit/>
          </a:bodyPr>
          <a:lstStyle/>
          <a:p>
            <a:pPr indent="-215900" lvl="1" marL="431801" marR="0" rtl="0" algn="just">
              <a:lnSpc>
                <a:spcPct val="115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Click on the "Canva" button under this presentation preview. Start editing your presentation. You need to sign in to your Canva account.</a:t>
            </a:r>
            <a:endParaRPr/>
          </a:p>
        </p:txBody>
      </p:sp>
      <p:sp>
        <p:nvSpPr>
          <p:cNvPr id="127" name="Google Shape;127;p14"/>
          <p:cNvSpPr txBox="1"/>
          <p:nvPr/>
        </p:nvSpPr>
        <p:spPr>
          <a:xfrm>
            <a:off x="933450" y="4679950"/>
            <a:ext cx="4639800" cy="4556100"/>
          </a:xfrm>
          <a:prstGeom prst="rect">
            <a:avLst/>
          </a:prstGeom>
          <a:noFill/>
          <a:ln>
            <a:noFill/>
          </a:ln>
        </p:spPr>
        <p:txBody>
          <a:bodyPr anchorCtr="0" anchor="t" bIns="0" lIns="0" spcFirstLastPara="1" rIns="0" wrap="square" tIns="0">
            <a:spAutoFit/>
          </a:bodyPr>
          <a:lstStyle/>
          <a:p>
            <a:pPr indent="-215900" lvl="1" marL="431801" marR="0" rtl="0" algn="just">
              <a:lnSpc>
                <a:spcPct val="115000"/>
              </a:lnSpc>
              <a:spcBef>
                <a:spcPts val="0"/>
              </a:spcBef>
              <a:spcAft>
                <a:spcPts val="0"/>
              </a:spcAft>
              <a:buClr>
                <a:srgbClr val="000000"/>
              </a:buClr>
              <a:buSzPts val="2000"/>
              <a:buFont typeface="Arial"/>
              <a:buChar char="•"/>
            </a:pPr>
            <a:r>
              <a:rPr b="0" i="0" lang="en-US" sz="2000" u="none" cap="none" strike="noStrike">
                <a:solidFill>
                  <a:srgbClr val="000000"/>
                </a:solidFill>
                <a:latin typeface="Arimo"/>
                <a:ea typeface="Arimo"/>
                <a:cs typeface="Arimo"/>
                <a:sym typeface="Arimo"/>
              </a:rPr>
              <a:t>Click on the "Google Slides" button below this presentation preview. Make sure to sign in to your Google account. Click on "Make a copy." Start editing your presentation.</a:t>
            </a:r>
            <a:endParaRPr/>
          </a:p>
          <a:p>
            <a:pPr indent="0" lvl="0" marL="0" marR="0" rtl="0" algn="just">
              <a:lnSpc>
                <a:spcPct val="115000"/>
              </a:lnSpc>
              <a:spcBef>
                <a:spcPts val="0"/>
              </a:spcBef>
              <a:spcAft>
                <a:spcPts val="0"/>
              </a:spcAft>
              <a:buNone/>
            </a:pPr>
            <a:r>
              <a:t/>
            </a:r>
            <a:endParaRPr b="0" i="0" sz="2000" u="none" cap="none" strike="noStrike">
              <a:solidFill>
                <a:srgbClr val="000000"/>
              </a:solidFill>
              <a:latin typeface="Arimo"/>
              <a:ea typeface="Arimo"/>
              <a:cs typeface="Arimo"/>
              <a:sym typeface="Arimo"/>
            </a:endParaRPr>
          </a:p>
          <a:p>
            <a:pPr indent="-215900" lvl="1" marL="431801" marR="0" rtl="0" algn="just">
              <a:lnSpc>
                <a:spcPct val="115000"/>
              </a:lnSpc>
              <a:spcBef>
                <a:spcPts val="0"/>
              </a:spcBef>
              <a:spcAft>
                <a:spcPts val="0"/>
              </a:spcAft>
              <a:buClr>
                <a:srgbClr val="000000"/>
              </a:buClr>
              <a:buSzPts val="2000"/>
              <a:buFont typeface="Arial"/>
              <a:buChar char="•"/>
            </a:pPr>
            <a:r>
              <a:rPr b="0" i="0" lang="en-US" sz="2000" u="sng" cap="none" strike="noStrike">
                <a:solidFill>
                  <a:srgbClr val="000000"/>
                </a:solidFill>
                <a:latin typeface="Arimo"/>
                <a:ea typeface="Arimo"/>
                <a:cs typeface="Arimo"/>
                <a:sym typeface="Arimo"/>
              </a:rPr>
              <a:t>Alternative:</a:t>
            </a:r>
            <a:r>
              <a:rPr b="0" i="0" lang="en-US" sz="2000" u="none" cap="none" strike="noStrike">
                <a:solidFill>
                  <a:srgbClr val="000000"/>
                </a:solidFill>
                <a:latin typeface="Arimo"/>
                <a:ea typeface="Arimo"/>
                <a:cs typeface="Arimo"/>
                <a:sym typeface="Arim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28" name="Google Shape;128;p14"/>
          <p:cNvSpPr txBox="1"/>
          <p:nvPr/>
        </p:nvSpPr>
        <p:spPr>
          <a:xfrm>
            <a:off x="838200" y="3855865"/>
            <a:ext cx="5061633" cy="584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Arimo"/>
                <a:ea typeface="Arimo"/>
                <a:cs typeface="Arimo"/>
                <a:sym typeface="Arimo"/>
              </a:rPr>
              <a:t>Google Slides</a:t>
            </a:r>
            <a:endParaRPr/>
          </a:p>
        </p:txBody>
      </p:sp>
      <p:sp>
        <p:nvSpPr>
          <p:cNvPr id="129" name="Google Shape;129;p14"/>
          <p:cNvSpPr txBox="1"/>
          <p:nvPr/>
        </p:nvSpPr>
        <p:spPr>
          <a:xfrm>
            <a:off x="6612109" y="3855865"/>
            <a:ext cx="5061633" cy="584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Arimo"/>
                <a:ea typeface="Arimo"/>
                <a:cs typeface="Arimo"/>
                <a:sym typeface="Arimo"/>
              </a:rPr>
              <a:t>PowerPoint</a:t>
            </a:r>
            <a:endParaRPr/>
          </a:p>
        </p:txBody>
      </p:sp>
      <p:sp>
        <p:nvSpPr>
          <p:cNvPr id="130" name="Google Shape;130;p14"/>
          <p:cNvSpPr txBox="1"/>
          <p:nvPr/>
        </p:nvSpPr>
        <p:spPr>
          <a:xfrm>
            <a:off x="12386018" y="3855865"/>
            <a:ext cx="5061633" cy="584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Arimo"/>
                <a:ea typeface="Arimo"/>
                <a:cs typeface="Arimo"/>
                <a:sym typeface="Arimo"/>
              </a:rPr>
              <a:t>Canva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134" name="Shape 134"/>
        <p:cNvGrpSpPr/>
        <p:nvPr/>
      </p:nvGrpSpPr>
      <p:grpSpPr>
        <a:xfrm>
          <a:off x="0" y="0"/>
          <a:ext cx="0" cy="0"/>
          <a:chOff x="0" y="0"/>
          <a:chExt cx="0" cy="0"/>
        </a:xfrm>
      </p:grpSpPr>
      <p:grpSp>
        <p:nvGrpSpPr>
          <p:cNvPr id="135" name="Google Shape;135;p15"/>
          <p:cNvGrpSpPr/>
          <p:nvPr/>
        </p:nvGrpSpPr>
        <p:grpSpPr>
          <a:xfrm>
            <a:off x="0" y="0"/>
            <a:ext cx="18288000" cy="10287000"/>
            <a:chOff x="0" y="0"/>
            <a:chExt cx="4816593" cy="2709333"/>
          </a:xfrm>
        </p:grpSpPr>
        <p:sp>
          <p:nvSpPr>
            <p:cNvPr id="136" name="Google Shape;136;p15"/>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137" name="Google Shape;137;p15"/>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5"/>
          <p:cNvSpPr txBox="1"/>
          <p:nvPr/>
        </p:nvSpPr>
        <p:spPr>
          <a:xfrm>
            <a:off x="5126434" y="428974"/>
            <a:ext cx="7829401" cy="17176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FFFFFF"/>
                </a:solidFill>
                <a:latin typeface="Archivo Black"/>
                <a:ea typeface="Archivo Black"/>
                <a:cs typeface="Archivo Black"/>
                <a:sym typeface="Archivo Black"/>
              </a:rPr>
              <a:t>CONTENTS</a:t>
            </a:r>
            <a:endParaRPr/>
          </a:p>
        </p:txBody>
      </p:sp>
      <p:sp>
        <p:nvSpPr>
          <p:cNvPr id="139" name="Google Shape;139;p15"/>
          <p:cNvSpPr txBox="1"/>
          <p:nvPr/>
        </p:nvSpPr>
        <p:spPr>
          <a:xfrm>
            <a:off x="4912550" y="4284575"/>
            <a:ext cx="6162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01</a:t>
            </a:r>
            <a:endParaRPr>
              <a:highlight>
                <a:schemeClr val="dk1"/>
              </a:highlight>
            </a:endParaRPr>
          </a:p>
        </p:txBody>
      </p:sp>
      <p:sp>
        <p:nvSpPr>
          <p:cNvPr id="140" name="Google Shape;140;p15"/>
          <p:cNvSpPr txBox="1"/>
          <p:nvPr/>
        </p:nvSpPr>
        <p:spPr>
          <a:xfrm>
            <a:off x="4927983" y="5800948"/>
            <a:ext cx="5841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02</a:t>
            </a:r>
            <a:endParaRPr>
              <a:highlight>
                <a:schemeClr val="dk1"/>
              </a:highlight>
            </a:endParaRPr>
          </a:p>
        </p:txBody>
      </p:sp>
      <p:sp>
        <p:nvSpPr>
          <p:cNvPr id="141" name="Google Shape;141;p15"/>
          <p:cNvSpPr txBox="1"/>
          <p:nvPr/>
        </p:nvSpPr>
        <p:spPr>
          <a:xfrm>
            <a:off x="4925453" y="7317328"/>
            <a:ext cx="5904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03</a:t>
            </a:r>
            <a:endParaRPr>
              <a:highlight>
                <a:schemeClr val="dk1"/>
              </a:highlight>
            </a:endParaRPr>
          </a:p>
        </p:txBody>
      </p:sp>
      <p:sp>
        <p:nvSpPr>
          <p:cNvPr id="142" name="Google Shape;142;p15"/>
          <p:cNvSpPr txBox="1"/>
          <p:nvPr/>
        </p:nvSpPr>
        <p:spPr>
          <a:xfrm>
            <a:off x="12647798" y="4288061"/>
            <a:ext cx="6162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04</a:t>
            </a:r>
            <a:endParaRPr>
              <a:highlight>
                <a:schemeClr val="dk1"/>
              </a:highlight>
            </a:endParaRPr>
          </a:p>
        </p:txBody>
      </p:sp>
      <p:sp>
        <p:nvSpPr>
          <p:cNvPr id="143" name="Google Shape;143;p15"/>
          <p:cNvSpPr txBox="1"/>
          <p:nvPr/>
        </p:nvSpPr>
        <p:spPr>
          <a:xfrm>
            <a:off x="12633176" y="5800948"/>
            <a:ext cx="5898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05</a:t>
            </a:r>
            <a:endParaRPr>
              <a:highlight>
                <a:schemeClr val="dk1"/>
              </a:highlight>
            </a:endParaRPr>
          </a:p>
        </p:txBody>
      </p:sp>
      <p:sp>
        <p:nvSpPr>
          <p:cNvPr id="144" name="Google Shape;144;p15"/>
          <p:cNvSpPr txBox="1"/>
          <p:nvPr/>
        </p:nvSpPr>
        <p:spPr>
          <a:xfrm>
            <a:off x="1206847" y="5800948"/>
            <a:ext cx="3388370" cy="60642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Announcement</a:t>
            </a:r>
            <a:endParaRPr/>
          </a:p>
        </p:txBody>
      </p:sp>
      <p:sp>
        <p:nvSpPr>
          <p:cNvPr id="145" name="Google Shape;145;p15"/>
          <p:cNvSpPr txBox="1"/>
          <p:nvPr/>
        </p:nvSpPr>
        <p:spPr>
          <a:xfrm>
            <a:off x="2733005" y="7312247"/>
            <a:ext cx="1891308" cy="606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In-depth</a:t>
            </a:r>
            <a:endParaRPr/>
          </a:p>
        </p:txBody>
      </p:sp>
      <p:sp>
        <p:nvSpPr>
          <p:cNvPr id="146" name="Google Shape;146;p15"/>
          <p:cNvSpPr txBox="1"/>
          <p:nvPr/>
        </p:nvSpPr>
        <p:spPr>
          <a:xfrm>
            <a:off x="13736634" y="4288061"/>
            <a:ext cx="1554807" cy="606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In brief</a:t>
            </a:r>
            <a:endParaRPr/>
          </a:p>
        </p:txBody>
      </p:sp>
      <p:sp>
        <p:nvSpPr>
          <p:cNvPr id="147" name="Google Shape;147;p15"/>
          <p:cNvSpPr txBox="1"/>
          <p:nvPr/>
        </p:nvSpPr>
        <p:spPr>
          <a:xfrm>
            <a:off x="13736634" y="5800948"/>
            <a:ext cx="2097584" cy="606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Welcome</a:t>
            </a:r>
            <a:endParaRPr/>
          </a:p>
        </p:txBody>
      </p:sp>
      <p:sp>
        <p:nvSpPr>
          <p:cNvPr id="148" name="Google Shape;148;p15"/>
          <p:cNvSpPr txBox="1"/>
          <p:nvPr/>
        </p:nvSpPr>
        <p:spPr>
          <a:xfrm>
            <a:off x="13736634" y="7317328"/>
            <a:ext cx="1496616" cy="6064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Events</a:t>
            </a:r>
            <a:endParaRPr/>
          </a:p>
        </p:txBody>
      </p:sp>
      <p:sp>
        <p:nvSpPr>
          <p:cNvPr id="149" name="Google Shape;149;p15"/>
          <p:cNvSpPr txBox="1"/>
          <p:nvPr/>
        </p:nvSpPr>
        <p:spPr>
          <a:xfrm>
            <a:off x="12615651" y="7317328"/>
            <a:ext cx="6054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highlight>
                  <a:schemeClr val="dk1"/>
                </a:highlight>
                <a:latin typeface="Arial"/>
                <a:ea typeface="Arial"/>
                <a:cs typeface="Arial"/>
                <a:sym typeface="Arial"/>
              </a:rPr>
              <a:t>06</a:t>
            </a:r>
            <a:endParaRPr>
              <a:highlight>
                <a:schemeClr val="dk1"/>
              </a:highlight>
            </a:endParaRPr>
          </a:p>
        </p:txBody>
      </p:sp>
      <p:sp>
        <p:nvSpPr>
          <p:cNvPr id="150" name="Google Shape;150;p15"/>
          <p:cNvSpPr txBox="1"/>
          <p:nvPr/>
        </p:nvSpPr>
        <p:spPr>
          <a:xfrm>
            <a:off x="1865188" y="4288061"/>
            <a:ext cx="2730029" cy="60642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Introduction</a:t>
            </a:r>
            <a:endParaRPr/>
          </a:p>
        </p:txBody>
      </p:sp>
      <p:pic>
        <p:nvPicPr>
          <p:cNvPr id="151" name="Google Shape;151;p15"/>
          <p:cNvPicPr preferRelativeResize="0"/>
          <p:nvPr/>
        </p:nvPicPr>
        <p:blipFill>
          <a:blip r:embed="rId3">
            <a:alphaModFix/>
          </a:blip>
          <a:stretch>
            <a:fillRect/>
          </a:stretch>
        </p:blipFill>
        <p:spPr>
          <a:xfrm>
            <a:off x="6422662" y="2314791"/>
            <a:ext cx="5483626" cy="7469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155" name="Shape 155"/>
        <p:cNvGrpSpPr/>
        <p:nvPr/>
      </p:nvGrpSpPr>
      <p:grpSpPr>
        <a:xfrm>
          <a:off x="0" y="0"/>
          <a:ext cx="0" cy="0"/>
          <a:chOff x="0" y="0"/>
          <a:chExt cx="0" cy="0"/>
        </a:xfrm>
      </p:grpSpPr>
      <p:grpSp>
        <p:nvGrpSpPr>
          <p:cNvPr id="156" name="Google Shape;156;p16"/>
          <p:cNvGrpSpPr/>
          <p:nvPr/>
        </p:nvGrpSpPr>
        <p:grpSpPr>
          <a:xfrm>
            <a:off x="0" y="0"/>
            <a:ext cx="18288000" cy="10287000"/>
            <a:chOff x="0" y="0"/>
            <a:chExt cx="4816593" cy="2709333"/>
          </a:xfrm>
        </p:grpSpPr>
        <p:sp>
          <p:nvSpPr>
            <p:cNvPr id="157" name="Google Shape;157;p16"/>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158" name="Google Shape;158;p16"/>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16"/>
          <p:cNvSpPr txBox="1"/>
          <p:nvPr/>
        </p:nvSpPr>
        <p:spPr>
          <a:xfrm>
            <a:off x="9229725" y="2132994"/>
            <a:ext cx="7752755" cy="120332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A80000"/>
                </a:solidFill>
                <a:latin typeface="Archivo Black"/>
                <a:ea typeface="Archivo Black"/>
                <a:cs typeface="Archivo Black"/>
                <a:sym typeface="Archivo Black"/>
              </a:rPr>
              <a:t>INTRODUCTION</a:t>
            </a:r>
            <a:endParaRPr/>
          </a:p>
        </p:txBody>
      </p:sp>
      <p:sp>
        <p:nvSpPr>
          <p:cNvPr id="160" name="Google Shape;160;p16"/>
          <p:cNvSpPr txBox="1"/>
          <p:nvPr/>
        </p:nvSpPr>
        <p:spPr>
          <a:xfrm>
            <a:off x="9229725" y="3751510"/>
            <a:ext cx="7752755" cy="3927473"/>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500" u="none" cap="none" strike="noStrike">
                <a:solidFill>
                  <a:srgbClr val="000000"/>
                </a:solidFill>
                <a:latin typeface="Arial"/>
                <a:ea typeface="Arial"/>
                <a:cs typeface="Arial"/>
                <a:sym typeface="Arial"/>
              </a:rPr>
              <a:t>Lorem ipsum dolor sit amet, consectetur adipiscing elit. Etiam tincidunt arcu id libero suscipit scelerisque. Donec tristique neque nec neque tempus, a placerat lacus ultricies. Pellentesque in nibh vel ipsum posuere porttitor eget non purus. Duis vel sapien non augue luctus suscipit. Proin iaculis diam auctor ex venenatis, in dictum augue fringilla. Nullam consectetur condimentum nibh sed hendrerit. </a:t>
            </a:r>
            <a:endParaRPr/>
          </a:p>
        </p:txBody>
      </p:sp>
      <p:pic>
        <p:nvPicPr>
          <p:cNvPr id="161" name="Google Shape;161;p16"/>
          <p:cNvPicPr preferRelativeResize="0"/>
          <p:nvPr/>
        </p:nvPicPr>
        <p:blipFill>
          <a:blip r:embed="rId3">
            <a:alphaModFix/>
          </a:blip>
          <a:stretch>
            <a:fillRect/>
          </a:stretch>
        </p:blipFill>
        <p:spPr>
          <a:xfrm>
            <a:off x="832186" y="1203700"/>
            <a:ext cx="7466676" cy="79944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165" name="Shape 165"/>
        <p:cNvGrpSpPr/>
        <p:nvPr/>
      </p:nvGrpSpPr>
      <p:grpSpPr>
        <a:xfrm>
          <a:off x="0" y="0"/>
          <a:ext cx="0" cy="0"/>
          <a:chOff x="0" y="0"/>
          <a:chExt cx="0" cy="0"/>
        </a:xfrm>
      </p:grpSpPr>
      <p:grpSp>
        <p:nvGrpSpPr>
          <p:cNvPr id="166" name="Google Shape;166;p17"/>
          <p:cNvGrpSpPr/>
          <p:nvPr/>
        </p:nvGrpSpPr>
        <p:grpSpPr>
          <a:xfrm>
            <a:off x="0" y="0"/>
            <a:ext cx="18288122" cy="10287066"/>
            <a:chOff x="0" y="0"/>
            <a:chExt cx="4816593" cy="2709333"/>
          </a:xfrm>
        </p:grpSpPr>
        <p:sp>
          <p:nvSpPr>
            <p:cNvPr id="167" name="Google Shape;167;p1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168" name="Google Shape;168;p17"/>
            <p:cNvSpPr txBox="1"/>
            <p:nvPr/>
          </p:nvSpPr>
          <p:spPr>
            <a:xfrm>
              <a:off x="0" y="38100"/>
              <a:ext cx="4816593" cy="267123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7"/>
          <p:cNvSpPr txBox="1"/>
          <p:nvPr/>
        </p:nvSpPr>
        <p:spPr>
          <a:xfrm>
            <a:off x="2507167" y="2651115"/>
            <a:ext cx="13273800" cy="4109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6000" u="none" cap="none" strike="noStrike">
                <a:solidFill>
                  <a:srgbClr val="FFFFFF"/>
                </a:solidFill>
                <a:latin typeface="Archivo Black"/>
                <a:ea typeface="Archivo Black"/>
                <a:cs typeface="Archivo Black"/>
                <a:sym typeface="Archivo Black"/>
              </a:rPr>
              <a:t>“This is a quote, words full</a:t>
            </a:r>
            <a:endParaRPr/>
          </a:p>
          <a:p>
            <a:pPr indent="0" lvl="0" marL="0" marR="0" rtl="0" algn="ctr">
              <a:lnSpc>
                <a:spcPct val="115000"/>
              </a:lnSpc>
              <a:spcBef>
                <a:spcPts val="0"/>
              </a:spcBef>
              <a:spcAft>
                <a:spcPts val="0"/>
              </a:spcAft>
              <a:buNone/>
            </a:pPr>
            <a:r>
              <a:rPr b="0" i="0" lang="en-US" sz="6000" u="none" cap="none" strike="noStrike">
                <a:solidFill>
                  <a:srgbClr val="FFFFFF"/>
                </a:solidFill>
                <a:latin typeface="Archivo Black"/>
                <a:ea typeface="Archivo Black"/>
                <a:cs typeface="Archivo Black"/>
                <a:sym typeface="Archivo Black"/>
              </a:rPr>
              <a:t>of wisdom that someone important said and can make the reader get inspired.”</a:t>
            </a:r>
            <a:endParaRPr/>
          </a:p>
        </p:txBody>
      </p:sp>
      <p:sp>
        <p:nvSpPr>
          <p:cNvPr id="170" name="Google Shape;170;p17"/>
          <p:cNvSpPr txBox="1"/>
          <p:nvPr/>
        </p:nvSpPr>
        <p:spPr>
          <a:xfrm>
            <a:off x="6876901" y="7212316"/>
            <a:ext cx="45342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SOMEONE FAMOUS</a:t>
            </a:r>
            <a:endParaRPr/>
          </a:p>
        </p:txBody>
      </p:sp>
      <p:pic>
        <p:nvPicPr>
          <p:cNvPr id="171" name="Google Shape;171;p17"/>
          <p:cNvPicPr preferRelativeResize="0"/>
          <p:nvPr/>
        </p:nvPicPr>
        <p:blipFill>
          <a:blip r:embed="rId3">
            <a:alphaModFix/>
          </a:blip>
          <a:stretch>
            <a:fillRect/>
          </a:stretch>
        </p:blipFill>
        <p:spPr>
          <a:xfrm>
            <a:off x="587525" y="6613525"/>
            <a:ext cx="3839275" cy="3446505"/>
          </a:xfrm>
          <a:prstGeom prst="rect">
            <a:avLst/>
          </a:prstGeom>
          <a:noFill/>
          <a:ln>
            <a:noFill/>
          </a:ln>
        </p:spPr>
      </p:pic>
      <p:pic>
        <p:nvPicPr>
          <p:cNvPr id="172" name="Google Shape;172;p17"/>
          <p:cNvPicPr preferRelativeResize="0"/>
          <p:nvPr/>
        </p:nvPicPr>
        <p:blipFill>
          <a:blip r:embed="rId3">
            <a:alphaModFix/>
          </a:blip>
          <a:stretch>
            <a:fillRect/>
          </a:stretch>
        </p:blipFill>
        <p:spPr>
          <a:xfrm rot="6217745">
            <a:off x="7802551" y="8605548"/>
            <a:ext cx="3839274" cy="3446506"/>
          </a:xfrm>
          <a:prstGeom prst="rect">
            <a:avLst/>
          </a:prstGeom>
          <a:noFill/>
          <a:ln>
            <a:noFill/>
          </a:ln>
        </p:spPr>
      </p:pic>
      <p:pic>
        <p:nvPicPr>
          <p:cNvPr id="173" name="Google Shape;173;p17"/>
          <p:cNvPicPr preferRelativeResize="0"/>
          <p:nvPr/>
        </p:nvPicPr>
        <p:blipFill>
          <a:blip r:embed="rId3">
            <a:alphaModFix/>
          </a:blip>
          <a:stretch>
            <a:fillRect/>
          </a:stretch>
        </p:blipFill>
        <p:spPr>
          <a:xfrm rot="2458528">
            <a:off x="14684788" y="7833874"/>
            <a:ext cx="3839274" cy="3446504"/>
          </a:xfrm>
          <a:prstGeom prst="rect">
            <a:avLst/>
          </a:prstGeom>
          <a:noFill/>
          <a:ln>
            <a:noFill/>
          </a:ln>
        </p:spPr>
      </p:pic>
      <p:pic>
        <p:nvPicPr>
          <p:cNvPr id="174" name="Google Shape;174;p17"/>
          <p:cNvPicPr preferRelativeResize="0"/>
          <p:nvPr/>
        </p:nvPicPr>
        <p:blipFill>
          <a:blip r:embed="rId3">
            <a:alphaModFix/>
          </a:blip>
          <a:stretch>
            <a:fillRect/>
          </a:stretch>
        </p:blipFill>
        <p:spPr>
          <a:xfrm rot="1263356">
            <a:off x="15508388" y="808012"/>
            <a:ext cx="3839274" cy="3446504"/>
          </a:xfrm>
          <a:prstGeom prst="rect">
            <a:avLst/>
          </a:prstGeom>
          <a:noFill/>
          <a:ln>
            <a:noFill/>
          </a:ln>
        </p:spPr>
      </p:pic>
      <p:pic>
        <p:nvPicPr>
          <p:cNvPr id="175" name="Google Shape;175;p17"/>
          <p:cNvPicPr preferRelativeResize="0"/>
          <p:nvPr/>
        </p:nvPicPr>
        <p:blipFill>
          <a:blip r:embed="rId3">
            <a:alphaModFix/>
          </a:blip>
          <a:stretch>
            <a:fillRect/>
          </a:stretch>
        </p:blipFill>
        <p:spPr>
          <a:xfrm rot="926117">
            <a:off x="7507838" y="-1922013"/>
            <a:ext cx="3839274" cy="3446504"/>
          </a:xfrm>
          <a:prstGeom prst="rect">
            <a:avLst/>
          </a:prstGeom>
          <a:noFill/>
          <a:ln>
            <a:noFill/>
          </a:ln>
        </p:spPr>
      </p:pic>
      <p:pic>
        <p:nvPicPr>
          <p:cNvPr id="176" name="Google Shape;176;p17"/>
          <p:cNvPicPr preferRelativeResize="0"/>
          <p:nvPr/>
        </p:nvPicPr>
        <p:blipFill>
          <a:blip r:embed="rId3">
            <a:alphaModFix/>
          </a:blip>
          <a:stretch>
            <a:fillRect/>
          </a:stretch>
        </p:blipFill>
        <p:spPr>
          <a:xfrm rot="5399999">
            <a:off x="587527" y="-1195738"/>
            <a:ext cx="3839274" cy="34465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180" name="Shape 180"/>
        <p:cNvGrpSpPr/>
        <p:nvPr/>
      </p:nvGrpSpPr>
      <p:grpSpPr>
        <a:xfrm>
          <a:off x="0" y="0"/>
          <a:ext cx="0" cy="0"/>
          <a:chOff x="0" y="0"/>
          <a:chExt cx="0" cy="0"/>
        </a:xfrm>
      </p:grpSpPr>
      <p:grpSp>
        <p:nvGrpSpPr>
          <p:cNvPr id="181" name="Google Shape;181;p18"/>
          <p:cNvGrpSpPr/>
          <p:nvPr/>
        </p:nvGrpSpPr>
        <p:grpSpPr>
          <a:xfrm>
            <a:off x="0" y="0"/>
            <a:ext cx="18288000" cy="10287000"/>
            <a:chOff x="0" y="0"/>
            <a:chExt cx="4816593" cy="2709333"/>
          </a:xfrm>
        </p:grpSpPr>
        <p:sp>
          <p:nvSpPr>
            <p:cNvPr id="182" name="Google Shape;182;p18"/>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183" name="Google Shape;183;p18"/>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18"/>
          <p:cNvSpPr txBox="1"/>
          <p:nvPr/>
        </p:nvSpPr>
        <p:spPr>
          <a:xfrm>
            <a:off x="4860056" y="1283614"/>
            <a:ext cx="8591029" cy="120332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A80000"/>
                </a:solidFill>
                <a:latin typeface="Archivo Black"/>
                <a:ea typeface="Archivo Black"/>
                <a:cs typeface="Archivo Black"/>
                <a:sym typeface="Archivo Black"/>
              </a:rPr>
              <a:t>ANNOUNCEMENT</a:t>
            </a:r>
            <a:endParaRPr/>
          </a:p>
        </p:txBody>
      </p:sp>
      <p:grpSp>
        <p:nvGrpSpPr>
          <p:cNvPr id="185" name="Google Shape;185;p18"/>
          <p:cNvGrpSpPr/>
          <p:nvPr/>
        </p:nvGrpSpPr>
        <p:grpSpPr>
          <a:xfrm>
            <a:off x="547445" y="4348486"/>
            <a:ext cx="5439459" cy="4946638"/>
            <a:chOff x="0" y="0"/>
            <a:chExt cx="1520984" cy="1383181"/>
          </a:xfrm>
        </p:grpSpPr>
        <p:sp>
          <p:nvSpPr>
            <p:cNvPr id="186" name="Google Shape;186;p18"/>
            <p:cNvSpPr/>
            <p:nvPr/>
          </p:nvSpPr>
          <p:spPr>
            <a:xfrm>
              <a:off x="0" y="0"/>
              <a:ext cx="1520984" cy="1383181"/>
            </a:xfrm>
            <a:custGeom>
              <a:rect b="b" l="l" r="r" t="t"/>
              <a:pathLst>
                <a:path extrusionOk="0" h="1383181" w="1520984">
                  <a:moveTo>
                    <a:pt x="0" y="0"/>
                  </a:moveTo>
                  <a:lnTo>
                    <a:pt x="1520984" y="0"/>
                  </a:lnTo>
                  <a:lnTo>
                    <a:pt x="1520984" y="1383181"/>
                  </a:lnTo>
                  <a:lnTo>
                    <a:pt x="0" y="1383181"/>
                  </a:lnTo>
                  <a:close/>
                </a:path>
              </a:pathLst>
            </a:custGeom>
            <a:solidFill>
              <a:srgbClr val="A80000"/>
            </a:solidFill>
            <a:ln>
              <a:noFill/>
            </a:ln>
          </p:spPr>
        </p:sp>
        <p:sp>
          <p:nvSpPr>
            <p:cNvPr id="187" name="Google Shape;187;p18"/>
            <p:cNvSpPr txBox="1"/>
            <p:nvPr/>
          </p:nvSpPr>
          <p:spPr>
            <a:xfrm>
              <a:off x="0" y="19050"/>
              <a:ext cx="1520984" cy="136413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8"/>
          <p:cNvGrpSpPr/>
          <p:nvPr/>
        </p:nvGrpSpPr>
        <p:grpSpPr>
          <a:xfrm>
            <a:off x="6423487" y="4348486"/>
            <a:ext cx="5439459" cy="4946638"/>
            <a:chOff x="0" y="0"/>
            <a:chExt cx="1520984" cy="1383181"/>
          </a:xfrm>
        </p:grpSpPr>
        <p:sp>
          <p:nvSpPr>
            <p:cNvPr id="189" name="Google Shape;189;p18"/>
            <p:cNvSpPr/>
            <p:nvPr/>
          </p:nvSpPr>
          <p:spPr>
            <a:xfrm>
              <a:off x="0" y="0"/>
              <a:ext cx="1520984" cy="1383181"/>
            </a:xfrm>
            <a:custGeom>
              <a:rect b="b" l="l" r="r" t="t"/>
              <a:pathLst>
                <a:path extrusionOk="0" h="1383181" w="1520984">
                  <a:moveTo>
                    <a:pt x="0" y="0"/>
                  </a:moveTo>
                  <a:lnTo>
                    <a:pt x="1520984" y="0"/>
                  </a:lnTo>
                  <a:lnTo>
                    <a:pt x="1520984" y="1383181"/>
                  </a:lnTo>
                  <a:lnTo>
                    <a:pt x="0" y="1383181"/>
                  </a:lnTo>
                  <a:close/>
                </a:path>
              </a:pathLst>
            </a:custGeom>
            <a:solidFill>
              <a:srgbClr val="FFFFFF"/>
            </a:solidFill>
            <a:ln cap="sq" cmpd="sng" w="47625">
              <a:solidFill>
                <a:srgbClr val="A80000"/>
              </a:solidFill>
              <a:prstDash val="solid"/>
              <a:miter lim="8000"/>
              <a:headEnd len="sm" w="sm" type="none"/>
              <a:tailEnd len="sm" w="sm" type="none"/>
            </a:ln>
          </p:spPr>
        </p:sp>
        <p:sp>
          <p:nvSpPr>
            <p:cNvPr id="190" name="Google Shape;190;p18"/>
            <p:cNvSpPr txBox="1"/>
            <p:nvPr/>
          </p:nvSpPr>
          <p:spPr>
            <a:xfrm>
              <a:off x="0" y="19050"/>
              <a:ext cx="1520984" cy="136413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8"/>
          <p:cNvGrpSpPr/>
          <p:nvPr/>
        </p:nvGrpSpPr>
        <p:grpSpPr>
          <a:xfrm>
            <a:off x="12301096" y="4348486"/>
            <a:ext cx="5439459" cy="4946638"/>
            <a:chOff x="0" y="0"/>
            <a:chExt cx="1520984" cy="1383181"/>
          </a:xfrm>
        </p:grpSpPr>
        <p:sp>
          <p:nvSpPr>
            <p:cNvPr id="192" name="Google Shape;192;p18"/>
            <p:cNvSpPr/>
            <p:nvPr/>
          </p:nvSpPr>
          <p:spPr>
            <a:xfrm>
              <a:off x="0" y="0"/>
              <a:ext cx="1520984" cy="1383181"/>
            </a:xfrm>
            <a:custGeom>
              <a:rect b="b" l="l" r="r" t="t"/>
              <a:pathLst>
                <a:path extrusionOk="0" h="1383181" w="1520984">
                  <a:moveTo>
                    <a:pt x="0" y="0"/>
                  </a:moveTo>
                  <a:lnTo>
                    <a:pt x="1520984" y="0"/>
                  </a:lnTo>
                  <a:lnTo>
                    <a:pt x="1520984" y="1383181"/>
                  </a:lnTo>
                  <a:lnTo>
                    <a:pt x="0" y="1383181"/>
                  </a:lnTo>
                  <a:close/>
                </a:path>
              </a:pathLst>
            </a:custGeom>
            <a:solidFill>
              <a:srgbClr val="A80000"/>
            </a:solidFill>
            <a:ln>
              <a:noFill/>
            </a:ln>
          </p:spPr>
        </p:sp>
        <p:sp>
          <p:nvSpPr>
            <p:cNvPr id="193" name="Google Shape;193;p18"/>
            <p:cNvSpPr txBox="1"/>
            <p:nvPr/>
          </p:nvSpPr>
          <p:spPr>
            <a:xfrm>
              <a:off x="0" y="19050"/>
              <a:ext cx="1520984" cy="1364131"/>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8"/>
          <p:cNvSpPr txBox="1"/>
          <p:nvPr/>
        </p:nvSpPr>
        <p:spPr>
          <a:xfrm>
            <a:off x="972512" y="6190934"/>
            <a:ext cx="45237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Arial"/>
                <a:ea typeface="Arial"/>
                <a:cs typeface="Arial"/>
                <a:sym typeface="Arial"/>
              </a:rPr>
              <a:t>Lorem ipsum dolor sit amet, consectetur adipiscing elit. Etiam tincidunt arcu id libero suscipit scelerisque. Donec tristique neque nec neque</a:t>
            </a:r>
            <a:r>
              <a:rPr lang="en-US" sz="2500">
                <a:solidFill>
                  <a:srgbClr val="FFFFFF"/>
                </a:solidFill>
              </a:rPr>
              <a:t>.</a:t>
            </a:r>
            <a:endParaRPr/>
          </a:p>
        </p:txBody>
      </p:sp>
      <p:sp>
        <p:nvSpPr>
          <p:cNvPr id="195" name="Google Shape;195;p18"/>
          <p:cNvSpPr txBox="1"/>
          <p:nvPr/>
        </p:nvSpPr>
        <p:spPr>
          <a:xfrm>
            <a:off x="994984" y="5017453"/>
            <a:ext cx="4523627" cy="606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500" u="none" cap="none" strike="noStrike">
                <a:solidFill>
                  <a:srgbClr val="FFFFFF"/>
                </a:solidFill>
                <a:latin typeface="Montserrat"/>
                <a:ea typeface="Montserrat"/>
                <a:cs typeface="Montserrat"/>
                <a:sym typeface="Montserrat"/>
              </a:rPr>
              <a:t>Title 1</a:t>
            </a:r>
            <a:endParaRPr/>
          </a:p>
        </p:txBody>
      </p:sp>
      <p:sp>
        <p:nvSpPr>
          <p:cNvPr id="196" name="Google Shape;196;p18"/>
          <p:cNvSpPr txBox="1"/>
          <p:nvPr/>
        </p:nvSpPr>
        <p:spPr>
          <a:xfrm>
            <a:off x="6870167" y="6240781"/>
            <a:ext cx="45237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000000"/>
                </a:solidFill>
                <a:latin typeface="Arial"/>
                <a:ea typeface="Arial"/>
                <a:cs typeface="Arial"/>
                <a:sym typeface="Arial"/>
              </a:rPr>
              <a:t>Lorem ipsum dolor sit amet, consectetur adipiscing elit. Etiam tincidunt arcu id libero suscipit scelerisque. Donec tristique neque nec neque</a:t>
            </a:r>
            <a:r>
              <a:rPr lang="en-US" sz="2500"/>
              <a:t>.</a:t>
            </a:r>
            <a:endParaRPr/>
          </a:p>
        </p:txBody>
      </p:sp>
      <p:sp>
        <p:nvSpPr>
          <p:cNvPr id="197" name="Google Shape;197;p18"/>
          <p:cNvSpPr txBox="1"/>
          <p:nvPr/>
        </p:nvSpPr>
        <p:spPr>
          <a:xfrm>
            <a:off x="6892639" y="5067300"/>
            <a:ext cx="4523627" cy="606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Title 2</a:t>
            </a:r>
            <a:endParaRPr/>
          </a:p>
        </p:txBody>
      </p:sp>
      <p:sp>
        <p:nvSpPr>
          <p:cNvPr id="198" name="Google Shape;198;p18"/>
          <p:cNvSpPr txBox="1"/>
          <p:nvPr/>
        </p:nvSpPr>
        <p:spPr>
          <a:xfrm>
            <a:off x="12713201" y="6240781"/>
            <a:ext cx="45237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Arial"/>
                <a:ea typeface="Arial"/>
                <a:cs typeface="Arial"/>
                <a:sym typeface="Arial"/>
              </a:rPr>
              <a:t>Lorem ipsum dolor sit amet, consectetur adipiscing elit. Etiam tincidunt arcu id libero suscipit scelerisque. Donec tristique neque nec neque</a:t>
            </a:r>
            <a:r>
              <a:rPr lang="en-US" sz="2500">
                <a:solidFill>
                  <a:srgbClr val="FFFFFF"/>
                </a:solidFill>
              </a:rPr>
              <a:t>.</a:t>
            </a:r>
            <a:endParaRPr/>
          </a:p>
        </p:txBody>
      </p:sp>
      <p:sp>
        <p:nvSpPr>
          <p:cNvPr id="199" name="Google Shape;199;p18"/>
          <p:cNvSpPr txBox="1"/>
          <p:nvPr/>
        </p:nvSpPr>
        <p:spPr>
          <a:xfrm>
            <a:off x="12735673" y="5067300"/>
            <a:ext cx="4523627" cy="606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500" u="none" cap="none" strike="noStrike">
                <a:solidFill>
                  <a:srgbClr val="FFFFFF"/>
                </a:solidFill>
                <a:latin typeface="Montserrat"/>
                <a:ea typeface="Montserrat"/>
                <a:cs typeface="Montserrat"/>
                <a:sym typeface="Montserrat"/>
              </a:rPr>
              <a:t>Title 3</a:t>
            </a:r>
            <a:endParaRPr/>
          </a:p>
        </p:txBody>
      </p:sp>
      <p:pic>
        <p:nvPicPr>
          <p:cNvPr id="200" name="Google Shape;200;p18"/>
          <p:cNvPicPr preferRelativeResize="0"/>
          <p:nvPr/>
        </p:nvPicPr>
        <p:blipFill>
          <a:blip r:embed="rId3">
            <a:alphaModFix/>
          </a:blip>
          <a:stretch>
            <a:fillRect/>
          </a:stretch>
        </p:blipFill>
        <p:spPr>
          <a:xfrm>
            <a:off x="1032900" y="875350"/>
            <a:ext cx="3479200" cy="2844306"/>
          </a:xfrm>
          <a:prstGeom prst="rect">
            <a:avLst/>
          </a:prstGeom>
          <a:noFill/>
          <a:ln>
            <a:noFill/>
          </a:ln>
        </p:spPr>
      </p:pic>
      <p:pic>
        <p:nvPicPr>
          <p:cNvPr id="201" name="Google Shape;201;p18"/>
          <p:cNvPicPr preferRelativeResize="0"/>
          <p:nvPr/>
        </p:nvPicPr>
        <p:blipFill>
          <a:blip r:embed="rId3">
            <a:alphaModFix/>
          </a:blip>
          <a:stretch>
            <a:fillRect/>
          </a:stretch>
        </p:blipFill>
        <p:spPr>
          <a:xfrm flipH="1">
            <a:off x="13951425" y="998100"/>
            <a:ext cx="3479200" cy="28443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205" name="Shape 205"/>
        <p:cNvGrpSpPr/>
        <p:nvPr/>
      </p:nvGrpSpPr>
      <p:grpSpPr>
        <a:xfrm>
          <a:off x="0" y="0"/>
          <a:ext cx="0" cy="0"/>
          <a:chOff x="0" y="0"/>
          <a:chExt cx="0" cy="0"/>
        </a:xfrm>
      </p:grpSpPr>
      <p:grpSp>
        <p:nvGrpSpPr>
          <p:cNvPr id="206" name="Google Shape;206;p19"/>
          <p:cNvGrpSpPr/>
          <p:nvPr/>
        </p:nvGrpSpPr>
        <p:grpSpPr>
          <a:xfrm>
            <a:off x="0" y="0"/>
            <a:ext cx="18288000" cy="10287000"/>
            <a:chOff x="0" y="0"/>
            <a:chExt cx="4816593" cy="2709333"/>
          </a:xfrm>
        </p:grpSpPr>
        <p:sp>
          <p:nvSpPr>
            <p:cNvPr id="207" name="Google Shape;207;p19"/>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208" name="Google Shape;208;p19"/>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9"/>
          <p:cNvSpPr txBox="1"/>
          <p:nvPr/>
        </p:nvSpPr>
        <p:spPr>
          <a:xfrm>
            <a:off x="3638550" y="1416889"/>
            <a:ext cx="11010900" cy="307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0" u="none" cap="none" strike="noStrike">
                <a:solidFill>
                  <a:srgbClr val="FFFFFF"/>
                </a:solidFill>
                <a:latin typeface="Archivo Black"/>
                <a:ea typeface="Archivo Black"/>
                <a:cs typeface="Archivo Black"/>
                <a:sym typeface="Archivo Black"/>
              </a:rPr>
              <a:t>123,456</a:t>
            </a:r>
            <a:endParaRPr/>
          </a:p>
        </p:txBody>
      </p:sp>
      <p:sp>
        <p:nvSpPr>
          <p:cNvPr id="210" name="Google Shape;210;p19"/>
          <p:cNvSpPr txBox="1"/>
          <p:nvPr/>
        </p:nvSpPr>
        <p:spPr>
          <a:xfrm>
            <a:off x="3697223" y="4624696"/>
            <a:ext cx="10893553" cy="50165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500" u="none" cap="none" strike="noStrike">
                <a:solidFill>
                  <a:srgbClr val="FFFFFF"/>
                </a:solidFill>
                <a:latin typeface="Arial"/>
                <a:ea typeface="Arial"/>
                <a:cs typeface="Arial"/>
                <a:sym typeface="Arial"/>
              </a:rPr>
              <a:t>Big numbers catch your audience’s attention</a:t>
            </a:r>
            <a:endParaRPr/>
          </a:p>
        </p:txBody>
      </p:sp>
      <p:pic>
        <p:nvPicPr>
          <p:cNvPr id="211" name="Google Shape;211;p19"/>
          <p:cNvPicPr preferRelativeResize="0"/>
          <p:nvPr/>
        </p:nvPicPr>
        <p:blipFill>
          <a:blip r:embed="rId3">
            <a:alphaModFix/>
          </a:blip>
          <a:stretch>
            <a:fillRect/>
          </a:stretch>
        </p:blipFill>
        <p:spPr>
          <a:xfrm>
            <a:off x="5120125" y="6037675"/>
            <a:ext cx="8047726" cy="6440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0000"/>
        </a:solidFill>
      </p:bgPr>
    </p:bg>
    <p:spTree>
      <p:nvGrpSpPr>
        <p:cNvPr id="215" name="Shape 215"/>
        <p:cNvGrpSpPr/>
        <p:nvPr/>
      </p:nvGrpSpPr>
      <p:grpSpPr>
        <a:xfrm>
          <a:off x="0" y="0"/>
          <a:ext cx="0" cy="0"/>
          <a:chOff x="0" y="0"/>
          <a:chExt cx="0" cy="0"/>
        </a:xfrm>
      </p:grpSpPr>
      <p:grpSp>
        <p:nvGrpSpPr>
          <p:cNvPr id="216" name="Google Shape;216;p20"/>
          <p:cNvGrpSpPr/>
          <p:nvPr/>
        </p:nvGrpSpPr>
        <p:grpSpPr>
          <a:xfrm>
            <a:off x="0" y="0"/>
            <a:ext cx="18288000" cy="10287000"/>
            <a:chOff x="0" y="0"/>
            <a:chExt cx="4816593" cy="2709333"/>
          </a:xfrm>
        </p:grpSpPr>
        <p:sp>
          <p:nvSpPr>
            <p:cNvPr id="217" name="Google Shape;217;p20"/>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FFF5E8"/>
              </a:solidFill>
              <a:prstDash val="solid"/>
              <a:miter lim="8000"/>
              <a:headEnd len="sm" w="sm" type="none"/>
              <a:tailEnd len="sm" w="sm" type="none"/>
            </a:ln>
          </p:spPr>
        </p:sp>
        <p:sp>
          <p:nvSpPr>
            <p:cNvPr id="218" name="Google Shape;218;p20"/>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20"/>
          <p:cNvSpPr/>
          <p:nvPr/>
        </p:nvSpPr>
        <p:spPr>
          <a:xfrm>
            <a:off x="6731727" y="1028700"/>
            <a:ext cx="4815954" cy="3208630"/>
          </a:xfrm>
          <a:custGeom>
            <a:rect b="b" l="l" r="r" t="t"/>
            <a:pathLst>
              <a:path extrusionOk="0" h="3208630" w="4815954">
                <a:moveTo>
                  <a:pt x="0" y="0"/>
                </a:moveTo>
                <a:lnTo>
                  <a:pt x="4815954" y="0"/>
                </a:lnTo>
                <a:lnTo>
                  <a:pt x="4815954" y="3208630"/>
                </a:lnTo>
                <a:lnTo>
                  <a:pt x="0" y="3208630"/>
                </a:lnTo>
                <a:lnTo>
                  <a:pt x="0" y="0"/>
                </a:lnTo>
                <a:close/>
              </a:path>
            </a:pathLst>
          </a:custGeom>
          <a:blipFill rotWithShape="1">
            <a:blip r:embed="rId3">
              <a:alphaModFix/>
            </a:blip>
            <a:stretch>
              <a:fillRect b="0" l="0" r="0" t="0"/>
            </a:stretch>
          </a:blipFill>
          <a:ln>
            <a:noFill/>
          </a:ln>
        </p:spPr>
      </p:sp>
      <p:sp>
        <p:nvSpPr>
          <p:cNvPr id="220" name="Google Shape;220;p20"/>
          <p:cNvSpPr/>
          <p:nvPr/>
        </p:nvSpPr>
        <p:spPr>
          <a:xfrm>
            <a:off x="11795331" y="1060504"/>
            <a:ext cx="4815954" cy="3176825"/>
          </a:xfrm>
          <a:custGeom>
            <a:rect b="b" l="l" r="r" t="t"/>
            <a:pathLst>
              <a:path extrusionOk="0" h="3176825" w="4815954">
                <a:moveTo>
                  <a:pt x="0" y="0"/>
                </a:moveTo>
                <a:lnTo>
                  <a:pt x="4815955" y="0"/>
                </a:lnTo>
                <a:lnTo>
                  <a:pt x="4815955" y="3176826"/>
                </a:lnTo>
                <a:lnTo>
                  <a:pt x="0" y="3176826"/>
                </a:lnTo>
                <a:lnTo>
                  <a:pt x="0" y="0"/>
                </a:lnTo>
                <a:close/>
              </a:path>
            </a:pathLst>
          </a:custGeom>
          <a:blipFill rotWithShape="1">
            <a:blip r:embed="rId4">
              <a:alphaModFix/>
            </a:blip>
            <a:stretch>
              <a:fillRect b="-498" l="0" r="0" t="-499"/>
            </a:stretch>
          </a:blipFill>
          <a:ln>
            <a:noFill/>
          </a:ln>
        </p:spPr>
      </p:sp>
      <p:sp>
        <p:nvSpPr>
          <p:cNvPr id="221" name="Google Shape;221;p20"/>
          <p:cNvSpPr/>
          <p:nvPr/>
        </p:nvSpPr>
        <p:spPr>
          <a:xfrm>
            <a:off x="11821342" y="6137502"/>
            <a:ext cx="4798614" cy="3197077"/>
          </a:xfrm>
          <a:custGeom>
            <a:rect b="b" l="l" r="r" t="t"/>
            <a:pathLst>
              <a:path extrusionOk="0" h="3197077" w="4798614">
                <a:moveTo>
                  <a:pt x="0" y="0"/>
                </a:moveTo>
                <a:lnTo>
                  <a:pt x="4798614" y="0"/>
                </a:lnTo>
                <a:lnTo>
                  <a:pt x="4798614" y="3197077"/>
                </a:lnTo>
                <a:lnTo>
                  <a:pt x="0" y="3197077"/>
                </a:lnTo>
                <a:lnTo>
                  <a:pt x="0" y="0"/>
                </a:lnTo>
                <a:close/>
              </a:path>
            </a:pathLst>
          </a:custGeom>
          <a:blipFill rotWithShape="1">
            <a:blip r:embed="rId5">
              <a:alphaModFix/>
            </a:blip>
            <a:stretch>
              <a:fillRect b="0" l="0" r="0" t="0"/>
            </a:stretch>
          </a:blipFill>
          <a:ln>
            <a:noFill/>
          </a:ln>
        </p:spPr>
      </p:sp>
      <p:sp>
        <p:nvSpPr>
          <p:cNvPr id="222" name="Google Shape;222;p20"/>
          <p:cNvSpPr/>
          <p:nvPr/>
        </p:nvSpPr>
        <p:spPr>
          <a:xfrm>
            <a:off x="6757737" y="6157754"/>
            <a:ext cx="4815954" cy="3176825"/>
          </a:xfrm>
          <a:custGeom>
            <a:rect b="b" l="l" r="r" t="t"/>
            <a:pathLst>
              <a:path extrusionOk="0" h="3176825" w="4815954">
                <a:moveTo>
                  <a:pt x="0" y="0"/>
                </a:moveTo>
                <a:lnTo>
                  <a:pt x="4815955" y="0"/>
                </a:lnTo>
                <a:lnTo>
                  <a:pt x="4815955" y="3176825"/>
                </a:lnTo>
                <a:lnTo>
                  <a:pt x="0" y="3176825"/>
                </a:lnTo>
                <a:lnTo>
                  <a:pt x="0" y="0"/>
                </a:lnTo>
                <a:close/>
              </a:path>
            </a:pathLst>
          </a:custGeom>
          <a:blipFill rotWithShape="1">
            <a:blip r:embed="rId6">
              <a:alphaModFix/>
            </a:blip>
            <a:stretch>
              <a:fillRect b="-36910" l="0" r="0" t="-14680"/>
            </a:stretch>
          </a:blipFill>
          <a:ln>
            <a:noFill/>
          </a:ln>
        </p:spPr>
      </p:sp>
      <p:sp>
        <p:nvSpPr>
          <p:cNvPr id="223" name="Google Shape;223;p20"/>
          <p:cNvSpPr/>
          <p:nvPr/>
        </p:nvSpPr>
        <p:spPr>
          <a:xfrm>
            <a:off x="1694055" y="6137502"/>
            <a:ext cx="4815954" cy="3176825"/>
          </a:xfrm>
          <a:custGeom>
            <a:rect b="b" l="l" r="r" t="t"/>
            <a:pathLst>
              <a:path extrusionOk="0" h="3176825" w="4815954">
                <a:moveTo>
                  <a:pt x="0" y="0"/>
                </a:moveTo>
                <a:lnTo>
                  <a:pt x="4815954" y="0"/>
                </a:lnTo>
                <a:lnTo>
                  <a:pt x="4815954" y="3176826"/>
                </a:lnTo>
                <a:lnTo>
                  <a:pt x="0" y="3176826"/>
                </a:lnTo>
                <a:lnTo>
                  <a:pt x="0" y="0"/>
                </a:lnTo>
                <a:close/>
              </a:path>
            </a:pathLst>
          </a:custGeom>
          <a:blipFill rotWithShape="1">
            <a:blip r:embed="rId7">
              <a:alphaModFix/>
            </a:blip>
            <a:stretch>
              <a:fillRect b="-498" l="0" r="0" t="-499"/>
            </a:stretch>
          </a:blipFill>
          <a:ln>
            <a:noFill/>
          </a:ln>
        </p:spPr>
      </p:sp>
      <p:sp>
        <p:nvSpPr>
          <p:cNvPr id="224" name="Google Shape;224;p20"/>
          <p:cNvSpPr txBox="1"/>
          <p:nvPr/>
        </p:nvSpPr>
        <p:spPr>
          <a:xfrm>
            <a:off x="4566212" y="4508539"/>
            <a:ext cx="8691488" cy="120332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FFF5E8"/>
                </a:solidFill>
                <a:latin typeface="Archivo Black"/>
                <a:ea typeface="Archivo Black"/>
                <a:cs typeface="Archivo Black"/>
                <a:sym typeface="Archivo Black"/>
              </a:rPr>
              <a:t>DONATION DRIVE</a:t>
            </a:r>
            <a:endParaRPr/>
          </a:p>
        </p:txBody>
      </p:sp>
      <p:pic>
        <p:nvPicPr>
          <p:cNvPr id="225" name="Google Shape;225;p20"/>
          <p:cNvPicPr preferRelativeResize="0"/>
          <p:nvPr/>
        </p:nvPicPr>
        <p:blipFill>
          <a:blip r:embed="rId8">
            <a:alphaModFix/>
          </a:blip>
          <a:stretch>
            <a:fillRect/>
          </a:stretch>
        </p:blipFill>
        <p:spPr>
          <a:xfrm>
            <a:off x="1668100" y="1045700"/>
            <a:ext cx="4798600" cy="31948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5E8"/>
        </a:solidFill>
      </p:bgPr>
    </p:bg>
    <p:spTree>
      <p:nvGrpSpPr>
        <p:cNvPr id="229" name="Shape 229"/>
        <p:cNvGrpSpPr/>
        <p:nvPr/>
      </p:nvGrpSpPr>
      <p:grpSpPr>
        <a:xfrm>
          <a:off x="0" y="0"/>
          <a:ext cx="0" cy="0"/>
          <a:chOff x="0" y="0"/>
          <a:chExt cx="0" cy="0"/>
        </a:xfrm>
      </p:grpSpPr>
      <p:grpSp>
        <p:nvGrpSpPr>
          <p:cNvPr id="230" name="Google Shape;230;p21"/>
          <p:cNvGrpSpPr/>
          <p:nvPr/>
        </p:nvGrpSpPr>
        <p:grpSpPr>
          <a:xfrm>
            <a:off x="0" y="0"/>
            <a:ext cx="18288000" cy="10287000"/>
            <a:chOff x="0" y="0"/>
            <a:chExt cx="4816593" cy="2709333"/>
          </a:xfrm>
        </p:grpSpPr>
        <p:sp>
          <p:nvSpPr>
            <p:cNvPr id="231" name="Google Shape;231;p21"/>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000000">
                <a:alpha val="0"/>
              </a:srgbClr>
            </a:solidFill>
            <a:ln cap="sq" cmpd="sng" w="285750">
              <a:solidFill>
                <a:srgbClr val="A80000"/>
              </a:solidFill>
              <a:prstDash val="solid"/>
              <a:miter lim="8000"/>
              <a:headEnd len="sm" w="sm" type="none"/>
              <a:tailEnd len="sm" w="sm" type="none"/>
            </a:ln>
          </p:spPr>
        </p:sp>
        <p:sp>
          <p:nvSpPr>
            <p:cNvPr id="232" name="Google Shape;232;p21"/>
            <p:cNvSpPr txBox="1"/>
            <p:nvPr/>
          </p:nvSpPr>
          <p:spPr>
            <a:xfrm>
              <a:off x="0" y="19050"/>
              <a:ext cx="4816593" cy="2690283"/>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21"/>
          <p:cNvSpPr txBox="1"/>
          <p:nvPr/>
        </p:nvSpPr>
        <p:spPr>
          <a:xfrm>
            <a:off x="1028700" y="1279958"/>
            <a:ext cx="4740027" cy="120332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A80000"/>
                </a:solidFill>
                <a:latin typeface="Archivo Black"/>
                <a:ea typeface="Archivo Black"/>
                <a:cs typeface="Archivo Black"/>
                <a:sym typeface="Archivo Black"/>
              </a:rPr>
              <a:t>IN-DEPTH</a:t>
            </a:r>
            <a:endParaRPr/>
          </a:p>
        </p:txBody>
      </p:sp>
      <p:grpSp>
        <p:nvGrpSpPr>
          <p:cNvPr id="234" name="Google Shape;234;p21"/>
          <p:cNvGrpSpPr/>
          <p:nvPr/>
        </p:nvGrpSpPr>
        <p:grpSpPr>
          <a:xfrm>
            <a:off x="0" y="3150033"/>
            <a:ext cx="18288000" cy="1189495"/>
            <a:chOff x="0" y="0"/>
            <a:chExt cx="5113698" cy="332607"/>
          </a:xfrm>
        </p:grpSpPr>
        <p:sp>
          <p:nvSpPr>
            <p:cNvPr id="235" name="Google Shape;235;p21"/>
            <p:cNvSpPr/>
            <p:nvPr/>
          </p:nvSpPr>
          <p:spPr>
            <a:xfrm>
              <a:off x="0" y="0"/>
              <a:ext cx="5113698" cy="332607"/>
            </a:xfrm>
            <a:custGeom>
              <a:rect b="b" l="l" r="r" t="t"/>
              <a:pathLst>
                <a:path extrusionOk="0" h="332607" w="5113698">
                  <a:moveTo>
                    <a:pt x="0" y="0"/>
                  </a:moveTo>
                  <a:lnTo>
                    <a:pt x="5113698" y="0"/>
                  </a:lnTo>
                  <a:lnTo>
                    <a:pt x="5113698" y="332607"/>
                  </a:lnTo>
                  <a:lnTo>
                    <a:pt x="0" y="332607"/>
                  </a:lnTo>
                  <a:close/>
                </a:path>
              </a:pathLst>
            </a:custGeom>
            <a:solidFill>
              <a:srgbClr val="A80000"/>
            </a:solidFill>
            <a:ln>
              <a:noFill/>
            </a:ln>
          </p:spPr>
        </p:sp>
        <p:sp>
          <p:nvSpPr>
            <p:cNvPr id="236" name="Google Shape;236;p21"/>
            <p:cNvSpPr txBox="1"/>
            <p:nvPr/>
          </p:nvSpPr>
          <p:spPr>
            <a:xfrm>
              <a:off x="0" y="19050"/>
              <a:ext cx="5113698" cy="313557"/>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21"/>
          <p:cNvSpPr txBox="1"/>
          <p:nvPr/>
        </p:nvSpPr>
        <p:spPr>
          <a:xfrm>
            <a:off x="1028700" y="3508243"/>
            <a:ext cx="10893553" cy="501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500" u="none" cap="none" strike="noStrike">
                <a:solidFill>
                  <a:srgbClr val="FFFFFF"/>
                </a:solidFill>
                <a:latin typeface="Arial"/>
                <a:ea typeface="Arial"/>
                <a:cs typeface="Arial"/>
                <a:sym typeface="Arial"/>
              </a:rPr>
              <a:t>Write your topic or idea</a:t>
            </a:r>
            <a:endParaRPr/>
          </a:p>
        </p:txBody>
      </p:sp>
      <p:grpSp>
        <p:nvGrpSpPr>
          <p:cNvPr id="238" name="Google Shape;238;p21"/>
          <p:cNvGrpSpPr/>
          <p:nvPr/>
        </p:nvGrpSpPr>
        <p:grpSpPr>
          <a:xfrm>
            <a:off x="0" y="5529022"/>
            <a:ext cx="18288000" cy="1189495"/>
            <a:chOff x="0" y="0"/>
            <a:chExt cx="5113698" cy="332607"/>
          </a:xfrm>
        </p:grpSpPr>
        <p:sp>
          <p:nvSpPr>
            <p:cNvPr id="239" name="Google Shape;239;p21"/>
            <p:cNvSpPr/>
            <p:nvPr/>
          </p:nvSpPr>
          <p:spPr>
            <a:xfrm>
              <a:off x="0" y="0"/>
              <a:ext cx="5113698" cy="332607"/>
            </a:xfrm>
            <a:custGeom>
              <a:rect b="b" l="l" r="r" t="t"/>
              <a:pathLst>
                <a:path extrusionOk="0" h="332607" w="5113698">
                  <a:moveTo>
                    <a:pt x="0" y="0"/>
                  </a:moveTo>
                  <a:lnTo>
                    <a:pt x="5113698" y="0"/>
                  </a:lnTo>
                  <a:lnTo>
                    <a:pt x="5113698" y="332607"/>
                  </a:lnTo>
                  <a:lnTo>
                    <a:pt x="0" y="332607"/>
                  </a:lnTo>
                  <a:close/>
                </a:path>
              </a:pathLst>
            </a:custGeom>
            <a:solidFill>
              <a:srgbClr val="A80000"/>
            </a:solidFill>
            <a:ln>
              <a:noFill/>
            </a:ln>
          </p:spPr>
        </p:sp>
        <p:sp>
          <p:nvSpPr>
            <p:cNvPr id="240" name="Google Shape;240;p21"/>
            <p:cNvSpPr txBox="1"/>
            <p:nvPr/>
          </p:nvSpPr>
          <p:spPr>
            <a:xfrm>
              <a:off x="0" y="19050"/>
              <a:ext cx="5113698" cy="313557"/>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21"/>
          <p:cNvGrpSpPr/>
          <p:nvPr/>
        </p:nvGrpSpPr>
        <p:grpSpPr>
          <a:xfrm>
            <a:off x="0" y="7908011"/>
            <a:ext cx="18288000" cy="1189495"/>
            <a:chOff x="0" y="0"/>
            <a:chExt cx="5113698" cy="332607"/>
          </a:xfrm>
        </p:grpSpPr>
        <p:sp>
          <p:nvSpPr>
            <p:cNvPr id="242" name="Google Shape;242;p21"/>
            <p:cNvSpPr/>
            <p:nvPr/>
          </p:nvSpPr>
          <p:spPr>
            <a:xfrm>
              <a:off x="0" y="0"/>
              <a:ext cx="5113698" cy="332607"/>
            </a:xfrm>
            <a:custGeom>
              <a:rect b="b" l="l" r="r" t="t"/>
              <a:pathLst>
                <a:path extrusionOk="0" h="332607" w="5113698">
                  <a:moveTo>
                    <a:pt x="0" y="0"/>
                  </a:moveTo>
                  <a:lnTo>
                    <a:pt x="5113698" y="0"/>
                  </a:lnTo>
                  <a:lnTo>
                    <a:pt x="5113698" y="332607"/>
                  </a:lnTo>
                  <a:lnTo>
                    <a:pt x="0" y="332607"/>
                  </a:lnTo>
                  <a:close/>
                </a:path>
              </a:pathLst>
            </a:custGeom>
            <a:solidFill>
              <a:srgbClr val="A80000"/>
            </a:solidFill>
            <a:ln>
              <a:noFill/>
            </a:ln>
          </p:spPr>
        </p:sp>
        <p:sp>
          <p:nvSpPr>
            <p:cNvPr id="243" name="Google Shape;243;p21"/>
            <p:cNvSpPr txBox="1"/>
            <p:nvPr/>
          </p:nvSpPr>
          <p:spPr>
            <a:xfrm>
              <a:off x="0" y="19050"/>
              <a:ext cx="5113698" cy="313557"/>
            </a:xfrm>
            <a:prstGeom prst="rect">
              <a:avLst/>
            </a:prstGeom>
            <a:noFill/>
            <a:ln>
              <a:noFill/>
            </a:ln>
          </p:spPr>
          <p:txBody>
            <a:bodyPr anchorCtr="0" anchor="ctr" bIns="50800" lIns="50800" spcFirstLastPara="1" rIns="50800" wrap="square" tIns="50800">
              <a:noAutofit/>
            </a:bodyPr>
            <a:lstStyle/>
            <a:p>
              <a:pPr indent="0" lvl="0" marL="0" marR="0" rtl="0" algn="ctr">
                <a:lnSpc>
                  <a:spcPct val="1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21"/>
          <p:cNvSpPr txBox="1"/>
          <p:nvPr/>
        </p:nvSpPr>
        <p:spPr>
          <a:xfrm>
            <a:off x="1028700" y="4697737"/>
            <a:ext cx="10893553" cy="501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500" u="none" cap="none" strike="noStrike">
                <a:solidFill>
                  <a:srgbClr val="000000"/>
                </a:solidFill>
                <a:latin typeface="Arial"/>
                <a:ea typeface="Arial"/>
                <a:cs typeface="Arial"/>
                <a:sym typeface="Arial"/>
              </a:rPr>
              <a:t>Write your topic or idea</a:t>
            </a:r>
            <a:endParaRPr/>
          </a:p>
        </p:txBody>
      </p:sp>
      <p:sp>
        <p:nvSpPr>
          <p:cNvPr id="245" name="Google Shape;245;p21"/>
          <p:cNvSpPr txBox="1"/>
          <p:nvPr/>
        </p:nvSpPr>
        <p:spPr>
          <a:xfrm>
            <a:off x="1028700" y="5887232"/>
            <a:ext cx="10893553" cy="501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500" u="none" cap="none" strike="noStrike">
                <a:solidFill>
                  <a:srgbClr val="FFFFFF"/>
                </a:solidFill>
                <a:latin typeface="Arial"/>
                <a:ea typeface="Arial"/>
                <a:cs typeface="Arial"/>
                <a:sym typeface="Arial"/>
              </a:rPr>
              <a:t>Write your topic or idea</a:t>
            </a:r>
            <a:endParaRPr/>
          </a:p>
        </p:txBody>
      </p:sp>
      <p:sp>
        <p:nvSpPr>
          <p:cNvPr id="246" name="Google Shape;246;p21"/>
          <p:cNvSpPr txBox="1"/>
          <p:nvPr/>
        </p:nvSpPr>
        <p:spPr>
          <a:xfrm>
            <a:off x="1028700" y="7079831"/>
            <a:ext cx="10893553" cy="501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500" u="none" cap="none" strike="noStrike">
                <a:solidFill>
                  <a:srgbClr val="000000"/>
                </a:solidFill>
                <a:latin typeface="Arial"/>
                <a:ea typeface="Arial"/>
                <a:cs typeface="Arial"/>
                <a:sym typeface="Arial"/>
              </a:rPr>
              <a:t>Write your topic or idea</a:t>
            </a:r>
            <a:endParaRPr/>
          </a:p>
        </p:txBody>
      </p:sp>
      <p:sp>
        <p:nvSpPr>
          <p:cNvPr id="247" name="Google Shape;247;p21"/>
          <p:cNvSpPr txBox="1"/>
          <p:nvPr/>
        </p:nvSpPr>
        <p:spPr>
          <a:xfrm>
            <a:off x="1028700" y="8266011"/>
            <a:ext cx="10893553" cy="50165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3500" u="none" cap="none" strike="noStrike">
                <a:solidFill>
                  <a:srgbClr val="FFFFFF"/>
                </a:solidFill>
                <a:latin typeface="Arial"/>
                <a:ea typeface="Arial"/>
                <a:cs typeface="Arial"/>
                <a:sym typeface="Arial"/>
              </a:rPr>
              <a:t>Write your topic or idea</a:t>
            </a:r>
            <a:endParaRPr/>
          </a:p>
        </p:txBody>
      </p:sp>
      <p:pic>
        <p:nvPicPr>
          <p:cNvPr id="248" name="Google Shape;248;p21"/>
          <p:cNvPicPr preferRelativeResize="0"/>
          <p:nvPr/>
        </p:nvPicPr>
        <p:blipFill>
          <a:blip r:embed="rId3">
            <a:alphaModFix/>
          </a:blip>
          <a:stretch>
            <a:fillRect/>
          </a:stretch>
        </p:blipFill>
        <p:spPr>
          <a:xfrm>
            <a:off x="9542967" y="994550"/>
            <a:ext cx="10863716" cy="1028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