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6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4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</p:sldIdLst>
  <p:sldSz cy="10287000" cx="18288000"/>
  <p:notesSz cx="6858000" cy="9144000"/>
  <p:embeddedFontLst>
    <p:embeddedFont>
      <p:font typeface="Arimo"/>
      <p:regular r:id="rId17"/>
      <p:bold r:id="rId18"/>
      <p:italic r:id="rId19"/>
      <p:boldItalic r:id="rId20"/>
    </p:embeddedFont>
    <p:embeddedFont>
      <p:font typeface="Atkinson Hyperlegible"/>
      <p:regular r:id="rId21"/>
      <p:bold r:id="rId22"/>
      <p:italic r:id="rId23"/>
      <p:boldItalic r:id="rId24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57B4B6E9-9F25-4BB3-92F5-750AA90DF5ED}">
  <a:tblStyle styleId="{57B4B6E9-9F25-4BB3-92F5-750AA90DF5ED}" styleName="Table_0">
    <a:wholeTbl>
      <a:tcTxStyle>
        <a:font>
          <a:latin typeface="Arial"/>
          <a:ea typeface="Arial"/>
          <a:cs typeface="Arial"/>
        </a:font>
        <a:srgbClr val="000000"/>
      </a:tcTx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Arimo-boldItalic.fntdata"/><Relationship Id="rId11" Type="http://schemas.openxmlformats.org/officeDocument/2006/relationships/slide" Target="slides/slide5.xml"/><Relationship Id="rId22" Type="http://schemas.openxmlformats.org/officeDocument/2006/relationships/font" Target="fonts/AtkinsonHyperlegible-bold.fntdata"/><Relationship Id="rId10" Type="http://schemas.openxmlformats.org/officeDocument/2006/relationships/slide" Target="slides/slide4.xml"/><Relationship Id="rId21" Type="http://schemas.openxmlformats.org/officeDocument/2006/relationships/font" Target="fonts/AtkinsonHyperlegible-regular.fntdata"/><Relationship Id="rId13" Type="http://schemas.openxmlformats.org/officeDocument/2006/relationships/slide" Target="slides/slide7.xml"/><Relationship Id="rId24" Type="http://schemas.openxmlformats.org/officeDocument/2006/relationships/font" Target="fonts/AtkinsonHyperlegible-boldItalic.fntdata"/><Relationship Id="rId12" Type="http://schemas.openxmlformats.org/officeDocument/2006/relationships/slide" Target="slides/slide6.xml"/><Relationship Id="rId23" Type="http://schemas.openxmlformats.org/officeDocument/2006/relationships/font" Target="fonts/AtkinsonHyperlegible-italic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7" Type="http://schemas.openxmlformats.org/officeDocument/2006/relationships/font" Target="fonts/Arimo-regular.fntdata"/><Relationship Id="rId16" Type="http://schemas.openxmlformats.org/officeDocument/2006/relationships/slide" Target="slides/slide10.xml"/><Relationship Id="rId5" Type="http://schemas.openxmlformats.org/officeDocument/2006/relationships/slideMaster" Target="slideMasters/slideMaster1.xml"/><Relationship Id="rId19" Type="http://schemas.openxmlformats.org/officeDocument/2006/relationships/font" Target="fonts/Arimo-italic.fntdata"/><Relationship Id="rId6" Type="http://schemas.openxmlformats.org/officeDocument/2006/relationships/notesMaster" Target="notesMasters/notesMaster1.xml"/><Relationship Id="rId18" Type="http://schemas.openxmlformats.org/officeDocument/2006/relationships/font" Target="fonts/Arimo-bold.fntdata"/><Relationship Id="rId7" Type="http://schemas.openxmlformats.org/officeDocument/2006/relationships/slide" Target="slides/slide1.xml"/><Relationship Id="rId8" Type="http://schemas.openxmlformats.org/officeDocument/2006/relationships/slide" Target="slides/slide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7" name="Google Shape;97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3" name="Google Shape;333;p1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8" name="Google Shape;128;p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1" name="Google Shape;151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5" name="Google Shape;165;p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0" name="Google Shape;180;p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5" name="Google Shape;205;p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2" name="Google Shape;222;p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0" name="Google Shape;240;p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0" name="Google Shape;270;p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" name="Google Shape;13;p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" name="Google Shape;14;p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oogle Shape;16;p3"/>
          <p:cNvGrpSpPr/>
          <p:nvPr/>
        </p:nvGrpSpPr>
        <p:grpSpPr>
          <a:xfrm rot="10800000">
            <a:off x="-54" y="5143459"/>
            <a:ext cx="2635552" cy="5309966"/>
            <a:chOff x="0" y="-47625"/>
            <a:chExt cx="754200" cy="1519521"/>
          </a:xfrm>
        </p:grpSpPr>
        <p:sp>
          <p:nvSpPr>
            <p:cNvPr id="17" name="Google Shape;17;p3"/>
            <p:cNvSpPr/>
            <p:nvPr/>
          </p:nvSpPr>
          <p:spPr>
            <a:xfrm>
              <a:off x="0" y="0"/>
              <a:ext cx="754191" cy="1471896"/>
            </a:xfrm>
            <a:custGeom>
              <a:rect b="b" l="l" r="r" t="t"/>
              <a:pathLst>
                <a:path extrusionOk="0" h="1471896" w="754191">
                  <a:moveTo>
                    <a:pt x="0" y="0"/>
                  </a:moveTo>
                  <a:lnTo>
                    <a:pt x="754191" y="0"/>
                  </a:lnTo>
                  <a:lnTo>
                    <a:pt x="754191" y="1471896"/>
                  </a:lnTo>
                  <a:lnTo>
                    <a:pt x="0" y="1471896"/>
                  </a:lnTo>
                  <a:close/>
                </a:path>
              </a:pathLst>
            </a:custGeom>
            <a:gradFill>
              <a:gsLst>
                <a:gs pos="0">
                  <a:srgbClr val="030305"/>
                </a:gs>
                <a:gs pos="50000">
                  <a:srgbClr val="ABB8B8"/>
                </a:gs>
                <a:gs pos="100000">
                  <a:srgbClr val="F1F7F7"/>
                </a:gs>
              </a:gsLst>
              <a:lin ang="2700006" scaled="0"/>
            </a:gradFill>
            <a:ln>
              <a:noFill/>
            </a:ln>
          </p:spPr>
        </p:sp>
        <p:sp>
          <p:nvSpPr>
            <p:cNvPr id="18" name="Google Shape;18;p3"/>
            <p:cNvSpPr txBox="1"/>
            <p:nvPr/>
          </p:nvSpPr>
          <p:spPr>
            <a:xfrm>
              <a:off x="0" y="-47625"/>
              <a:ext cx="754200" cy="1519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9" name="Google Shape;19;p3"/>
          <p:cNvGrpSpPr/>
          <p:nvPr/>
        </p:nvGrpSpPr>
        <p:grpSpPr>
          <a:xfrm>
            <a:off x="8762434" y="-187780"/>
            <a:ext cx="2803551" cy="5324362"/>
            <a:chOff x="0" y="-47625"/>
            <a:chExt cx="738379" cy="1402292"/>
          </a:xfrm>
        </p:grpSpPr>
        <p:sp>
          <p:nvSpPr>
            <p:cNvPr id="20" name="Google Shape;20;p3"/>
            <p:cNvSpPr/>
            <p:nvPr/>
          </p:nvSpPr>
          <p:spPr>
            <a:xfrm>
              <a:off x="0" y="0"/>
              <a:ext cx="738379" cy="1354667"/>
            </a:xfrm>
            <a:custGeom>
              <a:rect b="b" l="l" r="r" t="t"/>
              <a:pathLst>
                <a:path extrusionOk="0" h="1354667" w="738379">
                  <a:moveTo>
                    <a:pt x="0" y="0"/>
                  </a:moveTo>
                  <a:lnTo>
                    <a:pt x="738379" y="0"/>
                  </a:lnTo>
                  <a:lnTo>
                    <a:pt x="738379" y="1354667"/>
                  </a:lnTo>
                  <a:lnTo>
                    <a:pt x="0" y="1354667"/>
                  </a:lnTo>
                  <a:close/>
                </a:path>
              </a:pathLst>
            </a:custGeom>
            <a:gradFill>
              <a:gsLst>
                <a:gs pos="0">
                  <a:srgbClr val="030305"/>
                </a:gs>
                <a:gs pos="50000">
                  <a:srgbClr val="A3B6B6"/>
                </a:gs>
                <a:gs pos="100000">
                  <a:srgbClr val="F1F7F7"/>
                </a:gs>
              </a:gsLst>
              <a:lin ang="5400012" scaled="0"/>
            </a:gradFill>
            <a:ln>
              <a:noFill/>
            </a:ln>
          </p:spPr>
        </p:sp>
        <p:sp>
          <p:nvSpPr>
            <p:cNvPr id="21" name="Google Shape;21;p3"/>
            <p:cNvSpPr txBox="1"/>
            <p:nvPr/>
          </p:nvSpPr>
          <p:spPr>
            <a:xfrm>
              <a:off x="0" y="-47625"/>
              <a:ext cx="738300" cy="1402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2" name="Google Shape;22;p3"/>
          <p:cNvGrpSpPr/>
          <p:nvPr/>
        </p:nvGrpSpPr>
        <p:grpSpPr>
          <a:xfrm>
            <a:off x="11120140" y="6258132"/>
            <a:ext cx="6139200" cy="3122286"/>
            <a:chOff x="0" y="-9525"/>
            <a:chExt cx="1616898" cy="822325"/>
          </a:xfrm>
        </p:grpSpPr>
        <p:sp>
          <p:nvSpPr>
            <p:cNvPr id="23" name="Google Shape;23;p3"/>
            <p:cNvSpPr/>
            <p:nvPr/>
          </p:nvSpPr>
          <p:spPr>
            <a:xfrm>
              <a:off x="0" y="0"/>
              <a:ext cx="1616898" cy="812800"/>
            </a:xfrm>
            <a:custGeom>
              <a:rect b="b" l="l" r="r" t="t"/>
              <a:pathLst>
                <a:path extrusionOk="0" h="812800" w="1616898">
                  <a:moveTo>
                    <a:pt x="808449" y="0"/>
                  </a:moveTo>
                  <a:cubicBezTo>
                    <a:pt x="361955" y="0"/>
                    <a:pt x="0" y="181951"/>
                    <a:pt x="0" y="406400"/>
                  </a:cubicBezTo>
                  <a:cubicBezTo>
                    <a:pt x="0" y="630849"/>
                    <a:pt x="361955" y="812800"/>
                    <a:pt x="808449" y="812800"/>
                  </a:cubicBezTo>
                  <a:cubicBezTo>
                    <a:pt x="1254943" y="812800"/>
                    <a:pt x="1616898" y="630849"/>
                    <a:pt x="1616898" y="406400"/>
                  </a:cubicBezTo>
                  <a:cubicBezTo>
                    <a:pt x="1616898" y="181951"/>
                    <a:pt x="1254943" y="0"/>
                    <a:pt x="808449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47625">
              <a:solidFill>
                <a:srgbClr val="000000"/>
              </a:solidFill>
              <a:prstDash val="dot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" name="Google Shape;24;p3"/>
            <p:cNvSpPr txBox="1"/>
            <p:nvPr/>
          </p:nvSpPr>
          <p:spPr>
            <a:xfrm>
              <a:off x="151584" y="-9525"/>
              <a:ext cx="1313700" cy="746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3998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cxnSp>
        <p:nvCxnSpPr>
          <p:cNvPr id="25" name="Google Shape;25;p3"/>
          <p:cNvCxnSpPr/>
          <p:nvPr/>
        </p:nvCxnSpPr>
        <p:spPr>
          <a:xfrm rot="10800000">
            <a:off x="10154676" y="5143500"/>
            <a:ext cx="0" cy="514350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26" name="Google Shape;26;p3"/>
          <p:cNvGrpSpPr/>
          <p:nvPr/>
        </p:nvGrpSpPr>
        <p:grpSpPr>
          <a:xfrm>
            <a:off x="9335676" y="744546"/>
            <a:ext cx="1638036" cy="1638036"/>
            <a:chOff x="0" y="0"/>
            <a:chExt cx="812800" cy="812800"/>
          </a:xfrm>
        </p:grpSpPr>
        <p:sp>
          <p:nvSpPr>
            <p:cNvPr id="27" name="Google Shape;27;p3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>
              <a:gsLst>
                <a:gs pos="0">
                  <a:srgbClr val="030305"/>
                </a:gs>
                <a:gs pos="50000">
                  <a:srgbClr val="ADB8B8"/>
                </a:gs>
                <a:gs pos="100000">
                  <a:srgbClr val="F1F7F7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" name="Google Shape;28;p3"/>
            <p:cNvSpPr txBox="1"/>
            <p:nvPr/>
          </p:nvSpPr>
          <p:spPr>
            <a:xfrm>
              <a:off x="76200" y="28575"/>
              <a:ext cx="660300" cy="708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9" name="Google Shape;29;p3"/>
          <p:cNvGrpSpPr/>
          <p:nvPr/>
        </p:nvGrpSpPr>
        <p:grpSpPr>
          <a:xfrm>
            <a:off x="9335676" y="2760954"/>
            <a:ext cx="1638036" cy="1638036"/>
            <a:chOff x="0" y="0"/>
            <a:chExt cx="812800" cy="812800"/>
          </a:xfrm>
        </p:grpSpPr>
        <p:sp>
          <p:nvSpPr>
            <p:cNvPr id="30" name="Google Shape;30;p3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>
              <a:gsLst>
                <a:gs pos="0">
                  <a:srgbClr val="A3B6B6"/>
                </a:gs>
                <a:gs pos="50000">
                  <a:srgbClr val="030305"/>
                </a:gs>
                <a:gs pos="100000">
                  <a:srgbClr val="F1F7F7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" name="Google Shape;31;p3"/>
            <p:cNvSpPr txBox="1"/>
            <p:nvPr/>
          </p:nvSpPr>
          <p:spPr>
            <a:xfrm>
              <a:off x="76200" y="28575"/>
              <a:ext cx="660300" cy="708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2" name="Google Shape;32;p3"/>
          <p:cNvGrpSpPr/>
          <p:nvPr/>
        </p:nvGrpSpPr>
        <p:grpSpPr>
          <a:xfrm>
            <a:off x="498749" y="8161197"/>
            <a:ext cx="1638036" cy="1638036"/>
            <a:chOff x="0" y="0"/>
            <a:chExt cx="812800" cy="812800"/>
          </a:xfrm>
        </p:grpSpPr>
        <p:sp>
          <p:nvSpPr>
            <p:cNvPr id="33" name="Google Shape;33;p3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>
              <a:gsLst>
                <a:gs pos="0">
                  <a:srgbClr val="030305"/>
                </a:gs>
                <a:gs pos="50000">
                  <a:srgbClr val="ADB8B8"/>
                </a:gs>
                <a:gs pos="100000">
                  <a:srgbClr val="F1F7F7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" name="Google Shape;34;p3"/>
            <p:cNvSpPr txBox="1"/>
            <p:nvPr/>
          </p:nvSpPr>
          <p:spPr>
            <a:xfrm>
              <a:off x="76200" y="28575"/>
              <a:ext cx="660300" cy="708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5" name="Google Shape;35;p3"/>
          <p:cNvGrpSpPr/>
          <p:nvPr/>
        </p:nvGrpSpPr>
        <p:grpSpPr>
          <a:xfrm>
            <a:off x="498749" y="5875497"/>
            <a:ext cx="1638036" cy="1638036"/>
            <a:chOff x="0" y="0"/>
            <a:chExt cx="812800" cy="812800"/>
          </a:xfrm>
        </p:grpSpPr>
        <p:sp>
          <p:nvSpPr>
            <p:cNvPr id="36" name="Google Shape;36;p3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>
              <a:gsLst>
                <a:gs pos="0">
                  <a:srgbClr val="A3B6B6"/>
                </a:gs>
                <a:gs pos="50000">
                  <a:srgbClr val="030305"/>
                </a:gs>
                <a:gs pos="100000">
                  <a:srgbClr val="F1F7F7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" name="Google Shape;37;p3"/>
            <p:cNvSpPr txBox="1"/>
            <p:nvPr/>
          </p:nvSpPr>
          <p:spPr>
            <a:xfrm>
              <a:off x="76200" y="28575"/>
              <a:ext cx="660300" cy="708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cxnSp>
        <p:nvCxnSpPr>
          <p:cNvPr id="38" name="Google Shape;38;p3"/>
          <p:cNvCxnSpPr/>
          <p:nvPr/>
        </p:nvCxnSpPr>
        <p:spPr>
          <a:xfrm rot="10800000">
            <a:off x="8752909" y="-6953"/>
            <a:ext cx="0" cy="514350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9" name="Google Shape;39;p3"/>
          <p:cNvCxnSpPr/>
          <p:nvPr/>
        </p:nvCxnSpPr>
        <p:spPr>
          <a:xfrm>
            <a:off x="0" y="5143500"/>
            <a:ext cx="18288000" cy="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0" name="Google Shape;40;p3"/>
          <p:cNvSpPr/>
          <p:nvPr>
            <p:ph idx="2" type="pic"/>
          </p:nvPr>
        </p:nvSpPr>
        <p:spPr>
          <a:xfrm>
            <a:off x="11565975" y="-8100"/>
            <a:ext cx="6722100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41" name="Google Shape;41;p3"/>
          <p:cNvSpPr/>
          <p:nvPr>
            <p:ph idx="3" type="pic"/>
          </p:nvPr>
        </p:nvSpPr>
        <p:spPr>
          <a:xfrm>
            <a:off x="2613575" y="5143500"/>
            <a:ext cx="7541100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42" name="Google Shape;42;p3"/>
          <p:cNvSpPr txBox="1"/>
          <p:nvPr>
            <p:ph type="title"/>
          </p:nvPr>
        </p:nvSpPr>
        <p:spPr>
          <a:xfrm>
            <a:off x="664475" y="710650"/>
            <a:ext cx="7541100" cy="3688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0"/>
              <a:buFont typeface="Atkinson Hyperlegible"/>
              <a:buNone/>
              <a:defRPr i="0" sz="9000" u="none" cap="none" strike="noStrike">
                <a:solidFill>
                  <a:schemeClr val="dk1"/>
                </a:solidFill>
                <a:latin typeface="Atkinson Hyperlegible"/>
                <a:ea typeface="Atkinson Hyperlegible"/>
                <a:cs typeface="Atkinson Hyperlegible"/>
                <a:sym typeface="Atkinson Hyperlegibl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43" name="Google Shape;43;p3"/>
          <p:cNvSpPr txBox="1"/>
          <p:nvPr>
            <p:ph idx="4" type="title"/>
          </p:nvPr>
        </p:nvSpPr>
        <p:spPr>
          <a:xfrm>
            <a:off x="11648600" y="7341525"/>
            <a:ext cx="5082300" cy="95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tkinson Hyperlegible"/>
              <a:buNone/>
              <a:defRPr i="0" sz="2600" u="none" cap="none" strike="noStrike">
                <a:solidFill>
                  <a:schemeClr val="dk1"/>
                </a:solidFill>
                <a:latin typeface="Atkinson Hyperlegible"/>
                <a:ea typeface="Atkinson Hyperlegible"/>
                <a:cs typeface="Atkinson Hyperlegible"/>
                <a:sym typeface="Atkinson Hyperlegibl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400"/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Google Shape;45;p4"/>
          <p:cNvGrpSpPr/>
          <p:nvPr/>
        </p:nvGrpSpPr>
        <p:grpSpPr>
          <a:xfrm>
            <a:off x="0" y="-180827"/>
            <a:ext cx="1028706" cy="10468053"/>
            <a:chOff x="0" y="-47625"/>
            <a:chExt cx="270933" cy="2757000"/>
          </a:xfrm>
        </p:grpSpPr>
        <p:sp>
          <p:nvSpPr>
            <p:cNvPr id="46" name="Google Shape;46;p4"/>
            <p:cNvSpPr/>
            <p:nvPr/>
          </p:nvSpPr>
          <p:spPr>
            <a:xfrm>
              <a:off x="0" y="0"/>
              <a:ext cx="270933" cy="2709333"/>
            </a:xfrm>
            <a:custGeom>
              <a:rect b="b" l="l" r="r" t="t"/>
              <a:pathLst>
                <a:path extrusionOk="0" h="2709333" w="270933">
                  <a:moveTo>
                    <a:pt x="0" y="0"/>
                  </a:moveTo>
                  <a:lnTo>
                    <a:pt x="270933" y="0"/>
                  </a:lnTo>
                  <a:lnTo>
                    <a:pt x="270933" y="2709333"/>
                  </a:lnTo>
                  <a:lnTo>
                    <a:pt x="0" y="2709333"/>
                  </a:lnTo>
                  <a:close/>
                </a:path>
              </a:pathLst>
            </a:custGeom>
            <a:gradFill>
              <a:gsLst>
                <a:gs pos="0">
                  <a:srgbClr val="030305"/>
                </a:gs>
                <a:gs pos="50000">
                  <a:srgbClr val="A3B6B6"/>
                </a:gs>
                <a:gs pos="100000">
                  <a:srgbClr val="F1F7F7"/>
                </a:gs>
              </a:gsLst>
              <a:lin ang="5400012" scaled="0"/>
            </a:gradFill>
            <a:ln>
              <a:noFill/>
            </a:ln>
          </p:spPr>
        </p:sp>
        <p:sp>
          <p:nvSpPr>
            <p:cNvPr id="47" name="Google Shape;47;p4"/>
            <p:cNvSpPr txBox="1"/>
            <p:nvPr/>
          </p:nvSpPr>
          <p:spPr>
            <a:xfrm>
              <a:off x="0" y="-47625"/>
              <a:ext cx="270900" cy="2757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cxnSp>
        <p:nvCxnSpPr>
          <p:cNvPr id="48" name="Google Shape;48;p4"/>
          <p:cNvCxnSpPr/>
          <p:nvPr/>
        </p:nvCxnSpPr>
        <p:spPr>
          <a:xfrm rot="10800000">
            <a:off x="8115300" y="0"/>
            <a:ext cx="0" cy="1028700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49" name="Google Shape;49;p4"/>
          <p:cNvCxnSpPr/>
          <p:nvPr/>
        </p:nvCxnSpPr>
        <p:spPr>
          <a:xfrm rot="10800000">
            <a:off x="8115300" y="3438525"/>
            <a:ext cx="10172700" cy="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50" name="Google Shape;50;p4"/>
          <p:cNvCxnSpPr/>
          <p:nvPr/>
        </p:nvCxnSpPr>
        <p:spPr>
          <a:xfrm rot="10800000">
            <a:off x="8115300" y="6848475"/>
            <a:ext cx="10172700" cy="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51" name="Google Shape;51;p4"/>
          <p:cNvSpPr/>
          <p:nvPr/>
        </p:nvSpPr>
        <p:spPr>
          <a:xfrm>
            <a:off x="1028700" y="75"/>
            <a:ext cx="7087768" cy="10288812"/>
          </a:xfrm>
          <a:custGeom>
            <a:rect b="b" l="l" r="r" t="t"/>
            <a:pathLst>
              <a:path extrusionOk="0" h="2720109" w="1866430">
                <a:moveTo>
                  <a:pt x="0" y="0"/>
                </a:moveTo>
                <a:lnTo>
                  <a:pt x="1866430" y="0"/>
                </a:lnTo>
                <a:lnTo>
                  <a:pt x="1866430" y="2720109"/>
                </a:lnTo>
                <a:lnTo>
                  <a:pt x="0" y="2720109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</p:sp>
      <p:sp>
        <p:nvSpPr>
          <p:cNvPr id="52" name="Google Shape;52;p4"/>
          <p:cNvSpPr/>
          <p:nvPr/>
        </p:nvSpPr>
        <p:spPr>
          <a:xfrm>
            <a:off x="1563128" y="3600450"/>
            <a:ext cx="6139200" cy="3086120"/>
          </a:xfrm>
          <a:custGeom>
            <a:rect b="b" l="l" r="r" t="t"/>
            <a:pathLst>
              <a:path extrusionOk="0" h="812800" w="1616898">
                <a:moveTo>
                  <a:pt x="808449" y="0"/>
                </a:moveTo>
                <a:cubicBezTo>
                  <a:pt x="361955" y="0"/>
                  <a:pt x="0" y="181951"/>
                  <a:pt x="0" y="406400"/>
                </a:cubicBezTo>
                <a:cubicBezTo>
                  <a:pt x="0" y="630849"/>
                  <a:pt x="361955" y="812800"/>
                  <a:pt x="808449" y="812800"/>
                </a:cubicBezTo>
                <a:cubicBezTo>
                  <a:pt x="1254943" y="812800"/>
                  <a:pt x="1616898" y="630849"/>
                  <a:pt x="1616898" y="406400"/>
                </a:cubicBezTo>
                <a:cubicBezTo>
                  <a:pt x="1616898" y="181951"/>
                  <a:pt x="1254943" y="0"/>
                  <a:pt x="808449" y="0"/>
                </a:cubicBezTo>
                <a:close/>
              </a:path>
            </a:pathLst>
          </a:custGeom>
          <a:solidFill>
            <a:srgbClr val="000000">
              <a:alpha val="0"/>
            </a:srgbClr>
          </a:solidFill>
          <a:ln cap="sq" cmpd="sng" w="47625">
            <a:solidFill>
              <a:srgbClr val="FFFFFF"/>
            </a:solidFill>
            <a:prstDash val="dot"/>
            <a:miter lim="8000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" name="Google Shape;53;p4"/>
          <p:cNvSpPr txBox="1"/>
          <p:nvPr>
            <p:ph type="title"/>
          </p:nvPr>
        </p:nvSpPr>
        <p:spPr>
          <a:xfrm>
            <a:off x="2292525" y="4053750"/>
            <a:ext cx="4440000" cy="2179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0"/>
              <a:buFont typeface="Atkinson Hyperlegible"/>
              <a:buNone/>
              <a:defRPr i="0" sz="7000" u="none" cap="none" strike="noStrike">
                <a:solidFill>
                  <a:schemeClr val="lt1"/>
                </a:solidFill>
                <a:latin typeface="Atkinson Hyperlegible"/>
                <a:ea typeface="Atkinson Hyperlegible"/>
                <a:cs typeface="Atkinson Hyperlegible"/>
                <a:sym typeface="Atkinson Hyperlegibl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54" name="Google Shape;54;p4"/>
          <p:cNvSpPr txBox="1"/>
          <p:nvPr>
            <p:ph idx="1" type="body"/>
          </p:nvPr>
        </p:nvSpPr>
        <p:spPr>
          <a:xfrm>
            <a:off x="8739950" y="614675"/>
            <a:ext cx="8811300" cy="2302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55600" lvl="0" marL="457200" marR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tkinson Hyperlegible"/>
              <a:buChar char="•"/>
              <a:defRPr i="0" sz="2000" u="none" cap="none" strike="noStrike">
                <a:solidFill>
                  <a:schemeClr val="dk1"/>
                </a:solidFill>
                <a:latin typeface="Atkinson Hyperlegible"/>
                <a:ea typeface="Atkinson Hyperlegible"/>
                <a:cs typeface="Atkinson Hyperlegible"/>
                <a:sym typeface="Atkinson Hyperlegible"/>
              </a:defRPr>
            </a:lvl1pPr>
            <a:lvl2pPr indent="-355600" lvl="1" marL="914400" marR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tkinson Hyperlegible"/>
              <a:buChar char="–"/>
              <a:defRPr i="0" sz="2000" u="none" cap="none" strike="noStrike">
                <a:solidFill>
                  <a:schemeClr val="dk1"/>
                </a:solidFill>
                <a:latin typeface="Atkinson Hyperlegible"/>
                <a:ea typeface="Atkinson Hyperlegible"/>
                <a:cs typeface="Atkinson Hyperlegible"/>
                <a:sym typeface="Atkinson Hyperlegible"/>
              </a:defRPr>
            </a:lvl2pPr>
            <a:lvl3pPr indent="-355600" lvl="2" marL="1371600" marR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tkinson Hyperlegible"/>
              <a:buChar char="•"/>
              <a:defRPr i="0" sz="2000" u="none" cap="none" strike="noStrike">
                <a:solidFill>
                  <a:schemeClr val="dk1"/>
                </a:solidFill>
                <a:latin typeface="Atkinson Hyperlegible"/>
                <a:ea typeface="Atkinson Hyperlegible"/>
                <a:cs typeface="Atkinson Hyperlegible"/>
                <a:sym typeface="Atkinson Hyperlegible"/>
              </a:defRPr>
            </a:lvl3pPr>
            <a:lvl4pPr indent="-355600" lvl="3" marL="1828800" marR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tkinson Hyperlegible"/>
              <a:buChar char="–"/>
              <a:defRPr i="0" sz="2000" u="none" cap="none" strike="noStrike">
                <a:solidFill>
                  <a:schemeClr val="dk1"/>
                </a:solidFill>
                <a:latin typeface="Atkinson Hyperlegible"/>
                <a:ea typeface="Atkinson Hyperlegible"/>
                <a:cs typeface="Atkinson Hyperlegible"/>
                <a:sym typeface="Atkinson Hyperlegible"/>
              </a:defRPr>
            </a:lvl4pPr>
            <a:lvl5pPr indent="-355600" lvl="4" marL="2286000" marR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tkinson Hyperlegible"/>
              <a:buChar char="»"/>
              <a:defRPr i="0" sz="2000" u="none" cap="none" strike="noStrike">
                <a:solidFill>
                  <a:schemeClr val="dk1"/>
                </a:solidFill>
                <a:latin typeface="Atkinson Hyperlegible"/>
                <a:ea typeface="Atkinson Hyperlegible"/>
                <a:cs typeface="Atkinson Hyperlegible"/>
                <a:sym typeface="Atkinson Hyperlegible"/>
              </a:defRPr>
            </a:lvl5pPr>
            <a:lvl6pPr indent="-355600" lvl="5" marL="2743200" marR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tkinson Hyperlegible"/>
              <a:buChar char="•"/>
              <a:defRPr i="0" sz="2000" u="none" cap="none" strike="noStrike">
                <a:solidFill>
                  <a:schemeClr val="dk1"/>
                </a:solidFill>
                <a:latin typeface="Atkinson Hyperlegible"/>
                <a:ea typeface="Atkinson Hyperlegible"/>
                <a:cs typeface="Atkinson Hyperlegible"/>
                <a:sym typeface="Atkinson Hyperlegible"/>
              </a:defRPr>
            </a:lvl6pPr>
            <a:lvl7pPr indent="-355600" lvl="6" marL="3200400" marR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tkinson Hyperlegible"/>
              <a:buChar char="•"/>
              <a:defRPr i="0" sz="2000" u="none" cap="none" strike="noStrike">
                <a:solidFill>
                  <a:schemeClr val="dk1"/>
                </a:solidFill>
                <a:latin typeface="Atkinson Hyperlegible"/>
                <a:ea typeface="Atkinson Hyperlegible"/>
                <a:cs typeface="Atkinson Hyperlegible"/>
                <a:sym typeface="Atkinson Hyperlegible"/>
              </a:defRPr>
            </a:lvl7pPr>
            <a:lvl8pPr indent="-355600" lvl="7" marL="3657600" marR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tkinson Hyperlegible"/>
              <a:buChar char="•"/>
              <a:defRPr i="0" sz="2000" u="none" cap="none" strike="noStrike">
                <a:solidFill>
                  <a:schemeClr val="dk1"/>
                </a:solidFill>
                <a:latin typeface="Atkinson Hyperlegible"/>
                <a:ea typeface="Atkinson Hyperlegible"/>
                <a:cs typeface="Atkinson Hyperlegible"/>
                <a:sym typeface="Atkinson Hyperlegible"/>
              </a:defRPr>
            </a:lvl8pPr>
            <a:lvl9pPr indent="-355600" lvl="8" marL="4114800" marR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tkinson Hyperlegible"/>
              <a:buChar char="•"/>
              <a:defRPr i="0" sz="2000" u="none" cap="none" strike="noStrike">
                <a:solidFill>
                  <a:schemeClr val="dk1"/>
                </a:solidFill>
                <a:latin typeface="Atkinson Hyperlegible"/>
                <a:ea typeface="Atkinson Hyperlegible"/>
                <a:cs typeface="Atkinson Hyperlegible"/>
                <a:sym typeface="Atkinson Hyperlegible"/>
              </a:defRPr>
            </a:lvl9pPr>
          </a:lstStyle>
          <a:p/>
        </p:txBody>
      </p:sp>
      <p:sp>
        <p:nvSpPr>
          <p:cNvPr id="55" name="Google Shape;55;p4"/>
          <p:cNvSpPr txBox="1"/>
          <p:nvPr>
            <p:ph idx="2" type="body"/>
          </p:nvPr>
        </p:nvSpPr>
        <p:spPr>
          <a:xfrm>
            <a:off x="8739950" y="4053750"/>
            <a:ext cx="8811300" cy="2302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5560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tkinson Hyperlegible"/>
              <a:buChar char="•"/>
              <a:defRPr i="0" sz="2000" u="none" cap="none" strike="noStrike">
                <a:solidFill>
                  <a:schemeClr val="dk1"/>
                </a:solidFill>
                <a:latin typeface="Atkinson Hyperlegible"/>
                <a:ea typeface="Atkinson Hyperlegible"/>
                <a:cs typeface="Atkinson Hyperlegible"/>
                <a:sym typeface="Atkinson Hyperlegible"/>
              </a:defRPr>
            </a:lvl1pPr>
            <a:lvl2pPr indent="-3556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tkinson Hyperlegible"/>
              <a:buChar char="–"/>
              <a:defRPr i="0" sz="2000" u="none" cap="none" strike="noStrike">
                <a:solidFill>
                  <a:schemeClr val="dk1"/>
                </a:solidFill>
                <a:latin typeface="Atkinson Hyperlegible"/>
                <a:ea typeface="Atkinson Hyperlegible"/>
                <a:cs typeface="Atkinson Hyperlegible"/>
                <a:sym typeface="Atkinson Hyperlegible"/>
              </a:defRPr>
            </a:lvl2pPr>
            <a:lvl3pPr indent="-3556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tkinson Hyperlegible"/>
              <a:buChar char="•"/>
              <a:defRPr i="0" sz="2000" u="none" cap="none" strike="noStrike">
                <a:solidFill>
                  <a:schemeClr val="dk1"/>
                </a:solidFill>
                <a:latin typeface="Atkinson Hyperlegible"/>
                <a:ea typeface="Atkinson Hyperlegible"/>
                <a:cs typeface="Atkinson Hyperlegible"/>
                <a:sym typeface="Atkinson Hyperlegible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tkinson Hyperlegible"/>
              <a:buChar char="–"/>
              <a:defRPr i="0" sz="2000" u="none" cap="none" strike="noStrike">
                <a:solidFill>
                  <a:schemeClr val="dk1"/>
                </a:solidFill>
                <a:latin typeface="Atkinson Hyperlegible"/>
                <a:ea typeface="Atkinson Hyperlegible"/>
                <a:cs typeface="Atkinson Hyperlegible"/>
                <a:sym typeface="Atkinson Hyperlegible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tkinson Hyperlegible"/>
              <a:buChar char="»"/>
              <a:defRPr i="0" sz="2000" u="none" cap="none" strike="noStrike">
                <a:solidFill>
                  <a:schemeClr val="dk1"/>
                </a:solidFill>
                <a:latin typeface="Atkinson Hyperlegible"/>
                <a:ea typeface="Atkinson Hyperlegible"/>
                <a:cs typeface="Atkinson Hyperlegible"/>
                <a:sym typeface="Atkinson Hyperlegible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tkinson Hyperlegible"/>
              <a:buChar char="•"/>
              <a:defRPr i="0" sz="2000" u="none" cap="none" strike="noStrike">
                <a:solidFill>
                  <a:schemeClr val="dk1"/>
                </a:solidFill>
                <a:latin typeface="Atkinson Hyperlegible"/>
                <a:ea typeface="Atkinson Hyperlegible"/>
                <a:cs typeface="Atkinson Hyperlegible"/>
                <a:sym typeface="Atkinson Hyperlegible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tkinson Hyperlegible"/>
              <a:buChar char="•"/>
              <a:defRPr i="0" sz="2000" u="none" cap="none" strike="noStrike">
                <a:solidFill>
                  <a:schemeClr val="dk1"/>
                </a:solidFill>
                <a:latin typeface="Atkinson Hyperlegible"/>
                <a:ea typeface="Atkinson Hyperlegible"/>
                <a:cs typeface="Atkinson Hyperlegible"/>
                <a:sym typeface="Atkinson Hyperlegible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tkinson Hyperlegible"/>
              <a:buChar char="•"/>
              <a:defRPr i="0" sz="2000" u="none" cap="none" strike="noStrike">
                <a:solidFill>
                  <a:schemeClr val="dk1"/>
                </a:solidFill>
                <a:latin typeface="Atkinson Hyperlegible"/>
                <a:ea typeface="Atkinson Hyperlegible"/>
                <a:cs typeface="Atkinson Hyperlegible"/>
                <a:sym typeface="Atkinson Hyperlegible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tkinson Hyperlegible"/>
              <a:buChar char="•"/>
              <a:defRPr i="0" sz="2000" u="none" cap="none" strike="noStrike">
                <a:solidFill>
                  <a:schemeClr val="dk1"/>
                </a:solidFill>
                <a:latin typeface="Atkinson Hyperlegible"/>
                <a:ea typeface="Atkinson Hyperlegible"/>
                <a:cs typeface="Atkinson Hyperlegible"/>
                <a:sym typeface="Atkinson Hyperlegible"/>
              </a:defRPr>
            </a:lvl9pPr>
          </a:lstStyle>
          <a:p/>
        </p:txBody>
      </p:sp>
      <p:sp>
        <p:nvSpPr>
          <p:cNvPr id="56" name="Google Shape;56;p4"/>
          <p:cNvSpPr txBox="1"/>
          <p:nvPr>
            <p:ph idx="3" type="body"/>
          </p:nvPr>
        </p:nvSpPr>
        <p:spPr>
          <a:xfrm>
            <a:off x="8739950" y="7431075"/>
            <a:ext cx="8811300" cy="2302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5560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tkinson Hyperlegible"/>
              <a:buChar char="•"/>
              <a:defRPr i="0" sz="2000" u="none" cap="none" strike="noStrike">
                <a:solidFill>
                  <a:schemeClr val="dk1"/>
                </a:solidFill>
                <a:latin typeface="Atkinson Hyperlegible"/>
                <a:ea typeface="Atkinson Hyperlegible"/>
                <a:cs typeface="Atkinson Hyperlegible"/>
                <a:sym typeface="Atkinson Hyperlegible"/>
              </a:defRPr>
            </a:lvl1pPr>
            <a:lvl2pPr indent="-3556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tkinson Hyperlegible"/>
              <a:buChar char="–"/>
              <a:defRPr i="0" sz="2000" u="none" cap="none" strike="noStrike">
                <a:solidFill>
                  <a:schemeClr val="dk1"/>
                </a:solidFill>
                <a:latin typeface="Atkinson Hyperlegible"/>
                <a:ea typeface="Atkinson Hyperlegible"/>
                <a:cs typeface="Atkinson Hyperlegible"/>
                <a:sym typeface="Atkinson Hyperlegible"/>
              </a:defRPr>
            </a:lvl2pPr>
            <a:lvl3pPr indent="-3556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tkinson Hyperlegible"/>
              <a:buChar char="•"/>
              <a:defRPr i="0" sz="2000" u="none" cap="none" strike="noStrike">
                <a:solidFill>
                  <a:schemeClr val="dk1"/>
                </a:solidFill>
                <a:latin typeface="Atkinson Hyperlegible"/>
                <a:ea typeface="Atkinson Hyperlegible"/>
                <a:cs typeface="Atkinson Hyperlegible"/>
                <a:sym typeface="Atkinson Hyperlegible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tkinson Hyperlegible"/>
              <a:buChar char="–"/>
              <a:defRPr i="0" sz="2000" u="none" cap="none" strike="noStrike">
                <a:solidFill>
                  <a:schemeClr val="dk1"/>
                </a:solidFill>
                <a:latin typeface="Atkinson Hyperlegible"/>
                <a:ea typeface="Atkinson Hyperlegible"/>
                <a:cs typeface="Atkinson Hyperlegible"/>
                <a:sym typeface="Atkinson Hyperlegible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tkinson Hyperlegible"/>
              <a:buChar char="»"/>
              <a:defRPr i="0" sz="2000" u="none" cap="none" strike="noStrike">
                <a:solidFill>
                  <a:schemeClr val="dk1"/>
                </a:solidFill>
                <a:latin typeface="Atkinson Hyperlegible"/>
                <a:ea typeface="Atkinson Hyperlegible"/>
                <a:cs typeface="Atkinson Hyperlegible"/>
                <a:sym typeface="Atkinson Hyperlegible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tkinson Hyperlegible"/>
              <a:buChar char="•"/>
              <a:defRPr i="0" sz="2000" u="none" cap="none" strike="noStrike">
                <a:solidFill>
                  <a:schemeClr val="dk1"/>
                </a:solidFill>
                <a:latin typeface="Atkinson Hyperlegible"/>
                <a:ea typeface="Atkinson Hyperlegible"/>
                <a:cs typeface="Atkinson Hyperlegible"/>
                <a:sym typeface="Atkinson Hyperlegible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tkinson Hyperlegible"/>
              <a:buChar char="•"/>
              <a:defRPr i="0" sz="2000" u="none" cap="none" strike="noStrike">
                <a:solidFill>
                  <a:schemeClr val="dk1"/>
                </a:solidFill>
                <a:latin typeface="Atkinson Hyperlegible"/>
                <a:ea typeface="Atkinson Hyperlegible"/>
                <a:cs typeface="Atkinson Hyperlegible"/>
                <a:sym typeface="Atkinson Hyperlegible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tkinson Hyperlegible"/>
              <a:buChar char="•"/>
              <a:defRPr i="0" sz="2000" u="none" cap="none" strike="noStrike">
                <a:solidFill>
                  <a:schemeClr val="dk1"/>
                </a:solidFill>
                <a:latin typeface="Atkinson Hyperlegible"/>
                <a:ea typeface="Atkinson Hyperlegible"/>
                <a:cs typeface="Atkinson Hyperlegible"/>
                <a:sym typeface="Atkinson Hyperlegible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tkinson Hyperlegible"/>
              <a:buChar char="•"/>
              <a:defRPr i="0" sz="2000" u="none" cap="none" strike="noStrike">
                <a:solidFill>
                  <a:schemeClr val="dk1"/>
                </a:solidFill>
                <a:latin typeface="Atkinson Hyperlegible"/>
                <a:ea typeface="Atkinson Hyperlegible"/>
                <a:cs typeface="Atkinson Hyperlegible"/>
                <a:sym typeface="Atkinson Hyperlegible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5"/>
          <p:cNvSpPr/>
          <p:nvPr>
            <p:ph idx="2" type="pic"/>
          </p:nvPr>
        </p:nvSpPr>
        <p:spPr>
          <a:xfrm>
            <a:off x="-11000" y="-20350"/>
            <a:ext cx="18288000" cy="10287000"/>
          </a:xfrm>
          <a:prstGeom prst="rect">
            <a:avLst/>
          </a:prstGeom>
          <a:noFill/>
          <a:ln>
            <a:noFill/>
          </a:ln>
        </p:spPr>
      </p:sp>
      <p:grpSp>
        <p:nvGrpSpPr>
          <p:cNvPr id="59" name="Google Shape;59;p5"/>
          <p:cNvGrpSpPr/>
          <p:nvPr/>
        </p:nvGrpSpPr>
        <p:grpSpPr>
          <a:xfrm>
            <a:off x="4746173" y="1984034"/>
            <a:ext cx="8795660" cy="5880803"/>
            <a:chOff x="0" y="-39603"/>
            <a:chExt cx="795052" cy="531574"/>
          </a:xfrm>
        </p:grpSpPr>
        <p:sp>
          <p:nvSpPr>
            <p:cNvPr id="60" name="Google Shape;60;p5"/>
            <p:cNvSpPr/>
            <p:nvPr/>
          </p:nvSpPr>
          <p:spPr>
            <a:xfrm>
              <a:off x="0" y="0"/>
              <a:ext cx="795052" cy="491971"/>
            </a:xfrm>
            <a:custGeom>
              <a:rect b="b" l="l" r="r" t="t"/>
              <a:pathLst>
                <a:path extrusionOk="0" h="491971" w="795052">
                  <a:moveTo>
                    <a:pt x="397526" y="0"/>
                  </a:moveTo>
                  <a:cubicBezTo>
                    <a:pt x="177978" y="0"/>
                    <a:pt x="0" y="110132"/>
                    <a:pt x="0" y="245986"/>
                  </a:cubicBezTo>
                  <a:cubicBezTo>
                    <a:pt x="0" y="381840"/>
                    <a:pt x="177978" y="491971"/>
                    <a:pt x="397526" y="491971"/>
                  </a:cubicBezTo>
                  <a:cubicBezTo>
                    <a:pt x="617073" y="491971"/>
                    <a:pt x="795052" y="381840"/>
                    <a:pt x="795052" y="245986"/>
                  </a:cubicBezTo>
                  <a:cubicBezTo>
                    <a:pt x="795052" y="110132"/>
                    <a:pt x="617073" y="0"/>
                    <a:pt x="397526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47625">
              <a:solidFill>
                <a:srgbClr val="FFFFFF"/>
              </a:solidFill>
              <a:prstDash val="dot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" name="Google Shape;61;p5"/>
            <p:cNvSpPr txBox="1"/>
            <p:nvPr/>
          </p:nvSpPr>
          <p:spPr>
            <a:xfrm>
              <a:off x="74536" y="-39603"/>
              <a:ext cx="645900" cy="485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341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2" name="Google Shape;62;p5"/>
          <p:cNvGrpSpPr/>
          <p:nvPr/>
        </p:nvGrpSpPr>
        <p:grpSpPr>
          <a:xfrm>
            <a:off x="5158498" y="2716417"/>
            <a:ext cx="7970967" cy="4839450"/>
            <a:chOff x="0" y="-1503"/>
            <a:chExt cx="812800" cy="493474"/>
          </a:xfrm>
        </p:grpSpPr>
        <p:sp>
          <p:nvSpPr>
            <p:cNvPr id="63" name="Google Shape;63;p5"/>
            <p:cNvSpPr/>
            <p:nvPr/>
          </p:nvSpPr>
          <p:spPr>
            <a:xfrm>
              <a:off x="0" y="0"/>
              <a:ext cx="812800" cy="491971"/>
            </a:xfrm>
            <a:custGeom>
              <a:rect b="b" l="l" r="r" t="t"/>
              <a:pathLst>
                <a:path extrusionOk="0" h="491971" w="812800">
                  <a:moveTo>
                    <a:pt x="406400" y="0"/>
                  </a:moveTo>
                  <a:cubicBezTo>
                    <a:pt x="181951" y="0"/>
                    <a:pt x="0" y="110132"/>
                    <a:pt x="0" y="245986"/>
                  </a:cubicBezTo>
                  <a:cubicBezTo>
                    <a:pt x="0" y="381840"/>
                    <a:pt x="181951" y="491971"/>
                    <a:pt x="406400" y="491971"/>
                  </a:cubicBezTo>
                  <a:cubicBezTo>
                    <a:pt x="630849" y="491971"/>
                    <a:pt x="812800" y="381840"/>
                    <a:pt x="812800" y="245986"/>
                  </a:cubicBezTo>
                  <a:cubicBezTo>
                    <a:pt x="812800" y="110132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" name="Google Shape;64;p5"/>
            <p:cNvSpPr txBox="1"/>
            <p:nvPr/>
          </p:nvSpPr>
          <p:spPr>
            <a:xfrm>
              <a:off x="76200" y="-1503"/>
              <a:ext cx="660300" cy="447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5" name="Google Shape;65;p5"/>
          <p:cNvSpPr txBox="1"/>
          <p:nvPr>
            <p:ph type="title"/>
          </p:nvPr>
        </p:nvSpPr>
        <p:spPr>
          <a:xfrm>
            <a:off x="6913000" y="4053750"/>
            <a:ext cx="4440000" cy="2179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>
              <a:spcBef>
                <a:spcPts val="0"/>
              </a:spcBef>
              <a:spcAft>
                <a:spcPts val="0"/>
              </a:spcAft>
              <a:buSzPts val="7000"/>
              <a:buFont typeface="Atkinson Hyperlegible"/>
              <a:buNone/>
              <a:defRPr i="0" sz="7000" u="none" cap="none" strike="noStrike">
                <a:latin typeface="Atkinson Hyperlegible"/>
                <a:ea typeface="Atkinson Hyperlegible"/>
                <a:cs typeface="Atkinson Hyperlegible"/>
                <a:sym typeface="Atkinson Hyperlegibl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00">
                <a:solidFill>
                  <a:schemeClr val="dk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" name="Google Shape;67;p6"/>
          <p:cNvGrpSpPr/>
          <p:nvPr/>
        </p:nvGrpSpPr>
        <p:grpSpPr>
          <a:xfrm>
            <a:off x="9144000" y="2143261"/>
            <a:ext cx="7482681" cy="3752678"/>
            <a:chOff x="0" y="-52748"/>
            <a:chExt cx="1616898" cy="810899"/>
          </a:xfrm>
        </p:grpSpPr>
        <p:sp>
          <p:nvSpPr>
            <p:cNvPr id="68" name="Google Shape;68;p6"/>
            <p:cNvSpPr/>
            <p:nvPr/>
          </p:nvSpPr>
          <p:spPr>
            <a:xfrm>
              <a:off x="0" y="0"/>
              <a:ext cx="1616898" cy="758151"/>
            </a:xfrm>
            <a:custGeom>
              <a:rect b="b" l="l" r="r" t="t"/>
              <a:pathLst>
                <a:path extrusionOk="0" h="758151" w="1616898">
                  <a:moveTo>
                    <a:pt x="808449" y="0"/>
                  </a:moveTo>
                  <a:cubicBezTo>
                    <a:pt x="361955" y="0"/>
                    <a:pt x="0" y="169718"/>
                    <a:pt x="0" y="379076"/>
                  </a:cubicBezTo>
                  <a:cubicBezTo>
                    <a:pt x="0" y="588433"/>
                    <a:pt x="361955" y="758151"/>
                    <a:pt x="808449" y="758151"/>
                  </a:cubicBezTo>
                  <a:cubicBezTo>
                    <a:pt x="1254943" y="758151"/>
                    <a:pt x="1616898" y="588433"/>
                    <a:pt x="1616898" y="379076"/>
                  </a:cubicBezTo>
                  <a:cubicBezTo>
                    <a:pt x="1616898" y="169718"/>
                    <a:pt x="1254943" y="0"/>
                    <a:pt x="808449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47625">
              <a:solidFill>
                <a:srgbClr val="000000"/>
              </a:solidFill>
              <a:prstDash val="dot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" name="Google Shape;69;p6"/>
            <p:cNvSpPr txBox="1"/>
            <p:nvPr/>
          </p:nvSpPr>
          <p:spPr>
            <a:xfrm>
              <a:off x="151584" y="-52748"/>
              <a:ext cx="1313700" cy="739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000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70" name="Google Shape;70;p6"/>
          <p:cNvGrpSpPr/>
          <p:nvPr/>
        </p:nvGrpSpPr>
        <p:grpSpPr>
          <a:xfrm rot="-5400000">
            <a:off x="12026968" y="4025897"/>
            <a:ext cx="1339546" cy="11182660"/>
            <a:chOff x="0" y="-47625"/>
            <a:chExt cx="352800" cy="2945208"/>
          </a:xfrm>
        </p:grpSpPr>
        <p:sp>
          <p:nvSpPr>
            <p:cNvPr id="71" name="Google Shape;71;p6"/>
            <p:cNvSpPr/>
            <p:nvPr/>
          </p:nvSpPr>
          <p:spPr>
            <a:xfrm>
              <a:off x="0" y="0"/>
              <a:ext cx="352675" cy="2897583"/>
            </a:xfrm>
            <a:custGeom>
              <a:rect b="b" l="l" r="r" t="t"/>
              <a:pathLst>
                <a:path extrusionOk="0" h="2897583" w="352675">
                  <a:moveTo>
                    <a:pt x="0" y="0"/>
                  </a:moveTo>
                  <a:lnTo>
                    <a:pt x="352675" y="0"/>
                  </a:lnTo>
                  <a:lnTo>
                    <a:pt x="352675" y="2897583"/>
                  </a:lnTo>
                  <a:lnTo>
                    <a:pt x="0" y="2897583"/>
                  </a:lnTo>
                  <a:close/>
                </a:path>
              </a:pathLst>
            </a:custGeom>
            <a:gradFill>
              <a:gsLst>
                <a:gs pos="0">
                  <a:srgbClr val="030305"/>
                </a:gs>
                <a:gs pos="50000">
                  <a:srgbClr val="A3B6B6"/>
                </a:gs>
                <a:gs pos="100000">
                  <a:srgbClr val="F1F7F7"/>
                </a:gs>
              </a:gsLst>
              <a:lin ang="5400012" scaled="0"/>
            </a:gradFill>
            <a:ln>
              <a:noFill/>
            </a:ln>
          </p:spPr>
        </p:sp>
        <p:sp>
          <p:nvSpPr>
            <p:cNvPr id="72" name="Google Shape;72;p6"/>
            <p:cNvSpPr txBox="1"/>
            <p:nvPr/>
          </p:nvSpPr>
          <p:spPr>
            <a:xfrm>
              <a:off x="0" y="-47625"/>
              <a:ext cx="352800" cy="2945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3" name="Google Shape;73;p6"/>
          <p:cNvGrpSpPr/>
          <p:nvPr/>
        </p:nvGrpSpPr>
        <p:grpSpPr>
          <a:xfrm rot="5400000">
            <a:off x="12207725" y="-4921557"/>
            <a:ext cx="1339546" cy="11182660"/>
            <a:chOff x="0" y="-47625"/>
            <a:chExt cx="352800" cy="2945208"/>
          </a:xfrm>
        </p:grpSpPr>
        <p:sp>
          <p:nvSpPr>
            <p:cNvPr id="74" name="Google Shape;74;p6"/>
            <p:cNvSpPr/>
            <p:nvPr/>
          </p:nvSpPr>
          <p:spPr>
            <a:xfrm>
              <a:off x="0" y="0"/>
              <a:ext cx="352675" cy="2897583"/>
            </a:xfrm>
            <a:custGeom>
              <a:rect b="b" l="l" r="r" t="t"/>
              <a:pathLst>
                <a:path extrusionOk="0" h="2897583" w="352675">
                  <a:moveTo>
                    <a:pt x="0" y="0"/>
                  </a:moveTo>
                  <a:lnTo>
                    <a:pt x="352675" y="0"/>
                  </a:lnTo>
                  <a:lnTo>
                    <a:pt x="352675" y="2897583"/>
                  </a:lnTo>
                  <a:lnTo>
                    <a:pt x="0" y="2897583"/>
                  </a:lnTo>
                  <a:close/>
                </a:path>
              </a:pathLst>
            </a:custGeom>
            <a:gradFill>
              <a:gsLst>
                <a:gs pos="0">
                  <a:srgbClr val="030305"/>
                </a:gs>
                <a:gs pos="50000">
                  <a:srgbClr val="A3B6B6"/>
                </a:gs>
                <a:gs pos="100000">
                  <a:srgbClr val="F1F7F7"/>
                </a:gs>
              </a:gsLst>
              <a:lin ang="5400012" scaled="0"/>
            </a:gradFill>
            <a:ln>
              <a:noFill/>
            </a:ln>
          </p:spPr>
        </p:sp>
        <p:sp>
          <p:nvSpPr>
            <p:cNvPr id="75" name="Google Shape;75;p6"/>
            <p:cNvSpPr txBox="1"/>
            <p:nvPr/>
          </p:nvSpPr>
          <p:spPr>
            <a:xfrm>
              <a:off x="0" y="-47625"/>
              <a:ext cx="352800" cy="2945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cxnSp>
        <p:nvCxnSpPr>
          <p:cNvPr id="76" name="Google Shape;76;p6"/>
          <p:cNvCxnSpPr/>
          <p:nvPr/>
        </p:nvCxnSpPr>
        <p:spPr>
          <a:xfrm>
            <a:off x="7286238" y="1339063"/>
            <a:ext cx="11001900" cy="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77" name="Google Shape;77;p6"/>
          <p:cNvCxnSpPr/>
          <p:nvPr/>
        </p:nvCxnSpPr>
        <p:spPr>
          <a:xfrm>
            <a:off x="7286238" y="8956907"/>
            <a:ext cx="11001900" cy="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78" name="Google Shape;78;p6"/>
          <p:cNvSpPr/>
          <p:nvPr>
            <p:ph idx="2" type="pic"/>
          </p:nvPr>
        </p:nvSpPr>
        <p:spPr>
          <a:xfrm>
            <a:off x="-22075" y="0"/>
            <a:ext cx="7308300" cy="10299900"/>
          </a:xfrm>
          <a:prstGeom prst="rect">
            <a:avLst/>
          </a:prstGeom>
          <a:noFill/>
          <a:ln>
            <a:noFill/>
          </a:ln>
        </p:spPr>
      </p:sp>
      <p:sp>
        <p:nvSpPr>
          <p:cNvPr id="79" name="Google Shape;79;p6"/>
          <p:cNvSpPr txBox="1"/>
          <p:nvPr>
            <p:ph type="title"/>
          </p:nvPr>
        </p:nvSpPr>
        <p:spPr>
          <a:xfrm>
            <a:off x="10127200" y="3090375"/>
            <a:ext cx="5319900" cy="2179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>
              <a:spcBef>
                <a:spcPts val="0"/>
              </a:spcBef>
              <a:spcAft>
                <a:spcPts val="0"/>
              </a:spcAft>
              <a:buSzPts val="7000"/>
              <a:buFont typeface="Atkinson Hyperlegible"/>
              <a:buNone/>
              <a:defRPr i="0" sz="7000" u="none" cap="none" strike="noStrike">
                <a:latin typeface="Atkinson Hyperlegible"/>
                <a:ea typeface="Atkinson Hyperlegible"/>
                <a:cs typeface="Atkinson Hyperlegible"/>
                <a:sym typeface="Atkinson Hyperlegibl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80" name="Google Shape;80;p6"/>
          <p:cNvSpPr txBox="1"/>
          <p:nvPr>
            <p:ph idx="3" type="title"/>
          </p:nvPr>
        </p:nvSpPr>
        <p:spPr>
          <a:xfrm>
            <a:off x="10246050" y="7020700"/>
            <a:ext cx="5082300" cy="95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tkinson Hyperlegible"/>
              <a:buNone/>
              <a:defRPr i="0" sz="2600" u="none" cap="none" strike="noStrike">
                <a:solidFill>
                  <a:schemeClr val="dk1"/>
                </a:solidFill>
                <a:latin typeface="Atkinson Hyperlegible"/>
                <a:ea typeface="Atkinson Hyperlegible"/>
                <a:cs typeface="Atkinson Hyperlegible"/>
                <a:sym typeface="Atkinson Hyperlegibl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400"/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bg>
      <p:bgPr>
        <a:solidFill>
          <a:srgbClr val="030305"/>
        </a:solidFill>
      </p:bgPr>
    </p:bg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" name="Google Shape;82;p7"/>
          <p:cNvGrpSpPr/>
          <p:nvPr/>
        </p:nvGrpSpPr>
        <p:grpSpPr>
          <a:xfrm>
            <a:off x="0" y="2029803"/>
            <a:ext cx="18288118" cy="5324362"/>
            <a:chOff x="0" y="-47625"/>
            <a:chExt cx="4816592" cy="1402292"/>
          </a:xfrm>
        </p:grpSpPr>
        <p:sp>
          <p:nvSpPr>
            <p:cNvPr id="83" name="Google Shape;83;p7"/>
            <p:cNvSpPr/>
            <p:nvPr/>
          </p:nvSpPr>
          <p:spPr>
            <a:xfrm>
              <a:off x="0" y="0"/>
              <a:ext cx="4816592" cy="1354667"/>
            </a:xfrm>
            <a:custGeom>
              <a:rect b="b" l="l" r="r" t="t"/>
              <a:pathLst>
                <a:path extrusionOk="0" h="1354667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1354667"/>
                  </a:lnTo>
                  <a:lnTo>
                    <a:pt x="0" y="1354667"/>
                  </a:lnTo>
                  <a:close/>
                </a:path>
              </a:pathLst>
            </a:custGeom>
            <a:gradFill>
              <a:gsLst>
                <a:gs pos="0">
                  <a:srgbClr val="030305"/>
                </a:gs>
                <a:gs pos="50000">
                  <a:srgbClr val="A3B6B6"/>
                </a:gs>
                <a:gs pos="100000">
                  <a:srgbClr val="F1F7F7"/>
                </a:gs>
              </a:gsLst>
              <a:lin ang="5400012" scaled="0"/>
            </a:gradFill>
            <a:ln>
              <a:noFill/>
            </a:ln>
          </p:spPr>
        </p:sp>
        <p:sp>
          <p:nvSpPr>
            <p:cNvPr id="84" name="Google Shape;84;p7"/>
            <p:cNvSpPr txBox="1"/>
            <p:nvPr/>
          </p:nvSpPr>
          <p:spPr>
            <a:xfrm>
              <a:off x="0" y="-47625"/>
              <a:ext cx="4816500" cy="1402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85" name="Google Shape;85;p7"/>
          <p:cNvSpPr txBox="1"/>
          <p:nvPr>
            <p:ph type="title"/>
          </p:nvPr>
        </p:nvSpPr>
        <p:spPr>
          <a:xfrm>
            <a:off x="974525" y="677250"/>
            <a:ext cx="16283700" cy="1248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0"/>
              <a:buFont typeface="Atkinson Hyperlegible"/>
              <a:buNone/>
              <a:defRPr i="0" sz="7000" u="none" cap="none" strike="noStrike">
                <a:solidFill>
                  <a:schemeClr val="lt1"/>
                </a:solidFill>
                <a:latin typeface="Atkinson Hyperlegible"/>
                <a:ea typeface="Atkinson Hyperlegible"/>
                <a:cs typeface="Atkinson Hyperlegible"/>
                <a:sym typeface="Atkinson Hyperlegibl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86" name="Google Shape;86;p7"/>
          <p:cNvSpPr txBox="1"/>
          <p:nvPr>
            <p:ph idx="2" type="title"/>
          </p:nvPr>
        </p:nvSpPr>
        <p:spPr>
          <a:xfrm>
            <a:off x="974525" y="8140575"/>
            <a:ext cx="16283700" cy="1248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0"/>
              <a:buFont typeface="Atkinson Hyperlegible"/>
              <a:buNone/>
              <a:defRPr i="0" sz="7000" u="none" cap="none" strike="noStrike">
                <a:solidFill>
                  <a:schemeClr val="lt1"/>
                </a:solidFill>
                <a:latin typeface="Atkinson Hyperlegible"/>
                <a:ea typeface="Atkinson Hyperlegible"/>
                <a:cs typeface="Atkinson Hyperlegible"/>
                <a:sym typeface="Atkinson Hyperlegibl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87" name="Google Shape;87;p7"/>
          <p:cNvSpPr/>
          <p:nvPr>
            <p:ph idx="3" type="pic"/>
          </p:nvPr>
        </p:nvSpPr>
        <p:spPr>
          <a:xfrm>
            <a:off x="1173850" y="2803325"/>
            <a:ext cx="3715800" cy="1838100"/>
          </a:xfrm>
          <a:prstGeom prst="rect">
            <a:avLst/>
          </a:prstGeom>
          <a:noFill/>
          <a:ln>
            <a:noFill/>
          </a:ln>
        </p:spPr>
      </p:sp>
      <p:sp>
        <p:nvSpPr>
          <p:cNvPr id="88" name="Google Shape;88;p7"/>
          <p:cNvSpPr/>
          <p:nvPr>
            <p:ph idx="4" type="pic"/>
          </p:nvPr>
        </p:nvSpPr>
        <p:spPr>
          <a:xfrm>
            <a:off x="1173850" y="4940450"/>
            <a:ext cx="3715800" cy="1838100"/>
          </a:xfrm>
          <a:prstGeom prst="rect">
            <a:avLst/>
          </a:prstGeom>
          <a:noFill/>
          <a:ln>
            <a:noFill/>
          </a:ln>
        </p:spPr>
      </p:sp>
      <p:sp>
        <p:nvSpPr>
          <p:cNvPr id="89" name="Google Shape;89;p7"/>
          <p:cNvSpPr/>
          <p:nvPr>
            <p:ph idx="5" type="pic"/>
          </p:nvPr>
        </p:nvSpPr>
        <p:spPr>
          <a:xfrm>
            <a:off x="5296674" y="2803325"/>
            <a:ext cx="3715800" cy="1838100"/>
          </a:xfrm>
          <a:prstGeom prst="rect">
            <a:avLst/>
          </a:prstGeom>
          <a:noFill/>
          <a:ln>
            <a:noFill/>
          </a:ln>
        </p:spPr>
      </p:sp>
      <p:sp>
        <p:nvSpPr>
          <p:cNvPr id="90" name="Google Shape;90;p7"/>
          <p:cNvSpPr/>
          <p:nvPr>
            <p:ph idx="6" type="pic"/>
          </p:nvPr>
        </p:nvSpPr>
        <p:spPr>
          <a:xfrm>
            <a:off x="5296674" y="4940450"/>
            <a:ext cx="3715800" cy="1838100"/>
          </a:xfrm>
          <a:prstGeom prst="rect">
            <a:avLst/>
          </a:prstGeom>
          <a:noFill/>
          <a:ln>
            <a:noFill/>
          </a:ln>
        </p:spPr>
      </p:sp>
      <p:sp>
        <p:nvSpPr>
          <p:cNvPr id="91" name="Google Shape;91;p7"/>
          <p:cNvSpPr/>
          <p:nvPr>
            <p:ph idx="7" type="pic"/>
          </p:nvPr>
        </p:nvSpPr>
        <p:spPr>
          <a:xfrm>
            <a:off x="9419497" y="2803325"/>
            <a:ext cx="3715800" cy="1838100"/>
          </a:xfrm>
          <a:prstGeom prst="rect">
            <a:avLst/>
          </a:prstGeom>
          <a:noFill/>
          <a:ln>
            <a:noFill/>
          </a:ln>
        </p:spPr>
      </p:sp>
      <p:sp>
        <p:nvSpPr>
          <p:cNvPr id="92" name="Google Shape;92;p7"/>
          <p:cNvSpPr/>
          <p:nvPr>
            <p:ph idx="8" type="pic"/>
          </p:nvPr>
        </p:nvSpPr>
        <p:spPr>
          <a:xfrm>
            <a:off x="9419497" y="4940450"/>
            <a:ext cx="3715800" cy="1838100"/>
          </a:xfrm>
          <a:prstGeom prst="rect">
            <a:avLst/>
          </a:prstGeom>
          <a:noFill/>
          <a:ln>
            <a:noFill/>
          </a:ln>
        </p:spPr>
      </p:sp>
      <p:sp>
        <p:nvSpPr>
          <p:cNvPr id="93" name="Google Shape;93;p7"/>
          <p:cNvSpPr/>
          <p:nvPr>
            <p:ph idx="9" type="pic"/>
          </p:nvPr>
        </p:nvSpPr>
        <p:spPr>
          <a:xfrm>
            <a:off x="13542321" y="2803325"/>
            <a:ext cx="3715800" cy="1838100"/>
          </a:xfrm>
          <a:prstGeom prst="rect">
            <a:avLst/>
          </a:prstGeom>
          <a:noFill/>
          <a:ln>
            <a:noFill/>
          </a:ln>
        </p:spPr>
      </p:sp>
      <p:sp>
        <p:nvSpPr>
          <p:cNvPr id="94" name="Google Shape;94;p7"/>
          <p:cNvSpPr/>
          <p:nvPr>
            <p:ph idx="13" type="pic"/>
          </p:nvPr>
        </p:nvSpPr>
        <p:spPr>
          <a:xfrm>
            <a:off x="13542321" y="4940450"/>
            <a:ext cx="3715800" cy="18381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tkinson Hyperlegible"/>
              <a:buNone/>
              <a:defRPr i="0" sz="4400" u="none" cap="none" strike="noStrike">
                <a:solidFill>
                  <a:schemeClr val="dk1"/>
                </a:solidFill>
                <a:latin typeface="Atkinson Hyperlegible"/>
                <a:ea typeface="Atkinson Hyperlegible"/>
                <a:cs typeface="Atkinson Hyperlegible"/>
                <a:sym typeface="Atkinson Hyperlegibl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5560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tkinson Hyperlegible"/>
              <a:buChar char="•"/>
              <a:defRPr i="0" sz="2000" u="none" cap="none" strike="noStrike">
                <a:solidFill>
                  <a:schemeClr val="dk1"/>
                </a:solidFill>
                <a:latin typeface="Atkinson Hyperlegible"/>
                <a:ea typeface="Atkinson Hyperlegible"/>
                <a:cs typeface="Atkinson Hyperlegible"/>
                <a:sym typeface="Atkinson Hyperlegible"/>
              </a:defRPr>
            </a:lvl1pPr>
            <a:lvl2pPr indent="-3556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tkinson Hyperlegible"/>
              <a:buChar char="–"/>
              <a:defRPr i="0" sz="2000" u="none" cap="none" strike="noStrike">
                <a:solidFill>
                  <a:schemeClr val="dk1"/>
                </a:solidFill>
                <a:latin typeface="Atkinson Hyperlegible"/>
                <a:ea typeface="Atkinson Hyperlegible"/>
                <a:cs typeface="Atkinson Hyperlegible"/>
                <a:sym typeface="Atkinson Hyperlegible"/>
              </a:defRPr>
            </a:lvl2pPr>
            <a:lvl3pPr indent="-3556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tkinson Hyperlegible"/>
              <a:buChar char="•"/>
              <a:defRPr i="0" sz="2000" u="none" cap="none" strike="noStrike">
                <a:solidFill>
                  <a:schemeClr val="dk1"/>
                </a:solidFill>
                <a:latin typeface="Atkinson Hyperlegible"/>
                <a:ea typeface="Atkinson Hyperlegible"/>
                <a:cs typeface="Atkinson Hyperlegible"/>
                <a:sym typeface="Atkinson Hyperlegible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tkinson Hyperlegible"/>
              <a:buChar char="–"/>
              <a:defRPr i="0" sz="2000" u="none" cap="none" strike="noStrike">
                <a:solidFill>
                  <a:schemeClr val="dk1"/>
                </a:solidFill>
                <a:latin typeface="Atkinson Hyperlegible"/>
                <a:ea typeface="Atkinson Hyperlegible"/>
                <a:cs typeface="Atkinson Hyperlegible"/>
                <a:sym typeface="Atkinson Hyperlegible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tkinson Hyperlegible"/>
              <a:buChar char="»"/>
              <a:defRPr i="0" sz="2000" u="none" cap="none" strike="noStrike">
                <a:solidFill>
                  <a:schemeClr val="dk1"/>
                </a:solidFill>
                <a:latin typeface="Atkinson Hyperlegible"/>
                <a:ea typeface="Atkinson Hyperlegible"/>
                <a:cs typeface="Atkinson Hyperlegible"/>
                <a:sym typeface="Atkinson Hyperlegible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tkinson Hyperlegible"/>
              <a:buChar char="•"/>
              <a:defRPr i="0" sz="2000" u="none" cap="none" strike="noStrike">
                <a:solidFill>
                  <a:schemeClr val="dk1"/>
                </a:solidFill>
                <a:latin typeface="Atkinson Hyperlegible"/>
                <a:ea typeface="Atkinson Hyperlegible"/>
                <a:cs typeface="Atkinson Hyperlegible"/>
                <a:sym typeface="Atkinson Hyperlegible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tkinson Hyperlegible"/>
              <a:buChar char="•"/>
              <a:defRPr i="0" sz="2000" u="none" cap="none" strike="noStrike">
                <a:solidFill>
                  <a:schemeClr val="dk1"/>
                </a:solidFill>
                <a:latin typeface="Atkinson Hyperlegible"/>
                <a:ea typeface="Atkinson Hyperlegible"/>
                <a:cs typeface="Atkinson Hyperlegible"/>
                <a:sym typeface="Atkinson Hyperlegible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tkinson Hyperlegible"/>
              <a:buChar char="•"/>
              <a:defRPr i="0" sz="2000" u="none" cap="none" strike="noStrike">
                <a:solidFill>
                  <a:schemeClr val="dk1"/>
                </a:solidFill>
                <a:latin typeface="Atkinson Hyperlegible"/>
                <a:ea typeface="Atkinson Hyperlegible"/>
                <a:cs typeface="Atkinson Hyperlegible"/>
                <a:sym typeface="Atkinson Hyperlegible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tkinson Hyperlegible"/>
              <a:buChar char="•"/>
              <a:defRPr i="0" sz="2000" u="none" cap="none" strike="noStrike">
                <a:solidFill>
                  <a:schemeClr val="dk1"/>
                </a:solidFill>
                <a:latin typeface="Atkinson Hyperlegible"/>
                <a:ea typeface="Atkinson Hyperlegible"/>
                <a:cs typeface="Atkinson Hyperlegible"/>
                <a:sym typeface="Atkinson Hyperlegible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" name="Google Shape;9;p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" name="Google Shape;10;p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6.jpg"/><Relationship Id="rId4" Type="http://schemas.openxmlformats.org/officeDocument/2006/relationships/image" Target="../media/image12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5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0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3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9.jpg"/><Relationship Id="rId4" Type="http://schemas.openxmlformats.org/officeDocument/2006/relationships/image" Target="../media/image4.jpg"/><Relationship Id="rId9" Type="http://schemas.openxmlformats.org/officeDocument/2006/relationships/image" Target="../media/image8.jpg"/><Relationship Id="rId5" Type="http://schemas.openxmlformats.org/officeDocument/2006/relationships/image" Target="../media/image5.jpg"/><Relationship Id="rId6" Type="http://schemas.openxmlformats.org/officeDocument/2006/relationships/image" Target="../media/image3.jpg"/><Relationship Id="rId7" Type="http://schemas.openxmlformats.org/officeDocument/2006/relationships/image" Target="../media/image14.jpg"/><Relationship Id="rId8" Type="http://schemas.openxmlformats.org/officeDocument/2006/relationships/image" Target="../media/image7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1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6.jpg"/><Relationship Id="rId4" Type="http://schemas.openxmlformats.org/officeDocument/2006/relationships/image" Target="../media/image16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9" name="Google Shape;99;p8"/>
          <p:cNvGrpSpPr/>
          <p:nvPr/>
        </p:nvGrpSpPr>
        <p:grpSpPr>
          <a:xfrm rot="10800000">
            <a:off x="0" y="5143500"/>
            <a:ext cx="2635498" cy="5309924"/>
            <a:chOff x="0" y="-47625"/>
            <a:chExt cx="754191" cy="1519521"/>
          </a:xfrm>
        </p:grpSpPr>
        <p:sp>
          <p:nvSpPr>
            <p:cNvPr id="100" name="Google Shape;100;p8"/>
            <p:cNvSpPr/>
            <p:nvPr/>
          </p:nvSpPr>
          <p:spPr>
            <a:xfrm>
              <a:off x="0" y="0"/>
              <a:ext cx="754191" cy="1471896"/>
            </a:xfrm>
            <a:custGeom>
              <a:rect b="b" l="l" r="r" t="t"/>
              <a:pathLst>
                <a:path extrusionOk="0" h="1471896" w="754191">
                  <a:moveTo>
                    <a:pt x="0" y="0"/>
                  </a:moveTo>
                  <a:lnTo>
                    <a:pt x="754191" y="0"/>
                  </a:lnTo>
                  <a:lnTo>
                    <a:pt x="754191" y="1471896"/>
                  </a:lnTo>
                  <a:lnTo>
                    <a:pt x="0" y="1471896"/>
                  </a:lnTo>
                  <a:close/>
                </a:path>
              </a:pathLst>
            </a:custGeom>
            <a:gradFill>
              <a:gsLst>
                <a:gs pos="0">
                  <a:srgbClr val="030305"/>
                </a:gs>
                <a:gs pos="50000">
                  <a:srgbClr val="ABB8B8"/>
                </a:gs>
                <a:gs pos="100000">
                  <a:srgbClr val="F1F7F7"/>
                </a:gs>
              </a:gsLst>
              <a:lin ang="2700000" scaled="0"/>
            </a:gradFill>
            <a:ln>
              <a:noFill/>
            </a:ln>
          </p:spPr>
        </p:sp>
        <p:sp>
          <p:nvSpPr>
            <p:cNvPr id="101" name="Google Shape;101;p8"/>
            <p:cNvSpPr txBox="1"/>
            <p:nvPr/>
          </p:nvSpPr>
          <p:spPr>
            <a:xfrm>
              <a:off x="0" y="-47625"/>
              <a:ext cx="754191" cy="151952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2" name="Google Shape;102;p8"/>
          <p:cNvGrpSpPr/>
          <p:nvPr/>
        </p:nvGrpSpPr>
        <p:grpSpPr>
          <a:xfrm>
            <a:off x="8762434" y="-187779"/>
            <a:ext cx="2803534" cy="5324326"/>
            <a:chOff x="0" y="-47625"/>
            <a:chExt cx="738379" cy="1402292"/>
          </a:xfrm>
        </p:grpSpPr>
        <p:sp>
          <p:nvSpPr>
            <p:cNvPr id="103" name="Google Shape;103;p8"/>
            <p:cNvSpPr/>
            <p:nvPr/>
          </p:nvSpPr>
          <p:spPr>
            <a:xfrm>
              <a:off x="0" y="0"/>
              <a:ext cx="738379" cy="1354667"/>
            </a:xfrm>
            <a:custGeom>
              <a:rect b="b" l="l" r="r" t="t"/>
              <a:pathLst>
                <a:path extrusionOk="0" h="1354667" w="738379">
                  <a:moveTo>
                    <a:pt x="0" y="0"/>
                  </a:moveTo>
                  <a:lnTo>
                    <a:pt x="738379" y="0"/>
                  </a:lnTo>
                  <a:lnTo>
                    <a:pt x="738379" y="1354667"/>
                  </a:lnTo>
                  <a:lnTo>
                    <a:pt x="0" y="1354667"/>
                  </a:lnTo>
                  <a:close/>
                </a:path>
              </a:pathLst>
            </a:custGeom>
            <a:gradFill>
              <a:gsLst>
                <a:gs pos="0">
                  <a:srgbClr val="030305"/>
                </a:gs>
                <a:gs pos="50000">
                  <a:srgbClr val="A3B6B6"/>
                </a:gs>
                <a:gs pos="100000">
                  <a:srgbClr val="F1F7F7"/>
                </a:gs>
              </a:gsLst>
              <a:lin ang="5400000" scaled="0"/>
            </a:gradFill>
            <a:ln>
              <a:noFill/>
            </a:ln>
          </p:spPr>
        </p:sp>
        <p:sp>
          <p:nvSpPr>
            <p:cNvPr id="104" name="Google Shape;104;p8"/>
            <p:cNvSpPr txBox="1"/>
            <p:nvPr/>
          </p:nvSpPr>
          <p:spPr>
            <a:xfrm>
              <a:off x="0" y="-47625"/>
              <a:ext cx="738379" cy="140229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5" name="Google Shape;105;p8"/>
          <p:cNvGrpSpPr/>
          <p:nvPr/>
        </p:nvGrpSpPr>
        <p:grpSpPr>
          <a:xfrm>
            <a:off x="11120140" y="6258132"/>
            <a:ext cx="6139160" cy="3122265"/>
            <a:chOff x="0" y="-9525"/>
            <a:chExt cx="1616898" cy="822325"/>
          </a:xfrm>
        </p:grpSpPr>
        <p:sp>
          <p:nvSpPr>
            <p:cNvPr id="106" name="Google Shape;106;p8"/>
            <p:cNvSpPr/>
            <p:nvPr/>
          </p:nvSpPr>
          <p:spPr>
            <a:xfrm>
              <a:off x="0" y="0"/>
              <a:ext cx="1616898" cy="812800"/>
            </a:xfrm>
            <a:custGeom>
              <a:rect b="b" l="l" r="r" t="t"/>
              <a:pathLst>
                <a:path extrusionOk="0" h="812800" w="1616898">
                  <a:moveTo>
                    <a:pt x="808449" y="0"/>
                  </a:moveTo>
                  <a:cubicBezTo>
                    <a:pt x="361955" y="0"/>
                    <a:pt x="0" y="181951"/>
                    <a:pt x="0" y="406400"/>
                  </a:cubicBezTo>
                  <a:cubicBezTo>
                    <a:pt x="0" y="630849"/>
                    <a:pt x="361955" y="812800"/>
                    <a:pt x="808449" y="812800"/>
                  </a:cubicBezTo>
                  <a:cubicBezTo>
                    <a:pt x="1254943" y="812800"/>
                    <a:pt x="1616898" y="630849"/>
                    <a:pt x="1616898" y="406400"/>
                  </a:cubicBezTo>
                  <a:cubicBezTo>
                    <a:pt x="1616898" y="181951"/>
                    <a:pt x="1254943" y="0"/>
                    <a:pt x="808449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47625">
              <a:solidFill>
                <a:srgbClr val="000000"/>
              </a:solidFill>
              <a:prstDash val="dot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7" name="Google Shape;107;p8"/>
            <p:cNvSpPr txBox="1"/>
            <p:nvPr/>
          </p:nvSpPr>
          <p:spPr>
            <a:xfrm>
              <a:off x="151584" y="-9525"/>
              <a:ext cx="1313730" cy="7461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3998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4397" u="none" cap="none" strike="noStrike">
                  <a:solidFill>
                    <a:srgbClr val="000000"/>
                  </a:solidFill>
                  <a:latin typeface="Atkinson Hyperlegible"/>
                  <a:ea typeface="Atkinson Hyperlegible"/>
                  <a:cs typeface="Atkinson Hyperlegible"/>
                  <a:sym typeface="Atkinson Hyperlegible"/>
                </a:rPr>
                <a:t>Background Slides</a:t>
              </a:r>
              <a:endParaRPr/>
            </a:p>
          </p:txBody>
        </p:sp>
      </p:grpSp>
      <p:cxnSp>
        <p:nvCxnSpPr>
          <p:cNvPr id="108" name="Google Shape;108;p8"/>
          <p:cNvCxnSpPr/>
          <p:nvPr/>
        </p:nvCxnSpPr>
        <p:spPr>
          <a:xfrm rot="10800000">
            <a:off x="10154676" y="5143500"/>
            <a:ext cx="0" cy="514350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109" name="Google Shape;109;p8"/>
          <p:cNvGrpSpPr/>
          <p:nvPr/>
        </p:nvGrpSpPr>
        <p:grpSpPr>
          <a:xfrm>
            <a:off x="9335676" y="744546"/>
            <a:ext cx="1638000" cy="1638000"/>
            <a:chOff x="0" y="0"/>
            <a:chExt cx="812800" cy="812800"/>
          </a:xfrm>
        </p:grpSpPr>
        <p:sp>
          <p:nvSpPr>
            <p:cNvPr id="110" name="Google Shape;110;p8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>
              <a:gsLst>
                <a:gs pos="0">
                  <a:srgbClr val="030305"/>
                </a:gs>
                <a:gs pos="50000">
                  <a:srgbClr val="ADB8B8"/>
                </a:gs>
                <a:gs pos="100000">
                  <a:srgbClr val="F1F7F7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1" name="Google Shape;111;p8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12" name="Google Shape;112;p8"/>
          <p:cNvSpPr txBox="1"/>
          <p:nvPr/>
        </p:nvSpPr>
        <p:spPr>
          <a:xfrm>
            <a:off x="1028700" y="923925"/>
            <a:ext cx="6584752" cy="29172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600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489" u="none" cap="none" strike="noStrike">
                <a:solidFill>
                  <a:srgbClr val="000000"/>
                </a:solidFill>
                <a:latin typeface="Atkinson Hyperlegible"/>
                <a:ea typeface="Atkinson Hyperlegible"/>
                <a:cs typeface="Atkinson Hyperlegible"/>
                <a:sym typeface="Atkinson Hyperlegible"/>
              </a:rPr>
              <a:t>Bones</a:t>
            </a:r>
            <a:endParaRPr/>
          </a:p>
        </p:txBody>
      </p:sp>
      <p:grpSp>
        <p:nvGrpSpPr>
          <p:cNvPr id="113" name="Google Shape;113;p8"/>
          <p:cNvGrpSpPr/>
          <p:nvPr/>
        </p:nvGrpSpPr>
        <p:grpSpPr>
          <a:xfrm>
            <a:off x="9335676" y="2760954"/>
            <a:ext cx="1638000" cy="1638000"/>
            <a:chOff x="0" y="0"/>
            <a:chExt cx="812800" cy="812800"/>
          </a:xfrm>
        </p:grpSpPr>
        <p:sp>
          <p:nvSpPr>
            <p:cNvPr id="114" name="Google Shape;114;p8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>
              <a:gsLst>
                <a:gs pos="0">
                  <a:srgbClr val="A3B6B6"/>
                </a:gs>
                <a:gs pos="50000">
                  <a:srgbClr val="030305"/>
                </a:gs>
                <a:gs pos="100000">
                  <a:srgbClr val="F1F7F7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5" name="Google Shape;115;p8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16" name="Google Shape;116;p8"/>
          <p:cNvGrpSpPr/>
          <p:nvPr/>
        </p:nvGrpSpPr>
        <p:grpSpPr>
          <a:xfrm>
            <a:off x="498749" y="8161197"/>
            <a:ext cx="1638000" cy="1638000"/>
            <a:chOff x="0" y="0"/>
            <a:chExt cx="812800" cy="812800"/>
          </a:xfrm>
        </p:grpSpPr>
        <p:sp>
          <p:nvSpPr>
            <p:cNvPr id="117" name="Google Shape;117;p8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>
              <a:gsLst>
                <a:gs pos="0">
                  <a:srgbClr val="030305"/>
                </a:gs>
                <a:gs pos="50000">
                  <a:srgbClr val="ADB8B8"/>
                </a:gs>
                <a:gs pos="100000">
                  <a:srgbClr val="F1F7F7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8" name="Google Shape;118;p8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19" name="Google Shape;119;p8"/>
          <p:cNvGrpSpPr/>
          <p:nvPr/>
        </p:nvGrpSpPr>
        <p:grpSpPr>
          <a:xfrm>
            <a:off x="498749" y="5875497"/>
            <a:ext cx="1638000" cy="1638000"/>
            <a:chOff x="0" y="0"/>
            <a:chExt cx="812800" cy="812800"/>
          </a:xfrm>
        </p:grpSpPr>
        <p:sp>
          <p:nvSpPr>
            <p:cNvPr id="120" name="Google Shape;120;p8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>
              <a:gsLst>
                <a:gs pos="0">
                  <a:srgbClr val="A3B6B6"/>
                </a:gs>
                <a:gs pos="50000">
                  <a:srgbClr val="030305"/>
                </a:gs>
                <a:gs pos="100000">
                  <a:srgbClr val="F1F7F7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1" name="Google Shape;121;p8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cxnSp>
        <p:nvCxnSpPr>
          <p:cNvPr id="122" name="Google Shape;122;p8"/>
          <p:cNvCxnSpPr/>
          <p:nvPr/>
        </p:nvCxnSpPr>
        <p:spPr>
          <a:xfrm rot="10800000">
            <a:off x="8752909" y="-6953"/>
            <a:ext cx="0" cy="514350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23" name="Google Shape;123;p8"/>
          <p:cNvCxnSpPr/>
          <p:nvPr/>
        </p:nvCxnSpPr>
        <p:spPr>
          <a:xfrm>
            <a:off x="0" y="5143500"/>
            <a:ext cx="18288000" cy="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124" name="Google Shape;124;p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575500" y="0"/>
            <a:ext cx="6730976" cy="514348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p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635500" y="5150425"/>
            <a:ext cx="7543747" cy="51434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4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17"/>
          <p:cNvSpPr/>
          <p:nvPr/>
        </p:nvSpPr>
        <p:spPr>
          <a:xfrm rot="10800000">
            <a:off x="0" y="0"/>
            <a:ext cx="6858000" cy="10287000"/>
          </a:xfrm>
          <a:custGeom>
            <a:rect b="b" l="l" r="r" t="t"/>
            <a:pathLst>
              <a:path extrusionOk="0" h="10287000" w="6858000">
                <a:moveTo>
                  <a:pt x="0" y="0"/>
                </a:moveTo>
                <a:lnTo>
                  <a:pt x="6858000" y="0"/>
                </a:lnTo>
                <a:lnTo>
                  <a:pt x="685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336" name="Google Shape;336;p17"/>
          <p:cNvGrpSpPr/>
          <p:nvPr/>
        </p:nvGrpSpPr>
        <p:grpSpPr>
          <a:xfrm>
            <a:off x="9671157" y="8280393"/>
            <a:ext cx="5803687" cy="1368206"/>
            <a:chOff x="0" y="-28261"/>
            <a:chExt cx="1857944" cy="438006"/>
          </a:xfrm>
        </p:grpSpPr>
        <p:sp>
          <p:nvSpPr>
            <p:cNvPr id="337" name="Google Shape;337;p17"/>
            <p:cNvSpPr/>
            <p:nvPr/>
          </p:nvSpPr>
          <p:spPr>
            <a:xfrm>
              <a:off x="0" y="0"/>
              <a:ext cx="1857944" cy="409745"/>
            </a:xfrm>
            <a:custGeom>
              <a:rect b="b" l="l" r="r" t="t"/>
              <a:pathLst>
                <a:path extrusionOk="0" h="409745" w="1857944">
                  <a:moveTo>
                    <a:pt x="928972" y="0"/>
                  </a:moveTo>
                  <a:cubicBezTo>
                    <a:pt x="415915" y="0"/>
                    <a:pt x="0" y="91725"/>
                    <a:pt x="0" y="204873"/>
                  </a:cubicBezTo>
                  <a:cubicBezTo>
                    <a:pt x="0" y="318021"/>
                    <a:pt x="415915" y="409745"/>
                    <a:pt x="928972" y="409745"/>
                  </a:cubicBezTo>
                  <a:cubicBezTo>
                    <a:pt x="1442029" y="409745"/>
                    <a:pt x="1857944" y="318021"/>
                    <a:pt x="1857944" y="204873"/>
                  </a:cubicBezTo>
                  <a:cubicBezTo>
                    <a:pt x="1857944" y="91725"/>
                    <a:pt x="1442029" y="0"/>
                    <a:pt x="928972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47625">
              <a:solidFill>
                <a:srgbClr val="000000"/>
              </a:solidFill>
              <a:prstDash val="dot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8" name="Google Shape;338;p17"/>
            <p:cNvSpPr txBox="1"/>
            <p:nvPr/>
          </p:nvSpPr>
          <p:spPr>
            <a:xfrm>
              <a:off x="174182" y="-28261"/>
              <a:ext cx="1509579" cy="39959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3600" u="none" cap="none" strike="noStrike">
                  <a:solidFill>
                    <a:srgbClr val="000000"/>
                  </a:solidFill>
                  <a:latin typeface="Atkinson Hyperlegible"/>
                  <a:ea typeface="Atkinson Hyperlegible"/>
                  <a:cs typeface="Atkinson Hyperlegible"/>
                  <a:sym typeface="Atkinson Hyperlegible"/>
                </a:rPr>
                <a:t>Happy designing!</a:t>
              </a:r>
              <a:endParaRPr/>
            </a:p>
          </p:txBody>
        </p:sp>
      </p:grpSp>
      <p:grpSp>
        <p:nvGrpSpPr>
          <p:cNvPr id="339" name="Google Shape;339;p17"/>
          <p:cNvGrpSpPr/>
          <p:nvPr/>
        </p:nvGrpSpPr>
        <p:grpSpPr>
          <a:xfrm rot="-5400000">
            <a:off x="11968237" y="-5291063"/>
            <a:ext cx="1028700" cy="11610826"/>
            <a:chOff x="0" y="-47625"/>
            <a:chExt cx="270933" cy="3057995"/>
          </a:xfrm>
        </p:grpSpPr>
        <p:sp>
          <p:nvSpPr>
            <p:cNvPr id="340" name="Google Shape;340;p17"/>
            <p:cNvSpPr/>
            <p:nvPr/>
          </p:nvSpPr>
          <p:spPr>
            <a:xfrm>
              <a:off x="0" y="0"/>
              <a:ext cx="270933" cy="3010370"/>
            </a:xfrm>
            <a:custGeom>
              <a:rect b="b" l="l" r="r" t="t"/>
              <a:pathLst>
                <a:path extrusionOk="0" h="3010370" w="270933">
                  <a:moveTo>
                    <a:pt x="0" y="0"/>
                  </a:moveTo>
                  <a:lnTo>
                    <a:pt x="270933" y="0"/>
                  </a:lnTo>
                  <a:lnTo>
                    <a:pt x="270933" y="3010370"/>
                  </a:lnTo>
                  <a:lnTo>
                    <a:pt x="0" y="3010370"/>
                  </a:lnTo>
                  <a:close/>
                </a:path>
              </a:pathLst>
            </a:custGeom>
            <a:gradFill>
              <a:gsLst>
                <a:gs pos="0">
                  <a:srgbClr val="030305"/>
                </a:gs>
                <a:gs pos="50000">
                  <a:srgbClr val="ABB8B8"/>
                </a:gs>
                <a:gs pos="100000">
                  <a:srgbClr val="F1F7F7"/>
                </a:gs>
              </a:gsLst>
              <a:lin ang="2700000" scaled="0"/>
            </a:gradFill>
            <a:ln>
              <a:noFill/>
            </a:ln>
          </p:spPr>
        </p:sp>
        <p:sp>
          <p:nvSpPr>
            <p:cNvPr id="341" name="Google Shape;341;p17"/>
            <p:cNvSpPr txBox="1"/>
            <p:nvPr/>
          </p:nvSpPr>
          <p:spPr>
            <a:xfrm>
              <a:off x="0" y="-47625"/>
              <a:ext cx="270933" cy="305799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42" name="Google Shape;342;p17"/>
          <p:cNvGrpSpPr/>
          <p:nvPr/>
        </p:nvGrpSpPr>
        <p:grpSpPr>
          <a:xfrm>
            <a:off x="6858000" y="847874"/>
            <a:ext cx="11430000" cy="2086796"/>
            <a:chOff x="0" y="-47625"/>
            <a:chExt cx="3010370" cy="549609"/>
          </a:xfrm>
        </p:grpSpPr>
        <p:sp>
          <p:nvSpPr>
            <p:cNvPr id="343" name="Google Shape;343;p17"/>
            <p:cNvSpPr/>
            <p:nvPr/>
          </p:nvSpPr>
          <p:spPr>
            <a:xfrm>
              <a:off x="0" y="0"/>
              <a:ext cx="3010370" cy="501984"/>
            </a:xfrm>
            <a:custGeom>
              <a:rect b="b" l="l" r="r" t="t"/>
              <a:pathLst>
                <a:path extrusionOk="0" h="501984" w="3010370">
                  <a:moveTo>
                    <a:pt x="0" y="0"/>
                  </a:moveTo>
                  <a:lnTo>
                    <a:pt x="3010370" y="0"/>
                  </a:lnTo>
                  <a:lnTo>
                    <a:pt x="3010370" y="501984"/>
                  </a:lnTo>
                  <a:lnTo>
                    <a:pt x="0" y="50198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</p:sp>
        <p:sp>
          <p:nvSpPr>
            <p:cNvPr id="344" name="Google Shape;344;p17"/>
            <p:cNvSpPr txBox="1"/>
            <p:nvPr/>
          </p:nvSpPr>
          <p:spPr>
            <a:xfrm>
              <a:off x="0" y="-47625"/>
              <a:ext cx="3010370" cy="54960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45" name="Google Shape;345;p17"/>
          <p:cNvSpPr txBox="1"/>
          <p:nvPr/>
        </p:nvSpPr>
        <p:spPr>
          <a:xfrm>
            <a:off x="11577676" y="1708422"/>
            <a:ext cx="5365975" cy="6667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r">
              <a:lnSpc>
                <a:spcPct val="12000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99" u="none" cap="none" strike="noStrike">
                <a:solidFill>
                  <a:srgbClr val="FFFFFF"/>
                </a:solidFill>
                <a:latin typeface="Atkinson Hyperlegible"/>
                <a:ea typeface="Atkinson Hyperlegible"/>
                <a:cs typeface="Atkinson Hyperlegible"/>
                <a:sym typeface="Atkinson Hyperlegible"/>
              </a:rPr>
              <a:t>This presentation template is free for everyone to use, thanks to the following:</a:t>
            </a:r>
            <a:endParaRPr/>
          </a:p>
        </p:txBody>
      </p:sp>
      <p:sp>
        <p:nvSpPr>
          <p:cNvPr id="346" name="Google Shape;346;p17"/>
          <p:cNvSpPr txBox="1"/>
          <p:nvPr/>
        </p:nvSpPr>
        <p:spPr>
          <a:xfrm>
            <a:off x="9422269" y="5225447"/>
            <a:ext cx="6301461" cy="3333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2000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99" u="none" cap="none" strike="noStrike">
                <a:solidFill>
                  <a:srgbClr val="000000"/>
                </a:solidFill>
                <a:latin typeface="Atkinson Hyperlegible"/>
                <a:ea typeface="Atkinson Hyperlegible"/>
                <a:cs typeface="Atkinson Hyperlegible"/>
                <a:sym typeface="Atkinson Hyperlegible"/>
              </a:rPr>
              <a:t>for this presentation template</a:t>
            </a:r>
            <a:endParaRPr/>
          </a:p>
        </p:txBody>
      </p:sp>
      <p:sp>
        <p:nvSpPr>
          <p:cNvPr id="347" name="Google Shape;347;p17"/>
          <p:cNvSpPr txBox="1"/>
          <p:nvPr/>
        </p:nvSpPr>
        <p:spPr>
          <a:xfrm>
            <a:off x="8672106" y="7359022"/>
            <a:ext cx="7801787" cy="3333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2000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99" u="none" cap="none" strike="noStrike">
                <a:solidFill>
                  <a:srgbClr val="000000"/>
                </a:solidFill>
                <a:latin typeface="Atkinson Hyperlegible"/>
                <a:ea typeface="Atkinson Hyperlegible"/>
                <a:cs typeface="Atkinson Hyperlegible"/>
                <a:sym typeface="Atkinson Hyperlegible"/>
              </a:rPr>
              <a:t>for the photos, graphics, and elements</a:t>
            </a:r>
            <a:endParaRPr/>
          </a:p>
        </p:txBody>
      </p:sp>
      <p:sp>
        <p:nvSpPr>
          <p:cNvPr id="348" name="Google Shape;348;p17"/>
          <p:cNvSpPr txBox="1"/>
          <p:nvPr/>
        </p:nvSpPr>
        <p:spPr>
          <a:xfrm>
            <a:off x="8310313" y="1679530"/>
            <a:ext cx="2905569" cy="8483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399" u="none" cap="none" strike="noStrike">
                <a:solidFill>
                  <a:srgbClr val="FFFFFF"/>
                </a:solidFill>
                <a:latin typeface="Atkinson Hyperlegible"/>
                <a:ea typeface="Atkinson Hyperlegible"/>
                <a:cs typeface="Atkinson Hyperlegible"/>
                <a:sym typeface="Atkinson Hyperlegible"/>
              </a:rPr>
              <a:t>Credits</a:t>
            </a:r>
            <a:endParaRPr/>
          </a:p>
        </p:txBody>
      </p:sp>
      <p:sp>
        <p:nvSpPr>
          <p:cNvPr id="349" name="Google Shape;349;p17"/>
          <p:cNvSpPr txBox="1"/>
          <p:nvPr/>
        </p:nvSpPr>
        <p:spPr>
          <a:xfrm>
            <a:off x="8433582" y="6549397"/>
            <a:ext cx="8278835" cy="6000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4500" u="none" cap="none" strike="noStrike">
                <a:solidFill>
                  <a:srgbClr val="000000"/>
                </a:solidFill>
                <a:latin typeface="Atkinson Hyperlegible"/>
                <a:ea typeface="Atkinson Hyperlegible"/>
                <a:cs typeface="Atkinson Hyperlegible"/>
                <a:sym typeface="Atkinson Hyperlegible"/>
              </a:rPr>
              <a:t>Pexels, Pixabay, Sketchify</a:t>
            </a:r>
            <a:endParaRPr/>
          </a:p>
        </p:txBody>
      </p:sp>
      <p:pic>
        <p:nvPicPr>
          <p:cNvPr id="350" name="Google Shape;350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415900" y="3923013"/>
            <a:ext cx="4314199" cy="1078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0" name="Google Shape;130;p9"/>
          <p:cNvGrpSpPr/>
          <p:nvPr/>
        </p:nvGrpSpPr>
        <p:grpSpPr>
          <a:xfrm>
            <a:off x="0" y="-180826"/>
            <a:ext cx="1028700" cy="10467826"/>
            <a:chOff x="0" y="-47625"/>
            <a:chExt cx="270933" cy="2756958"/>
          </a:xfrm>
        </p:grpSpPr>
        <p:sp>
          <p:nvSpPr>
            <p:cNvPr id="131" name="Google Shape;131;p9"/>
            <p:cNvSpPr/>
            <p:nvPr/>
          </p:nvSpPr>
          <p:spPr>
            <a:xfrm>
              <a:off x="0" y="0"/>
              <a:ext cx="270933" cy="2709333"/>
            </a:xfrm>
            <a:custGeom>
              <a:rect b="b" l="l" r="r" t="t"/>
              <a:pathLst>
                <a:path extrusionOk="0" h="2709333" w="270933">
                  <a:moveTo>
                    <a:pt x="0" y="0"/>
                  </a:moveTo>
                  <a:lnTo>
                    <a:pt x="270933" y="0"/>
                  </a:lnTo>
                  <a:lnTo>
                    <a:pt x="270933" y="2709333"/>
                  </a:lnTo>
                  <a:lnTo>
                    <a:pt x="0" y="2709333"/>
                  </a:lnTo>
                  <a:close/>
                </a:path>
              </a:pathLst>
            </a:custGeom>
            <a:gradFill>
              <a:gsLst>
                <a:gs pos="0">
                  <a:srgbClr val="030305"/>
                </a:gs>
                <a:gs pos="50000">
                  <a:srgbClr val="A3B6B6"/>
                </a:gs>
                <a:gs pos="100000">
                  <a:srgbClr val="F1F7F7"/>
                </a:gs>
              </a:gsLst>
              <a:lin ang="5400000" scaled="0"/>
            </a:gradFill>
            <a:ln>
              <a:noFill/>
            </a:ln>
          </p:spPr>
        </p:sp>
        <p:sp>
          <p:nvSpPr>
            <p:cNvPr id="132" name="Google Shape;132;p9"/>
            <p:cNvSpPr txBox="1"/>
            <p:nvPr/>
          </p:nvSpPr>
          <p:spPr>
            <a:xfrm>
              <a:off x="0" y="-47625"/>
              <a:ext cx="270933" cy="275695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cxnSp>
        <p:nvCxnSpPr>
          <p:cNvPr id="133" name="Google Shape;133;p9"/>
          <p:cNvCxnSpPr/>
          <p:nvPr/>
        </p:nvCxnSpPr>
        <p:spPr>
          <a:xfrm rot="10800000">
            <a:off x="8115300" y="0"/>
            <a:ext cx="0" cy="1028700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34" name="Google Shape;134;p9"/>
          <p:cNvCxnSpPr/>
          <p:nvPr/>
        </p:nvCxnSpPr>
        <p:spPr>
          <a:xfrm rot="10800000">
            <a:off x="8115300" y="3438525"/>
            <a:ext cx="10172700" cy="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35" name="Google Shape;135;p9"/>
          <p:cNvCxnSpPr/>
          <p:nvPr/>
        </p:nvCxnSpPr>
        <p:spPr>
          <a:xfrm rot="10800000">
            <a:off x="8115300" y="6848475"/>
            <a:ext cx="10172700" cy="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136" name="Google Shape;136;p9"/>
          <p:cNvGrpSpPr/>
          <p:nvPr/>
        </p:nvGrpSpPr>
        <p:grpSpPr>
          <a:xfrm>
            <a:off x="9008947" y="4616811"/>
            <a:ext cx="8250353" cy="1140142"/>
            <a:chOff x="0" y="0"/>
            <a:chExt cx="11000471" cy="1520190"/>
          </a:xfrm>
        </p:grpSpPr>
        <p:sp>
          <p:nvSpPr>
            <p:cNvPr id="137" name="Google Shape;137;p9"/>
            <p:cNvSpPr txBox="1"/>
            <p:nvPr/>
          </p:nvSpPr>
          <p:spPr>
            <a:xfrm>
              <a:off x="0" y="0"/>
              <a:ext cx="11000471" cy="647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3200" u="none" cap="none" strike="noStrike">
                  <a:solidFill>
                    <a:srgbClr val="000000"/>
                  </a:solidFill>
                  <a:latin typeface="Atkinson Hyperlegible"/>
                  <a:ea typeface="Atkinson Hyperlegible"/>
                  <a:cs typeface="Atkinson Hyperlegible"/>
                  <a:sym typeface="Atkinson Hyperlegible"/>
                </a:rPr>
                <a:t>BONES AT WORK</a:t>
              </a:r>
              <a:endParaRPr/>
            </a:p>
          </p:txBody>
        </p:sp>
        <p:sp>
          <p:nvSpPr>
            <p:cNvPr id="138" name="Google Shape;138;p9"/>
            <p:cNvSpPr txBox="1"/>
            <p:nvPr/>
          </p:nvSpPr>
          <p:spPr>
            <a:xfrm>
              <a:off x="0" y="995045"/>
              <a:ext cx="11000471" cy="52514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995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400" u="none" cap="none" strike="noStrike">
                  <a:solidFill>
                    <a:srgbClr val="000000"/>
                  </a:solidFill>
                  <a:latin typeface="Atkinson Hyperlegible"/>
                  <a:ea typeface="Atkinson Hyperlegible"/>
                  <a:cs typeface="Atkinson Hyperlegible"/>
                  <a:sym typeface="Atkinson Hyperlegible"/>
                </a:rPr>
                <a:t>Add supporting details here.</a:t>
              </a:r>
              <a:endParaRPr/>
            </a:p>
          </p:txBody>
        </p:sp>
      </p:grpSp>
      <p:grpSp>
        <p:nvGrpSpPr>
          <p:cNvPr id="139" name="Google Shape;139;p9"/>
          <p:cNvGrpSpPr/>
          <p:nvPr/>
        </p:nvGrpSpPr>
        <p:grpSpPr>
          <a:xfrm>
            <a:off x="9271297" y="1241104"/>
            <a:ext cx="7988003" cy="1140146"/>
            <a:chOff x="0" y="0"/>
            <a:chExt cx="10650671" cy="1520195"/>
          </a:xfrm>
        </p:grpSpPr>
        <p:sp>
          <p:nvSpPr>
            <p:cNvPr id="140" name="Google Shape;140;p9"/>
            <p:cNvSpPr txBox="1"/>
            <p:nvPr/>
          </p:nvSpPr>
          <p:spPr>
            <a:xfrm>
              <a:off x="0" y="0"/>
              <a:ext cx="10650671" cy="647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3200" u="none" cap="none" strike="noStrike">
                  <a:solidFill>
                    <a:srgbClr val="000000"/>
                  </a:solidFill>
                  <a:latin typeface="Atkinson Hyperlegible"/>
                  <a:ea typeface="Atkinson Hyperlegible"/>
                  <a:cs typeface="Atkinson Hyperlegible"/>
                  <a:sym typeface="Atkinson Hyperlegible"/>
                </a:rPr>
                <a:t>BONES IN THE BODY</a:t>
              </a:r>
              <a:endParaRPr/>
            </a:p>
          </p:txBody>
        </p:sp>
        <p:sp>
          <p:nvSpPr>
            <p:cNvPr id="141" name="Google Shape;141;p9"/>
            <p:cNvSpPr txBox="1"/>
            <p:nvPr/>
          </p:nvSpPr>
          <p:spPr>
            <a:xfrm>
              <a:off x="0" y="993775"/>
              <a:ext cx="10650671" cy="52642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362" u="none" cap="none" strike="noStrike">
                  <a:solidFill>
                    <a:srgbClr val="000000"/>
                  </a:solidFill>
                  <a:latin typeface="Atkinson Hyperlegible"/>
                  <a:ea typeface="Atkinson Hyperlegible"/>
                  <a:cs typeface="Atkinson Hyperlegible"/>
                  <a:sym typeface="Atkinson Hyperlegible"/>
                </a:rPr>
                <a:t>Add supporting details here.</a:t>
              </a:r>
              <a:endParaRPr/>
            </a:p>
          </p:txBody>
        </p:sp>
      </p:grpSp>
      <p:grpSp>
        <p:nvGrpSpPr>
          <p:cNvPr id="142" name="Google Shape;142;p9"/>
          <p:cNvGrpSpPr/>
          <p:nvPr/>
        </p:nvGrpSpPr>
        <p:grpSpPr>
          <a:xfrm>
            <a:off x="9144000" y="8067675"/>
            <a:ext cx="8115300" cy="1190625"/>
            <a:chOff x="0" y="0"/>
            <a:chExt cx="10820400" cy="1587500"/>
          </a:xfrm>
        </p:grpSpPr>
        <p:sp>
          <p:nvSpPr>
            <p:cNvPr id="143" name="Google Shape;143;p9"/>
            <p:cNvSpPr txBox="1"/>
            <p:nvPr/>
          </p:nvSpPr>
          <p:spPr>
            <a:xfrm>
              <a:off x="0" y="0"/>
              <a:ext cx="10820400" cy="647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3200" u="none" cap="none" strike="noStrike">
                  <a:solidFill>
                    <a:srgbClr val="000000"/>
                  </a:solidFill>
                  <a:latin typeface="Atkinson Hyperlegible"/>
                  <a:ea typeface="Atkinson Hyperlegible"/>
                  <a:cs typeface="Atkinson Hyperlegible"/>
                  <a:sym typeface="Atkinson Hyperlegible"/>
                </a:rPr>
                <a:t>BONES RANKED BY SIZE</a:t>
              </a:r>
              <a:endParaRPr/>
            </a:p>
          </p:txBody>
        </p:sp>
        <p:sp>
          <p:nvSpPr>
            <p:cNvPr id="144" name="Google Shape;144;p9"/>
            <p:cNvSpPr txBox="1"/>
            <p:nvPr/>
          </p:nvSpPr>
          <p:spPr>
            <a:xfrm>
              <a:off x="0" y="1062355"/>
              <a:ext cx="10820400" cy="52514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995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400" u="none" cap="none" strike="noStrike">
                  <a:solidFill>
                    <a:srgbClr val="000000"/>
                  </a:solidFill>
                  <a:latin typeface="Atkinson Hyperlegible"/>
                  <a:ea typeface="Atkinson Hyperlegible"/>
                  <a:cs typeface="Atkinson Hyperlegible"/>
                  <a:sym typeface="Atkinson Hyperlegible"/>
                </a:rPr>
                <a:t>Add supporting details here.</a:t>
              </a:r>
              <a:endParaRPr/>
            </a:p>
          </p:txBody>
        </p:sp>
      </p:grpSp>
      <p:sp>
        <p:nvSpPr>
          <p:cNvPr id="145" name="Google Shape;145;p9"/>
          <p:cNvSpPr/>
          <p:nvPr/>
        </p:nvSpPr>
        <p:spPr>
          <a:xfrm>
            <a:off x="1028700" y="75"/>
            <a:ext cx="7087768" cy="10288812"/>
          </a:xfrm>
          <a:custGeom>
            <a:rect b="b" l="l" r="r" t="t"/>
            <a:pathLst>
              <a:path extrusionOk="0" h="2720109" w="1866430">
                <a:moveTo>
                  <a:pt x="0" y="0"/>
                </a:moveTo>
                <a:lnTo>
                  <a:pt x="1866430" y="0"/>
                </a:lnTo>
                <a:lnTo>
                  <a:pt x="1866430" y="2720109"/>
                </a:lnTo>
                <a:lnTo>
                  <a:pt x="0" y="2720109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</p:sp>
      <p:grpSp>
        <p:nvGrpSpPr>
          <p:cNvPr id="146" name="Google Shape;146;p9"/>
          <p:cNvGrpSpPr/>
          <p:nvPr/>
        </p:nvGrpSpPr>
        <p:grpSpPr>
          <a:xfrm>
            <a:off x="1563128" y="3600450"/>
            <a:ext cx="6139160" cy="3086100"/>
            <a:chOff x="0" y="0"/>
            <a:chExt cx="1616898" cy="812800"/>
          </a:xfrm>
        </p:grpSpPr>
        <p:sp>
          <p:nvSpPr>
            <p:cNvPr id="147" name="Google Shape;147;p9"/>
            <p:cNvSpPr/>
            <p:nvPr/>
          </p:nvSpPr>
          <p:spPr>
            <a:xfrm>
              <a:off x="0" y="0"/>
              <a:ext cx="1616898" cy="812800"/>
            </a:xfrm>
            <a:custGeom>
              <a:rect b="b" l="l" r="r" t="t"/>
              <a:pathLst>
                <a:path extrusionOk="0" h="812800" w="1616898">
                  <a:moveTo>
                    <a:pt x="808449" y="0"/>
                  </a:moveTo>
                  <a:cubicBezTo>
                    <a:pt x="361955" y="0"/>
                    <a:pt x="0" y="181951"/>
                    <a:pt x="0" y="406400"/>
                  </a:cubicBezTo>
                  <a:cubicBezTo>
                    <a:pt x="0" y="630849"/>
                    <a:pt x="361955" y="812800"/>
                    <a:pt x="808449" y="812800"/>
                  </a:cubicBezTo>
                  <a:cubicBezTo>
                    <a:pt x="1254943" y="812800"/>
                    <a:pt x="1616898" y="630849"/>
                    <a:pt x="1616898" y="406400"/>
                  </a:cubicBezTo>
                  <a:cubicBezTo>
                    <a:pt x="1616898" y="181951"/>
                    <a:pt x="1254943" y="0"/>
                    <a:pt x="808449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47625">
              <a:solidFill>
                <a:srgbClr val="FFFFFF"/>
              </a:solidFill>
              <a:prstDash val="dot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8" name="Google Shape;148;p9"/>
            <p:cNvSpPr txBox="1"/>
            <p:nvPr/>
          </p:nvSpPr>
          <p:spPr>
            <a:xfrm>
              <a:off x="151584" y="28575"/>
              <a:ext cx="1313730" cy="7080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26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9200" u="none" cap="none" strike="noStrike">
                  <a:solidFill>
                    <a:srgbClr val="FFFFFF"/>
                  </a:solidFill>
                  <a:latin typeface="Atkinson Hyperlegible"/>
                  <a:ea typeface="Atkinson Hyperlegible"/>
                  <a:cs typeface="Atkinson Hyperlegible"/>
                  <a:sym typeface="Atkinson Hyperlegible"/>
                </a:rPr>
                <a:t>Contents</a:t>
              </a:r>
              <a:endParaRPr/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Google Shape;153;p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3"/>
            <a:ext cx="18288000" cy="1029596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54" name="Google Shape;154;p10"/>
          <p:cNvGrpSpPr/>
          <p:nvPr/>
        </p:nvGrpSpPr>
        <p:grpSpPr>
          <a:xfrm>
            <a:off x="4746173" y="1984034"/>
            <a:ext cx="8795653" cy="5880803"/>
            <a:chOff x="0" y="-39603"/>
            <a:chExt cx="795052" cy="531574"/>
          </a:xfrm>
        </p:grpSpPr>
        <p:sp>
          <p:nvSpPr>
            <p:cNvPr id="155" name="Google Shape;155;p10"/>
            <p:cNvSpPr/>
            <p:nvPr/>
          </p:nvSpPr>
          <p:spPr>
            <a:xfrm>
              <a:off x="0" y="0"/>
              <a:ext cx="795052" cy="491971"/>
            </a:xfrm>
            <a:custGeom>
              <a:rect b="b" l="l" r="r" t="t"/>
              <a:pathLst>
                <a:path extrusionOk="0" h="491971" w="795052">
                  <a:moveTo>
                    <a:pt x="397526" y="0"/>
                  </a:moveTo>
                  <a:cubicBezTo>
                    <a:pt x="177978" y="0"/>
                    <a:pt x="0" y="110132"/>
                    <a:pt x="0" y="245986"/>
                  </a:cubicBezTo>
                  <a:cubicBezTo>
                    <a:pt x="0" y="381840"/>
                    <a:pt x="177978" y="491971"/>
                    <a:pt x="397526" y="491971"/>
                  </a:cubicBezTo>
                  <a:cubicBezTo>
                    <a:pt x="617073" y="491971"/>
                    <a:pt x="795052" y="381840"/>
                    <a:pt x="795052" y="245986"/>
                  </a:cubicBezTo>
                  <a:cubicBezTo>
                    <a:pt x="795052" y="110132"/>
                    <a:pt x="617073" y="0"/>
                    <a:pt x="397526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47625">
              <a:solidFill>
                <a:srgbClr val="FFFFFF"/>
              </a:solidFill>
              <a:prstDash val="dot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6" name="Google Shape;156;p10"/>
            <p:cNvSpPr txBox="1"/>
            <p:nvPr/>
          </p:nvSpPr>
          <p:spPr>
            <a:xfrm>
              <a:off x="74536" y="-39603"/>
              <a:ext cx="645980" cy="48545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341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57" name="Google Shape;157;p10"/>
          <p:cNvGrpSpPr/>
          <p:nvPr/>
        </p:nvGrpSpPr>
        <p:grpSpPr>
          <a:xfrm>
            <a:off x="5158498" y="2716417"/>
            <a:ext cx="7971003" cy="4839426"/>
            <a:chOff x="0" y="-1503"/>
            <a:chExt cx="812800" cy="493474"/>
          </a:xfrm>
        </p:grpSpPr>
        <p:sp>
          <p:nvSpPr>
            <p:cNvPr id="158" name="Google Shape;158;p10"/>
            <p:cNvSpPr/>
            <p:nvPr/>
          </p:nvSpPr>
          <p:spPr>
            <a:xfrm>
              <a:off x="0" y="0"/>
              <a:ext cx="812800" cy="491971"/>
            </a:xfrm>
            <a:custGeom>
              <a:rect b="b" l="l" r="r" t="t"/>
              <a:pathLst>
                <a:path extrusionOk="0" h="491971" w="812800">
                  <a:moveTo>
                    <a:pt x="406400" y="0"/>
                  </a:moveTo>
                  <a:cubicBezTo>
                    <a:pt x="181951" y="0"/>
                    <a:pt x="0" y="110132"/>
                    <a:pt x="0" y="245986"/>
                  </a:cubicBezTo>
                  <a:cubicBezTo>
                    <a:pt x="0" y="381840"/>
                    <a:pt x="181951" y="491971"/>
                    <a:pt x="406400" y="491971"/>
                  </a:cubicBezTo>
                  <a:cubicBezTo>
                    <a:pt x="630849" y="491971"/>
                    <a:pt x="812800" y="381840"/>
                    <a:pt x="812800" y="245986"/>
                  </a:cubicBezTo>
                  <a:cubicBezTo>
                    <a:pt x="812800" y="110132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9" name="Google Shape;159;p10"/>
            <p:cNvSpPr txBox="1"/>
            <p:nvPr/>
          </p:nvSpPr>
          <p:spPr>
            <a:xfrm>
              <a:off x="76200" y="-1503"/>
              <a:ext cx="660400" cy="44735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60" name="Google Shape;160;p10"/>
          <p:cNvSpPr txBox="1"/>
          <p:nvPr/>
        </p:nvSpPr>
        <p:spPr>
          <a:xfrm>
            <a:off x="5735282" y="3790865"/>
            <a:ext cx="6817435" cy="26803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599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6994" u="none" cap="none" strike="noStrike">
                <a:solidFill>
                  <a:srgbClr val="000000"/>
                </a:solidFill>
                <a:latin typeface="Atkinson Hyperlegible"/>
                <a:ea typeface="Atkinson Hyperlegible"/>
                <a:cs typeface="Atkinson Hyperlegible"/>
                <a:sym typeface="Atkinson Hyperlegible"/>
              </a:rPr>
              <a:t>206</a:t>
            </a:r>
            <a:endParaRPr/>
          </a:p>
        </p:txBody>
      </p:sp>
      <p:sp>
        <p:nvSpPr>
          <p:cNvPr id="161" name="Google Shape;161;p10"/>
          <p:cNvSpPr txBox="1"/>
          <p:nvPr/>
        </p:nvSpPr>
        <p:spPr>
          <a:xfrm>
            <a:off x="5784879" y="6137870"/>
            <a:ext cx="6718241" cy="7429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4999" u="none" cap="none" strike="noStrike">
                <a:solidFill>
                  <a:srgbClr val="000000"/>
                </a:solidFill>
                <a:latin typeface="Atkinson Hyperlegible"/>
                <a:ea typeface="Atkinson Hyperlegible"/>
                <a:cs typeface="Atkinson Hyperlegible"/>
                <a:sym typeface="Atkinson Hyperlegible"/>
              </a:rPr>
              <a:t>bones</a:t>
            </a:r>
            <a:endParaRPr/>
          </a:p>
        </p:txBody>
      </p:sp>
      <p:sp>
        <p:nvSpPr>
          <p:cNvPr id="162" name="Google Shape;162;p10"/>
          <p:cNvSpPr txBox="1"/>
          <p:nvPr/>
        </p:nvSpPr>
        <p:spPr>
          <a:xfrm>
            <a:off x="6514240" y="3444280"/>
            <a:ext cx="5259521" cy="5238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000" u="none" cap="none" strike="noStrike">
                <a:solidFill>
                  <a:srgbClr val="000000"/>
                </a:solidFill>
                <a:latin typeface="Atkinson Hyperlegible"/>
                <a:ea typeface="Atkinson Hyperlegible"/>
                <a:cs typeface="Atkinson Hyperlegible"/>
                <a:sym typeface="Atkinson Hyperlegible"/>
              </a:rPr>
              <a:t>An adult human body has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7" name="Google Shape;167;p11"/>
          <p:cNvGraphicFramePr/>
          <p:nvPr/>
        </p:nvGraphicFramePr>
        <p:xfrm>
          <a:off x="0" y="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{57B4B6E9-9F25-4BB3-92F5-750AA90DF5ED}</a:tableStyleId>
              </a:tblPr>
              <a:tblGrid>
                <a:gridCol w="4572000"/>
                <a:gridCol w="4572000"/>
                <a:gridCol w="4572000"/>
                <a:gridCol w="4572000"/>
              </a:tblGrid>
              <a:tr h="5267250">
                <a:tc gridSpan="4"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76554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477500" marB="477500" marR="477500" marL="4775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0000"/>
                    </a:solidFill>
                  </a:tcPr>
                </a:tc>
                <a:tc hMerge="1"/>
                <a:tc hMerge="1"/>
                <a:tc hMerge="1"/>
              </a:tr>
              <a:tr h="51209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400" u="none" cap="none" strike="noStrike">
                          <a:solidFill>
                            <a:srgbClr val="000000"/>
                          </a:solidFill>
                          <a:latin typeface="Atkinson Hyperlegible"/>
                          <a:ea typeface="Atkinson Hyperlegible"/>
                          <a:cs typeface="Atkinson Hyperlegible"/>
                          <a:sym typeface="Atkinson Hyperlegible"/>
                        </a:rPr>
                        <a:t>Supports your body</a:t>
                      </a:r>
                      <a:endParaRPr sz="1100" u="none" cap="none" strike="noStrike"/>
                    </a:p>
                  </a:txBody>
                  <a:tcPr marT="477500" marB="477500" marR="477500" marL="4775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477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400" u="none" cap="none" strike="noStrike">
                          <a:solidFill>
                            <a:srgbClr val="000000"/>
                          </a:solidFill>
                          <a:latin typeface="Atkinson Hyperlegible"/>
                          <a:ea typeface="Atkinson Hyperlegible"/>
                          <a:cs typeface="Atkinson Hyperlegible"/>
                          <a:sym typeface="Atkinson Hyperlegible"/>
                        </a:rPr>
                        <a:t>Protects vital organs</a:t>
                      </a:r>
                      <a:endParaRPr sz="1100" u="none" cap="none" strike="noStrike"/>
                    </a:p>
                  </a:txBody>
                  <a:tcPr marT="477500" marB="477500" marR="477500" marL="477500" anchor="ctr">
                    <a:lnL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477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400" u="none" cap="none" strike="noStrike">
                          <a:solidFill>
                            <a:srgbClr val="000000"/>
                          </a:solidFill>
                          <a:latin typeface="Atkinson Hyperlegible"/>
                          <a:ea typeface="Atkinson Hyperlegible"/>
                          <a:cs typeface="Atkinson Hyperlegible"/>
                          <a:sym typeface="Atkinson Hyperlegible"/>
                        </a:rPr>
                        <a:t>Anchors muscles to help you move</a:t>
                      </a:r>
                      <a:endParaRPr sz="1100" u="none" cap="none" strike="noStrike"/>
                    </a:p>
                  </a:txBody>
                  <a:tcPr marT="477500" marB="477500" marR="477500" marL="477500" anchor="ctr">
                    <a:lnL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477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400" u="none" cap="none" strike="noStrike">
                          <a:solidFill>
                            <a:srgbClr val="000000"/>
                          </a:solidFill>
                          <a:latin typeface="Arimo"/>
                          <a:ea typeface="Arimo"/>
                          <a:cs typeface="Arimo"/>
                          <a:sym typeface="Arimo"/>
                        </a:rPr>
                        <a:t>Makes blood and stores minerals</a:t>
                      </a:r>
                      <a:endParaRPr sz="1100" u="none" cap="none" strike="noStrike"/>
                    </a:p>
                  </a:txBody>
                  <a:tcPr marT="477500" marB="477500" marR="477500" marL="477500" anchor="ctr">
                    <a:lnL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477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grpSp>
        <p:nvGrpSpPr>
          <p:cNvPr id="168" name="Google Shape;168;p11"/>
          <p:cNvGrpSpPr/>
          <p:nvPr/>
        </p:nvGrpSpPr>
        <p:grpSpPr>
          <a:xfrm>
            <a:off x="16948937" y="-180826"/>
            <a:ext cx="1339063" cy="5438359"/>
            <a:chOff x="0" y="-47625"/>
            <a:chExt cx="352675" cy="1432325"/>
          </a:xfrm>
        </p:grpSpPr>
        <p:sp>
          <p:nvSpPr>
            <p:cNvPr id="169" name="Google Shape;169;p11"/>
            <p:cNvSpPr/>
            <p:nvPr/>
          </p:nvSpPr>
          <p:spPr>
            <a:xfrm>
              <a:off x="0" y="0"/>
              <a:ext cx="352675" cy="1384700"/>
            </a:xfrm>
            <a:custGeom>
              <a:rect b="b" l="l" r="r" t="t"/>
              <a:pathLst>
                <a:path extrusionOk="0" h="1384700" w="352675">
                  <a:moveTo>
                    <a:pt x="0" y="0"/>
                  </a:moveTo>
                  <a:lnTo>
                    <a:pt x="352675" y="0"/>
                  </a:lnTo>
                  <a:lnTo>
                    <a:pt x="352675" y="1384700"/>
                  </a:lnTo>
                  <a:lnTo>
                    <a:pt x="0" y="1384700"/>
                  </a:lnTo>
                  <a:close/>
                </a:path>
              </a:pathLst>
            </a:custGeom>
            <a:gradFill>
              <a:gsLst>
                <a:gs pos="0">
                  <a:srgbClr val="030305"/>
                </a:gs>
                <a:gs pos="50000">
                  <a:srgbClr val="A3B6B6"/>
                </a:gs>
                <a:gs pos="100000">
                  <a:srgbClr val="F1F7F7"/>
                </a:gs>
              </a:gsLst>
              <a:lin ang="5400000" scaled="0"/>
            </a:gradFill>
            <a:ln>
              <a:noFill/>
            </a:ln>
          </p:spPr>
        </p:sp>
        <p:sp>
          <p:nvSpPr>
            <p:cNvPr id="170" name="Google Shape;170;p11"/>
            <p:cNvSpPr txBox="1"/>
            <p:nvPr/>
          </p:nvSpPr>
          <p:spPr>
            <a:xfrm>
              <a:off x="0" y="-47625"/>
              <a:ext cx="352675" cy="14323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71" name="Google Shape;171;p11"/>
          <p:cNvSpPr txBox="1"/>
          <p:nvPr/>
        </p:nvSpPr>
        <p:spPr>
          <a:xfrm>
            <a:off x="1012460" y="2158315"/>
            <a:ext cx="7119079" cy="1333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799" u="none" cap="none" strike="noStrike">
                <a:solidFill>
                  <a:srgbClr val="FFFFFF"/>
                </a:solidFill>
                <a:latin typeface="Atkinson Hyperlegible"/>
                <a:ea typeface="Atkinson Hyperlegible"/>
                <a:cs typeface="Atkinson Hyperlegible"/>
                <a:sym typeface="Atkinson Hyperlegible"/>
              </a:rPr>
              <a:t>Bones at work</a:t>
            </a:r>
            <a:endParaRPr/>
          </a:p>
        </p:txBody>
      </p:sp>
      <p:sp>
        <p:nvSpPr>
          <p:cNvPr id="172" name="Google Shape;172;p11"/>
          <p:cNvSpPr txBox="1"/>
          <p:nvPr/>
        </p:nvSpPr>
        <p:spPr>
          <a:xfrm>
            <a:off x="1012460" y="3758382"/>
            <a:ext cx="7119079" cy="4857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200" u="none" cap="none" strike="noStrike">
                <a:solidFill>
                  <a:srgbClr val="FFFFFF"/>
                </a:solidFill>
                <a:latin typeface="Atkinson Hyperlegible"/>
                <a:ea typeface="Atkinson Hyperlegible"/>
                <a:cs typeface="Atkinson Hyperlegible"/>
                <a:sym typeface="Atkinson Hyperlegible"/>
              </a:rPr>
              <a:t>Your skeletal system:</a:t>
            </a:r>
            <a:endParaRPr/>
          </a:p>
        </p:txBody>
      </p:sp>
      <p:cxnSp>
        <p:nvCxnSpPr>
          <p:cNvPr id="173" name="Google Shape;173;p11"/>
          <p:cNvCxnSpPr/>
          <p:nvPr/>
        </p:nvCxnSpPr>
        <p:spPr>
          <a:xfrm flipH="1" rot="10800000">
            <a:off x="16939412" y="-52168"/>
            <a:ext cx="9525" cy="5309701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174" name="Google Shape;174;p11"/>
          <p:cNvGrpSpPr/>
          <p:nvPr/>
        </p:nvGrpSpPr>
        <p:grpSpPr>
          <a:xfrm rot="-5400000">
            <a:off x="3812056" y="-3992882"/>
            <a:ext cx="1339063" cy="9324826"/>
            <a:chOff x="0" y="-47625"/>
            <a:chExt cx="352675" cy="2455921"/>
          </a:xfrm>
        </p:grpSpPr>
        <p:sp>
          <p:nvSpPr>
            <p:cNvPr id="175" name="Google Shape;175;p11"/>
            <p:cNvSpPr/>
            <p:nvPr/>
          </p:nvSpPr>
          <p:spPr>
            <a:xfrm>
              <a:off x="0" y="0"/>
              <a:ext cx="352675" cy="2408296"/>
            </a:xfrm>
            <a:custGeom>
              <a:rect b="b" l="l" r="r" t="t"/>
              <a:pathLst>
                <a:path extrusionOk="0" h="2408296" w="352675">
                  <a:moveTo>
                    <a:pt x="0" y="0"/>
                  </a:moveTo>
                  <a:lnTo>
                    <a:pt x="352675" y="0"/>
                  </a:lnTo>
                  <a:lnTo>
                    <a:pt x="352675" y="2408296"/>
                  </a:lnTo>
                  <a:lnTo>
                    <a:pt x="0" y="2408296"/>
                  </a:lnTo>
                  <a:close/>
                </a:path>
              </a:pathLst>
            </a:custGeom>
            <a:gradFill>
              <a:gsLst>
                <a:gs pos="0">
                  <a:srgbClr val="030305"/>
                </a:gs>
                <a:gs pos="50000">
                  <a:srgbClr val="A3B6B6"/>
                </a:gs>
                <a:gs pos="100000">
                  <a:srgbClr val="F1F7F7"/>
                </a:gs>
              </a:gsLst>
              <a:lin ang="5400000" scaled="0"/>
            </a:gradFill>
            <a:ln>
              <a:noFill/>
            </a:ln>
          </p:spPr>
        </p:sp>
        <p:sp>
          <p:nvSpPr>
            <p:cNvPr id="176" name="Google Shape;176;p11"/>
            <p:cNvSpPr txBox="1"/>
            <p:nvPr/>
          </p:nvSpPr>
          <p:spPr>
            <a:xfrm>
              <a:off x="0" y="-47625"/>
              <a:ext cx="352675" cy="245592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77" name="Google Shape;177;p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144000" y="0"/>
            <a:ext cx="7795399" cy="52476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2" name="Google Shape;182;p12"/>
          <p:cNvGraphicFramePr/>
          <p:nvPr/>
        </p:nvGraphicFramePr>
        <p:xfrm>
          <a:off x="-9525" y="-95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{57B4B6E9-9F25-4BB3-92F5-750AA90DF5ED}</a:tableStyleId>
              </a:tblPr>
              <a:tblGrid>
                <a:gridCol w="2288375"/>
                <a:gridCol w="2288375"/>
                <a:gridCol w="2288375"/>
                <a:gridCol w="2288375"/>
                <a:gridCol w="9144000"/>
              </a:tblGrid>
              <a:tr h="5264800">
                <a:tc gridSpan="5"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76554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477500" marB="477500" marR="477500" marL="4775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0000"/>
                    </a:solidFill>
                  </a:tcPr>
                </a:tc>
                <a:tc hMerge="1"/>
                <a:tc hMerge="1"/>
                <a:tc hMerge="1"/>
                <a:tc hMerge="1"/>
              </a:tr>
              <a:tr h="5118575">
                <a:tc gridSpan="4"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50909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477500" marB="477500" marR="477500" marL="4775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477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  <a:tc hMerge="1"/>
                <a:tc hMerge="1"/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50909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477500" marB="477500" marR="477500" marL="4775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477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183" name="Google Shape;183;p12"/>
          <p:cNvSpPr txBox="1"/>
          <p:nvPr/>
        </p:nvSpPr>
        <p:spPr>
          <a:xfrm>
            <a:off x="1028700" y="1450175"/>
            <a:ext cx="16230600" cy="1333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799" u="none" cap="none" strike="noStrike">
                <a:solidFill>
                  <a:srgbClr val="FFFFFF"/>
                </a:solidFill>
                <a:latin typeface="Atkinson Hyperlegible"/>
                <a:ea typeface="Atkinson Hyperlegible"/>
                <a:cs typeface="Atkinson Hyperlegible"/>
                <a:sym typeface="Atkinson Hyperlegible"/>
              </a:rPr>
              <a:t>Bones ranked by size</a:t>
            </a:r>
            <a:endParaRPr/>
          </a:p>
        </p:txBody>
      </p:sp>
      <p:grpSp>
        <p:nvGrpSpPr>
          <p:cNvPr id="184" name="Google Shape;184;p12"/>
          <p:cNvGrpSpPr/>
          <p:nvPr/>
        </p:nvGrpSpPr>
        <p:grpSpPr>
          <a:xfrm>
            <a:off x="0" y="-2094808"/>
            <a:ext cx="3883259" cy="3883259"/>
            <a:chOff x="0" y="0"/>
            <a:chExt cx="812800" cy="812800"/>
          </a:xfrm>
        </p:grpSpPr>
        <p:sp>
          <p:nvSpPr>
            <p:cNvPr id="185" name="Google Shape;185;p12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>
              <a:gsLst>
                <a:gs pos="0">
                  <a:srgbClr val="030305"/>
                </a:gs>
                <a:gs pos="50000">
                  <a:srgbClr val="ADB8B8"/>
                </a:gs>
                <a:gs pos="100000">
                  <a:srgbClr val="F1F7F7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6" name="Google Shape;186;p12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87" name="Google Shape;187;p12"/>
          <p:cNvSpPr txBox="1"/>
          <p:nvPr/>
        </p:nvSpPr>
        <p:spPr>
          <a:xfrm>
            <a:off x="1028700" y="2867929"/>
            <a:ext cx="16230600" cy="5238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000" u="none" cap="none" strike="noStrike">
                <a:solidFill>
                  <a:srgbClr val="FFFFFF"/>
                </a:solidFill>
                <a:latin typeface="Atkinson Hyperlegible"/>
                <a:ea typeface="Atkinson Hyperlegible"/>
                <a:cs typeface="Atkinson Hyperlegible"/>
                <a:sym typeface="Atkinson Hyperlegible"/>
              </a:rPr>
              <a:t>A peek at the largest and smallest bones in your body</a:t>
            </a:r>
            <a:endParaRPr/>
          </a:p>
        </p:txBody>
      </p:sp>
      <p:grpSp>
        <p:nvGrpSpPr>
          <p:cNvPr id="188" name="Google Shape;188;p12"/>
          <p:cNvGrpSpPr/>
          <p:nvPr/>
        </p:nvGrpSpPr>
        <p:grpSpPr>
          <a:xfrm>
            <a:off x="16346370" y="1298907"/>
            <a:ext cx="3883259" cy="3883259"/>
            <a:chOff x="0" y="0"/>
            <a:chExt cx="812800" cy="812800"/>
          </a:xfrm>
        </p:grpSpPr>
        <p:sp>
          <p:nvSpPr>
            <p:cNvPr id="189" name="Google Shape;189;p12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>
              <a:gsLst>
                <a:gs pos="0">
                  <a:srgbClr val="A3B6B6"/>
                </a:gs>
                <a:gs pos="50000">
                  <a:srgbClr val="030305"/>
                </a:gs>
                <a:gs pos="100000">
                  <a:srgbClr val="F1F7F7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0" name="Google Shape;190;p12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91" name="Google Shape;191;p12"/>
          <p:cNvGrpSpPr/>
          <p:nvPr/>
        </p:nvGrpSpPr>
        <p:grpSpPr>
          <a:xfrm rot="-5400000">
            <a:off x="8539237" y="528712"/>
            <a:ext cx="1028700" cy="18487876"/>
            <a:chOff x="0" y="-47625"/>
            <a:chExt cx="270933" cy="4869235"/>
          </a:xfrm>
        </p:grpSpPr>
        <p:sp>
          <p:nvSpPr>
            <p:cNvPr id="192" name="Google Shape;192;p12"/>
            <p:cNvSpPr/>
            <p:nvPr/>
          </p:nvSpPr>
          <p:spPr>
            <a:xfrm>
              <a:off x="0" y="0"/>
              <a:ext cx="270933" cy="4821610"/>
            </a:xfrm>
            <a:custGeom>
              <a:rect b="b" l="l" r="r" t="t"/>
              <a:pathLst>
                <a:path extrusionOk="0" h="4821610" w="270933">
                  <a:moveTo>
                    <a:pt x="0" y="0"/>
                  </a:moveTo>
                  <a:lnTo>
                    <a:pt x="270933" y="0"/>
                  </a:lnTo>
                  <a:lnTo>
                    <a:pt x="270933" y="4821610"/>
                  </a:lnTo>
                  <a:lnTo>
                    <a:pt x="0" y="4821610"/>
                  </a:lnTo>
                  <a:close/>
                </a:path>
              </a:pathLst>
            </a:custGeom>
            <a:gradFill>
              <a:gsLst>
                <a:gs pos="0">
                  <a:srgbClr val="030305"/>
                </a:gs>
                <a:gs pos="50000">
                  <a:srgbClr val="A3B6B6"/>
                </a:gs>
                <a:gs pos="100000">
                  <a:srgbClr val="F1F7F7"/>
                </a:gs>
              </a:gsLst>
              <a:lin ang="5400000" scaled="0"/>
            </a:gradFill>
            <a:ln>
              <a:noFill/>
            </a:ln>
          </p:spPr>
        </p:sp>
        <p:sp>
          <p:nvSpPr>
            <p:cNvPr id="193" name="Google Shape;193;p12"/>
            <p:cNvSpPr txBox="1"/>
            <p:nvPr/>
          </p:nvSpPr>
          <p:spPr>
            <a:xfrm>
              <a:off x="0" y="-47625"/>
              <a:ext cx="270933" cy="486923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94" name="Google Shape;194;p12"/>
          <p:cNvSpPr/>
          <p:nvPr/>
        </p:nvSpPr>
        <p:spPr>
          <a:xfrm>
            <a:off x="5146452" y="3685909"/>
            <a:ext cx="3108519" cy="1554260"/>
          </a:xfrm>
          <a:custGeom>
            <a:rect b="b" l="l" r="r" t="t"/>
            <a:pathLst>
              <a:path extrusionOk="0" h="3175000" w="6350000">
                <a:moveTo>
                  <a:pt x="6350000" y="3175000"/>
                </a:moveTo>
                <a:lnTo>
                  <a:pt x="0" y="3175000"/>
                </a:lnTo>
                <a:cubicBezTo>
                  <a:pt x="0" y="1421498"/>
                  <a:pt x="1421498" y="0"/>
                  <a:pt x="3175000" y="0"/>
                </a:cubicBezTo>
                <a:cubicBezTo>
                  <a:pt x="4928502" y="0"/>
                  <a:pt x="6350000" y="1421498"/>
                  <a:pt x="6350000" y="3175000"/>
                </a:cubicBezTo>
                <a:close/>
              </a:path>
            </a:pathLst>
          </a:custGeom>
          <a:gradFill>
            <a:gsLst>
              <a:gs pos="0">
                <a:srgbClr val="A3B6B6"/>
              </a:gs>
              <a:gs pos="50000">
                <a:srgbClr val="F1F7F7"/>
              </a:gs>
              <a:gs pos="100000">
                <a:srgbClr val="030305"/>
              </a:gs>
            </a:gsLst>
            <a:lin ang="5400000" scaled="0"/>
          </a:gradFill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95" name="Google Shape;195;p12"/>
          <p:cNvGrpSpPr/>
          <p:nvPr/>
        </p:nvGrpSpPr>
        <p:grpSpPr>
          <a:xfrm>
            <a:off x="1028700" y="6455676"/>
            <a:ext cx="7086600" cy="1772003"/>
            <a:chOff x="0" y="0"/>
            <a:chExt cx="9448800" cy="2362670"/>
          </a:xfrm>
        </p:grpSpPr>
        <p:sp>
          <p:nvSpPr>
            <p:cNvPr id="196" name="Google Shape;196;p12"/>
            <p:cNvSpPr txBox="1"/>
            <p:nvPr/>
          </p:nvSpPr>
          <p:spPr>
            <a:xfrm>
              <a:off x="0" y="0"/>
              <a:ext cx="9448800" cy="647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3200" u="none" cap="none" strike="noStrike">
                  <a:solidFill>
                    <a:srgbClr val="000000"/>
                  </a:solidFill>
                  <a:latin typeface="Atkinson Hyperlegible"/>
                  <a:ea typeface="Atkinson Hyperlegible"/>
                  <a:cs typeface="Atkinson Hyperlegible"/>
                  <a:sym typeface="Atkinson Hyperlegible"/>
                </a:rPr>
                <a:t>BIGGEST:</a:t>
              </a:r>
              <a:endParaRPr/>
            </a:p>
          </p:txBody>
        </p:sp>
        <p:sp>
          <p:nvSpPr>
            <p:cNvPr id="197" name="Google Shape;197;p12"/>
            <p:cNvSpPr txBox="1"/>
            <p:nvPr/>
          </p:nvSpPr>
          <p:spPr>
            <a:xfrm>
              <a:off x="0" y="1079546"/>
              <a:ext cx="9448800" cy="128312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1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799" u="none" cap="none" strike="noStrike">
                  <a:solidFill>
                    <a:srgbClr val="000000"/>
                  </a:solidFill>
                  <a:latin typeface="Atkinson Hyperlegible"/>
                  <a:ea typeface="Atkinson Hyperlegible"/>
                  <a:cs typeface="Atkinson Hyperlegible"/>
                  <a:sym typeface="Atkinson Hyperlegible"/>
                </a:rPr>
                <a:t>Femur - the thigh bone that supports</a:t>
              </a:r>
              <a:endParaRPr/>
            </a:p>
            <a:p>
              <a:pPr indent="0" lvl="0" marL="0" marR="0" rtl="0" algn="ctr">
                <a:lnSpc>
                  <a:spcPct val="14001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799" u="none" cap="none" strike="noStrike">
                  <a:solidFill>
                    <a:srgbClr val="000000"/>
                  </a:solidFill>
                  <a:latin typeface="Atkinson Hyperlegible"/>
                  <a:ea typeface="Atkinson Hyperlegible"/>
                  <a:cs typeface="Atkinson Hyperlegible"/>
                  <a:sym typeface="Atkinson Hyperlegible"/>
                </a:rPr>
                <a:t>your weight</a:t>
              </a:r>
              <a:endParaRPr/>
            </a:p>
          </p:txBody>
        </p:sp>
      </p:grpSp>
      <p:grpSp>
        <p:nvGrpSpPr>
          <p:cNvPr id="198" name="Google Shape;198;p12"/>
          <p:cNvGrpSpPr/>
          <p:nvPr/>
        </p:nvGrpSpPr>
        <p:grpSpPr>
          <a:xfrm>
            <a:off x="10172700" y="6349472"/>
            <a:ext cx="7086600" cy="1741523"/>
            <a:chOff x="0" y="0"/>
            <a:chExt cx="9448800" cy="2322030"/>
          </a:xfrm>
        </p:grpSpPr>
        <p:sp>
          <p:nvSpPr>
            <p:cNvPr id="199" name="Google Shape;199;p12"/>
            <p:cNvSpPr txBox="1"/>
            <p:nvPr/>
          </p:nvSpPr>
          <p:spPr>
            <a:xfrm>
              <a:off x="0" y="0"/>
              <a:ext cx="9448800" cy="647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3200" u="none" cap="none" strike="noStrike">
                  <a:solidFill>
                    <a:srgbClr val="000000"/>
                  </a:solidFill>
                  <a:latin typeface="Atkinson Hyperlegible"/>
                  <a:ea typeface="Atkinson Hyperlegible"/>
                  <a:cs typeface="Atkinson Hyperlegible"/>
                  <a:sym typeface="Atkinson Hyperlegible"/>
                </a:rPr>
                <a:t>SMALLEST:</a:t>
              </a:r>
              <a:endParaRPr/>
            </a:p>
          </p:txBody>
        </p:sp>
        <p:sp>
          <p:nvSpPr>
            <p:cNvPr id="200" name="Google Shape;200;p12"/>
            <p:cNvSpPr txBox="1"/>
            <p:nvPr/>
          </p:nvSpPr>
          <p:spPr>
            <a:xfrm>
              <a:off x="0" y="1038906"/>
              <a:ext cx="9448800" cy="128312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1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799" u="none" cap="none" strike="noStrike">
                  <a:solidFill>
                    <a:srgbClr val="000000"/>
                  </a:solidFill>
                  <a:latin typeface="Atkinson Hyperlegible"/>
                  <a:ea typeface="Atkinson Hyperlegible"/>
                  <a:cs typeface="Atkinson Hyperlegible"/>
                  <a:sym typeface="Atkinson Hyperlegible"/>
                </a:rPr>
                <a:t>Stapes - found in your middle ear and helps you hear sounds</a:t>
              </a:r>
              <a:endParaRPr/>
            </a:p>
          </p:txBody>
        </p:sp>
      </p:grpSp>
      <p:sp>
        <p:nvSpPr>
          <p:cNvPr id="201" name="Google Shape;201;p12"/>
          <p:cNvSpPr/>
          <p:nvPr/>
        </p:nvSpPr>
        <p:spPr>
          <a:xfrm rot="10800000">
            <a:off x="10975132" y="-52704"/>
            <a:ext cx="3005757" cy="1502879"/>
          </a:xfrm>
          <a:custGeom>
            <a:rect b="b" l="l" r="r" t="t"/>
            <a:pathLst>
              <a:path extrusionOk="0" h="3175000" w="6350000">
                <a:moveTo>
                  <a:pt x="6350000" y="3175000"/>
                </a:moveTo>
                <a:lnTo>
                  <a:pt x="0" y="3175000"/>
                </a:lnTo>
                <a:cubicBezTo>
                  <a:pt x="0" y="1421498"/>
                  <a:pt x="1421498" y="0"/>
                  <a:pt x="3175000" y="0"/>
                </a:cubicBezTo>
                <a:cubicBezTo>
                  <a:pt x="4928502" y="0"/>
                  <a:pt x="6350000" y="1421498"/>
                  <a:pt x="6350000" y="3175000"/>
                </a:cubicBezTo>
                <a:close/>
              </a:path>
            </a:pathLst>
          </a:custGeom>
          <a:gradFill>
            <a:gsLst>
              <a:gs pos="0">
                <a:srgbClr val="030305"/>
              </a:gs>
              <a:gs pos="50000">
                <a:srgbClr val="A3B6B6"/>
              </a:gs>
              <a:gs pos="100000">
                <a:srgbClr val="F1F7F7"/>
              </a:gs>
            </a:gsLst>
            <a:lin ang="5400000" scaled="0"/>
          </a:gradFill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202" name="Google Shape;202;p12"/>
          <p:cNvCxnSpPr/>
          <p:nvPr/>
        </p:nvCxnSpPr>
        <p:spPr>
          <a:xfrm>
            <a:off x="-9525" y="9258300"/>
            <a:ext cx="18360068" cy="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13"/>
          <p:cNvSpPr txBox="1"/>
          <p:nvPr/>
        </p:nvSpPr>
        <p:spPr>
          <a:xfrm>
            <a:off x="9144000" y="7042382"/>
            <a:ext cx="7482657" cy="8572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820" u="none" cap="none" strike="noStrike">
                <a:solidFill>
                  <a:srgbClr val="000000"/>
                </a:solidFill>
                <a:latin typeface="Atkinson Hyperlegible"/>
                <a:ea typeface="Atkinson Hyperlegible"/>
                <a:cs typeface="Atkinson Hyperlegible"/>
                <a:sym typeface="Atkinson Hyperlegible"/>
              </a:rPr>
              <a:t>You had around 300 bones as a baby, but many fused as you grew!</a:t>
            </a:r>
            <a:endParaRPr/>
          </a:p>
        </p:txBody>
      </p:sp>
      <p:grpSp>
        <p:nvGrpSpPr>
          <p:cNvPr id="208" name="Google Shape;208;p13"/>
          <p:cNvGrpSpPr/>
          <p:nvPr/>
        </p:nvGrpSpPr>
        <p:grpSpPr>
          <a:xfrm>
            <a:off x="9144000" y="2143261"/>
            <a:ext cx="7482657" cy="3752669"/>
            <a:chOff x="0" y="-52748"/>
            <a:chExt cx="1616898" cy="810899"/>
          </a:xfrm>
        </p:grpSpPr>
        <p:sp>
          <p:nvSpPr>
            <p:cNvPr id="209" name="Google Shape;209;p13"/>
            <p:cNvSpPr/>
            <p:nvPr/>
          </p:nvSpPr>
          <p:spPr>
            <a:xfrm>
              <a:off x="0" y="0"/>
              <a:ext cx="1616898" cy="758151"/>
            </a:xfrm>
            <a:custGeom>
              <a:rect b="b" l="l" r="r" t="t"/>
              <a:pathLst>
                <a:path extrusionOk="0" h="758151" w="1616898">
                  <a:moveTo>
                    <a:pt x="808449" y="0"/>
                  </a:moveTo>
                  <a:cubicBezTo>
                    <a:pt x="361955" y="0"/>
                    <a:pt x="0" y="169718"/>
                    <a:pt x="0" y="379076"/>
                  </a:cubicBezTo>
                  <a:cubicBezTo>
                    <a:pt x="0" y="588433"/>
                    <a:pt x="361955" y="758151"/>
                    <a:pt x="808449" y="758151"/>
                  </a:cubicBezTo>
                  <a:cubicBezTo>
                    <a:pt x="1254943" y="758151"/>
                    <a:pt x="1616898" y="588433"/>
                    <a:pt x="1616898" y="379076"/>
                  </a:cubicBezTo>
                  <a:cubicBezTo>
                    <a:pt x="1616898" y="169718"/>
                    <a:pt x="1254943" y="0"/>
                    <a:pt x="808449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47625">
              <a:solidFill>
                <a:srgbClr val="000000"/>
              </a:solidFill>
              <a:prstDash val="dot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0" name="Google Shape;210;p13"/>
            <p:cNvSpPr txBox="1"/>
            <p:nvPr/>
          </p:nvSpPr>
          <p:spPr>
            <a:xfrm>
              <a:off x="151584" y="-52748"/>
              <a:ext cx="1313730" cy="73982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000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6999" u="none" cap="none" strike="noStrike">
                  <a:solidFill>
                    <a:srgbClr val="000000"/>
                  </a:solidFill>
                  <a:latin typeface="Atkinson Hyperlegible"/>
                  <a:ea typeface="Atkinson Hyperlegible"/>
                  <a:cs typeface="Atkinson Hyperlegible"/>
                  <a:sym typeface="Atkinson Hyperlegible"/>
                </a:rPr>
                <a:t>Did you know?</a:t>
              </a:r>
              <a:endParaRPr/>
            </a:p>
          </p:txBody>
        </p:sp>
      </p:grpSp>
      <p:grpSp>
        <p:nvGrpSpPr>
          <p:cNvPr id="211" name="Google Shape;211;p13"/>
          <p:cNvGrpSpPr/>
          <p:nvPr/>
        </p:nvGrpSpPr>
        <p:grpSpPr>
          <a:xfrm rot="-5400000">
            <a:off x="12027175" y="4026175"/>
            <a:ext cx="1339063" cy="11182588"/>
            <a:chOff x="0" y="-47625"/>
            <a:chExt cx="352675" cy="2945208"/>
          </a:xfrm>
        </p:grpSpPr>
        <p:sp>
          <p:nvSpPr>
            <p:cNvPr id="212" name="Google Shape;212;p13"/>
            <p:cNvSpPr/>
            <p:nvPr/>
          </p:nvSpPr>
          <p:spPr>
            <a:xfrm>
              <a:off x="0" y="0"/>
              <a:ext cx="352675" cy="2897583"/>
            </a:xfrm>
            <a:custGeom>
              <a:rect b="b" l="l" r="r" t="t"/>
              <a:pathLst>
                <a:path extrusionOk="0" h="2897583" w="352675">
                  <a:moveTo>
                    <a:pt x="0" y="0"/>
                  </a:moveTo>
                  <a:lnTo>
                    <a:pt x="352675" y="0"/>
                  </a:lnTo>
                  <a:lnTo>
                    <a:pt x="352675" y="2897583"/>
                  </a:lnTo>
                  <a:lnTo>
                    <a:pt x="0" y="2897583"/>
                  </a:lnTo>
                  <a:close/>
                </a:path>
              </a:pathLst>
            </a:custGeom>
            <a:gradFill>
              <a:gsLst>
                <a:gs pos="0">
                  <a:srgbClr val="030305"/>
                </a:gs>
                <a:gs pos="50000">
                  <a:srgbClr val="A3B6B6"/>
                </a:gs>
                <a:gs pos="100000">
                  <a:srgbClr val="F1F7F7"/>
                </a:gs>
              </a:gsLst>
              <a:lin ang="5400000" scaled="0"/>
            </a:gradFill>
            <a:ln>
              <a:noFill/>
            </a:ln>
          </p:spPr>
        </p:sp>
        <p:sp>
          <p:nvSpPr>
            <p:cNvPr id="213" name="Google Shape;213;p13"/>
            <p:cNvSpPr txBox="1"/>
            <p:nvPr/>
          </p:nvSpPr>
          <p:spPr>
            <a:xfrm>
              <a:off x="0" y="-47625"/>
              <a:ext cx="352675" cy="294520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14" name="Google Shape;214;p13"/>
          <p:cNvGrpSpPr/>
          <p:nvPr/>
        </p:nvGrpSpPr>
        <p:grpSpPr>
          <a:xfrm rot="5400000">
            <a:off x="12208001" y="-4921763"/>
            <a:ext cx="1339063" cy="11182588"/>
            <a:chOff x="0" y="-47625"/>
            <a:chExt cx="352675" cy="2945208"/>
          </a:xfrm>
        </p:grpSpPr>
        <p:sp>
          <p:nvSpPr>
            <p:cNvPr id="215" name="Google Shape;215;p13"/>
            <p:cNvSpPr/>
            <p:nvPr/>
          </p:nvSpPr>
          <p:spPr>
            <a:xfrm>
              <a:off x="0" y="0"/>
              <a:ext cx="352675" cy="2897583"/>
            </a:xfrm>
            <a:custGeom>
              <a:rect b="b" l="l" r="r" t="t"/>
              <a:pathLst>
                <a:path extrusionOk="0" h="2897583" w="352675">
                  <a:moveTo>
                    <a:pt x="0" y="0"/>
                  </a:moveTo>
                  <a:lnTo>
                    <a:pt x="352675" y="0"/>
                  </a:lnTo>
                  <a:lnTo>
                    <a:pt x="352675" y="2897583"/>
                  </a:lnTo>
                  <a:lnTo>
                    <a:pt x="0" y="2897583"/>
                  </a:lnTo>
                  <a:close/>
                </a:path>
              </a:pathLst>
            </a:custGeom>
            <a:gradFill>
              <a:gsLst>
                <a:gs pos="0">
                  <a:srgbClr val="030305"/>
                </a:gs>
                <a:gs pos="50000">
                  <a:srgbClr val="A3B6B6"/>
                </a:gs>
                <a:gs pos="100000">
                  <a:srgbClr val="F1F7F7"/>
                </a:gs>
              </a:gsLst>
              <a:lin ang="5400000" scaled="0"/>
            </a:gradFill>
            <a:ln>
              <a:noFill/>
            </a:ln>
          </p:spPr>
        </p:sp>
        <p:sp>
          <p:nvSpPr>
            <p:cNvPr id="216" name="Google Shape;216;p13"/>
            <p:cNvSpPr txBox="1"/>
            <p:nvPr/>
          </p:nvSpPr>
          <p:spPr>
            <a:xfrm>
              <a:off x="0" y="-47625"/>
              <a:ext cx="352675" cy="294520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cxnSp>
        <p:nvCxnSpPr>
          <p:cNvPr id="217" name="Google Shape;217;p13"/>
          <p:cNvCxnSpPr/>
          <p:nvPr/>
        </p:nvCxnSpPr>
        <p:spPr>
          <a:xfrm>
            <a:off x="7286238" y="1339063"/>
            <a:ext cx="11001762" cy="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18" name="Google Shape;218;p13"/>
          <p:cNvCxnSpPr/>
          <p:nvPr/>
        </p:nvCxnSpPr>
        <p:spPr>
          <a:xfrm>
            <a:off x="7286238" y="8956907"/>
            <a:ext cx="11001762" cy="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219" name="Google Shape;219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3542" y="0"/>
            <a:ext cx="7289791" cy="10287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00"/>
        </a:solidFill>
      </p:bgPr>
    </p:bg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4" name="Google Shape;224;p14"/>
          <p:cNvGrpSpPr/>
          <p:nvPr/>
        </p:nvGrpSpPr>
        <p:grpSpPr>
          <a:xfrm>
            <a:off x="0" y="2029804"/>
            <a:ext cx="18288000" cy="5324326"/>
            <a:chOff x="0" y="-47625"/>
            <a:chExt cx="4816593" cy="1402292"/>
          </a:xfrm>
        </p:grpSpPr>
        <p:sp>
          <p:nvSpPr>
            <p:cNvPr id="225" name="Google Shape;225;p14"/>
            <p:cNvSpPr/>
            <p:nvPr/>
          </p:nvSpPr>
          <p:spPr>
            <a:xfrm>
              <a:off x="0" y="0"/>
              <a:ext cx="4816592" cy="1354667"/>
            </a:xfrm>
            <a:custGeom>
              <a:rect b="b" l="l" r="r" t="t"/>
              <a:pathLst>
                <a:path extrusionOk="0" h="1354667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1354667"/>
                  </a:lnTo>
                  <a:lnTo>
                    <a:pt x="0" y="1354667"/>
                  </a:lnTo>
                  <a:close/>
                </a:path>
              </a:pathLst>
            </a:custGeom>
            <a:gradFill>
              <a:gsLst>
                <a:gs pos="0">
                  <a:srgbClr val="030305"/>
                </a:gs>
                <a:gs pos="50000">
                  <a:srgbClr val="A3B6B6"/>
                </a:gs>
                <a:gs pos="100000">
                  <a:srgbClr val="F1F7F7"/>
                </a:gs>
              </a:gsLst>
              <a:lin ang="5400000" scaled="0"/>
            </a:gradFill>
            <a:ln>
              <a:noFill/>
            </a:ln>
          </p:spPr>
        </p:sp>
        <p:sp>
          <p:nvSpPr>
            <p:cNvPr id="226" name="Google Shape;226;p14"/>
            <p:cNvSpPr txBox="1"/>
            <p:nvPr/>
          </p:nvSpPr>
          <p:spPr>
            <a:xfrm>
              <a:off x="0" y="-47625"/>
              <a:ext cx="4816593" cy="140229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27" name="Google Shape;227;p14"/>
          <p:cNvSpPr/>
          <p:nvPr/>
        </p:nvSpPr>
        <p:spPr>
          <a:xfrm>
            <a:off x="1028700" y="2518676"/>
            <a:ext cx="3682274" cy="2176573"/>
          </a:xfrm>
          <a:custGeom>
            <a:rect b="b" l="l" r="r" t="t"/>
            <a:pathLst>
              <a:path extrusionOk="0" h="660355" w="1117173">
                <a:moveTo>
                  <a:pt x="0" y="0"/>
                </a:moveTo>
                <a:lnTo>
                  <a:pt x="1117173" y="0"/>
                </a:lnTo>
                <a:lnTo>
                  <a:pt x="1117173" y="660355"/>
                </a:lnTo>
                <a:lnTo>
                  <a:pt x="0" y="660355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100033" l="0" r="0" t="-100033"/>
            </a:stretch>
          </a:blipFill>
          <a:ln>
            <a:noFill/>
          </a:ln>
        </p:spPr>
      </p:sp>
      <p:sp>
        <p:nvSpPr>
          <p:cNvPr id="228" name="Google Shape;228;p14"/>
          <p:cNvSpPr/>
          <p:nvPr/>
        </p:nvSpPr>
        <p:spPr>
          <a:xfrm>
            <a:off x="1028700" y="4981575"/>
            <a:ext cx="3682274" cy="2176573"/>
          </a:xfrm>
          <a:custGeom>
            <a:rect b="b" l="l" r="r" t="t"/>
            <a:pathLst>
              <a:path extrusionOk="0" h="660355" w="1117173">
                <a:moveTo>
                  <a:pt x="0" y="0"/>
                </a:moveTo>
                <a:lnTo>
                  <a:pt x="1117173" y="0"/>
                </a:lnTo>
                <a:lnTo>
                  <a:pt x="1117173" y="660355"/>
                </a:lnTo>
                <a:lnTo>
                  <a:pt x="0" y="660355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-13439" l="0" r="0" t="-13440"/>
            </a:stretch>
          </a:blipFill>
          <a:ln>
            <a:noFill/>
          </a:ln>
        </p:spPr>
      </p:sp>
      <p:sp>
        <p:nvSpPr>
          <p:cNvPr id="229" name="Google Shape;229;p14"/>
          <p:cNvSpPr/>
          <p:nvPr/>
        </p:nvSpPr>
        <p:spPr>
          <a:xfrm>
            <a:off x="5207151" y="2518676"/>
            <a:ext cx="3682274" cy="2176573"/>
          </a:xfrm>
          <a:custGeom>
            <a:rect b="b" l="l" r="r" t="t"/>
            <a:pathLst>
              <a:path extrusionOk="0" h="660355" w="1117173">
                <a:moveTo>
                  <a:pt x="0" y="0"/>
                </a:moveTo>
                <a:lnTo>
                  <a:pt x="1117173" y="0"/>
                </a:lnTo>
                <a:lnTo>
                  <a:pt x="1117173" y="660355"/>
                </a:lnTo>
                <a:lnTo>
                  <a:pt x="0" y="660355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-100369" l="0" r="0" t="-100372"/>
            </a:stretch>
          </a:blipFill>
          <a:ln>
            <a:noFill/>
          </a:ln>
        </p:spPr>
      </p:sp>
      <p:sp>
        <p:nvSpPr>
          <p:cNvPr id="230" name="Google Shape;230;p14"/>
          <p:cNvSpPr/>
          <p:nvPr/>
        </p:nvSpPr>
        <p:spPr>
          <a:xfrm>
            <a:off x="5211475" y="4981575"/>
            <a:ext cx="3682274" cy="2176573"/>
          </a:xfrm>
          <a:custGeom>
            <a:rect b="b" l="l" r="r" t="t"/>
            <a:pathLst>
              <a:path extrusionOk="0" h="660355" w="1117173">
                <a:moveTo>
                  <a:pt x="0" y="0"/>
                </a:moveTo>
                <a:lnTo>
                  <a:pt x="1117173" y="0"/>
                </a:lnTo>
                <a:lnTo>
                  <a:pt x="1117173" y="660355"/>
                </a:lnTo>
                <a:lnTo>
                  <a:pt x="0" y="660355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-34584" l="0" r="0" t="-34582"/>
            </a:stretch>
          </a:blipFill>
          <a:ln>
            <a:noFill/>
          </a:ln>
        </p:spPr>
      </p:sp>
      <p:sp>
        <p:nvSpPr>
          <p:cNvPr id="231" name="Google Shape;231;p14"/>
          <p:cNvSpPr/>
          <p:nvPr/>
        </p:nvSpPr>
        <p:spPr>
          <a:xfrm>
            <a:off x="9394250" y="2518676"/>
            <a:ext cx="3682274" cy="2176573"/>
          </a:xfrm>
          <a:custGeom>
            <a:rect b="b" l="l" r="r" t="t"/>
            <a:pathLst>
              <a:path extrusionOk="0" h="660355" w="1117173">
                <a:moveTo>
                  <a:pt x="0" y="0"/>
                </a:moveTo>
                <a:lnTo>
                  <a:pt x="1117173" y="0"/>
                </a:lnTo>
                <a:lnTo>
                  <a:pt x="1117173" y="660355"/>
                </a:lnTo>
                <a:lnTo>
                  <a:pt x="0" y="660355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-106523" l="0" r="0" t="-106523"/>
            </a:stretch>
          </a:blipFill>
          <a:ln>
            <a:noFill/>
          </a:ln>
        </p:spPr>
      </p:sp>
      <p:sp>
        <p:nvSpPr>
          <p:cNvPr id="232" name="Google Shape;232;p14"/>
          <p:cNvSpPr/>
          <p:nvPr/>
        </p:nvSpPr>
        <p:spPr>
          <a:xfrm>
            <a:off x="9394250" y="4981575"/>
            <a:ext cx="3682274" cy="2176573"/>
          </a:xfrm>
          <a:custGeom>
            <a:rect b="b" l="l" r="r" t="t"/>
            <a:pathLst>
              <a:path extrusionOk="0" h="660355" w="1117173">
                <a:moveTo>
                  <a:pt x="0" y="0"/>
                </a:moveTo>
                <a:lnTo>
                  <a:pt x="1117173" y="0"/>
                </a:lnTo>
                <a:lnTo>
                  <a:pt x="1117173" y="660355"/>
                </a:lnTo>
                <a:lnTo>
                  <a:pt x="0" y="660355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-100369" l="0" r="0" t="-100372"/>
            </a:stretch>
          </a:blipFill>
          <a:ln>
            <a:noFill/>
          </a:ln>
        </p:spPr>
      </p:sp>
      <p:sp>
        <p:nvSpPr>
          <p:cNvPr id="233" name="Google Shape;233;p14"/>
          <p:cNvSpPr/>
          <p:nvPr/>
        </p:nvSpPr>
        <p:spPr>
          <a:xfrm>
            <a:off x="13577026" y="2518676"/>
            <a:ext cx="3682274" cy="2176573"/>
          </a:xfrm>
          <a:custGeom>
            <a:rect b="b" l="l" r="r" t="t"/>
            <a:pathLst>
              <a:path extrusionOk="0" h="660355" w="1117173">
                <a:moveTo>
                  <a:pt x="0" y="0"/>
                </a:moveTo>
                <a:lnTo>
                  <a:pt x="1117173" y="0"/>
                </a:lnTo>
                <a:lnTo>
                  <a:pt x="1117173" y="660355"/>
                </a:lnTo>
                <a:lnTo>
                  <a:pt x="0" y="660355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-69550" l="0" r="0" t="-69552"/>
            </a:stretch>
          </a:blipFill>
          <a:ln>
            <a:noFill/>
          </a:ln>
        </p:spPr>
      </p:sp>
      <p:sp>
        <p:nvSpPr>
          <p:cNvPr id="234" name="Google Shape;234;p14"/>
          <p:cNvSpPr/>
          <p:nvPr/>
        </p:nvSpPr>
        <p:spPr>
          <a:xfrm>
            <a:off x="13577026" y="4981575"/>
            <a:ext cx="3682274" cy="2176573"/>
          </a:xfrm>
          <a:custGeom>
            <a:rect b="b" l="l" r="r" t="t"/>
            <a:pathLst>
              <a:path extrusionOk="0" h="660355" w="1117173">
                <a:moveTo>
                  <a:pt x="0" y="0"/>
                </a:moveTo>
                <a:lnTo>
                  <a:pt x="1117173" y="0"/>
                </a:lnTo>
                <a:lnTo>
                  <a:pt x="1117173" y="660355"/>
                </a:lnTo>
                <a:lnTo>
                  <a:pt x="0" y="660355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 b="-76877" l="0" r="0" t="-76877"/>
            </a:stretch>
          </a:blipFill>
          <a:ln>
            <a:noFill/>
          </a:ln>
        </p:spPr>
      </p:sp>
      <p:sp>
        <p:nvSpPr>
          <p:cNvPr id="235" name="Google Shape;235;p14"/>
          <p:cNvSpPr txBox="1"/>
          <p:nvPr/>
        </p:nvSpPr>
        <p:spPr>
          <a:xfrm>
            <a:off x="11493858" y="9153525"/>
            <a:ext cx="5765442" cy="5238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000" u="none" cap="none" strike="noStrike">
                <a:solidFill>
                  <a:srgbClr val="FFFFFF"/>
                </a:solidFill>
                <a:latin typeface="Atkinson Hyperlegible"/>
                <a:ea typeface="Atkinson Hyperlegible"/>
                <a:cs typeface="Atkinson Hyperlegible"/>
                <a:sym typeface="Atkinson Hyperlegible"/>
              </a:rPr>
              <a:t>— Unknown</a:t>
            </a:r>
            <a:endParaRPr/>
          </a:p>
        </p:txBody>
      </p:sp>
      <p:sp>
        <p:nvSpPr>
          <p:cNvPr id="236" name="Google Shape;236;p14"/>
          <p:cNvSpPr txBox="1"/>
          <p:nvPr/>
        </p:nvSpPr>
        <p:spPr>
          <a:xfrm>
            <a:off x="1028700" y="696155"/>
            <a:ext cx="16230600" cy="12287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000" u="none" cap="none" strike="noStrike">
                <a:solidFill>
                  <a:srgbClr val="FFFFFF"/>
                </a:solidFill>
                <a:latin typeface="Atkinson Hyperlegible"/>
                <a:ea typeface="Atkinson Hyperlegible"/>
                <a:cs typeface="Atkinson Hyperlegible"/>
                <a:sym typeface="Atkinson Hyperlegible"/>
              </a:rPr>
              <a:t>Every bone has a purpose.</a:t>
            </a:r>
            <a:endParaRPr/>
          </a:p>
        </p:txBody>
      </p:sp>
      <p:sp>
        <p:nvSpPr>
          <p:cNvPr id="237" name="Google Shape;237;p14"/>
          <p:cNvSpPr txBox="1"/>
          <p:nvPr/>
        </p:nvSpPr>
        <p:spPr>
          <a:xfrm>
            <a:off x="1028700" y="7809286"/>
            <a:ext cx="16230600" cy="12287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000" u="none" cap="none" strike="noStrike">
                <a:solidFill>
                  <a:srgbClr val="FFFFFF"/>
                </a:solidFill>
                <a:latin typeface="Atkinson Hyperlegible"/>
                <a:ea typeface="Atkinson Hyperlegible"/>
                <a:cs typeface="Atkinson Hyperlegible"/>
                <a:sym typeface="Atkinson Hyperlegible"/>
              </a:rPr>
              <a:t>Every joint tells a story.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2" name="Google Shape;242;p15"/>
          <p:cNvGraphicFramePr/>
          <p:nvPr/>
        </p:nvGraphicFramePr>
        <p:xfrm>
          <a:off x="0" y="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{57B4B6E9-9F25-4BB3-92F5-750AA90DF5ED}</a:tableStyleId>
              </a:tblPr>
              <a:tblGrid>
                <a:gridCol w="9124950"/>
                <a:gridCol w="9124950"/>
              </a:tblGrid>
              <a:tr h="2562225">
                <a:tc rowSpan="4"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229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190500" marB="190500" marR="190500" marL="1905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229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190500" marB="190500" marR="190500" marL="190500" anchor="ctr">
                    <a:lnL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562225">
                <a:tc vMerge="1"/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229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190500" marB="190500" marR="190500" marL="190500" anchor="ctr">
                    <a:lnL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562225">
                <a:tc vMerge="1"/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229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190500" marB="190500" marR="190500" marL="190500" anchor="ctr">
                    <a:lnL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562225">
                <a:tc vMerge="1"/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229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190500" marB="190500" marR="190500" marL="190500" anchor="ctr">
                    <a:lnL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grpSp>
        <p:nvGrpSpPr>
          <p:cNvPr id="243" name="Google Shape;243;p15"/>
          <p:cNvGrpSpPr/>
          <p:nvPr/>
        </p:nvGrpSpPr>
        <p:grpSpPr>
          <a:xfrm>
            <a:off x="-7100" y="-286975"/>
            <a:ext cx="2445629" cy="5398117"/>
            <a:chOff x="0" y="-47625"/>
            <a:chExt cx="665894" cy="1421717"/>
          </a:xfrm>
        </p:grpSpPr>
        <p:sp>
          <p:nvSpPr>
            <p:cNvPr id="244" name="Google Shape;244;p15"/>
            <p:cNvSpPr/>
            <p:nvPr/>
          </p:nvSpPr>
          <p:spPr>
            <a:xfrm>
              <a:off x="0" y="0"/>
              <a:ext cx="665894" cy="1374092"/>
            </a:xfrm>
            <a:custGeom>
              <a:rect b="b" l="l" r="r" t="t"/>
              <a:pathLst>
                <a:path extrusionOk="0" h="1374092" w="665894">
                  <a:moveTo>
                    <a:pt x="0" y="0"/>
                  </a:moveTo>
                  <a:lnTo>
                    <a:pt x="665894" y="0"/>
                  </a:lnTo>
                  <a:lnTo>
                    <a:pt x="665894" y="1374092"/>
                  </a:lnTo>
                  <a:lnTo>
                    <a:pt x="0" y="1374092"/>
                  </a:lnTo>
                  <a:close/>
                </a:path>
              </a:pathLst>
            </a:custGeom>
            <a:gradFill>
              <a:gsLst>
                <a:gs pos="0">
                  <a:srgbClr val="030305"/>
                </a:gs>
                <a:gs pos="50000">
                  <a:srgbClr val="ABB8B8"/>
                </a:gs>
                <a:gs pos="100000">
                  <a:srgbClr val="F1F7F7"/>
                </a:gs>
              </a:gsLst>
              <a:lin ang="2700000" scaled="0"/>
            </a:gradFill>
            <a:ln>
              <a:noFill/>
            </a:ln>
          </p:spPr>
        </p:sp>
        <p:sp>
          <p:nvSpPr>
            <p:cNvPr id="245" name="Google Shape;245;p15"/>
            <p:cNvSpPr txBox="1"/>
            <p:nvPr/>
          </p:nvSpPr>
          <p:spPr>
            <a:xfrm>
              <a:off x="0" y="-47625"/>
              <a:ext cx="665894" cy="142171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46" name="Google Shape;246;p15"/>
          <p:cNvGrpSpPr/>
          <p:nvPr/>
        </p:nvGrpSpPr>
        <p:grpSpPr>
          <a:xfrm rot="10800000">
            <a:off x="390728" y="750981"/>
            <a:ext cx="1638000" cy="1638000"/>
            <a:chOff x="0" y="0"/>
            <a:chExt cx="812800" cy="812800"/>
          </a:xfrm>
        </p:grpSpPr>
        <p:sp>
          <p:nvSpPr>
            <p:cNvPr id="247" name="Google Shape;247;p15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>
              <a:gsLst>
                <a:gs pos="0">
                  <a:srgbClr val="030305"/>
                </a:gs>
                <a:gs pos="50000">
                  <a:srgbClr val="ADB8B8"/>
                </a:gs>
                <a:gs pos="100000">
                  <a:srgbClr val="F1F7F7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8" name="Google Shape;248;p15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49" name="Google Shape;249;p15"/>
          <p:cNvGrpSpPr/>
          <p:nvPr/>
        </p:nvGrpSpPr>
        <p:grpSpPr>
          <a:xfrm rot="10800000">
            <a:off x="390728" y="2931905"/>
            <a:ext cx="1638000" cy="1638000"/>
            <a:chOff x="0" y="0"/>
            <a:chExt cx="812800" cy="812800"/>
          </a:xfrm>
        </p:grpSpPr>
        <p:sp>
          <p:nvSpPr>
            <p:cNvPr id="250" name="Google Shape;250;p15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>
              <a:gsLst>
                <a:gs pos="0">
                  <a:srgbClr val="A3B6B6"/>
                </a:gs>
                <a:gs pos="50000">
                  <a:srgbClr val="030305"/>
                </a:gs>
                <a:gs pos="100000">
                  <a:srgbClr val="F1F7F7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1" name="Google Shape;251;p15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52" name="Google Shape;252;p15"/>
          <p:cNvGrpSpPr/>
          <p:nvPr/>
        </p:nvGrpSpPr>
        <p:grpSpPr>
          <a:xfrm>
            <a:off x="10061490" y="712982"/>
            <a:ext cx="7197810" cy="1142458"/>
            <a:chOff x="0" y="0"/>
            <a:chExt cx="9597080" cy="1523277"/>
          </a:xfrm>
        </p:grpSpPr>
        <p:sp>
          <p:nvSpPr>
            <p:cNvPr id="253" name="Google Shape;253;p15"/>
            <p:cNvSpPr txBox="1"/>
            <p:nvPr/>
          </p:nvSpPr>
          <p:spPr>
            <a:xfrm>
              <a:off x="0" y="0"/>
              <a:ext cx="9597080" cy="647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3200" u="none" cap="none" strike="noStrike">
                  <a:solidFill>
                    <a:srgbClr val="000000"/>
                  </a:solidFill>
                  <a:latin typeface="Atkinson Hyperlegible"/>
                  <a:ea typeface="Atkinson Hyperlegible"/>
                  <a:cs typeface="Atkinson Hyperlegible"/>
                  <a:sym typeface="Atkinson Hyperlegible"/>
                </a:rPr>
                <a:t>BONES IN THE BODY</a:t>
              </a:r>
              <a:endParaRPr/>
            </a:p>
          </p:txBody>
        </p:sp>
        <p:sp>
          <p:nvSpPr>
            <p:cNvPr id="254" name="Google Shape;254;p15"/>
            <p:cNvSpPr txBox="1"/>
            <p:nvPr/>
          </p:nvSpPr>
          <p:spPr>
            <a:xfrm>
              <a:off x="0" y="998132"/>
              <a:ext cx="9597080" cy="52514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3995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400" u="none" cap="none" strike="noStrike">
                  <a:solidFill>
                    <a:srgbClr val="000000"/>
                  </a:solidFill>
                  <a:latin typeface="Atkinson Hyperlegible"/>
                  <a:ea typeface="Atkinson Hyperlegible"/>
                  <a:cs typeface="Atkinson Hyperlegible"/>
                  <a:sym typeface="Atkinson Hyperlegible"/>
                </a:rPr>
                <a:t>Add supporting details here.</a:t>
              </a:r>
              <a:endParaRPr/>
            </a:p>
          </p:txBody>
        </p:sp>
      </p:grpSp>
      <p:grpSp>
        <p:nvGrpSpPr>
          <p:cNvPr id="255" name="Google Shape;255;p15"/>
          <p:cNvGrpSpPr/>
          <p:nvPr/>
        </p:nvGrpSpPr>
        <p:grpSpPr>
          <a:xfrm>
            <a:off x="10061490" y="5878013"/>
            <a:ext cx="7197810" cy="1142458"/>
            <a:chOff x="0" y="0"/>
            <a:chExt cx="9597080" cy="1523277"/>
          </a:xfrm>
        </p:grpSpPr>
        <p:sp>
          <p:nvSpPr>
            <p:cNvPr id="256" name="Google Shape;256;p15"/>
            <p:cNvSpPr txBox="1"/>
            <p:nvPr/>
          </p:nvSpPr>
          <p:spPr>
            <a:xfrm>
              <a:off x="0" y="0"/>
              <a:ext cx="9597080" cy="647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3200" u="none" cap="none" strike="noStrike">
                  <a:solidFill>
                    <a:srgbClr val="000000"/>
                  </a:solidFill>
                  <a:latin typeface="Atkinson Hyperlegible"/>
                  <a:ea typeface="Atkinson Hyperlegible"/>
                  <a:cs typeface="Atkinson Hyperlegible"/>
                  <a:sym typeface="Atkinson Hyperlegible"/>
                </a:rPr>
                <a:t>BONES RANKED BY SIZE</a:t>
              </a:r>
              <a:endParaRPr/>
            </a:p>
          </p:txBody>
        </p:sp>
        <p:sp>
          <p:nvSpPr>
            <p:cNvPr id="257" name="Google Shape;257;p15"/>
            <p:cNvSpPr txBox="1"/>
            <p:nvPr/>
          </p:nvSpPr>
          <p:spPr>
            <a:xfrm>
              <a:off x="0" y="998132"/>
              <a:ext cx="9597080" cy="52514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3995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400" u="none" cap="none" strike="noStrike">
                  <a:solidFill>
                    <a:srgbClr val="000000"/>
                  </a:solidFill>
                  <a:latin typeface="Atkinson Hyperlegible"/>
                  <a:ea typeface="Atkinson Hyperlegible"/>
                  <a:cs typeface="Atkinson Hyperlegible"/>
                  <a:sym typeface="Atkinson Hyperlegible"/>
                </a:rPr>
                <a:t>Add supporting details here.</a:t>
              </a:r>
              <a:endParaRPr/>
            </a:p>
          </p:txBody>
        </p:sp>
      </p:grpSp>
      <p:grpSp>
        <p:nvGrpSpPr>
          <p:cNvPr id="258" name="Google Shape;258;p15"/>
          <p:cNvGrpSpPr/>
          <p:nvPr/>
        </p:nvGrpSpPr>
        <p:grpSpPr>
          <a:xfrm>
            <a:off x="10061490" y="3265130"/>
            <a:ext cx="7197810" cy="1142458"/>
            <a:chOff x="0" y="0"/>
            <a:chExt cx="9597080" cy="1523277"/>
          </a:xfrm>
        </p:grpSpPr>
        <p:sp>
          <p:nvSpPr>
            <p:cNvPr id="259" name="Google Shape;259;p15"/>
            <p:cNvSpPr txBox="1"/>
            <p:nvPr/>
          </p:nvSpPr>
          <p:spPr>
            <a:xfrm>
              <a:off x="0" y="0"/>
              <a:ext cx="9597080" cy="647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3200" u="none" cap="none" strike="noStrike">
                  <a:solidFill>
                    <a:srgbClr val="000000"/>
                  </a:solidFill>
                  <a:latin typeface="Atkinson Hyperlegible"/>
                  <a:ea typeface="Atkinson Hyperlegible"/>
                  <a:cs typeface="Atkinson Hyperlegible"/>
                  <a:sym typeface="Atkinson Hyperlegible"/>
                </a:rPr>
                <a:t>BONES AT WORK</a:t>
              </a:r>
              <a:endParaRPr/>
            </a:p>
          </p:txBody>
        </p:sp>
        <p:sp>
          <p:nvSpPr>
            <p:cNvPr id="260" name="Google Shape;260;p15"/>
            <p:cNvSpPr txBox="1"/>
            <p:nvPr/>
          </p:nvSpPr>
          <p:spPr>
            <a:xfrm>
              <a:off x="0" y="998132"/>
              <a:ext cx="9597080" cy="52514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3995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400" u="none" cap="none" strike="noStrike">
                  <a:solidFill>
                    <a:srgbClr val="000000"/>
                  </a:solidFill>
                  <a:latin typeface="Atkinson Hyperlegible"/>
                  <a:ea typeface="Atkinson Hyperlegible"/>
                  <a:cs typeface="Atkinson Hyperlegible"/>
                  <a:sym typeface="Atkinson Hyperlegible"/>
                </a:rPr>
                <a:t>Add supporting details here.</a:t>
              </a:r>
              <a:endParaRPr/>
            </a:p>
          </p:txBody>
        </p:sp>
      </p:grpSp>
      <p:grpSp>
        <p:nvGrpSpPr>
          <p:cNvPr id="261" name="Google Shape;261;p15"/>
          <p:cNvGrpSpPr/>
          <p:nvPr/>
        </p:nvGrpSpPr>
        <p:grpSpPr>
          <a:xfrm>
            <a:off x="10061490" y="8363260"/>
            <a:ext cx="7197810" cy="1142458"/>
            <a:chOff x="0" y="0"/>
            <a:chExt cx="9597080" cy="1523277"/>
          </a:xfrm>
        </p:grpSpPr>
        <p:sp>
          <p:nvSpPr>
            <p:cNvPr id="262" name="Google Shape;262;p15"/>
            <p:cNvSpPr txBox="1"/>
            <p:nvPr/>
          </p:nvSpPr>
          <p:spPr>
            <a:xfrm>
              <a:off x="0" y="0"/>
              <a:ext cx="9597080" cy="647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3200" u="none" cap="none" strike="noStrike">
                  <a:solidFill>
                    <a:srgbClr val="000000"/>
                  </a:solidFill>
                  <a:latin typeface="Atkinson Hyperlegible"/>
                  <a:ea typeface="Atkinson Hyperlegible"/>
                  <a:cs typeface="Atkinson Hyperlegible"/>
                  <a:sym typeface="Atkinson Hyperlegible"/>
                </a:rPr>
                <a:t>FUN FACT ABOUT BONES</a:t>
              </a:r>
              <a:endParaRPr/>
            </a:p>
          </p:txBody>
        </p:sp>
        <p:sp>
          <p:nvSpPr>
            <p:cNvPr id="263" name="Google Shape;263;p15"/>
            <p:cNvSpPr txBox="1"/>
            <p:nvPr/>
          </p:nvSpPr>
          <p:spPr>
            <a:xfrm>
              <a:off x="0" y="998132"/>
              <a:ext cx="9597080" cy="52514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3995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400" u="none" cap="none" strike="noStrike">
                  <a:solidFill>
                    <a:srgbClr val="000000"/>
                  </a:solidFill>
                  <a:latin typeface="Atkinson Hyperlegible"/>
                  <a:ea typeface="Atkinson Hyperlegible"/>
                  <a:cs typeface="Atkinson Hyperlegible"/>
                  <a:sym typeface="Atkinson Hyperlegible"/>
                </a:rPr>
                <a:t>Add supporting details here.</a:t>
              </a:r>
              <a:endParaRPr/>
            </a:p>
          </p:txBody>
        </p:sp>
      </p:grpSp>
      <p:sp>
        <p:nvSpPr>
          <p:cNvPr id="264" name="Google Shape;264;p15"/>
          <p:cNvSpPr txBox="1"/>
          <p:nvPr/>
        </p:nvSpPr>
        <p:spPr>
          <a:xfrm>
            <a:off x="2964967" y="1711912"/>
            <a:ext cx="5665439" cy="15811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0400" u="none" cap="none" strike="noStrike">
                <a:solidFill>
                  <a:srgbClr val="FFFFFF"/>
                </a:solidFill>
                <a:latin typeface="Atkinson Hyperlegible"/>
                <a:ea typeface="Atkinson Hyperlegible"/>
                <a:cs typeface="Atkinson Hyperlegible"/>
                <a:sym typeface="Atkinson Hyperlegible"/>
              </a:rPr>
              <a:t>A recap</a:t>
            </a:r>
            <a:endParaRPr/>
          </a:p>
        </p:txBody>
      </p:sp>
      <p:cxnSp>
        <p:nvCxnSpPr>
          <p:cNvPr id="265" name="Google Shape;265;p15"/>
          <p:cNvCxnSpPr/>
          <p:nvPr/>
        </p:nvCxnSpPr>
        <p:spPr>
          <a:xfrm flipH="1" rot="10800000">
            <a:off x="-7095" y="5167143"/>
            <a:ext cx="7095" cy="33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66" name="Google Shape;266;p15"/>
          <p:cNvCxnSpPr/>
          <p:nvPr/>
        </p:nvCxnSpPr>
        <p:spPr>
          <a:xfrm rot="10800000">
            <a:off x="2428981" y="0"/>
            <a:ext cx="0" cy="514350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267" name="Google Shape;267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7100" y="4985288"/>
            <a:ext cx="9132052" cy="52636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2" name="Google Shape;272;p16"/>
          <p:cNvGrpSpPr/>
          <p:nvPr/>
        </p:nvGrpSpPr>
        <p:grpSpPr>
          <a:xfrm>
            <a:off x="714865" y="2228207"/>
            <a:ext cx="5097641" cy="7472652"/>
            <a:chOff x="0" y="-19050"/>
            <a:chExt cx="1342589" cy="1968106"/>
          </a:xfrm>
        </p:grpSpPr>
        <p:sp>
          <p:nvSpPr>
            <p:cNvPr id="273" name="Google Shape;273;p16"/>
            <p:cNvSpPr/>
            <p:nvPr/>
          </p:nvSpPr>
          <p:spPr>
            <a:xfrm>
              <a:off x="0" y="0"/>
              <a:ext cx="1342589" cy="1949056"/>
            </a:xfrm>
            <a:custGeom>
              <a:rect b="b" l="l" r="r" t="t"/>
              <a:pathLst>
                <a:path extrusionOk="0" h="1949056" w="1342589">
                  <a:moveTo>
                    <a:pt x="0" y="0"/>
                  </a:moveTo>
                  <a:lnTo>
                    <a:pt x="1342589" y="0"/>
                  </a:lnTo>
                  <a:lnTo>
                    <a:pt x="1342589" y="1949056"/>
                  </a:lnTo>
                  <a:lnTo>
                    <a:pt x="0" y="1949056"/>
                  </a:lnTo>
                  <a:close/>
                </a:path>
              </a:pathLst>
            </a:custGeom>
            <a:solidFill>
              <a:srgbClr val="FFFFFF"/>
            </a:solidFill>
            <a:ln cap="sq" cmpd="sng" w="19050">
              <a:solidFill>
                <a:srgbClr val="000000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274" name="Google Shape;274;p16"/>
            <p:cNvSpPr txBox="1"/>
            <p:nvPr/>
          </p:nvSpPr>
          <p:spPr>
            <a:xfrm>
              <a:off x="0" y="-19050"/>
              <a:ext cx="1342589" cy="196810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75" name="Google Shape;275;p16"/>
          <p:cNvGrpSpPr/>
          <p:nvPr/>
        </p:nvGrpSpPr>
        <p:grpSpPr>
          <a:xfrm>
            <a:off x="6060156" y="2228207"/>
            <a:ext cx="11512980" cy="7472652"/>
            <a:chOff x="0" y="-19050"/>
            <a:chExt cx="3032225" cy="1968106"/>
          </a:xfrm>
        </p:grpSpPr>
        <p:sp>
          <p:nvSpPr>
            <p:cNvPr id="276" name="Google Shape;276;p16"/>
            <p:cNvSpPr/>
            <p:nvPr/>
          </p:nvSpPr>
          <p:spPr>
            <a:xfrm>
              <a:off x="0" y="0"/>
              <a:ext cx="3032225" cy="1949056"/>
            </a:xfrm>
            <a:custGeom>
              <a:rect b="b" l="l" r="r" t="t"/>
              <a:pathLst>
                <a:path extrusionOk="0" h="1949056" w="3032225">
                  <a:moveTo>
                    <a:pt x="0" y="0"/>
                  </a:moveTo>
                  <a:lnTo>
                    <a:pt x="3032225" y="0"/>
                  </a:lnTo>
                  <a:lnTo>
                    <a:pt x="3032225" y="1949056"/>
                  </a:lnTo>
                  <a:lnTo>
                    <a:pt x="0" y="1949056"/>
                  </a:lnTo>
                  <a:close/>
                </a:path>
              </a:pathLst>
            </a:custGeom>
            <a:solidFill>
              <a:srgbClr val="FFFFFF"/>
            </a:solidFill>
            <a:ln cap="sq" cmpd="sng" w="19050">
              <a:solidFill>
                <a:srgbClr val="000000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277" name="Google Shape;277;p16"/>
            <p:cNvSpPr txBox="1"/>
            <p:nvPr/>
          </p:nvSpPr>
          <p:spPr>
            <a:xfrm>
              <a:off x="0" y="-19050"/>
              <a:ext cx="3032225" cy="196810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78" name="Google Shape;278;p16"/>
          <p:cNvGrpSpPr/>
          <p:nvPr/>
        </p:nvGrpSpPr>
        <p:grpSpPr>
          <a:xfrm>
            <a:off x="1104558" y="2712744"/>
            <a:ext cx="4318255" cy="647237"/>
            <a:chOff x="0" y="0"/>
            <a:chExt cx="1137318" cy="170466"/>
          </a:xfrm>
        </p:grpSpPr>
        <p:sp>
          <p:nvSpPr>
            <p:cNvPr id="279" name="Google Shape;279;p16"/>
            <p:cNvSpPr/>
            <p:nvPr/>
          </p:nvSpPr>
          <p:spPr>
            <a:xfrm>
              <a:off x="0" y="0"/>
              <a:ext cx="1137318" cy="170466"/>
            </a:xfrm>
            <a:custGeom>
              <a:rect b="b" l="l" r="r" t="t"/>
              <a:pathLst>
                <a:path extrusionOk="0" h="170466" w="1137318">
                  <a:moveTo>
                    <a:pt x="35857" y="0"/>
                  </a:moveTo>
                  <a:lnTo>
                    <a:pt x="1101462" y="0"/>
                  </a:lnTo>
                  <a:cubicBezTo>
                    <a:pt x="1121265" y="0"/>
                    <a:pt x="1137318" y="16054"/>
                    <a:pt x="1137318" y="35857"/>
                  </a:cubicBezTo>
                  <a:lnTo>
                    <a:pt x="1137318" y="134609"/>
                  </a:lnTo>
                  <a:cubicBezTo>
                    <a:pt x="1137318" y="144119"/>
                    <a:pt x="1133540" y="153239"/>
                    <a:pt x="1126816" y="159964"/>
                  </a:cubicBezTo>
                  <a:cubicBezTo>
                    <a:pt x="1120092" y="166688"/>
                    <a:pt x="1110971" y="170466"/>
                    <a:pt x="1101462" y="170466"/>
                  </a:cubicBezTo>
                  <a:lnTo>
                    <a:pt x="35857" y="170466"/>
                  </a:lnTo>
                  <a:cubicBezTo>
                    <a:pt x="26347" y="170466"/>
                    <a:pt x="17227" y="166688"/>
                    <a:pt x="10502" y="159964"/>
                  </a:cubicBezTo>
                  <a:cubicBezTo>
                    <a:pt x="3778" y="153239"/>
                    <a:pt x="0" y="144119"/>
                    <a:pt x="0" y="134609"/>
                  </a:cubicBezTo>
                  <a:lnTo>
                    <a:pt x="0" y="35857"/>
                  </a:lnTo>
                  <a:cubicBezTo>
                    <a:pt x="0" y="26347"/>
                    <a:pt x="3778" y="17227"/>
                    <a:pt x="10502" y="10502"/>
                  </a:cubicBezTo>
                  <a:cubicBezTo>
                    <a:pt x="17227" y="3778"/>
                    <a:pt x="26347" y="0"/>
                    <a:pt x="3585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0" name="Google Shape;280;p16"/>
            <p:cNvSpPr txBox="1"/>
            <p:nvPr/>
          </p:nvSpPr>
          <p:spPr>
            <a:xfrm>
              <a:off x="0" y="9525"/>
              <a:ext cx="1137318" cy="16094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2000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499" u="none" cap="none" strike="noStrike">
                  <a:solidFill>
                    <a:srgbClr val="FFFFFF"/>
                  </a:solidFill>
                  <a:latin typeface="Atkinson Hyperlegible"/>
                  <a:ea typeface="Atkinson Hyperlegible"/>
                  <a:cs typeface="Atkinson Hyperlegible"/>
                  <a:sym typeface="Atkinson Hyperlegible"/>
                </a:rPr>
                <a:t>Fonts</a:t>
              </a:r>
              <a:endParaRPr/>
            </a:p>
          </p:txBody>
        </p:sp>
      </p:grpSp>
      <p:grpSp>
        <p:nvGrpSpPr>
          <p:cNvPr id="281" name="Google Shape;281;p16"/>
          <p:cNvGrpSpPr/>
          <p:nvPr/>
        </p:nvGrpSpPr>
        <p:grpSpPr>
          <a:xfrm>
            <a:off x="9623087" y="2712744"/>
            <a:ext cx="4368067" cy="647237"/>
            <a:chOff x="0" y="0"/>
            <a:chExt cx="1150437" cy="170466"/>
          </a:xfrm>
        </p:grpSpPr>
        <p:sp>
          <p:nvSpPr>
            <p:cNvPr id="282" name="Google Shape;282;p16"/>
            <p:cNvSpPr/>
            <p:nvPr/>
          </p:nvSpPr>
          <p:spPr>
            <a:xfrm>
              <a:off x="0" y="0"/>
              <a:ext cx="1150437" cy="170466"/>
            </a:xfrm>
            <a:custGeom>
              <a:rect b="b" l="l" r="r" t="t"/>
              <a:pathLst>
                <a:path extrusionOk="0" h="170466" w="1150437">
                  <a:moveTo>
                    <a:pt x="35448" y="0"/>
                  </a:moveTo>
                  <a:lnTo>
                    <a:pt x="1114989" y="0"/>
                  </a:lnTo>
                  <a:cubicBezTo>
                    <a:pt x="1124391" y="0"/>
                    <a:pt x="1133407" y="3735"/>
                    <a:pt x="1140055" y="10382"/>
                  </a:cubicBezTo>
                  <a:cubicBezTo>
                    <a:pt x="1146703" y="17030"/>
                    <a:pt x="1150437" y="26046"/>
                    <a:pt x="1150437" y="35448"/>
                  </a:cubicBezTo>
                  <a:lnTo>
                    <a:pt x="1150437" y="135018"/>
                  </a:lnTo>
                  <a:cubicBezTo>
                    <a:pt x="1150437" y="144419"/>
                    <a:pt x="1146703" y="153436"/>
                    <a:pt x="1140055" y="160083"/>
                  </a:cubicBezTo>
                  <a:cubicBezTo>
                    <a:pt x="1133407" y="166731"/>
                    <a:pt x="1124391" y="170466"/>
                    <a:pt x="1114989" y="170466"/>
                  </a:cubicBezTo>
                  <a:lnTo>
                    <a:pt x="35448" y="170466"/>
                  </a:lnTo>
                  <a:cubicBezTo>
                    <a:pt x="26046" y="170466"/>
                    <a:pt x="17030" y="166731"/>
                    <a:pt x="10382" y="160083"/>
                  </a:cubicBezTo>
                  <a:cubicBezTo>
                    <a:pt x="3735" y="153436"/>
                    <a:pt x="0" y="144419"/>
                    <a:pt x="0" y="135018"/>
                  </a:cubicBezTo>
                  <a:lnTo>
                    <a:pt x="0" y="35448"/>
                  </a:lnTo>
                  <a:cubicBezTo>
                    <a:pt x="0" y="26046"/>
                    <a:pt x="3735" y="17030"/>
                    <a:pt x="10382" y="10382"/>
                  </a:cubicBezTo>
                  <a:cubicBezTo>
                    <a:pt x="17030" y="3735"/>
                    <a:pt x="26046" y="0"/>
                    <a:pt x="3544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3" name="Google Shape;283;p16"/>
            <p:cNvSpPr txBox="1"/>
            <p:nvPr/>
          </p:nvSpPr>
          <p:spPr>
            <a:xfrm>
              <a:off x="0" y="9525"/>
              <a:ext cx="1150437" cy="16094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2000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499" u="none" cap="none" strike="noStrike">
                  <a:solidFill>
                    <a:srgbClr val="FFFFFF"/>
                  </a:solidFill>
                  <a:latin typeface="Atkinson Hyperlegible"/>
                  <a:ea typeface="Atkinson Hyperlegible"/>
                  <a:cs typeface="Atkinson Hyperlegible"/>
                  <a:sym typeface="Atkinson Hyperlegible"/>
                </a:rPr>
                <a:t>Design Elements / Icons</a:t>
              </a:r>
              <a:endParaRPr/>
            </a:p>
          </p:txBody>
        </p:sp>
      </p:grpSp>
      <p:grpSp>
        <p:nvGrpSpPr>
          <p:cNvPr id="284" name="Google Shape;284;p16"/>
          <p:cNvGrpSpPr/>
          <p:nvPr/>
        </p:nvGrpSpPr>
        <p:grpSpPr>
          <a:xfrm>
            <a:off x="1104558" y="7347143"/>
            <a:ext cx="4318255" cy="647237"/>
            <a:chOff x="0" y="0"/>
            <a:chExt cx="1137318" cy="170466"/>
          </a:xfrm>
        </p:grpSpPr>
        <p:sp>
          <p:nvSpPr>
            <p:cNvPr id="285" name="Google Shape;285;p16"/>
            <p:cNvSpPr/>
            <p:nvPr/>
          </p:nvSpPr>
          <p:spPr>
            <a:xfrm>
              <a:off x="0" y="0"/>
              <a:ext cx="1137318" cy="170466"/>
            </a:xfrm>
            <a:custGeom>
              <a:rect b="b" l="l" r="r" t="t"/>
              <a:pathLst>
                <a:path extrusionOk="0" h="170466" w="1137318">
                  <a:moveTo>
                    <a:pt x="35857" y="0"/>
                  </a:moveTo>
                  <a:lnTo>
                    <a:pt x="1101462" y="0"/>
                  </a:lnTo>
                  <a:cubicBezTo>
                    <a:pt x="1121265" y="0"/>
                    <a:pt x="1137318" y="16054"/>
                    <a:pt x="1137318" y="35857"/>
                  </a:cubicBezTo>
                  <a:lnTo>
                    <a:pt x="1137318" y="134609"/>
                  </a:lnTo>
                  <a:cubicBezTo>
                    <a:pt x="1137318" y="144119"/>
                    <a:pt x="1133540" y="153239"/>
                    <a:pt x="1126816" y="159964"/>
                  </a:cubicBezTo>
                  <a:cubicBezTo>
                    <a:pt x="1120092" y="166688"/>
                    <a:pt x="1110971" y="170466"/>
                    <a:pt x="1101462" y="170466"/>
                  </a:cubicBezTo>
                  <a:lnTo>
                    <a:pt x="35857" y="170466"/>
                  </a:lnTo>
                  <a:cubicBezTo>
                    <a:pt x="26347" y="170466"/>
                    <a:pt x="17227" y="166688"/>
                    <a:pt x="10502" y="159964"/>
                  </a:cubicBezTo>
                  <a:cubicBezTo>
                    <a:pt x="3778" y="153239"/>
                    <a:pt x="0" y="144119"/>
                    <a:pt x="0" y="134609"/>
                  </a:cubicBezTo>
                  <a:lnTo>
                    <a:pt x="0" y="35857"/>
                  </a:lnTo>
                  <a:cubicBezTo>
                    <a:pt x="0" y="26347"/>
                    <a:pt x="3778" y="17227"/>
                    <a:pt x="10502" y="10502"/>
                  </a:cubicBezTo>
                  <a:cubicBezTo>
                    <a:pt x="17227" y="3778"/>
                    <a:pt x="26347" y="0"/>
                    <a:pt x="3585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6" name="Google Shape;286;p16"/>
            <p:cNvSpPr txBox="1"/>
            <p:nvPr/>
          </p:nvSpPr>
          <p:spPr>
            <a:xfrm>
              <a:off x="0" y="9525"/>
              <a:ext cx="1137318" cy="16094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2000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499" u="none" cap="none" strike="noStrike">
                  <a:solidFill>
                    <a:srgbClr val="FFFFFF"/>
                  </a:solidFill>
                  <a:latin typeface="Atkinson Hyperlegible"/>
                  <a:ea typeface="Atkinson Hyperlegible"/>
                  <a:cs typeface="Atkinson Hyperlegible"/>
                  <a:sym typeface="Atkinson Hyperlegible"/>
                </a:rPr>
                <a:t>Colors</a:t>
              </a:r>
              <a:endParaRPr/>
            </a:p>
          </p:txBody>
        </p:sp>
      </p:grpSp>
      <p:grpSp>
        <p:nvGrpSpPr>
          <p:cNvPr id="287" name="Google Shape;287;p16"/>
          <p:cNvGrpSpPr/>
          <p:nvPr/>
        </p:nvGrpSpPr>
        <p:grpSpPr>
          <a:xfrm>
            <a:off x="1249355" y="8261080"/>
            <a:ext cx="725897" cy="725897"/>
            <a:chOff x="0" y="0"/>
            <a:chExt cx="812800" cy="812800"/>
          </a:xfrm>
        </p:grpSpPr>
        <p:sp>
          <p:nvSpPr>
            <p:cNvPr id="288" name="Google Shape;288;p16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/>
            </a:solidFill>
            <a:ln cap="sq" cmpd="sng" w="19050">
              <a:solidFill>
                <a:srgbClr val="000000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9" name="Google Shape;289;p16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90" name="Google Shape;290;p16"/>
          <p:cNvGrpSpPr/>
          <p:nvPr/>
        </p:nvGrpSpPr>
        <p:grpSpPr>
          <a:xfrm>
            <a:off x="2064714" y="8261080"/>
            <a:ext cx="725897" cy="725897"/>
            <a:chOff x="0" y="0"/>
            <a:chExt cx="812800" cy="812800"/>
          </a:xfrm>
        </p:grpSpPr>
        <p:sp>
          <p:nvSpPr>
            <p:cNvPr id="291" name="Google Shape;291;p16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 cap="sq" cmpd="sng" w="19050">
              <a:solidFill>
                <a:srgbClr val="000000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2" name="Google Shape;292;p16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93" name="Google Shape;293;p16"/>
          <p:cNvGrpSpPr/>
          <p:nvPr/>
        </p:nvGrpSpPr>
        <p:grpSpPr>
          <a:xfrm>
            <a:off x="2943011" y="8261080"/>
            <a:ext cx="725897" cy="725897"/>
            <a:chOff x="0" y="0"/>
            <a:chExt cx="812800" cy="812800"/>
          </a:xfrm>
        </p:grpSpPr>
        <p:sp>
          <p:nvSpPr>
            <p:cNvPr id="294" name="Google Shape;294;p16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>
              <a:gsLst>
                <a:gs pos="0">
                  <a:srgbClr val="030305"/>
                </a:gs>
                <a:gs pos="50000">
                  <a:srgbClr val="A3B6B6"/>
                </a:gs>
                <a:gs pos="100000">
                  <a:srgbClr val="F1F7F7"/>
                </a:gs>
              </a:gsLst>
              <a:lin ang="5400000" scaled="0"/>
            </a:gradFill>
            <a:ln cap="sq" cmpd="sng" w="19050">
              <a:solidFill>
                <a:srgbClr val="000000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5" name="Google Shape;295;p16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96" name="Google Shape;296;p16"/>
          <p:cNvGrpSpPr/>
          <p:nvPr/>
        </p:nvGrpSpPr>
        <p:grpSpPr>
          <a:xfrm>
            <a:off x="3819515" y="8261080"/>
            <a:ext cx="725897" cy="725897"/>
            <a:chOff x="0" y="0"/>
            <a:chExt cx="812800" cy="812800"/>
          </a:xfrm>
        </p:grpSpPr>
        <p:sp>
          <p:nvSpPr>
            <p:cNvPr id="297" name="Google Shape;297;p16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>
              <a:gsLst>
                <a:gs pos="0">
                  <a:srgbClr val="030305"/>
                </a:gs>
                <a:gs pos="50000">
                  <a:srgbClr val="ADB8B8"/>
                </a:gs>
                <a:gs pos="100000">
                  <a:srgbClr val="F1F7F7"/>
                </a:gs>
              </a:gsLst>
              <a:path path="circle">
                <a:fillToRect b="50%" l="50%" r="50%" t="50%"/>
              </a:path>
              <a:tileRect/>
            </a:gradFill>
            <a:ln cap="sq" cmpd="sng" w="19050">
              <a:solidFill>
                <a:srgbClr val="000000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8" name="Google Shape;298;p16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99" name="Google Shape;299;p16"/>
          <p:cNvGrpSpPr/>
          <p:nvPr/>
        </p:nvGrpSpPr>
        <p:grpSpPr>
          <a:xfrm>
            <a:off x="4696916" y="8261080"/>
            <a:ext cx="725897" cy="725897"/>
            <a:chOff x="0" y="0"/>
            <a:chExt cx="812800" cy="812800"/>
          </a:xfrm>
        </p:grpSpPr>
        <p:sp>
          <p:nvSpPr>
            <p:cNvPr id="300" name="Google Shape;300;p16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>
              <a:gsLst>
                <a:gs pos="0">
                  <a:srgbClr val="A3B6B6"/>
                </a:gs>
                <a:gs pos="50000">
                  <a:srgbClr val="030305"/>
                </a:gs>
                <a:gs pos="100000">
                  <a:srgbClr val="F1F7F7"/>
                </a:gs>
              </a:gsLst>
              <a:path path="circle">
                <a:fillToRect b="50%" l="50%" r="50%" t="50%"/>
              </a:path>
              <a:tileRect/>
            </a:gradFill>
            <a:ln cap="sq" cmpd="sng" w="19050">
              <a:solidFill>
                <a:srgbClr val="000000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1" name="Google Shape;301;p16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02" name="Google Shape;302;p16"/>
          <p:cNvSpPr txBox="1"/>
          <p:nvPr/>
        </p:nvSpPr>
        <p:spPr>
          <a:xfrm>
            <a:off x="1173043" y="3677553"/>
            <a:ext cx="4181285" cy="51003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700" u="none" cap="none" strike="noStrike">
                <a:solidFill>
                  <a:srgbClr val="000000"/>
                </a:solidFill>
                <a:latin typeface="Atkinson Hyperlegible"/>
                <a:ea typeface="Atkinson Hyperlegible"/>
                <a:cs typeface="Atkinson Hyperlegible"/>
                <a:sym typeface="Atkinson Hyperlegible"/>
              </a:rPr>
              <a:t>This presentation template</a:t>
            </a:r>
            <a:endParaRPr/>
          </a:p>
          <a:p>
            <a:pPr indent="0" lvl="0" marL="0" marR="0" rtl="0" algn="ctr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700" u="none" cap="none" strike="noStrike">
                <a:solidFill>
                  <a:srgbClr val="000000"/>
                </a:solidFill>
                <a:latin typeface="Atkinson Hyperlegible"/>
                <a:ea typeface="Atkinson Hyperlegible"/>
                <a:cs typeface="Atkinson Hyperlegible"/>
                <a:sym typeface="Atkinson Hyperlegible"/>
              </a:rPr>
              <a:t>uses the following free fonts:</a:t>
            </a:r>
            <a:endParaRPr/>
          </a:p>
        </p:txBody>
      </p:sp>
      <p:sp>
        <p:nvSpPr>
          <p:cNvPr id="303" name="Google Shape;303;p16"/>
          <p:cNvSpPr txBox="1"/>
          <p:nvPr/>
        </p:nvSpPr>
        <p:spPr>
          <a:xfrm>
            <a:off x="1116102" y="6770364"/>
            <a:ext cx="4368067" cy="25285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700" u="none" cap="none" strike="noStrike">
                <a:solidFill>
                  <a:srgbClr val="000000"/>
                </a:solidFill>
                <a:latin typeface="Atkinson Hyperlegible"/>
                <a:ea typeface="Atkinson Hyperlegible"/>
                <a:cs typeface="Atkinson Hyperlegible"/>
                <a:sym typeface="Atkinson Hyperlegible"/>
              </a:rPr>
              <a:t>You can find these fonts online too.</a:t>
            </a:r>
            <a:endParaRPr/>
          </a:p>
        </p:txBody>
      </p:sp>
      <p:sp>
        <p:nvSpPr>
          <p:cNvPr id="304" name="Google Shape;304;p16"/>
          <p:cNvSpPr txBox="1"/>
          <p:nvPr/>
        </p:nvSpPr>
        <p:spPr>
          <a:xfrm>
            <a:off x="1311164" y="4965310"/>
            <a:ext cx="3905043" cy="37472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3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797" u="none" cap="none" strike="noStrike">
                <a:solidFill>
                  <a:srgbClr val="000000"/>
                </a:solidFill>
                <a:latin typeface="Atkinson Hyperlegible"/>
                <a:ea typeface="Atkinson Hyperlegible"/>
                <a:cs typeface="Atkinson Hyperlegible"/>
                <a:sym typeface="Atkinson Hyperlegible"/>
              </a:rPr>
              <a:t>Atkinson Hyperlegible</a:t>
            </a:r>
            <a:endParaRPr/>
          </a:p>
        </p:txBody>
      </p:sp>
      <p:sp>
        <p:nvSpPr>
          <p:cNvPr id="305" name="Google Shape;305;p16"/>
          <p:cNvSpPr txBox="1"/>
          <p:nvPr/>
        </p:nvSpPr>
        <p:spPr>
          <a:xfrm>
            <a:off x="1523971" y="6004102"/>
            <a:ext cx="3479429" cy="27388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300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97" u="none" cap="none" strike="noStrike">
                <a:solidFill>
                  <a:srgbClr val="000000"/>
                </a:solidFill>
                <a:latin typeface="Atkinson Hyperlegible"/>
                <a:ea typeface="Atkinson Hyperlegible"/>
                <a:cs typeface="Atkinson Hyperlegible"/>
                <a:sym typeface="Atkinson Hyperlegible"/>
              </a:rPr>
              <a:t>Atkinson Hyperlegible</a:t>
            </a:r>
            <a:endParaRPr/>
          </a:p>
        </p:txBody>
      </p:sp>
      <p:sp>
        <p:nvSpPr>
          <p:cNvPr id="306" name="Google Shape;306;p16"/>
          <p:cNvSpPr txBox="1"/>
          <p:nvPr/>
        </p:nvSpPr>
        <p:spPr>
          <a:xfrm>
            <a:off x="2319155" y="4711741"/>
            <a:ext cx="1889061" cy="20594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3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597" u="none" cap="none" strike="noStrike">
                <a:solidFill>
                  <a:srgbClr val="000000"/>
                </a:solidFill>
                <a:latin typeface="Atkinson Hyperlegible"/>
                <a:ea typeface="Atkinson Hyperlegible"/>
                <a:cs typeface="Atkinson Hyperlegible"/>
                <a:sym typeface="Atkinson Hyperlegible"/>
              </a:rPr>
              <a:t>TITLES:</a:t>
            </a:r>
            <a:endParaRPr/>
          </a:p>
        </p:txBody>
      </p:sp>
      <p:sp>
        <p:nvSpPr>
          <p:cNvPr id="307" name="Google Shape;307;p16"/>
          <p:cNvSpPr txBox="1"/>
          <p:nvPr/>
        </p:nvSpPr>
        <p:spPr>
          <a:xfrm>
            <a:off x="2319155" y="5712433"/>
            <a:ext cx="1889061" cy="20594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3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597" u="none" cap="none" strike="noStrike">
                <a:solidFill>
                  <a:srgbClr val="000000"/>
                </a:solidFill>
                <a:latin typeface="Atkinson Hyperlegible"/>
                <a:ea typeface="Atkinson Hyperlegible"/>
                <a:cs typeface="Atkinson Hyperlegible"/>
                <a:sym typeface="Atkinson Hyperlegible"/>
              </a:rPr>
              <a:t>BODY TEXT:</a:t>
            </a:r>
            <a:endParaRPr/>
          </a:p>
        </p:txBody>
      </p:sp>
      <p:sp>
        <p:nvSpPr>
          <p:cNvPr id="308" name="Google Shape;308;p16"/>
          <p:cNvSpPr txBox="1"/>
          <p:nvPr/>
        </p:nvSpPr>
        <p:spPr>
          <a:xfrm>
            <a:off x="1249355" y="9102151"/>
            <a:ext cx="725897" cy="1809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99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200" u="none" cap="none" strike="noStrike">
                <a:solidFill>
                  <a:srgbClr val="000000"/>
                </a:solidFill>
                <a:latin typeface="Atkinson Hyperlegible"/>
                <a:ea typeface="Atkinson Hyperlegible"/>
                <a:cs typeface="Atkinson Hyperlegible"/>
                <a:sym typeface="Atkinson Hyperlegible"/>
              </a:rPr>
              <a:t>#000000</a:t>
            </a:r>
            <a:endParaRPr/>
          </a:p>
        </p:txBody>
      </p:sp>
      <p:sp>
        <p:nvSpPr>
          <p:cNvPr id="309" name="Google Shape;309;p16"/>
          <p:cNvSpPr txBox="1"/>
          <p:nvPr/>
        </p:nvSpPr>
        <p:spPr>
          <a:xfrm>
            <a:off x="2064714" y="9102151"/>
            <a:ext cx="725897" cy="1809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99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200" u="none" cap="none" strike="noStrike">
                <a:solidFill>
                  <a:srgbClr val="000000"/>
                </a:solidFill>
                <a:latin typeface="Atkinson Hyperlegible"/>
                <a:ea typeface="Atkinson Hyperlegible"/>
                <a:cs typeface="Atkinson Hyperlegible"/>
                <a:sym typeface="Atkinson Hyperlegible"/>
              </a:rPr>
              <a:t>#FFFFFF</a:t>
            </a:r>
            <a:endParaRPr/>
          </a:p>
        </p:txBody>
      </p:sp>
      <p:sp>
        <p:nvSpPr>
          <p:cNvPr id="310" name="Google Shape;310;p16"/>
          <p:cNvSpPr txBox="1"/>
          <p:nvPr/>
        </p:nvSpPr>
        <p:spPr>
          <a:xfrm>
            <a:off x="3800933" y="1605212"/>
            <a:ext cx="10686133" cy="3143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00" u="none" cap="none" strike="noStrike">
                <a:solidFill>
                  <a:srgbClr val="000000"/>
                </a:solidFill>
                <a:latin typeface="Atkinson Hyperlegible"/>
                <a:ea typeface="Atkinson Hyperlegible"/>
                <a:cs typeface="Atkinson Hyperlegible"/>
                <a:sym typeface="Atkinson Hyperlegible"/>
              </a:rPr>
              <a:t>Use these in your presentation. Delete or hide this page before presenting. </a:t>
            </a:r>
            <a:endParaRPr/>
          </a:p>
        </p:txBody>
      </p:sp>
      <p:sp>
        <p:nvSpPr>
          <p:cNvPr id="311" name="Google Shape;311;p16"/>
          <p:cNvSpPr txBox="1"/>
          <p:nvPr/>
        </p:nvSpPr>
        <p:spPr>
          <a:xfrm>
            <a:off x="5469973" y="709966"/>
            <a:ext cx="7348055" cy="8483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399" u="none" cap="none" strike="noStrike">
                <a:solidFill>
                  <a:srgbClr val="000000"/>
                </a:solidFill>
                <a:latin typeface="Atkinson Hyperlegible"/>
                <a:ea typeface="Atkinson Hyperlegible"/>
                <a:cs typeface="Atkinson Hyperlegible"/>
                <a:sym typeface="Atkinson Hyperlegible"/>
              </a:rPr>
              <a:t>Resource Page</a:t>
            </a:r>
            <a:endParaRPr/>
          </a:p>
        </p:txBody>
      </p:sp>
      <p:grpSp>
        <p:nvGrpSpPr>
          <p:cNvPr id="312" name="Google Shape;312;p16"/>
          <p:cNvGrpSpPr/>
          <p:nvPr/>
        </p:nvGrpSpPr>
        <p:grpSpPr>
          <a:xfrm>
            <a:off x="6703437" y="3432269"/>
            <a:ext cx="1639568" cy="3005589"/>
            <a:chOff x="0" y="-47625"/>
            <a:chExt cx="431820" cy="791595"/>
          </a:xfrm>
        </p:grpSpPr>
        <p:sp>
          <p:nvSpPr>
            <p:cNvPr id="313" name="Google Shape;313;p16"/>
            <p:cNvSpPr/>
            <p:nvPr/>
          </p:nvSpPr>
          <p:spPr>
            <a:xfrm>
              <a:off x="0" y="0"/>
              <a:ext cx="431820" cy="743970"/>
            </a:xfrm>
            <a:custGeom>
              <a:rect b="b" l="l" r="r" t="t"/>
              <a:pathLst>
                <a:path extrusionOk="0" h="743970" w="431820">
                  <a:moveTo>
                    <a:pt x="0" y="0"/>
                  </a:moveTo>
                  <a:lnTo>
                    <a:pt x="431820" y="0"/>
                  </a:lnTo>
                  <a:lnTo>
                    <a:pt x="431820" y="743970"/>
                  </a:lnTo>
                  <a:lnTo>
                    <a:pt x="0" y="743970"/>
                  </a:lnTo>
                  <a:close/>
                </a:path>
              </a:pathLst>
            </a:custGeom>
            <a:gradFill>
              <a:gsLst>
                <a:gs pos="0">
                  <a:srgbClr val="030305"/>
                </a:gs>
                <a:gs pos="50000">
                  <a:srgbClr val="ABB8B8"/>
                </a:gs>
                <a:gs pos="100000">
                  <a:srgbClr val="F1F7F7"/>
                </a:gs>
              </a:gsLst>
              <a:lin ang="2700000" scaled="0"/>
            </a:gradFill>
            <a:ln>
              <a:noFill/>
            </a:ln>
          </p:spPr>
        </p:sp>
        <p:sp>
          <p:nvSpPr>
            <p:cNvPr id="314" name="Google Shape;314;p16"/>
            <p:cNvSpPr txBox="1"/>
            <p:nvPr/>
          </p:nvSpPr>
          <p:spPr>
            <a:xfrm>
              <a:off x="0" y="-47625"/>
              <a:ext cx="431820" cy="79159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15" name="Google Shape;315;p16"/>
          <p:cNvGrpSpPr/>
          <p:nvPr/>
        </p:nvGrpSpPr>
        <p:grpSpPr>
          <a:xfrm>
            <a:off x="10722897" y="3740270"/>
            <a:ext cx="1638000" cy="1638000"/>
            <a:chOff x="0" y="0"/>
            <a:chExt cx="812800" cy="812800"/>
          </a:xfrm>
        </p:grpSpPr>
        <p:sp>
          <p:nvSpPr>
            <p:cNvPr id="316" name="Google Shape;316;p16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>
              <a:gsLst>
                <a:gs pos="0">
                  <a:srgbClr val="030305"/>
                </a:gs>
                <a:gs pos="50000">
                  <a:srgbClr val="ADB8B8"/>
                </a:gs>
                <a:gs pos="100000">
                  <a:srgbClr val="F1F7F7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7" name="Google Shape;317;p16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18" name="Google Shape;318;p16"/>
          <p:cNvGrpSpPr/>
          <p:nvPr/>
        </p:nvGrpSpPr>
        <p:grpSpPr>
          <a:xfrm>
            <a:off x="8713422" y="3740270"/>
            <a:ext cx="1638000" cy="1638000"/>
            <a:chOff x="0" y="0"/>
            <a:chExt cx="812800" cy="812800"/>
          </a:xfrm>
        </p:grpSpPr>
        <p:sp>
          <p:nvSpPr>
            <p:cNvPr id="319" name="Google Shape;319;p16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>
              <a:gsLst>
                <a:gs pos="0">
                  <a:srgbClr val="A3B6B6"/>
                </a:gs>
                <a:gs pos="50000">
                  <a:srgbClr val="030305"/>
                </a:gs>
                <a:gs pos="100000">
                  <a:srgbClr val="F1F7F7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0" name="Google Shape;320;p16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21" name="Google Shape;321;p16"/>
          <p:cNvSpPr/>
          <p:nvPr/>
        </p:nvSpPr>
        <p:spPr>
          <a:xfrm>
            <a:off x="6703437" y="6761707"/>
            <a:ext cx="3617055" cy="2430817"/>
          </a:xfrm>
          <a:custGeom>
            <a:rect b="b" l="l" r="r" t="t"/>
            <a:pathLst>
              <a:path extrusionOk="0" h="662314" w="985523">
                <a:moveTo>
                  <a:pt x="0" y="0"/>
                </a:moveTo>
                <a:lnTo>
                  <a:pt x="985523" y="0"/>
                </a:lnTo>
                <a:lnTo>
                  <a:pt x="985523" y="662314"/>
                </a:lnTo>
                <a:lnTo>
                  <a:pt x="0" y="662314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24396" l="0" r="0" t="-24397"/>
            </a:stretch>
          </a:blipFill>
          <a:ln>
            <a:noFill/>
          </a:ln>
        </p:spPr>
      </p:sp>
      <p:sp>
        <p:nvSpPr>
          <p:cNvPr id="322" name="Google Shape;322;p16"/>
          <p:cNvSpPr/>
          <p:nvPr/>
        </p:nvSpPr>
        <p:spPr>
          <a:xfrm rot="5400000">
            <a:off x="11222311" y="6156932"/>
            <a:ext cx="2419099" cy="3628649"/>
          </a:xfrm>
          <a:custGeom>
            <a:rect b="b" l="l" r="r" t="t"/>
            <a:pathLst>
              <a:path extrusionOk="0" h="3628649" w="2419099">
                <a:moveTo>
                  <a:pt x="0" y="0"/>
                </a:moveTo>
                <a:lnTo>
                  <a:pt x="2419100" y="0"/>
                </a:lnTo>
                <a:lnTo>
                  <a:pt x="2419100" y="3628649"/>
                </a:lnTo>
                <a:lnTo>
                  <a:pt x="0" y="362864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323" name="Google Shape;323;p16"/>
          <p:cNvGrpSpPr/>
          <p:nvPr/>
        </p:nvGrpSpPr>
        <p:grpSpPr>
          <a:xfrm>
            <a:off x="12708737" y="3670449"/>
            <a:ext cx="4196490" cy="1698284"/>
            <a:chOff x="0" y="-26902"/>
            <a:chExt cx="1616898" cy="654345"/>
          </a:xfrm>
        </p:grpSpPr>
        <p:sp>
          <p:nvSpPr>
            <p:cNvPr id="324" name="Google Shape;324;p16"/>
            <p:cNvSpPr/>
            <p:nvPr/>
          </p:nvSpPr>
          <p:spPr>
            <a:xfrm>
              <a:off x="0" y="0"/>
              <a:ext cx="1616898" cy="627443"/>
            </a:xfrm>
            <a:custGeom>
              <a:rect b="b" l="l" r="r" t="t"/>
              <a:pathLst>
                <a:path extrusionOk="0" h="627443" w="1616898">
                  <a:moveTo>
                    <a:pt x="808449" y="0"/>
                  </a:moveTo>
                  <a:cubicBezTo>
                    <a:pt x="361955" y="0"/>
                    <a:pt x="0" y="140458"/>
                    <a:pt x="0" y="313722"/>
                  </a:cubicBezTo>
                  <a:cubicBezTo>
                    <a:pt x="0" y="486985"/>
                    <a:pt x="361955" y="627443"/>
                    <a:pt x="808449" y="627443"/>
                  </a:cubicBezTo>
                  <a:cubicBezTo>
                    <a:pt x="1254943" y="627443"/>
                    <a:pt x="1616898" y="486985"/>
                    <a:pt x="1616898" y="313722"/>
                  </a:cubicBezTo>
                  <a:cubicBezTo>
                    <a:pt x="1616898" y="140458"/>
                    <a:pt x="1254943" y="0"/>
                    <a:pt x="808449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47625">
              <a:solidFill>
                <a:srgbClr val="000000"/>
              </a:solidFill>
              <a:prstDash val="dot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5" name="Google Shape;325;p16"/>
            <p:cNvSpPr txBox="1"/>
            <p:nvPr/>
          </p:nvSpPr>
          <p:spPr>
            <a:xfrm>
              <a:off x="151584" y="-26902"/>
              <a:ext cx="1313730" cy="59552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341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26" name="Google Shape;326;p16"/>
          <p:cNvGrpSpPr/>
          <p:nvPr/>
        </p:nvGrpSpPr>
        <p:grpSpPr>
          <a:xfrm rot="-5400000">
            <a:off x="12320797" y="1853427"/>
            <a:ext cx="693293" cy="8475568"/>
            <a:chOff x="0" y="-47625"/>
            <a:chExt cx="182596" cy="2232248"/>
          </a:xfrm>
        </p:grpSpPr>
        <p:sp>
          <p:nvSpPr>
            <p:cNvPr id="327" name="Google Shape;327;p16"/>
            <p:cNvSpPr/>
            <p:nvPr/>
          </p:nvSpPr>
          <p:spPr>
            <a:xfrm>
              <a:off x="0" y="0"/>
              <a:ext cx="182596" cy="2184623"/>
            </a:xfrm>
            <a:custGeom>
              <a:rect b="b" l="l" r="r" t="t"/>
              <a:pathLst>
                <a:path extrusionOk="0" h="2184623" w="182596">
                  <a:moveTo>
                    <a:pt x="0" y="0"/>
                  </a:moveTo>
                  <a:lnTo>
                    <a:pt x="182596" y="0"/>
                  </a:lnTo>
                  <a:lnTo>
                    <a:pt x="182596" y="2184623"/>
                  </a:lnTo>
                  <a:lnTo>
                    <a:pt x="0" y="2184623"/>
                  </a:lnTo>
                  <a:close/>
                </a:path>
              </a:pathLst>
            </a:custGeom>
            <a:gradFill>
              <a:gsLst>
                <a:gs pos="0">
                  <a:srgbClr val="030305"/>
                </a:gs>
                <a:gs pos="50000">
                  <a:srgbClr val="A3B6B6"/>
                </a:gs>
                <a:gs pos="100000">
                  <a:srgbClr val="F1F7F7"/>
                </a:gs>
              </a:gsLst>
              <a:lin ang="5400000" scaled="0"/>
            </a:gradFill>
            <a:ln>
              <a:noFill/>
            </a:ln>
          </p:spPr>
        </p:sp>
        <p:sp>
          <p:nvSpPr>
            <p:cNvPr id="328" name="Google Shape;328;p16"/>
            <p:cNvSpPr txBox="1"/>
            <p:nvPr/>
          </p:nvSpPr>
          <p:spPr>
            <a:xfrm>
              <a:off x="0" y="-47625"/>
              <a:ext cx="182596" cy="223224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29" name="Google Shape;329;p16"/>
          <p:cNvSpPr/>
          <p:nvPr/>
        </p:nvSpPr>
        <p:spPr>
          <a:xfrm>
            <a:off x="14543230" y="6695932"/>
            <a:ext cx="2361997" cy="1180999"/>
          </a:xfrm>
          <a:custGeom>
            <a:rect b="b" l="l" r="r" t="t"/>
            <a:pathLst>
              <a:path extrusionOk="0" h="3175000" w="6350000">
                <a:moveTo>
                  <a:pt x="6350000" y="3175000"/>
                </a:moveTo>
                <a:lnTo>
                  <a:pt x="0" y="3175000"/>
                </a:lnTo>
                <a:cubicBezTo>
                  <a:pt x="0" y="1421498"/>
                  <a:pt x="1421498" y="0"/>
                  <a:pt x="3175000" y="0"/>
                </a:cubicBezTo>
                <a:cubicBezTo>
                  <a:pt x="4928502" y="0"/>
                  <a:pt x="6350000" y="1421498"/>
                  <a:pt x="6350000" y="3175000"/>
                </a:cubicBezTo>
                <a:close/>
              </a:path>
            </a:pathLst>
          </a:custGeom>
          <a:gradFill>
            <a:gsLst>
              <a:gs pos="0">
                <a:srgbClr val="A3B6B6"/>
              </a:gs>
              <a:gs pos="50000">
                <a:srgbClr val="F1F7F7"/>
              </a:gs>
              <a:gs pos="100000">
                <a:srgbClr val="030305"/>
              </a:gs>
            </a:gsLst>
            <a:lin ang="5400000" scaled="0"/>
          </a:gradFill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0" name="Google Shape;330;p16"/>
          <p:cNvSpPr/>
          <p:nvPr/>
        </p:nvSpPr>
        <p:spPr>
          <a:xfrm rot="10800000">
            <a:off x="14543230" y="8011526"/>
            <a:ext cx="2361997" cy="1180999"/>
          </a:xfrm>
          <a:custGeom>
            <a:rect b="b" l="l" r="r" t="t"/>
            <a:pathLst>
              <a:path extrusionOk="0" h="3175000" w="6350000">
                <a:moveTo>
                  <a:pt x="6350000" y="3175000"/>
                </a:moveTo>
                <a:lnTo>
                  <a:pt x="0" y="3175000"/>
                </a:lnTo>
                <a:cubicBezTo>
                  <a:pt x="0" y="1421498"/>
                  <a:pt x="1421498" y="0"/>
                  <a:pt x="3175000" y="0"/>
                </a:cubicBezTo>
                <a:cubicBezTo>
                  <a:pt x="4928502" y="0"/>
                  <a:pt x="6350000" y="1421498"/>
                  <a:pt x="6350000" y="3175000"/>
                </a:cubicBezTo>
                <a:close/>
              </a:path>
            </a:pathLst>
          </a:custGeom>
          <a:gradFill>
            <a:gsLst>
              <a:gs pos="0">
                <a:srgbClr val="030305"/>
              </a:gs>
              <a:gs pos="50000">
                <a:srgbClr val="A3B6B6"/>
              </a:gs>
              <a:gs pos="100000">
                <a:srgbClr val="F1F7F7"/>
              </a:gs>
            </a:gsLst>
            <a:lin ang="5400000" scaled="0"/>
          </a:gradFill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