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Cormorant Garamond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ormorantGaramond-bold.fntdata"/><Relationship Id="rId10" Type="http://schemas.openxmlformats.org/officeDocument/2006/relationships/slide" Target="slides/slide5.xml"/><Relationship Id="rId21" Type="http://schemas.openxmlformats.org/officeDocument/2006/relationships/font" Target="fonts/CormorantGaramond-regular.fntdata"/><Relationship Id="rId13" Type="http://schemas.openxmlformats.org/officeDocument/2006/relationships/slide" Target="slides/slide8.xml"/><Relationship Id="rId24" Type="http://schemas.openxmlformats.org/officeDocument/2006/relationships/font" Target="fonts/CormorantGaramond-boldItalic.fntdata"/><Relationship Id="rId12" Type="http://schemas.openxmlformats.org/officeDocument/2006/relationships/slide" Target="slides/slide7.xml"/><Relationship Id="rId23" Type="http://schemas.openxmlformats.org/officeDocument/2006/relationships/font" Target="fonts/CormorantGaramon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DAE6CC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4787085">
            <a:off x="14526159" y="5447978"/>
            <a:ext cx="8420439" cy="8236721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59" y="0"/>
                </a:lnTo>
                <a:lnTo>
                  <a:pt x="84131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7" name="Google Shape;17;p3"/>
          <p:cNvCxnSpPr/>
          <p:nvPr/>
        </p:nvCxnSpPr>
        <p:spPr>
          <a:xfrm>
            <a:off x="7703080" y="2464894"/>
            <a:ext cx="10584900" cy="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17268825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/>
          <p:nvPr/>
        </p:nvSpPr>
        <p:spPr>
          <a:xfrm>
            <a:off x="17046877" y="2252471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8283050" y="3085083"/>
            <a:ext cx="8229600" cy="4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i="0" sz="10000" u="none" cap="none" strike="noStrike">
                <a:solidFill>
                  <a:srgbClr val="333D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2" type="title"/>
          </p:nvPr>
        </p:nvSpPr>
        <p:spPr>
          <a:xfrm>
            <a:off x="8283050" y="7716707"/>
            <a:ext cx="822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2500"/>
              <a:buNone/>
              <a:defRPr i="0" sz="2500" u="none" cap="none" strike="noStrike">
                <a:solidFill>
                  <a:srgbClr val="333D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0000"/>
              <a:buNone/>
              <a:defRPr sz="10000">
                <a:solidFill>
                  <a:srgbClr val="333D25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3" type="title"/>
          </p:nvPr>
        </p:nvSpPr>
        <p:spPr>
          <a:xfrm>
            <a:off x="8283050" y="1536932"/>
            <a:ext cx="822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2000"/>
              <a:buNone/>
              <a:defRPr i="0" sz="2000" u="none" cap="none" strike="noStrike">
                <a:solidFill>
                  <a:srgbClr val="333D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9500"/>
              <a:buNone/>
              <a:defRPr sz="9500">
                <a:solidFill>
                  <a:srgbClr val="333D25"/>
                </a:solidFill>
              </a:defRPr>
            </a:lvl9pPr>
          </a:lstStyle>
          <a:p/>
        </p:txBody>
      </p:sp>
      <p:sp>
        <p:nvSpPr>
          <p:cNvPr id="23" name="Google Shape;23;p3"/>
          <p:cNvSpPr/>
          <p:nvPr>
            <p:ph idx="4" type="pic"/>
          </p:nvPr>
        </p:nvSpPr>
        <p:spPr>
          <a:xfrm>
            <a:off x="-12425" y="1950"/>
            <a:ext cx="7167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333D25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4"/>
          <p:cNvCxnSpPr/>
          <p:nvPr/>
        </p:nvCxnSpPr>
        <p:spPr>
          <a:xfrm>
            <a:off x="0" y="9246088"/>
            <a:ext cx="10570200" cy="1230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" name="Google Shape;26;p4"/>
          <p:cNvCxnSpPr/>
          <p:nvPr/>
        </p:nvCxnSpPr>
        <p:spPr>
          <a:xfrm>
            <a:off x="1254365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4"/>
          <p:cNvSpPr/>
          <p:nvPr/>
        </p:nvSpPr>
        <p:spPr>
          <a:xfrm>
            <a:off x="1028700" y="9045877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b="0" l="55307" r="0" t="29012"/>
          <a:stretch/>
        </p:blipFill>
        <p:spPr>
          <a:xfrm>
            <a:off x="0" y="1"/>
            <a:ext cx="4779826" cy="758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type="title"/>
          </p:nvPr>
        </p:nvSpPr>
        <p:spPr>
          <a:xfrm>
            <a:off x="2340600" y="1598575"/>
            <a:ext cx="7516500" cy="4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i="0" sz="1000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/>
          <p:nvPr>
            <p:ph idx="2" type="pic"/>
          </p:nvPr>
        </p:nvSpPr>
        <p:spPr>
          <a:xfrm>
            <a:off x="11141525" y="30975"/>
            <a:ext cx="7146600" cy="102561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2340600" y="5803700"/>
            <a:ext cx="7873200" cy="22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7350" lvl="0" marL="457200" marR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i="0" sz="2500" u="none" cap="none" strike="noStrike">
                <a:solidFill>
                  <a:schemeClr val="lt1"/>
                </a:solidFill>
              </a:defRPr>
            </a:lvl1pPr>
            <a:lvl2pPr indent="-387350" lvl="1" marL="914400" marR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 i="0" sz="2500" u="none" cap="none" strike="noStrike">
                <a:solidFill>
                  <a:schemeClr val="lt1"/>
                </a:solidFill>
              </a:defRPr>
            </a:lvl2pPr>
            <a:lvl3pPr indent="-387350" lvl="2" marL="1371600" marR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i="0" sz="2500" u="none" cap="none" strike="noStrike">
                <a:solidFill>
                  <a:schemeClr val="lt1"/>
                </a:solidFill>
              </a:defRPr>
            </a:lvl3pPr>
            <a:lvl4pPr indent="-387350" lvl="3" marL="1828800" marR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 i="0" sz="2500" u="none" cap="none" strike="noStrike">
                <a:solidFill>
                  <a:schemeClr val="lt1"/>
                </a:solidFill>
              </a:defRPr>
            </a:lvl4pPr>
            <a:lvl5pPr indent="-387350" lvl="4" marL="2286000" marR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»"/>
              <a:defRPr i="0" sz="2500" u="none" cap="none" strike="noStrike">
                <a:solidFill>
                  <a:schemeClr val="lt1"/>
                </a:solidFill>
              </a:defRPr>
            </a:lvl5pPr>
            <a:lvl6pPr indent="-387350" lvl="5" marL="2743200" marR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i="0" sz="2500" u="none" cap="none" strike="noStrike">
                <a:solidFill>
                  <a:schemeClr val="lt1"/>
                </a:solidFill>
              </a:defRPr>
            </a:lvl6pPr>
            <a:lvl7pPr indent="-387350" lvl="6" marL="3200400" marR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i="0" sz="2500" u="none" cap="none" strike="noStrike">
                <a:solidFill>
                  <a:schemeClr val="lt1"/>
                </a:solidFill>
              </a:defRPr>
            </a:lvl7pPr>
            <a:lvl8pPr indent="-387350" lvl="7" marL="3657600" marR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i="0" sz="2500" u="none" cap="none" strike="noStrike">
                <a:solidFill>
                  <a:schemeClr val="lt1"/>
                </a:solidFill>
              </a:defRPr>
            </a:lvl8pPr>
            <a:lvl9pPr indent="-387350" lvl="8" marL="4114800" marR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i="0" sz="2500" u="none" cap="none" strike="noStrike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DAE6CC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 rot="-2700000">
            <a:off x="1469549" y="-4941872"/>
            <a:ext cx="7695212" cy="8234176"/>
          </a:xfrm>
          <a:custGeom>
            <a:rect b="b" l="l" r="r" t="t"/>
            <a:pathLst>
              <a:path extrusionOk="0" h="8229600" w="7690935">
                <a:moveTo>
                  <a:pt x="0" y="0"/>
                </a:moveTo>
                <a:lnTo>
                  <a:pt x="7690935" y="0"/>
                </a:lnTo>
                <a:lnTo>
                  <a:pt x="7690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926275" y="833700"/>
            <a:ext cx="75165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i="0" sz="10000" u="none" cap="none" strike="noStrike"/>
            </a:lvl1pPr>
            <a:lvl2pPr lvl="1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9426625" y="833700"/>
            <a:ext cx="7873200" cy="29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7350" lvl="0" marL="457200" marR="0">
              <a:spcBef>
                <a:spcPts val="640"/>
              </a:spcBef>
              <a:spcAft>
                <a:spcPts val="0"/>
              </a:spcAft>
              <a:buSzPts val="2500"/>
              <a:buChar char="•"/>
              <a:defRPr i="0" sz="2500" u="none" cap="none" strike="noStrike"/>
            </a:lvl1pPr>
            <a:lvl2pPr indent="-387350" lvl="1" marL="914400" marR="0">
              <a:spcBef>
                <a:spcPts val="560"/>
              </a:spcBef>
              <a:spcAft>
                <a:spcPts val="0"/>
              </a:spcAft>
              <a:buSzPts val="2500"/>
              <a:buChar char="–"/>
              <a:defRPr i="0" sz="2500" u="none" cap="none" strike="noStrike"/>
            </a:lvl2pPr>
            <a:lvl3pPr indent="-387350" lvl="2" marL="1371600" marR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i="0" sz="2500" u="none" cap="none" strike="noStrike"/>
            </a:lvl3pPr>
            <a:lvl4pPr indent="-387350" lvl="3" marL="1828800" marR="0">
              <a:spcBef>
                <a:spcPts val="400"/>
              </a:spcBef>
              <a:spcAft>
                <a:spcPts val="0"/>
              </a:spcAft>
              <a:buSzPts val="2500"/>
              <a:buChar char="–"/>
              <a:defRPr i="0" sz="2500" u="none" cap="none" strike="noStrike"/>
            </a:lvl4pPr>
            <a:lvl5pPr indent="-387350" lvl="4" marL="2286000" marR="0">
              <a:spcBef>
                <a:spcPts val="400"/>
              </a:spcBef>
              <a:spcAft>
                <a:spcPts val="0"/>
              </a:spcAft>
              <a:buSzPts val="2500"/>
              <a:buChar char="»"/>
              <a:defRPr i="0" sz="2500" u="none" cap="none" strike="noStrike"/>
            </a:lvl5pPr>
            <a:lvl6pPr indent="-387350" lvl="5" marL="2743200" marR="0">
              <a:spcBef>
                <a:spcPts val="400"/>
              </a:spcBef>
              <a:spcAft>
                <a:spcPts val="0"/>
              </a:spcAft>
              <a:buSzPts val="2500"/>
              <a:buChar char="•"/>
              <a:defRPr i="0" sz="2500" u="none" cap="none" strike="noStrike"/>
            </a:lvl6pPr>
            <a:lvl7pPr indent="-387350" lvl="6" marL="3200400" marR="0">
              <a:spcBef>
                <a:spcPts val="400"/>
              </a:spcBef>
              <a:spcAft>
                <a:spcPts val="0"/>
              </a:spcAft>
              <a:buSzPts val="2500"/>
              <a:buChar char="•"/>
              <a:defRPr i="0" sz="2500" u="none" cap="none" strike="noStrike"/>
            </a:lvl7pPr>
            <a:lvl8pPr indent="-387350" lvl="7" marL="3657600" marR="0">
              <a:spcBef>
                <a:spcPts val="400"/>
              </a:spcBef>
              <a:spcAft>
                <a:spcPts val="0"/>
              </a:spcAft>
              <a:buSzPts val="2500"/>
              <a:buChar char="•"/>
              <a:defRPr i="0" sz="2500" u="none" cap="none" strike="noStrike"/>
            </a:lvl8pPr>
            <a:lvl9pPr indent="-387350" lvl="8" marL="4114800" marR="0">
              <a:spcBef>
                <a:spcPts val="400"/>
              </a:spcBef>
              <a:spcAft>
                <a:spcPts val="0"/>
              </a:spcAft>
              <a:buSzPts val="2500"/>
              <a:buChar char="•"/>
              <a:defRPr i="0" sz="2500" u="none" cap="none" strike="noStrike"/>
            </a:lvl9pPr>
          </a:lstStyle>
          <a:p/>
        </p:txBody>
      </p:sp>
      <p:sp>
        <p:nvSpPr>
          <p:cNvPr id="36" name="Google Shape;36;p5"/>
          <p:cNvSpPr/>
          <p:nvPr>
            <p:ph idx="2" type="pic"/>
          </p:nvPr>
        </p:nvSpPr>
        <p:spPr>
          <a:xfrm>
            <a:off x="125" y="6004225"/>
            <a:ext cx="18288000" cy="428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DAE6CC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 rot="5400000">
            <a:off x="-4206580" y="-3847879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6"/>
          <p:cNvSpPr/>
          <p:nvPr/>
        </p:nvSpPr>
        <p:spPr>
          <a:xfrm rot="5400000">
            <a:off x="13531716" y="5800389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6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333D25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5400000">
            <a:off x="5501277" y="1425525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5385750" y="2377900"/>
            <a:ext cx="7516500" cy="5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i="0" sz="10000" u="none" cap="none" strike="noStrike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4400"/>
              <a:buNone/>
              <a:defRPr i="0" sz="4400" u="none" cap="none" strike="noStrike">
                <a:solidFill>
                  <a:srgbClr val="333D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33D25"/>
              </a:buClr>
              <a:buSzPts val="1400"/>
              <a:buNone/>
              <a:defRPr sz="1800">
                <a:solidFill>
                  <a:srgbClr val="333D25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7350" lvl="0" marL="457200" marR="0" rtl="0">
              <a:spcBef>
                <a:spcPts val="640"/>
              </a:spcBef>
              <a:spcAft>
                <a:spcPts val="0"/>
              </a:spcAft>
              <a:buClr>
                <a:srgbClr val="333D25"/>
              </a:buClr>
              <a:buSzPts val="2500"/>
              <a:buChar char="•"/>
              <a:defRPr i="0" sz="2500" u="none" cap="none" strike="noStrike">
                <a:solidFill>
                  <a:srgbClr val="333D25"/>
                </a:solidFill>
              </a:defRPr>
            </a:lvl1pPr>
            <a:lvl2pPr indent="-387350" lvl="1" marL="914400" marR="0" rtl="0">
              <a:spcBef>
                <a:spcPts val="560"/>
              </a:spcBef>
              <a:spcAft>
                <a:spcPts val="0"/>
              </a:spcAft>
              <a:buClr>
                <a:srgbClr val="333D25"/>
              </a:buClr>
              <a:buSzPts val="2500"/>
              <a:buChar char="–"/>
              <a:defRPr i="0" sz="2500" u="none" cap="none" strike="noStrike">
                <a:solidFill>
                  <a:srgbClr val="333D25"/>
                </a:solidFill>
              </a:defRPr>
            </a:lvl2pPr>
            <a:lvl3pPr indent="-387350" lvl="2" marL="1371600" marR="0" rtl="0">
              <a:spcBef>
                <a:spcPts val="480"/>
              </a:spcBef>
              <a:spcAft>
                <a:spcPts val="0"/>
              </a:spcAft>
              <a:buClr>
                <a:srgbClr val="333D25"/>
              </a:buClr>
              <a:buSzPts val="2500"/>
              <a:buChar char="•"/>
              <a:defRPr i="0" sz="2500" u="none" cap="none" strike="noStrike">
                <a:solidFill>
                  <a:srgbClr val="333D25"/>
                </a:solidFill>
              </a:defRPr>
            </a:lvl3pPr>
            <a:lvl4pPr indent="-387350" lvl="3" marL="1828800" marR="0" rtl="0">
              <a:spcBef>
                <a:spcPts val="400"/>
              </a:spcBef>
              <a:spcAft>
                <a:spcPts val="0"/>
              </a:spcAft>
              <a:buClr>
                <a:srgbClr val="333D25"/>
              </a:buClr>
              <a:buSzPts val="2500"/>
              <a:buChar char="–"/>
              <a:defRPr i="0" sz="2500" u="none" cap="none" strike="noStrike">
                <a:solidFill>
                  <a:srgbClr val="333D25"/>
                </a:solidFill>
              </a:defRPr>
            </a:lvl4pPr>
            <a:lvl5pPr indent="-387350" lvl="4" marL="2286000" marR="0" rtl="0">
              <a:spcBef>
                <a:spcPts val="400"/>
              </a:spcBef>
              <a:spcAft>
                <a:spcPts val="0"/>
              </a:spcAft>
              <a:buClr>
                <a:srgbClr val="333D25"/>
              </a:buClr>
              <a:buSzPts val="2500"/>
              <a:buChar char="»"/>
              <a:defRPr i="0" sz="2500" u="none" cap="none" strike="noStrike">
                <a:solidFill>
                  <a:srgbClr val="333D25"/>
                </a:solidFill>
              </a:defRPr>
            </a:lvl5pPr>
            <a:lvl6pPr indent="-387350" lvl="5" marL="2743200" marR="0" rtl="0">
              <a:spcBef>
                <a:spcPts val="400"/>
              </a:spcBef>
              <a:spcAft>
                <a:spcPts val="0"/>
              </a:spcAft>
              <a:buClr>
                <a:srgbClr val="333D25"/>
              </a:buClr>
              <a:buSzPts val="2500"/>
              <a:buChar char="•"/>
              <a:defRPr i="0" sz="2500" u="none" cap="none" strike="noStrike">
                <a:solidFill>
                  <a:srgbClr val="333D25"/>
                </a:solidFill>
              </a:defRPr>
            </a:lvl6pPr>
            <a:lvl7pPr indent="-387350" lvl="6" marL="3200400" marR="0" rtl="0">
              <a:spcBef>
                <a:spcPts val="400"/>
              </a:spcBef>
              <a:spcAft>
                <a:spcPts val="0"/>
              </a:spcAft>
              <a:buClr>
                <a:srgbClr val="333D25"/>
              </a:buClr>
              <a:buSzPts val="2500"/>
              <a:buChar char="•"/>
              <a:defRPr i="0" sz="2500" u="none" cap="none" strike="noStrike">
                <a:solidFill>
                  <a:srgbClr val="333D25"/>
                </a:solidFill>
              </a:defRPr>
            </a:lvl7pPr>
            <a:lvl8pPr indent="-387350" lvl="7" marL="3657600" marR="0" rtl="0">
              <a:spcBef>
                <a:spcPts val="400"/>
              </a:spcBef>
              <a:spcAft>
                <a:spcPts val="0"/>
              </a:spcAft>
              <a:buClr>
                <a:srgbClr val="333D25"/>
              </a:buClr>
              <a:buSzPts val="2500"/>
              <a:buChar char="•"/>
              <a:defRPr i="0" sz="2500" u="none" cap="none" strike="noStrike">
                <a:solidFill>
                  <a:srgbClr val="333D25"/>
                </a:solidFill>
              </a:defRPr>
            </a:lvl8pPr>
            <a:lvl9pPr indent="-387350" lvl="8" marL="4114800" marR="0" rtl="0">
              <a:spcBef>
                <a:spcPts val="400"/>
              </a:spcBef>
              <a:spcAft>
                <a:spcPts val="0"/>
              </a:spcAft>
              <a:buClr>
                <a:srgbClr val="333D25"/>
              </a:buClr>
              <a:buSzPts val="2500"/>
              <a:buChar char="•"/>
              <a:defRPr i="0" sz="2500" u="none" cap="none" strike="noStrike">
                <a:solidFill>
                  <a:srgbClr val="333D25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10.jpg"/><Relationship Id="rId6" Type="http://schemas.openxmlformats.org/officeDocument/2006/relationships/image" Target="../media/image7.jp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 rot="4786688">
            <a:off x="14533220" y="5447707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59" y="0"/>
                </a:lnTo>
                <a:lnTo>
                  <a:pt x="84131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8" name="Google Shape;48;p8"/>
          <p:cNvCxnSpPr/>
          <p:nvPr/>
        </p:nvCxnSpPr>
        <p:spPr>
          <a:xfrm>
            <a:off x="7703080" y="2464894"/>
            <a:ext cx="10584920" cy="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" name="Google Shape;49;p8"/>
          <p:cNvCxnSpPr/>
          <p:nvPr/>
        </p:nvCxnSpPr>
        <p:spPr>
          <a:xfrm>
            <a:off x="17268825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8"/>
          <p:cNvSpPr/>
          <p:nvPr/>
        </p:nvSpPr>
        <p:spPr>
          <a:xfrm>
            <a:off x="17046877" y="2252471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8"/>
          <p:cNvSpPr txBox="1"/>
          <p:nvPr/>
        </p:nvSpPr>
        <p:spPr>
          <a:xfrm>
            <a:off x="8180953" y="2741940"/>
            <a:ext cx="8638574" cy="2301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Psychology</a:t>
            </a:r>
            <a:endParaRPr/>
          </a:p>
        </p:txBody>
      </p:sp>
      <p:sp>
        <p:nvSpPr>
          <p:cNvPr id="52" name="Google Shape;52;p8"/>
          <p:cNvSpPr txBox="1"/>
          <p:nvPr/>
        </p:nvSpPr>
        <p:spPr>
          <a:xfrm>
            <a:off x="8180953" y="4261163"/>
            <a:ext cx="7259647" cy="2044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Topic Here</a:t>
            </a:r>
            <a:endParaRPr/>
          </a:p>
        </p:txBody>
      </p:sp>
      <p:sp>
        <p:nvSpPr>
          <p:cNvPr id="53" name="Google Shape;53;p8"/>
          <p:cNvSpPr txBox="1"/>
          <p:nvPr/>
        </p:nvSpPr>
        <p:spPr>
          <a:xfrm>
            <a:off x="8283045" y="6514779"/>
            <a:ext cx="4753492" cy="581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Presenter name here</a:t>
            </a:r>
            <a:endParaRPr/>
          </a:p>
        </p:txBody>
      </p:sp>
      <p:sp>
        <p:nvSpPr>
          <p:cNvPr id="54" name="Google Shape;54;p8"/>
          <p:cNvSpPr txBox="1"/>
          <p:nvPr/>
        </p:nvSpPr>
        <p:spPr>
          <a:xfrm>
            <a:off x="8283045" y="1648793"/>
            <a:ext cx="3191978" cy="386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CASE SLIDES</a:t>
            </a:r>
            <a:endParaRPr/>
          </a:p>
        </p:txBody>
      </p:sp>
      <p:pic>
        <p:nvPicPr>
          <p:cNvPr id="55" name="Google Shape;5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52975"/>
            <a:ext cx="7703076" cy="10380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D25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/>
          <p:nvPr/>
        </p:nvSpPr>
        <p:spPr>
          <a:xfrm rot="5400000">
            <a:off x="5501277" y="1425525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7"/>
          <p:cNvSpPr txBox="1"/>
          <p:nvPr/>
        </p:nvSpPr>
        <p:spPr>
          <a:xfrm>
            <a:off x="2770991" y="3300581"/>
            <a:ext cx="127941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999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Treatment Plan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4468124" y="4627725"/>
            <a:ext cx="105276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Based on your findings, present a treatment plan to the audience. Mention the type of intervention or psychological therapy the patient will undergo, and show your treatment </a:t>
            </a:r>
            <a:r>
              <a:rPr lang="en-US" sz="2500">
                <a:solidFill>
                  <a:srgbClr val="DAE6CC"/>
                </a:solidFill>
              </a:rPr>
              <a:t>plan</a:t>
            </a:r>
            <a:r>
              <a:rPr b="0" i="0" lang="en-US" sz="2500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 goals and structure.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18"/>
          <p:cNvCxnSpPr/>
          <p:nvPr/>
        </p:nvCxnSpPr>
        <p:spPr>
          <a:xfrm>
            <a:off x="1028711" y="6018328"/>
            <a:ext cx="16230589" cy="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18"/>
          <p:cNvSpPr/>
          <p:nvPr/>
        </p:nvSpPr>
        <p:spPr>
          <a:xfrm rot="-9797353">
            <a:off x="-4585544" y="6614922"/>
            <a:ext cx="7690935" cy="8229600"/>
          </a:xfrm>
          <a:custGeom>
            <a:rect b="b" l="l" r="r" t="t"/>
            <a:pathLst>
              <a:path extrusionOk="0" h="8229600" w="7690935">
                <a:moveTo>
                  <a:pt x="0" y="0"/>
                </a:moveTo>
                <a:lnTo>
                  <a:pt x="7690936" y="0"/>
                </a:lnTo>
                <a:lnTo>
                  <a:pt x="76909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8"/>
          <p:cNvSpPr/>
          <p:nvPr/>
        </p:nvSpPr>
        <p:spPr>
          <a:xfrm rot="-3052823">
            <a:off x="12728362" y="-708103"/>
            <a:ext cx="7690935" cy="8229600"/>
          </a:xfrm>
          <a:custGeom>
            <a:rect b="b" l="l" r="r" t="t"/>
            <a:pathLst>
              <a:path extrusionOk="0" h="8229600" w="7690935">
                <a:moveTo>
                  <a:pt x="0" y="0"/>
                </a:moveTo>
                <a:lnTo>
                  <a:pt x="7690935" y="0"/>
                </a:lnTo>
                <a:lnTo>
                  <a:pt x="7690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8"/>
          <p:cNvSpPr txBox="1"/>
          <p:nvPr/>
        </p:nvSpPr>
        <p:spPr>
          <a:xfrm>
            <a:off x="1512728" y="6983650"/>
            <a:ext cx="2926219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Treatment here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1550763" y="7678340"/>
            <a:ext cx="28503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Provide a brief overview here.</a:t>
            </a:r>
            <a:endParaRPr sz="1300"/>
          </a:p>
        </p:txBody>
      </p:sp>
      <p:sp>
        <p:nvSpPr>
          <p:cNvPr id="175" name="Google Shape;175;p18"/>
          <p:cNvSpPr txBox="1"/>
          <p:nvPr/>
        </p:nvSpPr>
        <p:spPr>
          <a:xfrm>
            <a:off x="5624836" y="6983650"/>
            <a:ext cx="2926219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Treatment here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5662871" y="7678340"/>
            <a:ext cx="28503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Provide a brief overview here.</a:t>
            </a:r>
            <a:endParaRPr sz="1300"/>
          </a:p>
        </p:txBody>
      </p:sp>
      <p:sp>
        <p:nvSpPr>
          <p:cNvPr id="177" name="Google Shape;177;p18"/>
          <p:cNvSpPr txBox="1"/>
          <p:nvPr/>
        </p:nvSpPr>
        <p:spPr>
          <a:xfrm>
            <a:off x="9736945" y="6983650"/>
            <a:ext cx="2926219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Treatment here</a:t>
            </a:r>
            <a:endParaRPr/>
          </a:p>
        </p:txBody>
      </p:sp>
      <p:sp>
        <p:nvSpPr>
          <p:cNvPr id="178" name="Google Shape;178;p18"/>
          <p:cNvSpPr txBox="1"/>
          <p:nvPr/>
        </p:nvSpPr>
        <p:spPr>
          <a:xfrm>
            <a:off x="9774979" y="7678340"/>
            <a:ext cx="28503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Provide a brief overview here.</a:t>
            </a:r>
            <a:endParaRPr sz="1300"/>
          </a:p>
        </p:txBody>
      </p:sp>
      <p:sp>
        <p:nvSpPr>
          <p:cNvPr id="179" name="Google Shape;179;p18"/>
          <p:cNvSpPr txBox="1"/>
          <p:nvPr/>
        </p:nvSpPr>
        <p:spPr>
          <a:xfrm>
            <a:off x="13849053" y="6983650"/>
            <a:ext cx="2926219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Treatment here</a:t>
            </a:r>
            <a:endParaRPr/>
          </a:p>
        </p:txBody>
      </p:sp>
      <p:sp>
        <p:nvSpPr>
          <p:cNvPr id="180" name="Google Shape;180;p18"/>
          <p:cNvSpPr txBox="1"/>
          <p:nvPr/>
        </p:nvSpPr>
        <p:spPr>
          <a:xfrm>
            <a:off x="13887087" y="7678340"/>
            <a:ext cx="28503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Provide a brief overview here.</a:t>
            </a:r>
            <a:endParaRPr sz="1300"/>
          </a:p>
        </p:txBody>
      </p:sp>
      <p:sp>
        <p:nvSpPr>
          <p:cNvPr id="181" name="Google Shape;181;p18"/>
          <p:cNvSpPr/>
          <p:nvPr/>
        </p:nvSpPr>
        <p:spPr>
          <a:xfrm>
            <a:off x="816288" y="5805905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8"/>
          <p:cNvSpPr/>
          <p:nvPr/>
        </p:nvSpPr>
        <p:spPr>
          <a:xfrm>
            <a:off x="4862401" y="5805905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8"/>
          <p:cNvSpPr/>
          <p:nvPr/>
        </p:nvSpPr>
        <p:spPr>
          <a:xfrm>
            <a:off x="8908514" y="5805905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8"/>
          <p:cNvSpPr/>
          <p:nvPr/>
        </p:nvSpPr>
        <p:spPr>
          <a:xfrm>
            <a:off x="12954627" y="5805905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5" name="Google Shape;185;p18"/>
          <p:cNvPicPr preferRelativeResize="0"/>
          <p:nvPr/>
        </p:nvPicPr>
        <p:blipFill rotWithShape="1">
          <a:blip r:embed="rId5">
            <a:alphaModFix/>
          </a:blip>
          <a:srcRect b="50342" l="0" r="0" t="13741"/>
          <a:stretch/>
        </p:blipFill>
        <p:spPr>
          <a:xfrm>
            <a:off x="551689" y="842159"/>
            <a:ext cx="17184622" cy="4111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D25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 txBox="1"/>
          <p:nvPr/>
        </p:nvSpPr>
        <p:spPr>
          <a:xfrm>
            <a:off x="9144000" y="1085850"/>
            <a:ext cx="6674400" cy="26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Outcome &amp; Evaluation</a:t>
            </a:r>
            <a:endParaRPr/>
          </a:p>
        </p:txBody>
      </p:sp>
      <p:sp>
        <p:nvSpPr>
          <p:cNvPr id="191" name="Google Shape;191;p19"/>
          <p:cNvSpPr/>
          <p:nvPr/>
        </p:nvSpPr>
        <p:spPr>
          <a:xfrm rot="-4730829">
            <a:off x="12762644" y="5331273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92" name="Google Shape;192;p19"/>
          <p:cNvCxnSpPr/>
          <p:nvPr/>
        </p:nvCxnSpPr>
        <p:spPr>
          <a:xfrm>
            <a:off x="16756801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19"/>
          <p:cNvSpPr txBox="1"/>
          <p:nvPr/>
        </p:nvSpPr>
        <p:spPr>
          <a:xfrm>
            <a:off x="9227215" y="4287610"/>
            <a:ext cx="6591300" cy="1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DAE6CC"/>
                </a:solidFill>
              </a:rPr>
              <a:t>Use this section to briefly present the results of the treatment. Did the patient see any improvements, or do they continue to encounter difficulties? </a:t>
            </a:r>
            <a:endParaRPr sz="1100"/>
          </a:p>
        </p:txBody>
      </p:sp>
      <p:cxnSp>
        <p:nvCxnSpPr>
          <p:cNvPr id="194" name="Google Shape;194;p19"/>
          <p:cNvCxnSpPr/>
          <p:nvPr/>
        </p:nvCxnSpPr>
        <p:spPr>
          <a:xfrm>
            <a:off x="7717850" y="7220382"/>
            <a:ext cx="10570139" cy="12212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p19"/>
          <p:cNvSpPr/>
          <p:nvPr/>
        </p:nvSpPr>
        <p:spPr>
          <a:xfrm>
            <a:off x="16544378" y="7007959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6" name="Google Shape;1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770890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/>
        </p:nvSpPr>
        <p:spPr>
          <a:xfrm>
            <a:off x="1028700" y="538468"/>
            <a:ext cx="7259647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500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Get in touch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512519" y="4100026"/>
            <a:ext cx="6264560" cy="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hello@reallygreatsite.com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1512519" y="3681901"/>
            <a:ext cx="3191978" cy="386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1512519" y="5477000"/>
            <a:ext cx="6264560" cy="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@reallygreatsite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1512519" y="5058875"/>
            <a:ext cx="3191978" cy="386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SOCIAL MEDIA 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512519" y="6853973"/>
            <a:ext cx="6264560" cy="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123-456-7890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1512519" y="6435849"/>
            <a:ext cx="3191978" cy="386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1512519" y="8230947"/>
            <a:ext cx="7631481" cy="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123 Anywhere St., Any City,ST 12345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1512519" y="7812823"/>
            <a:ext cx="3191978" cy="386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ADDRESS</a:t>
            </a:r>
            <a:endParaRPr/>
          </a:p>
        </p:txBody>
      </p:sp>
      <p:sp>
        <p:nvSpPr>
          <p:cNvPr id="210" name="Google Shape;210;p20"/>
          <p:cNvSpPr/>
          <p:nvPr/>
        </p:nvSpPr>
        <p:spPr>
          <a:xfrm rot="-1271089">
            <a:off x="13231763" y="-4520743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59" y="0"/>
                </a:lnTo>
                <a:lnTo>
                  <a:pt x="84131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11" name="Google Shape;211;p20"/>
          <p:cNvCxnSpPr/>
          <p:nvPr/>
        </p:nvCxnSpPr>
        <p:spPr>
          <a:xfrm>
            <a:off x="0" y="2900668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2" name="Google Shape;212;p20"/>
          <p:cNvCxnSpPr/>
          <p:nvPr/>
        </p:nvCxnSpPr>
        <p:spPr>
          <a:xfrm>
            <a:off x="9902101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3" name="Google Shape;213;p20"/>
          <p:cNvSpPr/>
          <p:nvPr/>
        </p:nvSpPr>
        <p:spPr>
          <a:xfrm>
            <a:off x="9902101" y="2900668"/>
            <a:ext cx="8472940" cy="7386332"/>
          </a:xfrm>
          <a:custGeom>
            <a:rect b="b" l="l" r="r" t="t"/>
            <a:pathLst>
              <a:path extrusionOk="0" h="1031346" w="1183068">
                <a:moveTo>
                  <a:pt x="0" y="0"/>
                </a:moveTo>
                <a:lnTo>
                  <a:pt x="1183068" y="0"/>
                </a:lnTo>
                <a:lnTo>
                  <a:pt x="1183068" y="1031346"/>
                </a:lnTo>
                <a:lnTo>
                  <a:pt x="0" y="1031346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421" r="-15421" t="0"/>
            </a:stretch>
          </a:blipFill>
          <a:ln>
            <a:noFill/>
          </a:ln>
        </p:spPr>
      </p:sp>
      <p:sp>
        <p:nvSpPr>
          <p:cNvPr id="214" name="Google Shape;214;p20"/>
          <p:cNvSpPr/>
          <p:nvPr/>
        </p:nvSpPr>
        <p:spPr>
          <a:xfrm>
            <a:off x="9689678" y="2688245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1"/>
          <p:cNvGrpSpPr/>
          <p:nvPr/>
        </p:nvGrpSpPr>
        <p:grpSpPr>
          <a:xfrm>
            <a:off x="714865" y="2047380"/>
            <a:ext cx="5097641" cy="7653479"/>
            <a:chOff x="0" y="-66675"/>
            <a:chExt cx="1342589" cy="2015731"/>
          </a:xfrm>
        </p:grpSpPr>
        <p:sp>
          <p:nvSpPr>
            <p:cNvPr id="220" name="Google Shape;220;p21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 txBox="1"/>
            <p:nvPr/>
          </p:nvSpPr>
          <p:spPr>
            <a:xfrm>
              <a:off x="0" y="-66675"/>
              <a:ext cx="1342589" cy="2015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21"/>
          <p:cNvGrpSpPr/>
          <p:nvPr/>
        </p:nvGrpSpPr>
        <p:grpSpPr>
          <a:xfrm>
            <a:off x="6060156" y="2047380"/>
            <a:ext cx="11512980" cy="7653479"/>
            <a:chOff x="0" y="-66675"/>
            <a:chExt cx="3032225" cy="2015731"/>
          </a:xfrm>
        </p:grpSpPr>
        <p:sp>
          <p:nvSpPr>
            <p:cNvPr id="223" name="Google Shape;223;p21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 txBox="1"/>
            <p:nvPr/>
          </p:nvSpPr>
          <p:spPr>
            <a:xfrm>
              <a:off x="0" y="-66675"/>
              <a:ext cx="3032225" cy="2015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21"/>
          <p:cNvGrpSpPr/>
          <p:nvPr/>
        </p:nvGrpSpPr>
        <p:grpSpPr>
          <a:xfrm>
            <a:off x="1104558" y="2531918"/>
            <a:ext cx="4318255" cy="828063"/>
            <a:chOff x="0" y="-47625"/>
            <a:chExt cx="1137318" cy="218091"/>
          </a:xfrm>
        </p:grpSpPr>
        <p:sp>
          <p:nvSpPr>
            <p:cNvPr id="226" name="Google Shape;226;p21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333D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1"/>
            <p:cNvSpPr txBox="1"/>
            <p:nvPr/>
          </p:nvSpPr>
          <p:spPr>
            <a:xfrm>
              <a:off x="0" y="-47625"/>
              <a:ext cx="1137318" cy="21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Fonts</a:t>
              </a:r>
              <a:endParaRPr/>
            </a:p>
          </p:txBody>
        </p:sp>
      </p:grpSp>
      <p:grpSp>
        <p:nvGrpSpPr>
          <p:cNvPr id="228" name="Google Shape;228;p21"/>
          <p:cNvGrpSpPr/>
          <p:nvPr/>
        </p:nvGrpSpPr>
        <p:grpSpPr>
          <a:xfrm>
            <a:off x="9623087" y="2531918"/>
            <a:ext cx="4368067" cy="828063"/>
            <a:chOff x="0" y="-47625"/>
            <a:chExt cx="1150437" cy="218091"/>
          </a:xfrm>
        </p:grpSpPr>
        <p:sp>
          <p:nvSpPr>
            <p:cNvPr id="229" name="Google Shape;229;p2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333D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1"/>
            <p:cNvSpPr txBox="1"/>
            <p:nvPr/>
          </p:nvSpPr>
          <p:spPr>
            <a:xfrm>
              <a:off x="0" y="-47625"/>
              <a:ext cx="1150437" cy="21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 Elements / Icons</a:t>
              </a:r>
              <a:endParaRPr/>
            </a:p>
          </p:txBody>
        </p:sp>
      </p:grpSp>
      <p:grpSp>
        <p:nvGrpSpPr>
          <p:cNvPr id="231" name="Google Shape;231;p21"/>
          <p:cNvGrpSpPr/>
          <p:nvPr/>
        </p:nvGrpSpPr>
        <p:grpSpPr>
          <a:xfrm>
            <a:off x="1104558" y="7166317"/>
            <a:ext cx="4318255" cy="828063"/>
            <a:chOff x="0" y="-47625"/>
            <a:chExt cx="1137318" cy="218091"/>
          </a:xfrm>
        </p:grpSpPr>
        <p:sp>
          <p:nvSpPr>
            <p:cNvPr id="232" name="Google Shape;232;p21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333D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 txBox="1"/>
            <p:nvPr/>
          </p:nvSpPr>
          <p:spPr>
            <a:xfrm>
              <a:off x="0" y="-47625"/>
              <a:ext cx="1137318" cy="21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Colors</a:t>
              </a:r>
              <a:endParaRPr/>
            </a:p>
          </p:txBody>
        </p:sp>
      </p:grpSp>
      <p:grpSp>
        <p:nvGrpSpPr>
          <p:cNvPr id="234" name="Google Shape;234;p21"/>
          <p:cNvGrpSpPr/>
          <p:nvPr/>
        </p:nvGrpSpPr>
        <p:grpSpPr>
          <a:xfrm>
            <a:off x="1615657" y="8236254"/>
            <a:ext cx="725897" cy="725897"/>
            <a:chOff x="0" y="0"/>
            <a:chExt cx="812800" cy="812800"/>
          </a:xfrm>
        </p:grpSpPr>
        <p:sp>
          <p:nvSpPr>
            <p:cNvPr id="235" name="Google Shape;23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D25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1"/>
          <p:cNvGrpSpPr/>
          <p:nvPr/>
        </p:nvGrpSpPr>
        <p:grpSpPr>
          <a:xfrm>
            <a:off x="2431015" y="8236254"/>
            <a:ext cx="725897" cy="725897"/>
            <a:chOff x="0" y="0"/>
            <a:chExt cx="812800" cy="812800"/>
          </a:xfrm>
        </p:grpSpPr>
        <p:sp>
          <p:nvSpPr>
            <p:cNvPr id="238" name="Google Shape;23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E6CC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1"/>
          <p:cNvGrpSpPr/>
          <p:nvPr/>
        </p:nvGrpSpPr>
        <p:grpSpPr>
          <a:xfrm>
            <a:off x="3309312" y="8236254"/>
            <a:ext cx="725897" cy="725897"/>
            <a:chOff x="0" y="0"/>
            <a:chExt cx="812800" cy="812800"/>
          </a:xfrm>
        </p:grpSpPr>
        <p:sp>
          <p:nvSpPr>
            <p:cNvPr id="241" name="Google Shape;24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AB41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1"/>
          <p:cNvGrpSpPr/>
          <p:nvPr/>
        </p:nvGrpSpPr>
        <p:grpSpPr>
          <a:xfrm>
            <a:off x="4185816" y="8236254"/>
            <a:ext cx="725897" cy="725897"/>
            <a:chOff x="0" y="0"/>
            <a:chExt cx="812800" cy="812800"/>
          </a:xfrm>
        </p:grpSpPr>
        <p:sp>
          <p:nvSpPr>
            <p:cNvPr id="244" name="Google Shape;24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21"/>
          <p:cNvSpPr txBox="1"/>
          <p:nvPr/>
        </p:nvSpPr>
        <p:spPr>
          <a:xfrm>
            <a:off x="1173043" y="3639734"/>
            <a:ext cx="4181285" cy="548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247" name="Google Shape;247;p21"/>
          <p:cNvSpPr txBox="1"/>
          <p:nvPr/>
        </p:nvSpPr>
        <p:spPr>
          <a:xfrm>
            <a:off x="1116102" y="6732264"/>
            <a:ext cx="4368067" cy="290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248" name="Google Shape;248;p21"/>
          <p:cNvSpPr txBox="1"/>
          <p:nvPr/>
        </p:nvSpPr>
        <p:spPr>
          <a:xfrm>
            <a:off x="1688417" y="4921291"/>
            <a:ext cx="3150536" cy="475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500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Cormorant Grant</a:t>
            </a:r>
            <a:endParaRPr/>
          </a:p>
        </p:txBody>
      </p:sp>
      <p:sp>
        <p:nvSpPr>
          <p:cNvPr id="249" name="Google Shape;249;p21"/>
          <p:cNvSpPr txBox="1"/>
          <p:nvPr/>
        </p:nvSpPr>
        <p:spPr>
          <a:xfrm>
            <a:off x="1523971" y="5956477"/>
            <a:ext cx="3479429" cy="321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Arial Regular</a:t>
            </a:r>
            <a:endParaRPr/>
          </a:p>
        </p:txBody>
      </p:sp>
      <p:sp>
        <p:nvSpPr>
          <p:cNvPr id="250" name="Google Shape;250;p21"/>
          <p:cNvSpPr txBox="1"/>
          <p:nvPr/>
        </p:nvSpPr>
        <p:spPr>
          <a:xfrm>
            <a:off x="2319155" y="4673641"/>
            <a:ext cx="1889061" cy="244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2319155" y="5674333"/>
            <a:ext cx="1889061" cy="244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BODY TEXT:</a:t>
            </a:r>
            <a:endParaRPr/>
          </a:p>
        </p:txBody>
      </p:sp>
      <p:sp>
        <p:nvSpPr>
          <p:cNvPr id="252" name="Google Shape;252;p21"/>
          <p:cNvSpPr txBox="1"/>
          <p:nvPr/>
        </p:nvSpPr>
        <p:spPr>
          <a:xfrm>
            <a:off x="1615657" y="9048750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#333D25</a:t>
            </a:r>
            <a:endParaRPr/>
          </a:p>
        </p:txBody>
      </p:sp>
      <p:sp>
        <p:nvSpPr>
          <p:cNvPr id="253" name="Google Shape;253;p21"/>
          <p:cNvSpPr txBox="1"/>
          <p:nvPr/>
        </p:nvSpPr>
        <p:spPr>
          <a:xfrm>
            <a:off x="2431015" y="9048750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#DAE6CC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3309312" y="9048750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#EEAB41</a:t>
            </a:r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4185816" y="9048750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#FFF</a:t>
            </a:r>
            <a:endParaRPr/>
          </a:p>
        </p:txBody>
      </p:sp>
      <p:sp>
        <p:nvSpPr>
          <p:cNvPr id="256" name="Google Shape;256;p21"/>
          <p:cNvSpPr txBox="1"/>
          <p:nvPr/>
        </p:nvSpPr>
        <p:spPr>
          <a:xfrm>
            <a:off x="3800933" y="1671854"/>
            <a:ext cx="10686133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5469973" y="747294"/>
            <a:ext cx="7348055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258" name="Google Shape;258;p21"/>
          <p:cNvSpPr/>
          <p:nvPr/>
        </p:nvSpPr>
        <p:spPr>
          <a:xfrm>
            <a:off x="10020359" y="4591804"/>
            <a:ext cx="2797668" cy="2993613"/>
          </a:xfrm>
          <a:custGeom>
            <a:rect b="b" l="l" r="r" t="t"/>
            <a:pathLst>
              <a:path extrusionOk="0" h="2993613" w="2797668">
                <a:moveTo>
                  <a:pt x="0" y="0"/>
                </a:moveTo>
                <a:lnTo>
                  <a:pt x="2797668" y="0"/>
                </a:lnTo>
                <a:lnTo>
                  <a:pt x="2797668" y="2993613"/>
                </a:lnTo>
                <a:lnTo>
                  <a:pt x="0" y="2993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1"/>
          <p:cNvSpPr/>
          <p:nvPr/>
        </p:nvSpPr>
        <p:spPr>
          <a:xfrm rot="5400000">
            <a:off x="13264019" y="4625190"/>
            <a:ext cx="3060386" cy="2993613"/>
          </a:xfrm>
          <a:custGeom>
            <a:rect b="b" l="l" r="r" t="t"/>
            <a:pathLst>
              <a:path extrusionOk="0" h="2993613" w="3060386">
                <a:moveTo>
                  <a:pt x="0" y="0"/>
                </a:moveTo>
                <a:lnTo>
                  <a:pt x="3060385" y="0"/>
                </a:lnTo>
                <a:lnTo>
                  <a:pt x="3060385" y="2993613"/>
                </a:lnTo>
                <a:lnTo>
                  <a:pt x="0" y="2993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1"/>
          <p:cNvSpPr/>
          <p:nvPr/>
        </p:nvSpPr>
        <p:spPr>
          <a:xfrm>
            <a:off x="7021257" y="4625190"/>
            <a:ext cx="3060386" cy="2993613"/>
          </a:xfrm>
          <a:custGeom>
            <a:rect b="b" l="l" r="r" t="t"/>
            <a:pathLst>
              <a:path extrusionOk="0" h="2993613" w="3060386">
                <a:moveTo>
                  <a:pt x="0" y="0"/>
                </a:moveTo>
                <a:lnTo>
                  <a:pt x="3060386" y="0"/>
                </a:lnTo>
                <a:lnTo>
                  <a:pt x="3060386" y="2993613"/>
                </a:lnTo>
                <a:lnTo>
                  <a:pt x="0" y="2993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2"/>
          <p:cNvGrpSpPr/>
          <p:nvPr/>
        </p:nvGrpSpPr>
        <p:grpSpPr>
          <a:xfrm>
            <a:off x="714865" y="340542"/>
            <a:ext cx="16858270" cy="9352759"/>
            <a:chOff x="0" y="-66675"/>
            <a:chExt cx="4440038" cy="2463278"/>
          </a:xfrm>
        </p:grpSpPr>
        <p:sp>
          <p:nvSpPr>
            <p:cNvPr id="266" name="Google Shape;266;p22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333D2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2"/>
            <p:cNvSpPr txBox="1"/>
            <p:nvPr/>
          </p:nvSpPr>
          <p:spPr>
            <a:xfrm>
              <a:off x="0" y="-66675"/>
              <a:ext cx="4440038" cy="24632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22"/>
          <p:cNvSpPr txBox="1"/>
          <p:nvPr/>
        </p:nvSpPr>
        <p:spPr>
          <a:xfrm>
            <a:off x="3377480" y="2444724"/>
            <a:ext cx="11533039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3377480" y="5222205"/>
            <a:ext cx="11533039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for this presentation template</a:t>
            </a:r>
            <a:endParaRPr/>
          </a:p>
        </p:txBody>
      </p:sp>
      <p:sp>
        <p:nvSpPr>
          <p:cNvPr id="270" name="Google Shape;270;p22"/>
          <p:cNvSpPr txBox="1"/>
          <p:nvPr/>
        </p:nvSpPr>
        <p:spPr>
          <a:xfrm>
            <a:off x="3377480" y="7279572"/>
            <a:ext cx="11533039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for the photos, graphics, and elements</a:t>
            </a:r>
            <a:endParaRPr/>
          </a:p>
        </p:txBody>
      </p:sp>
      <p:sp>
        <p:nvSpPr>
          <p:cNvPr id="271" name="Google Shape;271;p22"/>
          <p:cNvSpPr txBox="1"/>
          <p:nvPr/>
        </p:nvSpPr>
        <p:spPr>
          <a:xfrm>
            <a:off x="4068716" y="8080164"/>
            <a:ext cx="10150568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Happy designing!</a:t>
            </a:r>
            <a:endParaRPr/>
          </a:p>
        </p:txBody>
      </p:sp>
      <p:sp>
        <p:nvSpPr>
          <p:cNvPr id="272" name="Google Shape;272;p22"/>
          <p:cNvSpPr txBox="1"/>
          <p:nvPr/>
        </p:nvSpPr>
        <p:spPr>
          <a:xfrm>
            <a:off x="5469973" y="1310630"/>
            <a:ext cx="7348055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273" name="Google Shape;273;p22"/>
          <p:cNvSpPr txBox="1"/>
          <p:nvPr/>
        </p:nvSpPr>
        <p:spPr>
          <a:xfrm>
            <a:off x="5004582" y="6422339"/>
            <a:ext cx="8278835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Pexels, Pixabay, Sketchify</a:t>
            </a:r>
            <a:endParaRPr/>
          </a:p>
        </p:txBody>
      </p:sp>
      <p:pic>
        <p:nvPicPr>
          <p:cNvPr id="274" name="Google Shape;2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6225" y="3848552"/>
            <a:ext cx="4955675" cy="12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D25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/>
        </p:nvSpPr>
        <p:spPr>
          <a:xfrm>
            <a:off x="2755571" y="1361229"/>
            <a:ext cx="5777770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3348468" y="2934325"/>
            <a:ext cx="5011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Introduction</a:t>
            </a:r>
            <a:endParaRPr/>
          </a:p>
        </p:txBody>
      </p:sp>
      <p:sp>
        <p:nvSpPr>
          <p:cNvPr id="62" name="Google Shape;62;p9"/>
          <p:cNvSpPr txBox="1"/>
          <p:nvPr/>
        </p:nvSpPr>
        <p:spPr>
          <a:xfrm>
            <a:off x="3348467" y="3835900"/>
            <a:ext cx="613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Patient profile</a:t>
            </a:r>
            <a:endParaRPr/>
          </a:p>
        </p:txBody>
      </p:sp>
      <p:sp>
        <p:nvSpPr>
          <p:cNvPr id="63" name="Google Shape;63;p9"/>
          <p:cNvSpPr txBox="1"/>
          <p:nvPr/>
        </p:nvSpPr>
        <p:spPr>
          <a:xfrm>
            <a:off x="3348473" y="4740775"/>
            <a:ext cx="7221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Assessment and Diagnosis</a:t>
            </a:r>
            <a:endParaRPr/>
          </a:p>
        </p:txBody>
      </p:sp>
      <p:sp>
        <p:nvSpPr>
          <p:cNvPr id="64" name="Google Shape;64;p9"/>
          <p:cNvSpPr txBox="1"/>
          <p:nvPr/>
        </p:nvSpPr>
        <p:spPr>
          <a:xfrm>
            <a:off x="3348466" y="5645650"/>
            <a:ext cx="6789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Final diagnosis</a:t>
            </a:r>
            <a:endParaRPr/>
          </a:p>
        </p:txBody>
      </p:sp>
      <p:sp>
        <p:nvSpPr>
          <p:cNvPr id="65" name="Google Shape;65;p9"/>
          <p:cNvSpPr txBox="1"/>
          <p:nvPr/>
        </p:nvSpPr>
        <p:spPr>
          <a:xfrm>
            <a:off x="3348470" y="6550525"/>
            <a:ext cx="563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Treatment Plan</a:t>
            </a:r>
            <a:endParaRPr/>
          </a:p>
        </p:txBody>
      </p:sp>
      <p:cxnSp>
        <p:nvCxnSpPr>
          <p:cNvPr id="66" name="Google Shape;66;p9"/>
          <p:cNvCxnSpPr/>
          <p:nvPr/>
        </p:nvCxnSpPr>
        <p:spPr>
          <a:xfrm>
            <a:off x="0" y="9246088"/>
            <a:ext cx="10570139" cy="12212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9"/>
          <p:cNvCxnSpPr/>
          <p:nvPr/>
        </p:nvCxnSpPr>
        <p:spPr>
          <a:xfrm>
            <a:off x="1254365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" name="Google Shape;68;p9"/>
          <p:cNvSpPr/>
          <p:nvPr/>
        </p:nvSpPr>
        <p:spPr>
          <a:xfrm>
            <a:off x="1028700" y="9045877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9" name="Google Shape;6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9107" y="0"/>
            <a:ext cx="770889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5">
            <a:alphaModFix/>
          </a:blip>
          <a:srcRect b="0" l="55307" r="0" t="29012"/>
          <a:stretch/>
        </p:blipFill>
        <p:spPr>
          <a:xfrm>
            <a:off x="0" y="1"/>
            <a:ext cx="4779826" cy="758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 rot="-2700000">
            <a:off x="2637532" y="-4420140"/>
            <a:ext cx="7690935" cy="8229600"/>
          </a:xfrm>
          <a:custGeom>
            <a:rect b="b" l="l" r="r" t="t"/>
            <a:pathLst>
              <a:path extrusionOk="0" h="8229600" w="7690935">
                <a:moveTo>
                  <a:pt x="0" y="0"/>
                </a:moveTo>
                <a:lnTo>
                  <a:pt x="7690935" y="0"/>
                </a:lnTo>
                <a:lnTo>
                  <a:pt x="7690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/>
          </a:blip>
          <a:srcRect b="42744" l="0" r="0" t="9363"/>
          <a:stretch/>
        </p:blipFill>
        <p:spPr>
          <a:xfrm>
            <a:off x="0" y="4451612"/>
            <a:ext cx="18288000" cy="583538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 txBox="1"/>
          <p:nvPr/>
        </p:nvSpPr>
        <p:spPr>
          <a:xfrm>
            <a:off x="1176928" y="1297652"/>
            <a:ext cx="7259647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Introduction</a:t>
            </a:r>
            <a:endParaRPr/>
          </a:p>
        </p:txBody>
      </p:sp>
      <p:sp>
        <p:nvSpPr>
          <p:cNvPr id="78" name="Google Shape;78;p10"/>
          <p:cNvSpPr txBox="1"/>
          <p:nvPr/>
        </p:nvSpPr>
        <p:spPr>
          <a:xfrm>
            <a:off x="7762506" y="1538000"/>
            <a:ext cx="9496794" cy="103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Briefly introduce your psychology case to the audience and stress the importance of using related statistics and facts.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D25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 b="22478" l="0" r="0" t="33722"/>
          <a:stretch/>
        </p:blipFill>
        <p:spPr>
          <a:xfrm>
            <a:off x="0" y="6287130"/>
            <a:ext cx="6095996" cy="39998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/>
          <p:nvPr/>
        </p:nvSpPr>
        <p:spPr>
          <a:xfrm rot="-4385552">
            <a:off x="13165636" y="-4330750"/>
            <a:ext cx="6613606" cy="8229600"/>
          </a:xfrm>
          <a:custGeom>
            <a:rect b="b" l="l" r="r" t="t"/>
            <a:pathLst>
              <a:path extrusionOk="0" h="8229600" w="6613606">
                <a:moveTo>
                  <a:pt x="0" y="0"/>
                </a:moveTo>
                <a:lnTo>
                  <a:pt x="6613606" y="0"/>
                </a:lnTo>
                <a:lnTo>
                  <a:pt x="66136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5" name="Google Shape;85;p11"/>
          <p:cNvPicPr preferRelativeResize="0"/>
          <p:nvPr/>
        </p:nvPicPr>
        <p:blipFill rotWithShape="1">
          <a:blip r:embed="rId5">
            <a:alphaModFix/>
          </a:blip>
          <a:srcRect b="25641" l="0" r="2879" t="31902"/>
          <a:stretch/>
        </p:blipFill>
        <p:spPr>
          <a:xfrm>
            <a:off x="6095996" y="2287261"/>
            <a:ext cx="6095996" cy="399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6">
            <a:alphaModFix/>
          </a:blip>
          <a:srcRect b="34115" l="0" r="0" t="22167"/>
          <a:stretch/>
        </p:blipFill>
        <p:spPr>
          <a:xfrm>
            <a:off x="12191993" y="6287130"/>
            <a:ext cx="6095996" cy="39998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1"/>
          <p:cNvCxnSpPr/>
          <p:nvPr/>
        </p:nvCxnSpPr>
        <p:spPr>
          <a:xfrm>
            <a:off x="11" y="2287261"/>
            <a:ext cx="18287989" cy="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" name="Google Shape;88;p11"/>
          <p:cNvCxnSpPr/>
          <p:nvPr/>
        </p:nvCxnSpPr>
        <p:spPr>
          <a:xfrm>
            <a:off x="13224099" y="0"/>
            <a:ext cx="0" cy="2287261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" name="Google Shape;89;p11"/>
          <p:cNvSpPr/>
          <p:nvPr/>
        </p:nvSpPr>
        <p:spPr>
          <a:xfrm>
            <a:off x="13011676" y="2074838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1"/>
          <p:cNvSpPr txBox="1"/>
          <p:nvPr/>
        </p:nvSpPr>
        <p:spPr>
          <a:xfrm>
            <a:off x="1028700" y="332175"/>
            <a:ext cx="127779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/>
          </a:p>
        </p:txBody>
      </p:sp>
      <p:sp>
        <p:nvSpPr>
          <p:cNvPr id="91" name="Google Shape;91;p11"/>
          <p:cNvSpPr txBox="1"/>
          <p:nvPr/>
        </p:nvSpPr>
        <p:spPr>
          <a:xfrm>
            <a:off x="921610" y="3617984"/>
            <a:ext cx="42528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Learning objective </a:t>
            </a:r>
            <a:endParaRPr/>
          </a:p>
        </p:txBody>
      </p:sp>
      <p:sp>
        <p:nvSpPr>
          <p:cNvPr id="92" name="Google Shape;92;p11"/>
          <p:cNvSpPr txBox="1"/>
          <p:nvPr/>
        </p:nvSpPr>
        <p:spPr>
          <a:xfrm>
            <a:off x="7017612" y="7857719"/>
            <a:ext cx="42528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Learning objective </a:t>
            </a:r>
            <a:endParaRPr/>
          </a:p>
        </p:txBody>
      </p:sp>
      <p:sp>
        <p:nvSpPr>
          <p:cNvPr id="93" name="Google Shape;93;p11"/>
          <p:cNvSpPr txBox="1"/>
          <p:nvPr/>
        </p:nvSpPr>
        <p:spPr>
          <a:xfrm>
            <a:off x="13214574" y="3617984"/>
            <a:ext cx="42528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000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Learning objective </a:t>
            </a:r>
            <a:endParaRPr/>
          </a:p>
        </p:txBody>
      </p:sp>
      <p:sp>
        <p:nvSpPr>
          <p:cNvPr id="94" name="Google Shape;94;p11"/>
          <p:cNvSpPr txBox="1"/>
          <p:nvPr/>
        </p:nvSpPr>
        <p:spPr>
          <a:xfrm>
            <a:off x="618206" y="4396134"/>
            <a:ext cx="4859583" cy="436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Provide a brief explanation here.</a:t>
            </a:r>
            <a:endParaRPr/>
          </a:p>
        </p:txBody>
      </p:sp>
      <p:sp>
        <p:nvSpPr>
          <p:cNvPr id="95" name="Google Shape;95;p11"/>
          <p:cNvSpPr txBox="1"/>
          <p:nvPr/>
        </p:nvSpPr>
        <p:spPr>
          <a:xfrm>
            <a:off x="6714208" y="8635869"/>
            <a:ext cx="4859583" cy="436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Provide a brief explanation here.</a:t>
            </a:r>
            <a:endParaRPr/>
          </a:p>
        </p:txBody>
      </p:sp>
      <p:sp>
        <p:nvSpPr>
          <p:cNvPr id="96" name="Google Shape;96;p11"/>
          <p:cNvSpPr txBox="1"/>
          <p:nvPr/>
        </p:nvSpPr>
        <p:spPr>
          <a:xfrm>
            <a:off x="12911170" y="4396134"/>
            <a:ext cx="4859583" cy="436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Provide a brief explanation here.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/>
          <p:nvPr/>
        </p:nvSpPr>
        <p:spPr>
          <a:xfrm rot="5400000">
            <a:off x="-4206580" y="-3847879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2"/>
          <p:cNvSpPr/>
          <p:nvPr/>
        </p:nvSpPr>
        <p:spPr>
          <a:xfrm rot="5400000">
            <a:off x="13531716" y="5800389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2"/>
          <p:cNvSpPr txBox="1"/>
          <p:nvPr/>
        </p:nvSpPr>
        <p:spPr>
          <a:xfrm>
            <a:off x="5495500" y="762675"/>
            <a:ext cx="6231900" cy="6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75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4395603" y="7515596"/>
            <a:ext cx="949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Stress the importance of the statistic provided here</a:t>
            </a:r>
            <a:endParaRPr sz="1100"/>
          </a:p>
        </p:txBody>
      </p:sp>
      <p:sp>
        <p:nvSpPr>
          <p:cNvPr id="105" name="Google Shape;105;p12"/>
          <p:cNvSpPr txBox="1"/>
          <p:nvPr/>
        </p:nvSpPr>
        <p:spPr>
          <a:xfrm>
            <a:off x="1423700" y="6439484"/>
            <a:ext cx="154407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Relevant psychology statistic here</a:t>
            </a:r>
            <a:endParaRPr/>
          </a:p>
        </p:txBody>
      </p:sp>
      <p:sp>
        <p:nvSpPr>
          <p:cNvPr id="106" name="Google Shape;106;p12"/>
          <p:cNvSpPr txBox="1"/>
          <p:nvPr/>
        </p:nvSpPr>
        <p:spPr>
          <a:xfrm>
            <a:off x="11362030" y="1333109"/>
            <a:ext cx="1344900" cy="31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403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%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D25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0893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/>
          <p:nvPr/>
        </p:nvSpPr>
        <p:spPr>
          <a:xfrm rot="6618090">
            <a:off x="5298532" y="4808720"/>
            <a:ext cx="7690935" cy="8229600"/>
          </a:xfrm>
          <a:custGeom>
            <a:rect b="b" l="l" r="r" t="t"/>
            <a:pathLst>
              <a:path extrusionOk="0" h="8229600" w="7690935">
                <a:moveTo>
                  <a:pt x="0" y="0"/>
                </a:moveTo>
                <a:lnTo>
                  <a:pt x="7690936" y="0"/>
                </a:lnTo>
                <a:lnTo>
                  <a:pt x="76909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13" name="Google Shape;113;p13"/>
          <p:cNvCxnSpPr/>
          <p:nvPr/>
        </p:nvCxnSpPr>
        <p:spPr>
          <a:xfrm>
            <a:off x="7717850" y="5963298"/>
            <a:ext cx="10570139" cy="12212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" name="Google Shape;114;p13"/>
          <p:cNvCxnSpPr/>
          <p:nvPr/>
        </p:nvCxnSpPr>
        <p:spPr>
          <a:xfrm>
            <a:off x="17249775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13"/>
          <p:cNvSpPr txBox="1"/>
          <p:nvPr/>
        </p:nvSpPr>
        <p:spPr>
          <a:xfrm>
            <a:off x="8841841" y="971550"/>
            <a:ext cx="7259647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999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Patient Profile</a:t>
            </a:r>
            <a:endParaRPr/>
          </a:p>
        </p:txBody>
      </p:sp>
      <p:sp>
        <p:nvSpPr>
          <p:cNvPr id="116" name="Google Shape;116;p13"/>
          <p:cNvSpPr txBox="1"/>
          <p:nvPr/>
        </p:nvSpPr>
        <p:spPr>
          <a:xfrm>
            <a:off x="9144000" y="2572272"/>
            <a:ext cx="4859700" cy="26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Age: </a:t>
            </a:r>
            <a:r>
              <a:rPr b="0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Details here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Sex:</a:t>
            </a:r>
            <a:r>
              <a:rPr b="0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 Details here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Ethnicity:</a:t>
            </a:r>
            <a:r>
              <a:rPr b="0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 Details here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Occupation:</a:t>
            </a:r>
            <a:r>
              <a:rPr b="0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 Details here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Residence:</a:t>
            </a:r>
            <a:r>
              <a:rPr b="0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 Details here</a:t>
            </a:r>
            <a:endParaRPr sz="1100"/>
          </a:p>
        </p:txBody>
      </p:sp>
      <p:sp>
        <p:nvSpPr>
          <p:cNvPr id="117" name="Google Shape;117;p13"/>
          <p:cNvSpPr/>
          <p:nvPr/>
        </p:nvSpPr>
        <p:spPr>
          <a:xfrm>
            <a:off x="17046877" y="5750875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3"/>
          <p:cNvSpPr txBox="1"/>
          <p:nvPr/>
        </p:nvSpPr>
        <p:spPr>
          <a:xfrm>
            <a:off x="9144000" y="6727975"/>
            <a:ext cx="70407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Briefly describe the primary psychological symptoms that brought the patient to seek care.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/>
          <p:nvPr/>
        </p:nvSpPr>
        <p:spPr>
          <a:xfrm rot="3308555">
            <a:off x="5914973" y="6646773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4"/>
          <p:cNvSpPr txBox="1"/>
          <p:nvPr/>
        </p:nvSpPr>
        <p:spPr>
          <a:xfrm>
            <a:off x="1753179" y="1023098"/>
            <a:ext cx="7259647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999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Patient History</a:t>
            </a:r>
            <a:endParaRPr/>
          </a:p>
        </p:txBody>
      </p:sp>
      <p:sp>
        <p:nvSpPr>
          <p:cNvPr id="125" name="Google Shape;125;p14"/>
          <p:cNvSpPr txBox="1"/>
          <p:nvPr/>
        </p:nvSpPr>
        <p:spPr>
          <a:xfrm>
            <a:off x="1753174" y="2727750"/>
            <a:ext cx="51618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Smoking: </a:t>
            </a:r>
            <a:r>
              <a:rPr b="0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Yes/No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Alcohol Use: </a:t>
            </a:r>
            <a:r>
              <a:rPr b="0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Yes/No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Drug Use: </a:t>
            </a:r>
            <a:r>
              <a:rPr b="0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Yes/No</a:t>
            </a:r>
            <a:endParaRPr sz="1100"/>
          </a:p>
        </p:txBody>
      </p:sp>
      <p:cxnSp>
        <p:nvCxnSpPr>
          <p:cNvPr id="126" name="Google Shape;126;p14"/>
          <p:cNvCxnSpPr/>
          <p:nvPr/>
        </p:nvCxnSpPr>
        <p:spPr>
          <a:xfrm>
            <a:off x="14770" y="4945782"/>
            <a:ext cx="10570139" cy="12212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14"/>
          <p:cNvCxnSpPr/>
          <p:nvPr/>
        </p:nvCxnSpPr>
        <p:spPr>
          <a:xfrm>
            <a:off x="1038225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4"/>
          <p:cNvSpPr/>
          <p:nvPr/>
        </p:nvSpPr>
        <p:spPr>
          <a:xfrm>
            <a:off x="825802" y="4718654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4"/>
          <p:cNvSpPr txBox="1"/>
          <p:nvPr/>
        </p:nvSpPr>
        <p:spPr>
          <a:xfrm>
            <a:off x="1753179" y="5990794"/>
            <a:ext cx="7259647" cy="10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0" u="none" cap="none" strike="noStrike">
                <a:solidFill>
                  <a:srgbClr val="333D2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Psychological history</a:t>
            </a:r>
            <a:endParaRPr/>
          </a:p>
        </p:txBody>
      </p:sp>
      <p:sp>
        <p:nvSpPr>
          <p:cNvPr id="130" name="Google Shape;130;p14"/>
          <p:cNvSpPr txBox="1"/>
          <p:nvPr/>
        </p:nvSpPr>
        <p:spPr>
          <a:xfrm>
            <a:off x="1753179" y="7341953"/>
            <a:ext cx="80343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List any relevant psychological symptoms or diagnoses that may be related to the patient’s chief complaint.</a:t>
            </a:r>
            <a:endParaRPr sz="1100"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79096" y="0"/>
            <a:ext cx="770889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D25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/>
          <p:nvPr/>
        </p:nvSpPr>
        <p:spPr>
          <a:xfrm rot="8211237">
            <a:off x="-2542306" y="2765302"/>
            <a:ext cx="7690935" cy="8229600"/>
          </a:xfrm>
          <a:custGeom>
            <a:rect b="b" l="l" r="r" t="t"/>
            <a:pathLst>
              <a:path extrusionOk="0" h="8229600" w="7690935">
                <a:moveTo>
                  <a:pt x="0" y="0"/>
                </a:moveTo>
                <a:lnTo>
                  <a:pt x="7690935" y="0"/>
                </a:lnTo>
                <a:lnTo>
                  <a:pt x="7690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5"/>
          <p:cNvSpPr txBox="1"/>
          <p:nvPr/>
        </p:nvSpPr>
        <p:spPr>
          <a:xfrm>
            <a:off x="1028700" y="680505"/>
            <a:ext cx="64716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999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Assessment &amp; Diagnos</a:t>
            </a:r>
            <a:r>
              <a:rPr i="1" lang="en-US" sz="9999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</a:t>
            </a:r>
            <a:r>
              <a:rPr b="0" i="1" lang="en-US" sz="9999" u="none" cap="none" strike="noStrike">
                <a:solidFill>
                  <a:srgbClr val="DAE6CC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8093519" y="824014"/>
            <a:ext cx="96429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Use this section to highlight relevant behavioral observations and psychological tests conducted. Include test results and any structured assessments used.</a:t>
            </a:r>
            <a:endParaRPr sz="1000"/>
          </a:p>
        </p:txBody>
      </p:sp>
      <p:sp>
        <p:nvSpPr>
          <p:cNvPr id="139" name="Google Shape;139;p15"/>
          <p:cNvSpPr txBox="1"/>
          <p:nvPr/>
        </p:nvSpPr>
        <p:spPr>
          <a:xfrm>
            <a:off x="708726" y="4087675"/>
            <a:ext cx="6214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Test or observation here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1086073" y="4554900"/>
            <a:ext cx="5459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4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Brief overview of results or findings here.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6373775" y="4089775"/>
            <a:ext cx="55404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Test or observation here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6835600" y="4557025"/>
            <a:ext cx="46167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4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Brief overview of results or findings here.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12111850" y="4091875"/>
            <a:ext cx="47208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Test or observation here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11984850" y="4559125"/>
            <a:ext cx="49749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4" u="none" cap="none" strike="noStrike">
                <a:solidFill>
                  <a:srgbClr val="DAE6CC"/>
                </a:solidFill>
                <a:latin typeface="Arial"/>
                <a:ea typeface="Arial"/>
                <a:cs typeface="Arial"/>
                <a:sym typeface="Arial"/>
              </a:rPr>
              <a:t>Brief overview of results or findings here.</a:t>
            </a:r>
            <a:endParaRPr/>
          </a:p>
        </p:txBody>
      </p:sp>
      <p:pic>
        <p:nvPicPr>
          <p:cNvPr id="145" name="Google Shape;145;p15"/>
          <p:cNvPicPr preferRelativeResize="0"/>
          <p:nvPr/>
        </p:nvPicPr>
        <p:blipFill rotWithShape="1">
          <a:blip r:embed="rId4">
            <a:alphaModFix/>
          </a:blip>
          <a:srcRect b="7248" l="0" r="0" t="60115"/>
          <a:stretch/>
        </p:blipFill>
        <p:spPr>
          <a:xfrm>
            <a:off x="551689" y="5989780"/>
            <a:ext cx="17184622" cy="3736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5"/>
          <p:cNvCxnSpPr/>
          <p:nvPr/>
        </p:nvCxnSpPr>
        <p:spPr>
          <a:xfrm>
            <a:off x="11" y="3309454"/>
            <a:ext cx="18287989" cy="0"/>
          </a:xfrm>
          <a:prstGeom prst="straightConnector1">
            <a:avLst/>
          </a:prstGeom>
          <a:noFill/>
          <a:ln cap="flat" cmpd="sng" w="19050">
            <a:solidFill>
              <a:srgbClr val="DAE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15"/>
          <p:cNvSpPr/>
          <p:nvPr/>
        </p:nvSpPr>
        <p:spPr>
          <a:xfrm>
            <a:off x="8931577" y="3097031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6CC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6"/>
          <p:cNvPicPr preferRelativeResize="0"/>
          <p:nvPr/>
        </p:nvPicPr>
        <p:blipFill rotWithShape="1">
          <a:blip r:embed="rId3">
            <a:alphaModFix/>
          </a:blip>
          <a:srcRect b="0" l="0" r="4580" t="0"/>
          <a:stretch/>
        </p:blipFill>
        <p:spPr>
          <a:xfrm>
            <a:off x="8423550" y="0"/>
            <a:ext cx="986445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1028700" y="1114425"/>
            <a:ext cx="5707969" cy="2587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Final Diagnosis</a:t>
            </a:r>
            <a:endParaRPr/>
          </a:p>
        </p:txBody>
      </p:sp>
      <p:cxnSp>
        <p:nvCxnSpPr>
          <p:cNvPr id="154" name="Google Shape;154;p16"/>
          <p:cNvCxnSpPr/>
          <p:nvPr/>
        </p:nvCxnSpPr>
        <p:spPr>
          <a:xfrm>
            <a:off x="0" y="4316680"/>
            <a:ext cx="7835777" cy="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16"/>
          <p:cNvCxnSpPr/>
          <p:nvPr/>
        </p:nvCxnSpPr>
        <p:spPr>
          <a:xfrm>
            <a:off x="8048200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333D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6" name="Google Shape;156;p16"/>
          <p:cNvSpPr/>
          <p:nvPr/>
        </p:nvSpPr>
        <p:spPr>
          <a:xfrm>
            <a:off x="7835777" y="4104257"/>
            <a:ext cx="424846" cy="424846"/>
          </a:xfrm>
          <a:custGeom>
            <a:rect b="b" l="l" r="r" t="t"/>
            <a:pathLst>
              <a:path extrusionOk="0" h="424846" w="424846">
                <a:moveTo>
                  <a:pt x="0" y="0"/>
                </a:moveTo>
                <a:lnTo>
                  <a:pt x="424846" y="0"/>
                </a:lnTo>
                <a:lnTo>
                  <a:pt x="424846" y="424846"/>
                </a:lnTo>
                <a:lnTo>
                  <a:pt x="0" y="4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6"/>
          <p:cNvSpPr/>
          <p:nvPr/>
        </p:nvSpPr>
        <p:spPr>
          <a:xfrm rot="-9744667">
            <a:off x="-4998561" y="5143500"/>
            <a:ext cx="8413160" cy="8229600"/>
          </a:xfrm>
          <a:custGeom>
            <a:rect b="b" l="l" r="r" t="t"/>
            <a:pathLst>
              <a:path extrusionOk="0" h="8229600" w="841316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6"/>
          <p:cNvSpPr txBox="1"/>
          <p:nvPr/>
        </p:nvSpPr>
        <p:spPr>
          <a:xfrm>
            <a:off x="1028700" y="5029200"/>
            <a:ext cx="5365500" cy="30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Based on the observations and test results discussed so far, present a final diagnosis.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333D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333D25"/>
                </a:solidFill>
                <a:latin typeface="Arial"/>
                <a:ea typeface="Arial"/>
                <a:cs typeface="Arial"/>
                <a:sym typeface="Arial"/>
              </a:rPr>
              <a:t>Based on the observations and test results discussed so far, present a final diagnosis.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