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Palanquin Dark"/>
      <p:regular r:id="rId22"/>
      <p:bold r:id="rId23"/>
    </p:embeddedFont>
    <p:embeddedFont>
      <p:font typeface="Archivo Black"/>
      <p:regular r:id="rId24"/>
    </p:embeddedFont>
    <p:embeddedFont>
      <p:font typeface="Palanquin"/>
      <p:regular r:id="rId25"/>
      <p:bold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PalanquinDark-regular.fntdata"/><Relationship Id="rId21" Type="http://schemas.openxmlformats.org/officeDocument/2006/relationships/slide" Target="slides/slide16.xml"/><Relationship Id="rId24" Type="http://schemas.openxmlformats.org/officeDocument/2006/relationships/font" Target="fonts/ArchivoBlack-regular.fntdata"/><Relationship Id="rId23" Type="http://schemas.openxmlformats.org/officeDocument/2006/relationships/font" Target="fonts/PalanquinDark-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alanquin-bold.fntdata"/><Relationship Id="rId25" Type="http://schemas.openxmlformats.org/officeDocument/2006/relationships/font" Target="fonts/Palanquin-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e1f4f309dc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e1f4f309dc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e1f4f309dc_1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e1f4f309dc_1_2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e1f4f309dc_1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2e1f4f309dc_1_2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e1f4f309dc_1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e1f4f309dc_1_2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e1f4f309dc_1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e1f4f309dc_1_2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e1f4f309dc_1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e1f4f309dc_1_2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e1f4f309dc_1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e1f4f309dc_1_2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e1f4f309dc_1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e1f4f309dc_1_3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e1f4f309dc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e1f4f309dc_1_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e1f4f309dc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g2e1f4f309dc_1_1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e1f4f309dc_1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g2e1f4f309dc_1_1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e1f4f309dc_1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e1f4f309dc_1_1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e1f4f309dc_1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e1f4f309dc_1_1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e1f4f309dc_1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e1f4f309dc_1_1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e1f4f309dc_1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e1f4f309dc_1_1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e1f4f309dc_1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e1f4f309dc_1_20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ph idx="2" type="pic"/>
          </p:nvPr>
        </p:nvSpPr>
        <p:spPr>
          <a:xfrm>
            <a:off x="0" y="0"/>
            <a:ext cx="9144000" cy="5143500"/>
          </a:xfrm>
          <a:prstGeom prst="rect">
            <a:avLst/>
          </a:prstGeom>
          <a:noFill/>
          <a:ln>
            <a:noFill/>
          </a:ln>
        </p:spPr>
      </p:sp>
      <p:pic>
        <p:nvPicPr>
          <p:cNvPr id="11" name="Google Shape;11;p2"/>
          <p:cNvPicPr preferRelativeResize="0"/>
          <p:nvPr/>
        </p:nvPicPr>
        <p:blipFill>
          <a:blip r:embed="rId2">
            <a:alphaModFix/>
          </a:blip>
          <a:stretch>
            <a:fillRect/>
          </a:stretch>
        </p:blipFill>
        <p:spPr>
          <a:xfrm>
            <a:off x="7675" y="571500"/>
            <a:ext cx="9144003" cy="4572001"/>
          </a:xfrm>
          <a:prstGeom prst="rect">
            <a:avLst/>
          </a:prstGeom>
          <a:noFill/>
          <a:ln>
            <a:noFill/>
          </a:ln>
        </p:spPr>
      </p:pic>
      <p:grpSp>
        <p:nvGrpSpPr>
          <p:cNvPr id="12" name="Google Shape;12;p2"/>
          <p:cNvGrpSpPr/>
          <p:nvPr/>
        </p:nvGrpSpPr>
        <p:grpSpPr>
          <a:xfrm>
            <a:off x="514350" y="-148982"/>
            <a:ext cx="914671" cy="1252902"/>
            <a:chOff x="0" y="-57150"/>
            <a:chExt cx="635100" cy="869950"/>
          </a:xfrm>
        </p:grpSpPr>
        <p:sp>
          <p:nvSpPr>
            <p:cNvPr id="13" name="Google Shape;13;p2"/>
            <p:cNvSpPr/>
            <p:nvPr/>
          </p:nvSpPr>
          <p:spPr>
            <a:xfrm>
              <a:off x="0" y="0"/>
              <a:ext cx="635000" cy="812800"/>
            </a:xfrm>
            <a:custGeom>
              <a:rect b="b" l="l" r="r" t="t"/>
              <a:pathLst>
                <a:path extrusionOk="0" h="812800" w="635000">
                  <a:moveTo>
                    <a:pt x="635000" y="0"/>
                  </a:moveTo>
                  <a:lnTo>
                    <a:pt x="635000" y="698500"/>
                  </a:lnTo>
                  <a:lnTo>
                    <a:pt x="317500" y="812800"/>
                  </a:lnTo>
                  <a:lnTo>
                    <a:pt x="0" y="698500"/>
                  </a:lnTo>
                  <a:lnTo>
                    <a:pt x="0" y="0"/>
                  </a:lnTo>
                  <a:lnTo>
                    <a:pt x="635000" y="0"/>
                  </a:lnTo>
                  <a:close/>
                </a:path>
              </a:pathLst>
            </a:custGeom>
            <a:solidFill>
              <a:srgbClr val="BAFFE5"/>
            </a:solidFill>
            <a:ln>
              <a:noFill/>
            </a:ln>
          </p:spPr>
        </p:sp>
        <p:sp>
          <p:nvSpPr>
            <p:cNvPr id="14" name="Google Shape;14;p2"/>
            <p:cNvSpPr txBox="1"/>
            <p:nvPr/>
          </p:nvSpPr>
          <p:spPr>
            <a:xfrm>
              <a:off x="0" y="-57150"/>
              <a:ext cx="635100" cy="755700"/>
            </a:xfrm>
            <a:prstGeom prst="rect">
              <a:avLst/>
            </a:prstGeom>
            <a:noFill/>
            <a:ln>
              <a:noFill/>
            </a:ln>
          </p:spPr>
          <p:txBody>
            <a:bodyPr anchorCtr="0" anchor="ctr" bIns="25400" lIns="25400" spcFirstLastPara="1" rIns="25400" wrap="square" tIns="25400">
              <a:noAutofit/>
            </a:bodyPr>
            <a:lstStyle/>
            <a:p>
              <a:pPr indent="0" lvl="0" marL="0" marR="0" rtl="0" algn="ctr">
                <a:lnSpc>
                  <a:spcPct val="19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 name="Google Shape;15;p2"/>
          <p:cNvSpPr/>
          <p:nvPr/>
        </p:nvSpPr>
        <p:spPr>
          <a:xfrm>
            <a:off x="645001" y="206817"/>
            <a:ext cx="653250" cy="701734"/>
          </a:xfrm>
          <a:custGeom>
            <a:rect b="b" l="l" r="r" t="t"/>
            <a:pathLst>
              <a:path extrusionOk="0" h="1403467" w="1306500">
                <a:moveTo>
                  <a:pt x="0" y="0"/>
                </a:moveTo>
                <a:lnTo>
                  <a:pt x="1306500" y="0"/>
                </a:lnTo>
                <a:lnTo>
                  <a:pt x="1306500" y="1403467"/>
                </a:lnTo>
                <a:lnTo>
                  <a:pt x="0" y="1403467"/>
                </a:lnTo>
                <a:lnTo>
                  <a:pt x="0" y="0"/>
                </a:lnTo>
                <a:close/>
              </a:path>
            </a:pathLst>
          </a:custGeom>
          <a:blipFill rotWithShape="1">
            <a:blip r:embed="rId3">
              <a:alphaModFix/>
            </a:blip>
            <a:stretch>
              <a:fillRect b="0" l="0" r="0" t="0"/>
            </a:stretch>
          </a:blipFill>
          <a:ln>
            <a:noFill/>
          </a:ln>
        </p:spPr>
      </p:sp>
      <p:sp>
        <p:nvSpPr>
          <p:cNvPr id="16" name="Google Shape;16;p2"/>
          <p:cNvSpPr txBox="1"/>
          <p:nvPr>
            <p:ph type="ctrTitle"/>
          </p:nvPr>
        </p:nvSpPr>
        <p:spPr>
          <a:xfrm>
            <a:off x="311708" y="1887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7" name="Google Shape;17;p2"/>
          <p:cNvSpPr txBox="1"/>
          <p:nvPr>
            <p:ph idx="1" type="subTitle"/>
          </p:nvPr>
        </p:nvSpPr>
        <p:spPr>
          <a:xfrm>
            <a:off x="311700" y="3977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3"/>
          <p:cNvSpPr/>
          <p:nvPr>
            <p:ph idx="2" type="pic"/>
          </p:nvPr>
        </p:nvSpPr>
        <p:spPr>
          <a:xfrm>
            <a:off x="0" y="0"/>
            <a:ext cx="9144000" cy="3272100"/>
          </a:xfrm>
          <a:prstGeom prst="rect">
            <a:avLst/>
          </a:prstGeom>
          <a:noFill/>
          <a:ln>
            <a:noFill/>
          </a:ln>
        </p:spPr>
      </p:sp>
      <p:grpSp>
        <p:nvGrpSpPr>
          <p:cNvPr id="21" name="Google Shape;21;p3"/>
          <p:cNvGrpSpPr/>
          <p:nvPr/>
        </p:nvGrpSpPr>
        <p:grpSpPr>
          <a:xfrm>
            <a:off x="514350" y="-148982"/>
            <a:ext cx="914671" cy="1252902"/>
            <a:chOff x="0" y="-57150"/>
            <a:chExt cx="635100" cy="869950"/>
          </a:xfrm>
        </p:grpSpPr>
        <p:sp>
          <p:nvSpPr>
            <p:cNvPr id="22" name="Google Shape;22;p3"/>
            <p:cNvSpPr/>
            <p:nvPr/>
          </p:nvSpPr>
          <p:spPr>
            <a:xfrm>
              <a:off x="0" y="0"/>
              <a:ext cx="635000" cy="812800"/>
            </a:xfrm>
            <a:custGeom>
              <a:rect b="b" l="l" r="r" t="t"/>
              <a:pathLst>
                <a:path extrusionOk="0" h="812800" w="635000">
                  <a:moveTo>
                    <a:pt x="635000" y="0"/>
                  </a:moveTo>
                  <a:lnTo>
                    <a:pt x="635000" y="698500"/>
                  </a:lnTo>
                  <a:lnTo>
                    <a:pt x="317500" y="812800"/>
                  </a:lnTo>
                  <a:lnTo>
                    <a:pt x="0" y="698500"/>
                  </a:lnTo>
                  <a:lnTo>
                    <a:pt x="0" y="0"/>
                  </a:lnTo>
                  <a:lnTo>
                    <a:pt x="635000" y="0"/>
                  </a:lnTo>
                  <a:close/>
                </a:path>
              </a:pathLst>
            </a:custGeom>
            <a:solidFill>
              <a:srgbClr val="BAFFE5"/>
            </a:solidFill>
            <a:ln>
              <a:noFill/>
            </a:ln>
          </p:spPr>
        </p:sp>
        <p:sp>
          <p:nvSpPr>
            <p:cNvPr id="23" name="Google Shape;23;p3"/>
            <p:cNvSpPr txBox="1"/>
            <p:nvPr/>
          </p:nvSpPr>
          <p:spPr>
            <a:xfrm>
              <a:off x="0" y="-57150"/>
              <a:ext cx="635100" cy="755700"/>
            </a:xfrm>
            <a:prstGeom prst="rect">
              <a:avLst/>
            </a:prstGeom>
            <a:noFill/>
            <a:ln>
              <a:noFill/>
            </a:ln>
          </p:spPr>
          <p:txBody>
            <a:bodyPr anchorCtr="0" anchor="ctr" bIns="25400" lIns="25400" spcFirstLastPara="1" rIns="25400" wrap="square" tIns="25400">
              <a:noAutofit/>
            </a:bodyPr>
            <a:lstStyle/>
            <a:p>
              <a:pPr indent="0" lvl="0" marL="0" marR="0" rtl="0" algn="ctr">
                <a:lnSpc>
                  <a:spcPct val="19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 name="Google Shape;24;p3"/>
          <p:cNvSpPr/>
          <p:nvPr/>
        </p:nvSpPr>
        <p:spPr>
          <a:xfrm>
            <a:off x="645001" y="206817"/>
            <a:ext cx="653250" cy="701734"/>
          </a:xfrm>
          <a:custGeom>
            <a:rect b="b" l="l" r="r" t="t"/>
            <a:pathLst>
              <a:path extrusionOk="0" h="1403467" w="1306500">
                <a:moveTo>
                  <a:pt x="0" y="0"/>
                </a:moveTo>
                <a:lnTo>
                  <a:pt x="1306500" y="0"/>
                </a:lnTo>
                <a:lnTo>
                  <a:pt x="1306500" y="1403467"/>
                </a:lnTo>
                <a:lnTo>
                  <a:pt x="0" y="1403467"/>
                </a:lnTo>
                <a:lnTo>
                  <a:pt x="0" y="0"/>
                </a:lnTo>
                <a:close/>
              </a:path>
            </a:pathLst>
          </a:custGeom>
          <a:blipFill rotWithShape="1">
            <a:blip r:embed="rId2">
              <a:alphaModFix/>
            </a:blip>
            <a:stretch>
              <a:fillRect b="0" l="0" r="0" t="0"/>
            </a:stretch>
          </a:blipFill>
          <a:ln>
            <a:noFill/>
          </a:ln>
        </p:spPr>
      </p:sp>
      <p:sp>
        <p:nvSpPr>
          <p:cNvPr id="25" name="Google Shape;25;p3"/>
          <p:cNvSpPr txBox="1"/>
          <p:nvPr>
            <p:ph type="title"/>
          </p:nvPr>
        </p:nvSpPr>
        <p:spPr>
          <a:xfrm>
            <a:off x="311700" y="37510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6" name="Google Shape;2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7" name="Google Shape;27;p3"/>
          <p:cNvPicPr preferRelativeResize="0"/>
          <p:nvPr/>
        </p:nvPicPr>
        <p:blipFill>
          <a:blip r:embed="rId3">
            <a:alphaModFix/>
          </a:blip>
          <a:stretch>
            <a:fillRect/>
          </a:stretch>
        </p:blipFill>
        <p:spPr>
          <a:xfrm>
            <a:off x="7675" y="-1299900"/>
            <a:ext cx="9144003" cy="457200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sp>
        <p:nvSpPr>
          <p:cNvPr id="29" name="Google Shape;29;p4"/>
          <p:cNvSpPr/>
          <p:nvPr>
            <p:ph idx="2" type="pic"/>
          </p:nvPr>
        </p:nvSpPr>
        <p:spPr>
          <a:xfrm>
            <a:off x="4783800" y="0"/>
            <a:ext cx="4360200" cy="5143500"/>
          </a:xfrm>
          <a:prstGeom prst="rect">
            <a:avLst/>
          </a:prstGeom>
          <a:noFill/>
          <a:ln>
            <a:noFill/>
          </a:ln>
        </p:spPr>
      </p:sp>
      <p:pic>
        <p:nvPicPr>
          <p:cNvPr id="30" name="Google Shape;30;p4"/>
          <p:cNvPicPr preferRelativeResize="0"/>
          <p:nvPr/>
        </p:nvPicPr>
        <p:blipFill>
          <a:blip r:embed="rId2">
            <a:alphaModFix/>
          </a:blip>
          <a:stretch>
            <a:fillRect/>
          </a:stretch>
        </p:blipFill>
        <p:spPr>
          <a:xfrm>
            <a:off x="3303162" y="3896477"/>
            <a:ext cx="2957824" cy="3174099"/>
          </a:xfrm>
          <a:prstGeom prst="rect">
            <a:avLst/>
          </a:prstGeom>
          <a:noFill/>
          <a:ln>
            <a:noFill/>
          </a:ln>
        </p:spPr>
      </p:pic>
      <p:sp>
        <p:nvSpPr>
          <p:cNvPr id="31" name="Google Shape;31;p4"/>
          <p:cNvSpPr txBox="1"/>
          <p:nvPr>
            <p:ph type="title"/>
          </p:nvPr>
        </p:nvSpPr>
        <p:spPr>
          <a:xfrm>
            <a:off x="311700" y="445025"/>
            <a:ext cx="38955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2" name="Google Shape;32;p4"/>
          <p:cNvSpPr txBox="1"/>
          <p:nvPr>
            <p:ph idx="1" type="body"/>
          </p:nvPr>
        </p:nvSpPr>
        <p:spPr>
          <a:xfrm>
            <a:off x="311700" y="1690950"/>
            <a:ext cx="5223600" cy="2877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3" name="Google Shape;3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 name="Shape 34"/>
        <p:cNvGrpSpPr/>
        <p:nvPr/>
      </p:nvGrpSpPr>
      <p:grpSpPr>
        <a:xfrm>
          <a:off x="0" y="0"/>
          <a:ext cx="0" cy="0"/>
          <a:chOff x="0" y="0"/>
          <a:chExt cx="0" cy="0"/>
        </a:xfrm>
      </p:grpSpPr>
      <p:sp>
        <p:nvSpPr>
          <p:cNvPr id="35" name="Google Shape;35;p5"/>
          <p:cNvSpPr/>
          <p:nvPr>
            <p:ph idx="2" type="pic"/>
          </p:nvPr>
        </p:nvSpPr>
        <p:spPr>
          <a:xfrm>
            <a:off x="0" y="0"/>
            <a:ext cx="9144000" cy="5143500"/>
          </a:xfrm>
          <a:prstGeom prst="rect">
            <a:avLst/>
          </a:prstGeom>
          <a:noFill/>
          <a:ln>
            <a:noFill/>
          </a:ln>
        </p:spPr>
      </p:sp>
      <p:pic>
        <p:nvPicPr>
          <p:cNvPr id="36" name="Google Shape;36;p5"/>
          <p:cNvPicPr preferRelativeResize="0"/>
          <p:nvPr/>
        </p:nvPicPr>
        <p:blipFill>
          <a:blip r:embed="rId2">
            <a:alphaModFix/>
          </a:blip>
          <a:stretch>
            <a:fillRect/>
          </a:stretch>
        </p:blipFill>
        <p:spPr>
          <a:xfrm>
            <a:off x="7675" y="571500"/>
            <a:ext cx="9144003" cy="4572001"/>
          </a:xfrm>
          <a:prstGeom prst="rect">
            <a:avLst/>
          </a:prstGeom>
          <a:noFill/>
          <a:ln>
            <a:noFill/>
          </a:ln>
        </p:spPr>
      </p:pic>
      <p:sp>
        <p:nvSpPr>
          <p:cNvPr id="37" name="Google Shape;37;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9" name="Google Shape;39;p5"/>
          <p:cNvSpPr txBox="1"/>
          <p:nvPr>
            <p:ph idx="3"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0" name="Google Shape;4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1" name="Google Shape;41;p5"/>
          <p:cNvPicPr preferRelativeResize="0"/>
          <p:nvPr/>
        </p:nvPicPr>
        <p:blipFill>
          <a:blip r:embed="rId3">
            <a:alphaModFix/>
          </a:blip>
          <a:stretch>
            <a:fillRect/>
          </a:stretch>
        </p:blipFill>
        <p:spPr>
          <a:xfrm>
            <a:off x="3093088" y="3896477"/>
            <a:ext cx="2957824" cy="31740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 name="Shape 42"/>
        <p:cNvGrpSpPr/>
        <p:nvPr/>
      </p:nvGrpSpPr>
      <p:grpSpPr>
        <a:xfrm>
          <a:off x="0" y="0"/>
          <a:ext cx="0" cy="0"/>
          <a:chOff x="0" y="0"/>
          <a:chExt cx="0" cy="0"/>
        </a:xfrm>
      </p:grpSpPr>
      <p:sp>
        <p:nvSpPr>
          <p:cNvPr id="43" name="Google Shape;43;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4" name="Google Shape;44;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5" name="Google Shape;45;p6"/>
          <p:cNvPicPr preferRelativeResize="0"/>
          <p:nvPr/>
        </p:nvPicPr>
        <p:blipFill>
          <a:blip r:embed="rId2">
            <a:alphaModFix/>
          </a:blip>
          <a:stretch>
            <a:fillRect/>
          </a:stretch>
        </p:blipFill>
        <p:spPr>
          <a:xfrm>
            <a:off x="7665075" y="400850"/>
            <a:ext cx="2211424" cy="237740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6" name="Shape 46"/>
        <p:cNvGrpSpPr/>
        <p:nvPr/>
      </p:nvGrpSpPr>
      <p:grpSpPr>
        <a:xfrm>
          <a:off x="0" y="0"/>
          <a:ext cx="0" cy="0"/>
          <a:chOff x="0" y="0"/>
          <a:chExt cx="0" cy="0"/>
        </a:xfrm>
      </p:grpSpPr>
      <p:sp>
        <p:nvSpPr>
          <p:cNvPr id="47" name="Google Shape;47;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8" name="Google Shape;4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9" name="Shape 49"/>
        <p:cNvGrpSpPr/>
        <p:nvPr/>
      </p:nvGrpSpPr>
      <p:grpSpPr>
        <a:xfrm>
          <a:off x="0" y="0"/>
          <a:ext cx="0" cy="0"/>
          <a:chOff x="0" y="0"/>
          <a:chExt cx="0" cy="0"/>
        </a:xfrm>
      </p:grpSpPr>
      <p:sp>
        <p:nvSpPr>
          <p:cNvPr id="50" name="Google Shape;50;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 name="Google Shape;51;p8"/>
          <p:cNvPicPr preferRelativeResize="0"/>
          <p:nvPr/>
        </p:nvPicPr>
        <p:blipFill>
          <a:blip r:embed="rId2">
            <a:alphaModFix/>
          </a:blip>
          <a:stretch>
            <a:fillRect/>
          </a:stretch>
        </p:blipFill>
        <p:spPr>
          <a:xfrm>
            <a:off x="7675" y="571500"/>
            <a:ext cx="9144003" cy="4572001"/>
          </a:xfrm>
          <a:prstGeom prst="rect">
            <a:avLst/>
          </a:prstGeom>
          <a:noFill/>
          <a:ln>
            <a:noFill/>
          </a:ln>
        </p:spPr>
      </p:pic>
      <p:sp>
        <p:nvSpPr>
          <p:cNvPr id="52" name="Google Shape;52;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3" name="Google Shape;53;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4" name="Google Shape;54;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5" name="Google Shape;5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56" name="Google Shape;56;p8"/>
          <p:cNvPicPr preferRelativeResize="0"/>
          <p:nvPr/>
        </p:nvPicPr>
        <p:blipFill>
          <a:blip r:embed="rId3">
            <a:alphaModFix/>
          </a:blip>
          <a:stretch>
            <a:fillRect/>
          </a:stretch>
        </p:blipFill>
        <p:spPr>
          <a:xfrm>
            <a:off x="7665075" y="-348325"/>
            <a:ext cx="2211424" cy="237740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7" name="Shape 57"/>
        <p:cNvGrpSpPr/>
        <p:nvPr/>
      </p:nvGrpSpPr>
      <p:grpSpPr>
        <a:xfrm>
          <a:off x="0" y="0"/>
          <a:ext cx="0" cy="0"/>
          <a:chOff x="0" y="0"/>
          <a:chExt cx="0" cy="0"/>
        </a:xfrm>
      </p:grpSpPr>
      <p:sp>
        <p:nvSpPr>
          <p:cNvPr id="58" name="Google Shape;58;p9"/>
          <p:cNvSpPr txBox="1"/>
          <p:nvPr>
            <p:ph idx="1" type="body"/>
          </p:nvPr>
        </p:nvSpPr>
        <p:spPr>
          <a:xfrm>
            <a:off x="311700" y="2325575"/>
            <a:ext cx="2343600" cy="6051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None/>
              <a:defRPr/>
            </a:lvl1pPr>
          </a:lstStyle>
          <a:p/>
        </p:txBody>
      </p:sp>
      <p:sp>
        <p:nvSpPr>
          <p:cNvPr id="59" name="Google Shape;5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0" name="Google Shape;60;p9"/>
          <p:cNvSpPr/>
          <p:nvPr>
            <p:ph idx="2" type="pic"/>
          </p:nvPr>
        </p:nvSpPr>
        <p:spPr>
          <a:xfrm>
            <a:off x="3084450" y="3575"/>
            <a:ext cx="2975100" cy="51435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rchivo Black"/>
              <a:buNone/>
              <a:defRPr sz="2800">
                <a:solidFill>
                  <a:schemeClr val="dk1"/>
                </a:solidFill>
                <a:latin typeface="Archivo Black"/>
                <a:ea typeface="Archivo Black"/>
                <a:cs typeface="Archivo Black"/>
                <a:sym typeface="Archivo Black"/>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rchivo Black"/>
              <a:buChar char="●"/>
              <a:defRPr sz="1800">
                <a:solidFill>
                  <a:schemeClr val="dk2"/>
                </a:solidFill>
                <a:latin typeface="Archivo Black"/>
                <a:ea typeface="Archivo Black"/>
                <a:cs typeface="Archivo Black"/>
                <a:sym typeface="Archivo Black"/>
              </a:defRPr>
            </a:lvl1pPr>
            <a:lvl2pPr indent="-317500" lvl="1" marL="914400">
              <a:lnSpc>
                <a:spcPct val="115000"/>
              </a:lnSpc>
              <a:spcBef>
                <a:spcPts val="0"/>
              </a:spcBef>
              <a:spcAft>
                <a:spcPts val="0"/>
              </a:spcAft>
              <a:buClr>
                <a:schemeClr val="dk2"/>
              </a:buClr>
              <a:buSzPts val="1400"/>
              <a:buFont typeface="Palanquin Dark"/>
              <a:buChar char="○"/>
              <a:defRPr>
                <a:solidFill>
                  <a:schemeClr val="dk2"/>
                </a:solidFill>
                <a:latin typeface="Palanquin Dark"/>
                <a:ea typeface="Palanquin Dark"/>
                <a:cs typeface="Palanquin Dark"/>
                <a:sym typeface="Palanquin Dark"/>
              </a:defRPr>
            </a:lvl2pPr>
            <a:lvl3pPr indent="-317500" lvl="2" marL="1371600">
              <a:lnSpc>
                <a:spcPct val="115000"/>
              </a:lnSpc>
              <a:spcBef>
                <a:spcPts val="0"/>
              </a:spcBef>
              <a:spcAft>
                <a:spcPts val="0"/>
              </a:spcAft>
              <a:buClr>
                <a:schemeClr val="dk2"/>
              </a:buClr>
              <a:buSzPts val="1400"/>
              <a:buFont typeface="Palanquin"/>
              <a:buChar char="■"/>
              <a:defRPr>
                <a:solidFill>
                  <a:schemeClr val="dk2"/>
                </a:solidFill>
                <a:latin typeface="Palanquin"/>
                <a:ea typeface="Palanquin"/>
                <a:cs typeface="Palanquin"/>
                <a:sym typeface="Palanquin"/>
              </a:defRPr>
            </a:lvl3pPr>
            <a:lvl4pPr indent="-317500" lvl="3" marL="1828800">
              <a:lnSpc>
                <a:spcPct val="115000"/>
              </a:lnSpc>
              <a:spcBef>
                <a:spcPts val="0"/>
              </a:spcBef>
              <a:spcAft>
                <a:spcPts val="0"/>
              </a:spcAft>
              <a:buClr>
                <a:schemeClr val="dk2"/>
              </a:buClr>
              <a:buSzPts val="1400"/>
              <a:buFont typeface="Palanquin"/>
              <a:buChar char="●"/>
              <a:defRPr>
                <a:solidFill>
                  <a:schemeClr val="dk2"/>
                </a:solidFill>
                <a:latin typeface="Palanquin"/>
                <a:ea typeface="Palanquin"/>
                <a:cs typeface="Palanquin"/>
                <a:sym typeface="Palanquin"/>
              </a:defRPr>
            </a:lvl4pPr>
            <a:lvl5pPr indent="-317500" lvl="4" marL="2286000">
              <a:lnSpc>
                <a:spcPct val="115000"/>
              </a:lnSpc>
              <a:spcBef>
                <a:spcPts val="0"/>
              </a:spcBef>
              <a:spcAft>
                <a:spcPts val="0"/>
              </a:spcAft>
              <a:buClr>
                <a:schemeClr val="dk2"/>
              </a:buClr>
              <a:buSzPts val="1400"/>
              <a:buFont typeface="Palanquin"/>
              <a:buChar char="○"/>
              <a:defRPr>
                <a:solidFill>
                  <a:schemeClr val="dk2"/>
                </a:solidFill>
                <a:latin typeface="Palanquin"/>
                <a:ea typeface="Palanquin"/>
                <a:cs typeface="Palanquin"/>
                <a:sym typeface="Palanquin"/>
              </a:defRPr>
            </a:lvl5pPr>
            <a:lvl6pPr indent="-317500" lvl="5" marL="2743200">
              <a:lnSpc>
                <a:spcPct val="115000"/>
              </a:lnSpc>
              <a:spcBef>
                <a:spcPts val="0"/>
              </a:spcBef>
              <a:spcAft>
                <a:spcPts val="0"/>
              </a:spcAft>
              <a:buClr>
                <a:schemeClr val="dk2"/>
              </a:buClr>
              <a:buSzPts val="1400"/>
              <a:buFont typeface="Palanquin"/>
              <a:buChar char="■"/>
              <a:defRPr>
                <a:solidFill>
                  <a:schemeClr val="dk2"/>
                </a:solidFill>
                <a:latin typeface="Palanquin"/>
                <a:ea typeface="Palanquin"/>
                <a:cs typeface="Palanquin"/>
                <a:sym typeface="Palanquin"/>
              </a:defRPr>
            </a:lvl6pPr>
            <a:lvl7pPr indent="-317500" lvl="6" marL="3200400">
              <a:lnSpc>
                <a:spcPct val="115000"/>
              </a:lnSpc>
              <a:spcBef>
                <a:spcPts val="0"/>
              </a:spcBef>
              <a:spcAft>
                <a:spcPts val="0"/>
              </a:spcAft>
              <a:buClr>
                <a:schemeClr val="dk2"/>
              </a:buClr>
              <a:buSzPts val="1400"/>
              <a:buFont typeface="Palanquin"/>
              <a:buChar char="●"/>
              <a:defRPr>
                <a:solidFill>
                  <a:schemeClr val="dk2"/>
                </a:solidFill>
                <a:latin typeface="Palanquin"/>
                <a:ea typeface="Palanquin"/>
                <a:cs typeface="Palanquin"/>
                <a:sym typeface="Palanquin"/>
              </a:defRPr>
            </a:lvl7pPr>
            <a:lvl8pPr indent="-317500" lvl="7" marL="3657600">
              <a:lnSpc>
                <a:spcPct val="115000"/>
              </a:lnSpc>
              <a:spcBef>
                <a:spcPts val="0"/>
              </a:spcBef>
              <a:spcAft>
                <a:spcPts val="0"/>
              </a:spcAft>
              <a:buClr>
                <a:schemeClr val="dk2"/>
              </a:buClr>
              <a:buSzPts val="1400"/>
              <a:buFont typeface="Palanquin"/>
              <a:buChar char="○"/>
              <a:defRPr>
                <a:solidFill>
                  <a:schemeClr val="dk2"/>
                </a:solidFill>
                <a:latin typeface="Palanquin"/>
                <a:ea typeface="Palanquin"/>
                <a:cs typeface="Palanquin"/>
                <a:sym typeface="Palanquin"/>
              </a:defRPr>
            </a:lvl8pPr>
            <a:lvl9pPr indent="-317500" lvl="8" marL="4114800">
              <a:lnSpc>
                <a:spcPct val="115000"/>
              </a:lnSpc>
              <a:spcBef>
                <a:spcPts val="0"/>
              </a:spcBef>
              <a:spcAft>
                <a:spcPts val="0"/>
              </a:spcAft>
              <a:buClr>
                <a:schemeClr val="dk2"/>
              </a:buClr>
              <a:buSzPts val="1400"/>
              <a:buFont typeface="Palanquin"/>
              <a:buChar char="■"/>
              <a:defRPr>
                <a:solidFill>
                  <a:schemeClr val="dk2"/>
                </a:solidFill>
                <a:latin typeface="Palanquin"/>
                <a:ea typeface="Palanquin"/>
                <a:cs typeface="Palanquin"/>
                <a:sym typeface="Palanquin"/>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68.png"/><Relationship Id="rId4" Type="http://schemas.openxmlformats.org/officeDocument/2006/relationships/image" Target="../media/image1.png"/><Relationship Id="rId5"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4.png"/><Relationship Id="rId4" Type="http://schemas.openxmlformats.org/officeDocument/2006/relationships/image" Target="../media/image33.png"/><Relationship Id="rId5"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6.jpg"/><Relationship Id="rId5" Type="http://schemas.openxmlformats.org/officeDocument/2006/relationships/image" Target="../media/image27.jpg"/><Relationship Id="rId6"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49.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40" Type="http://schemas.openxmlformats.org/officeDocument/2006/relationships/image" Target="../media/image56.png"/><Relationship Id="rId20" Type="http://schemas.openxmlformats.org/officeDocument/2006/relationships/image" Target="../media/image37.png"/><Relationship Id="rId41" Type="http://schemas.openxmlformats.org/officeDocument/2006/relationships/image" Target="../media/image66.png"/><Relationship Id="rId22" Type="http://schemas.openxmlformats.org/officeDocument/2006/relationships/image" Target="../media/image43.png"/><Relationship Id="rId21" Type="http://schemas.openxmlformats.org/officeDocument/2006/relationships/image" Target="../media/image47.png"/><Relationship Id="rId24" Type="http://schemas.openxmlformats.org/officeDocument/2006/relationships/image" Target="../media/image58.png"/><Relationship Id="rId23" Type="http://schemas.openxmlformats.org/officeDocument/2006/relationships/image" Target="../media/image46.png"/><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31.png"/><Relationship Id="rId26" Type="http://schemas.openxmlformats.org/officeDocument/2006/relationships/image" Target="../media/image51.png"/><Relationship Id="rId25" Type="http://schemas.openxmlformats.org/officeDocument/2006/relationships/image" Target="../media/image50.png"/><Relationship Id="rId28" Type="http://schemas.openxmlformats.org/officeDocument/2006/relationships/image" Target="../media/image69.png"/><Relationship Id="rId27" Type="http://schemas.openxmlformats.org/officeDocument/2006/relationships/image" Target="../media/image53.png"/><Relationship Id="rId5" Type="http://schemas.openxmlformats.org/officeDocument/2006/relationships/image" Target="../media/image20.png"/><Relationship Id="rId6" Type="http://schemas.openxmlformats.org/officeDocument/2006/relationships/image" Target="../media/image23.png"/><Relationship Id="rId29" Type="http://schemas.openxmlformats.org/officeDocument/2006/relationships/image" Target="../media/image55.png"/><Relationship Id="rId7" Type="http://schemas.openxmlformats.org/officeDocument/2006/relationships/image" Target="../media/image22.png"/><Relationship Id="rId8" Type="http://schemas.openxmlformats.org/officeDocument/2006/relationships/image" Target="../media/image25.png"/><Relationship Id="rId31" Type="http://schemas.openxmlformats.org/officeDocument/2006/relationships/image" Target="../media/image65.png"/><Relationship Id="rId30" Type="http://schemas.openxmlformats.org/officeDocument/2006/relationships/image" Target="../media/image45.png"/><Relationship Id="rId11" Type="http://schemas.openxmlformats.org/officeDocument/2006/relationships/image" Target="../media/image38.png"/><Relationship Id="rId33" Type="http://schemas.openxmlformats.org/officeDocument/2006/relationships/image" Target="../media/image59.png"/><Relationship Id="rId10" Type="http://schemas.openxmlformats.org/officeDocument/2006/relationships/image" Target="../media/image42.png"/><Relationship Id="rId32" Type="http://schemas.openxmlformats.org/officeDocument/2006/relationships/image" Target="../media/image57.png"/><Relationship Id="rId13" Type="http://schemas.openxmlformats.org/officeDocument/2006/relationships/image" Target="../media/image40.png"/><Relationship Id="rId35" Type="http://schemas.openxmlformats.org/officeDocument/2006/relationships/image" Target="../media/image63.png"/><Relationship Id="rId12" Type="http://schemas.openxmlformats.org/officeDocument/2006/relationships/image" Target="../media/image29.png"/><Relationship Id="rId34" Type="http://schemas.openxmlformats.org/officeDocument/2006/relationships/image" Target="../media/image67.png"/><Relationship Id="rId15" Type="http://schemas.openxmlformats.org/officeDocument/2006/relationships/image" Target="../media/image35.png"/><Relationship Id="rId37" Type="http://schemas.openxmlformats.org/officeDocument/2006/relationships/image" Target="../media/image64.png"/><Relationship Id="rId14" Type="http://schemas.openxmlformats.org/officeDocument/2006/relationships/image" Target="../media/image32.png"/><Relationship Id="rId36" Type="http://schemas.openxmlformats.org/officeDocument/2006/relationships/image" Target="../media/image70.png"/><Relationship Id="rId17" Type="http://schemas.openxmlformats.org/officeDocument/2006/relationships/image" Target="../media/image36.png"/><Relationship Id="rId39" Type="http://schemas.openxmlformats.org/officeDocument/2006/relationships/image" Target="../media/image60.png"/><Relationship Id="rId16" Type="http://schemas.openxmlformats.org/officeDocument/2006/relationships/image" Target="../media/image39.png"/><Relationship Id="rId38" Type="http://schemas.openxmlformats.org/officeDocument/2006/relationships/image" Target="../media/image62.png"/><Relationship Id="rId19" Type="http://schemas.openxmlformats.org/officeDocument/2006/relationships/image" Target="../media/image52.png"/><Relationship Id="rId18"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41.png"/><Relationship Id="rId4" Type="http://schemas.openxmlformats.org/officeDocument/2006/relationships/image" Target="../media/image13.png"/><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6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48.png"/><Relationship Id="rId4" Type="http://schemas.openxmlformats.org/officeDocument/2006/relationships/image" Target="../media/image1.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pic>
        <p:nvPicPr>
          <p:cNvPr id="67" name="Google Shape;67;p11"/>
          <p:cNvPicPr preferRelativeResize="0"/>
          <p:nvPr/>
        </p:nvPicPr>
        <p:blipFill>
          <a:blip r:embed="rId3">
            <a:alphaModFix/>
          </a:blip>
          <a:stretch>
            <a:fillRect/>
          </a:stretch>
        </p:blipFill>
        <p:spPr>
          <a:xfrm>
            <a:off x="0" y="0"/>
            <a:ext cx="9144028" cy="5143501"/>
          </a:xfrm>
          <a:prstGeom prst="rect">
            <a:avLst/>
          </a:prstGeom>
          <a:noFill/>
          <a:ln>
            <a:noFill/>
          </a:ln>
        </p:spPr>
      </p:pic>
      <p:pic>
        <p:nvPicPr>
          <p:cNvPr id="68" name="Google Shape;68;p11"/>
          <p:cNvPicPr preferRelativeResize="0"/>
          <p:nvPr/>
        </p:nvPicPr>
        <p:blipFill>
          <a:blip r:embed="rId4">
            <a:alphaModFix/>
          </a:blip>
          <a:stretch>
            <a:fillRect/>
          </a:stretch>
        </p:blipFill>
        <p:spPr>
          <a:xfrm>
            <a:off x="0" y="1942204"/>
            <a:ext cx="9144003" cy="3201294"/>
          </a:xfrm>
          <a:prstGeom prst="rect">
            <a:avLst/>
          </a:prstGeom>
          <a:noFill/>
          <a:ln>
            <a:noFill/>
          </a:ln>
        </p:spPr>
      </p:pic>
      <p:grpSp>
        <p:nvGrpSpPr>
          <p:cNvPr id="69" name="Google Shape;69;p11"/>
          <p:cNvGrpSpPr/>
          <p:nvPr/>
        </p:nvGrpSpPr>
        <p:grpSpPr>
          <a:xfrm>
            <a:off x="514350" y="-148985"/>
            <a:ext cx="914552" cy="1252936"/>
            <a:chOff x="0" y="-57150"/>
            <a:chExt cx="635000" cy="869950"/>
          </a:xfrm>
        </p:grpSpPr>
        <p:sp>
          <p:nvSpPr>
            <p:cNvPr id="70" name="Google Shape;70;p11"/>
            <p:cNvSpPr/>
            <p:nvPr/>
          </p:nvSpPr>
          <p:spPr>
            <a:xfrm>
              <a:off x="0" y="0"/>
              <a:ext cx="635000" cy="812800"/>
            </a:xfrm>
            <a:custGeom>
              <a:rect b="b" l="l" r="r" t="t"/>
              <a:pathLst>
                <a:path extrusionOk="0" h="812800" w="635000">
                  <a:moveTo>
                    <a:pt x="635000" y="0"/>
                  </a:moveTo>
                  <a:lnTo>
                    <a:pt x="635000" y="698500"/>
                  </a:lnTo>
                  <a:lnTo>
                    <a:pt x="317500" y="812800"/>
                  </a:lnTo>
                  <a:lnTo>
                    <a:pt x="0" y="698500"/>
                  </a:lnTo>
                  <a:lnTo>
                    <a:pt x="0" y="0"/>
                  </a:lnTo>
                  <a:lnTo>
                    <a:pt x="635000" y="0"/>
                  </a:lnTo>
                  <a:close/>
                </a:path>
              </a:pathLst>
            </a:custGeom>
            <a:solidFill>
              <a:srgbClr val="BAFFE5"/>
            </a:solidFill>
            <a:ln>
              <a:noFill/>
            </a:ln>
          </p:spPr>
        </p:sp>
        <p:sp>
          <p:nvSpPr>
            <p:cNvPr id="71" name="Google Shape;71;p11"/>
            <p:cNvSpPr txBox="1"/>
            <p:nvPr/>
          </p:nvSpPr>
          <p:spPr>
            <a:xfrm>
              <a:off x="0" y="-57150"/>
              <a:ext cx="635000" cy="755650"/>
            </a:xfrm>
            <a:prstGeom prst="rect">
              <a:avLst/>
            </a:prstGeom>
            <a:noFill/>
            <a:ln>
              <a:noFill/>
            </a:ln>
          </p:spPr>
          <p:txBody>
            <a:bodyPr anchorCtr="0" anchor="ctr" bIns="25400" lIns="25400" spcFirstLastPara="1" rIns="25400" wrap="square" tIns="25400">
              <a:noAutofit/>
            </a:bodyPr>
            <a:lstStyle/>
            <a:p>
              <a:pPr indent="0" lvl="0" marL="0" marR="0" rtl="0" algn="ctr">
                <a:lnSpc>
                  <a:spcPct val="19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2" name="Google Shape;72;p11"/>
          <p:cNvSpPr/>
          <p:nvPr/>
        </p:nvSpPr>
        <p:spPr>
          <a:xfrm>
            <a:off x="645001" y="206817"/>
            <a:ext cx="653250" cy="701734"/>
          </a:xfrm>
          <a:custGeom>
            <a:rect b="b" l="l" r="r" t="t"/>
            <a:pathLst>
              <a:path extrusionOk="0" h="1403467" w="1306500">
                <a:moveTo>
                  <a:pt x="0" y="0"/>
                </a:moveTo>
                <a:lnTo>
                  <a:pt x="1306500" y="0"/>
                </a:lnTo>
                <a:lnTo>
                  <a:pt x="1306500" y="1403467"/>
                </a:lnTo>
                <a:lnTo>
                  <a:pt x="0" y="1403467"/>
                </a:lnTo>
                <a:lnTo>
                  <a:pt x="0" y="0"/>
                </a:lnTo>
                <a:close/>
              </a:path>
            </a:pathLst>
          </a:custGeom>
          <a:blipFill rotWithShape="1">
            <a:blip r:embed="rId5">
              <a:alphaModFix/>
            </a:blip>
            <a:stretch>
              <a:fillRect b="0" l="0" r="0" t="0"/>
            </a:stretch>
          </a:blipFill>
          <a:ln>
            <a:noFill/>
          </a:ln>
        </p:spPr>
      </p:sp>
      <p:sp>
        <p:nvSpPr>
          <p:cNvPr id="73" name="Google Shape;73;p11"/>
          <p:cNvSpPr txBox="1"/>
          <p:nvPr/>
        </p:nvSpPr>
        <p:spPr>
          <a:xfrm>
            <a:off x="514350" y="3026350"/>
            <a:ext cx="7451763" cy="751126"/>
          </a:xfrm>
          <a:prstGeom prst="rect">
            <a:avLst/>
          </a:prstGeom>
          <a:noFill/>
          <a:ln>
            <a:noFill/>
          </a:ln>
        </p:spPr>
        <p:txBody>
          <a:bodyPr anchorCtr="0" anchor="t" bIns="0" lIns="0" spcFirstLastPara="1" rIns="0" wrap="square" tIns="0">
            <a:spAutoFit/>
          </a:bodyPr>
          <a:lstStyle/>
          <a:p>
            <a:pPr indent="0" lvl="0" marL="0" marR="0" rtl="0" algn="l">
              <a:lnSpc>
                <a:spcPct val="95001"/>
              </a:lnSpc>
              <a:spcBef>
                <a:spcPts val="0"/>
              </a:spcBef>
              <a:spcAft>
                <a:spcPts val="0"/>
              </a:spcAft>
              <a:buNone/>
            </a:pPr>
            <a:r>
              <a:rPr b="0" i="0" lang="en" sz="5900" u="none" cap="none" strike="noStrike">
                <a:solidFill>
                  <a:srgbClr val="FFFFFF"/>
                </a:solidFill>
                <a:latin typeface="Archivo Black"/>
                <a:ea typeface="Archivo Black"/>
                <a:cs typeface="Archivo Black"/>
                <a:sym typeface="Archivo Black"/>
              </a:rPr>
              <a:t>Nursing Center</a:t>
            </a:r>
            <a:endParaRPr sz="700"/>
          </a:p>
        </p:txBody>
      </p:sp>
      <p:sp>
        <p:nvSpPr>
          <p:cNvPr id="74" name="Google Shape;74;p11"/>
          <p:cNvSpPr txBox="1"/>
          <p:nvPr/>
        </p:nvSpPr>
        <p:spPr>
          <a:xfrm>
            <a:off x="514350" y="2257514"/>
            <a:ext cx="2231750" cy="568609"/>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 sz="3300" u="none" cap="none" strike="noStrike">
                <a:solidFill>
                  <a:srgbClr val="92FFD5"/>
                </a:solidFill>
                <a:latin typeface="Palanquin Dark"/>
                <a:ea typeface="Palanquin Dark"/>
                <a:cs typeface="Palanquin Dark"/>
                <a:sym typeface="Palanquin Dark"/>
              </a:rPr>
              <a:t>Community</a:t>
            </a:r>
            <a:endParaRPr sz="700"/>
          </a:p>
        </p:txBody>
      </p:sp>
      <p:sp>
        <p:nvSpPr>
          <p:cNvPr id="75" name="Google Shape;75;p11"/>
          <p:cNvSpPr txBox="1"/>
          <p:nvPr/>
        </p:nvSpPr>
        <p:spPr>
          <a:xfrm>
            <a:off x="514350" y="3888423"/>
            <a:ext cx="6281100" cy="711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400" u="none" cap="none" strike="noStrike">
                <a:solidFill>
                  <a:srgbClr val="FFFFFF"/>
                </a:solidFill>
                <a:latin typeface="Palanquin"/>
                <a:ea typeface="Palanquin"/>
                <a:cs typeface="Palanquin"/>
                <a:sym typeface="Palanquin"/>
              </a:rPr>
              <a:t>Vestibulum pretium laoreet mauris in vulputate. Donec nec tellus at diam pharetra commodo. Vivamus at justo vel dolor imperdiet molestie. Etiam fringilla, lectus a varius posuere, tellus nisl bibendum libero, id pharetra felis elit nec lectus. </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7171"/>
        </a:solidFill>
      </p:bgPr>
    </p:bg>
    <p:spTree>
      <p:nvGrpSpPr>
        <p:cNvPr id="211" name="Shape 211"/>
        <p:cNvGrpSpPr/>
        <p:nvPr/>
      </p:nvGrpSpPr>
      <p:grpSpPr>
        <a:xfrm>
          <a:off x="0" y="0"/>
          <a:ext cx="0" cy="0"/>
          <a:chOff x="0" y="0"/>
          <a:chExt cx="0" cy="0"/>
        </a:xfrm>
      </p:grpSpPr>
      <p:sp>
        <p:nvSpPr>
          <p:cNvPr id="212" name="Google Shape;212;p20"/>
          <p:cNvSpPr txBox="1"/>
          <p:nvPr/>
        </p:nvSpPr>
        <p:spPr>
          <a:xfrm>
            <a:off x="882974" y="581789"/>
            <a:ext cx="2226342" cy="398524"/>
          </a:xfrm>
          <a:prstGeom prst="rect">
            <a:avLst/>
          </a:prstGeom>
          <a:noFill/>
          <a:ln>
            <a:noFill/>
          </a:ln>
        </p:spPr>
        <p:txBody>
          <a:bodyPr anchorCtr="0" anchor="t" bIns="0" lIns="0" spcFirstLastPara="1" rIns="0" wrap="square" tIns="0">
            <a:spAutoFit/>
          </a:bodyPr>
          <a:lstStyle/>
          <a:p>
            <a:pPr indent="0" lvl="0" marL="0" marR="0" rtl="0" algn="l">
              <a:lnSpc>
                <a:spcPct val="95002"/>
              </a:lnSpc>
              <a:spcBef>
                <a:spcPts val="0"/>
              </a:spcBef>
              <a:spcAft>
                <a:spcPts val="0"/>
              </a:spcAft>
              <a:buNone/>
            </a:pPr>
            <a:r>
              <a:rPr b="0" i="0" lang="en" sz="3100" u="none" cap="none" strike="noStrike">
                <a:solidFill>
                  <a:srgbClr val="FFFFFF"/>
                </a:solidFill>
                <a:latin typeface="Archivo Black"/>
                <a:ea typeface="Archivo Black"/>
                <a:cs typeface="Archivo Black"/>
                <a:sym typeface="Archivo Black"/>
              </a:rPr>
              <a:t>Analysis</a:t>
            </a:r>
            <a:endParaRPr sz="700"/>
          </a:p>
        </p:txBody>
      </p:sp>
      <p:sp>
        <p:nvSpPr>
          <p:cNvPr id="213" name="Google Shape;213;p20"/>
          <p:cNvSpPr txBox="1"/>
          <p:nvPr/>
        </p:nvSpPr>
        <p:spPr>
          <a:xfrm>
            <a:off x="4654304" y="3286977"/>
            <a:ext cx="1452900" cy="708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300" u="none" cap="none" strike="noStrike">
                <a:solidFill>
                  <a:srgbClr val="92FFD5"/>
                </a:solidFill>
                <a:latin typeface="Palanquin Dark"/>
                <a:ea typeface="Palanquin Dark"/>
                <a:cs typeface="Palanquin Dark"/>
                <a:sym typeface="Palanquin Dark"/>
              </a:rPr>
              <a:t>Add a main point</a:t>
            </a:r>
            <a:endParaRPr sz="700"/>
          </a:p>
        </p:txBody>
      </p:sp>
      <p:sp>
        <p:nvSpPr>
          <p:cNvPr id="214" name="Google Shape;214;p20"/>
          <p:cNvSpPr txBox="1"/>
          <p:nvPr/>
        </p:nvSpPr>
        <p:spPr>
          <a:xfrm>
            <a:off x="4654304" y="1082702"/>
            <a:ext cx="1452900" cy="708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300" u="none" cap="none" strike="noStrike">
                <a:solidFill>
                  <a:srgbClr val="92FFD5"/>
                </a:solidFill>
                <a:latin typeface="Palanquin Dark"/>
                <a:ea typeface="Palanquin Dark"/>
                <a:cs typeface="Palanquin Dark"/>
                <a:sym typeface="Palanquin Dark"/>
              </a:rPr>
              <a:t>Add a main point</a:t>
            </a:r>
            <a:endParaRPr sz="700"/>
          </a:p>
        </p:txBody>
      </p:sp>
      <p:sp>
        <p:nvSpPr>
          <p:cNvPr id="215" name="Google Shape;215;p20"/>
          <p:cNvSpPr txBox="1"/>
          <p:nvPr/>
        </p:nvSpPr>
        <p:spPr>
          <a:xfrm>
            <a:off x="4654304" y="4205657"/>
            <a:ext cx="14529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Elaborate on what you want to discuss. </a:t>
            </a:r>
            <a:endParaRPr sz="700"/>
          </a:p>
        </p:txBody>
      </p:sp>
      <p:sp>
        <p:nvSpPr>
          <p:cNvPr id="216" name="Google Shape;216;p20"/>
          <p:cNvSpPr txBox="1"/>
          <p:nvPr/>
        </p:nvSpPr>
        <p:spPr>
          <a:xfrm>
            <a:off x="4654304" y="2001383"/>
            <a:ext cx="14529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Elaborate on what you want to discuss. </a:t>
            </a:r>
            <a:endParaRPr sz="700"/>
          </a:p>
        </p:txBody>
      </p:sp>
      <p:sp>
        <p:nvSpPr>
          <p:cNvPr id="217" name="Google Shape;217;p20"/>
          <p:cNvSpPr txBox="1"/>
          <p:nvPr/>
        </p:nvSpPr>
        <p:spPr>
          <a:xfrm>
            <a:off x="6978404" y="3286977"/>
            <a:ext cx="1452900" cy="708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300" u="none" cap="none" strike="noStrike">
                <a:solidFill>
                  <a:srgbClr val="92FFD5"/>
                </a:solidFill>
                <a:latin typeface="Palanquin Dark"/>
                <a:ea typeface="Palanquin Dark"/>
                <a:cs typeface="Palanquin Dark"/>
                <a:sym typeface="Palanquin Dark"/>
              </a:rPr>
              <a:t>Add a main point</a:t>
            </a:r>
            <a:endParaRPr sz="700"/>
          </a:p>
        </p:txBody>
      </p:sp>
      <p:sp>
        <p:nvSpPr>
          <p:cNvPr id="218" name="Google Shape;218;p20"/>
          <p:cNvSpPr txBox="1"/>
          <p:nvPr/>
        </p:nvSpPr>
        <p:spPr>
          <a:xfrm>
            <a:off x="6978404" y="1082702"/>
            <a:ext cx="1452900" cy="708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300" u="none" cap="none" strike="noStrike">
                <a:solidFill>
                  <a:srgbClr val="92FFD5"/>
                </a:solidFill>
                <a:latin typeface="Palanquin Dark"/>
                <a:ea typeface="Palanquin Dark"/>
                <a:cs typeface="Palanquin Dark"/>
                <a:sym typeface="Palanquin Dark"/>
              </a:rPr>
              <a:t>Add a main point</a:t>
            </a:r>
            <a:endParaRPr sz="700"/>
          </a:p>
        </p:txBody>
      </p:sp>
      <p:sp>
        <p:nvSpPr>
          <p:cNvPr id="219" name="Google Shape;219;p20"/>
          <p:cNvSpPr txBox="1"/>
          <p:nvPr/>
        </p:nvSpPr>
        <p:spPr>
          <a:xfrm>
            <a:off x="6978404" y="4205657"/>
            <a:ext cx="14529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Elaborate on what you want to discuss. </a:t>
            </a:r>
            <a:endParaRPr sz="700"/>
          </a:p>
        </p:txBody>
      </p:sp>
      <p:sp>
        <p:nvSpPr>
          <p:cNvPr id="220" name="Google Shape;220;p20"/>
          <p:cNvSpPr txBox="1"/>
          <p:nvPr/>
        </p:nvSpPr>
        <p:spPr>
          <a:xfrm>
            <a:off x="6978404" y="2001383"/>
            <a:ext cx="14529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Elaborate on what you want to discuss. </a:t>
            </a:r>
            <a:endParaRPr sz="700"/>
          </a:p>
        </p:txBody>
      </p:sp>
      <p:pic>
        <p:nvPicPr>
          <p:cNvPr id="221" name="Google Shape;221;p20"/>
          <p:cNvPicPr preferRelativeResize="0"/>
          <p:nvPr/>
        </p:nvPicPr>
        <p:blipFill rotWithShape="1">
          <a:blip r:embed="rId3">
            <a:alphaModFix/>
          </a:blip>
          <a:srcRect b="0" l="0" r="0" t="0"/>
          <a:stretch/>
        </p:blipFill>
        <p:spPr>
          <a:xfrm>
            <a:off x="140556" y="1022629"/>
            <a:ext cx="4155772" cy="3905100"/>
          </a:xfrm>
          <a:prstGeom prst="rect">
            <a:avLst/>
          </a:prstGeom>
          <a:noFill/>
          <a:ln>
            <a:noFill/>
          </a:ln>
        </p:spPr>
      </p:pic>
      <p:sp>
        <p:nvSpPr>
          <p:cNvPr id="222" name="Google Shape;222;p20"/>
          <p:cNvSpPr/>
          <p:nvPr/>
        </p:nvSpPr>
        <p:spPr>
          <a:xfrm>
            <a:off x="4654304" y="2714625"/>
            <a:ext cx="409575" cy="409575"/>
          </a:xfrm>
          <a:custGeom>
            <a:rect b="b" l="l" r="r" t="t"/>
            <a:pathLst>
              <a:path extrusionOk="0" h="819150" w="819150">
                <a:moveTo>
                  <a:pt x="0" y="0"/>
                </a:moveTo>
                <a:lnTo>
                  <a:pt x="819150" y="0"/>
                </a:lnTo>
                <a:lnTo>
                  <a:pt x="819150" y="819150"/>
                </a:lnTo>
                <a:lnTo>
                  <a:pt x="0" y="819150"/>
                </a:lnTo>
                <a:lnTo>
                  <a:pt x="0" y="0"/>
                </a:lnTo>
                <a:close/>
              </a:path>
            </a:pathLst>
          </a:custGeom>
          <a:blipFill rotWithShape="1">
            <a:blip r:embed="rId4">
              <a:alphaModFix/>
            </a:blip>
            <a:stretch>
              <a:fillRect b="0" l="0" r="0" t="0"/>
            </a:stretch>
          </a:blipFill>
          <a:ln>
            <a:noFill/>
          </a:ln>
        </p:spPr>
      </p:sp>
      <p:sp>
        <p:nvSpPr>
          <p:cNvPr id="223" name="Google Shape;223;p20"/>
          <p:cNvSpPr/>
          <p:nvPr/>
        </p:nvSpPr>
        <p:spPr>
          <a:xfrm>
            <a:off x="4654304" y="510351"/>
            <a:ext cx="409575" cy="409575"/>
          </a:xfrm>
          <a:custGeom>
            <a:rect b="b" l="l" r="r" t="t"/>
            <a:pathLst>
              <a:path extrusionOk="0" h="819150" w="819150">
                <a:moveTo>
                  <a:pt x="0" y="0"/>
                </a:moveTo>
                <a:lnTo>
                  <a:pt x="819150" y="0"/>
                </a:lnTo>
                <a:lnTo>
                  <a:pt x="819150" y="819150"/>
                </a:lnTo>
                <a:lnTo>
                  <a:pt x="0" y="819150"/>
                </a:lnTo>
                <a:lnTo>
                  <a:pt x="0" y="0"/>
                </a:lnTo>
                <a:close/>
              </a:path>
            </a:pathLst>
          </a:custGeom>
          <a:blipFill rotWithShape="1">
            <a:blip r:embed="rId4">
              <a:alphaModFix/>
            </a:blip>
            <a:stretch>
              <a:fillRect b="0" l="0" r="0" t="0"/>
            </a:stretch>
          </a:blipFill>
          <a:ln>
            <a:noFill/>
          </a:ln>
        </p:spPr>
      </p:sp>
      <p:sp>
        <p:nvSpPr>
          <p:cNvPr id="224" name="Google Shape;224;p20"/>
          <p:cNvSpPr/>
          <p:nvPr/>
        </p:nvSpPr>
        <p:spPr>
          <a:xfrm>
            <a:off x="6978404" y="2714625"/>
            <a:ext cx="409575" cy="409575"/>
          </a:xfrm>
          <a:custGeom>
            <a:rect b="b" l="l" r="r" t="t"/>
            <a:pathLst>
              <a:path extrusionOk="0" h="819150" w="819150">
                <a:moveTo>
                  <a:pt x="0" y="0"/>
                </a:moveTo>
                <a:lnTo>
                  <a:pt x="819150" y="0"/>
                </a:lnTo>
                <a:lnTo>
                  <a:pt x="819150" y="819150"/>
                </a:lnTo>
                <a:lnTo>
                  <a:pt x="0" y="819150"/>
                </a:lnTo>
                <a:lnTo>
                  <a:pt x="0" y="0"/>
                </a:lnTo>
                <a:close/>
              </a:path>
            </a:pathLst>
          </a:custGeom>
          <a:blipFill rotWithShape="1">
            <a:blip r:embed="rId4">
              <a:alphaModFix/>
            </a:blip>
            <a:stretch>
              <a:fillRect b="0" l="0" r="0" t="0"/>
            </a:stretch>
          </a:blipFill>
          <a:ln>
            <a:noFill/>
          </a:ln>
        </p:spPr>
      </p:sp>
      <p:sp>
        <p:nvSpPr>
          <p:cNvPr id="225" name="Google Shape;225;p20"/>
          <p:cNvSpPr/>
          <p:nvPr/>
        </p:nvSpPr>
        <p:spPr>
          <a:xfrm>
            <a:off x="6978404" y="510351"/>
            <a:ext cx="409575" cy="409575"/>
          </a:xfrm>
          <a:custGeom>
            <a:rect b="b" l="l" r="r" t="t"/>
            <a:pathLst>
              <a:path extrusionOk="0" h="819150" w="819150">
                <a:moveTo>
                  <a:pt x="0" y="0"/>
                </a:moveTo>
                <a:lnTo>
                  <a:pt x="819150" y="0"/>
                </a:lnTo>
                <a:lnTo>
                  <a:pt x="819150" y="819150"/>
                </a:lnTo>
                <a:lnTo>
                  <a:pt x="0" y="81915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FFD5"/>
        </a:solidFill>
      </p:bgPr>
    </p:bg>
    <p:spTree>
      <p:nvGrpSpPr>
        <p:cNvPr id="229" name="Shape 229"/>
        <p:cNvGrpSpPr/>
        <p:nvPr/>
      </p:nvGrpSpPr>
      <p:grpSpPr>
        <a:xfrm>
          <a:off x="0" y="0"/>
          <a:ext cx="0" cy="0"/>
          <a:chOff x="0" y="0"/>
          <a:chExt cx="0" cy="0"/>
        </a:xfrm>
      </p:grpSpPr>
      <p:pic>
        <p:nvPicPr>
          <p:cNvPr id="230" name="Google Shape;230;p21"/>
          <p:cNvPicPr preferRelativeResize="0"/>
          <p:nvPr/>
        </p:nvPicPr>
        <p:blipFill>
          <a:blip r:embed="rId3">
            <a:alphaModFix/>
          </a:blip>
          <a:stretch>
            <a:fillRect/>
          </a:stretch>
        </p:blipFill>
        <p:spPr>
          <a:xfrm>
            <a:off x="0" y="0"/>
            <a:ext cx="9144003" cy="5143501"/>
          </a:xfrm>
          <a:prstGeom prst="rect">
            <a:avLst/>
          </a:prstGeom>
          <a:noFill/>
          <a:ln>
            <a:noFill/>
          </a:ln>
        </p:spPr>
      </p:pic>
      <p:pic>
        <p:nvPicPr>
          <p:cNvPr id="231" name="Google Shape;231;p21"/>
          <p:cNvPicPr preferRelativeResize="0"/>
          <p:nvPr/>
        </p:nvPicPr>
        <p:blipFill>
          <a:blip r:embed="rId4">
            <a:alphaModFix/>
          </a:blip>
          <a:stretch>
            <a:fillRect/>
          </a:stretch>
        </p:blipFill>
        <p:spPr>
          <a:xfrm>
            <a:off x="0" y="571500"/>
            <a:ext cx="9144003" cy="4572001"/>
          </a:xfrm>
          <a:prstGeom prst="rect">
            <a:avLst/>
          </a:prstGeom>
          <a:noFill/>
          <a:ln>
            <a:noFill/>
          </a:ln>
        </p:spPr>
      </p:pic>
      <p:grpSp>
        <p:nvGrpSpPr>
          <p:cNvPr id="232" name="Google Shape;232;p21"/>
          <p:cNvGrpSpPr/>
          <p:nvPr/>
        </p:nvGrpSpPr>
        <p:grpSpPr>
          <a:xfrm>
            <a:off x="514350" y="-148985"/>
            <a:ext cx="914552" cy="1252936"/>
            <a:chOff x="0" y="-57150"/>
            <a:chExt cx="635000" cy="869950"/>
          </a:xfrm>
        </p:grpSpPr>
        <p:sp>
          <p:nvSpPr>
            <p:cNvPr id="233" name="Google Shape;233;p21"/>
            <p:cNvSpPr/>
            <p:nvPr/>
          </p:nvSpPr>
          <p:spPr>
            <a:xfrm>
              <a:off x="0" y="0"/>
              <a:ext cx="635000" cy="812800"/>
            </a:xfrm>
            <a:custGeom>
              <a:rect b="b" l="l" r="r" t="t"/>
              <a:pathLst>
                <a:path extrusionOk="0" h="812800" w="635000">
                  <a:moveTo>
                    <a:pt x="635000" y="0"/>
                  </a:moveTo>
                  <a:lnTo>
                    <a:pt x="635000" y="698500"/>
                  </a:lnTo>
                  <a:lnTo>
                    <a:pt x="317500" y="812800"/>
                  </a:lnTo>
                  <a:lnTo>
                    <a:pt x="0" y="698500"/>
                  </a:lnTo>
                  <a:lnTo>
                    <a:pt x="0" y="0"/>
                  </a:lnTo>
                  <a:lnTo>
                    <a:pt x="635000" y="0"/>
                  </a:lnTo>
                  <a:close/>
                </a:path>
              </a:pathLst>
            </a:custGeom>
            <a:solidFill>
              <a:srgbClr val="037171"/>
            </a:solidFill>
            <a:ln>
              <a:noFill/>
            </a:ln>
          </p:spPr>
        </p:sp>
        <p:sp>
          <p:nvSpPr>
            <p:cNvPr id="234" name="Google Shape;234;p21"/>
            <p:cNvSpPr txBox="1"/>
            <p:nvPr/>
          </p:nvSpPr>
          <p:spPr>
            <a:xfrm>
              <a:off x="0" y="-57150"/>
              <a:ext cx="635000" cy="755650"/>
            </a:xfrm>
            <a:prstGeom prst="rect">
              <a:avLst/>
            </a:prstGeom>
            <a:noFill/>
            <a:ln>
              <a:noFill/>
            </a:ln>
          </p:spPr>
          <p:txBody>
            <a:bodyPr anchorCtr="0" anchor="ctr" bIns="25400" lIns="25400" spcFirstLastPara="1" rIns="25400" wrap="square" tIns="25400">
              <a:noAutofit/>
            </a:bodyPr>
            <a:lstStyle/>
            <a:p>
              <a:pPr indent="0" lvl="0" marL="0" marR="0" rtl="0" algn="ctr">
                <a:lnSpc>
                  <a:spcPct val="19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5" name="Google Shape;235;p21"/>
          <p:cNvSpPr/>
          <p:nvPr/>
        </p:nvSpPr>
        <p:spPr>
          <a:xfrm>
            <a:off x="645001" y="206817"/>
            <a:ext cx="653250" cy="701734"/>
          </a:xfrm>
          <a:custGeom>
            <a:rect b="b" l="l" r="r" t="t"/>
            <a:pathLst>
              <a:path extrusionOk="0" h="1403467" w="1306500">
                <a:moveTo>
                  <a:pt x="0" y="0"/>
                </a:moveTo>
                <a:lnTo>
                  <a:pt x="1306500" y="0"/>
                </a:lnTo>
                <a:lnTo>
                  <a:pt x="1306500" y="1403467"/>
                </a:lnTo>
                <a:lnTo>
                  <a:pt x="0" y="1403467"/>
                </a:lnTo>
                <a:lnTo>
                  <a:pt x="0" y="0"/>
                </a:lnTo>
                <a:close/>
              </a:path>
            </a:pathLst>
          </a:custGeom>
          <a:blipFill rotWithShape="1">
            <a:blip r:embed="rId5">
              <a:alphaModFix/>
            </a:blip>
            <a:stretch>
              <a:fillRect b="0" l="0" r="0" t="0"/>
            </a:stretch>
          </a:blipFill>
          <a:ln>
            <a:noFill/>
          </a:ln>
        </p:spPr>
      </p:sp>
      <p:sp>
        <p:nvSpPr>
          <p:cNvPr id="236" name="Google Shape;236;p21"/>
          <p:cNvSpPr txBox="1"/>
          <p:nvPr/>
        </p:nvSpPr>
        <p:spPr>
          <a:xfrm>
            <a:off x="609503" y="3665778"/>
            <a:ext cx="6794100" cy="862800"/>
          </a:xfrm>
          <a:prstGeom prst="rect">
            <a:avLst/>
          </a:prstGeom>
          <a:noFill/>
          <a:ln>
            <a:noFill/>
          </a:ln>
        </p:spPr>
        <p:txBody>
          <a:bodyPr anchorCtr="0" anchor="t" bIns="0" lIns="0" spcFirstLastPara="1" rIns="0" wrap="square" tIns="0">
            <a:spAutoFit/>
          </a:bodyPr>
          <a:lstStyle/>
          <a:p>
            <a:pPr indent="0" lvl="0" marL="0" marR="0" rtl="0" algn="l">
              <a:lnSpc>
                <a:spcPct val="95001"/>
              </a:lnSpc>
              <a:spcBef>
                <a:spcPts val="0"/>
              </a:spcBef>
              <a:spcAft>
                <a:spcPts val="0"/>
              </a:spcAft>
              <a:buNone/>
            </a:pPr>
            <a:r>
              <a:rPr b="0" i="0" lang="en" sz="5900" u="none" cap="none" strike="noStrike">
                <a:solidFill>
                  <a:srgbClr val="037171"/>
                </a:solidFill>
                <a:latin typeface="Archivo Black"/>
                <a:ea typeface="Archivo Black"/>
                <a:cs typeface="Archivo Black"/>
                <a:sym typeface="Archivo Black"/>
              </a:rPr>
              <a:t>Our Team</a:t>
            </a:r>
            <a:endParaRPr sz="700"/>
          </a:p>
        </p:txBody>
      </p:sp>
      <p:sp>
        <p:nvSpPr>
          <p:cNvPr id="237" name="Google Shape;237;p21"/>
          <p:cNvSpPr txBox="1"/>
          <p:nvPr/>
        </p:nvSpPr>
        <p:spPr>
          <a:xfrm>
            <a:off x="609502" y="4476115"/>
            <a:ext cx="6250434" cy="186372"/>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0" i="0" lang="en" sz="1100" u="none" cap="none" strike="noStrike">
                <a:solidFill>
                  <a:srgbClr val="037171"/>
                </a:solidFill>
                <a:latin typeface="Palanquin"/>
                <a:ea typeface="Palanquin"/>
                <a:cs typeface="Palanquin"/>
                <a:sym typeface="Palanquin"/>
              </a:rPr>
              <a:t>Elaborate on what you want to discuss. </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7171"/>
        </a:solidFill>
      </p:bgPr>
    </p:bg>
    <p:spTree>
      <p:nvGrpSpPr>
        <p:cNvPr id="241" name="Shape 241"/>
        <p:cNvGrpSpPr/>
        <p:nvPr/>
      </p:nvGrpSpPr>
      <p:grpSpPr>
        <a:xfrm>
          <a:off x="0" y="0"/>
          <a:ext cx="0" cy="0"/>
          <a:chOff x="0" y="0"/>
          <a:chExt cx="0" cy="0"/>
        </a:xfrm>
      </p:grpSpPr>
      <p:pic>
        <p:nvPicPr>
          <p:cNvPr id="242" name="Google Shape;242;p22"/>
          <p:cNvPicPr preferRelativeResize="0"/>
          <p:nvPr/>
        </p:nvPicPr>
        <p:blipFill>
          <a:blip r:embed="rId3">
            <a:alphaModFix/>
          </a:blip>
          <a:stretch>
            <a:fillRect/>
          </a:stretch>
        </p:blipFill>
        <p:spPr>
          <a:xfrm>
            <a:off x="4571996" y="0"/>
            <a:ext cx="2248758" cy="5143501"/>
          </a:xfrm>
          <a:prstGeom prst="rect">
            <a:avLst/>
          </a:prstGeom>
          <a:noFill/>
          <a:ln>
            <a:noFill/>
          </a:ln>
        </p:spPr>
      </p:pic>
      <p:pic>
        <p:nvPicPr>
          <p:cNvPr id="243" name="Google Shape;243;p22"/>
          <p:cNvPicPr preferRelativeResize="0"/>
          <p:nvPr/>
        </p:nvPicPr>
        <p:blipFill>
          <a:blip r:embed="rId4">
            <a:alphaModFix/>
          </a:blip>
          <a:stretch>
            <a:fillRect/>
          </a:stretch>
        </p:blipFill>
        <p:spPr>
          <a:xfrm>
            <a:off x="6890101" y="0"/>
            <a:ext cx="2248749" cy="2535535"/>
          </a:xfrm>
          <a:prstGeom prst="rect">
            <a:avLst/>
          </a:prstGeom>
          <a:noFill/>
          <a:ln>
            <a:noFill/>
          </a:ln>
        </p:spPr>
      </p:pic>
      <p:pic>
        <p:nvPicPr>
          <p:cNvPr id="244" name="Google Shape;244;p22"/>
          <p:cNvPicPr preferRelativeResize="0"/>
          <p:nvPr/>
        </p:nvPicPr>
        <p:blipFill>
          <a:blip r:embed="rId5">
            <a:alphaModFix/>
          </a:blip>
          <a:stretch>
            <a:fillRect/>
          </a:stretch>
        </p:blipFill>
        <p:spPr>
          <a:xfrm>
            <a:off x="6890101" y="2604884"/>
            <a:ext cx="2248749" cy="2538617"/>
          </a:xfrm>
          <a:prstGeom prst="rect">
            <a:avLst/>
          </a:prstGeom>
          <a:noFill/>
          <a:ln>
            <a:noFill/>
          </a:ln>
        </p:spPr>
      </p:pic>
      <p:grpSp>
        <p:nvGrpSpPr>
          <p:cNvPr id="245" name="Google Shape;245;p22"/>
          <p:cNvGrpSpPr/>
          <p:nvPr/>
        </p:nvGrpSpPr>
        <p:grpSpPr>
          <a:xfrm>
            <a:off x="576320" y="1081750"/>
            <a:ext cx="3517771" cy="2932293"/>
            <a:chOff x="0" y="-85725"/>
            <a:chExt cx="9380724" cy="7819450"/>
          </a:xfrm>
        </p:grpSpPr>
        <p:sp>
          <p:nvSpPr>
            <p:cNvPr id="246" name="Google Shape;246;p22"/>
            <p:cNvSpPr txBox="1"/>
            <p:nvPr/>
          </p:nvSpPr>
          <p:spPr>
            <a:xfrm>
              <a:off x="0" y="1346042"/>
              <a:ext cx="9380724" cy="1113385"/>
            </a:xfrm>
            <a:prstGeom prst="rect">
              <a:avLst/>
            </a:prstGeom>
            <a:noFill/>
            <a:ln>
              <a:noFill/>
            </a:ln>
          </p:spPr>
          <p:txBody>
            <a:bodyPr anchorCtr="0" anchor="t" bIns="0" lIns="0" spcFirstLastPara="1" rIns="0" wrap="square" tIns="0">
              <a:spAutoFit/>
            </a:bodyPr>
            <a:lstStyle/>
            <a:p>
              <a:pPr indent="0" lvl="0" marL="0" marR="0" rtl="0" algn="l">
                <a:lnSpc>
                  <a:spcPct val="95002"/>
                </a:lnSpc>
                <a:spcBef>
                  <a:spcPts val="0"/>
                </a:spcBef>
                <a:spcAft>
                  <a:spcPts val="0"/>
                </a:spcAft>
                <a:buNone/>
              </a:pPr>
              <a:r>
                <a:rPr b="0" i="0" lang="en" sz="3100" u="none" cap="none" strike="noStrike">
                  <a:solidFill>
                    <a:srgbClr val="FFFFFF"/>
                  </a:solidFill>
                  <a:latin typeface="Archivo Black"/>
                  <a:ea typeface="Archivo Black"/>
                  <a:cs typeface="Archivo Black"/>
                  <a:sym typeface="Archivo Black"/>
                </a:rPr>
                <a:t>Add Your Title</a:t>
              </a:r>
              <a:endParaRPr sz="700"/>
            </a:p>
          </p:txBody>
        </p:sp>
        <p:sp>
          <p:nvSpPr>
            <p:cNvPr id="247" name="Google Shape;247;p22"/>
            <p:cNvSpPr txBox="1"/>
            <p:nvPr/>
          </p:nvSpPr>
          <p:spPr>
            <a:xfrm>
              <a:off x="0" y="-85725"/>
              <a:ext cx="6749225" cy="1001258"/>
            </a:xfrm>
            <a:prstGeom prst="rect">
              <a:avLst/>
            </a:prstGeom>
            <a:noFill/>
            <a:ln>
              <a:noFill/>
            </a:ln>
          </p:spPr>
          <p:txBody>
            <a:bodyPr anchorCtr="0" anchor="t" bIns="0" lIns="0" spcFirstLastPara="1" rIns="0" wrap="square" tIns="0">
              <a:spAutoFit/>
            </a:bodyPr>
            <a:lstStyle/>
            <a:p>
              <a:pPr indent="0" lvl="0" marL="0" marR="0" rtl="0" algn="l">
                <a:lnSpc>
                  <a:spcPct val="139995"/>
                </a:lnSpc>
                <a:spcBef>
                  <a:spcPts val="0"/>
                </a:spcBef>
                <a:spcAft>
                  <a:spcPts val="0"/>
                </a:spcAft>
                <a:buNone/>
              </a:pPr>
              <a:r>
                <a:rPr b="0" i="0" lang="en" sz="2300" u="none" cap="none" strike="noStrike">
                  <a:solidFill>
                    <a:srgbClr val="92FFD5"/>
                  </a:solidFill>
                  <a:latin typeface="Palanquin Dark"/>
                  <a:ea typeface="Palanquin Dark"/>
                  <a:cs typeface="Palanquin Dark"/>
                  <a:sym typeface="Palanquin Dark"/>
                </a:rPr>
                <a:t>Main Point</a:t>
              </a:r>
              <a:endParaRPr sz="700"/>
            </a:p>
          </p:txBody>
        </p:sp>
        <p:sp>
          <p:nvSpPr>
            <p:cNvPr id="248" name="Google Shape;248;p22"/>
            <p:cNvSpPr txBox="1"/>
            <p:nvPr/>
          </p:nvSpPr>
          <p:spPr>
            <a:xfrm>
              <a:off x="0" y="4166725"/>
              <a:ext cx="9380700" cy="3567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Lorem ipsum dolor sit amet, consectetur adipiscing elit. Mauris gravida sodales odio, et mollis dui facilisis id. Curabitur euismod accumsan consequat. Nam blandit volutpat purus ut ornare. Donec volutpat dictum accumsan. Nam mattis et elit non vestibulum. Vestibulum mattis turpis diam, a iaculis odio pretium quis. Aliquam fringilla tempus metus, sed rhoncus lorem condimentum mattis. </a:t>
              </a:r>
              <a:endParaRPr sz="700"/>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7171"/>
        </a:solidFill>
      </p:bgPr>
    </p:bg>
    <p:spTree>
      <p:nvGrpSpPr>
        <p:cNvPr id="252" name="Shape 252"/>
        <p:cNvGrpSpPr/>
        <p:nvPr/>
      </p:nvGrpSpPr>
      <p:grpSpPr>
        <a:xfrm>
          <a:off x="0" y="0"/>
          <a:ext cx="0" cy="0"/>
          <a:chOff x="0" y="0"/>
          <a:chExt cx="0" cy="0"/>
        </a:xfrm>
      </p:grpSpPr>
      <p:pic>
        <p:nvPicPr>
          <p:cNvPr id="253" name="Google Shape;253;p23"/>
          <p:cNvPicPr preferRelativeResize="0"/>
          <p:nvPr/>
        </p:nvPicPr>
        <p:blipFill>
          <a:blip r:embed="rId3">
            <a:alphaModFix/>
          </a:blip>
          <a:stretch>
            <a:fillRect/>
          </a:stretch>
        </p:blipFill>
        <p:spPr>
          <a:xfrm>
            <a:off x="7665075" y="-348325"/>
            <a:ext cx="2211424" cy="2377404"/>
          </a:xfrm>
          <a:prstGeom prst="rect">
            <a:avLst/>
          </a:prstGeom>
          <a:noFill/>
          <a:ln>
            <a:noFill/>
          </a:ln>
        </p:spPr>
      </p:pic>
      <p:pic>
        <p:nvPicPr>
          <p:cNvPr id="254" name="Google Shape;254;p23"/>
          <p:cNvPicPr preferRelativeResize="0"/>
          <p:nvPr/>
        </p:nvPicPr>
        <p:blipFill rotWithShape="1">
          <a:blip r:embed="rId4">
            <a:alphaModFix/>
          </a:blip>
          <a:srcRect b="31928" l="0" r="0" t="8940"/>
          <a:stretch/>
        </p:blipFill>
        <p:spPr>
          <a:xfrm>
            <a:off x="874890" y="2377719"/>
            <a:ext cx="2062325" cy="1826927"/>
          </a:xfrm>
          <a:prstGeom prst="rect">
            <a:avLst/>
          </a:prstGeom>
          <a:noFill/>
          <a:ln>
            <a:noFill/>
          </a:ln>
        </p:spPr>
      </p:pic>
      <p:pic>
        <p:nvPicPr>
          <p:cNvPr id="255" name="Google Shape;255;p23"/>
          <p:cNvPicPr preferRelativeResize="0"/>
          <p:nvPr/>
        </p:nvPicPr>
        <p:blipFill rotWithShape="1">
          <a:blip r:embed="rId5">
            <a:alphaModFix/>
          </a:blip>
          <a:srcRect b="34028" l="0" r="0" t="6950"/>
          <a:stretch/>
        </p:blipFill>
        <p:spPr>
          <a:xfrm>
            <a:off x="3556270" y="2377719"/>
            <a:ext cx="2062324" cy="1826927"/>
          </a:xfrm>
          <a:prstGeom prst="rect">
            <a:avLst/>
          </a:prstGeom>
          <a:noFill/>
          <a:ln>
            <a:noFill/>
          </a:ln>
        </p:spPr>
      </p:pic>
      <p:pic>
        <p:nvPicPr>
          <p:cNvPr id="256" name="Google Shape;256;p23"/>
          <p:cNvPicPr preferRelativeResize="0"/>
          <p:nvPr/>
        </p:nvPicPr>
        <p:blipFill rotWithShape="1">
          <a:blip r:embed="rId6">
            <a:alphaModFix/>
          </a:blip>
          <a:srcRect b="0" l="12395" r="12395" t="0"/>
          <a:stretch/>
        </p:blipFill>
        <p:spPr>
          <a:xfrm>
            <a:off x="6237650" y="2377719"/>
            <a:ext cx="2062324" cy="1826927"/>
          </a:xfrm>
          <a:prstGeom prst="rect">
            <a:avLst/>
          </a:prstGeom>
          <a:noFill/>
          <a:ln>
            <a:noFill/>
          </a:ln>
        </p:spPr>
      </p:pic>
      <p:sp>
        <p:nvSpPr>
          <p:cNvPr id="257" name="Google Shape;257;p23"/>
          <p:cNvSpPr txBox="1"/>
          <p:nvPr/>
        </p:nvSpPr>
        <p:spPr>
          <a:xfrm>
            <a:off x="874890" y="1816165"/>
            <a:ext cx="2062325" cy="385342"/>
          </a:xfrm>
          <a:prstGeom prst="rect">
            <a:avLst/>
          </a:prstGeom>
          <a:noFill/>
          <a:ln>
            <a:noFill/>
          </a:ln>
        </p:spPr>
        <p:txBody>
          <a:bodyPr anchorCtr="0" anchor="t" bIns="0" lIns="0" spcFirstLastPara="1" rIns="0" wrap="square" tIns="0">
            <a:spAutoFit/>
          </a:bodyPr>
          <a:lstStyle/>
          <a:p>
            <a:pPr indent="0" lvl="0" marL="0" marR="0" rtl="0" algn="l">
              <a:lnSpc>
                <a:spcPct val="139995"/>
              </a:lnSpc>
              <a:spcBef>
                <a:spcPts val="0"/>
              </a:spcBef>
              <a:spcAft>
                <a:spcPts val="0"/>
              </a:spcAft>
              <a:buNone/>
            </a:pPr>
            <a:r>
              <a:rPr b="0" i="0" lang="en" sz="2300" u="none" cap="none" strike="noStrike">
                <a:solidFill>
                  <a:srgbClr val="92FFD5"/>
                </a:solidFill>
                <a:latin typeface="Palanquin Dark"/>
                <a:ea typeface="Palanquin Dark"/>
                <a:cs typeface="Palanquin Dark"/>
                <a:sym typeface="Palanquin Dark"/>
              </a:rPr>
              <a:t>Name Surname</a:t>
            </a:r>
            <a:endParaRPr sz="700"/>
          </a:p>
        </p:txBody>
      </p:sp>
      <p:sp>
        <p:nvSpPr>
          <p:cNvPr id="258" name="Google Shape;258;p23"/>
          <p:cNvSpPr txBox="1"/>
          <p:nvPr/>
        </p:nvSpPr>
        <p:spPr>
          <a:xfrm>
            <a:off x="874890" y="4356704"/>
            <a:ext cx="2062325" cy="186372"/>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0" i="0" lang="en" sz="1100" u="none" cap="none" strike="noStrike">
                <a:solidFill>
                  <a:srgbClr val="FFFFFF"/>
                </a:solidFill>
                <a:latin typeface="Palanquin"/>
                <a:ea typeface="Palanquin"/>
                <a:cs typeface="Palanquin"/>
                <a:sym typeface="Palanquin"/>
              </a:rPr>
              <a:t>Title</a:t>
            </a:r>
            <a:endParaRPr sz="700"/>
          </a:p>
        </p:txBody>
      </p:sp>
      <p:sp>
        <p:nvSpPr>
          <p:cNvPr id="259" name="Google Shape;259;p23"/>
          <p:cNvSpPr txBox="1"/>
          <p:nvPr/>
        </p:nvSpPr>
        <p:spPr>
          <a:xfrm>
            <a:off x="3556269" y="1812514"/>
            <a:ext cx="2062325" cy="385342"/>
          </a:xfrm>
          <a:prstGeom prst="rect">
            <a:avLst/>
          </a:prstGeom>
          <a:noFill/>
          <a:ln>
            <a:noFill/>
          </a:ln>
        </p:spPr>
        <p:txBody>
          <a:bodyPr anchorCtr="0" anchor="t" bIns="0" lIns="0" spcFirstLastPara="1" rIns="0" wrap="square" tIns="0">
            <a:spAutoFit/>
          </a:bodyPr>
          <a:lstStyle/>
          <a:p>
            <a:pPr indent="0" lvl="0" marL="0" marR="0" rtl="0" algn="l">
              <a:lnSpc>
                <a:spcPct val="139995"/>
              </a:lnSpc>
              <a:spcBef>
                <a:spcPts val="0"/>
              </a:spcBef>
              <a:spcAft>
                <a:spcPts val="0"/>
              </a:spcAft>
              <a:buNone/>
            </a:pPr>
            <a:r>
              <a:rPr b="0" i="0" lang="en" sz="2300" u="none" cap="none" strike="noStrike">
                <a:solidFill>
                  <a:srgbClr val="92FFD5"/>
                </a:solidFill>
                <a:latin typeface="Palanquin Dark"/>
                <a:ea typeface="Palanquin Dark"/>
                <a:cs typeface="Palanquin Dark"/>
                <a:sym typeface="Palanquin Dark"/>
              </a:rPr>
              <a:t>Name Surname</a:t>
            </a:r>
            <a:endParaRPr sz="700"/>
          </a:p>
        </p:txBody>
      </p:sp>
      <p:sp>
        <p:nvSpPr>
          <p:cNvPr id="260" name="Google Shape;260;p23"/>
          <p:cNvSpPr txBox="1"/>
          <p:nvPr/>
        </p:nvSpPr>
        <p:spPr>
          <a:xfrm>
            <a:off x="3556269" y="4360355"/>
            <a:ext cx="2062325" cy="186372"/>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0" i="0" lang="en" sz="1100" u="none" cap="none" strike="noStrike">
                <a:solidFill>
                  <a:srgbClr val="FFFFFF"/>
                </a:solidFill>
                <a:latin typeface="Palanquin"/>
                <a:ea typeface="Palanquin"/>
                <a:cs typeface="Palanquin"/>
                <a:sym typeface="Palanquin"/>
              </a:rPr>
              <a:t>Title</a:t>
            </a:r>
            <a:endParaRPr sz="700"/>
          </a:p>
        </p:txBody>
      </p:sp>
      <p:sp>
        <p:nvSpPr>
          <p:cNvPr id="261" name="Google Shape;261;p23"/>
          <p:cNvSpPr txBox="1"/>
          <p:nvPr/>
        </p:nvSpPr>
        <p:spPr>
          <a:xfrm>
            <a:off x="6237650" y="1812514"/>
            <a:ext cx="2062324" cy="385342"/>
          </a:xfrm>
          <a:prstGeom prst="rect">
            <a:avLst/>
          </a:prstGeom>
          <a:noFill/>
          <a:ln>
            <a:noFill/>
          </a:ln>
        </p:spPr>
        <p:txBody>
          <a:bodyPr anchorCtr="0" anchor="t" bIns="0" lIns="0" spcFirstLastPara="1" rIns="0" wrap="square" tIns="0">
            <a:spAutoFit/>
          </a:bodyPr>
          <a:lstStyle/>
          <a:p>
            <a:pPr indent="0" lvl="0" marL="0" marR="0" rtl="0" algn="l">
              <a:lnSpc>
                <a:spcPct val="139995"/>
              </a:lnSpc>
              <a:spcBef>
                <a:spcPts val="0"/>
              </a:spcBef>
              <a:spcAft>
                <a:spcPts val="0"/>
              </a:spcAft>
              <a:buNone/>
            </a:pPr>
            <a:r>
              <a:rPr b="0" i="0" lang="en" sz="2300" u="none" cap="none" strike="noStrike">
                <a:solidFill>
                  <a:srgbClr val="92FFD5"/>
                </a:solidFill>
                <a:latin typeface="Palanquin Dark"/>
                <a:ea typeface="Palanquin Dark"/>
                <a:cs typeface="Palanquin Dark"/>
                <a:sym typeface="Palanquin Dark"/>
              </a:rPr>
              <a:t>Name Surname</a:t>
            </a:r>
            <a:endParaRPr sz="700"/>
          </a:p>
        </p:txBody>
      </p:sp>
      <p:sp>
        <p:nvSpPr>
          <p:cNvPr id="262" name="Google Shape;262;p23"/>
          <p:cNvSpPr txBox="1"/>
          <p:nvPr/>
        </p:nvSpPr>
        <p:spPr>
          <a:xfrm>
            <a:off x="6237650" y="4360355"/>
            <a:ext cx="2062324" cy="186372"/>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0" i="0" lang="en" sz="1100" u="none" cap="none" strike="noStrike">
                <a:solidFill>
                  <a:srgbClr val="FFFFFF"/>
                </a:solidFill>
                <a:latin typeface="Palanquin"/>
                <a:ea typeface="Palanquin"/>
                <a:cs typeface="Palanquin"/>
                <a:sym typeface="Palanquin"/>
              </a:rPr>
              <a:t>Title</a:t>
            </a:r>
            <a:endParaRPr sz="700"/>
          </a:p>
        </p:txBody>
      </p:sp>
      <p:sp>
        <p:nvSpPr>
          <p:cNvPr id="263" name="Google Shape;263;p23"/>
          <p:cNvSpPr txBox="1"/>
          <p:nvPr/>
        </p:nvSpPr>
        <p:spPr>
          <a:xfrm>
            <a:off x="844026" y="692975"/>
            <a:ext cx="4117096" cy="769998"/>
          </a:xfrm>
          <a:prstGeom prst="rect">
            <a:avLst/>
          </a:prstGeom>
          <a:noFill/>
          <a:ln>
            <a:noFill/>
          </a:ln>
        </p:spPr>
        <p:txBody>
          <a:bodyPr anchorCtr="0" anchor="t" bIns="0" lIns="0" spcFirstLastPara="1" rIns="0" wrap="square" tIns="0">
            <a:spAutoFit/>
          </a:bodyPr>
          <a:lstStyle/>
          <a:p>
            <a:pPr indent="0" lvl="0" marL="0" marR="0" rtl="0" algn="l">
              <a:lnSpc>
                <a:spcPct val="95002"/>
              </a:lnSpc>
              <a:spcBef>
                <a:spcPts val="0"/>
              </a:spcBef>
              <a:spcAft>
                <a:spcPts val="0"/>
              </a:spcAft>
              <a:buNone/>
            </a:pPr>
            <a:r>
              <a:rPr b="0" i="0" lang="en" sz="3100" u="none" cap="none" strike="noStrike">
                <a:solidFill>
                  <a:srgbClr val="FFFFFF"/>
                </a:solidFill>
                <a:latin typeface="Archivo Black"/>
                <a:ea typeface="Archivo Black"/>
                <a:cs typeface="Archivo Black"/>
                <a:sym typeface="Archivo Black"/>
              </a:rPr>
              <a:t>Our</a:t>
            </a:r>
            <a:endParaRPr sz="700"/>
          </a:p>
          <a:p>
            <a:pPr indent="0" lvl="0" marL="0" marR="0" rtl="0" algn="l">
              <a:lnSpc>
                <a:spcPct val="95002"/>
              </a:lnSpc>
              <a:spcBef>
                <a:spcPts val="0"/>
              </a:spcBef>
              <a:spcAft>
                <a:spcPts val="0"/>
              </a:spcAft>
              <a:buNone/>
            </a:pPr>
            <a:r>
              <a:rPr b="0" i="0" lang="en" sz="3100" u="none" cap="none" strike="noStrike">
                <a:solidFill>
                  <a:srgbClr val="FFFFFF"/>
                </a:solidFill>
                <a:latin typeface="Archivo Black"/>
                <a:ea typeface="Archivo Black"/>
                <a:cs typeface="Archivo Black"/>
                <a:sym typeface="Archivo Black"/>
              </a:rPr>
              <a:t>Professors</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7171"/>
        </a:solidFill>
      </p:bgPr>
    </p:bg>
    <p:spTree>
      <p:nvGrpSpPr>
        <p:cNvPr id="267" name="Shape 267"/>
        <p:cNvGrpSpPr/>
        <p:nvPr/>
      </p:nvGrpSpPr>
      <p:grpSpPr>
        <a:xfrm>
          <a:off x="0" y="0"/>
          <a:ext cx="0" cy="0"/>
          <a:chOff x="0" y="0"/>
          <a:chExt cx="0" cy="0"/>
        </a:xfrm>
      </p:grpSpPr>
      <p:pic>
        <p:nvPicPr>
          <p:cNvPr id="268" name="Google Shape;268;p24"/>
          <p:cNvPicPr preferRelativeResize="0"/>
          <p:nvPr/>
        </p:nvPicPr>
        <p:blipFill>
          <a:blip r:embed="rId3">
            <a:alphaModFix/>
          </a:blip>
          <a:stretch>
            <a:fillRect/>
          </a:stretch>
        </p:blipFill>
        <p:spPr>
          <a:xfrm>
            <a:off x="0" y="-8357"/>
            <a:ext cx="9144003" cy="2741415"/>
          </a:xfrm>
          <a:prstGeom prst="rect">
            <a:avLst/>
          </a:prstGeom>
          <a:noFill/>
          <a:ln>
            <a:noFill/>
          </a:ln>
        </p:spPr>
      </p:pic>
      <p:pic>
        <p:nvPicPr>
          <p:cNvPr id="269" name="Google Shape;269;p24"/>
          <p:cNvPicPr preferRelativeResize="0"/>
          <p:nvPr/>
        </p:nvPicPr>
        <p:blipFill>
          <a:blip r:embed="rId4">
            <a:alphaModFix/>
          </a:blip>
          <a:stretch>
            <a:fillRect/>
          </a:stretch>
        </p:blipFill>
        <p:spPr>
          <a:xfrm>
            <a:off x="6192950" y="2614556"/>
            <a:ext cx="2640051" cy="2838181"/>
          </a:xfrm>
          <a:prstGeom prst="rect">
            <a:avLst/>
          </a:prstGeom>
          <a:noFill/>
          <a:ln>
            <a:noFill/>
          </a:ln>
        </p:spPr>
      </p:pic>
      <p:sp>
        <p:nvSpPr>
          <p:cNvPr id="270" name="Google Shape;270;p24"/>
          <p:cNvSpPr txBox="1"/>
          <p:nvPr/>
        </p:nvSpPr>
        <p:spPr>
          <a:xfrm>
            <a:off x="666695" y="746956"/>
            <a:ext cx="3724275" cy="769999"/>
          </a:xfrm>
          <a:prstGeom prst="rect">
            <a:avLst/>
          </a:prstGeom>
          <a:noFill/>
          <a:ln>
            <a:noFill/>
          </a:ln>
        </p:spPr>
        <p:txBody>
          <a:bodyPr anchorCtr="0" anchor="t" bIns="0" lIns="0" spcFirstLastPara="1" rIns="0" wrap="square" tIns="0">
            <a:spAutoFit/>
          </a:bodyPr>
          <a:lstStyle/>
          <a:p>
            <a:pPr indent="0" lvl="0" marL="0" marR="0" rtl="0" algn="l">
              <a:lnSpc>
                <a:spcPct val="95002"/>
              </a:lnSpc>
              <a:spcBef>
                <a:spcPts val="0"/>
              </a:spcBef>
              <a:spcAft>
                <a:spcPts val="0"/>
              </a:spcAft>
              <a:buNone/>
            </a:pPr>
            <a:r>
              <a:rPr b="0" i="0" lang="en" sz="3100" u="none" cap="none" strike="noStrike">
                <a:solidFill>
                  <a:srgbClr val="FFFFFF"/>
                </a:solidFill>
                <a:latin typeface="Archivo Black"/>
                <a:ea typeface="Archivo Black"/>
                <a:cs typeface="Archivo Black"/>
                <a:sym typeface="Archivo Black"/>
              </a:rPr>
              <a:t>Contact</a:t>
            </a:r>
            <a:endParaRPr sz="700"/>
          </a:p>
          <a:p>
            <a:pPr indent="0" lvl="0" marL="0" marR="0" rtl="0" algn="l">
              <a:lnSpc>
                <a:spcPct val="95002"/>
              </a:lnSpc>
              <a:spcBef>
                <a:spcPts val="0"/>
              </a:spcBef>
              <a:spcAft>
                <a:spcPts val="0"/>
              </a:spcAft>
              <a:buNone/>
            </a:pPr>
            <a:r>
              <a:rPr b="0" i="0" lang="en" sz="3100" u="none" cap="none" strike="noStrike">
                <a:solidFill>
                  <a:srgbClr val="FFFFFF"/>
                </a:solidFill>
                <a:latin typeface="Archivo Black"/>
                <a:ea typeface="Archivo Black"/>
                <a:cs typeface="Archivo Black"/>
                <a:sym typeface="Archivo Black"/>
              </a:rPr>
              <a:t>Us</a:t>
            </a:r>
            <a:endParaRPr sz="700"/>
          </a:p>
        </p:txBody>
      </p:sp>
      <p:sp>
        <p:nvSpPr>
          <p:cNvPr id="271" name="Google Shape;271;p24"/>
          <p:cNvSpPr txBox="1"/>
          <p:nvPr/>
        </p:nvSpPr>
        <p:spPr>
          <a:xfrm>
            <a:off x="666695" y="3033237"/>
            <a:ext cx="1713022" cy="385341"/>
          </a:xfrm>
          <a:prstGeom prst="rect">
            <a:avLst/>
          </a:prstGeom>
          <a:noFill/>
          <a:ln>
            <a:noFill/>
          </a:ln>
        </p:spPr>
        <p:txBody>
          <a:bodyPr anchorCtr="0" anchor="t" bIns="0" lIns="0" spcFirstLastPara="1" rIns="0" wrap="square" tIns="0">
            <a:spAutoFit/>
          </a:bodyPr>
          <a:lstStyle/>
          <a:p>
            <a:pPr indent="0" lvl="0" marL="0" marR="0" rtl="0" algn="l">
              <a:lnSpc>
                <a:spcPct val="139995"/>
              </a:lnSpc>
              <a:spcBef>
                <a:spcPts val="0"/>
              </a:spcBef>
              <a:spcAft>
                <a:spcPts val="0"/>
              </a:spcAft>
              <a:buNone/>
            </a:pPr>
            <a:r>
              <a:rPr b="0" i="0" lang="en" sz="2300" u="none" cap="none" strike="noStrike">
                <a:solidFill>
                  <a:srgbClr val="92FFD5"/>
                </a:solidFill>
                <a:latin typeface="Palanquin Dark"/>
                <a:ea typeface="Palanquin Dark"/>
                <a:cs typeface="Palanquin Dark"/>
                <a:sym typeface="Palanquin Dark"/>
              </a:rPr>
              <a:t>Phone</a:t>
            </a:r>
            <a:endParaRPr sz="700"/>
          </a:p>
        </p:txBody>
      </p:sp>
      <p:sp>
        <p:nvSpPr>
          <p:cNvPr id="272" name="Google Shape;272;p24"/>
          <p:cNvSpPr txBox="1"/>
          <p:nvPr/>
        </p:nvSpPr>
        <p:spPr>
          <a:xfrm>
            <a:off x="666695" y="3485674"/>
            <a:ext cx="1889205" cy="186372"/>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0" i="0" lang="en" sz="1100" u="none" cap="none" strike="noStrike">
                <a:solidFill>
                  <a:srgbClr val="FFFFFF"/>
                </a:solidFill>
                <a:latin typeface="Palanquin"/>
                <a:ea typeface="Palanquin"/>
                <a:cs typeface="Palanquin"/>
                <a:sym typeface="Palanquin"/>
              </a:rPr>
              <a:t>123-456-7890</a:t>
            </a:r>
            <a:endParaRPr sz="700"/>
          </a:p>
        </p:txBody>
      </p:sp>
      <p:sp>
        <p:nvSpPr>
          <p:cNvPr id="273" name="Google Shape;273;p24"/>
          <p:cNvSpPr txBox="1"/>
          <p:nvPr/>
        </p:nvSpPr>
        <p:spPr>
          <a:xfrm>
            <a:off x="3351237" y="3033237"/>
            <a:ext cx="808146" cy="385341"/>
          </a:xfrm>
          <a:prstGeom prst="rect">
            <a:avLst/>
          </a:prstGeom>
          <a:noFill/>
          <a:ln>
            <a:noFill/>
          </a:ln>
        </p:spPr>
        <p:txBody>
          <a:bodyPr anchorCtr="0" anchor="t" bIns="0" lIns="0" spcFirstLastPara="1" rIns="0" wrap="square" tIns="0">
            <a:spAutoFit/>
          </a:bodyPr>
          <a:lstStyle/>
          <a:p>
            <a:pPr indent="0" lvl="0" marL="0" marR="0" rtl="0" algn="l">
              <a:lnSpc>
                <a:spcPct val="139995"/>
              </a:lnSpc>
              <a:spcBef>
                <a:spcPts val="0"/>
              </a:spcBef>
              <a:spcAft>
                <a:spcPts val="0"/>
              </a:spcAft>
              <a:buNone/>
            </a:pPr>
            <a:r>
              <a:rPr b="0" i="0" lang="en" sz="2300" u="none" cap="none" strike="noStrike">
                <a:solidFill>
                  <a:srgbClr val="92FFD5"/>
                </a:solidFill>
                <a:latin typeface="Palanquin Dark"/>
                <a:ea typeface="Palanquin Dark"/>
                <a:cs typeface="Palanquin Dark"/>
                <a:sym typeface="Palanquin Dark"/>
              </a:rPr>
              <a:t>Email</a:t>
            </a:r>
            <a:endParaRPr sz="700"/>
          </a:p>
        </p:txBody>
      </p:sp>
      <p:sp>
        <p:nvSpPr>
          <p:cNvPr id="274" name="Google Shape;274;p24"/>
          <p:cNvSpPr txBox="1"/>
          <p:nvPr/>
        </p:nvSpPr>
        <p:spPr>
          <a:xfrm>
            <a:off x="3351237" y="3485674"/>
            <a:ext cx="1698705" cy="186372"/>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0" i="0" lang="en" sz="1100" u="none" cap="none" strike="noStrike">
                <a:solidFill>
                  <a:srgbClr val="FFFFFF"/>
                </a:solidFill>
                <a:latin typeface="Palanquin"/>
                <a:ea typeface="Palanquin"/>
                <a:cs typeface="Palanquin"/>
                <a:sym typeface="Palanquin"/>
              </a:rPr>
              <a:t>hello@reallygreatsite.com</a:t>
            </a:r>
            <a:endParaRPr sz="700"/>
          </a:p>
        </p:txBody>
      </p:sp>
      <p:sp>
        <p:nvSpPr>
          <p:cNvPr id="275" name="Google Shape;275;p24"/>
          <p:cNvSpPr txBox="1"/>
          <p:nvPr/>
        </p:nvSpPr>
        <p:spPr>
          <a:xfrm>
            <a:off x="666694" y="3972243"/>
            <a:ext cx="2142898" cy="385342"/>
          </a:xfrm>
          <a:prstGeom prst="rect">
            <a:avLst/>
          </a:prstGeom>
          <a:noFill/>
          <a:ln>
            <a:noFill/>
          </a:ln>
        </p:spPr>
        <p:txBody>
          <a:bodyPr anchorCtr="0" anchor="t" bIns="0" lIns="0" spcFirstLastPara="1" rIns="0" wrap="square" tIns="0">
            <a:spAutoFit/>
          </a:bodyPr>
          <a:lstStyle/>
          <a:p>
            <a:pPr indent="0" lvl="0" marL="0" marR="0" rtl="0" algn="l">
              <a:lnSpc>
                <a:spcPct val="139995"/>
              </a:lnSpc>
              <a:spcBef>
                <a:spcPts val="0"/>
              </a:spcBef>
              <a:spcAft>
                <a:spcPts val="0"/>
              </a:spcAft>
              <a:buNone/>
            </a:pPr>
            <a:r>
              <a:rPr b="0" i="0" lang="en" sz="2300" u="none" cap="none" strike="noStrike">
                <a:solidFill>
                  <a:srgbClr val="92FFD5"/>
                </a:solidFill>
                <a:latin typeface="Palanquin Dark"/>
                <a:ea typeface="Palanquin Dark"/>
                <a:cs typeface="Palanquin Dark"/>
                <a:sym typeface="Palanquin Dark"/>
              </a:rPr>
              <a:t>Address</a:t>
            </a:r>
            <a:endParaRPr sz="700"/>
          </a:p>
        </p:txBody>
      </p:sp>
      <p:sp>
        <p:nvSpPr>
          <p:cNvPr id="276" name="Google Shape;276;p24"/>
          <p:cNvSpPr txBox="1"/>
          <p:nvPr/>
        </p:nvSpPr>
        <p:spPr>
          <a:xfrm>
            <a:off x="666695" y="4424680"/>
            <a:ext cx="1889205" cy="381635"/>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0" i="0" lang="en" sz="1100" u="none" cap="none" strike="noStrike">
                <a:solidFill>
                  <a:srgbClr val="FFFFFF"/>
                </a:solidFill>
                <a:latin typeface="Palanquin"/>
                <a:ea typeface="Palanquin"/>
                <a:cs typeface="Palanquin"/>
                <a:sym typeface="Palanquin"/>
              </a:rPr>
              <a:t>123 Anywhere St.,</a:t>
            </a:r>
            <a:endParaRPr sz="700"/>
          </a:p>
          <a:p>
            <a:pPr indent="0" lvl="0" marL="0" marR="0" rtl="0" algn="l">
              <a:lnSpc>
                <a:spcPct val="140018"/>
              </a:lnSpc>
              <a:spcBef>
                <a:spcPts val="0"/>
              </a:spcBef>
              <a:spcAft>
                <a:spcPts val="0"/>
              </a:spcAft>
              <a:buNone/>
            </a:pPr>
            <a:r>
              <a:rPr b="0" i="0" lang="en" sz="1100" u="none" cap="none" strike="noStrike">
                <a:solidFill>
                  <a:srgbClr val="FFFFFF"/>
                </a:solidFill>
                <a:latin typeface="Palanquin"/>
                <a:ea typeface="Palanquin"/>
                <a:cs typeface="Palanquin"/>
                <a:sym typeface="Palanquin"/>
              </a:rPr>
              <a:t>Any City, ST 12345</a:t>
            </a:r>
            <a:endParaRPr sz="700"/>
          </a:p>
        </p:txBody>
      </p:sp>
      <p:sp>
        <p:nvSpPr>
          <p:cNvPr id="277" name="Google Shape;277;p24"/>
          <p:cNvSpPr txBox="1"/>
          <p:nvPr/>
        </p:nvSpPr>
        <p:spPr>
          <a:xfrm>
            <a:off x="3284562" y="3984943"/>
            <a:ext cx="1665977" cy="385342"/>
          </a:xfrm>
          <a:prstGeom prst="rect">
            <a:avLst/>
          </a:prstGeom>
          <a:noFill/>
          <a:ln>
            <a:noFill/>
          </a:ln>
        </p:spPr>
        <p:txBody>
          <a:bodyPr anchorCtr="0" anchor="t" bIns="0" lIns="0" spcFirstLastPara="1" rIns="0" wrap="square" tIns="0">
            <a:spAutoFit/>
          </a:bodyPr>
          <a:lstStyle/>
          <a:p>
            <a:pPr indent="0" lvl="0" marL="0" marR="0" rtl="0" algn="l">
              <a:lnSpc>
                <a:spcPct val="139995"/>
              </a:lnSpc>
              <a:spcBef>
                <a:spcPts val="0"/>
              </a:spcBef>
              <a:spcAft>
                <a:spcPts val="0"/>
              </a:spcAft>
              <a:buNone/>
            </a:pPr>
            <a:r>
              <a:rPr b="0" i="0" lang="en" sz="2300" u="none" cap="none" strike="noStrike">
                <a:solidFill>
                  <a:srgbClr val="92FFD5"/>
                </a:solidFill>
                <a:latin typeface="Palanquin Dark"/>
                <a:ea typeface="Palanquin Dark"/>
                <a:cs typeface="Palanquin Dark"/>
                <a:sym typeface="Palanquin Dark"/>
              </a:rPr>
              <a:t>Website</a:t>
            </a:r>
            <a:endParaRPr sz="700"/>
          </a:p>
        </p:txBody>
      </p:sp>
      <p:sp>
        <p:nvSpPr>
          <p:cNvPr id="278" name="Google Shape;278;p24"/>
          <p:cNvSpPr txBox="1"/>
          <p:nvPr/>
        </p:nvSpPr>
        <p:spPr>
          <a:xfrm>
            <a:off x="3284562" y="4437380"/>
            <a:ext cx="1765380" cy="186372"/>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0" i="0" lang="en" sz="1100" u="none" cap="none" strike="noStrike">
                <a:solidFill>
                  <a:srgbClr val="FFFFFF"/>
                </a:solidFill>
                <a:latin typeface="Palanquin"/>
                <a:ea typeface="Palanquin"/>
                <a:cs typeface="Palanquin"/>
                <a:sym typeface="Palanquin"/>
              </a:rPr>
              <a:t>reallygreatsite.com</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7171"/>
        </a:solidFill>
      </p:bgPr>
    </p:bg>
    <p:spTree>
      <p:nvGrpSpPr>
        <p:cNvPr id="282" name="Shape 282"/>
        <p:cNvGrpSpPr/>
        <p:nvPr/>
      </p:nvGrpSpPr>
      <p:grpSpPr>
        <a:xfrm>
          <a:off x="0" y="0"/>
          <a:ext cx="0" cy="0"/>
          <a:chOff x="0" y="0"/>
          <a:chExt cx="0" cy="0"/>
        </a:xfrm>
      </p:grpSpPr>
      <p:grpSp>
        <p:nvGrpSpPr>
          <p:cNvPr id="283" name="Google Shape;283;p25"/>
          <p:cNvGrpSpPr/>
          <p:nvPr/>
        </p:nvGrpSpPr>
        <p:grpSpPr>
          <a:xfrm>
            <a:off x="387109" y="1106783"/>
            <a:ext cx="2548821" cy="3736326"/>
            <a:chOff x="0" y="-19050"/>
            <a:chExt cx="1342589" cy="1968106"/>
          </a:xfrm>
        </p:grpSpPr>
        <p:sp>
          <p:nvSpPr>
            <p:cNvPr id="284" name="Google Shape;284;p25"/>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5" name="Google Shape;285;p25"/>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6" name="Google Shape;286;p25"/>
          <p:cNvGrpSpPr/>
          <p:nvPr/>
        </p:nvGrpSpPr>
        <p:grpSpPr>
          <a:xfrm>
            <a:off x="3054992" y="1106783"/>
            <a:ext cx="5756490" cy="3736326"/>
            <a:chOff x="0" y="-19050"/>
            <a:chExt cx="3032225" cy="1968106"/>
          </a:xfrm>
        </p:grpSpPr>
        <p:sp>
          <p:nvSpPr>
            <p:cNvPr id="287" name="Google Shape;287;p25"/>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8" name="Google Shape;288;p25"/>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9" name="Google Shape;289;p25"/>
          <p:cNvGrpSpPr/>
          <p:nvPr/>
        </p:nvGrpSpPr>
        <p:grpSpPr>
          <a:xfrm>
            <a:off x="569502" y="1247142"/>
            <a:ext cx="2184034" cy="359784"/>
            <a:chOff x="0" y="-19050"/>
            <a:chExt cx="1150437" cy="189516"/>
          </a:xfrm>
        </p:grpSpPr>
        <p:sp>
          <p:nvSpPr>
            <p:cNvPr id="290" name="Google Shape;290;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1" name="Google Shape;291;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2" name="Google Shape;292;p25"/>
          <p:cNvGrpSpPr/>
          <p:nvPr/>
        </p:nvGrpSpPr>
        <p:grpSpPr>
          <a:xfrm>
            <a:off x="4841220" y="1247142"/>
            <a:ext cx="2184034" cy="359784"/>
            <a:chOff x="0" y="-19050"/>
            <a:chExt cx="1150437" cy="189516"/>
          </a:xfrm>
        </p:grpSpPr>
        <p:sp>
          <p:nvSpPr>
            <p:cNvPr id="293" name="Google Shape;293;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4" name="Google Shape;294;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5" name="Google Shape;295;p25"/>
          <p:cNvGrpSpPr/>
          <p:nvPr/>
        </p:nvGrpSpPr>
        <p:grpSpPr>
          <a:xfrm>
            <a:off x="569502" y="3564341"/>
            <a:ext cx="2184034" cy="359784"/>
            <a:chOff x="0" y="-19050"/>
            <a:chExt cx="1150437" cy="189516"/>
          </a:xfrm>
        </p:grpSpPr>
        <p:sp>
          <p:nvSpPr>
            <p:cNvPr id="296" name="Google Shape;296;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7" name="Google Shape;297;p25"/>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8" name="Google Shape;298;p25"/>
          <p:cNvGrpSpPr/>
          <p:nvPr/>
        </p:nvGrpSpPr>
        <p:grpSpPr>
          <a:xfrm>
            <a:off x="1257802" y="4048637"/>
            <a:ext cx="377102" cy="385940"/>
            <a:chOff x="0" y="-19050"/>
            <a:chExt cx="812800" cy="831850"/>
          </a:xfrm>
        </p:grpSpPr>
        <p:sp>
          <p:nvSpPr>
            <p:cNvPr id="299" name="Google Shape;299;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92FFD5"/>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0" name="Google Shape;300;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01" name="Google Shape;301;p25"/>
          <p:cNvGrpSpPr/>
          <p:nvPr/>
        </p:nvGrpSpPr>
        <p:grpSpPr>
          <a:xfrm>
            <a:off x="1724584" y="4048637"/>
            <a:ext cx="377102" cy="385940"/>
            <a:chOff x="0" y="-19050"/>
            <a:chExt cx="812800" cy="831850"/>
          </a:xfrm>
        </p:grpSpPr>
        <p:sp>
          <p:nvSpPr>
            <p:cNvPr id="302" name="Google Shape;302;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3717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03" name="Google Shape;303;p25"/>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4" name="Google Shape;304;p25"/>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305" name="Google Shape;305;p25"/>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306" name="Google Shape;306;p25"/>
          <p:cNvSpPr txBox="1"/>
          <p:nvPr/>
        </p:nvSpPr>
        <p:spPr>
          <a:xfrm>
            <a:off x="873885" y="2094315"/>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ARCHIVO BLACK</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PALANQUIN DARK</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 PALANQUIN</a:t>
            </a:r>
            <a:endParaRPr sz="700"/>
          </a:p>
        </p:txBody>
      </p:sp>
      <p:sp>
        <p:nvSpPr>
          <p:cNvPr id="307" name="Google Shape;307;p25"/>
          <p:cNvSpPr txBox="1"/>
          <p:nvPr/>
        </p:nvSpPr>
        <p:spPr>
          <a:xfrm>
            <a:off x="1141010"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#92FFD5</a:t>
            </a:r>
            <a:endParaRPr sz="700"/>
          </a:p>
        </p:txBody>
      </p:sp>
      <p:sp>
        <p:nvSpPr>
          <p:cNvPr id="308" name="Google Shape;308;p25"/>
          <p:cNvSpPr txBox="1"/>
          <p:nvPr/>
        </p:nvSpPr>
        <p:spPr>
          <a:xfrm>
            <a:off x="1607791"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#037171</a:t>
            </a:r>
            <a:endParaRPr sz="700"/>
          </a:p>
        </p:txBody>
      </p:sp>
      <p:sp>
        <p:nvSpPr>
          <p:cNvPr id="309" name="Google Shape;309;p25"/>
          <p:cNvSpPr txBox="1"/>
          <p:nvPr/>
        </p:nvSpPr>
        <p:spPr>
          <a:xfrm>
            <a:off x="2105002" y="703971"/>
            <a:ext cx="4933995" cy="186373"/>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 sz="1100" u="none" cap="none" strike="noStrike">
                <a:solidFill>
                  <a:srgbClr val="FFFFFF"/>
                </a:solidFill>
                <a:latin typeface="Palanquin"/>
                <a:ea typeface="Palanquin"/>
                <a:cs typeface="Palanquin"/>
                <a:sym typeface="Palanquin"/>
              </a:rPr>
              <a:t>Use these design resources in your Canva Presentation.</a:t>
            </a:r>
            <a:endParaRPr sz="700"/>
          </a:p>
        </p:txBody>
      </p:sp>
      <p:sp>
        <p:nvSpPr>
          <p:cNvPr id="310" name="Google Shape;310;p25"/>
          <p:cNvSpPr txBox="1"/>
          <p:nvPr/>
        </p:nvSpPr>
        <p:spPr>
          <a:xfrm>
            <a:off x="2674854" y="324497"/>
            <a:ext cx="3794294" cy="398524"/>
          </a:xfrm>
          <a:prstGeom prst="rect">
            <a:avLst/>
          </a:prstGeom>
          <a:noFill/>
          <a:ln>
            <a:noFill/>
          </a:ln>
        </p:spPr>
        <p:txBody>
          <a:bodyPr anchorCtr="0" anchor="t" bIns="0" lIns="0" spcFirstLastPara="1" rIns="0" wrap="square" tIns="0">
            <a:spAutoFit/>
          </a:bodyPr>
          <a:lstStyle/>
          <a:p>
            <a:pPr indent="0" lvl="0" marL="0" marR="0" rtl="0" algn="ctr">
              <a:lnSpc>
                <a:spcPct val="95002"/>
              </a:lnSpc>
              <a:spcBef>
                <a:spcPts val="0"/>
              </a:spcBef>
              <a:spcAft>
                <a:spcPts val="0"/>
              </a:spcAft>
              <a:buNone/>
            </a:pPr>
            <a:r>
              <a:rPr b="0" i="0" lang="en" sz="3100" u="none" cap="none" strike="noStrike">
                <a:solidFill>
                  <a:srgbClr val="FFFFFF"/>
                </a:solidFill>
                <a:latin typeface="Archivo Black"/>
                <a:ea typeface="Archivo Black"/>
                <a:cs typeface="Archivo Black"/>
                <a:sym typeface="Archivo Black"/>
              </a:rPr>
              <a:t>Resource Page</a:t>
            </a:r>
            <a:endParaRPr sz="700"/>
          </a:p>
        </p:txBody>
      </p:sp>
      <p:sp>
        <p:nvSpPr>
          <p:cNvPr id="311" name="Google Shape;311;p25"/>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312" name="Google Shape;312;p25"/>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313" name="Google Shape;313;p25"/>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grpSp>
        <p:nvGrpSpPr>
          <p:cNvPr id="314" name="Google Shape;314;p25"/>
          <p:cNvGrpSpPr/>
          <p:nvPr/>
        </p:nvGrpSpPr>
        <p:grpSpPr>
          <a:xfrm>
            <a:off x="4006874" y="1730823"/>
            <a:ext cx="3852727" cy="2911584"/>
            <a:chOff x="0" y="0"/>
            <a:chExt cx="10273937" cy="7764224"/>
          </a:xfrm>
        </p:grpSpPr>
        <p:sp>
          <p:nvSpPr>
            <p:cNvPr id="315" name="Google Shape;315;p25"/>
            <p:cNvSpPr/>
            <p:nvPr/>
          </p:nvSpPr>
          <p:spPr>
            <a:xfrm>
              <a:off x="6643" y="0"/>
              <a:ext cx="931905" cy="801438"/>
            </a:xfrm>
            <a:custGeom>
              <a:rect b="b" l="l" r="r" t="t"/>
              <a:pathLst>
                <a:path extrusionOk="0" h="801438" w="931905">
                  <a:moveTo>
                    <a:pt x="0" y="0"/>
                  </a:moveTo>
                  <a:lnTo>
                    <a:pt x="931905" y="0"/>
                  </a:lnTo>
                  <a:lnTo>
                    <a:pt x="931905" y="801438"/>
                  </a:lnTo>
                  <a:lnTo>
                    <a:pt x="0" y="801438"/>
                  </a:lnTo>
                  <a:lnTo>
                    <a:pt x="0" y="0"/>
                  </a:lnTo>
                  <a:close/>
                </a:path>
              </a:pathLst>
            </a:custGeom>
            <a:blipFill rotWithShape="1">
              <a:blip r:embed="rId3">
                <a:alphaModFix/>
              </a:blip>
              <a:stretch>
                <a:fillRect b="0" l="0" r="0" t="0"/>
              </a:stretch>
            </a:blipFill>
            <a:ln>
              <a:noFill/>
            </a:ln>
          </p:spPr>
        </p:sp>
        <p:sp>
          <p:nvSpPr>
            <p:cNvPr id="316" name="Google Shape;316;p25"/>
            <p:cNvSpPr/>
            <p:nvPr/>
          </p:nvSpPr>
          <p:spPr>
            <a:xfrm>
              <a:off x="9517017" y="0"/>
              <a:ext cx="662343" cy="915298"/>
            </a:xfrm>
            <a:custGeom>
              <a:rect b="b" l="l" r="r" t="t"/>
              <a:pathLst>
                <a:path extrusionOk="0" h="915298" w="662343">
                  <a:moveTo>
                    <a:pt x="0" y="0"/>
                  </a:moveTo>
                  <a:lnTo>
                    <a:pt x="662342" y="0"/>
                  </a:lnTo>
                  <a:lnTo>
                    <a:pt x="662342" y="915298"/>
                  </a:lnTo>
                  <a:lnTo>
                    <a:pt x="0" y="915298"/>
                  </a:lnTo>
                  <a:lnTo>
                    <a:pt x="0" y="0"/>
                  </a:lnTo>
                  <a:close/>
                </a:path>
              </a:pathLst>
            </a:custGeom>
            <a:blipFill rotWithShape="1">
              <a:blip r:embed="rId4">
                <a:alphaModFix/>
              </a:blip>
              <a:stretch>
                <a:fillRect b="0" l="0" r="0" t="0"/>
              </a:stretch>
            </a:blipFill>
            <a:ln>
              <a:noFill/>
            </a:ln>
          </p:spPr>
        </p:sp>
        <p:sp>
          <p:nvSpPr>
            <p:cNvPr id="317" name="Google Shape;317;p25"/>
            <p:cNvSpPr/>
            <p:nvPr/>
          </p:nvSpPr>
          <p:spPr>
            <a:xfrm>
              <a:off x="8447403" y="48758"/>
              <a:ext cx="545684" cy="817782"/>
            </a:xfrm>
            <a:custGeom>
              <a:rect b="b" l="l" r="r" t="t"/>
              <a:pathLst>
                <a:path extrusionOk="0" h="817782" w="545684">
                  <a:moveTo>
                    <a:pt x="0" y="0"/>
                  </a:moveTo>
                  <a:lnTo>
                    <a:pt x="545684" y="0"/>
                  </a:lnTo>
                  <a:lnTo>
                    <a:pt x="545684" y="817782"/>
                  </a:lnTo>
                  <a:lnTo>
                    <a:pt x="0" y="817782"/>
                  </a:lnTo>
                  <a:lnTo>
                    <a:pt x="0" y="0"/>
                  </a:lnTo>
                  <a:close/>
                </a:path>
              </a:pathLst>
            </a:custGeom>
            <a:blipFill rotWithShape="1">
              <a:blip r:embed="rId5">
                <a:alphaModFix/>
              </a:blip>
              <a:stretch>
                <a:fillRect b="0" l="0" r="0" t="0"/>
              </a:stretch>
            </a:blipFill>
            <a:ln>
              <a:noFill/>
            </a:ln>
          </p:spPr>
        </p:sp>
        <p:sp>
          <p:nvSpPr>
            <p:cNvPr id="318" name="Google Shape;318;p25"/>
            <p:cNvSpPr/>
            <p:nvPr/>
          </p:nvSpPr>
          <p:spPr>
            <a:xfrm>
              <a:off x="7023318" y="48758"/>
              <a:ext cx="904990" cy="817782"/>
            </a:xfrm>
            <a:custGeom>
              <a:rect b="b" l="l" r="r" t="t"/>
              <a:pathLst>
                <a:path extrusionOk="0" h="817782" w="904990">
                  <a:moveTo>
                    <a:pt x="0" y="0"/>
                  </a:moveTo>
                  <a:lnTo>
                    <a:pt x="904991" y="0"/>
                  </a:lnTo>
                  <a:lnTo>
                    <a:pt x="904991" y="817782"/>
                  </a:lnTo>
                  <a:lnTo>
                    <a:pt x="0" y="817782"/>
                  </a:lnTo>
                  <a:lnTo>
                    <a:pt x="0" y="0"/>
                  </a:lnTo>
                  <a:close/>
                </a:path>
              </a:pathLst>
            </a:custGeom>
            <a:blipFill rotWithShape="1">
              <a:blip r:embed="rId6">
                <a:alphaModFix/>
              </a:blip>
              <a:stretch>
                <a:fillRect b="0" l="0" r="0" t="0"/>
              </a:stretch>
            </a:blipFill>
            <a:ln>
              <a:noFill/>
            </a:ln>
          </p:spPr>
        </p:sp>
        <p:sp>
          <p:nvSpPr>
            <p:cNvPr id="319" name="Google Shape;319;p25"/>
            <p:cNvSpPr/>
            <p:nvPr/>
          </p:nvSpPr>
          <p:spPr>
            <a:xfrm>
              <a:off x="5686442" y="48758"/>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7">
                <a:alphaModFix/>
              </a:blip>
              <a:stretch>
                <a:fillRect b="0" l="0" r="0" t="0"/>
              </a:stretch>
            </a:blipFill>
            <a:ln>
              <a:noFill/>
            </a:ln>
          </p:spPr>
        </p:sp>
        <p:sp>
          <p:nvSpPr>
            <p:cNvPr id="320" name="Google Shape;320;p25"/>
            <p:cNvSpPr/>
            <p:nvPr/>
          </p:nvSpPr>
          <p:spPr>
            <a:xfrm>
              <a:off x="4048508" y="56930"/>
              <a:ext cx="1118841" cy="687578"/>
            </a:xfrm>
            <a:custGeom>
              <a:rect b="b" l="l" r="r" t="t"/>
              <a:pathLst>
                <a:path extrusionOk="0" h="687578" w="1118841">
                  <a:moveTo>
                    <a:pt x="0" y="0"/>
                  </a:moveTo>
                  <a:lnTo>
                    <a:pt x="1118840" y="0"/>
                  </a:lnTo>
                  <a:lnTo>
                    <a:pt x="1118840" y="687578"/>
                  </a:lnTo>
                  <a:lnTo>
                    <a:pt x="0" y="687578"/>
                  </a:lnTo>
                  <a:lnTo>
                    <a:pt x="0" y="0"/>
                  </a:lnTo>
                  <a:close/>
                </a:path>
              </a:pathLst>
            </a:custGeom>
            <a:blipFill rotWithShape="1">
              <a:blip r:embed="rId8">
                <a:alphaModFix/>
              </a:blip>
              <a:stretch>
                <a:fillRect b="0" l="0" r="0" t="0"/>
              </a:stretch>
            </a:blipFill>
            <a:ln>
              <a:noFill/>
            </a:ln>
          </p:spPr>
        </p:sp>
        <p:sp>
          <p:nvSpPr>
            <p:cNvPr id="321" name="Google Shape;321;p25"/>
            <p:cNvSpPr/>
            <p:nvPr/>
          </p:nvSpPr>
          <p:spPr>
            <a:xfrm>
              <a:off x="1457642" y="0"/>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9">
                <a:alphaModFix/>
              </a:blip>
              <a:stretch>
                <a:fillRect b="0" l="0" r="0" t="0"/>
              </a:stretch>
            </a:blipFill>
            <a:ln>
              <a:noFill/>
            </a:ln>
          </p:spPr>
        </p:sp>
        <p:sp>
          <p:nvSpPr>
            <p:cNvPr id="322" name="Google Shape;322;p25"/>
            <p:cNvSpPr/>
            <p:nvPr/>
          </p:nvSpPr>
          <p:spPr>
            <a:xfrm>
              <a:off x="2892034" y="0"/>
              <a:ext cx="637380" cy="915298"/>
            </a:xfrm>
            <a:custGeom>
              <a:rect b="b" l="l" r="r" t="t"/>
              <a:pathLst>
                <a:path extrusionOk="0" h="915298" w="637380">
                  <a:moveTo>
                    <a:pt x="0" y="0"/>
                  </a:moveTo>
                  <a:lnTo>
                    <a:pt x="637380" y="0"/>
                  </a:lnTo>
                  <a:lnTo>
                    <a:pt x="637380" y="915298"/>
                  </a:lnTo>
                  <a:lnTo>
                    <a:pt x="0" y="915298"/>
                  </a:lnTo>
                  <a:lnTo>
                    <a:pt x="0" y="0"/>
                  </a:lnTo>
                  <a:close/>
                </a:path>
              </a:pathLst>
            </a:custGeom>
            <a:blipFill rotWithShape="1">
              <a:blip r:embed="rId10">
                <a:alphaModFix/>
              </a:blip>
              <a:stretch>
                <a:fillRect b="0" l="0" r="0" t="0"/>
              </a:stretch>
            </a:blipFill>
            <a:ln>
              <a:noFill/>
            </a:ln>
          </p:spPr>
        </p:sp>
        <p:sp>
          <p:nvSpPr>
            <p:cNvPr id="323" name="Google Shape;323;p25"/>
            <p:cNvSpPr/>
            <p:nvPr/>
          </p:nvSpPr>
          <p:spPr>
            <a:xfrm>
              <a:off x="6550046" y="1703464"/>
              <a:ext cx="803798" cy="915298"/>
            </a:xfrm>
            <a:custGeom>
              <a:rect b="b" l="l" r="r" t="t"/>
              <a:pathLst>
                <a:path extrusionOk="0" h="915298" w="803798">
                  <a:moveTo>
                    <a:pt x="0" y="0"/>
                  </a:moveTo>
                  <a:lnTo>
                    <a:pt x="803798" y="0"/>
                  </a:lnTo>
                  <a:lnTo>
                    <a:pt x="803798" y="915298"/>
                  </a:lnTo>
                  <a:lnTo>
                    <a:pt x="0" y="915298"/>
                  </a:lnTo>
                  <a:lnTo>
                    <a:pt x="0" y="0"/>
                  </a:lnTo>
                  <a:close/>
                </a:path>
              </a:pathLst>
            </a:custGeom>
            <a:blipFill rotWithShape="1">
              <a:blip r:embed="rId11">
                <a:alphaModFix/>
              </a:blip>
              <a:stretch>
                <a:fillRect b="0" l="0" r="0" t="0"/>
              </a:stretch>
            </a:blipFill>
            <a:ln>
              <a:noFill/>
            </a:ln>
          </p:spPr>
        </p:sp>
        <p:sp>
          <p:nvSpPr>
            <p:cNvPr id="324" name="Google Shape;324;p25"/>
            <p:cNvSpPr/>
            <p:nvPr/>
          </p:nvSpPr>
          <p:spPr>
            <a:xfrm>
              <a:off x="9205372" y="1869529"/>
              <a:ext cx="1061225" cy="630947"/>
            </a:xfrm>
            <a:custGeom>
              <a:rect b="b" l="l" r="r" t="t"/>
              <a:pathLst>
                <a:path extrusionOk="0" h="630947" w="1061225">
                  <a:moveTo>
                    <a:pt x="0" y="0"/>
                  </a:moveTo>
                  <a:lnTo>
                    <a:pt x="1061225" y="0"/>
                  </a:lnTo>
                  <a:lnTo>
                    <a:pt x="1061225" y="630947"/>
                  </a:lnTo>
                  <a:lnTo>
                    <a:pt x="0" y="630947"/>
                  </a:lnTo>
                  <a:lnTo>
                    <a:pt x="0" y="0"/>
                  </a:lnTo>
                  <a:close/>
                </a:path>
              </a:pathLst>
            </a:custGeom>
            <a:blipFill rotWithShape="1">
              <a:blip r:embed="rId12">
                <a:alphaModFix/>
              </a:blip>
              <a:stretch>
                <a:fillRect b="0" l="0" r="0" t="0"/>
              </a:stretch>
            </a:blipFill>
            <a:ln>
              <a:noFill/>
            </a:ln>
          </p:spPr>
        </p:sp>
        <p:sp>
          <p:nvSpPr>
            <p:cNvPr id="325" name="Google Shape;325;p25"/>
            <p:cNvSpPr/>
            <p:nvPr/>
          </p:nvSpPr>
          <p:spPr>
            <a:xfrm>
              <a:off x="1273131" y="1752222"/>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13">
                <a:alphaModFix/>
              </a:blip>
              <a:stretch>
                <a:fillRect b="0" l="0" r="0" t="0"/>
              </a:stretch>
            </a:blipFill>
            <a:ln>
              <a:noFill/>
            </a:ln>
          </p:spPr>
        </p:sp>
        <p:sp>
          <p:nvSpPr>
            <p:cNvPr id="326" name="Google Shape;326;p25"/>
            <p:cNvSpPr/>
            <p:nvPr/>
          </p:nvSpPr>
          <p:spPr>
            <a:xfrm>
              <a:off x="6643" y="1752222"/>
              <a:ext cx="817782" cy="817782"/>
            </a:xfrm>
            <a:custGeom>
              <a:rect b="b" l="l" r="r" t="t"/>
              <a:pathLst>
                <a:path extrusionOk="0" h="817782" w="817782">
                  <a:moveTo>
                    <a:pt x="0" y="0"/>
                  </a:moveTo>
                  <a:lnTo>
                    <a:pt x="817782" y="0"/>
                  </a:lnTo>
                  <a:lnTo>
                    <a:pt x="817782" y="817782"/>
                  </a:lnTo>
                  <a:lnTo>
                    <a:pt x="0" y="817782"/>
                  </a:lnTo>
                  <a:lnTo>
                    <a:pt x="0" y="0"/>
                  </a:lnTo>
                  <a:close/>
                </a:path>
              </a:pathLst>
            </a:custGeom>
            <a:blipFill rotWithShape="1">
              <a:blip r:embed="rId14">
                <a:alphaModFix/>
              </a:blip>
              <a:stretch>
                <a:fillRect b="0" l="0" r="0" t="0"/>
              </a:stretch>
            </a:blipFill>
            <a:ln>
              <a:noFill/>
            </a:ln>
          </p:spPr>
        </p:sp>
        <p:sp>
          <p:nvSpPr>
            <p:cNvPr id="327" name="Google Shape;327;p25"/>
            <p:cNvSpPr/>
            <p:nvPr/>
          </p:nvSpPr>
          <p:spPr>
            <a:xfrm>
              <a:off x="5154166" y="1727970"/>
              <a:ext cx="907537" cy="866285"/>
            </a:xfrm>
            <a:custGeom>
              <a:rect b="b" l="l" r="r" t="t"/>
              <a:pathLst>
                <a:path extrusionOk="0" h="866285" w="907537">
                  <a:moveTo>
                    <a:pt x="0" y="0"/>
                  </a:moveTo>
                  <a:lnTo>
                    <a:pt x="907536" y="0"/>
                  </a:lnTo>
                  <a:lnTo>
                    <a:pt x="907536" y="866285"/>
                  </a:lnTo>
                  <a:lnTo>
                    <a:pt x="0" y="866285"/>
                  </a:lnTo>
                  <a:lnTo>
                    <a:pt x="0" y="0"/>
                  </a:lnTo>
                  <a:close/>
                </a:path>
              </a:pathLst>
            </a:custGeom>
            <a:blipFill rotWithShape="1">
              <a:blip r:embed="rId15">
                <a:alphaModFix/>
              </a:blip>
              <a:stretch>
                <a:fillRect b="0" l="0" r="0" t="0"/>
              </a:stretch>
            </a:blipFill>
            <a:ln>
              <a:noFill/>
            </a:ln>
          </p:spPr>
        </p:sp>
        <p:sp>
          <p:nvSpPr>
            <p:cNvPr id="328" name="Google Shape;328;p25"/>
            <p:cNvSpPr/>
            <p:nvPr/>
          </p:nvSpPr>
          <p:spPr>
            <a:xfrm>
              <a:off x="2558115" y="1703464"/>
              <a:ext cx="908641" cy="915298"/>
            </a:xfrm>
            <a:custGeom>
              <a:rect b="b" l="l" r="r" t="t"/>
              <a:pathLst>
                <a:path extrusionOk="0" h="915298" w="908641">
                  <a:moveTo>
                    <a:pt x="0" y="0"/>
                  </a:moveTo>
                  <a:lnTo>
                    <a:pt x="908641" y="0"/>
                  </a:lnTo>
                  <a:lnTo>
                    <a:pt x="908641" y="915298"/>
                  </a:lnTo>
                  <a:lnTo>
                    <a:pt x="0" y="915298"/>
                  </a:lnTo>
                  <a:lnTo>
                    <a:pt x="0" y="0"/>
                  </a:lnTo>
                  <a:close/>
                </a:path>
              </a:pathLst>
            </a:custGeom>
            <a:blipFill rotWithShape="1">
              <a:blip r:embed="rId16">
                <a:alphaModFix/>
              </a:blip>
              <a:stretch>
                <a:fillRect b="0" l="0" r="0" t="0"/>
              </a:stretch>
            </a:blipFill>
            <a:ln>
              <a:noFill/>
            </a:ln>
          </p:spPr>
        </p:sp>
        <p:sp>
          <p:nvSpPr>
            <p:cNvPr id="329" name="Google Shape;329;p25"/>
            <p:cNvSpPr/>
            <p:nvPr/>
          </p:nvSpPr>
          <p:spPr>
            <a:xfrm>
              <a:off x="3924710" y="1694471"/>
              <a:ext cx="757918" cy="924291"/>
            </a:xfrm>
            <a:custGeom>
              <a:rect b="b" l="l" r="r" t="t"/>
              <a:pathLst>
                <a:path extrusionOk="0" h="924291" w="757918">
                  <a:moveTo>
                    <a:pt x="0" y="0"/>
                  </a:moveTo>
                  <a:lnTo>
                    <a:pt x="757919" y="0"/>
                  </a:lnTo>
                  <a:lnTo>
                    <a:pt x="757919" y="924291"/>
                  </a:lnTo>
                  <a:lnTo>
                    <a:pt x="0" y="924291"/>
                  </a:lnTo>
                  <a:lnTo>
                    <a:pt x="0" y="0"/>
                  </a:lnTo>
                  <a:close/>
                </a:path>
              </a:pathLst>
            </a:custGeom>
            <a:blipFill rotWithShape="1">
              <a:blip r:embed="rId17">
                <a:alphaModFix/>
              </a:blip>
              <a:stretch>
                <a:fillRect b="0" l="0" r="0" t="0"/>
              </a:stretch>
            </a:blipFill>
            <a:ln>
              <a:noFill/>
            </a:ln>
          </p:spPr>
        </p:sp>
        <p:sp>
          <p:nvSpPr>
            <p:cNvPr id="330" name="Google Shape;330;p25"/>
            <p:cNvSpPr/>
            <p:nvPr/>
          </p:nvSpPr>
          <p:spPr>
            <a:xfrm>
              <a:off x="7863712" y="1752222"/>
              <a:ext cx="860840" cy="865561"/>
            </a:xfrm>
            <a:custGeom>
              <a:rect b="b" l="l" r="r" t="t"/>
              <a:pathLst>
                <a:path extrusionOk="0" h="865561" w="860840">
                  <a:moveTo>
                    <a:pt x="0" y="0"/>
                  </a:moveTo>
                  <a:lnTo>
                    <a:pt x="860840" y="0"/>
                  </a:lnTo>
                  <a:lnTo>
                    <a:pt x="860840" y="865561"/>
                  </a:lnTo>
                  <a:lnTo>
                    <a:pt x="0" y="865561"/>
                  </a:lnTo>
                  <a:lnTo>
                    <a:pt x="0" y="0"/>
                  </a:lnTo>
                  <a:close/>
                </a:path>
              </a:pathLst>
            </a:custGeom>
            <a:blipFill rotWithShape="1">
              <a:blip r:embed="rId18">
                <a:alphaModFix/>
              </a:blip>
              <a:stretch>
                <a:fillRect b="0" l="0" r="0" t="0"/>
              </a:stretch>
            </a:blipFill>
            <a:ln>
              <a:noFill/>
            </a:ln>
          </p:spPr>
        </p:sp>
        <p:sp>
          <p:nvSpPr>
            <p:cNvPr id="331" name="Google Shape;331;p25"/>
            <p:cNvSpPr/>
            <p:nvPr/>
          </p:nvSpPr>
          <p:spPr>
            <a:xfrm>
              <a:off x="7771699" y="3385578"/>
              <a:ext cx="738895" cy="915298"/>
            </a:xfrm>
            <a:custGeom>
              <a:rect b="b" l="l" r="r" t="t"/>
              <a:pathLst>
                <a:path extrusionOk="0" h="915298" w="738895">
                  <a:moveTo>
                    <a:pt x="0" y="0"/>
                  </a:moveTo>
                  <a:lnTo>
                    <a:pt x="738895" y="0"/>
                  </a:lnTo>
                  <a:lnTo>
                    <a:pt x="738895" y="915298"/>
                  </a:lnTo>
                  <a:lnTo>
                    <a:pt x="0" y="915298"/>
                  </a:lnTo>
                  <a:lnTo>
                    <a:pt x="0" y="0"/>
                  </a:lnTo>
                  <a:close/>
                </a:path>
              </a:pathLst>
            </a:custGeom>
            <a:blipFill rotWithShape="1">
              <a:blip r:embed="rId19">
                <a:alphaModFix/>
              </a:blip>
              <a:stretch>
                <a:fillRect b="0" l="0" r="0" t="0"/>
              </a:stretch>
            </a:blipFill>
            <a:ln>
              <a:noFill/>
            </a:ln>
          </p:spPr>
        </p:sp>
        <p:sp>
          <p:nvSpPr>
            <p:cNvPr id="332" name="Google Shape;332;p25"/>
            <p:cNvSpPr/>
            <p:nvPr/>
          </p:nvSpPr>
          <p:spPr>
            <a:xfrm>
              <a:off x="6179530" y="3385578"/>
              <a:ext cx="994889" cy="915298"/>
            </a:xfrm>
            <a:custGeom>
              <a:rect b="b" l="l" r="r" t="t"/>
              <a:pathLst>
                <a:path extrusionOk="0" h="915298" w="994889">
                  <a:moveTo>
                    <a:pt x="0" y="0"/>
                  </a:moveTo>
                  <a:lnTo>
                    <a:pt x="994889" y="0"/>
                  </a:lnTo>
                  <a:lnTo>
                    <a:pt x="994889" y="915298"/>
                  </a:lnTo>
                  <a:lnTo>
                    <a:pt x="0" y="915298"/>
                  </a:lnTo>
                  <a:lnTo>
                    <a:pt x="0" y="0"/>
                  </a:lnTo>
                  <a:close/>
                </a:path>
              </a:pathLst>
            </a:custGeom>
            <a:blipFill rotWithShape="1">
              <a:blip r:embed="rId20">
                <a:alphaModFix/>
              </a:blip>
              <a:stretch>
                <a:fillRect b="0" l="0" r="0" t="0"/>
              </a:stretch>
            </a:blipFill>
            <a:ln>
              <a:noFill/>
            </a:ln>
          </p:spPr>
        </p:sp>
        <p:sp>
          <p:nvSpPr>
            <p:cNvPr id="333" name="Google Shape;333;p25"/>
            <p:cNvSpPr/>
            <p:nvPr/>
          </p:nvSpPr>
          <p:spPr>
            <a:xfrm>
              <a:off x="9169323" y="3593146"/>
              <a:ext cx="1045986" cy="600967"/>
            </a:xfrm>
            <a:custGeom>
              <a:rect b="b" l="l" r="r" t="t"/>
              <a:pathLst>
                <a:path extrusionOk="0" h="600967" w="1045986">
                  <a:moveTo>
                    <a:pt x="0" y="0"/>
                  </a:moveTo>
                  <a:lnTo>
                    <a:pt x="1045986" y="0"/>
                  </a:lnTo>
                  <a:lnTo>
                    <a:pt x="1045986" y="600966"/>
                  </a:lnTo>
                  <a:lnTo>
                    <a:pt x="0" y="600966"/>
                  </a:lnTo>
                  <a:lnTo>
                    <a:pt x="0" y="0"/>
                  </a:lnTo>
                  <a:close/>
                </a:path>
              </a:pathLst>
            </a:custGeom>
            <a:blipFill rotWithShape="1">
              <a:blip r:embed="rId21">
                <a:alphaModFix/>
              </a:blip>
              <a:stretch>
                <a:fillRect b="0" l="0" r="0" t="0"/>
              </a:stretch>
            </a:blipFill>
            <a:ln>
              <a:noFill/>
            </a:ln>
          </p:spPr>
        </p:sp>
        <p:sp>
          <p:nvSpPr>
            <p:cNvPr id="334" name="Google Shape;334;p25"/>
            <p:cNvSpPr/>
            <p:nvPr/>
          </p:nvSpPr>
          <p:spPr>
            <a:xfrm>
              <a:off x="317448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2">
                <a:alphaModFix/>
              </a:blip>
              <a:stretch>
                <a:fillRect b="0" l="0" r="0" t="0"/>
              </a:stretch>
            </a:blipFill>
            <a:ln>
              <a:noFill/>
            </a:ln>
          </p:spPr>
        </p:sp>
        <p:sp>
          <p:nvSpPr>
            <p:cNvPr id="335" name="Google Shape;335;p25"/>
            <p:cNvSpPr/>
            <p:nvPr/>
          </p:nvSpPr>
          <p:spPr>
            <a:xfrm>
              <a:off x="6643" y="3385578"/>
              <a:ext cx="1064300" cy="915298"/>
            </a:xfrm>
            <a:custGeom>
              <a:rect b="b" l="l" r="r" t="t"/>
              <a:pathLst>
                <a:path extrusionOk="0" h="915298" w="1064300">
                  <a:moveTo>
                    <a:pt x="0" y="0"/>
                  </a:moveTo>
                  <a:lnTo>
                    <a:pt x="1064300" y="0"/>
                  </a:lnTo>
                  <a:lnTo>
                    <a:pt x="1064300" y="915298"/>
                  </a:lnTo>
                  <a:lnTo>
                    <a:pt x="0" y="915298"/>
                  </a:lnTo>
                  <a:lnTo>
                    <a:pt x="0" y="0"/>
                  </a:lnTo>
                  <a:close/>
                </a:path>
              </a:pathLst>
            </a:custGeom>
            <a:blipFill rotWithShape="1">
              <a:blip r:embed="rId23">
                <a:alphaModFix/>
              </a:blip>
              <a:stretch>
                <a:fillRect b="0" l="0" r="0" t="0"/>
              </a:stretch>
            </a:blipFill>
            <a:ln>
              <a:noFill/>
            </a:ln>
          </p:spPr>
        </p:sp>
        <p:sp>
          <p:nvSpPr>
            <p:cNvPr id="336" name="Google Shape;336;p25"/>
            <p:cNvSpPr/>
            <p:nvPr/>
          </p:nvSpPr>
          <p:spPr>
            <a:xfrm>
              <a:off x="4578861" y="3385578"/>
              <a:ext cx="913634" cy="915298"/>
            </a:xfrm>
            <a:custGeom>
              <a:rect b="b" l="l" r="r" t="t"/>
              <a:pathLst>
                <a:path extrusionOk="0" h="915298" w="913634">
                  <a:moveTo>
                    <a:pt x="0" y="0"/>
                  </a:moveTo>
                  <a:lnTo>
                    <a:pt x="913634" y="0"/>
                  </a:lnTo>
                  <a:lnTo>
                    <a:pt x="913634" y="915298"/>
                  </a:lnTo>
                  <a:lnTo>
                    <a:pt x="0" y="915298"/>
                  </a:lnTo>
                  <a:lnTo>
                    <a:pt x="0" y="0"/>
                  </a:lnTo>
                  <a:close/>
                </a:path>
              </a:pathLst>
            </a:custGeom>
            <a:blipFill rotWithShape="1">
              <a:blip r:embed="rId24">
                <a:alphaModFix/>
              </a:blip>
              <a:stretch>
                <a:fillRect b="0" l="0" r="0" t="0"/>
              </a:stretch>
            </a:blipFill>
            <a:ln>
              <a:noFill/>
            </a:ln>
          </p:spPr>
        </p:sp>
        <p:sp>
          <p:nvSpPr>
            <p:cNvPr id="337" name="Google Shape;337;p25"/>
            <p:cNvSpPr/>
            <p:nvPr/>
          </p:nvSpPr>
          <p:spPr>
            <a:xfrm>
              <a:off x="166506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5">
                <a:alphaModFix/>
              </a:blip>
              <a:stretch>
                <a:fillRect b="0" l="0" r="0" t="0"/>
              </a:stretch>
            </a:blipFill>
            <a:ln>
              <a:noFill/>
            </a:ln>
          </p:spPr>
        </p:sp>
        <p:sp>
          <p:nvSpPr>
            <p:cNvPr id="338" name="Google Shape;338;p25"/>
            <p:cNvSpPr/>
            <p:nvPr/>
          </p:nvSpPr>
          <p:spPr>
            <a:xfrm>
              <a:off x="6676585" y="5092854"/>
              <a:ext cx="1003119" cy="791552"/>
            </a:xfrm>
            <a:custGeom>
              <a:rect b="b" l="l" r="r" t="t"/>
              <a:pathLst>
                <a:path extrusionOk="0" h="791552" w="1003119">
                  <a:moveTo>
                    <a:pt x="0" y="0"/>
                  </a:moveTo>
                  <a:lnTo>
                    <a:pt x="1003119" y="0"/>
                  </a:lnTo>
                  <a:lnTo>
                    <a:pt x="1003119" y="791552"/>
                  </a:lnTo>
                  <a:lnTo>
                    <a:pt x="0" y="791552"/>
                  </a:lnTo>
                  <a:lnTo>
                    <a:pt x="0" y="0"/>
                  </a:lnTo>
                  <a:close/>
                </a:path>
              </a:pathLst>
            </a:custGeom>
            <a:blipFill rotWithShape="1">
              <a:blip r:embed="rId26">
                <a:alphaModFix/>
              </a:blip>
              <a:stretch>
                <a:fillRect b="0" l="0" r="0" t="0"/>
              </a:stretch>
            </a:blipFill>
            <a:ln>
              <a:noFill/>
            </a:ln>
          </p:spPr>
        </p:sp>
        <p:sp>
          <p:nvSpPr>
            <p:cNvPr id="339" name="Google Shape;339;p25"/>
            <p:cNvSpPr/>
            <p:nvPr/>
          </p:nvSpPr>
          <p:spPr>
            <a:xfrm>
              <a:off x="5139080" y="5130054"/>
              <a:ext cx="1034532" cy="622600"/>
            </a:xfrm>
            <a:custGeom>
              <a:rect b="b" l="l" r="r" t="t"/>
              <a:pathLst>
                <a:path extrusionOk="0" h="622600" w="1034532">
                  <a:moveTo>
                    <a:pt x="0" y="0"/>
                  </a:moveTo>
                  <a:lnTo>
                    <a:pt x="1034532" y="0"/>
                  </a:lnTo>
                  <a:lnTo>
                    <a:pt x="1034532" y="622600"/>
                  </a:lnTo>
                  <a:lnTo>
                    <a:pt x="0" y="622600"/>
                  </a:lnTo>
                  <a:lnTo>
                    <a:pt x="0" y="0"/>
                  </a:lnTo>
                  <a:close/>
                </a:path>
              </a:pathLst>
            </a:custGeom>
            <a:blipFill rotWithShape="1">
              <a:blip r:embed="rId27">
                <a:alphaModFix/>
              </a:blip>
              <a:stretch>
                <a:fillRect b="0" l="0" r="0" t="0"/>
              </a:stretch>
            </a:blipFill>
            <a:ln>
              <a:noFill/>
            </a:ln>
          </p:spPr>
        </p:sp>
        <p:sp>
          <p:nvSpPr>
            <p:cNvPr id="340" name="Google Shape;340;p25"/>
            <p:cNvSpPr/>
            <p:nvPr/>
          </p:nvSpPr>
          <p:spPr>
            <a:xfrm>
              <a:off x="2703309" y="5034948"/>
              <a:ext cx="851272" cy="907363"/>
            </a:xfrm>
            <a:custGeom>
              <a:rect b="b" l="l" r="r" t="t"/>
              <a:pathLst>
                <a:path extrusionOk="0" h="907363" w="851272">
                  <a:moveTo>
                    <a:pt x="0" y="0"/>
                  </a:moveTo>
                  <a:lnTo>
                    <a:pt x="851272" y="0"/>
                  </a:lnTo>
                  <a:lnTo>
                    <a:pt x="851272" y="907364"/>
                  </a:lnTo>
                  <a:lnTo>
                    <a:pt x="0" y="907364"/>
                  </a:lnTo>
                  <a:lnTo>
                    <a:pt x="0" y="0"/>
                  </a:lnTo>
                  <a:close/>
                </a:path>
              </a:pathLst>
            </a:custGeom>
            <a:blipFill rotWithShape="1">
              <a:blip r:embed="rId28">
                <a:alphaModFix/>
              </a:blip>
              <a:stretch>
                <a:fillRect b="0" l="0" r="0" t="0"/>
              </a:stretch>
            </a:blipFill>
            <a:ln>
              <a:noFill/>
            </a:ln>
          </p:spPr>
        </p:sp>
        <p:sp>
          <p:nvSpPr>
            <p:cNvPr id="341" name="Google Shape;341;p25"/>
            <p:cNvSpPr/>
            <p:nvPr/>
          </p:nvSpPr>
          <p:spPr>
            <a:xfrm>
              <a:off x="4057554" y="5045578"/>
              <a:ext cx="578553" cy="791552"/>
            </a:xfrm>
            <a:custGeom>
              <a:rect b="b" l="l" r="r" t="t"/>
              <a:pathLst>
                <a:path extrusionOk="0" h="791552" w="578553">
                  <a:moveTo>
                    <a:pt x="0" y="0"/>
                  </a:moveTo>
                  <a:lnTo>
                    <a:pt x="578553" y="0"/>
                  </a:lnTo>
                  <a:lnTo>
                    <a:pt x="578553" y="791552"/>
                  </a:lnTo>
                  <a:lnTo>
                    <a:pt x="0" y="791552"/>
                  </a:lnTo>
                  <a:lnTo>
                    <a:pt x="0" y="0"/>
                  </a:lnTo>
                  <a:close/>
                </a:path>
              </a:pathLst>
            </a:custGeom>
            <a:blipFill rotWithShape="1">
              <a:blip r:embed="rId29">
                <a:alphaModFix/>
              </a:blip>
              <a:stretch>
                <a:fillRect b="0" l="0" r="0" t="0"/>
              </a:stretch>
            </a:blipFill>
            <a:ln>
              <a:noFill/>
            </a:ln>
          </p:spPr>
        </p:sp>
        <p:sp>
          <p:nvSpPr>
            <p:cNvPr id="342" name="Google Shape;342;p25"/>
            <p:cNvSpPr/>
            <p:nvPr/>
          </p:nvSpPr>
          <p:spPr>
            <a:xfrm>
              <a:off x="1536194" y="5034948"/>
              <a:ext cx="661550" cy="907363"/>
            </a:xfrm>
            <a:custGeom>
              <a:rect b="b" l="l" r="r" t="t"/>
              <a:pathLst>
                <a:path extrusionOk="0" h="907363" w="661550">
                  <a:moveTo>
                    <a:pt x="0" y="0"/>
                  </a:moveTo>
                  <a:lnTo>
                    <a:pt x="661551" y="0"/>
                  </a:lnTo>
                  <a:lnTo>
                    <a:pt x="661551" y="907364"/>
                  </a:lnTo>
                  <a:lnTo>
                    <a:pt x="0" y="907364"/>
                  </a:lnTo>
                  <a:lnTo>
                    <a:pt x="0" y="0"/>
                  </a:lnTo>
                  <a:close/>
                </a:path>
              </a:pathLst>
            </a:custGeom>
            <a:blipFill rotWithShape="1">
              <a:blip r:embed="rId30">
                <a:alphaModFix/>
              </a:blip>
              <a:stretch>
                <a:fillRect b="0" l="0" r="0" t="0"/>
              </a:stretch>
            </a:blipFill>
            <a:ln>
              <a:noFill/>
            </a:ln>
          </p:spPr>
        </p:sp>
        <p:sp>
          <p:nvSpPr>
            <p:cNvPr id="343" name="Google Shape;343;p25"/>
            <p:cNvSpPr/>
            <p:nvPr/>
          </p:nvSpPr>
          <p:spPr>
            <a:xfrm>
              <a:off x="9482385"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1">
                <a:alphaModFix/>
              </a:blip>
              <a:stretch>
                <a:fillRect b="0" l="0" r="0" t="0"/>
              </a:stretch>
            </a:blipFill>
            <a:ln>
              <a:noFill/>
            </a:ln>
          </p:spPr>
        </p:sp>
        <p:sp>
          <p:nvSpPr>
            <p:cNvPr id="344" name="Google Shape;344;p25"/>
            <p:cNvSpPr/>
            <p:nvPr/>
          </p:nvSpPr>
          <p:spPr>
            <a:xfrm>
              <a:off x="8186564"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2">
                <a:alphaModFix/>
              </a:blip>
              <a:stretch>
                <a:fillRect b="0" l="0" r="0" t="0"/>
              </a:stretch>
            </a:blipFill>
            <a:ln>
              <a:noFill/>
            </a:ln>
          </p:spPr>
        </p:sp>
        <p:sp>
          <p:nvSpPr>
            <p:cNvPr id="345" name="Google Shape;345;p25"/>
            <p:cNvSpPr/>
            <p:nvPr/>
          </p:nvSpPr>
          <p:spPr>
            <a:xfrm>
              <a:off x="6643" y="4983705"/>
              <a:ext cx="1025283" cy="915298"/>
            </a:xfrm>
            <a:custGeom>
              <a:rect b="b" l="l" r="r" t="t"/>
              <a:pathLst>
                <a:path extrusionOk="0" h="915298" w="1025283">
                  <a:moveTo>
                    <a:pt x="0" y="0"/>
                  </a:moveTo>
                  <a:lnTo>
                    <a:pt x="1025283" y="0"/>
                  </a:lnTo>
                  <a:lnTo>
                    <a:pt x="1025283" y="915298"/>
                  </a:lnTo>
                  <a:lnTo>
                    <a:pt x="0" y="915298"/>
                  </a:lnTo>
                  <a:lnTo>
                    <a:pt x="0" y="0"/>
                  </a:lnTo>
                  <a:close/>
                </a:path>
              </a:pathLst>
            </a:custGeom>
            <a:blipFill rotWithShape="1">
              <a:blip r:embed="rId33">
                <a:alphaModFix/>
              </a:blip>
              <a:stretch>
                <a:fillRect b="0" l="0" r="0" t="0"/>
              </a:stretch>
            </a:blipFill>
            <a:ln>
              <a:noFill/>
            </a:ln>
          </p:spPr>
        </p:sp>
        <p:sp>
          <p:nvSpPr>
            <p:cNvPr id="346" name="Google Shape;346;p25"/>
            <p:cNvSpPr/>
            <p:nvPr/>
          </p:nvSpPr>
          <p:spPr>
            <a:xfrm>
              <a:off x="9287756" y="6787733"/>
              <a:ext cx="783600" cy="896008"/>
            </a:xfrm>
            <a:custGeom>
              <a:rect b="b" l="l" r="r" t="t"/>
              <a:pathLst>
                <a:path extrusionOk="0" h="896008" w="783600">
                  <a:moveTo>
                    <a:pt x="0" y="0"/>
                  </a:moveTo>
                  <a:lnTo>
                    <a:pt x="783600" y="0"/>
                  </a:lnTo>
                  <a:lnTo>
                    <a:pt x="783600" y="896008"/>
                  </a:lnTo>
                  <a:lnTo>
                    <a:pt x="0" y="896008"/>
                  </a:lnTo>
                  <a:lnTo>
                    <a:pt x="0" y="0"/>
                  </a:lnTo>
                  <a:close/>
                </a:path>
              </a:pathLst>
            </a:custGeom>
            <a:blipFill rotWithShape="1">
              <a:blip r:embed="rId34">
                <a:alphaModFix/>
              </a:blip>
              <a:stretch>
                <a:fillRect b="0" l="0" r="0" t="0"/>
              </a:stretch>
            </a:blipFill>
            <a:ln>
              <a:noFill/>
            </a:ln>
          </p:spPr>
        </p:sp>
        <p:sp>
          <p:nvSpPr>
            <p:cNvPr id="347" name="Google Shape;347;p25"/>
            <p:cNvSpPr/>
            <p:nvPr/>
          </p:nvSpPr>
          <p:spPr>
            <a:xfrm>
              <a:off x="7736603" y="6905549"/>
              <a:ext cx="943394" cy="660376"/>
            </a:xfrm>
            <a:custGeom>
              <a:rect b="b" l="l" r="r" t="t"/>
              <a:pathLst>
                <a:path extrusionOk="0" h="660376" w="943394">
                  <a:moveTo>
                    <a:pt x="0" y="0"/>
                  </a:moveTo>
                  <a:lnTo>
                    <a:pt x="943394" y="0"/>
                  </a:lnTo>
                  <a:lnTo>
                    <a:pt x="943394" y="660376"/>
                  </a:lnTo>
                  <a:lnTo>
                    <a:pt x="0" y="660376"/>
                  </a:lnTo>
                  <a:lnTo>
                    <a:pt x="0" y="0"/>
                  </a:lnTo>
                  <a:close/>
                </a:path>
              </a:pathLst>
            </a:custGeom>
            <a:blipFill rotWithShape="1">
              <a:blip r:embed="rId35">
                <a:alphaModFix/>
              </a:blip>
              <a:stretch>
                <a:fillRect b="0" l="0" r="0" t="0"/>
              </a:stretch>
            </a:blipFill>
            <a:ln>
              <a:noFill/>
            </a:ln>
          </p:spPr>
        </p:sp>
        <p:sp>
          <p:nvSpPr>
            <p:cNvPr id="348" name="Google Shape;348;p25"/>
            <p:cNvSpPr/>
            <p:nvPr/>
          </p:nvSpPr>
          <p:spPr>
            <a:xfrm>
              <a:off x="6313435" y="6905549"/>
              <a:ext cx="807126" cy="660376"/>
            </a:xfrm>
            <a:custGeom>
              <a:rect b="b" l="l" r="r" t="t"/>
              <a:pathLst>
                <a:path extrusionOk="0" h="660376" w="807126">
                  <a:moveTo>
                    <a:pt x="0" y="0"/>
                  </a:moveTo>
                  <a:lnTo>
                    <a:pt x="807126" y="0"/>
                  </a:lnTo>
                  <a:lnTo>
                    <a:pt x="807126" y="660376"/>
                  </a:lnTo>
                  <a:lnTo>
                    <a:pt x="0" y="660376"/>
                  </a:lnTo>
                  <a:lnTo>
                    <a:pt x="0" y="0"/>
                  </a:lnTo>
                  <a:close/>
                </a:path>
              </a:pathLst>
            </a:custGeom>
            <a:blipFill rotWithShape="1">
              <a:blip r:embed="rId36">
                <a:alphaModFix/>
              </a:blip>
              <a:stretch>
                <a:fillRect b="0" l="0" r="0" t="0"/>
              </a:stretch>
            </a:blipFill>
            <a:ln>
              <a:noFill/>
            </a:ln>
          </p:spPr>
        </p:sp>
        <p:sp>
          <p:nvSpPr>
            <p:cNvPr id="349" name="Google Shape;349;p25"/>
            <p:cNvSpPr/>
            <p:nvPr/>
          </p:nvSpPr>
          <p:spPr>
            <a:xfrm>
              <a:off x="3986279" y="6787733"/>
              <a:ext cx="451262" cy="896008"/>
            </a:xfrm>
            <a:custGeom>
              <a:rect b="b" l="l" r="r" t="t"/>
              <a:pathLst>
                <a:path extrusionOk="0" h="896008" w="451262">
                  <a:moveTo>
                    <a:pt x="0" y="0"/>
                  </a:moveTo>
                  <a:lnTo>
                    <a:pt x="451262" y="0"/>
                  </a:lnTo>
                  <a:lnTo>
                    <a:pt x="451262" y="896008"/>
                  </a:lnTo>
                  <a:lnTo>
                    <a:pt x="0" y="896008"/>
                  </a:lnTo>
                  <a:lnTo>
                    <a:pt x="0" y="0"/>
                  </a:lnTo>
                  <a:close/>
                </a:path>
              </a:pathLst>
            </a:custGeom>
            <a:blipFill rotWithShape="1">
              <a:blip r:embed="rId37">
                <a:alphaModFix/>
              </a:blip>
              <a:stretch>
                <a:fillRect b="0" l="0" r="0" t="0"/>
              </a:stretch>
            </a:blipFill>
            <a:ln>
              <a:noFill/>
            </a:ln>
          </p:spPr>
        </p:sp>
        <p:sp>
          <p:nvSpPr>
            <p:cNvPr id="350" name="Google Shape;350;p25"/>
            <p:cNvSpPr/>
            <p:nvPr/>
          </p:nvSpPr>
          <p:spPr>
            <a:xfrm>
              <a:off x="5045300" y="6905549"/>
              <a:ext cx="660376" cy="660376"/>
            </a:xfrm>
            <a:custGeom>
              <a:rect b="b" l="l" r="r" t="t"/>
              <a:pathLst>
                <a:path extrusionOk="0" h="660376" w="660376">
                  <a:moveTo>
                    <a:pt x="0" y="0"/>
                  </a:moveTo>
                  <a:lnTo>
                    <a:pt x="660376" y="0"/>
                  </a:lnTo>
                  <a:lnTo>
                    <a:pt x="660376" y="660376"/>
                  </a:lnTo>
                  <a:lnTo>
                    <a:pt x="0" y="660376"/>
                  </a:lnTo>
                  <a:lnTo>
                    <a:pt x="0" y="0"/>
                  </a:lnTo>
                  <a:close/>
                </a:path>
              </a:pathLst>
            </a:custGeom>
            <a:blipFill rotWithShape="1">
              <a:blip r:embed="rId38">
                <a:alphaModFix/>
              </a:blip>
              <a:stretch>
                <a:fillRect b="0" l="0" r="0" t="0"/>
              </a:stretch>
            </a:blipFill>
            <a:ln>
              <a:noFill/>
            </a:ln>
          </p:spPr>
        </p:sp>
        <p:sp>
          <p:nvSpPr>
            <p:cNvPr id="351" name="Google Shape;351;p25"/>
            <p:cNvSpPr/>
            <p:nvPr/>
          </p:nvSpPr>
          <p:spPr>
            <a:xfrm>
              <a:off x="0" y="6707249"/>
              <a:ext cx="568845" cy="1056975"/>
            </a:xfrm>
            <a:custGeom>
              <a:rect b="b" l="l" r="r" t="t"/>
              <a:pathLst>
                <a:path extrusionOk="0" h="1056975" w="568845">
                  <a:moveTo>
                    <a:pt x="0" y="0"/>
                  </a:moveTo>
                  <a:lnTo>
                    <a:pt x="568845" y="0"/>
                  </a:lnTo>
                  <a:lnTo>
                    <a:pt x="568845" y="1056976"/>
                  </a:lnTo>
                  <a:lnTo>
                    <a:pt x="0" y="1056976"/>
                  </a:lnTo>
                  <a:lnTo>
                    <a:pt x="0" y="0"/>
                  </a:lnTo>
                  <a:close/>
                </a:path>
              </a:pathLst>
            </a:custGeom>
            <a:blipFill rotWithShape="1">
              <a:blip r:embed="rId39">
                <a:alphaModFix/>
              </a:blip>
              <a:stretch>
                <a:fillRect b="0" l="0" r="0" t="0"/>
              </a:stretch>
            </a:blipFill>
            <a:ln>
              <a:noFill/>
            </a:ln>
          </p:spPr>
        </p:sp>
        <p:sp>
          <p:nvSpPr>
            <p:cNvPr id="352" name="Google Shape;352;p25"/>
            <p:cNvSpPr/>
            <p:nvPr/>
          </p:nvSpPr>
          <p:spPr>
            <a:xfrm>
              <a:off x="1178260" y="6707249"/>
              <a:ext cx="818675" cy="1056975"/>
            </a:xfrm>
            <a:custGeom>
              <a:rect b="b" l="l" r="r" t="t"/>
              <a:pathLst>
                <a:path extrusionOk="0" h="1056975" w="818675">
                  <a:moveTo>
                    <a:pt x="0" y="0"/>
                  </a:moveTo>
                  <a:lnTo>
                    <a:pt x="818676" y="0"/>
                  </a:lnTo>
                  <a:lnTo>
                    <a:pt x="818676" y="1056976"/>
                  </a:lnTo>
                  <a:lnTo>
                    <a:pt x="0" y="1056976"/>
                  </a:lnTo>
                  <a:lnTo>
                    <a:pt x="0" y="0"/>
                  </a:lnTo>
                  <a:close/>
                </a:path>
              </a:pathLst>
            </a:custGeom>
            <a:blipFill rotWithShape="1">
              <a:blip r:embed="rId40">
                <a:alphaModFix/>
              </a:blip>
              <a:stretch>
                <a:fillRect b="0" l="0" r="0" t="0"/>
              </a:stretch>
            </a:blipFill>
            <a:ln>
              <a:noFill/>
            </a:ln>
          </p:spPr>
        </p:sp>
        <p:sp>
          <p:nvSpPr>
            <p:cNvPr id="353" name="Google Shape;353;p25"/>
            <p:cNvSpPr/>
            <p:nvPr/>
          </p:nvSpPr>
          <p:spPr>
            <a:xfrm>
              <a:off x="2604695" y="6787733"/>
              <a:ext cx="773825" cy="896008"/>
            </a:xfrm>
            <a:custGeom>
              <a:rect b="b" l="l" r="r" t="t"/>
              <a:pathLst>
                <a:path extrusionOk="0" h="896008" w="773825">
                  <a:moveTo>
                    <a:pt x="0" y="0"/>
                  </a:moveTo>
                  <a:lnTo>
                    <a:pt x="773825" y="0"/>
                  </a:lnTo>
                  <a:lnTo>
                    <a:pt x="773825" y="896008"/>
                  </a:lnTo>
                  <a:lnTo>
                    <a:pt x="0" y="896008"/>
                  </a:lnTo>
                  <a:lnTo>
                    <a:pt x="0" y="0"/>
                  </a:lnTo>
                  <a:close/>
                </a:path>
              </a:pathLst>
            </a:custGeom>
            <a:blipFill rotWithShape="1">
              <a:blip r:embed="rId41">
                <a:alphaModFix/>
              </a:blip>
              <a:stretch>
                <a:fillRect b="0" l="0" r="0" t="0"/>
              </a:stretch>
            </a:blipFill>
            <a:ln>
              <a:noFill/>
            </a:ln>
          </p:spPr>
        </p:sp>
      </p:grpSp>
      <p:sp>
        <p:nvSpPr>
          <p:cNvPr id="354" name="Google Shape;354;p25"/>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92FFD5"/>
                </a:solidFill>
                <a:latin typeface="Arial"/>
                <a:ea typeface="Arial"/>
                <a:cs typeface="Arial"/>
                <a:sym typeface="Arial"/>
              </a:rPr>
              <a:t>DON'T FORGET TO DELETE THIS PAGE BEFORE PRESENTING. </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7171"/>
        </a:solidFill>
      </p:bgPr>
    </p:bg>
    <p:spTree>
      <p:nvGrpSpPr>
        <p:cNvPr id="358" name="Shape 358"/>
        <p:cNvGrpSpPr/>
        <p:nvPr/>
      </p:nvGrpSpPr>
      <p:grpSpPr>
        <a:xfrm>
          <a:off x="0" y="0"/>
          <a:ext cx="0" cy="0"/>
          <a:chOff x="0" y="0"/>
          <a:chExt cx="0" cy="0"/>
        </a:xfrm>
      </p:grpSpPr>
      <p:grpSp>
        <p:nvGrpSpPr>
          <p:cNvPr id="359" name="Google Shape;359;p26"/>
          <p:cNvGrpSpPr/>
          <p:nvPr/>
        </p:nvGrpSpPr>
        <p:grpSpPr>
          <a:xfrm>
            <a:off x="2997636" y="1322694"/>
            <a:ext cx="3148728" cy="1287724"/>
            <a:chOff x="0" y="-19050"/>
            <a:chExt cx="1658589" cy="678307"/>
          </a:xfrm>
        </p:grpSpPr>
        <p:sp>
          <p:nvSpPr>
            <p:cNvPr id="360" name="Google Shape;360;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1" name="Google Shape;361;p26"/>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2" name="Google Shape;362;p26"/>
          <p:cNvSpPr/>
          <p:nvPr/>
        </p:nvSpPr>
        <p:spPr>
          <a:xfrm>
            <a:off x="3389498" y="1577736"/>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363" name="Google Shape;363;p26"/>
          <p:cNvGrpSpPr/>
          <p:nvPr/>
        </p:nvGrpSpPr>
        <p:grpSpPr>
          <a:xfrm>
            <a:off x="2997636" y="2860002"/>
            <a:ext cx="3148728" cy="1287724"/>
            <a:chOff x="0" y="-19050"/>
            <a:chExt cx="1658589" cy="678307"/>
          </a:xfrm>
        </p:grpSpPr>
        <p:sp>
          <p:nvSpPr>
            <p:cNvPr id="364" name="Google Shape;364;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5" name="Google Shape;365;p26"/>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6" name="Google Shape;366;p26"/>
          <p:cNvSpPr txBox="1"/>
          <p:nvPr/>
        </p:nvSpPr>
        <p:spPr>
          <a:xfrm>
            <a:off x="1688740" y="862302"/>
            <a:ext cx="5766520" cy="186373"/>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 sz="1100" u="none" cap="none" strike="noStrike">
                <a:solidFill>
                  <a:srgbClr val="FFFFFF"/>
                </a:solidFill>
                <a:latin typeface="Palanquin"/>
                <a:ea typeface="Palanquin"/>
                <a:cs typeface="Palanquin"/>
                <a:sym typeface="Palanquin"/>
              </a:rPr>
              <a:t>This presentation template is free for everyone to use thanks to the following:</a:t>
            </a:r>
            <a:endParaRPr sz="700"/>
          </a:p>
        </p:txBody>
      </p:sp>
      <p:sp>
        <p:nvSpPr>
          <p:cNvPr id="367" name="Google Shape;367;p26"/>
          <p:cNvSpPr txBox="1"/>
          <p:nvPr/>
        </p:nvSpPr>
        <p:spPr>
          <a:xfrm>
            <a:off x="2105002" y="4415048"/>
            <a:ext cx="4933995" cy="385342"/>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 sz="2300" u="none" cap="none" strike="noStrike">
                <a:solidFill>
                  <a:srgbClr val="92FFD5"/>
                </a:solidFill>
                <a:latin typeface="Palanquin Dark"/>
                <a:ea typeface="Palanquin Dark"/>
                <a:cs typeface="Palanquin Dark"/>
                <a:sym typeface="Palanquin Dark"/>
              </a:rPr>
              <a:t>Happy designing!</a:t>
            </a:r>
            <a:endParaRPr sz="700"/>
          </a:p>
        </p:txBody>
      </p:sp>
      <p:sp>
        <p:nvSpPr>
          <p:cNvPr id="368" name="Google Shape;368;p26"/>
          <p:cNvSpPr txBox="1"/>
          <p:nvPr/>
        </p:nvSpPr>
        <p:spPr>
          <a:xfrm>
            <a:off x="2105002" y="2278039"/>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369" name="Google Shape;369;p26"/>
          <p:cNvSpPr txBox="1"/>
          <p:nvPr/>
        </p:nvSpPr>
        <p:spPr>
          <a:xfrm>
            <a:off x="2105002" y="3630293"/>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370" name="Google Shape;370;p26"/>
          <p:cNvSpPr txBox="1"/>
          <p:nvPr/>
        </p:nvSpPr>
        <p:spPr>
          <a:xfrm>
            <a:off x="1595536" y="419138"/>
            <a:ext cx="5952928" cy="397443"/>
          </a:xfrm>
          <a:prstGeom prst="rect">
            <a:avLst/>
          </a:prstGeom>
          <a:noFill/>
          <a:ln>
            <a:noFill/>
          </a:ln>
        </p:spPr>
        <p:txBody>
          <a:bodyPr anchorCtr="0" anchor="t" bIns="0" lIns="0" spcFirstLastPara="1" rIns="0" wrap="square" tIns="0">
            <a:spAutoFit/>
          </a:bodyPr>
          <a:lstStyle/>
          <a:p>
            <a:pPr indent="0" lvl="0" marL="0" marR="0" rtl="0" algn="ctr">
              <a:lnSpc>
                <a:spcPct val="95002"/>
              </a:lnSpc>
              <a:spcBef>
                <a:spcPts val="0"/>
              </a:spcBef>
              <a:spcAft>
                <a:spcPts val="0"/>
              </a:spcAft>
              <a:buNone/>
            </a:pPr>
            <a:r>
              <a:rPr b="0" i="0" lang="en" sz="3100" u="none" cap="none" strike="noStrike">
                <a:solidFill>
                  <a:srgbClr val="FFFFFF"/>
                </a:solidFill>
                <a:latin typeface="Archivo Black"/>
                <a:ea typeface="Archivo Black"/>
                <a:cs typeface="Archivo Black"/>
                <a:sym typeface="Archivo Black"/>
              </a:rPr>
              <a:t>Credits</a:t>
            </a:r>
            <a:endParaRPr sz="700"/>
          </a:p>
        </p:txBody>
      </p:sp>
      <p:sp>
        <p:nvSpPr>
          <p:cNvPr id="371" name="Google Shape;371;p26"/>
          <p:cNvSpPr txBox="1"/>
          <p:nvPr/>
        </p:nvSpPr>
        <p:spPr>
          <a:xfrm>
            <a:off x="3055013" y="3264060"/>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7171"/>
        </a:solidFill>
      </p:bgPr>
    </p:bg>
    <p:spTree>
      <p:nvGrpSpPr>
        <p:cNvPr id="79" name="Shape 79"/>
        <p:cNvGrpSpPr/>
        <p:nvPr/>
      </p:nvGrpSpPr>
      <p:grpSpPr>
        <a:xfrm>
          <a:off x="0" y="0"/>
          <a:ext cx="0" cy="0"/>
          <a:chOff x="0" y="0"/>
          <a:chExt cx="0" cy="0"/>
        </a:xfrm>
      </p:grpSpPr>
      <p:pic>
        <p:nvPicPr>
          <p:cNvPr id="80" name="Google Shape;80;p12"/>
          <p:cNvPicPr preferRelativeResize="0"/>
          <p:nvPr/>
        </p:nvPicPr>
        <p:blipFill rotWithShape="1">
          <a:blip r:embed="rId3">
            <a:alphaModFix amt="52000"/>
          </a:blip>
          <a:srcRect b="16237" l="0" r="0" t="16244"/>
          <a:stretch/>
        </p:blipFill>
        <p:spPr>
          <a:xfrm flipH="1">
            <a:off x="-1" y="0"/>
            <a:ext cx="9144001" cy="3271984"/>
          </a:xfrm>
          <a:prstGeom prst="rect">
            <a:avLst/>
          </a:prstGeom>
          <a:noFill/>
          <a:ln>
            <a:noFill/>
          </a:ln>
        </p:spPr>
      </p:pic>
      <p:sp>
        <p:nvSpPr>
          <p:cNvPr id="81" name="Google Shape;81;p12"/>
          <p:cNvSpPr txBox="1"/>
          <p:nvPr/>
        </p:nvSpPr>
        <p:spPr>
          <a:xfrm>
            <a:off x="3622624" y="3790714"/>
            <a:ext cx="2596012" cy="45205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600" u="none" cap="none" strike="noStrike">
                <a:solidFill>
                  <a:srgbClr val="92FFD5"/>
                </a:solidFill>
                <a:latin typeface="Palanquin Dark"/>
                <a:ea typeface="Palanquin Dark"/>
                <a:cs typeface="Palanquin Dark"/>
                <a:sym typeface="Palanquin Dark"/>
              </a:rPr>
              <a:t>Nursing Center</a:t>
            </a:r>
            <a:endParaRPr sz="700"/>
          </a:p>
        </p:txBody>
      </p:sp>
      <p:sp>
        <p:nvSpPr>
          <p:cNvPr id="82" name="Google Shape;82;p12"/>
          <p:cNvSpPr txBox="1"/>
          <p:nvPr/>
        </p:nvSpPr>
        <p:spPr>
          <a:xfrm>
            <a:off x="3622624" y="4394406"/>
            <a:ext cx="16530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Elaborate on what you want to discuss. </a:t>
            </a:r>
            <a:endParaRPr sz="700"/>
          </a:p>
        </p:txBody>
      </p:sp>
      <p:sp>
        <p:nvSpPr>
          <p:cNvPr id="83" name="Google Shape;83;p12"/>
          <p:cNvSpPr txBox="1"/>
          <p:nvPr/>
        </p:nvSpPr>
        <p:spPr>
          <a:xfrm>
            <a:off x="514350" y="3790714"/>
            <a:ext cx="2191127" cy="45129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600" u="none" cap="none" strike="noStrike">
                <a:solidFill>
                  <a:srgbClr val="92FFD5"/>
                </a:solidFill>
                <a:latin typeface="Palanquin Dark"/>
                <a:ea typeface="Palanquin Dark"/>
                <a:cs typeface="Palanquin Dark"/>
                <a:sym typeface="Palanquin Dark"/>
              </a:rPr>
              <a:t>Introduction</a:t>
            </a:r>
            <a:endParaRPr sz="700"/>
          </a:p>
        </p:txBody>
      </p:sp>
      <p:sp>
        <p:nvSpPr>
          <p:cNvPr id="84" name="Google Shape;84;p12"/>
          <p:cNvSpPr txBox="1"/>
          <p:nvPr/>
        </p:nvSpPr>
        <p:spPr>
          <a:xfrm>
            <a:off x="514350" y="4394406"/>
            <a:ext cx="16530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Elaborate on what you want to discuss. </a:t>
            </a:r>
            <a:endParaRPr sz="700"/>
          </a:p>
        </p:txBody>
      </p:sp>
      <p:sp>
        <p:nvSpPr>
          <p:cNvPr id="85" name="Google Shape;85;p12"/>
          <p:cNvSpPr txBox="1"/>
          <p:nvPr/>
        </p:nvSpPr>
        <p:spPr>
          <a:xfrm>
            <a:off x="6732411" y="3790714"/>
            <a:ext cx="1897239" cy="45205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600" u="none" cap="none" strike="noStrike">
                <a:solidFill>
                  <a:srgbClr val="92FFD5"/>
                </a:solidFill>
                <a:latin typeface="Palanquin Dark"/>
                <a:ea typeface="Palanquin Dark"/>
                <a:cs typeface="Palanquin Dark"/>
                <a:sym typeface="Palanquin Dark"/>
              </a:rPr>
              <a:t>Our Team</a:t>
            </a:r>
            <a:endParaRPr sz="700"/>
          </a:p>
        </p:txBody>
      </p:sp>
      <p:sp>
        <p:nvSpPr>
          <p:cNvPr id="86" name="Google Shape;86;p12"/>
          <p:cNvSpPr txBox="1"/>
          <p:nvPr/>
        </p:nvSpPr>
        <p:spPr>
          <a:xfrm>
            <a:off x="6732411" y="4394406"/>
            <a:ext cx="16530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Elaborate on what you want to discuss. </a:t>
            </a:r>
            <a:endParaRPr sz="700"/>
          </a:p>
        </p:txBody>
      </p:sp>
      <p:sp>
        <p:nvSpPr>
          <p:cNvPr id="87" name="Google Shape;87;p12"/>
          <p:cNvSpPr txBox="1"/>
          <p:nvPr/>
        </p:nvSpPr>
        <p:spPr>
          <a:xfrm>
            <a:off x="514350" y="2264213"/>
            <a:ext cx="8629650" cy="753187"/>
          </a:xfrm>
          <a:prstGeom prst="rect">
            <a:avLst/>
          </a:prstGeom>
          <a:noFill/>
          <a:ln>
            <a:noFill/>
          </a:ln>
        </p:spPr>
        <p:txBody>
          <a:bodyPr anchorCtr="0" anchor="t" bIns="0" lIns="0" spcFirstLastPara="1" rIns="0" wrap="square" tIns="0">
            <a:spAutoFit/>
          </a:bodyPr>
          <a:lstStyle/>
          <a:p>
            <a:pPr indent="0" lvl="0" marL="0" marR="0" rtl="0" algn="l">
              <a:lnSpc>
                <a:spcPct val="95001"/>
              </a:lnSpc>
              <a:spcBef>
                <a:spcPts val="0"/>
              </a:spcBef>
              <a:spcAft>
                <a:spcPts val="0"/>
              </a:spcAft>
              <a:buNone/>
            </a:pPr>
            <a:r>
              <a:rPr b="0" i="0" lang="en" sz="5900" u="none" cap="none" strike="noStrike">
                <a:solidFill>
                  <a:srgbClr val="FFFFFF"/>
                </a:solidFill>
                <a:latin typeface="Archivo Black"/>
                <a:ea typeface="Archivo Black"/>
                <a:cs typeface="Archivo Black"/>
                <a:sym typeface="Archivo Black"/>
              </a:rPr>
              <a:t>Table Of Contents</a:t>
            </a:r>
            <a:endParaRPr sz="700"/>
          </a:p>
        </p:txBody>
      </p:sp>
      <p:sp>
        <p:nvSpPr>
          <p:cNvPr id="88" name="Google Shape;88;p12"/>
          <p:cNvSpPr txBox="1"/>
          <p:nvPr/>
        </p:nvSpPr>
        <p:spPr>
          <a:xfrm>
            <a:off x="514350" y="3415647"/>
            <a:ext cx="973800" cy="400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600" u="none" cap="none" strike="noStrike">
                <a:solidFill>
                  <a:srgbClr val="92FFD5"/>
                </a:solidFill>
                <a:latin typeface="Palanquin Dark"/>
                <a:ea typeface="Palanquin Dark"/>
                <a:cs typeface="Palanquin Dark"/>
                <a:sym typeface="Palanquin Dark"/>
              </a:rPr>
              <a:t>01.</a:t>
            </a:r>
            <a:endParaRPr sz="700"/>
          </a:p>
        </p:txBody>
      </p:sp>
      <p:sp>
        <p:nvSpPr>
          <p:cNvPr id="89" name="Google Shape;89;p12"/>
          <p:cNvSpPr txBox="1"/>
          <p:nvPr/>
        </p:nvSpPr>
        <p:spPr>
          <a:xfrm>
            <a:off x="3598154" y="3415647"/>
            <a:ext cx="973800" cy="400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600" u="none" cap="none" strike="noStrike">
                <a:solidFill>
                  <a:srgbClr val="92FFD5"/>
                </a:solidFill>
                <a:latin typeface="Palanquin Dark"/>
                <a:ea typeface="Palanquin Dark"/>
                <a:cs typeface="Palanquin Dark"/>
                <a:sym typeface="Palanquin Dark"/>
              </a:rPr>
              <a:t>02.</a:t>
            </a:r>
            <a:endParaRPr sz="700"/>
          </a:p>
        </p:txBody>
      </p:sp>
      <p:sp>
        <p:nvSpPr>
          <p:cNvPr id="90" name="Google Shape;90;p12"/>
          <p:cNvSpPr txBox="1"/>
          <p:nvPr/>
        </p:nvSpPr>
        <p:spPr>
          <a:xfrm>
            <a:off x="6732411" y="3415647"/>
            <a:ext cx="973800" cy="400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2600" u="none" cap="none" strike="noStrike">
                <a:solidFill>
                  <a:srgbClr val="92FFD5"/>
                </a:solidFill>
                <a:latin typeface="Palanquin Dark"/>
                <a:ea typeface="Palanquin Dark"/>
                <a:cs typeface="Palanquin Dark"/>
                <a:sym typeface="Palanquin Dark"/>
              </a:rPr>
              <a:t>03.</a:t>
            </a:r>
            <a:endParaRPr sz="700"/>
          </a:p>
        </p:txBody>
      </p:sp>
      <p:grpSp>
        <p:nvGrpSpPr>
          <p:cNvPr id="91" name="Google Shape;91;p12"/>
          <p:cNvGrpSpPr/>
          <p:nvPr/>
        </p:nvGrpSpPr>
        <p:grpSpPr>
          <a:xfrm>
            <a:off x="514350" y="-148985"/>
            <a:ext cx="914552" cy="1252936"/>
            <a:chOff x="0" y="-57150"/>
            <a:chExt cx="635000" cy="869950"/>
          </a:xfrm>
        </p:grpSpPr>
        <p:sp>
          <p:nvSpPr>
            <p:cNvPr id="92" name="Google Shape;92;p12"/>
            <p:cNvSpPr/>
            <p:nvPr/>
          </p:nvSpPr>
          <p:spPr>
            <a:xfrm>
              <a:off x="0" y="0"/>
              <a:ext cx="635000" cy="812800"/>
            </a:xfrm>
            <a:custGeom>
              <a:rect b="b" l="l" r="r" t="t"/>
              <a:pathLst>
                <a:path extrusionOk="0" h="812800" w="635000">
                  <a:moveTo>
                    <a:pt x="635000" y="0"/>
                  </a:moveTo>
                  <a:lnTo>
                    <a:pt x="635000" y="698500"/>
                  </a:lnTo>
                  <a:lnTo>
                    <a:pt x="317500" y="812800"/>
                  </a:lnTo>
                  <a:lnTo>
                    <a:pt x="0" y="698500"/>
                  </a:lnTo>
                  <a:lnTo>
                    <a:pt x="0" y="0"/>
                  </a:lnTo>
                  <a:lnTo>
                    <a:pt x="635000" y="0"/>
                  </a:lnTo>
                  <a:close/>
                </a:path>
              </a:pathLst>
            </a:custGeom>
            <a:solidFill>
              <a:srgbClr val="BAFFE5"/>
            </a:solidFill>
            <a:ln>
              <a:noFill/>
            </a:ln>
          </p:spPr>
        </p:sp>
        <p:sp>
          <p:nvSpPr>
            <p:cNvPr id="93" name="Google Shape;93;p12"/>
            <p:cNvSpPr txBox="1"/>
            <p:nvPr/>
          </p:nvSpPr>
          <p:spPr>
            <a:xfrm>
              <a:off x="0" y="-57150"/>
              <a:ext cx="635000" cy="755650"/>
            </a:xfrm>
            <a:prstGeom prst="rect">
              <a:avLst/>
            </a:prstGeom>
            <a:noFill/>
            <a:ln>
              <a:noFill/>
            </a:ln>
          </p:spPr>
          <p:txBody>
            <a:bodyPr anchorCtr="0" anchor="ctr" bIns="25400" lIns="25400" spcFirstLastPara="1" rIns="25400" wrap="square" tIns="25400">
              <a:noAutofit/>
            </a:bodyPr>
            <a:lstStyle/>
            <a:p>
              <a:pPr indent="0" lvl="0" marL="0" marR="0" rtl="0" algn="ctr">
                <a:lnSpc>
                  <a:spcPct val="19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94" name="Google Shape;94;p12"/>
          <p:cNvSpPr/>
          <p:nvPr/>
        </p:nvSpPr>
        <p:spPr>
          <a:xfrm>
            <a:off x="645001" y="206817"/>
            <a:ext cx="653250" cy="701734"/>
          </a:xfrm>
          <a:custGeom>
            <a:rect b="b" l="l" r="r" t="t"/>
            <a:pathLst>
              <a:path extrusionOk="0" h="1403467" w="1306500">
                <a:moveTo>
                  <a:pt x="0" y="0"/>
                </a:moveTo>
                <a:lnTo>
                  <a:pt x="1306500" y="0"/>
                </a:lnTo>
                <a:lnTo>
                  <a:pt x="1306500" y="1403467"/>
                </a:lnTo>
                <a:lnTo>
                  <a:pt x="0" y="1403467"/>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FFD5"/>
        </a:solidFill>
      </p:bgPr>
    </p:bg>
    <p:spTree>
      <p:nvGrpSpPr>
        <p:cNvPr id="98" name="Shape 98"/>
        <p:cNvGrpSpPr/>
        <p:nvPr/>
      </p:nvGrpSpPr>
      <p:grpSpPr>
        <a:xfrm>
          <a:off x="0" y="0"/>
          <a:ext cx="0" cy="0"/>
          <a:chOff x="0" y="0"/>
          <a:chExt cx="0" cy="0"/>
        </a:xfrm>
      </p:grpSpPr>
      <p:pic>
        <p:nvPicPr>
          <p:cNvPr id="99" name="Google Shape;99;p13"/>
          <p:cNvPicPr preferRelativeResize="0"/>
          <p:nvPr/>
        </p:nvPicPr>
        <p:blipFill rotWithShape="1">
          <a:blip r:embed="rId3">
            <a:alphaModFix/>
          </a:blip>
          <a:srcRect b="0" l="0" r="0" t="15540"/>
          <a:stretch/>
        </p:blipFill>
        <p:spPr>
          <a:xfrm>
            <a:off x="0" y="0"/>
            <a:ext cx="9144003" cy="5143501"/>
          </a:xfrm>
          <a:prstGeom prst="rect">
            <a:avLst/>
          </a:prstGeom>
          <a:noFill/>
          <a:ln>
            <a:noFill/>
          </a:ln>
        </p:spPr>
      </p:pic>
      <p:pic>
        <p:nvPicPr>
          <p:cNvPr id="100" name="Google Shape;100;p13"/>
          <p:cNvPicPr preferRelativeResize="0"/>
          <p:nvPr/>
        </p:nvPicPr>
        <p:blipFill>
          <a:blip r:embed="rId4">
            <a:alphaModFix/>
          </a:blip>
          <a:stretch>
            <a:fillRect/>
          </a:stretch>
        </p:blipFill>
        <p:spPr>
          <a:xfrm>
            <a:off x="0" y="571500"/>
            <a:ext cx="9144003" cy="4572001"/>
          </a:xfrm>
          <a:prstGeom prst="rect">
            <a:avLst/>
          </a:prstGeom>
          <a:noFill/>
          <a:ln>
            <a:noFill/>
          </a:ln>
        </p:spPr>
      </p:pic>
      <p:pic>
        <p:nvPicPr>
          <p:cNvPr id="101" name="Google Shape;101;p13"/>
          <p:cNvPicPr preferRelativeResize="0"/>
          <p:nvPr/>
        </p:nvPicPr>
        <p:blipFill>
          <a:blip r:embed="rId4">
            <a:alphaModFix/>
          </a:blip>
          <a:stretch>
            <a:fillRect/>
          </a:stretch>
        </p:blipFill>
        <p:spPr>
          <a:xfrm>
            <a:off x="0" y="590550"/>
            <a:ext cx="9144003" cy="4572001"/>
          </a:xfrm>
          <a:prstGeom prst="rect">
            <a:avLst/>
          </a:prstGeom>
          <a:noFill/>
          <a:ln>
            <a:noFill/>
          </a:ln>
        </p:spPr>
      </p:pic>
      <p:grpSp>
        <p:nvGrpSpPr>
          <p:cNvPr id="102" name="Google Shape;102;p13"/>
          <p:cNvGrpSpPr/>
          <p:nvPr/>
        </p:nvGrpSpPr>
        <p:grpSpPr>
          <a:xfrm>
            <a:off x="514350" y="-148985"/>
            <a:ext cx="914552" cy="1252936"/>
            <a:chOff x="0" y="-57150"/>
            <a:chExt cx="635000" cy="869950"/>
          </a:xfrm>
        </p:grpSpPr>
        <p:sp>
          <p:nvSpPr>
            <p:cNvPr id="103" name="Google Shape;103;p13"/>
            <p:cNvSpPr/>
            <p:nvPr/>
          </p:nvSpPr>
          <p:spPr>
            <a:xfrm>
              <a:off x="0" y="0"/>
              <a:ext cx="635000" cy="812800"/>
            </a:xfrm>
            <a:custGeom>
              <a:rect b="b" l="l" r="r" t="t"/>
              <a:pathLst>
                <a:path extrusionOk="0" h="812800" w="635000">
                  <a:moveTo>
                    <a:pt x="635000" y="0"/>
                  </a:moveTo>
                  <a:lnTo>
                    <a:pt x="635000" y="698500"/>
                  </a:lnTo>
                  <a:lnTo>
                    <a:pt x="317500" y="812800"/>
                  </a:lnTo>
                  <a:lnTo>
                    <a:pt x="0" y="698500"/>
                  </a:lnTo>
                  <a:lnTo>
                    <a:pt x="0" y="0"/>
                  </a:lnTo>
                  <a:lnTo>
                    <a:pt x="635000" y="0"/>
                  </a:lnTo>
                  <a:close/>
                </a:path>
              </a:pathLst>
            </a:custGeom>
            <a:solidFill>
              <a:srgbClr val="037171"/>
            </a:solidFill>
            <a:ln>
              <a:noFill/>
            </a:ln>
          </p:spPr>
        </p:sp>
        <p:sp>
          <p:nvSpPr>
            <p:cNvPr id="104" name="Google Shape;104;p13"/>
            <p:cNvSpPr txBox="1"/>
            <p:nvPr/>
          </p:nvSpPr>
          <p:spPr>
            <a:xfrm>
              <a:off x="0" y="-57150"/>
              <a:ext cx="635000" cy="755650"/>
            </a:xfrm>
            <a:prstGeom prst="rect">
              <a:avLst/>
            </a:prstGeom>
            <a:noFill/>
            <a:ln>
              <a:noFill/>
            </a:ln>
          </p:spPr>
          <p:txBody>
            <a:bodyPr anchorCtr="0" anchor="ctr" bIns="25400" lIns="25400" spcFirstLastPara="1" rIns="25400" wrap="square" tIns="25400">
              <a:noAutofit/>
            </a:bodyPr>
            <a:lstStyle/>
            <a:p>
              <a:pPr indent="0" lvl="0" marL="0" marR="0" rtl="0" algn="ctr">
                <a:lnSpc>
                  <a:spcPct val="19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5" name="Google Shape;105;p13"/>
          <p:cNvSpPr/>
          <p:nvPr/>
        </p:nvSpPr>
        <p:spPr>
          <a:xfrm>
            <a:off x="645001" y="206817"/>
            <a:ext cx="653250" cy="701734"/>
          </a:xfrm>
          <a:custGeom>
            <a:rect b="b" l="l" r="r" t="t"/>
            <a:pathLst>
              <a:path extrusionOk="0" h="1403467" w="1306500">
                <a:moveTo>
                  <a:pt x="0" y="0"/>
                </a:moveTo>
                <a:lnTo>
                  <a:pt x="1306500" y="0"/>
                </a:lnTo>
                <a:lnTo>
                  <a:pt x="1306500" y="1403467"/>
                </a:lnTo>
                <a:lnTo>
                  <a:pt x="0" y="1403467"/>
                </a:lnTo>
                <a:lnTo>
                  <a:pt x="0" y="0"/>
                </a:lnTo>
                <a:close/>
              </a:path>
            </a:pathLst>
          </a:custGeom>
          <a:blipFill rotWithShape="1">
            <a:blip r:embed="rId5">
              <a:alphaModFix/>
            </a:blip>
            <a:stretch>
              <a:fillRect b="0" l="0" r="0" t="0"/>
            </a:stretch>
          </a:blipFill>
          <a:ln>
            <a:noFill/>
          </a:ln>
        </p:spPr>
      </p:sp>
      <p:sp>
        <p:nvSpPr>
          <p:cNvPr id="106" name="Google Shape;106;p13"/>
          <p:cNvSpPr txBox="1"/>
          <p:nvPr/>
        </p:nvSpPr>
        <p:spPr>
          <a:xfrm>
            <a:off x="569153" y="3661253"/>
            <a:ext cx="6794100" cy="862800"/>
          </a:xfrm>
          <a:prstGeom prst="rect">
            <a:avLst/>
          </a:prstGeom>
          <a:noFill/>
          <a:ln>
            <a:noFill/>
          </a:ln>
        </p:spPr>
        <p:txBody>
          <a:bodyPr anchorCtr="0" anchor="t" bIns="0" lIns="0" spcFirstLastPara="1" rIns="0" wrap="square" tIns="0">
            <a:spAutoFit/>
          </a:bodyPr>
          <a:lstStyle/>
          <a:p>
            <a:pPr indent="0" lvl="0" marL="0" marR="0" rtl="0" algn="l">
              <a:lnSpc>
                <a:spcPct val="95001"/>
              </a:lnSpc>
              <a:spcBef>
                <a:spcPts val="0"/>
              </a:spcBef>
              <a:spcAft>
                <a:spcPts val="0"/>
              </a:spcAft>
              <a:buNone/>
            </a:pPr>
            <a:r>
              <a:rPr b="0" i="0" lang="en" sz="5900" u="none" cap="none" strike="noStrike">
                <a:solidFill>
                  <a:srgbClr val="037171"/>
                </a:solidFill>
                <a:latin typeface="Archivo Black"/>
                <a:ea typeface="Archivo Black"/>
                <a:cs typeface="Archivo Black"/>
                <a:sym typeface="Archivo Black"/>
              </a:rPr>
              <a:t>Introduction</a:t>
            </a:r>
            <a:endParaRPr sz="700"/>
          </a:p>
        </p:txBody>
      </p:sp>
      <p:sp>
        <p:nvSpPr>
          <p:cNvPr id="107" name="Google Shape;107;p13"/>
          <p:cNvSpPr txBox="1"/>
          <p:nvPr/>
        </p:nvSpPr>
        <p:spPr>
          <a:xfrm>
            <a:off x="609502" y="4476115"/>
            <a:ext cx="6250434" cy="186372"/>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0" i="0" lang="en" sz="1100" u="none" cap="none" strike="noStrike">
                <a:solidFill>
                  <a:srgbClr val="037171"/>
                </a:solidFill>
                <a:latin typeface="Palanquin"/>
                <a:ea typeface="Palanquin"/>
                <a:cs typeface="Palanquin"/>
                <a:sym typeface="Palanquin"/>
              </a:rPr>
              <a:t>Elaborate on what you want to discuss. </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7171"/>
        </a:solidFill>
      </p:bgPr>
    </p:bg>
    <p:spTree>
      <p:nvGrpSpPr>
        <p:cNvPr id="111" name="Shape 111"/>
        <p:cNvGrpSpPr/>
        <p:nvPr/>
      </p:nvGrpSpPr>
      <p:grpSpPr>
        <a:xfrm>
          <a:off x="0" y="0"/>
          <a:ext cx="0" cy="0"/>
          <a:chOff x="0" y="0"/>
          <a:chExt cx="0" cy="0"/>
        </a:xfrm>
      </p:grpSpPr>
      <p:pic>
        <p:nvPicPr>
          <p:cNvPr id="112" name="Google Shape;112;p14"/>
          <p:cNvPicPr preferRelativeResize="0"/>
          <p:nvPr/>
        </p:nvPicPr>
        <p:blipFill>
          <a:blip r:embed="rId3">
            <a:alphaModFix/>
          </a:blip>
          <a:stretch>
            <a:fillRect/>
          </a:stretch>
        </p:blipFill>
        <p:spPr>
          <a:xfrm>
            <a:off x="3970000" y="-55645"/>
            <a:ext cx="5223552" cy="5275344"/>
          </a:xfrm>
          <a:prstGeom prst="rect">
            <a:avLst/>
          </a:prstGeom>
          <a:noFill/>
          <a:ln>
            <a:noFill/>
          </a:ln>
        </p:spPr>
      </p:pic>
      <p:pic>
        <p:nvPicPr>
          <p:cNvPr id="113" name="Google Shape;113;p14"/>
          <p:cNvPicPr preferRelativeResize="0"/>
          <p:nvPr/>
        </p:nvPicPr>
        <p:blipFill>
          <a:blip r:embed="rId4">
            <a:alphaModFix/>
          </a:blip>
          <a:stretch>
            <a:fillRect/>
          </a:stretch>
        </p:blipFill>
        <p:spPr>
          <a:xfrm>
            <a:off x="2491075" y="3543302"/>
            <a:ext cx="2957824" cy="3174099"/>
          </a:xfrm>
          <a:prstGeom prst="rect">
            <a:avLst/>
          </a:prstGeom>
          <a:noFill/>
          <a:ln>
            <a:noFill/>
          </a:ln>
        </p:spPr>
      </p:pic>
      <p:sp>
        <p:nvSpPr>
          <p:cNvPr id="114" name="Google Shape;114;p14"/>
          <p:cNvSpPr txBox="1"/>
          <p:nvPr/>
        </p:nvSpPr>
        <p:spPr>
          <a:xfrm>
            <a:off x="627206" y="1402131"/>
            <a:ext cx="3880141" cy="1458037"/>
          </a:xfrm>
          <a:prstGeom prst="rect">
            <a:avLst/>
          </a:prstGeom>
          <a:noFill/>
          <a:ln>
            <a:noFill/>
          </a:ln>
        </p:spPr>
        <p:txBody>
          <a:bodyPr anchorCtr="0" anchor="t" bIns="0" lIns="0" spcFirstLastPara="1" rIns="0" wrap="square" tIns="0">
            <a:spAutoFit/>
          </a:bodyPr>
          <a:lstStyle/>
          <a:p>
            <a:pPr indent="0" lvl="0" marL="0" marR="0" rtl="0" algn="l">
              <a:lnSpc>
                <a:spcPct val="95001"/>
              </a:lnSpc>
              <a:spcBef>
                <a:spcPts val="0"/>
              </a:spcBef>
              <a:spcAft>
                <a:spcPts val="0"/>
              </a:spcAft>
              <a:buNone/>
            </a:pPr>
            <a:r>
              <a:rPr b="0" i="0" lang="en" sz="5900" u="none" cap="none" strike="noStrike">
                <a:solidFill>
                  <a:srgbClr val="FFFFFF"/>
                </a:solidFill>
                <a:latin typeface="Archivo Black"/>
                <a:ea typeface="Archivo Black"/>
                <a:cs typeface="Archivo Black"/>
                <a:sym typeface="Archivo Black"/>
              </a:rPr>
              <a:t>Hello there!</a:t>
            </a:r>
            <a:endParaRPr sz="700"/>
          </a:p>
        </p:txBody>
      </p:sp>
      <p:sp>
        <p:nvSpPr>
          <p:cNvPr id="115" name="Google Shape;115;p14"/>
          <p:cNvSpPr txBox="1"/>
          <p:nvPr/>
        </p:nvSpPr>
        <p:spPr>
          <a:xfrm>
            <a:off x="627206" y="3245770"/>
            <a:ext cx="2463900" cy="558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I'm Rain, and I'll be sharing with you my beautiful ideas. Follow me at @reallygreatsite to learn more. </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15"/>
          <p:cNvPicPr preferRelativeResize="0"/>
          <p:nvPr/>
        </p:nvPicPr>
        <p:blipFill>
          <a:blip r:embed="rId3">
            <a:alphaModFix/>
          </a:blip>
          <a:stretch>
            <a:fillRect/>
          </a:stretch>
        </p:blipFill>
        <p:spPr>
          <a:xfrm>
            <a:off x="0" y="0"/>
            <a:ext cx="9144003" cy="5143501"/>
          </a:xfrm>
          <a:prstGeom prst="rect">
            <a:avLst/>
          </a:prstGeom>
          <a:noFill/>
          <a:ln>
            <a:noFill/>
          </a:ln>
        </p:spPr>
      </p:pic>
      <p:cxnSp>
        <p:nvCxnSpPr>
          <p:cNvPr id="121" name="Google Shape;121;p15"/>
          <p:cNvCxnSpPr/>
          <p:nvPr/>
        </p:nvCxnSpPr>
        <p:spPr>
          <a:xfrm>
            <a:off x="5422851" y="-1619555"/>
            <a:ext cx="0" cy="2133906"/>
          </a:xfrm>
          <a:prstGeom prst="straightConnector1">
            <a:avLst/>
          </a:prstGeom>
          <a:noFill/>
          <a:ln cap="flat" cmpd="sng" w="19050">
            <a:solidFill>
              <a:srgbClr val="FFFDFC"/>
            </a:solidFill>
            <a:prstDash val="solid"/>
            <a:round/>
            <a:headEnd len="sm" w="sm" type="none"/>
            <a:tailEnd len="sm" w="sm" type="none"/>
          </a:ln>
        </p:spPr>
      </p:cxnSp>
      <p:cxnSp>
        <p:nvCxnSpPr>
          <p:cNvPr id="122" name="Google Shape;122;p15"/>
          <p:cNvCxnSpPr/>
          <p:nvPr/>
        </p:nvCxnSpPr>
        <p:spPr>
          <a:xfrm>
            <a:off x="5422851" y="856829"/>
            <a:ext cx="0" cy="817142"/>
          </a:xfrm>
          <a:prstGeom prst="straightConnector1">
            <a:avLst/>
          </a:prstGeom>
          <a:noFill/>
          <a:ln cap="flat" cmpd="sng" w="19050">
            <a:solidFill>
              <a:srgbClr val="FFFDFC"/>
            </a:solidFill>
            <a:prstDash val="solid"/>
            <a:round/>
            <a:headEnd len="sm" w="sm" type="none"/>
            <a:tailEnd len="sm" w="sm" type="none"/>
          </a:ln>
        </p:spPr>
      </p:cxnSp>
      <p:cxnSp>
        <p:nvCxnSpPr>
          <p:cNvPr id="123" name="Google Shape;123;p15"/>
          <p:cNvCxnSpPr/>
          <p:nvPr/>
        </p:nvCxnSpPr>
        <p:spPr>
          <a:xfrm>
            <a:off x="5422851" y="2067750"/>
            <a:ext cx="0" cy="817142"/>
          </a:xfrm>
          <a:prstGeom prst="straightConnector1">
            <a:avLst/>
          </a:prstGeom>
          <a:noFill/>
          <a:ln cap="flat" cmpd="sng" w="19050">
            <a:solidFill>
              <a:srgbClr val="FFFDFC"/>
            </a:solidFill>
            <a:prstDash val="solid"/>
            <a:round/>
            <a:headEnd len="sm" w="sm" type="none"/>
            <a:tailEnd len="sm" w="sm" type="none"/>
          </a:ln>
        </p:spPr>
      </p:cxnSp>
      <p:cxnSp>
        <p:nvCxnSpPr>
          <p:cNvPr id="124" name="Google Shape;124;p15"/>
          <p:cNvCxnSpPr/>
          <p:nvPr/>
        </p:nvCxnSpPr>
        <p:spPr>
          <a:xfrm>
            <a:off x="5422851" y="3222578"/>
            <a:ext cx="0" cy="817142"/>
          </a:xfrm>
          <a:prstGeom prst="straightConnector1">
            <a:avLst/>
          </a:prstGeom>
          <a:noFill/>
          <a:ln cap="flat" cmpd="sng" w="19050">
            <a:solidFill>
              <a:srgbClr val="FFFDFC"/>
            </a:solidFill>
            <a:prstDash val="solid"/>
            <a:round/>
            <a:headEnd len="sm" w="sm" type="none"/>
            <a:tailEnd len="sm" w="sm" type="none"/>
          </a:ln>
        </p:spPr>
      </p:cxnSp>
      <p:cxnSp>
        <p:nvCxnSpPr>
          <p:cNvPr id="125" name="Google Shape;125;p15"/>
          <p:cNvCxnSpPr/>
          <p:nvPr/>
        </p:nvCxnSpPr>
        <p:spPr>
          <a:xfrm>
            <a:off x="5422851" y="4384005"/>
            <a:ext cx="0" cy="817142"/>
          </a:xfrm>
          <a:prstGeom prst="straightConnector1">
            <a:avLst/>
          </a:prstGeom>
          <a:noFill/>
          <a:ln cap="flat" cmpd="sng" w="19050">
            <a:solidFill>
              <a:srgbClr val="FFFDFC"/>
            </a:solidFill>
            <a:prstDash val="solid"/>
            <a:round/>
            <a:headEnd len="sm" w="sm" type="none"/>
            <a:tailEnd len="sm" w="sm" type="none"/>
          </a:ln>
        </p:spPr>
      </p:cxnSp>
      <p:sp>
        <p:nvSpPr>
          <p:cNvPr id="126" name="Google Shape;126;p15"/>
          <p:cNvSpPr txBox="1"/>
          <p:nvPr/>
        </p:nvSpPr>
        <p:spPr>
          <a:xfrm>
            <a:off x="514350" y="585788"/>
            <a:ext cx="4117096" cy="769998"/>
          </a:xfrm>
          <a:prstGeom prst="rect">
            <a:avLst/>
          </a:prstGeom>
          <a:noFill/>
          <a:ln>
            <a:noFill/>
          </a:ln>
        </p:spPr>
        <p:txBody>
          <a:bodyPr anchorCtr="0" anchor="t" bIns="0" lIns="0" spcFirstLastPara="1" rIns="0" wrap="square" tIns="0">
            <a:spAutoFit/>
          </a:bodyPr>
          <a:lstStyle/>
          <a:p>
            <a:pPr indent="0" lvl="0" marL="0" marR="0" rtl="0" algn="l">
              <a:lnSpc>
                <a:spcPct val="95002"/>
              </a:lnSpc>
              <a:spcBef>
                <a:spcPts val="0"/>
              </a:spcBef>
              <a:spcAft>
                <a:spcPts val="0"/>
              </a:spcAft>
              <a:buNone/>
            </a:pPr>
            <a:r>
              <a:rPr b="0" i="0" lang="en" sz="3100" u="none" cap="none" strike="noStrike">
                <a:solidFill>
                  <a:srgbClr val="FFFFFF"/>
                </a:solidFill>
                <a:latin typeface="Archivo Black"/>
                <a:ea typeface="Archivo Black"/>
                <a:cs typeface="Archivo Black"/>
                <a:sym typeface="Archivo Black"/>
              </a:rPr>
              <a:t>Add A</a:t>
            </a:r>
            <a:endParaRPr sz="700"/>
          </a:p>
          <a:p>
            <a:pPr indent="0" lvl="0" marL="0" marR="0" rtl="0" algn="l">
              <a:lnSpc>
                <a:spcPct val="95002"/>
              </a:lnSpc>
              <a:spcBef>
                <a:spcPts val="0"/>
              </a:spcBef>
              <a:spcAft>
                <a:spcPts val="0"/>
              </a:spcAft>
              <a:buNone/>
            </a:pPr>
            <a:r>
              <a:rPr b="0" i="0" lang="en" sz="3100" u="none" cap="none" strike="noStrike">
                <a:solidFill>
                  <a:srgbClr val="FFFFFF"/>
                </a:solidFill>
                <a:latin typeface="Archivo Black"/>
                <a:ea typeface="Archivo Black"/>
                <a:cs typeface="Archivo Black"/>
                <a:sym typeface="Archivo Black"/>
              </a:rPr>
              <a:t>Timeline Page</a:t>
            </a:r>
            <a:endParaRPr sz="700"/>
          </a:p>
        </p:txBody>
      </p:sp>
      <p:sp>
        <p:nvSpPr>
          <p:cNvPr id="127" name="Google Shape;127;p15"/>
          <p:cNvSpPr/>
          <p:nvPr/>
        </p:nvSpPr>
        <p:spPr>
          <a:xfrm>
            <a:off x="5218064" y="514350"/>
            <a:ext cx="409575" cy="409575"/>
          </a:xfrm>
          <a:custGeom>
            <a:rect b="b" l="l" r="r" t="t"/>
            <a:pathLst>
              <a:path extrusionOk="0" h="819150" w="819150">
                <a:moveTo>
                  <a:pt x="0" y="0"/>
                </a:moveTo>
                <a:lnTo>
                  <a:pt x="819150" y="0"/>
                </a:lnTo>
                <a:lnTo>
                  <a:pt x="819150" y="819150"/>
                </a:lnTo>
                <a:lnTo>
                  <a:pt x="0" y="819150"/>
                </a:lnTo>
                <a:lnTo>
                  <a:pt x="0" y="0"/>
                </a:lnTo>
                <a:close/>
              </a:path>
            </a:pathLst>
          </a:custGeom>
          <a:blipFill rotWithShape="1">
            <a:blip r:embed="rId4">
              <a:alphaModFix/>
            </a:blip>
            <a:stretch>
              <a:fillRect b="0" l="0" r="0" t="0"/>
            </a:stretch>
          </a:blipFill>
          <a:ln>
            <a:noFill/>
          </a:ln>
        </p:spPr>
      </p:sp>
      <p:sp>
        <p:nvSpPr>
          <p:cNvPr id="128" name="Google Shape;128;p15"/>
          <p:cNvSpPr txBox="1"/>
          <p:nvPr/>
        </p:nvSpPr>
        <p:spPr>
          <a:xfrm>
            <a:off x="5745447" y="471488"/>
            <a:ext cx="2373489" cy="385342"/>
          </a:xfrm>
          <a:prstGeom prst="rect">
            <a:avLst/>
          </a:prstGeom>
          <a:noFill/>
          <a:ln>
            <a:noFill/>
          </a:ln>
        </p:spPr>
        <p:txBody>
          <a:bodyPr anchorCtr="0" anchor="t" bIns="0" lIns="0" spcFirstLastPara="1" rIns="0" wrap="square" tIns="0">
            <a:spAutoFit/>
          </a:bodyPr>
          <a:lstStyle/>
          <a:p>
            <a:pPr indent="0" lvl="0" marL="0" marR="0" rtl="0" algn="l">
              <a:lnSpc>
                <a:spcPct val="139995"/>
              </a:lnSpc>
              <a:spcBef>
                <a:spcPts val="0"/>
              </a:spcBef>
              <a:spcAft>
                <a:spcPts val="0"/>
              </a:spcAft>
              <a:buNone/>
            </a:pPr>
            <a:r>
              <a:rPr b="0" i="0" lang="en" sz="2300" u="none" cap="none" strike="noStrike">
                <a:solidFill>
                  <a:srgbClr val="92FFD5"/>
                </a:solidFill>
                <a:latin typeface="Palanquin Dark"/>
                <a:ea typeface="Palanquin Dark"/>
                <a:cs typeface="Palanquin Dark"/>
                <a:sym typeface="Palanquin Dark"/>
              </a:rPr>
              <a:t>Main Point</a:t>
            </a:r>
            <a:endParaRPr sz="700"/>
          </a:p>
        </p:txBody>
      </p:sp>
      <p:sp>
        <p:nvSpPr>
          <p:cNvPr id="129" name="Google Shape;129;p15"/>
          <p:cNvSpPr txBox="1"/>
          <p:nvPr/>
        </p:nvSpPr>
        <p:spPr>
          <a:xfrm>
            <a:off x="5745447" y="963917"/>
            <a:ext cx="2373489" cy="186373"/>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0" i="0" lang="en" sz="1100" u="none" cap="none" strike="noStrike">
                <a:solidFill>
                  <a:srgbClr val="FFFFFF"/>
                </a:solidFill>
                <a:latin typeface="Palanquin"/>
                <a:ea typeface="Palanquin"/>
                <a:cs typeface="Palanquin"/>
                <a:sym typeface="Palanquin"/>
              </a:rPr>
              <a:t>Elaborate on what you want to discuss. </a:t>
            </a:r>
            <a:endParaRPr sz="700"/>
          </a:p>
        </p:txBody>
      </p:sp>
      <p:sp>
        <p:nvSpPr>
          <p:cNvPr id="130" name="Google Shape;130;p15"/>
          <p:cNvSpPr/>
          <p:nvPr/>
        </p:nvSpPr>
        <p:spPr>
          <a:xfrm>
            <a:off x="5218064" y="1673971"/>
            <a:ext cx="409575" cy="409575"/>
          </a:xfrm>
          <a:custGeom>
            <a:rect b="b" l="l" r="r" t="t"/>
            <a:pathLst>
              <a:path extrusionOk="0" h="819150" w="819150">
                <a:moveTo>
                  <a:pt x="0" y="0"/>
                </a:moveTo>
                <a:lnTo>
                  <a:pt x="819150" y="0"/>
                </a:lnTo>
                <a:lnTo>
                  <a:pt x="819150" y="819150"/>
                </a:lnTo>
                <a:lnTo>
                  <a:pt x="0" y="819150"/>
                </a:lnTo>
                <a:lnTo>
                  <a:pt x="0" y="0"/>
                </a:lnTo>
                <a:close/>
              </a:path>
            </a:pathLst>
          </a:custGeom>
          <a:blipFill rotWithShape="1">
            <a:blip r:embed="rId4">
              <a:alphaModFix/>
            </a:blip>
            <a:stretch>
              <a:fillRect b="0" l="0" r="0" t="0"/>
            </a:stretch>
          </a:blipFill>
          <a:ln>
            <a:noFill/>
          </a:ln>
        </p:spPr>
      </p:sp>
      <p:sp>
        <p:nvSpPr>
          <p:cNvPr id="131" name="Google Shape;131;p15"/>
          <p:cNvSpPr txBox="1"/>
          <p:nvPr/>
        </p:nvSpPr>
        <p:spPr>
          <a:xfrm>
            <a:off x="5745447" y="1631108"/>
            <a:ext cx="2373489" cy="385341"/>
          </a:xfrm>
          <a:prstGeom prst="rect">
            <a:avLst/>
          </a:prstGeom>
          <a:noFill/>
          <a:ln>
            <a:noFill/>
          </a:ln>
        </p:spPr>
        <p:txBody>
          <a:bodyPr anchorCtr="0" anchor="t" bIns="0" lIns="0" spcFirstLastPara="1" rIns="0" wrap="square" tIns="0">
            <a:spAutoFit/>
          </a:bodyPr>
          <a:lstStyle/>
          <a:p>
            <a:pPr indent="0" lvl="0" marL="0" marR="0" rtl="0" algn="l">
              <a:lnSpc>
                <a:spcPct val="139995"/>
              </a:lnSpc>
              <a:spcBef>
                <a:spcPts val="0"/>
              </a:spcBef>
              <a:spcAft>
                <a:spcPts val="0"/>
              </a:spcAft>
              <a:buNone/>
            </a:pPr>
            <a:r>
              <a:rPr b="0" i="0" lang="en" sz="2300" u="none" cap="none" strike="noStrike">
                <a:solidFill>
                  <a:srgbClr val="92FFD5"/>
                </a:solidFill>
                <a:latin typeface="Palanquin Dark"/>
                <a:ea typeface="Palanquin Dark"/>
                <a:cs typeface="Palanquin Dark"/>
                <a:sym typeface="Palanquin Dark"/>
              </a:rPr>
              <a:t>Main Point</a:t>
            </a:r>
            <a:endParaRPr sz="700"/>
          </a:p>
        </p:txBody>
      </p:sp>
      <p:sp>
        <p:nvSpPr>
          <p:cNvPr id="132" name="Google Shape;132;p15"/>
          <p:cNvSpPr txBox="1"/>
          <p:nvPr/>
        </p:nvSpPr>
        <p:spPr>
          <a:xfrm>
            <a:off x="5745447" y="2123537"/>
            <a:ext cx="2373489" cy="186372"/>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0" i="0" lang="en" sz="1100" u="none" cap="none" strike="noStrike">
                <a:solidFill>
                  <a:srgbClr val="FFFFFF"/>
                </a:solidFill>
                <a:latin typeface="Palanquin"/>
                <a:ea typeface="Palanquin"/>
                <a:cs typeface="Palanquin"/>
                <a:sym typeface="Palanquin"/>
              </a:rPr>
              <a:t>Elaborate on what you want to discuss. </a:t>
            </a:r>
            <a:endParaRPr sz="700"/>
          </a:p>
        </p:txBody>
      </p:sp>
      <p:grpSp>
        <p:nvGrpSpPr>
          <p:cNvPr id="133" name="Google Shape;133;p15"/>
          <p:cNvGrpSpPr/>
          <p:nvPr/>
        </p:nvGrpSpPr>
        <p:grpSpPr>
          <a:xfrm>
            <a:off x="5218063" y="2801444"/>
            <a:ext cx="2900872" cy="668085"/>
            <a:chOff x="0" y="-85725"/>
            <a:chExt cx="7735659" cy="1781562"/>
          </a:xfrm>
        </p:grpSpPr>
        <p:sp>
          <p:nvSpPr>
            <p:cNvPr id="134" name="Google Shape;134;p15"/>
            <p:cNvSpPr/>
            <p:nvPr/>
          </p:nvSpPr>
          <p:spPr>
            <a:xfrm>
              <a:off x="0" y="0"/>
              <a:ext cx="1092200" cy="1092200"/>
            </a:xfrm>
            <a:custGeom>
              <a:rect b="b" l="l" r="r" t="t"/>
              <a:pathLst>
                <a:path extrusionOk="0" h="1092200" w="1092200">
                  <a:moveTo>
                    <a:pt x="0" y="0"/>
                  </a:moveTo>
                  <a:lnTo>
                    <a:pt x="1092200" y="0"/>
                  </a:lnTo>
                  <a:lnTo>
                    <a:pt x="1092200" y="1092200"/>
                  </a:lnTo>
                  <a:lnTo>
                    <a:pt x="0" y="1092200"/>
                  </a:lnTo>
                  <a:lnTo>
                    <a:pt x="0" y="0"/>
                  </a:lnTo>
                  <a:close/>
                </a:path>
              </a:pathLst>
            </a:custGeom>
            <a:blipFill rotWithShape="1">
              <a:blip r:embed="rId4">
                <a:alphaModFix/>
              </a:blip>
              <a:stretch>
                <a:fillRect b="0" l="0" r="0" t="0"/>
              </a:stretch>
            </a:blipFill>
            <a:ln>
              <a:noFill/>
            </a:ln>
          </p:spPr>
        </p:sp>
        <p:sp>
          <p:nvSpPr>
            <p:cNvPr id="135" name="Google Shape;135;p15"/>
            <p:cNvSpPr txBox="1"/>
            <p:nvPr/>
          </p:nvSpPr>
          <p:spPr>
            <a:xfrm>
              <a:off x="1406355" y="-85725"/>
              <a:ext cx="6329304" cy="999002"/>
            </a:xfrm>
            <a:prstGeom prst="rect">
              <a:avLst/>
            </a:prstGeom>
            <a:noFill/>
            <a:ln>
              <a:noFill/>
            </a:ln>
          </p:spPr>
          <p:txBody>
            <a:bodyPr anchorCtr="0" anchor="t" bIns="0" lIns="0" spcFirstLastPara="1" rIns="0" wrap="square" tIns="0">
              <a:spAutoFit/>
            </a:bodyPr>
            <a:lstStyle/>
            <a:p>
              <a:pPr indent="0" lvl="0" marL="0" marR="0" rtl="0" algn="l">
                <a:lnSpc>
                  <a:spcPct val="139995"/>
                </a:lnSpc>
                <a:spcBef>
                  <a:spcPts val="0"/>
                </a:spcBef>
                <a:spcAft>
                  <a:spcPts val="0"/>
                </a:spcAft>
                <a:buNone/>
              </a:pPr>
              <a:r>
                <a:rPr b="0" i="0" lang="en" sz="2300" u="none" cap="none" strike="noStrike">
                  <a:solidFill>
                    <a:srgbClr val="92FFD5"/>
                  </a:solidFill>
                  <a:latin typeface="Palanquin Dark"/>
                  <a:ea typeface="Palanquin Dark"/>
                  <a:cs typeface="Palanquin Dark"/>
                  <a:sym typeface="Palanquin Dark"/>
                </a:rPr>
                <a:t>Main Point</a:t>
              </a:r>
              <a:endParaRPr sz="700"/>
            </a:p>
          </p:txBody>
        </p:sp>
        <p:sp>
          <p:nvSpPr>
            <p:cNvPr id="136" name="Google Shape;136;p15"/>
            <p:cNvSpPr txBox="1"/>
            <p:nvPr/>
          </p:nvSpPr>
          <p:spPr>
            <a:xfrm>
              <a:off x="1406355" y="1211544"/>
              <a:ext cx="6329304" cy="484293"/>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0" i="0" lang="en" sz="1100" u="none" cap="none" strike="noStrike">
                  <a:solidFill>
                    <a:srgbClr val="FFFFFF"/>
                  </a:solidFill>
                  <a:latin typeface="Palanquin"/>
                  <a:ea typeface="Palanquin"/>
                  <a:cs typeface="Palanquin"/>
                  <a:sym typeface="Palanquin"/>
                </a:rPr>
                <a:t>Elaborate on what you want to discuss. </a:t>
              </a:r>
              <a:endParaRPr sz="700"/>
            </a:p>
          </p:txBody>
        </p:sp>
      </p:grpSp>
      <p:grpSp>
        <p:nvGrpSpPr>
          <p:cNvPr id="137" name="Google Shape;137;p15"/>
          <p:cNvGrpSpPr/>
          <p:nvPr/>
        </p:nvGrpSpPr>
        <p:grpSpPr>
          <a:xfrm>
            <a:off x="5218063" y="3961064"/>
            <a:ext cx="2900872" cy="668085"/>
            <a:chOff x="0" y="-85725"/>
            <a:chExt cx="7735659" cy="1781562"/>
          </a:xfrm>
        </p:grpSpPr>
        <p:sp>
          <p:nvSpPr>
            <p:cNvPr id="138" name="Google Shape;138;p15"/>
            <p:cNvSpPr/>
            <p:nvPr/>
          </p:nvSpPr>
          <p:spPr>
            <a:xfrm>
              <a:off x="0" y="0"/>
              <a:ext cx="1092200" cy="1092200"/>
            </a:xfrm>
            <a:custGeom>
              <a:rect b="b" l="l" r="r" t="t"/>
              <a:pathLst>
                <a:path extrusionOk="0" h="1092200" w="1092200">
                  <a:moveTo>
                    <a:pt x="0" y="0"/>
                  </a:moveTo>
                  <a:lnTo>
                    <a:pt x="1092200" y="0"/>
                  </a:lnTo>
                  <a:lnTo>
                    <a:pt x="1092200" y="1092200"/>
                  </a:lnTo>
                  <a:lnTo>
                    <a:pt x="0" y="1092200"/>
                  </a:lnTo>
                  <a:lnTo>
                    <a:pt x="0" y="0"/>
                  </a:lnTo>
                  <a:close/>
                </a:path>
              </a:pathLst>
            </a:custGeom>
            <a:blipFill rotWithShape="1">
              <a:blip r:embed="rId4">
                <a:alphaModFix/>
              </a:blip>
              <a:stretch>
                <a:fillRect b="0" l="0" r="0" t="0"/>
              </a:stretch>
            </a:blipFill>
            <a:ln>
              <a:noFill/>
            </a:ln>
          </p:spPr>
        </p:sp>
        <p:sp>
          <p:nvSpPr>
            <p:cNvPr id="139" name="Google Shape;139;p15"/>
            <p:cNvSpPr txBox="1"/>
            <p:nvPr/>
          </p:nvSpPr>
          <p:spPr>
            <a:xfrm>
              <a:off x="1406355" y="-85725"/>
              <a:ext cx="6329304" cy="999002"/>
            </a:xfrm>
            <a:prstGeom prst="rect">
              <a:avLst/>
            </a:prstGeom>
            <a:noFill/>
            <a:ln>
              <a:noFill/>
            </a:ln>
          </p:spPr>
          <p:txBody>
            <a:bodyPr anchorCtr="0" anchor="t" bIns="0" lIns="0" spcFirstLastPara="1" rIns="0" wrap="square" tIns="0">
              <a:spAutoFit/>
            </a:bodyPr>
            <a:lstStyle/>
            <a:p>
              <a:pPr indent="0" lvl="0" marL="0" marR="0" rtl="0" algn="l">
                <a:lnSpc>
                  <a:spcPct val="139995"/>
                </a:lnSpc>
                <a:spcBef>
                  <a:spcPts val="0"/>
                </a:spcBef>
                <a:spcAft>
                  <a:spcPts val="0"/>
                </a:spcAft>
                <a:buNone/>
              </a:pPr>
              <a:r>
                <a:rPr b="0" i="0" lang="en" sz="2300" u="none" cap="none" strike="noStrike">
                  <a:solidFill>
                    <a:srgbClr val="92FFD5"/>
                  </a:solidFill>
                  <a:latin typeface="Palanquin Dark"/>
                  <a:ea typeface="Palanquin Dark"/>
                  <a:cs typeface="Palanquin Dark"/>
                  <a:sym typeface="Palanquin Dark"/>
                </a:rPr>
                <a:t>Main Point</a:t>
              </a:r>
              <a:endParaRPr sz="700"/>
            </a:p>
          </p:txBody>
        </p:sp>
        <p:sp>
          <p:nvSpPr>
            <p:cNvPr id="140" name="Google Shape;140;p15"/>
            <p:cNvSpPr txBox="1"/>
            <p:nvPr/>
          </p:nvSpPr>
          <p:spPr>
            <a:xfrm>
              <a:off x="1406355" y="1211544"/>
              <a:ext cx="6329304" cy="484293"/>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0" i="0" lang="en" sz="1100" u="none" cap="none" strike="noStrike">
                  <a:solidFill>
                    <a:srgbClr val="FFFFFF"/>
                  </a:solidFill>
                  <a:latin typeface="Palanquin"/>
                  <a:ea typeface="Palanquin"/>
                  <a:cs typeface="Palanquin"/>
                  <a:sym typeface="Palanquin"/>
                </a:rPr>
                <a:t>Elaborate on what you want to discuss. </a:t>
              </a:r>
              <a:endParaRPr sz="700"/>
            </a:p>
          </p:txBody>
        </p:sp>
      </p:grpSp>
      <p:sp>
        <p:nvSpPr>
          <p:cNvPr id="141" name="Google Shape;141;p15"/>
          <p:cNvSpPr txBox="1"/>
          <p:nvPr/>
        </p:nvSpPr>
        <p:spPr>
          <a:xfrm>
            <a:off x="514350" y="3271203"/>
            <a:ext cx="3517800" cy="1337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Lorem ipsum dolor sit amet, consectetur adipiscing elit. Mauris gravida sodales odio, et mollis dui facilisis id. Curabitur euismod accumsan consequat. Nam blandit volutpat purus ut ornare. Donec volutpat dictum accumsan. Nam mattis et elit non vestibulum. Vestibulum mattis turpis diam, a iaculis odio pretium quis. Aliquam fringilla tempus metus, sed rhoncus lorem condimentum mattis. </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FFD5"/>
        </a:solidFill>
      </p:bgPr>
    </p:bg>
    <p:spTree>
      <p:nvGrpSpPr>
        <p:cNvPr id="145" name="Shape 145"/>
        <p:cNvGrpSpPr/>
        <p:nvPr/>
      </p:nvGrpSpPr>
      <p:grpSpPr>
        <a:xfrm>
          <a:off x="0" y="0"/>
          <a:ext cx="0" cy="0"/>
          <a:chOff x="0" y="0"/>
          <a:chExt cx="0" cy="0"/>
        </a:xfrm>
      </p:grpSpPr>
      <p:pic>
        <p:nvPicPr>
          <p:cNvPr id="146" name="Google Shape;146;p16"/>
          <p:cNvPicPr preferRelativeResize="0"/>
          <p:nvPr/>
        </p:nvPicPr>
        <p:blipFill rotWithShape="1">
          <a:blip r:embed="rId3">
            <a:alphaModFix/>
          </a:blip>
          <a:srcRect b="0" l="0" r="0" t="15540"/>
          <a:stretch/>
        </p:blipFill>
        <p:spPr>
          <a:xfrm>
            <a:off x="7675" y="0"/>
            <a:ext cx="9144003" cy="5143501"/>
          </a:xfrm>
          <a:prstGeom prst="rect">
            <a:avLst/>
          </a:prstGeom>
          <a:noFill/>
          <a:ln>
            <a:noFill/>
          </a:ln>
        </p:spPr>
      </p:pic>
      <p:pic>
        <p:nvPicPr>
          <p:cNvPr id="147" name="Google Shape;147;p16"/>
          <p:cNvPicPr preferRelativeResize="0"/>
          <p:nvPr/>
        </p:nvPicPr>
        <p:blipFill>
          <a:blip r:embed="rId4">
            <a:alphaModFix/>
          </a:blip>
          <a:stretch>
            <a:fillRect/>
          </a:stretch>
        </p:blipFill>
        <p:spPr>
          <a:xfrm>
            <a:off x="7675" y="571500"/>
            <a:ext cx="9144003" cy="4572001"/>
          </a:xfrm>
          <a:prstGeom prst="rect">
            <a:avLst/>
          </a:prstGeom>
          <a:noFill/>
          <a:ln>
            <a:noFill/>
          </a:ln>
        </p:spPr>
      </p:pic>
      <p:grpSp>
        <p:nvGrpSpPr>
          <p:cNvPr id="148" name="Google Shape;148;p16"/>
          <p:cNvGrpSpPr/>
          <p:nvPr/>
        </p:nvGrpSpPr>
        <p:grpSpPr>
          <a:xfrm>
            <a:off x="514350" y="-148985"/>
            <a:ext cx="914552" cy="1252936"/>
            <a:chOff x="0" y="-57150"/>
            <a:chExt cx="635000" cy="869950"/>
          </a:xfrm>
        </p:grpSpPr>
        <p:sp>
          <p:nvSpPr>
            <p:cNvPr id="149" name="Google Shape;149;p16"/>
            <p:cNvSpPr/>
            <p:nvPr/>
          </p:nvSpPr>
          <p:spPr>
            <a:xfrm>
              <a:off x="0" y="0"/>
              <a:ext cx="635000" cy="812800"/>
            </a:xfrm>
            <a:custGeom>
              <a:rect b="b" l="l" r="r" t="t"/>
              <a:pathLst>
                <a:path extrusionOk="0" h="812800" w="635000">
                  <a:moveTo>
                    <a:pt x="635000" y="0"/>
                  </a:moveTo>
                  <a:lnTo>
                    <a:pt x="635000" y="698500"/>
                  </a:lnTo>
                  <a:lnTo>
                    <a:pt x="317500" y="812800"/>
                  </a:lnTo>
                  <a:lnTo>
                    <a:pt x="0" y="698500"/>
                  </a:lnTo>
                  <a:lnTo>
                    <a:pt x="0" y="0"/>
                  </a:lnTo>
                  <a:lnTo>
                    <a:pt x="635000" y="0"/>
                  </a:lnTo>
                  <a:close/>
                </a:path>
              </a:pathLst>
            </a:custGeom>
            <a:solidFill>
              <a:srgbClr val="037171"/>
            </a:solidFill>
            <a:ln>
              <a:noFill/>
            </a:ln>
          </p:spPr>
        </p:sp>
        <p:sp>
          <p:nvSpPr>
            <p:cNvPr id="150" name="Google Shape;150;p16"/>
            <p:cNvSpPr txBox="1"/>
            <p:nvPr/>
          </p:nvSpPr>
          <p:spPr>
            <a:xfrm>
              <a:off x="0" y="-57150"/>
              <a:ext cx="635000" cy="755650"/>
            </a:xfrm>
            <a:prstGeom prst="rect">
              <a:avLst/>
            </a:prstGeom>
            <a:noFill/>
            <a:ln>
              <a:noFill/>
            </a:ln>
          </p:spPr>
          <p:txBody>
            <a:bodyPr anchorCtr="0" anchor="ctr" bIns="25400" lIns="25400" spcFirstLastPara="1" rIns="25400" wrap="square" tIns="25400">
              <a:noAutofit/>
            </a:bodyPr>
            <a:lstStyle/>
            <a:p>
              <a:pPr indent="0" lvl="0" marL="0" marR="0" rtl="0" algn="ctr">
                <a:lnSpc>
                  <a:spcPct val="19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1" name="Google Shape;151;p16"/>
          <p:cNvSpPr/>
          <p:nvPr/>
        </p:nvSpPr>
        <p:spPr>
          <a:xfrm>
            <a:off x="645001" y="206817"/>
            <a:ext cx="653250" cy="701734"/>
          </a:xfrm>
          <a:custGeom>
            <a:rect b="b" l="l" r="r" t="t"/>
            <a:pathLst>
              <a:path extrusionOk="0" h="1403467" w="1306500">
                <a:moveTo>
                  <a:pt x="0" y="0"/>
                </a:moveTo>
                <a:lnTo>
                  <a:pt x="1306500" y="0"/>
                </a:lnTo>
                <a:lnTo>
                  <a:pt x="1306500" y="1403467"/>
                </a:lnTo>
                <a:lnTo>
                  <a:pt x="0" y="1403467"/>
                </a:lnTo>
                <a:lnTo>
                  <a:pt x="0" y="0"/>
                </a:lnTo>
                <a:close/>
              </a:path>
            </a:pathLst>
          </a:custGeom>
          <a:blipFill rotWithShape="1">
            <a:blip r:embed="rId5">
              <a:alphaModFix/>
            </a:blip>
            <a:stretch>
              <a:fillRect b="0" l="0" r="0" t="0"/>
            </a:stretch>
          </a:blipFill>
          <a:ln>
            <a:noFill/>
          </a:ln>
        </p:spPr>
      </p:sp>
      <p:sp>
        <p:nvSpPr>
          <p:cNvPr id="152" name="Google Shape;152;p16"/>
          <p:cNvSpPr txBox="1"/>
          <p:nvPr/>
        </p:nvSpPr>
        <p:spPr>
          <a:xfrm>
            <a:off x="609503" y="3741978"/>
            <a:ext cx="6794188" cy="753187"/>
          </a:xfrm>
          <a:prstGeom prst="rect">
            <a:avLst/>
          </a:prstGeom>
          <a:noFill/>
          <a:ln>
            <a:noFill/>
          </a:ln>
        </p:spPr>
        <p:txBody>
          <a:bodyPr anchorCtr="0" anchor="t" bIns="0" lIns="0" spcFirstLastPara="1" rIns="0" wrap="square" tIns="0">
            <a:spAutoFit/>
          </a:bodyPr>
          <a:lstStyle/>
          <a:p>
            <a:pPr indent="0" lvl="0" marL="0" marR="0" rtl="0" algn="l">
              <a:lnSpc>
                <a:spcPct val="95001"/>
              </a:lnSpc>
              <a:spcBef>
                <a:spcPts val="0"/>
              </a:spcBef>
              <a:spcAft>
                <a:spcPts val="0"/>
              </a:spcAft>
              <a:buNone/>
            </a:pPr>
            <a:r>
              <a:rPr b="0" i="0" lang="en" sz="5900" u="none" cap="none" strike="noStrike">
                <a:solidFill>
                  <a:srgbClr val="037171"/>
                </a:solidFill>
                <a:latin typeface="Archivo Black"/>
                <a:ea typeface="Archivo Black"/>
                <a:cs typeface="Archivo Black"/>
                <a:sym typeface="Archivo Black"/>
              </a:rPr>
              <a:t>Nursing Center</a:t>
            </a:r>
            <a:endParaRPr sz="700"/>
          </a:p>
        </p:txBody>
      </p:sp>
      <p:sp>
        <p:nvSpPr>
          <p:cNvPr id="153" name="Google Shape;153;p16"/>
          <p:cNvSpPr txBox="1"/>
          <p:nvPr/>
        </p:nvSpPr>
        <p:spPr>
          <a:xfrm>
            <a:off x="609502" y="4476115"/>
            <a:ext cx="6250434" cy="186372"/>
          </a:xfrm>
          <a:prstGeom prst="rect">
            <a:avLst/>
          </a:prstGeom>
          <a:noFill/>
          <a:ln>
            <a:noFill/>
          </a:ln>
        </p:spPr>
        <p:txBody>
          <a:bodyPr anchorCtr="0" anchor="t" bIns="0" lIns="0" spcFirstLastPara="1" rIns="0" wrap="square" tIns="0">
            <a:spAutoFit/>
          </a:bodyPr>
          <a:lstStyle/>
          <a:p>
            <a:pPr indent="0" lvl="0" marL="0" marR="0" rtl="0" algn="l">
              <a:lnSpc>
                <a:spcPct val="140018"/>
              </a:lnSpc>
              <a:spcBef>
                <a:spcPts val="0"/>
              </a:spcBef>
              <a:spcAft>
                <a:spcPts val="0"/>
              </a:spcAft>
              <a:buNone/>
            </a:pPr>
            <a:r>
              <a:rPr b="0" i="0" lang="en" sz="1100" u="none" cap="none" strike="noStrike">
                <a:solidFill>
                  <a:srgbClr val="037171"/>
                </a:solidFill>
                <a:latin typeface="Palanquin"/>
                <a:ea typeface="Palanquin"/>
                <a:cs typeface="Palanquin"/>
                <a:sym typeface="Palanquin"/>
              </a:rPr>
              <a:t>Elaborate on what you want to discuss. </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7171"/>
        </a:solidFill>
      </p:bgPr>
    </p:bg>
    <p:spTree>
      <p:nvGrpSpPr>
        <p:cNvPr id="157" name="Shape 157"/>
        <p:cNvGrpSpPr/>
        <p:nvPr/>
      </p:nvGrpSpPr>
      <p:grpSpPr>
        <a:xfrm>
          <a:off x="0" y="0"/>
          <a:ext cx="0" cy="0"/>
          <a:chOff x="0" y="0"/>
          <a:chExt cx="0" cy="0"/>
        </a:xfrm>
      </p:grpSpPr>
      <p:pic>
        <p:nvPicPr>
          <p:cNvPr id="158" name="Google Shape;158;p17"/>
          <p:cNvPicPr preferRelativeResize="0"/>
          <p:nvPr/>
        </p:nvPicPr>
        <p:blipFill>
          <a:blip r:embed="rId3">
            <a:alphaModFix/>
          </a:blip>
          <a:stretch>
            <a:fillRect/>
          </a:stretch>
        </p:blipFill>
        <p:spPr>
          <a:xfrm>
            <a:off x="7665075" y="-348325"/>
            <a:ext cx="2211424" cy="2377404"/>
          </a:xfrm>
          <a:prstGeom prst="rect">
            <a:avLst/>
          </a:prstGeom>
          <a:noFill/>
          <a:ln>
            <a:noFill/>
          </a:ln>
        </p:spPr>
      </p:pic>
      <p:pic>
        <p:nvPicPr>
          <p:cNvPr id="159" name="Google Shape;159;p17"/>
          <p:cNvPicPr preferRelativeResize="0"/>
          <p:nvPr/>
        </p:nvPicPr>
        <p:blipFill rotWithShape="1">
          <a:blip r:embed="rId4">
            <a:alphaModFix/>
          </a:blip>
          <a:srcRect b="27357" l="0" r="0" t="27357"/>
          <a:stretch/>
        </p:blipFill>
        <p:spPr>
          <a:xfrm>
            <a:off x="-916330" y="-66675"/>
            <a:ext cx="6176060" cy="5276850"/>
          </a:xfrm>
          <a:prstGeom prst="rect">
            <a:avLst/>
          </a:prstGeom>
          <a:noFill/>
          <a:ln>
            <a:noFill/>
          </a:ln>
        </p:spPr>
      </p:pic>
      <p:sp>
        <p:nvSpPr>
          <p:cNvPr id="160" name="Google Shape;160;p17"/>
          <p:cNvSpPr txBox="1"/>
          <p:nvPr/>
        </p:nvSpPr>
        <p:spPr>
          <a:xfrm>
            <a:off x="5686425" y="1441790"/>
            <a:ext cx="2650320" cy="769998"/>
          </a:xfrm>
          <a:prstGeom prst="rect">
            <a:avLst/>
          </a:prstGeom>
          <a:noFill/>
          <a:ln>
            <a:noFill/>
          </a:ln>
        </p:spPr>
        <p:txBody>
          <a:bodyPr anchorCtr="0" anchor="t" bIns="0" lIns="0" spcFirstLastPara="1" rIns="0" wrap="square" tIns="0">
            <a:spAutoFit/>
          </a:bodyPr>
          <a:lstStyle/>
          <a:p>
            <a:pPr indent="0" lvl="0" marL="0" marR="0" rtl="0" algn="l">
              <a:lnSpc>
                <a:spcPct val="95002"/>
              </a:lnSpc>
              <a:spcBef>
                <a:spcPts val="0"/>
              </a:spcBef>
              <a:spcAft>
                <a:spcPts val="0"/>
              </a:spcAft>
              <a:buNone/>
            </a:pPr>
            <a:r>
              <a:rPr b="0" i="0" lang="en" sz="3100" u="none" cap="none" strike="noStrike">
                <a:solidFill>
                  <a:srgbClr val="FFFFFF"/>
                </a:solidFill>
                <a:latin typeface="Archivo Black"/>
                <a:ea typeface="Archivo Black"/>
                <a:cs typeface="Archivo Black"/>
                <a:sym typeface="Archivo Black"/>
              </a:rPr>
              <a:t>Nursing Center</a:t>
            </a:r>
            <a:endParaRPr sz="700"/>
          </a:p>
        </p:txBody>
      </p:sp>
      <p:sp>
        <p:nvSpPr>
          <p:cNvPr id="161" name="Google Shape;161;p17"/>
          <p:cNvSpPr txBox="1"/>
          <p:nvPr/>
        </p:nvSpPr>
        <p:spPr>
          <a:xfrm>
            <a:off x="5686425" y="2443687"/>
            <a:ext cx="2292063" cy="385342"/>
          </a:xfrm>
          <a:prstGeom prst="rect">
            <a:avLst/>
          </a:prstGeom>
          <a:noFill/>
          <a:ln>
            <a:noFill/>
          </a:ln>
        </p:spPr>
        <p:txBody>
          <a:bodyPr anchorCtr="0" anchor="t" bIns="0" lIns="0" spcFirstLastPara="1" rIns="0" wrap="square" tIns="0">
            <a:spAutoFit/>
          </a:bodyPr>
          <a:lstStyle/>
          <a:p>
            <a:pPr indent="0" lvl="0" marL="0" marR="0" rtl="0" algn="l">
              <a:lnSpc>
                <a:spcPct val="139995"/>
              </a:lnSpc>
              <a:spcBef>
                <a:spcPts val="0"/>
              </a:spcBef>
              <a:spcAft>
                <a:spcPts val="0"/>
              </a:spcAft>
              <a:buNone/>
            </a:pPr>
            <a:r>
              <a:rPr b="0" i="0" lang="en" sz="2300" u="none" cap="none" strike="noStrike">
                <a:solidFill>
                  <a:srgbClr val="92FFD5"/>
                </a:solidFill>
                <a:latin typeface="Palanquin Dark"/>
                <a:ea typeface="Palanquin Dark"/>
                <a:cs typeface="Palanquin Dark"/>
                <a:sym typeface="Palanquin Dark"/>
              </a:rPr>
              <a:t>What we do? </a:t>
            </a:r>
            <a:endParaRPr sz="700"/>
          </a:p>
        </p:txBody>
      </p:sp>
      <p:sp>
        <p:nvSpPr>
          <p:cNvPr id="162" name="Google Shape;162;p17"/>
          <p:cNvSpPr txBox="1"/>
          <p:nvPr/>
        </p:nvSpPr>
        <p:spPr>
          <a:xfrm>
            <a:off x="5686425" y="3084739"/>
            <a:ext cx="2425500" cy="94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Lorem ipsum dolor sit amet, consectetur adipiscing elit. Duis condimentum, quam vitae viverra facilisis, risus libero porttitor erat, sed maximus felis est ut massa. Donec id leo nisl. </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7171"/>
        </a:solidFill>
      </p:bgPr>
    </p:bg>
    <p:spTree>
      <p:nvGrpSpPr>
        <p:cNvPr id="166" name="Shape 166"/>
        <p:cNvGrpSpPr/>
        <p:nvPr/>
      </p:nvGrpSpPr>
      <p:grpSpPr>
        <a:xfrm>
          <a:off x="0" y="0"/>
          <a:ext cx="0" cy="0"/>
          <a:chOff x="0" y="0"/>
          <a:chExt cx="0" cy="0"/>
        </a:xfrm>
      </p:grpSpPr>
      <p:sp>
        <p:nvSpPr>
          <p:cNvPr id="167" name="Google Shape;167;p18"/>
          <p:cNvSpPr txBox="1"/>
          <p:nvPr/>
        </p:nvSpPr>
        <p:spPr>
          <a:xfrm>
            <a:off x="4957820" y="1636522"/>
            <a:ext cx="3517771" cy="399660"/>
          </a:xfrm>
          <a:prstGeom prst="rect">
            <a:avLst/>
          </a:prstGeom>
          <a:noFill/>
          <a:ln>
            <a:noFill/>
          </a:ln>
        </p:spPr>
        <p:txBody>
          <a:bodyPr anchorCtr="0" anchor="t" bIns="0" lIns="0" spcFirstLastPara="1" rIns="0" wrap="square" tIns="0">
            <a:spAutoFit/>
          </a:bodyPr>
          <a:lstStyle/>
          <a:p>
            <a:pPr indent="0" lvl="0" marL="0" marR="0" rtl="0" algn="l">
              <a:lnSpc>
                <a:spcPct val="95002"/>
              </a:lnSpc>
              <a:spcBef>
                <a:spcPts val="0"/>
              </a:spcBef>
              <a:spcAft>
                <a:spcPts val="0"/>
              </a:spcAft>
              <a:buNone/>
            </a:pPr>
            <a:r>
              <a:rPr b="0" i="0" lang="en" sz="3100" u="none" cap="none" strike="noStrike">
                <a:solidFill>
                  <a:srgbClr val="FFFFFF"/>
                </a:solidFill>
                <a:latin typeface="Archivo Black"/>
                <a:ea typeface="Archivo Black"/>
                <a:cs typeface="Archivo Black"/>
                <a:sym typeface="Archivo Black"/>
              </a:rPr>
              <a:t>Add Your Title</a:t>
            </a:r>
            <a:endParaRPr sz="700"/>
          </a:p>
        </p:txBody>
      </p:sp>
      <p:sp>
        <p:nvSpPr>
          <p:cNvPr id="168" name="Google Shape;168;p18"/>
          <p:cNvSpPr txBox="1"/>
          <p:nvPr/>
        </p:nvSpPr>
        <p:spPr>
          <a:xfrm>
            <a:off x="4957820" y="1071034"/>
            <a:ext cx="2530960" cy="386188"/>
          </a:xfrm>
          <a:prstGeom prst="rect">
            <a:avLst/>
          </a:prstGeom>
          <a:noFill/>
          <a:ln>
            <a:noFill/>
          </a:ln>
        </p:spPr>
        <p:txBody>
          <a:bodyPr anchorCtr="0" anchor="t" bIns="0" lIns="0" spcFirstLastPara="1" rIns="0" wrap="square" tIns="0">
            <a:spAutoFit/>
          </a:bodyPr>
          <a:lstStyle/>
          <a:p>
            <a:pPr indent="0" lvl="0" marL="0" marR="0" rtl="0" algn="l">
              <a:lnSpc>
                <a:spcPct val="139995"/>
              </a:lnSpc>
              <a:spcBef>
                <a:spcPts val="0"/>
              </a:spcBef>
              <a:spcAft>
                <a:spcPts val="0"/>
              </a:spcAft>
              <a:buNone/>
            </a:pPr>
            <a:r>
              <a:rPr b="0" i="0" lang="en" sz="2300" u="none" cap="none" strike="noStrike">
                <a:solidFill>
                  <a:srgbClr val="92FFD5"/>
                </a:solidFill>
                <a:latin typeface="Palanquin Dark"/>
                <a:ea typeface="Palanquin Dark"/>
                <a:cs typeface="Palanquin Dark"/>
                <a:sym typeface="Palanquin Dark"/>
              </a:rPr>
              <a:t>Main Point</a:t>
            </a:r>
            <a:endParaRPr sz="700"/>
          </a:p>
        </p:txBody>
      </p:sp>
      <p:grpSp>
        <p:nvGrpSpPr>
          <p:cNvPr id="169" name="Google Shape;169;p18"/>
          <p:cNvGrpSpPr/>
          <p:nvPr/>
        </p:nvGrpSpPr>
        <p:grpSpPr>
          <a:xfrm>
            <a:off x="835203" y="853605"/>
            <a:ext cx="3222968" cy="3436291"/>
            <a:chOff x="0" y="0"/>
            <a:chExt cx="8594582" cy="9163441"/>
          </a:xfrm>
        </p:grpSpPr>
        <p:grpSp>
          <p:nvGrpSpPr>
            <p:cNvPr id="170" name="Google Shape;170;p18"/>
            <p:cNvGrpSpPr/>
            <p:nvPr/>
          </p:nvGrpSpPr>
          <p:grpSpPr>
            <a:xfrm>
              <a:off x="5845920" y="3597789"/>
              <a:ext cx="2748662" cy="2748662"/>
              <a:chOff x="0" y="0"/>
              <a:chExt cx="812800" cy="812800"/>
            </a:xfrm>
          </p:grpSpPr>
          <p:sp>
            <p:nvSpPr>
              <p:cNvPr id="171" name="Google Shape;17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2" name="Google Shape;172;p18"/>
              <p:cNvSpPr txBox="1"/>
              <p:nvPr/>
            </p:nvSpPr>
            <p:spPr>
              <a:xfrm>
                <a:off x="76200" y="19050"/>
                <a:ext cx="660400" cy="717550"/>
              </a:xfrm>
              <a:prstGeom prst="rect">
                <a:avLst/>
              </a:prstGeom>
              <a:noFill/>
              <a:ln>
                <a:noFill/>
              </a:ln>
            </p:spPr>
            <p:txBody>
              <a:bodyPr anchorCtr="0" anchor="ctr" bIns="21325" lIns="21325" spcFirstLastPara="1" rIns="21325" wrap="square" tIns="21325">
                <a:noAutofit/>
              </a:bodyPr>
              <a:lstStyle/>
              <a:p>
                <a:pPr indent="0" lvl="0" marL="0" marR="0" rtl="0" algn="ctr">
                  <a:lnSpc>
                    <a:spcPct val="19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3" name="Google Shape;173;p18"/>
            <p:cNvGrpSpPr/>
            <p:nvPr/>
          </p:nvGrpSpPr>
          <p:grpSpPr>
            <a:xfrm>
              <a:off x="744386" y="3130800"/>
              <a:ext cx="3682640" cy="3682640"/>
              <a:chOff x="0" y="0"/>
              <a:chExt cx="812800" cy="812800"/>
            </a:xfrm>
          </p:grpSpPr>
          <p:sp>
            <p:nvSpPr>
              <p:cNvPr id="174" name="Google Shape;17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5" name="Google Shape;175;p18"/>
              <p:cNvSpPr txBox="1"/>
              <p:nvPr/>
            </p:nvSpPr>
            <p:spPr>
              <a:xfrm>
                <a:off x="76200" y="19050"/>
                <a:ext cx="660400" cy="717550"/>
              </a:xfrm>
              <a:prstGeom prst="rect">
                <a:avLst/>
              </a:prstGeom>
              <a:noFill/>
              <a:ln>
                <a:noFill/>
              </a:ln>
            </p:spPr>
            <p:txBody>
              <a:bodyPr anchorCtr="0" anchor="ctr" bIns="21325" lIns="21325" spcFirstLastPara="1" rIns="21325" wrap="square" tIns="21325">
                <a:noAutofit/>
              </a:bodyPr>
              <a:lstStyle/>
              <a:p>
                <a:pPr indent="0" lvl="0" marL="0" marR="0" rtl="0" algn="ctr">
                  <a:lnSpc>
                    <a:spcPct val="19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6" name="Google Shape;176;p18"/>
            <p:cNvGrpSpPr/>
            <p:nvPr/>
          </p:nvGrpSpPr>
          <p:grpSpPr>
            <a:xfrm>
              <a:off x="0" y="405629"/>
              <a:ext cx="2008680" cy="2008680"/>
              <a:chOff x="0" y="0"/>
              <a:chExt cx="812800" cy="812800"/>
            </a:xfrm>
          </p:grpSpPr>
          <p:sp>
            <p:nvSpPr>
              <p:cNvPr id="177" name="Google Shape;17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8" name="Google Shape;178;p18"/>
              <p:cNvSpPr txBox="1"/>
              <p:nvPr/>
            </p:nvSpPr>
            <p:spPr>
              <a:xfrm>
                <a:off x="76200" y="19050"/>
                <a:ext cx="660400" cy="717550"/>
              </a:xfrm>
              <a:prstGeom prst="rect">
                <a:avLst/>
              </a:prstGeom>
              <a:noFill/>
              <a:ln>
                <a:noFill/>
              </a:ln>
            </p:spPr>
            <p:txBody>
              <a:bodyPr anchorCtr="0" anchor="ctr" bIns="21325" lIns="21325" spcFirstLastPara="1" rIns="21325" wrap="square" tIns="21325">
                <a:noAutofit/>
              </a:bodyPr>
              <a:lstStyle/>
              <a:p>
                <a:pPr indent="0" lvl="0" marL="0" marR="0" rtl="0" algn="ctr">
                  <a:lnSpc>
                    <a:spcPct val="19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9" name="Google Shape;179;p18"/>
            <p:cNvGrpSpPr/>
            <p:nvPr/>
          </p:nvGrpSpPr>
          <p:grpSpPr>
            <a:xfrm>
              <a:off x="4164302" y="0"/>
              <a:ext cx="2496884" cy="2496884"/>
              <a:chOff x="0" y="0"/>
              <a:chExt cx="812800" cy="812800"/>
            </a:xfrm>
          </p:grpSpPr>
          <p:sp>
            <p:nvSpPr>
              <p:cNvPr id="180" name="Google Shape;18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1" name="Google Shape;181;p18"/>
              <p:cNvSpPr txBox="1"/>
              <p:nvPr/>
            </p:nvSpPr>
            <p:spPr>
              <a:xfrm>
                <a:off x="76200" y="19050"/>
                <a:ext cx="660400" cy="717550"/>
              </a:xfrm>
              <a:prstGeom prst="rect">
                <a:avLst/>
              </a:prstGeom>
              <a:noFill/>
              <a:ln>
                <a:noFill/>
              </a:ln>
            </p:spPr>
            <p:txBody>
              <a:bodyPr anchorCtr="0" anchor="ctr" bIns="21325" lIns="21325" spcFirstLastPara="1" rIns="21325" wrap="square" tIns="21325">
                <a:noAutofit/>
              </a:bodyPr>
              <a:lstStyle/>
              <a:p>
                <a:pPr indent="0" lvl="0" marL="0" marR="0" rtl="0" algn="ctr">
                  <a:lnSpc>
                    <a:spcPct val="19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2" name="Google Shape;182;p18"/>
            <p:cNvGrpSpPr/>
            <p:nvPr/>
          </p:nvGrpSpPr>
          <p:grpSpPr>
            <a:xfrm>
              <a:off x="3281172" y="7397181"/>
              <a:ext cx="1766260" cy="1766260"/>
              <a:chOff x="0" y="0"/>
              <a:chExt cx="812800" cy="812800"/>
            </a:xfrm>
          </p:grpSpPr>
          <p:sp>
            <p:nvSpPr>
              <p:cNvPr id="183" name="Google Shape;18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4" name="Google Shape;184;p18"/>
              <p:cNvSpPr txBox="1"/>
              <p:nvPr/>
            </p:nvSpPr>
            <p:spPr>
              <a:xfrm>
                <a:off x="76200" y="19050"/>
                <a:ext cx="660400" cy="717550"/>
              </a:xfrm>
              <a:prstGeom prst="rect">
                <a:avLst/>
              </a:prstGeom>
              <a:noFill/>
              <a:ln>
                <a:noFill/>
              </a:ln>
            </p:spPr>
            <p:txBody>
              <a:bodyPr anchorCtr="0" anchor="ctr" bIns="21325" lIns="21325" spcFirstLastPara="1" rIns="21325" wrap="square" tIns="21325">
                <a:noAutofit/>
              </a:bodyPr>
              <a:lstStyle/>
              <a:p>
                <a:pPr indent="0" lvl="0" marL="0" marR="0" rtl="0" algn="ctr">
                  <a:lnSpc>
                    <a:spcPct val="194388"/>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5" name="Google Shape;185;p18"/>
            <p:cNvSpPr txBox="1"/>
            <p:nvPr/>
          </p:nvSpPr>
          <p:spPr>
            <a:xfrm>
              <a:off x="1314244" y="4625541"/>
              <a:ext cx="2542924" cy="559144"/>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1300" u="none" cap="none" strike="noStrike">
                  <a:solidFill>
                    <a:srgbClr val="92FFD5"/>
                  </a:solidFill>
                  <a:latin typeface="Palanquin Dark"/>
                  <a:ea typeface="Palanquin Dark"/>
                  <a:cs typeface="Palanquin Dark"/>
                  <a:sym typeface="Palanquin Dark"/>
                </a:rPr>
                <a:t>Main Point</a:t>
              </a:r>
              <a:endParaRPr sz="700"/>
            </a:p>
          </p:txBody>
        </p:sp>
        <p:sp>
          <p:nvSpPr>
            <p:cNvPr id="186" name="Google Shape;186;p18"/>
            <p:cNvSpPr txBox="1"/>
            <p:nvPr/>
          </p:nvSpPr>
          <p:spPr>
            <a:xfrm>
              <a:off x="275938" y="1017538"/>
              <a:ext cx="1456803" cy="559144"/>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1300" u="none" cap="none" strike="noStrike">
                  <a:solidFill>
                    <a:srgbClr val="92FFD5"/>
                  </a:solidFill>
                  <a:latin typeface="Palanquin Dark"/>
                  <a:ea typeface="Palanquin Dark"/>
                  <a:cs typeface="Palanquin Dark"/>
                  <a:sym typeface="Palanquin Dark"/>
                </a:rPr>
                <a:t>Step 1</a:t>
              </a:r>
              <a:endParaRPr sz="700"/>
            </a:p>
          </p:txBody>
        </p:sp>
        <p:sp>
          <p:nvSpPr>
            <p:cNvPr id="187" name="Google Shape;187;p18"/>
            <p:cNvSpPr txBox="1"/>
            <p:nvPr/>
          </p:nvSpPr>
          <p:spPr>
            <a:xfrm>
              <a:off x="3281172" y="8006978"/>
              <a:ext cx="1766260" cy="559144"/>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1300" u="none" cap="none" strike="noStrike">
                  <a:solidFill>
                    <a:srgbClr val="92FFD5"/>
                  </a:solidFill>
                  <a:latin typeface="Palanquin Dark"/>
                  <a:ea typeface="Palanquin Dark"/>
                  <a:cs typeface="Palanquin Dark"/>
                  <a:sym typeface="Palanquin Dark"/>
                </a:rPr>
                <a:t>Step 4</a:t>
              </a:r>
              <a:endParaRPr sz="700"/>
            </a:p>
          </p:txBody>
        </p:sp>
        <p:sp>
          <p:nvSpPr>
            <p:cNvPr id="188" name="Google Shape;188;p18"/>
            <p:cNvSpPr txBox="1"/>
            <p:nvPr/>
          </p:nvSpPr>
          <p:spPr>
            <a:xfrm>
              <a:off x="4305179" y="867460"/>
              <a:ext cx="2187044" cy="559144"/>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1300" u="none" cap="none" strike="noStrike">
                  <a:solidFill>
                    <a:srgbClr val="92FFD5"/>
                  </a:solidFill>
                  <a:latin typeface="Palanquin Dark"/>
                  <a:ea typeface="Palanquin Dark"/>
                  <a:cs typeface="Palanquin Dark"/>
                  <a:sym typeface="Palanquin Dark"/>
                </a:rPr>
                <a:t>Step 2</a:t>
              </a:r>
              <a:endParaRPr sz="700"/>
            </a:p>
          </p:txBody>
        </p:sp>
        <p:sp>
          <p:nvSpPr>
            <p:cNvPr id="189" name="Google Shape;189;p18"/>
            <p:cNvSpPr txBox="1"/>
            <p:nvPr/>
          </p:nvSpPr>
          <p:spPr>
            <a:xfrm>
              <a:off x="5845920" y="4698787"/>
              <a:ext cx="2748662" cy="559144"/>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1300" u="none" cap="none" strike="noStrike">
                  <a:solidFill>
                    <a:srgbClr val="92FFD5"/>
                  </a:solidFill>
                  <a:latin typeface="Palanquin Dark"/>
                  <a:ea typeface="Palanquin Dark"/>
                  <a:cs typeface="Palanquin Dark"/>
                  <a:sym typeface="Palanquin Dark"/>
                </a:rPr>
                <a:t>Step 3</a:t>
              </a:r>
              <a:endParaRPr sz="700"/>
            </a:p>
          </p:txBody>
        </p:sp>
        <p:cxnSp>
          <p:nvCxnSpPr>
            <p:cNvPr id="190" name="Google Shape;190;p18"/>
            <p:cNvCxnSpPr/>
            <p:nvPr/>
          </p:nvCxnSpPr>
          <p:spPr>
            <a:xfrm rot="10800000">
              <a:off x="1382651" y="2302054"/>
              <a:ext cx="467708" cy="990932"/>
            </a:xfrm>
            <a:prstGeom prst="straightConnector1">
              <a:avLst/>
            </a:prstGeom>
            <a:noFill/>
            <a:ln cap="flat" cmpd="sng" w="38100">
              <a:solidFill>
                <a:srgbClr val="FFFFFF"/>
              </a:solidFill>
              <a:prstDash val="solid"/>
              <a:round/>
              <a:headEnd len="sm" w="sm" type="none"/>
              <a:tailEnd len="sm" w="sm" type="none"/>
            </a:ln>
          </p:spPr>
        </p:cxnSp>
        <p:cxnSp>
          <p:nvCxnSpPr>
            <p:cNvPr id="191" name="Google Shape;191;p18"/>
            <p:cNvCxnSpPr/>
            <p:nvPr/>
          </p:nvCxnSpPr>
          <p:spPr>
            <a:xfrm rot="10800000">
              <a:off x="3312674" y="6627852"/>
              <a:ext cx="426076" cy="882471"/>
            </a:xfrm>
            <a:prstGeom prst="straightConnector1">
              <a:avLst/>
            </a:prstGeom>
            <a:noFill/>
            <a:ln cap="flat" cmpd="sng" w="38100">
              <a:solidFill>
                <a:srgbClr val="FFFFFF"/>
              </a:solidFill>
              <a:prstDash val="solid"/>
              <a:round/>
              <a:headEnd len="sm" w="sm" type="none"/>
              <a:tailEnd len="sm" w="sm" type="none"/>
            </a:ln>
          </p:spPr>
        </p:cxnSp>
        <p:cxnSp>
          <p:nvCxnSpPr>
            <p:cNvPr id="192" name="Google Shape;192;p18"/>
            <p:cNvCxnSpPr/>
            <p:nvPr/>
          </p:nvCxnSpPr>
          <p:spPr>
            <a:xfrm flipH="1">
              <a:off x="3581885" y="2302054"/>
              <a:ext cx="1182084" cy="1182084"/>
            </a:xfrm>
            <a:prstGeom prst="straightConnector1">
              <a:avLst/>
            </a:prstGeom>
            <a:noFill/>
            <a:ln cap="flat" cmpd="sng" w="38100">
              <a:solidFill>
                <a:srgbClr val="FFFFFF"/>
              </a:solidFill>
              <a:prstDash val="solid"/>
              <a:round/>
              <a:headEnd len="sm" w="sm" type="none"/>
              <a:tailEnd len="sm" w="sm" type="none"/>
            </a:ln>
          </p:spPr>
        </p:cxnSp>
        <p:cxnSp>
          <p:nvCxnSpPr>
            <p:cNvPr id="193" name="Google Shape;193;p18"/>
            <p:cNvCxnSpPr/>
            <p:nvPr/>
          </p:nvCxnSpPr>
          <p:spPr>
            <a:xfrm rot="10800000">
              <a:off x="4427027" y="4972120"/>
              <a:ext cx="1418893" cy="0"/>
            </a:xfrm>
            <a:prstGeom prst="straightConnector1">
              <a:avLst/>
            </a:prstGeom>
            <a:noFill/>
            <a:ln cap="flat" cmpd="sng" w="38100">
              <a:solidFill>
                <a:srgbClr val="FFFFFF"/>
              </a:solidFill>
              <a:prstDash val="solid"/>
              <a:round/>
              <a:headEnd len="sm" w="sm" type="none"/>
              <a:tailEnd len="sm" w="sm" type="none"/>
            </a:ln>
          </p:spPr>
        </p:cxnSp>
      </p:grpSp>
      <p:sp>
        <p:nvSpPr>
          <p:cNvPr id="194" name="Google Shape;194;p18"/>
          <p:cNvSpPr txBox="1"/>
          <p:nvPr/>
        </p:nvSpPr>
        <p:spPr>
          <a:xfrm>
            <a:off x="4957820" y="1618662"/>
            <a:ext cx="3517800" cy="453300"/>
          </a:xfrm>
          <a:prstGeom prst="rect">
            <a:avLst/>
          </a:prstGeom>
          <a:noFill/>
          <a:ln>
            <a:noFill/>
          </a:ln>
        </p:spPr>
        <p:txBody>
          <a:bodyPr anchorCtr="0" anchor="t" bIns="0" lIns="0" spcFirstLastPara="1" rIns="0" wrap="square" tIns="0">
            <a:spAutoFit/>
          </a:bodyPr>
          <a:lstStyle/>
          <a:p>
            <a:pPr indent="0" lvl="0" marL="0" marR="0" rtl="0" algn="l">
              <a:lnSpc>
                <a:spcPct val="95002"/>
              </a:lnSpc>
              <a:spcBef>
                <a:spcPts val="0"/>
              </a:spcBef>
              <a:spcAft>
                <a:spcPts val="0"/>
              </a:spcAft>
              <a:buNone/>
            </a:pPr>
            <a:r>
              <a:rPr b="0" i="0" lang="en" sz="3100" u="none" cap="none" strike="noStrike">
                <a:solidFill>
                  <a:srgbClr val="FFFFFF"/>
                </a:solidFill>
                <a:latin typeface="Archivo Black"/>
                <a:ea typeface="Archivo Black"/>
                <a:cs typeface="Archivo Black"/>
                <a:sym typeface="Archivo Black"/>
              </a:rPr>
              <a:t>Add Your Title</a:t>
            </a:r>
            <a:endParaRPr sz="700"/>
          </a:p>
        </p:txBody>
      </p:sp>
      <p:sp>
        <p:nvSpPr>
          <p:cNvPr id="195" name="Google Shape;195;p18"/>
          <p:cNvSpPr txBox="1"/>
          <p:nvPr/>
        </p:nvSpPr>
        <p:spPr>
          <a:xfrm>
            <a:off x="4957820" y="1081750"/>
            <a:ext cx="2531100" cy="354000"/>
          </a:xfrm>
          <a:prstGeom prst="rect">
            <a:avLst/>
          </a:prstGeom>
          <a:noFill/>
          <a:ln>
            <a:noFill/>
          </a:ln>
        </p:spPr>
        <p:txBody>
          <a:bodyPr anchorCtr="0" anchor="t" bIns="0" lIns="0" spcFirstLastPara="1" rIns="0" wrap="square" tIns="0">
            <a:spAutoFit/>
          </a:bodyPr>
          <a:lstStyle/>
          <a:p>
            <a:pPr indent="0" lvl="0" marL="0" marR="0" rtl="0" algn="l">
              <a:lnSpc>
                <a:spcPct val="139995"/>
              </a:lnSpc>
              <a:spcBef>
                <a:spcPts val="0"/>
              </a:spcBef>
              <a:spcAft>
                <a:spcPts val="0"/>
              </a:spcAft>
              <a:buNone/>
            </a:pPr>
            <a:r>
              <a:rPr b="0" i="0" lang="en" sz="2300" u="none" cap="none" strike="noStrike">
                <a:solidFill>
                  <a:srgbClr val="92FFD5"/>
                </a:solidFill>
                <a:latin typeface="Palanquin Dark"/>
                <a:ea typeface="Palanquin Dark"/>
                <a:cs typeface="Palanquin Dark"/>
                <a:sym typeface="Palanquin Dark"/>
              </a:rPr>
              <a:t>Main Point</a:t>
            </a:r>
            <a:endParaRPr sz="700"/>
          </a:p>
        </p:txBody>
      </p:sp>
      <p:sp>
        <p:nvSpPr>
          <p:cNvPr id="196" name="Google Shape;196;p18"/>
          <p:cNvSpPr txBox="1"/>
          <p:nvPr/>
        </p:nvSpPr>
        <p:spPr>
          <a:xfrm>
            <a:off x="4957820" y="2514768"/>
            <a:ext cx="3517800" cy="1337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Lorem ipsum dolor sit amet, consectetur adipiscing elit. Mauris gravida sodales odio, et mollis dui facilisis id. Curabitur euismod accumsan consequat. Nam blandit volutpat purus ut ornare. Donec volupat dictum accumsan. Nam mattis et elit non vestibulum. Vestibulum mattis turpis diam, a iaculis odio pretium quis. Aliquam fringilla tempus metus, sed rhoncus lorem condimentum mattis. </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37171"/>
        </a:solidFill>
      </p:bgPr>
    </p:bg>
    <p:spTree>
      <p:nvGrpSpPr>
        <p:cNvPr id="200" name="Shape 200"/>
        <p:cNvGrpSpPr/>
        <p:nvPr/>
      </p:nvGrpSpPr>
      <p:grpSpPr>
        <a:xfrm>
          <a:off x="0" y="0"/>
          <a:ext cx="0" cy="0"/>
          <a:chOff x="0" y="0"/>
          <a:chExt cx="0" cy="0"/>
        </a:xfrm>
      </p:grpSpPr>
      <p:pic>
        <p:nvPicPr>
          <p:cNvPr id="201" name="Google Shape;201;p19"/>
          <p:cNvPicPr preferRelativeResize="0"/>
          <p:nvPr/>
        </p:nvPicPr>
        <p:blipFill rotWithShape="1">
          <a:blip r:embed="rId3">
            <a:alphaModFix/>
          </a:blip>
          <a:srcRect b="138" l="5766" r="5765" t="25285"/>
          <a:stretch/>
        </p:blipFill>
        <p:spPr>
          <a:xfrm>
            <a:off x="2955071" y="0"/>
            <a:ext cx="3233857" cy="5143500"/>
          </a:xfrm>
          <a:prstGeom prst="rect">
            <a:avLst/>
          </a:prstGeom>
          <a:noFill/>
          <a:ln>
            <a:noFill/>
          </a:ln>
        </p:spPr>
      </p:pic>
      <p:sp>
        <p:nvSpPr>
          <p:cNvPr id="202" name="Google Shape;202;p19"/>
          <p:cNvSpPr txBox="1"/>
          <p:nvPr/>
        </p:nvSpPr>
        <p:spPr>
          <a:xfrm>
            <a:off x="6647427" y="1845674"/>
            <a:ext cx="2108491" cy="522288"/>
          </a:xfrm>
          <a:prstGeom prst="rect">
            <a:avLst/>
          </a:prstGeom>
          <a:noFill/>
          <a:ln>
            <a:noFill/>
          </a:ln>
        </p:spPr>
        <p:txBody>
          <a:bodyPr anchorCtr="0" anchor="t" bIns="0" lIns="0" spcFirstLastPara="1" rIns="0" wrap="square" tIns="0">
            <a:spAutoFit/>
          </a:bodyPr>
          <a:lstStyle/>
          <a:p>
            <a:pPr indent="0" lvl="0" marL="0" marR="0" rtl="0" algn="ctr">
              <a:lnSpc>
                <a:spcPct val="95000"/>
              </a:lnSpc>
              <a:spcBef>
                <a:spcPts val="0"/>
              </a:spcBef>
              <a:spcAft>
                <a:spcPts val="0"/>
              </a:spcAft>
              <a:buNone/>
            </a:pPr>
            <a:r>
              <a:rPr b="0" i="0" lang="en" sz="4000" u="none" cap="none" strike="noStrike">
                <a:solidFill>
                  <a:srgbClr val="FFFFFF"/>
                </a:solidFill>
                <a:latin typeface="Archivo Black"/>
                <a:ea typeface="Archivo Black"/>
                <a:cs typeface="Archivo Black"/>
                <a:sym typeface="Archivo Black"/>
              </a:rPr>
              <a:t>69%</a:t>
            </a:r>
            <a:endParaRPr sz="700"/>
          </a:p>
        </p:txBody>
      </p:sp>
      <p:sp>
        <p:nvSpPr>
          <p:cNvPr id="203" name="Google Shape;203;p19"/>
          <p:cNvSpPr txBox="1"/>
          <p:nvPr/>
        </p:nvSpPr>
        <p:spPr>
          <a:xfrm>
            <a:off x="388043" y="1845674"/>
            <a:ext cx="2108491" cy="522288"/>
          </a:xfrm>
          <a:prstGeom prst="rect">
            <a:avLst/>
          </a:prstGeom>
          <a:noFill/>
          <a:ln>
            <a:noFill/>
          </a:ln>
        </p:spPr>
        <p:txBody>
          <a:bodyPr anchorCtr="0" anchor="t" bIns="0" lIns="0" spcFirstLastPara="1" rIns="0" wrap="square" tIns="0">
            <a:spAutoFit/>
          </a:bodyPr>
          <a:lstStyle/>
          <a:p>
            <a:pPr indent="0" lvl="0" marL="0" marR="0" rtl="0" algn="ctr">
              <a:lnSpc>
                <a:spcPct val="95000"/>
              </a:lnSpc>
              <a:spcBef>
                <a:spcPts val="0"/>
              </a:spcBef>
              <a:spcAft>
                <a:spcPts val="0"/>
              </a:spcAft>
              <a:buNone/>
            </a:pPr>
            <a:r>
              <a:rPr b="0" i="0" lang="en" sz="4000" u="none" cap="none" strike="noStrike">
                <a:solidFill>
                  <a:srgbClr val="FFFFFF"/>
                </a:solidFill>
                <a:latin typeface="Archivo Black"/>
                <a:ea typeface="Archivo Black"/>
                <a:cs typeface="Archivo Black"/>
                <a:sym typeface="Archivo Black"/>
              </a:rPr>
              <a:t>42%</a:t>
            </a:r>
            <a:endParaRPr sz="700"/>
          </a:p>
        </p:txBody>
      </p:sp>
      <p:sp>
        <p:nvSpPr>
          <p:cNvPr id="204" name="Google Shape;204;p19"/>
          <p:cNvSpPr txBox="1"/>
          <p:nvPr/>
        </p:nvSpPr>
        <p:spPr>
          <a:xfrm>
            <a:off x="6860441" y="3287227"/>
            <a:ext cx="1682400" cy="363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Elaborate on what</a:t>
            </a:r>
            <a:endParaRPr sz="700"/>
          </a:p>
          <a:p>
            <a:pPr indent="0" lvl="0" marL="0" marR="0" rtl="0" algn="ct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you want to discuss.</a:t>
            </a:r>
            <a:endParaRPr sz="700"/>
          </a:p>
        </p:txBody>
      </p:sp>
      <p:sp>
        <p:nvSpPr>
          <p:cNvPr id="205" name="Google Shape;205;p19"/>
          <p:cNvSpPr txBox="1"/>
          <p:nvPr/>
        </p:nvSpPr>
        <p:spPr>
          <a:xfrm>
            <a:off x="601058" y="3287227"/>
            <a:ext cx="1682400" cy="363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Elaborate on what</a:t>
            </a:r>
            <a:endParaRPr sz="700"/>
          </a:p>
          <a:p>
            <a:pPr indent="0" lvl="0" marL="0" marR="0" rtl="0" algn="ct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you want to discuss.</a:t>
            </a:r>
            <a:endParaRPr sz="700"/>
          </a:p>
        </p:txBody>
      </p:sp>
      <p:sp>
        <p:nvSpPr>
          <p:cNvPr id="206" name="Google Shape;206;p19"/>
          <p:cNvSpPr txBox="1"/>
          <p:nvPr/>
        </p:nvSpPr>
        <p:spPr>
          <a:xfrm>
            <a:off x="248633" y="2721250"/>
            <a:ext cx="2387313" cy="385342"/>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 sz="2300" u="none" cap="none" strike="noStrike">
                <a:solidFill>
                  <a:srgbClr val="92FFD5"/>
                </a:solidFill>
                <a:latin typeface="Palanquin Dark"/>
                <a:ea typeface="Palanquin Dark"/>
                <a:cs typeface="Palanquin Dark"/>
                <a:sym typeface="Palanquin Dark"/>
              </a:rPr>
              <a:t>Main Point</a:t>
            </a:r>
            <a:endParaRPr sz="700"/>
          </a:p>
        </p:txBody>
      </p:sp>
      <p:sp>
        <p:nvSpPr>
          <p:cNvPr id="207" name="Google Shape;207;p19"/>
          <p:cNvSpPr txBox="1"/>
          <p:nvPr/>
        </p:nvSpPr>
        <p:spPr>
          <a:xfrm>
            <a:off x="6508016" y="2721250"/>
            <a:ext cx="2387313" cy="385342"/>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 sz="2300" u="none" cap="none" strike="noStrike">
                <a:solidFill>
                  <a:srgbClr val="92FFD5"/>
                </a:solidFill>
                <a:latin typeface="Palanquin Dark"/>
                <a:ea typeface="Palanquin Dark"/>
                <a:cs typeface="Palanquin Dark"/>
                <a:sym typeface="Palanquin Dark"/>
              </a:rPr>
              <a:t>Main Point</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92FFD5"/>
      </a:dk1>
      <a:lt1>
        <a:srgbClr val="037171"/>
      </a:lt1>
      <a:dk2>
        <a:srgbClr val="FFFFFF"/>
      </a:dk2>
      <a:lt2>
        <a:srgbClr val="888888"/>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