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Marcellus"/>
      <p:regular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font" Target="fonts/Marcellus-regular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8F2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8688711" y="811707"/>
            <a:ext cx="8570644" cy="8446648"/>
            <a:chOff x="0" y="-57150"/>
            <a:chExt cx="2257274" cy="2224617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2257274" cy="2167467"/>
            </a:xfrm>
            <a:custGeom>
              <a:rect b="b" l="l" r="r" t="t"/>
              <a:pathLst>
                <a:path extrusionOk="0" h="2167467" w="2257274">
                  <a:moveTo>
                    <a:pt x="72265" y="0"/>
                  </a:moveTo>
                  <a:lnTo>
                    <a:pt x="2185009" y="0"/>
                  </a:lnTo>
                  <a:cubicBezTo>
                    <a:pt x="2204175" y="0"/>
                    <a:pt x="2222556" y="7614"/>
                    <a:pt x="2236108" y="21166"/>
                  </a:cubicBezTo>
                  <a:cubicBezTo>
                    <a:pt x="2249661" y="34718"/>
                    <a:pt x="2257274" y="53099"/>
                    <a:pt x="2257274" y="72265"/>
                  </a:cubicBezTo>
                  <a:lnTo>
                    <a:pt x="2257274" y="2095202"/>
                  </a:lnTo>
                  <a:cubicBezTo>
                    <a:pt x="2257274" y="2114368"/>
                    <a:pt x="2249661" y="2132749"/>
                    <a:pt x="2236108" y="2146301"/>
                  </a:cubicBezTo>
                  <a:cubicBezTo>
                    <a:pt x="2222556" y="2159853"/>
                    <a:pt x="2204175" y="2167467"/>
                    <a:pt x="2185009" y="2167467"/>
                  </a:cubicBezTo>
                  <a:lnTo>
                    <a:pt x="72265" y="2167467"/>
                  </a:lnTo>
                  <a:cubicBezTo>
                    <a:pt x="53099" y="2167467"/>
                    <a:pt x="34718" y="2159853"/>
                    <a:pt x="21166" y="2146301"/>
                  </a:cubicBezTo>
                  <a:cubicBezTo>
                    <a:pt x="7614" y="2132749"/>
                    <a:pt x="0" y="2114368"/>
                    <a:pt x="0" y="2095202"/>
                  </a:cubicBezTo>
                  <a:lnTo>
                    <a:pt x="0" y="72265"/>
                  </a:lnTo>
                  <a:cubicBezTo>
                    <a:pt x="0" y="53099"/>
                    <a:pt x="7614" y="34718"/>
                    <a:pt x="21166" y="21166"/>
                  </a:cubicBezTo>
                  <a:cubicBezTo>
                    <a:pt x="34718" y="7614"/>
                    <a:pt x="53099" y="0"/>
                    <a:pt x="72265" y="0"/>
                  </a:cubicBezTo>
                  <a:close/>
                </a:path>
              </a:pathLst>
            </a:custGeom>
            <a:solidFill>
              <a:srgbClr val="C5B8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 txBox="1"/>
            <p:nvPr/>
          </p:nvSpPr>
          <p:spPr>
            <a:xfrm>
              <a:off x="0" y="-57150"/>
              <a:ext cx="2257200" cy="222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1419" l="0" r="8867" t="0"/>
          <a:stretch/>
        </p:blipFill>
        <p:spPr>
          <a:xfrm>
            <a:off x="7187550" y="350275"/>
            <a:ext cx="11100452" cy="993672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947725" y="991300"/>
            <a:ext cx="6915000" cy="4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69F"/>
              </a:buClr>
              <a:buSzPts val="13500"/>
              <a:buFont typeface="Marcellus"/>
              <a:buNone/>
              <a:defRPr i="0" sz="135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2" type="title"/>
          </p:nvPr>
        </p:nvSpPr>
        <p:spPr>
          <a:xfrm>
            <a:off x="947725" y="8755250"/>
            <a:ext cx="69150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69F"/>
              </a:buClr>
              <a:buSzPts val="2900"/>
              <a:buFont typeface="Roboto"/>
              <a:buNone/>
              <a:defRPr i="0" sz="2900" u="none" cap="none" strike="noStrike">
                <a:solidFill>
                  <a:srgbClr val="4C369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2DAE84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6676749" y="838476"/>
            <a:ext cx="10582673" cy="8419920"/>
            <a:chOff x="0" y="-57150"/>
            <a:chExt cx="3179412" cy="2529644"/>
          </a:xfrm>
        </p:grpSpPr>
        <p:sp>
          <p:nvSpPr>
            <p:cNvPr id="24" name="Google Shape;24;p4"/>
            <p:cNvSpPr/>
            <p:nvPr/>
          </p:nvSpPr>
          <p:spPr>
            <a:xfrm>
              <a:off x="0" y="0"/>
              <a:ext cx="3179412" cy="2472494"/>
            </a:xfrm>
            <a:custGeom>
              <a:rect b="b" l="l" r="r" t="t"/>
              <a:pathLst>
                <a:path extrusionOk="0" h="2472494" w="3179412">
                  <a:moveTo>
                    <a:pt x="58526" y="0"/>
                  </a:moveTo>
                  <a:lnTo>
                    <a:pt x="3120886" y="0"/>
                  </a:lnTo>
                  <a:cubicBezTo>
                    <a:pt x="3136408" y="0"/>
                    <a:pt x="3151294" y="6166"/>
                    <a:pt x="3162270" y="17142"/>
                  </a:cubicBezTo>
                  <a:cubicBezTo>
                    <a:pt x="3173246" y="28118"/>
                    <a:pt x="3179412" y="43004"/>
                    <a:pt x="3179412" y="58526"/>
                  </a:cubicBezTo>
                  <a:lnTo>
                    <a:pt x="3179412" y="2413968"/>
                  </a:lnTo>
                  <a:cubicBezTo>
                    <a:pt x="3179412" y="2446291"/>
                    <a:pt x="3153209" y="2472494"/>
                    <a:pt x="3120886" y="2472494"/>
                  </a:cubicBezTo>
                  <a:lnTo>
                    <a:pt x="58526" y="2472494"/>
                  </a:lnTo>
                  <a:cubicBezTo>
                    <a:pt x="43004" y="2472494"/>
                    <a:pt x="28118" y="2466328"/>
                    <a:pt x="17142" y="2455352"/>
                  </a:cubicBezTo>
                  <a:cubicBezTo>
                    <a:pt x="6166" y="2444376"/>
                    <a:pt x="0" y="2429490"/>
                    <a:pt x="0" y="2413968"/>
                  </a:cubicBezTo>
                  <a:lnTo>
                    <a:pt x="0" y="58526"/>
                  </a:lnTo>
                  <a:cubicBezTo>
                    <a:pt x="0" y="43004"/>
                    <a:pt x="6166" y="28118"/>
                    <a:pt x="17142" y="17142"/>
                  </a:cubicBezTo>
                  <a:cubicBezTo>
                    <a:pt x="28118" y="6166"/>
                    <a:pt x="43004" y="0"/>
                    <a:pt x="58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 txBox="1"/>
            <p:nvPr/>
          </p:nvSpPr>
          <p:spPr>
            <a:xfrm>
              <a:off x="0" y="-57150"/>
              <a:ext cx="3179400" cy="25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4"/>
          <p:cNvGrpSpPr/>
          <p:nvPr/>
        </p:nvGrpSpPr>
        <p:grpSpPr>
          <a:xfrm>
            <a:off x="15438661" y="1700467"/>
            <a:ext cx="920065" cy="917689"/>
            <a:chOff x="0" y="0"/>
            <a:chExt cx="1336915" cy="1333462"/>
          </a:xfrm>
        </p:grpSpPr>
        <p:sp>
          <p:nvSpPr>
            <p:cNvPr id="27" name="Google Shape;27;p4"/>
            <p:cNvSpPr/>
            <p:nvPr/>
          </p:nvSpPr>
          <p:spPr>
            <a:xfrm>
              <a:off x="0" y="0"/>
              <a:ext cx="1336915" cy="1333462"/>
            </a:xfrm>
            <a:custGeom>
              <a:rect b="b" l="l" r="r" t="t"/>
              <a:pathLst>
                <a:path extrusionOk="0" h="1333462" w="1336915">
                  <a:moveTo>
                    <a:pt x="668457" y="0"/>
                  </a:moveTo>
                  <a:cubicBezTo>
                    <a:pt x="299279" y="0"/>
                    <a:pt x="0" y="298506"/>
                    <a:pt x="0" y="666731"/>
                  </a:cubicBezTo>
                  <a:cubicBezTo>
                    <a:pt x="0" y="1034956"/>
                    <a:pt x="299279" y="1333462"/>
                    <a:pt x="668457" y="1333462"/>
                  </a:cubicBezTo>
                  <a:cubicBezTo>
                    <a:pt x="1037636" y="1333462"/>
                    <a:pt x="1336915" y="1034956"/>
                    <a:pt x="1336915" y="666731"/>
                  </a:cubicBezTo>
                  <a:cubicBezTo>
                    <a:pt x="1336915" y="298506"/>
                    <a:pt x="1037636" y="0"/>
                    <a:pt x="668457" y="0"/>
                  </a:cubicBezTo>
                  <a:close/>
                </a:path>
              </a:pathLst>
            </a:custGeom>
            <a:solidFill>
              <a:srgbClr val="FA63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 txBox="1"/>
            <p:nvPr/>
          </p:nvSpPr>
          <p:spPr>
            <a:xfrm>
              <a:off x="125336" y="48812"/>
              <a:ext cx="1086300" cy="11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/>
            </a:p>
          </p:txBody>
        </p:sp>
      </p:grpSp>
      <p:cxnSp>
        <p:nvCxnSpPr>
          <p:cNvPr id="29" name="Google Shape;29;p4"/>
          <p:cNvCxnSpPr/>
          <p:nvPr/>
        </p:nvCxnSpPr>
        <p:spPr>
          <a:xfrm>
            <a:off x="7577369" y="2905342"/>
            <a:ext cx="8781300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" name="Google Shape;30;p4"/>
          <p:cNvGrpSpPr/>
          <p:nvPr/>
        </p:nvGrpSpPr>
        <p:grpSpPr>
          <a:xfrm>
            <a:off x="15438661" y="3192573"/>
            <a:ext cx="920065" cy="917689"/>
            <a:chOff x="0" y="0"/>
            <a:chExt cx="1336915" cy="1333462"/>
          </a:xfrm>
        </p:grpSpPr>
        <p:sp>
          <p:nvSpPr>
            <p:cNvPr id="31" name="Google Shape;31;p4"/>
            <p:cNvSpPr/>
            <p:nvPr/>
          </p:nvSpPr>
          <p:spPr>
            <a:xfrm>
              <a:off x="0" y="0"/>
              <a:ext cx="1336915" cy="1333462"/>
            </a:xfrm>
            <a:custGeom>
              <a:rect b="b" l="l" r="r" t="t"/>
              <a:pathLst>
                <a:path extrusionOk="0" h="1333462" w="1336915">
                  <a:moveTo>
                    <a:pt x="668457" y="0"/>
                  </a:moveTo>
                  <a:cubicBezTo>
                    <a:pt x="299279" y="0"/>
                    <a:pt x="0" y="298506"/>
                    <a:pt x="0" y="666731"/>
                  </a:cubicBezTo>
                  <a:cubicBezTo>
                    <a:pt x="0" y="1034956"/>
                    <a:pt x="299279" y="1333462"/>
                    <a:pt x="668457" y="1333462"/>
                  </a:cubicBezTo>
                  <a:cubicBezTo>
                    <a:pt x="1037636" y="1333462"/>
                    <a:pt x="1336915" y="1034956"/>
                    <a:pt x="1336915" y="666731"/>
                  </a:cubicBezTo>
                  <a:cubicBezTo>
                    <a:pt x="1336915" y="298506"/>
                    <a:pt x="1037636" y="0"/>
                    <a:pt x="668457" y="0"/>
                  </a:cubicBezTo>
                  <a:close/>
                </a:path>
              </a:pathLst>
            </a:custGeom>
            <a:solidFill>
              <a:srgbClr val="FA63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 txBox="1"/>
            <p:nvPr/>
          </p:nvSpPr>
          <p:spPr>
            <a:xfrm>
              <a:off x="125336" y="48812"/>
              <a:ext cx="1086300" cy="11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05</a:t>
              </a:r>
              <a:endParaRPr/>
            </a:p>
          </p:txBody>
        </p:sp>
      </p:grpSp>
      <p:cxnSp>
        <p:nvCxnSpPr>
          <p:cNvPr id="33" name="Google Shape;33;p4"/>
          <p:cNvCxnSpPr/>
          <p:nvPr/>
        </p:nvCxnSpPr>
        <p:spPr>
          <a:xfrm>
            <a:off x="7577369" y="4397447"/>
            <a:ext cx="8781300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4" name="Google Shape;34;p4"/>
          <p:cNvGrpSpPr/>
          <p:nvPr/>
        </p:nvGrpSpPr>
        <p:grpSpPr>
          <a:xfrm>
            <a:off x="15438661" y="4684679"/>
            <a:ext cx="920065" cy="917689"/>
            <a:chOff x="0" y="0"/>
            <a:chExt cx="1336915" cy="1333462"/>
          </a:xfrm>
        </p:grpSpPr>
        <p:sp>
          <p:nvSpPr>
            <p:cNvPr id="35" name="Google Shape;35;p4"/>
            <p:cNvSpPr/>
            <p:nvPr/>
          </p:nvSpPr>
          <p:spPr>
            <a:xfrm>
              <a:off x="0" y="0"/>
              <a:ext cx="1336915" cy="1333462"/>
            </a:xfrm>
            <a:custGeom>
              <a:rect b="b" l="l" r="r" t="t"/>
              <a:pathLst>
                <a:path extrusionOk="0" h="1333462" w="1336915">
                  <a:moveTo>
                    <a:pt x="668457" y="0"/>
                  </a:moveTo>
                  <a:cubicBezTo>
                    <a:pt x="299279" y="0"/>
                    <a:pt x="0" y="298506"/>
                    <a:pt x="0" y="666731"/>
                  </a:cubicBezTo>
                  <a:cubicBezTo>
                    <a:pt x="0" y="1034956"/>
                    <a:pt x="299279" y="1333462"/>
                    <a:pt x="668457" y="1333462"/>
                  </a:cubicBezTo>
                  <a:cubicBezTo>
                    <a:pt x="1037636" y="1333462"/>
                    <a:pt x="1336915" y="1034956"/>
                    <a:pt x="1336915" y="666731"/>
                  </a:cubicBezTo>
                  <a:cubicBezTo>
                    <a:pt x="1336915" y="298506"/>
                    <a:pt x="1037636" y="0"/>
                    <a:pt x="668457" y="0"/>
                  </a:cubicBezTo>
                  <a:close/>
                </a:path>
              </a:pathLst>
            </a:custGeom>
            <a:solidFill>
              <a:srgbClr val="FA63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 txBox="1"/>
            <p:nvPr/>
          </p:nvSpPr>
          <p:spPr>
            <a:xfrm>
              <a:off x="125336" y="48812"/>
              <a:ext cx="1086300" cy="11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06</a:t>
              </a:r>
              <a:endParaRPr/>
            </a:p>
          </p:txBody>
        </p:sp>
      </p:grpSp>
      <p:cxnSp>
        <p:nvCxnSpPr>
          <p:cNvPr id="37" name="Google Shape;37;p4"/>
          <p:cNvCxnSpPr/>
          <p:nvPr/>
        </p:nvCxnSpPr>
        <p:spPr>
          <a:xfrm>
            <a:off x="7577369" y="5889553"/>
            <a:ext cx="8781300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8" name="Google Shape;38;p4"/>
          <p:cNvGrpSpPr/>
          <p:nvPr/>
        </p:nvGrpSpPr>
        <p:grpSpPr>
          <a:xfrm>
            <a:off x="15438661" y="6176784"/>
            <a:ext cx="920065" cy="917689"/>
            <a:chOff x="0" y="0"/>
            <a:chExt cx="1336915" cy="1333462"/>
          </a:xfrm>
        </p:grpSpPr>
        <p:sp>
          <p:nvSpPr>
            <p:cNvPr id="39" name="Google Shape;39;p4"/>
            <p:cNvSpPr/>
            <p:nvPr/>
          </p:nvSpPr>
          <p:spPr>
            <a:xfrm>
              <a:off x="0" y="0"/>
              <a:ext cx="1336915" cy="1333462"/>
            </a:xfrm>
            <a:custGeom>
              <a:rect b="b" l="l" r="r" t="t"/>
              <a:pathLst>
                <a:path extrusionOk="0" h="1333462" w="1336915">
                  <a:moveTo>
                    <a:pt x="668457" y="0"/>
                  </a:moveTo>
                  <a:cubicBezTo>
                    <a:pt x="299279" y="0"/>
                    <a:pt x="0" y="298506"/>
                    <a:pt x="0" y="666731"/>
                  </a:cubicBezTo>
                  <a:cubicBezTo>
                    <a:pt x="0" y="1034956"/>
                    <a:pt x="299279" y="1333462"/>
                    <a:pt x="668457" y="1333462"/>
                  </a:cubicBezTo>
                  <a:cubicBezTo>
                    <a:pt x="1037636" y="1333462"/>
                    <a:pt x="1336915" y="1034956"/>
                    <a:pt x="1336915" y="666731"/>
                  </a:cubicBezTo>
                  <a:cubicBezTo>
                    <a:pt x="1336915" y="298506"/>
                    <a:pt x="1037636" y="0"/>
                    <a:pt x="668457" y="0"/>
                  </a:cubicBezTo>
                  <a:close/>
                </a:path>
              </a:pathLst>
            </a:custGeom>
            <a:solidFill>
              <a:srgbClr val="FA63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 txBox="1"/>
            <p:nvPr/>
          </p:nvSpPr>
          <p:spPr>
            <a:xfrm>
              <a:off x="125336" y="48812"/>
              <a:ext cx="1086300" cy="11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07</a:t>
              </a:r>
              <a:endParaRPr/>
            </a:p>
          </p:txBody>
        </p:sp>
      </p:grpSp>
      <p:cxnSp>
        <p:nvCxnSpPr>
          <p:cNvPr id="41" name="Google Shape;41;p4"/>
          <p:cNvCxnSpPr/>
          <p:nvPr/>
        </p:nvCxnSpPr>
        <p:spPr>
          <a:xfrm>
            <a:off x="7577369" y="7381658"/>
            <a:ext cx="8781300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2" name="Google Shape;42;p4"/>
          <p:cNvGrpSpPr/>
          <p:nvPr/>
        </p:nvGrpSpPr>
        <p:grpSpPr>
          <a:xfrm>
            <a:off x="15438661" y="7668890"/>
            <a:ext cx="920065" cy="917689"/>
            <a:chOff x="0" y="0"/>
            <a:chExt cx="1336915" cy="1333462"/>
          </a:xfrm>
        </p:grpSpPr>
        <p:sp>
          <p:nvSpPr>
            <p:cNvPr id="43" name="Google Shape;43;p4"/>
            <p:cNvSpPr/>
            <p:nvPr/>
          </p:nvSpPr>
          <p:spPr>
            <a:xfrm>
              <a:off x="0" y="0"/>
              <a:ext cx="1336915" cy="1333462"/>
            </a:xfrm>
            <a:custGeom>
              <a:rect b="b" l="l" r="r" t="t"/>
              <a:pathLst>
                <a:path extrusionOk="0" h="1333462" w="1336915">
                  <a:moveTo>
                    <a:pt x="668457" y="0"/>
                  </a:moveTo>
                  <a:cubicBezTo>
                    <a:pt x="299279" y="0"/>
                    <a:pt x="0" y="298506"/>
                    <a:pt x="0" y="666731"/>
                  </a:cubicBezTo>
                  <a:cubicBezTo>
                    <a:pt x="0" y="1034956"/>
                    <a:pt x="299279" y="1333462"/>
                    <a:pt x="668457" y="1333462"/>
                  </a:cubicBezTo>
                  <a:cubicBezTo>
                    <a:pt x="1037636" y="1333462"/>
                    <a:pt x="1336915" y="1034956"/>
                    <a:pt x="1336915" y="666731"/>
                  </a:cubicBezTo>
                  <a:cubicBezTo>
                    <a:pt x="1336915" y="298506"/>
                    <a:pt x="1037636" y="0"/>
                    <a:pt x="668457" y="0"/>
                  </a:cubicBezTo>
                  <a:close/>
                </a:path>
              </a:pathLst>
            </a:custGeom>
            <a:solidFill>
              <a:srgbClr val="FA63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 txBox="1"/>
            <p:nvPr/>
          </p:nvSpPr>
          <p:spPr>
            <a:xfrm>
              <a:off x="125336" y="48812"/>
              <a:ext cx="1086300" cy="11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08</a:t>
              </a:r>
              <a:endParaRPr/>
            </a:p>
          </p:txBody>
        </p:sp>
      </p:grpSp>
      <p:pic>
        <p:nvPicPr>
          <p:cNvPr id="45" name="Google Shape;4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21050" y="2786350"/>
            <a:ext cx="7744201" cy="747132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 txBox="1"/>
          <p:nvPr>
            <p:ph type="title"/>
          </p:nvPr>
        </p:nvSpPr>
        <p:spPr>
          <a:xfrm>
            <a:off x="947725" y="991300"/>
            <a:ext cx="5180700" cy="4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arcellus"/>
              <a:buNone/>
              <a:defRPr i="0" sz="8000" u="none" cap="none" strike="noStrike">
                <a:solidFill>
                  <a:schemeClr val="lt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4"/>
          <p:cNvSpPr txBox="1"/>
          <p:nvPr>
            <p:ph idx="2" type="title"/>
          </p:nvPr>
        </p:nvSpPr>
        <p:spPr>
          <a:xfrm>
            <a:off x="7577375" y="1907763"/>
            <a:ext cx="69150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3100"/>
              <a:buFont typeface="Roboto"/>
              <a:buNone/>
              <a:defRPr i="0" sz="3100" u="none" cap="none" strike="noStrike">
                <a:solidFill>
                  <a:srgbClr val="0F1A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3" type="title"/>
          </p:nvPr>
        </p:nvSpPr>
        <p:spPr>
          <a:xfrm>
            <a:off x="7577375" y="3399838"/>
            <a:ext cx="69150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3100"/>
              <a:buFont typeface="Roboto"/>
              <a:buNone/>
              <a:defRPr i="0" sz="3100" u="none" cap="none" strike="noStrike">
                <a:solidFill>
                  <a:srgbClr val="0F1A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9pPr>
          </a:lstStyle>
          <a:p/>
        </p:txBody>
      </p:sp>
      <p:sp>
        <p:nvSpPr>
          <p:cNvPr id="49" name="Google Shape;49;p4"/>
          <p:cNvSpPr txBox="1"/>
          <p:nvPr>
            <p:ph idx="4" type="title"/>
          </p:nvPr>
        </p:nvSpPr>
        <p:spPr>
          <a:xfrm>
            <a:off x="7577375" y="4796875"/>
            <a:ext cx="69150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3100"/>
              <a:buFont typeface="Roboto"/>
              <a:buNone/>
              <a:defRPr i="0" sz="3100" u="none" cap="none" strike="noStrike">
                <a:solidFill>
                  <a:srgbClr val="0F1A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9pPr>
          </a:lstStyle>
          <a:p/>
        </p:txBody>
      </p:sp>
      <p:sp>
        <p:nvSpPr>
          <p:cNvPr id="50" name="Google Shape;50;p4"/>
          <p:cNvSpPr txBox="1"/>
          <p:nvPr>
            <p:ph idx="5" type="title"/>
          </p:nvPr>
        </p:nvSpPr>
        <p:spPr>
          <a:xfrm>
            <a:off x="7577375" y="6384050"/>
            <a:ext cx="69150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3100"/>
              <a:buFont typeface="Roboto"/>
              <a:buNone/>
              <a:defRPr i="0" sz="3100" u="none" cap="none" strike="noStrike">
                <a:solidFill>
                  <a:srgbClr val="0F1A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9pPr>
          </a:lstStyle>
          <a:p/>
        </p:txBody>
      </p:sp>
      <p:sp>
        <p:nvSpPr>
          <p:cNvPr id="51" name="Google Shape;51;p4"/>
          <p:cNvSpPr txBox="1"/>
          <p:nvPr>
            <p:ph idx="6" type="title"/>
          </p:nvPr>
        </p:nvSpPr>
        <p:spPr>
          <a:xfrm>
            <a:off x="7577375" y="7876150"/>
            <a:ext cx="69150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3100"/>
              <a:buFont typeface="Roboto"/>
              <a:buNone/>
              <a:defRPr i="0" sz="3100" u="none" cap="none" strike="noStrike">
                <a:solidFill>
                  <a:srgbClr val="0F1A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1A38"/>
              </a:buClr>
              <a:buSzPts val="1600"/>
              <a:buNone/>
              <a:defRPr sz="2000">
                <a:solidFill>
                  <a:srgbClr val="0F1A3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762472" y="2748918"/>
            <a:ext cx="9483913" cy="9483913"/>
            <a:chOff x="0" y="0"/>
            <a:chExt cx="812800" cy="812800"/>
          </a:xfrm>
        </p:grpSpPr>
        <p:sp>
          <p:nvSpPr>
            <p:cNvPr id="54" name="Google Shape;54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B8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" name="Google Shape;5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6436" y="3350924"/>
            <a:ext cx="6915964" cy="693607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"/>
          <p:cNvSpPr txBox="1"/>
          <p:nvPr>
            <p:ph type="title"/>
          </p:nvPr>
        </p:nvSpPr>
        <p:spPr>
          <a:xfrm>
            <a:off x="947725" y="991300"/>
            <a:ext cx="161433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Marcellus"/>
              <a:buNone/>
              <a:defRPr i="0" sz="8000" u="none" cap="none" strike="noStrike"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5"/>
          <p:cNvSpPr txBox="1"/>
          <p:nvPr>
            <p:ph idx="1" type="body"/>
          </p:nvPr>
        </p:nvSpPr>
        <p:spPr>
          <a:xfrm>
            <a:off x="10962800" y="2660550"/>
            <a:ext cx="6505800" cy="6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735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–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735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735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–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735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»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735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735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735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735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 rot="2396030">
            <a:off x="2562080" y="-2363458"/>
            <a:ext cx="4574812" cy="7188991"/>
          </a:xfrm>
          <a:custGeom>
            <a:rect b="b" l="l" r="r" t="t"/>
            <a:pathLst>
              <a:path extrusionOk="0" h="7182306" w="4570558">
                <a:moveTo>
                  <a:pt x="0" y="0"/>
                </a:moveTo>
                <a:lnTo>
                  <a:pt x="4570558" y="0"/>
                </a:lnTo>
                <a:lnTo>
                  <a:pt x="4570558" y="7182307"/>
                </a:lnTo>
                <a:lnTo>
                  <a:pt x="0" y="7182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" name="Google Shape;61;p6"/>
          <p:cNvSpPr/>
          <p:nvPr/>
        </p:nvSpPr>
        <p:spPr>
          <a:xfrm rot="-1651514">
            <a:off x="16727363" y="3992803"/>
            <a:ext cx="1449057" cy="5947621"/>
          </a:xfrm>
          <a:custGeom>
            <a:rect b="b" l="l" r="r" t="t"/>
            <a:pathLst>
              <a:path extrusionOk="0" h="5942980" w="1447926">
                <a:moveTo>
                  <a:pt x="0" y="0"/>
                </a:moveTo>
                <a:lnTo>
                  <a:pt x="1447926" y="0"/>
                </a:lnTo>
                <a:lnTo>
                  <a:pt x="1447926" y="5942980"/>
                </a:lnTo>
                <a:lnTo>
                  <a:pt x="0" y="59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" name="Google Shape;62;p6"/>
          <p:cNvSpPr/>
          <p:nvPr/>
        </p:nvSpPr>
        <p:spPr>
          <a:xfrm rot="318674">
            <a:off x="-982226" y="4453826"/>
            <a:ext cx="3286760" cy="5021438"/>
          </a:xfrm>
          <a:custGeom>
            <a:rect b="b" l="l" r="r" t="t"/>
            <a:pathLst>
              <a:path extrusionOk="0" h="5025004" w="3289094">
                <a:moveTo>
                  <a:pt x="0" y="0"/>
                </a:moveTo>
                <a:lnTo>
                  <a:pt x="3289094" y="0"/>
                </a:lnTo>
                <a:lnTo>
                  <a:pt x="3289094" y="5025004"/>
                </a:lnTo>
                <a:lnTo>
                  <a:pt x="0" y="5025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" name="Google Shape;63;p6"/>
          <p:cNvSpPr/>
          <p:nvPr/>
        </p:nvSpPr>
        <p:spPr>
          <a:xfrm rot="-744277">
            <a:off x="9296144" y="-2849323"/>
            <a:ext cx="6894057" cy="5979027"/>
          </a:xfrm>
          <a:custGeom>
            <a:rect b="b" l="l" r="r" t="t"/>
            <a:pathLst>
              <a:path extrusionOk="0" h="5973858" w="6888097">
                <a:moveTo>
                  <a:pt x="0" y="0"/>
                </a:moveTo>
                <a:lnTo>
                  <a:pt x="6888096" y="0"/>
                </a:lnTo>
                <a:lnTo>
                  <a:pt x="6888096" y="5973858"/>
                </a:lnTo>
                <a:lnTo>
                  <a:pt x="0" y="5973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" name="Google Shape;64;p6"/>
          <p:cNvSpPr txBox="1"/>
          <p:nvPr>
            <p:ph type="title"/>
          </p:nvPr>
        </p:nvSpPr>
        <p:spPr>
          <a:xfrm>
            <a:off x="4582850" y="4082450"/>
            <a:ext cx="8405700" cy="2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Marcellus"/>
              <a:buNone/>
              <a:defRPr i="0" sz="8000" u="none" cap="none" strike="noStrike"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6"/>
          <p:cNvSpPr txBox="1"/>
          <p:nvPr>
            <p:ph idx="1" type="body"/>
          </p:nvPr>
        </p:nvSpPr>
        <p:spPr>
          <a:xfrm>
            <a:off x="3124800" y="6528625"/>
            <a:ext cx="120384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735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–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735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735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–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735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»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735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735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735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735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F8F2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12350490" y="811707"/>
            <a:ext cx="4909392" cy="8446648"/>
            <a:chOff x="0" y="-57150"/>
            <a:chExt cx="1293000" cy="2224617"/>
          </a:xfrm>
        </p:grpSpPr>
        <p:sp>
          <p:nvSpPr>
            <p:cNvPr id="68" name="Google Shape;68;p7"/>
            <p:cNvSpPr/>
            <p:nvPr/>
          </p:nvSpPr>
          <p:spPr>
            <a:xfrm>
              <a:off x="0" y="0"/>
              <a:ext cx="1292855" cy="2167467"/>
            </a:xfrm>
            <a:custGeom>
              <a:rect b="b" l="l" r="r" t="t"/>
              <a:pathLst>
                <a:path extrusionOk="0" h="2167467" w="1292855">
                  <a:moveTo>
                    <a:pt x="126172" y="0"/>
                  </a:moveTo>
                  <a:lnTo>
                    <a:pt x="1166684" y="0"/>
                  </a:lnTo>
                  <a:cubicBezTo>
                    <a:pt x="1236366" y="0"/>
                    <a:pt x="1292855" y="56489"/>
                    <a:pt x="1292855" y="126172"/>
                  </a:cubicBezTo>
                  <a:lnTo>
                    <a:pt x="1292855" y="2041295"/>
                  </a:lnTo>
                  <a:cubicBezTo>
                    <a:pt x="1292855" y="2110978"/>
                    <a:pt x="1236366" y="2167467"/>
                    <a:pt x="1166684" y="2167467"/>
                  </a:cubicBezTo>
                  <a:lnTo>
                    <a:pt x="126172" y="2167467"/>
                  </a:lnTo>
                  <a:cubicBezTo>
                    <a:pt x="56489" y="2167467"/>
                    <a:pt x="0" y="2110978"/>
                    <a:pt x="0" y="2041295"/>
                  </a:cubicBezTo>
                  <a:lnTo>
                    <a:pt x="0" y="126172"/>
                  </a:lnTo>
                  <a:cubicBezTo>
                    <a:pt x="0" y="56489"/>
                    <a:pt x="56489" y="0"/>
                    <a:pt x="126172" y="0"/>
                  </a:cubicBezTo>
                  <a:close/>
                </a:path>
              </a:pathLst>
            </a:custGeom>
            <a:solidFill>
              <a:srgbClr val="C5B8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7"/>
            <p:cNvSpPr txBox="1"/>
            <p:nvPr/>
          </p:nvSpPr>
          <p:spPr>
            <a:xfrm>
              <a:off x="0" y="-57150"/>
              <a:ext cx="1293000" cy="222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1028700" y="823137"/>
            <a:ext cx="10960132" cy="8435216"/>
            <a:chOff x="0" y="-57150"/>
            <a:chExt cx="2886600" cy="2221606"/>
          </a:xfrm>
        </p:grpSpPr>
        <p:sp>
          <p:nvSpPr>
            <p:cNvPr id="71" name="Google Shape;71;p7"/>
            <p:cNvSpPr/>
            <p:nvPr/>
          </p:nvSpPr>
          <p:spPr>
            <a:xfrm>
              <a:off x="0" y="0"/>
              <a:ext cx="2886474" cy="2164456"/>
            </a:xfrm>
            <a:custGeom>
              <a:rect b="b" l="l" r="r" t="t"/>
              <a:pathLst>
                <a:path extrusionOk="0" h="2164456" w="2886474">
                  <a:moveTo>
                    <a:pt x="56513" y="0"/>
                  </a:moveTo>
                  <a:lnTo>
                    <a:pt x="2829962" y="0"/>
                  </a:lnTo>
                  <a:cubicBezTo>
                    <a:pt x="2844950" y="0"/>
                    <a:pt x="2859324" y="5954"/>
                    <a:pt x="2869922" y="16552"/>
                  </a:cubicBezTo>
                  <a:cubicBezTo>
                    <a:pt x="2880520" y="27150"/>
                    <a:pt x="2886474" y="41524"/>
                    <a:pt x="2886474" y="56513"/>
                  </a:cubicBezTo>
                  <a:lnTo>
                    <a:pt x="2886474" y="2107944"/>
                  </a:lnTo>
                  <a:cubicBezTo>
                    <a:pt x="2886474" y="2139155"/>
                    <a:pt x="2861173" y="2164456"/>
                    <a:pt x="2829962" y="2164456"/>
                  </a:cubicBezTo>
                  <a:lnTo>
                    <a:pt x="56513" y="2164456"/>
                  </a:lnTo>
                  <a:cubicBezTo>
                    <a:pt x="25302" y="2164456"/>
                    <a:pt x="0" y="2139155"/>
                    <a:pt x="0" y="2107944"/>
                  </a:cubicBezTo>
                  <a:lnTo>
                    <a:pt x="0" y="56513"/>
                  </a:lnTo>
                  <a:cubicBezTo>
                    <a:pt x="0" y="25302"/>
                    <a:pt x="25302" y="0"/>
                    <a:pt x="56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7"/>
            <p:cNvSpPr txBox="1"/>
            <p:nvPr/>
          </p:nvSpPr>
          <p:spPr>
            <a:xfrm>
              <a:off x="0" y="-57150"/>
              <a:ext cx="2886600" cy="222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3" name="Google Shape;7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92236" y="787050"/>
            <a:ext cx="5825351" cy="871292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/>
          <p:nvPr>
            <p:ph type="title"/>
          </p:nvPr>
        </p:nvSpPr>
        <p:spPr>
          <a:xfrm>
            <a:off x="1594725" y="1584350"/>
            <a:ext cx="97275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Marcellus"/>
              <a:buNone/>
              <a:defRPr i="0" sz="8000" u="none" cap="none" strike="noStrike"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1594725" y="4064500"/>
            <a:ext cx="9799500" cy="46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735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–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735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735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–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735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»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735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735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735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735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2DAE84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0465" y="348675"/>
            <a:ext cx="10178974" cy="106274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8"/>
          <p:cNvSpPr txBox="1"/>
          <p:nvPr>
            <p:ph type="title"/>
          </p:nvPr>
        </p:nvSpPr>
        <p:spPr>
          <a:xfrm>
            <a:off x="1199350" y="1584350"/>
            <a:ext cx="62769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arcellus"/>
              <a:buNone/>
              <a:defRPr i="0" sz="8000" u="none" cap="none" strike="noStrike">
                <a:solidFill>
                  <a:schemeClr val="lt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1271250" y="5142800"/>
            <a:ext cx="8038200" cy="39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7350" lvl="1" marL="914400" marR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–"/>
              <a:defRPr i="0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7350" lvl="2" marL="1371600" marR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7350" lvl="3" marL="1828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–"/>
              <a:defRPr i="0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7350" lvl="4" marL="22860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»"/>
              <a:defRPr i="0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7350" lvl="5" marL="27432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7350" lvl="6" marL="32004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7350" lvl="7" marL="36576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7350" lvl="8" marL="4114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9"/>
          <p:cNvGrpSpPr/>
          <p:nvPr/>
        </p:nvGrpSpPr>
        <p:grpSpPr>
          <a:xfrm>
            <a:off x="8688711" y="811707"/>
            <a:ext cx="8570644" cy="8446648"/>
            <a:chOff x="0" y="-57150"/>
            <a:chExt cx="2257274" cy="2224617"/>
          </a:xfrm>
        </p:grpSpPr>
        <p:sp>
          <p:nvSpPr>
            <p:cNvPr id="82" name="Google Shape;82;p9"/>
            <p:cNvSpPr/>
            <p:nvPr/>
          </p:nvSpPr>
          <p:spPr>
            <a:xfrm>
              <a:off x="0" y="0"/>
              <a:ext cx="2257274" cy="2167467"/>
            </a:xfrm>
            <a:custGeom>
              <a:rect b="b" l="l" r="r" t="t"/>
              <a:pathLst>
                <a:path extrusionOk="0" h="2167467" w="2257274">
                  <a:moveTo>
                    <a:pt x="72265" y="0"/>
                  </a:moveTo>
                  <a:lnTo>
                    <a:pt x="2185009" y="0"/>
                  </a:lnTo>
                  <a:cubicBezTo>
                    <a:pt x="2204175" y="0"/>
                    <a:pt x="2222556" y="7614"/>
                    <a:pt x="2236108" y="21166"/>
                  </a:cubicBezTo>
                  <a:cubicBezTo>
                    <a:pt x="2249661" y="34718"/>
                    <a:pt x="2257274" y="53099"/>
                    <a:pt x="2257274" y="72265"/>
                  </a:cubicBezTo>
                  <a:lnTo>
                    <a:pt x="2257274" y="2095202"/>
                  </a:lnTo>
                  <a:cubicBezTo>
                    <a:pt x="2257274" y="2114368"/>
                    <a:pt x="2249661" y="2132749"/>
                    <a:pt x="2236108" y="2146301"/>
                  </a:cubicBezTo>
                  <a:cubicBezTo>
                    <a:pt x="2222556" y="2159853"/>
                    <a:pt x="2204175" y="2167467"/>
                    <a:pt x="2185009" y="2167467"/>
                  </a:cubicBezTo>
                  <a:lnTo>
                    <a:pt x="72265" y="2167467"/>
                  </a:lnTo>
                  <a:cubicBezTo>
                    <a:pt x="53099" y="2167467"/>
                    <a:pt x="34718" y="2159853"/>
                    <a:pt x="21166" y="2146301"/>
                  </a:cubicBezTo>
                  <a:cubicBezTo>
                    <a:pt x="7614" y="2132749"/>
                    <a:pt x="0" y="2114368"/>
                    <a:pt x="0" y="2095202"/>
                  </a:cubicBezTo>
                  <a:lnTo>
                    <a:pt x="0" y="72265"/>
                  </a:lnTo>
                  <a:cubicBezTo>
                    <a:pt x="0" y="53099"/>
                    <a:pt x="7614" y="34718"/>
                    <a:pt x="21166" y="21166"/>
                  </a:cubicBezTo>
                  <a:cubicBezTo>
                    <a:pt x="34718" y="7614"/>
                    <a:pt x="53099" y="0"/>
                    <a:pt x="72265" y="0"/>
                  </a:cubicBezTo>
                  <a:close/>
                </a:path>
              </a:pathLst>
            </a:custGeom>
            <a:solidFill>
              <a:srgbClr val="F8F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9"/>
            <p:cNvSpPr txBox="1"/>
            <p:nvPr/>
          </p:nvSpPr>
          <p:spPr>
            <a:xfrm>
              <a:off x="0" y="-57150"/>
              <a:ext cx="2257200" cy="222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4" name="Google Shape;8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31475" y="436925"/>
            <a:ext cx="8724073" cy="93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 txBox="1"/>
          <p:nvPr>
            <p:ph type="title"/>
          </p:nvPr>
        </p:nvSpPr>
        <p:spPr>
          <a:xfrm>
            <a:off x="1199350" y="1584350"/>
            <a:ext cx="62769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Marcellus"/>
              <a:buNone/>
              <a:defRPr i="0" sz="8000" u="none" cap="none" strike="noStrike"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C369F"/>
              </a:buClr>
              <a:buSzPts val="1400"/>
              <a:buNone/>
              <a:defRPr sz="1800">
                <a:solidFill>
                  <a:srgbClr val="4C369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C369F"/>
              </a:buClr>
              <a:buSzPts val="1400"/>
              <a:buNone/>
              <a:defRPr sz="1800">
                <a:solidFill>
                  <a:srgbClr val="4C369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C369F"/>
              </a:buClr>
              <a:buSzPts val="1400"/>
              <a:buNone/>
              <a:defRPr sz="1800">
                <a:solidFill>
                  <a:srgbClr val="4C369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C369F"/>
              </a:buClr>
              <a:buSzPts val="1400"/>
              <a:buNone/>
              <a:defRPr sz="1800">
                <a:solidFill>
                  <a:srgbClr val="4C369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C369F"/>
              </a:buClr>
              <a:buSzPts val="1400"/>
              <a:buNone/>
              <a:defRPr sz="1800">
                <a:solidFill>
                  <a:srgbClr val="4C369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C369F"/>
              </a:buClr>
              <a:buSzPts val="1400"/>
              <a:buNone/>
              <a:defRPr sz="1800">
                <a:solidFill>
                  <a:srgbClr val="4C369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C369F"/>
              </a:buClr>
              <a:buSzPts val="1400"/>
              <a:buNone/>
              <a:defRPr sz="1800">
                <a:solidFill>
                  <a:srgbClr val="4C369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C369F"/>
              </a:buClr>
              <a:buSzPts val="1400"/>
              <a:buNone/>
              <a:defRPr sz="1800">
                <a:solidFill>
                  <a:srgbClr val="4C369F"/>
                </a:solidFill>
              </a:defRPr>
            </a:lvl9pPr>
          </a:lstStyle>
          <a:p/>
        </p:txBody>
      </p:sp>
      <p:sp>
        <p:nvSpPr>
          <p:cNvPr id="86" name="Google Shape;86;p9"/>
          <p:cNvSpPr txBox="1"/>
          <p:nvPr>
            <p:ph idx="1" type="body"/>
          </p:nvPr>
        </p:nvSpPr>
        <p:spPr>
          <a:xfrm>
            <a:off x="1271250" y="5142800"/>
            <a:ext cx="8038200" cy="39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algn="l">
              <a:spcBef>
                <a:spcPts val="640"/>
              </a:spcBef>
              <a:spcAft>
                <a:spcPts val="0"/>
              </a:spcAft>
              <a:buClr>
                <a:srgbClr val="4C369F"/>
              </a:buClr>
              <a:buSzPts val="2500"/>
              <a:buFont typeface="Roboto"/>
              <a:buChar char="•"/>
              <a:defRPr i="0" sz="2500" u="none" cap="none" strike="noStrike">
                <a:solidFill>
                  <a:srgbClr val="4C369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7350" lvl="1" marL="914400" marR="0" algn="l">
              <a:spcBef>
                <a:spcPts val="560"/>
              </a:spcBef>
              <a:spcAft>
                <a:spcPts val="0"/>
              </a:spcAft>
              <a:buClr>
                <a:srgbClr val="4C369F"/>
              </a:buClr>
              <a:buSzPts val="2500"/>
              <a:buFont typeface="Roboto"/>
              <a:buChar char="–"/>
              <a:defRPr i="0" sz="2500" u="none" cap="none" strike="noStrike">
                <a:solidFill>
                  <a:srgbClr val="4C369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7350" lvl="2" marL="1371600" marR="0" algn="l">
              <a:spcBef>
                <a:spcPts val="480"/>
              </a:spcBef>
              <a:spcAft>
                <a:spcPts val="0"/>
              </a:spcAft>
              <a:buClr>
                <a:srgbClr val="4C369F"/>
              </a:buClr>
              <a:buSzPts val="2500"/>
              <a:buFont typeface="Roboto"/>
              <a:buChar char="•"/>
              <a:defRPr i="0" sz="2500" u="none" cap="none" strike="noStrike">
                <a:solidFill>
                  <a:srgbClr val="4C369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7350" lvl="3" marL="1828800" marR="0" algn="l">
              <a:spcBef>
                <a:spcPts val="400"/>
              </a:spcBef>
              <a:spcAft>
                <a:spcPts val="0"/>
              </a:spcAft>
              <a:buClr>
                <a:srgbClr val="4C369F"/>
              </a:buClr>
              <a:buSzPts val="2500"/>
              <a:buFont typeface="Roboto"/>
              <a:buChar char="–"/>
              <a:defRPr i="0" sz="2500" u="none" cap="none" strike="noStrike">
                <a:solidFill>
                  <a:srgbClr val="4C369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7350" lvl="4" marL="2286000" marR="0" algn="l">
              <a:spcBef>
                <a:spcPts val="400"/>
              </a:spcBef>
              <a:spcAft>
                <a:spcPts val="0"/>
              </a:spcAft>
              <a:buClr>
                <a:srgbClr val="4C369F"/>
              </a:buClr>
              <a:buSzPts val="2500"/>
              <a:buFont typeface="Roboto"/>
              <a:buChar char="»"/>
              <a:defRPr i="0" sz="2500" u="none" cap="none" strike="noStrike">
                <a:solidFill>
                  <a:srgbClr val="4C369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7350" lvl="5" marL="2743200" marR="0" algn="l">
              <a:spcBef>
                <a:spcPts val="400"/>
              </a:spcBef>
              <a:spcAft>
                <a:spcPts val="0"/>
              </a:spcAft>
              <a:buClr>
                <a:srgbClr val="4C369F"/>
              </a:buClr>
              <a:buSzPts val="2500"/>
              <a:buFont typeface="Roboto"/>
              <a:buChar char="•"/>
              <a:defRPr i="0" sz="2500" u="none" cap="none" strike="noStrike">
                <a:solidFill>
                  <a:srgbClr val="4C369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7350" lvl="6" marL="3200400" marR="0" algn="l">
              <a:spcBef>
                <a:spcPts val="400"/>
              </a:spcBef>
              <a:spcAft>
                <a:spcPts val="0"/>
              </a:spcAft>
              <a:buClr>
                <a:srgbClr val="4C369F"/>
              </a:buClr>
              <a:buSzPts val="2500"/>
              <a:buFont typeface="Roboto"/>
              <a:buChar char="•"/>
              <a:defRPr i="0" sz="2500" u="none" cap="none" strike="noStrike">
                <a:solidFill>
                  <a:srgbClr val="4C369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7350" lvl="7" marL="3657600" marR="0" algn="l">
              <a:spcBef>
                <a:spcPts val="400"/>
              </a:spcBef>
              <a:spcAft>
                <a:spcPts val="0"/>
              </a:spcAft>
              <a:buClr>
                <a:srgbClr val="4C369F"/>
              </a:buClr>
              <a:buSzPts val="2500"/>
              <a:buFont typeface="Roboto"/>
              <a:buChar char="•"/>
              <a:defRPr i="0" sz="2500" u="none" cap="none" strike="noStrike">
                <a:solidFill>
                  <a:srgbClr val="4C369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7350" lvl="8" marL="4114800" marR="0" algn="l">
              <a:spcBef>
                <a:spcPts val="400"/>
              </a:spcBef>
              <a:spcAft>
                <a:spcPts val="0"/>
              </a:spcAft>
              <a:buClr>
                <a:srgbClr val="4C369F"/>
              </a:buClr>
              <a:buSzPts val="2500"/>
              <a:buFont typeface="Roboto"/>
              <a:buChar char="•"/>
              <a:defRPr i="0" sz="2500" u="none" cap="none" strike="noStrike">
                <a:solidFill>
                  <a:srgbClr val="4C369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4C369F"/>
              </a:buClr>
              <a:buSzPts val="4400"/>
              <a:buFont typeface="Marcellus"/>
              <a:buNone/>
              <a:defRPr i="0" sz="44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73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–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73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73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–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73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»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73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73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73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73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•"/>
              <a:defRPr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0" Type="http://schemas.openxmlformats.org/officeDocument/2006/relationships/image" Target="../media/image16.png"/><Relationship Id="rId9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23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0"/>
          <p:cNvGrpSpPr/>
          <p:nvPr/>
        </p:nvGrpSpPr>
        <p:grpSpPr>
          <a:xfrm>
            <a:off x="8688711" y="811709"/>
            <a:ext cx="8570589" cy="8446591"/>
            <a:chOff x="0" y="-57150"/>
            <a:chExt cx="2257274" cy="2224617"/>
          </a:xfrm>
        </p:grpSpPr>
        <p:sp>
          <p:nvSpPr>
            <p:cNvPr id="92" name="Google Shape;92;p10"/>
            <p:cNvSpPr/>
            <p:nvPr/>
          </p:nvSpPr>
          <p:spPr>
            <a:xfrm>
              <a:off x="0" y="0"/>
              <a:ext cx="2257274" cy="2167467"/>
            </a:xfrm>
            <a:custGeom>
              <a:rect b="b" l="l" r="r" t="t"/>
              <a:pathLst>
                <a:path extrusionOk="0" h="2167467" w="2257274">
                  <a:moveTo>
                    <a:pt x="72265" y="0"/>
                  </a:moveTo>
                  <a:lnTo>
                    <a:pt x="2185009" y="0"/>
                  </a:lnTo>
                  <a:cubicBezTo>
                    <a:pt x="2204175" y="0"/>
                    <a:pt x="2222556" y="7614"/>
                    <a:pt x="2236108" y="21166"/>
                  </a:cubicBezTo>
                  <a:cubicBezTo>
                    <a:pt x="2249661" y="34718"/>
                    <a:pt x="2257274" y="53099"/>
                    <a:pt x="2257274" y="72265"/>
                  </a:cubicBezTo>
                  <a:lnTo>
                    <a:pt x="2257274" y="2095202"/>
                  </a:lnTo>
                  <a:cubicBezTo>
                    <a:pt x="2257274" y="2114368"/>
                    <a:pt x="2249661" y="2132749"/>
                    <a:pt x="2236108" y="2146301"/>
                  </a:cubicBezTo>
                  <a:cubicBezTo>
                    <a:pt x="2222556" y="2159853"/>
                    <a:pt x="2204175" y="2167467"/>
                    <a:pt x="2185009" y="2167467"/>
                  </a:cubicBezTo>
                  <a:lnTo>
                    <a:pt x="72265" y="2167467"/>
                  </a:lnTo>
                  <a:cubicBezTo>
                    <a:pt x="53099" y="2167467"/>
                    <a:pt x="34718" y="2159853"/>
                    <a:pt x="21166" y="2146301"/>
                  </a:cubicBezTo>
                  <a:cubicBezTo>
                    <a:pt x="7614" y="2132749"/>
                    <a:pt x="0" y="2114368"/>
                    <a:pt x="0" y="2095202"/>
                  </a:cubicBezTo>
                  <a:lnTo>
                    <a:pt x="0" y="72265"/>
                  </a:lnTo>
                  <a:cubicBezTo>
                    <a:pt x="0" y="53099"/>
                    <a:pt x="7614" y="34718"/>
                    <a:pt x="21166" y="21166"/>
                  </a:cubicBezTo>
                  <a:cubicBezTo>
                    <a:pt x="34718" y="7614"/>
                    <a:pt x="53099" y="0"/>
                    <a:pt x="72265" y="0"/>
                  </a:cubicBezTo>
                  <a:close/>
                </a:path>
              </a:pathLst>
            </a:custGeom>
            <a:solidFill>
              <a:srgbClr val="C5B8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0"/>
            <p:cNvSpPr txBox="1"/>
            <p:nvPr/>
          </p:nvSpPr>
          <p:spPr>
            <a:xfrm>
              <a:off x="0" y="-57150"/>
              <a:ext cx="2257274" cy="2224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0"/>
          <p:cNvSpPr txBox="1"/>
          <p:nvPr/>
        </p:nvSpPr>
        <p:spPr>
          <a:xfrm>
            <a:off x="1028700" y="1219200"/>
            <a:ext cx="69054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Diabetes Mellitus</a:t>
            </a:r>
            <a:endParaRPr/>
          </a:p>
        </p:txBody>
      </p:sp>
      <p:sp>
        <p:nvSpPr>
          <p:cNvPr id="95" name="Google Shape;95;p10"/>
          <p:cNvSpPr txBox="1"/>
          <p:nvPr/>
        </p:nvSpPr>
        <p:spPr>
          <a:xfrm>
            <a:off x="1028700" y="8536305"/>
            <a:ext cx="5854439" cy="721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4C369F"/>
                </a:solidFill>
                <a:latin typeface="Roboto"/>
                <a:ea typeface="Roboto"/>
                <a:cs typeface="Roboto"/>
                <a:sym typeface="Roboto"/>
              </a:rPr>
              <a:t>The silent epidemic</a:t>
            </a:r>
            <a:endParaRPr/>
          </a:p>
        </p:txBody>
      </p:sp>
      <p:pic>
        <p:nvPicPr>
          <p:cNvPr id="96" name="Google Shape;96;p10"/>
          <p:cNvPicPr preferRelativeResize="0"/>
          <p:nvPr/>
        </p:nvPicPr>
        <p:blipFill rotWithShape="1">
          <a:blip r:embed="rId3">
            <a:alphaModFix/>
          </a:blip>
          <a:srcRect b="1419" l="0" r="8867" t="0"/>
          <a:stretch/>
        </p:blipFill>
        <p:spPr>
          <a:xfrm>
            <a:off x="7187550" y="350275"/>
            <a:ext cx="11100452" cy="9936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F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9"/>
          <p:cNvGrpSpPr/>
          <p:nvPr/>
        </p:nvGrpSpPr>
        <p:grpSpPr>
          <a:xfrm>
            <a:off x="1241703" y="1797572"/>
            <a:ext cx="8441769" cy="6474864"/>
            <a:chOff x="0" y="-57150"/>
            <a:chExt cx="2223347" cy="1705314"/>
          </a:xfrm>
        </p:grpSpPr>
        <p:sp>
          <p:nvSpPr>
            <p:cNvPr id="258" name="Google Shape;258;p19"/>
            <p:cNvSpPr/>
            <p:nvPr/>
          </p:nvSpPr>
          <p:spPr>
            <a:xfrm>
              <a:off x="0" y="0"/>
              <a:ext cx="2223347" cy="1648164"/>
            </a:xfrm>
            <a:custGeom>
              <a:rect b="b" l="l" r="r" t="t"/>
              <a:pathLst>
                <a:path extrusionOk="0" h="1648164" w="2223347">
                  <a:moveTo>
                    <a:pt x="73368" y="0"/>
                  </a:moveTo>
                  <a:lnTo>
                    <a:pt x="2149979" y="0"/>
                  </a:lnTo>
                  <a:cubicBezTo>
                    <a:pt x="2190499" y="0"/>
                    <a:pt x="2223347" y="32848"/>
                    <a:pt x="2223347" y="73368"/>
                  </a:cubicBezTo>
                  <a:lnTo>
                    <a:pt x="2223347" y="1574796"/>
                  </a:lnTo>
                  <a:cubicBezTo>
                    <a:pt x="2223347" y="1615316"/>
                    <a:pt x="2190499" y="1648164"/>
                    <a:pt x="2149979" y="1648164"/>
                  </a:cubicBezTo>
                  <a:lnTo>
                    <a:pt x="73368" y="1648164"/>
                  </a:lnTo>
                  <a:cubicBezTo>
                    <a:pt x="32848" y="1648164"/>
                    <a:pt x="0" y="1615316"/>
                    <a:pt x="0" y="1574796"/>
                  </a:cubicBezTo>
                  <a:lnTo>
                    <a:pt x="0" y="73368"/>
                  </a:lnTo>
                  <a:cubicBezTo>
                    <a:pt x="0" y="32848"/>
                    <a:pt x="32848" y="0"/>
                    <a:pt x="73368" y="0"/>
                  </a:cubicBezTo>
                  <a:close/>
                </a:path>
              </a:pathLst>
            </a:custGeom>
            <a:solidFill>
              <a:srgbClr val="4C36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0" y="-57150"/>
              <a:ext cx="2223347" cy="1705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19"/>
          <p:cNvGrpSpPr/>
          <p:nvPr/>
        </p:nvGrpSpPr>
        <p:grpSpPr>
          <a:xfrm>
            <a:off x="10061261" y="1797572"/>
            <a:ext cx="6985035" cy="6474864"/>
            <a:chOff x="0" y="-57150"/>
            <a:chExt cx="1839680" cy="1705314"/>
          </a:xfrm>
        </p:grpSpPr>
        <p:sp>
          <p:nvSpPr>
            <p:cNvPr id="261" name="Google Shape;261;p19"/>
            <p:cNvSpPr/>
            <p:nvPr/>
          </p:nvSpPr>
          <p:spPr>
            <a:xfrm>
              <a:off x="0" y="0"/>
              <a:ext cx="1839680" cy="1648164"/>
            </a:xfrm>
            <a:custGeom>
              <a:rect b="b" l="l" r="r" t="t"/>
              <a:pathLst>
                <a:path extrusionOk="0" h="1648164" w="1839680">
                  <a:moveTo>
                    <a:pt x="88669" y="0"/>
                  </a:moveTo>
                  <a:lnTo>
                    <a:pt x="1751011" y="0"/>
                  </a:lnTo>
                  <a:cubicBezTo>
                    <a:pt x="1774528" y="0"/>
                    <a:pt x="1797081" y="9342"/>
                    <a:pt x="1813709" y="25970"/>
                  </a:cubicBezTo>
                  <a:cubicBezTo>
                    <a:pt x="1830338" y="42599"/>
                    <a:pt x="1839680" y="65152"/>
                    <a:pt x="1839680" y="88669"/>
                  </a:cubicBezTo>
                  <a:lnTo>
                    <a:pt x="1839680" y="1559496"/>
                  </a:lnTo>
                  <a:cubicBezTo>
                    <a:pt x="1839680" y="1583012"/>
                    <a:pt x="1830338" y="1605565"/>
                    <a:pt x="1813709" y="1622194"/>
                  </a:cubicBezTo>
                  <a:cubicBezTo>
                    <a:pt x="1797081" y="1638822"/>
                    <a:pt x="1774528" y="1648164"/>
                    <a:pt x="1751011" y="1648164"/>
                  </a:cubicBezTo>
                  <a:lnTo>
                    <a:pt x="88669" y="1648164"/>
                  </a:lnTo>
                  <a:cubicBezTo>
                    <a:pt x="65152" y="1648164"/>
                    <a:pt x="42599" y="1638822"/>
                    <a:pt x="25970" y="1622194"/>
                  </a:cubicBezTo>
                  <a:cubicBezTo>
                    <a:pt x="9342" y="1605565"/>
                    <a:pt x="0" y="1583012"/>
                    <a:pt x="0" y="1559496"/>
                  </a:cubicBezTo>
                  <a:lnTo>
                    <a:pt x="0" y="88669"/>
                  </a:lnTo>
                  <a:cubicBezTo>
                    <a:pt x="0" y="65152"/>
                    <a:pt x="9342" y="42599"/>
                    <a:pt x="25970" y="25970"/>
                  </a:cubicBezTo>
                  <a:cubicBezTo>
                    <a:pt x="42599" y="9342"/>
                    <a:pt x="65152" y="0"/>
                    <a:pt x="88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0" y="-57150"/>
              <a:ext cx="1839680" cy="1705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3" name="Google Shape;263;p19"/>
          <p:cNvCxnSpPr/>
          <p:nvPr/>
        </p:nvCxnSpPr>
        <p:spPr>
          <a:xfrm>
            <a:off x="11110738" y="3782884"/>
            <a:ext cx="4886081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19"/>
          <p:cNvCxnSpPr/>
          <p:nvPr/>
        </p:nvCxnSpPr>
        <p:spPr>
          <a:xfrm>
            <a:off x="11110738" y="5143500"/>
            <a:ext cx="4886081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19"/>
          <p:cNvCxnSpPr/>
          <p:nvPr/>
        </p:nvCxnSpPr>
        <p:spPr>
          <a:xfrm>
            <a:off x="11110738" y="6504116"/>
            <a:ext cx="4886081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" name="Google Shape;266;p19"/>
          <p:cNvSpPr txBox="1"/>
          <p:nvPr/>
        </p:nvSpPr>
        <p:spPr>
          <a:xfrm>
            <a:off x="2083595" y="3039673"/>
            <a:ext cx="6758100" cy="4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8F2FF"/>
                </a:solidFill>
                <a:latin typeface="Marcellus"/>
                <a:ea typeface="Marcellus"/>
                <a:cs typeface="Marcellus"/>
                <a:sym typeface="Marcellus"/>
              </a:rPr>
              <a:t>What organ is responsible for producing the hormone insulin?</a:t>
            </a:r>
            <a:endParaRPr/>
          </a:p>
        </p:txBody>
      </p:sp>
      <p:sp>
        <p:nvSpPr>
          <p:cNvPr id="267" name="Google Shape;267;p19"/>
          <p:cNvSpPr txBox="1"/>
          <p:nvPr/>
        </p:nvSpPr>
        <p:spPr>
          <a:xfrm>
            <a:off x="11110738" y="2673221"/>
            <a:ext cx="104911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A</a:t>
            </a:r>
            <a:endParaRPr/>
          </a:p>
        </p:txBody>
      </p:sp>
      <p:sp>
        <p:nvSpPr>
          <p:cNvPr id="268" name="Google Shape;268;p19"/>
          <p:cNvSpPr txBox="1"/>
          <p:nvPr/>
        </p:nvSpPr>
        <p:spPr>
          <a:xfrm>
            <a:off x="12954152" y="2648456"/>
            <a:ext cx="3042667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Liver</a:t>
            </a:r>
            <a:endParaRPr/>
          </a:p>
        </p:txBody>
      </p:sp>
      <p:sp>
        <p:nvSpPr>
          <p:cNvPr id="269" name="Google Shape;269;p19"/>
          <p:cNvSpPr txBox="1"/>
          <p:nvPr/>
        </p:nvSpPr>
        <p:spPr>
          <a:xfrm>
            <a:off x="11110738" y="4029804"/>
            <a:ext cx="104911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B</a:t>
            </a:r>
            <a:endParaRPr/>
          </a:p>
        </p:txBody>
      </p:sp>
      <p:sp>
        <p:nvSpPr>
          <p:cNvPr id="270" name="Google Shape;270;p19"/>
          <p:cNvSpPr txBox="1"/>
          <p:nvPr/>
        </p:nvSpPr>
        <p:spPr>
          <a:xfrm>
            <a:off x="12954152" y="4005039"/>
            <a:ext cx="3042667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Lungs</a:t>
            </a:r>
            <a:endParaRPr/>
          </a:p>
        </p:txBody>
      </p:sp>
      <p:sp>
        <p:nvSpPr>
          <p:cNvPr id="271" name="Google Shape;271;p19"/>
          <p:cNvSpPr txBox="1"/>
          <p:nvPr/>
        </p:nvSpPr>
        <p:spPr>
          <a:xfrm>
            <a:off x="11110738" y="5390421"/>
            <a:ext cx="104911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C</a:t>
            </a:r>
            <a:endParaRPr/>
          </a:p>
        </p:txBody>
      </p:sp>
      <p:sp>
        <p:nvSpPr>
          <p:cNvPr id="272" name="Google Shape;272;p19"/>
          <p:cNvSpPr txBox="1"/>
          <p:nvPr/>
        </p:nvSpPr>
        <p:spPr>
          <a:xfrm>
            <a:off x="12954152" y="5365656"/>
            <a:ext cx="3042667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Pancreas</a:t>
            </a:r>
            <a:endParaRPr/>
          </a:p>
        </p:txBody>
      </p:sp>
      <p:sp>
        <p:nvSpPr>
          <p:cNvPr id="273" name="Google Shape;273;p19"/>
          <p:cNvSpPr txBox="1"/>
          <p:nvPr/>
        </p:nvSpPr>
        <p:spPr>
          <a:xfrm>
            <a:off x="11110738" y="6751037"/>
            <a:ext cx="104911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D</a:t>
            </a:r>
            <a:endParaRPr/>
          </a:p>
        </p:txBody>
      </p:sp>
      <p:sp>
        <p:nvSpPr>
          <p:cNvPr id="274" name="Google Shape;274;p19"/>
          <p:cNvSpPr txBox="1"/>
          <p:nvPr/>
        </p:nvSpPr>
        <p:spPr>
          <a:xfrm>
            <a:off x="12954152" y="6726272"/>
            <a:ext cx="3042667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Kidney</a:t>
            </a:r>
            <a:endParaRPr/>
          </a:p>
        </p:txBody>
      </p:sp>
      <p:sp>
        <p:nvSpPr>
          <p:cNvPr id="275" name="Google Shape;275;p19"/>
          <p:cNvSpPr txBox="1"/>
          <p:nvPr/>
        </p:nvSpPr>
        <p:spPr>
          <a:xfrm>
            <a:off x="2083600" y="1771675"/>
            <a:ext cx="2488500" cy="737700"/>
          </a:xfrm>
          <a:prstGeom prst="rect">
            <a:avLst/>
          </a:prstGeom>
          <a:solidFill>
            <a:srgbClr val="FA63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  </a:t>
            </a:r>
            <a:r>
              <a:rPr b="0" i="0" lang="en-US" sz="3200" u="none" cap="none" strike="noStrike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Question 1: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FF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0"/>
          <p:cNvGrpSpPr/>
          <p:nvPr/>
        </p:nvGrpSpPr>
        <p:grpSpPr>
          <a:xfrm>
            <a:off x="1241703" y="1797572"/>
            <a:ext cx="8441769" cy="6474864"/>
            <a:chOff x="0" y="-57150"/>
            <a:chExt cx="2223347" cy="1705314"/>
          </a:xfrm>
        </p:grpSpPr>
        <p:sp>
          <p:nvSpPr>
            <p:cNvPr id="281" name="Google Shape;281;p20"/>
            <p:cNvSpPr/>
            <p:nvPr/>
          </p:nvSpPr>
          <p:spPr>
            <a:xfrm>
              <a:off x="0" y="0"/>
              <a:ext cx="2223347" cy="1648164"/>
            </a:xfrm>
            <a:custGeom>
              <a:rect b="b" l="l" r="r" t="t"/>
              <a:pathLst>
                <a:path extrusionOk="0" h="1648164" w="2223347">
                  <a:moveTo>
                    <a:pt x="73368" y="0"/>
                  </a:moveTo>
                  <a:lnTo>
                    <a:pt x="2149979" y="0"/>
                  </a:lnTo>
                  <a:cubicBezTo>
                    <a:pt x="2190499" y="0"/>
                    <a:pt x="2223347" y="32848"/>
                    <a:pt x="2223347" y="73368"/>
                  </a:cubicBezTo>
                  <a:lnTo>
                    <a:pt x="2223347" y="1574796"/>
                  </a:lnTo>
                  <a:cubicBezTo>
                    <a:pt x="2223347" y="1615316"/>
                    <a:pt x="2190499" y="1648164"/>
                    <a:pt x="2149979" y="1648164"/>
                  </a:cubicBezTo>
                  <a:lnTo>
                    <a:pt x="73368" y="1648164"/>
                  </a:lnTo>
                  <a:cubicBezTo>
                    <a:pt x="32848" y="1648164"/>
                    <a:pt x="0" y="1615316"/>
                    <a:pt x="0" y="1574796"/>
                  </a:cubicBezTo>
                  <a:lnTo>
                    <a:pt x="0" y="73368"/>
                  </a:lnTo>
                  <a:cubicBezTo>
                    <a:pt x="0" y="32848"/>
                    <a:pt x="32848" y="0"/>
                    <a:pt x="73368" y="0"/>
                  </a:cubicBezTo>
                  <a:close/>
                </a:path>
              </a:pathLst>
            </a:custGeom>
            <a:solidFill>
              <a:srgbClr val="4C36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0"/>
            <p:cNvSpPr txBox="1"/>
            <p:nvPr/>
          </p:nvSpPr>
          <p:spPr>
            <a:xfrm>
              <a:off x="0" y="-57150"/>
              <a:ext cx="2223347" cy="1705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20"/>
          <p:cNvGrpSpPr/>
          <p:nvPr/>
        </p:nvGrpSpPr>
        <p:grpSpPr>
          <a:xfrm>
            <a:off x="10061261" y="1797572"/>
            <a:ext cx="6985035" cy="6474864"/>
            <a:chOff x="0" y="-57150"/>
            <a:chExt cx="1839680" cy="1705314"/>
          </a:xfrm>
        </p:grpSpPr>
        <p:sp>
          <p:nvSpPr>
            <p:cNvPr id="284" name="Google Shape;284;p20"/>
            <p:cNvSpPr/>
            <p:nvPr/>
          </p:nvSpPr>
          <p:spPr>
            <a:xfrm>
              <a:off x="0" y="0"/>
              <a:ext cx="1839680" cy="1648164"/>
            </a:xfrm>
            <a:custGeom>
              <a:rect b="b" l="l" r="r" t="t"/>
              <a:pathLst>
                <a:path extrusionOk="0" h="1648164" w="1839680">
                  <a:moveTo>
                    <a:pt x="88669" y="0"/>
                  </a:moveTo>
                  <a:lnTo>
                    <a:pt x="1751011" y="0"/>
                  </a:lnTo>
                  <a:cubicBezTo>
                    <a:pt x="1774528" y="0"/>
                    <a:pt x="1797081" y="9342"/>
                    <a:pt x="1813709" y="25970"/>
                  </a:cubicBezTo>
                  <a:cubicBezTo>
                    <a:pt x="1830338" y="42599"/>
                    <a:pt x="1839680" y="65152"/>
                    <a:pt x="1839680" y="88669"/>
                  </a:cubicBezTo>
                  <a:lnTo>
                    <a:pt x="1839680" y="1559496"/>
                  </a:lnTo>
                  <a:cubicBezTo>
                    <a:pt x="1839680" y="1583012"/>
                    <a:pt x="1830338" y="1605565"/>
                    <a:pt x="1813709" y="1622194"/>
                  </a:cubicBezTo>
                  <a:cubicBezTo>
                    <a:pt x="1797081" y="1638822"/>
                    <a:pt x="1774528" y="1648164"/>
                    <a:pt x="1751011" y="1648164"/>
                  </a:cubicBezTo>
                  <a:lnTo>
                    <a:pt x="88669" y="1648164"/>
                  </a:lnTo>
                  <a:cubicBezTo>
                    <a:pt x="65152" y="1648164"/>
                    <a:pt x="42599" y="1638822"/>
                    <a:pt x="25970" y="1622194"/>
                  </a:cubicBezTo>
                  <a:cubicBezTo>
                    <a:pt x="9342" y="1605565"/>
                    <a:pt x="0" y="1583012"/>
                    <a:pt x="0" y="1559496"/>
                  </a:cubicBezTo>
                  <a:lnTo>
                    <a:pt x="0" y="88669"/>
                  </a:lnTo>
                  <a:cubicBezTo>
                    <a:pt x="0" y="65152"/>
                    <a:pt x="9342" y="42599"/>
                    <a:pt x="25970" y="25970"/>
                  </a:cubicBezTo>
                  <a:cubicBezTo>
                    <a:pt x="42599" y="9342"/>
                    <a:pt x="65152" y="0"/>
                    <a:pt x="88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0"/>
            <p:cNvSpPr txBox="1"/>
            <p:nvPr/>
          </p:nvSpPr>
          <p:spPr>
            <a:xfrm>
              <a:off x="0" y="-57150"/>
              <a:ext cx="1839680" cy="1705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20"/>
          <p:cNvGrpSpPr/>
          <p:nvPr/>
        </p:nvGrpSpPr>
        <p:grpSpPr>
          <a:xfrm>
            <a:off x="11110738" y="5099610"/>
            <a:ext cx="4886081" cy="1231405"/>
            <a:chOff x="0" y="-57150"/>
            <a:chExt cx="1286869" cy="324320"/>
          </a:xfrm>
        </p:grpSpPr>
        <p:sp>
          <p:nvSpPr>
            <p:cNvPr id="287" name="Google Shape;287;p20"/>
            <p:cNvSpPr/>
            <p:nvPr/>
          </p:nvSpPr>
          <p:spPr>
            <a:xfrm>
              <a:off x="0" y="0"/>
              <a:ext cx="1286869" cy="267170"/>
            </a:xfrm>
            <a:custGeom>
              <a:rect b="b" l="l" r="r" t="t"/>
              <a:pathLst>
                <a:path extrusionOk="0" h="267170" w="1286869">
                  <a:moveTo>
                    <a:pt x="80215" y="0"/>
                  </a:moveTo>
                  <a:lnTo>
                    <a:pt x="1206655" y="0"/>
                  </a:lnTo>
                  <a:cubicBezTo>
                    <a:pt x="1227929" y="0"/>
                    <a:pt x="1248332" y="8451"/>
                    <a:pt x="1263375" y="23494"/>
                  </a:cubicBezTo>
                  <a:cubicBezTo>
                    <a:pt x="1278418" y="38537"/>
                    <a:pt x="1286869" y="58940"/>
                    <a:pt x="1286869" y="80215"/>
                  </a:cubicBezTo>
                  <a:lnTo>
                    <a:pt x="1286869" y="186956"/>
                  </a:lnTo>
                  <a:cubicBezTo>
                    <a:pt x="1286869" y="208230"/>
                    <a:pt x="1278418" y="228633"/>
                    <a:pt x="1263375" y="243676"/>
                  </a:cubicBezTo>
                  <a:cubicBezTo>
                    <a:pt x="1248332" y="258719"/>
                    <a:pt x="1227929" y="267170"/>
                    <a:pt x="1206655" y="267170"/>
                  </a:cubicBezTo>
                  <a:lnTo>
                    <a:pt x="80215" y="267170"/>
                  </a:lnTo>
                  <a:cubicBezTo>
                    <a:pt x="35913" y="267170"/>
                    <a:pt x="0" y="231257"/>
                    <a:pt x="0" y="186956"/>
                  </a:cubicBezTo>
                  <a:lnTo>
                    <a:pt x="0" y="80215"/>
                  </a:lnTo>
                  <a:cubicBezTo>
                    <a:pt x="0" y="35913"/>
                    <a:pt x="35913" y="0"/>
                    <a:pt x="80215" y="0"/>
                  </a:cubicBezTo>
                  <a:close/>
                </a:path>
              </a:pathLst>
            </a:custGeom>
            <a:solidFill>
              <a:srgbClr val="2DA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0"/>
            <p:cNvSpPr txBox="1"/>
            <p:nvPr/>
          </p:nvSpPr>
          <p:spPr>
            <a:xfrm>
              <a:off x="0" y="-57150"/>
              <a:ext cx="1286869" cy="32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9" name="Google Shape;289;p20"/>
          <p:cNvCxnSpPr/>
          <p:nvPr/>
        </p:nvCxnSpPr>
        <p:spPr>
          <a:xfrm>
            <a:off x="11110738" y="3782884"/>
            <a:ext cx="4886081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20"/>
          <p:cNvCxnSpPr/>
          <p:nvPr/>
        </p:nvCxnSpPr>
        <p:spPr>
          <a:xfrm>
            <a:off x="11110738" y="5143500"/>
            <a:ext cx="4886081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20"/>
          <p:cNvCxnSpPr/>
          <p:nvPr/>
        </p:nvCxnSpPr>
        <p:spPr>
          <a:xfrm>
            <a:off x="11110738" y="6504116"/>
            <a:ext cx="4886081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2" name="Google Shape;292;p20"/>
          <p:cNvSpPr txBox="1"/>
          <p:nvPr/>
        </p:nvSpPr>
        <p:spPr>
          <a:xfrm>
            <a:off x="11110738" y="2673221"/>
            <a:ext cx="104911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A</a:t>
            </a:r>
            <a:endParaRPr/>
          </a:p>
        </p:txBody>
      </p:sp>
      <p:sp>
        <p:nvSpPr>
          <p:cNvPr id="293" name="Google Shape;293;p20"/>
          <p:cNvSpPr txBox="1"/>
          <p:nvPr/>
        </p:nvSpPr>
        <p:spPr>
          <a:xfrm>
            <a:off x="12954152" y="2648456"/>
            <a:ext cx="3042667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Liver</a:t>
            </a:r>
            <a:endParaRPr/>
          </a:p>
        </p:txBody>
      </p:sp>
      <p:sp>
        <p:nvSpPr>
          <p:cNvPr id="294" name="Google Shape;294;p20"/>
          <p:cNvSpPr txBox="1"/>
          <p:nvPr/>
        </p:nvSpPr>
        <p:spPr>
          <a:xfrm>
            <a:off x="11110738" y="4029804"/>
            <a:ext cx="104911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B</a:t>
            </a:r>
            <a:endParaRPr/>
          </a:p>
        </p:txBody>
      </p:sp>
      <p:sp>
        <p:nvSpPr>
          <p:cNvPr id="295" name="Google Shape;295;p20"/>
          <p:cNvSpPr txBox="1"/>
          <p:nvPr/>
        </p:nvSpPr>
        <p:spPr>
          <a:xfrm>
            <a:off x="12954152" y="4005039"/>
            <a:ext cx="3042667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Lungs</a:t>
            </a:r>
            <a:endParaRPr/>
          </a:p>
        </p:txBody>
      </p:sp>
      <p:sp>
        <p:nvSpPr>
          <p:cNvPr id="296" name="Google Shape;296;p20"/>
          <p:cNvSpPr txBox="1"/>
          <p:nvPr/>
        </p:nvSpPr>
        <p:spPr>
          <a:xfrm>
            <a:off x="11110738" y="5390421"/>
            <a:ext cx="104911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C</a:t>
            </a:r>
            <a:endParaRPr/>
          </a:p>
        </p:txBody>
      </p:sp>
      <p:sp>
        <p:nvSpPr>
          <p:cNvPr id="297" name="Google Shape;297;p20"/>
          <p:cNvSpPr txBox="1"/>
          <p:nvPr/>
        </p:nvSpPr>
        <p:spPr>
          <a:xfrm>
            <a:off x="12954152" y="5365656"/>
            <a:ext cx="3042667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Pancreas</a:t>
            </a:r>
            <a:endParaRPr/>
          </a:p>
        </p:txBody>
      </p:sp>
      <p:sp>
        <p:nvSpPr>
          <p:cNvPr id="298" name="Google Shape;298;p20"/>
          <p:cNvSpPr txBox="1"/>
          <p:nvPr/>
        </p:nvSpPr>
        <p:spPr>
          <a:xfrm>
            <a:off x="11110738" y="6751037"/>
            <a:ext cx="1049117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D</a:t>
            </a:r>
            <a:endParaRPr/>
          </a:p>
        </p:txBody>
      </p:sp>
      <p:sp>
        <p:nvSpPr>
          <p:cNvPr id="299" name="Google Shape;299;p20"/>
          <p:cNvSpPr txBox="1"/>
          <p:nvPr/>
        </p:nvSpPr>
        <p:spPr>
          <a:xfrm>
            <a:off x="12954152" y="6726272"/>
            <a:ext cx="3042667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Kidney</a:t>
            </a:r>
            <a:endParaRPr/>
          </a:p>
        </p:txBody>
      </p:sp>
      <p:sp>
        <p:nvSpPr>
          <p:cNvPr id="300" name="Google Shape;300;p20"/>
          <p:cNvSpPr txBox="1"/>
          <p:nvPr/>
        </p:nvSpPr>
        <p:spPr>
          <a:xfrm>
            <a:off x="2083600" y="1771675"/>
            <a:ext cx="2488500" cy="737700"/>
          </a:xfrm>
          <a:prstGeom prst="rect">
            <a:avLst/>
          </a:prstGeom>
          <a:solidFill>
            <a:srgbClr val="FA63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  </a:t>
            </a:r>
            <a:r>
              <a:rPr b="0" i="0" lang="en-US" sz="3200" u="none" cap="none" strike="noStrike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Question 1:</a:t>
            </a:r>
            <a:endParaRPr/>
          </a:p>
        </p:txBody>
      </p:sp>
      <p:sp>
        <p:nvSpPr>
          <p:cNvPr id="301" name="Google Shape;301;p20"/>
          <p:cNvSpPr txBox="1"/>
          <p:nvPr/>
        </p:nvSpPr>
        <p:spPr>
          <a:xfrm>
            <a:off x="2083595" y="3039673"/>
            <a:ext cx="6758100" cy="4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8F2FF"/>
                </a:solidFill>
                <a:latin typeface="Marcellus"/>
                <a:ea typeface="Marcellus"/>
                <a:cs typeface="Marcellus"/>
                <a:sym typeface="Marcellus"/>
              </a:rPr>
              <a:t>What organ is responsible for producing the hormone insulin?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AE84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1"/>
          <p:cNvGrpSpPr/>
          <p:nvPr/>
        </p:nvGrpSpPr>
        <p:grpSpPr>
          <a:xfrm>
            <a:off x="1028700" y="3003793"/>
            <a:ext cx="7885851" cy="2788068"/>
            <a:chOff x="0" y="-57150"/>
            <a:chExt cx="2076932" cy="734306"/>
          </a:xfrm>
        </p:grpSpPr>
        <p:sp>
          <p:nvSpPr>
            <p:cNvPr id="307" name="Google Shape;307;p21"/>
            <p:cNvSpPr/>
            <p:nvPr/>
          </p:nvSpPr>
          <p:spPr>
            <a:xfrm>
              <a:off x="0" y="0"/>
              <a:ext cx="2076932" cy="677156"/>
            </a:xfrm>
            <a:custGeom>
              <a:rect b="b" l="l" r="r" t="t"/>
              <a:pathLst>
                <a:path extrusionOk="0" h="677156" w="2076932">
                  <a:moveTo>
                    <a:pt x="49087" y="0"/>
                  </a:moveTo>
                  <a:lnTo>
                    <a:pt x="2027845" y="0"/>
                  </a:lnTo>
                  <a:cubicBezTo>
                    <a:pt x="2040863" y="0"/>
                    <a:pt x="2053349" y="5172"/>
                    <a:pt x="2062555" y="14377"/>
                  </a:cubicBezTo>
                  <a:cubicBezTo>
                    <a:pt x="2071760" y="23583"/>
                    <a:pt x="2076932" y="36069"/>
                    <a:pt x="2076932" y="49087"/>
                  </a:cubicBezTo>
                  <a:lnTo>
                    <a:pt x="2076932" y="628069"/>
                  </a:lnTo>
                  <a:cubicBezTo>
                    <a:pt x="2076932" y="655179"/>
                    <a:pt x="2054955" y="677156"/>
                    <a:pt x="2027845" y="677156"/>
                  </a:cubicBezTo>
                  <a:lnTo>
                    <a:pt x="49087" y="677156"/>
                  </a:lnTo>
                  <a:cubicBezTo>
                    <a:pt x="36069" y="677156"/>
                    <a:pt x="23583" y="671984"/>
                    <a:pt x="14377" y="662779"/>
                  </a:cubicBezTo>
                  <a:cubicBezTo>
                    <a:pt x="5172" y="653573"/>
                    <a:pt x="0" y="641087"/>
                    <a:pt x="0" y="628069"/>
                  </a:cubicBezTo>
                  <a:lnTo>
                    <a:pt x="0" y="49087"/>
                  </a:lnTo>
                  <a:cubicBezTo>
                    <a:pt x="0" y="36069"/>
                    <a:pt x="5172" y="23583"/>
                    <a:pt x="14377" y="14377"/>
                  </a:cubicBezTo>
                  <a:cubicBezTo>
                    <a:pt x="23583" y="5172"/>
                    <a:pt x="36069" y="0"/>
                    <a:pt x="49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1"/>
            <p:cNvSpPr txBox="1"/>
            <p:nvPr/>
          </p:nvSpPr>
          <p:spPr>
            <a:xfrm>
              <a:off x="0" y="-57150"/>
              <a:ext cx="2076932" cy="734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21"/>
          <p:cNvGrpSpPr/>
          <p:nvPr/>
        </p:nvGrpSpPr>
        <p:grpSpPr>
          <a:xfrm>
            <a:off x="9373449" y="3003793"/>
            <a:ext cx="7885851" cy="2788068"/>
            <a:chOff x="0" y="-57150"/>
            <a:chExt cx="2076932" cy="734306"/>
          </a:xfrm>
        </p:grpSpPr>
        <p:sp>
          <p:nvSpPr>
            <p:cNvPr id="310" name="Google Shape;310;p21"/>
            <p:cNvSpPr/>
            <p:nvPr/>
          </p:nvSpPr>
          <p:spPr>
            <a:xfrm>
              <a:off x="0" y="0"/>
              <a:ext cx="2076932" cy="677156"/>
            </a:xfrm>
            <a:custGeom>
              <a:rect b="b" l="l" r="r" t="t"/>
              <a:pathLst>
                <a:path extrusionOk="0" h="677156" w="2076932">
                  <a:moveTo>
                    <a:pt x="49087" y="0"/>
                  </a:moveTo>
                  <a:lnTo>
                    <a:pt x="2027845" y="0"/>
                  </a:lnTo>
                  <a:cubicBezTo>
                    <a:pt x="2040863" y="0"/>
                    <a:pt x="2053349" y="5172"/>
                    <a:pt x="2062555" y="14377"/>
                  </a:cubicBezTo>
                  <a:cubicBezTo>
                    <a:pt x="2071760" y="23583"/>
                    <a:pt x="2076932" y="36069"/>
                    <a:pt x="2076932" y="49087"/>
                  </a:cubicBezTo>
                  <a:lnTo>
                    <a:pt x="2076932" y="628069"/>
                  </a:lnTo>
                  <a:cubicBezTo>
                    <a:pt x="2076932" y="655179"/>
                    <a:pt x="2054955" y="677156"/>
                    <a:pt x="2027845" y="677156"/>
                  </a:cubicBezTo>
                  <a:lnTo>
                    <a:pt x="49087" y="677156"/>
                  </a:lnTo>
                  <a:cubicBezTo>
                    <a:pt x="36069" y="677156"/>
                    <a:pt x="23583" y="671984"/>
                    <a:pt x="14377" y="662779"/>
                  </a:cubicBezTo>
                  <a:cubicBezTo>
                    <a:pt x="5172" y="653573"/>
                    <a:pt x="0" y="641087"/>
                    <a:pt x="0" y="628069"/>
                  </a:cubicBezTo>
                  <a:lnTo>
                    <a:pt x="0" y="49087"/>
                  </a:lnTo>
                  <a:cubicBezTo>
                    <a:pt x="0" y="36069"/>
                    <a:pt x="5172" y="23583"/>
                    <a:pt x="14377" y="14377"/>
                  </a:cubicBezTo>
                  <a:cubicBezTo>
                    <a:pt x="23583" y="5172"/>
                    <a:pt x="36069" y="0"/>
                    <a:pt x="49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1"/>
            <p:cNvSpPr txBox="1"/>
            <p:nvPr/>
          </p:nvSpPr>
          <p:spPr>
            <a:xfrm>
              <a:off x="0" y="-57150"/>
              <a:ext cx="2076932" cy="734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21"/>
          <p:cNvGrpSpPr/>
          <p:nvPr/>
        </p:nvGrpSpPr>
        <p:grpSpPr>
          <a:xfrm>
            <a:off x="1028700" y="6470232"/>
            <a:ext cx="7885851" cy="2788068"/>
            <a:chOff x="0" y="-57150"/>
            <a:chExt cx="2076932" cy="734306"/>
          </a:xfrm>
        </p:grpSpPr>
        <p:sp>
          <p:nvSpPr>
            <p:cNvPr id="313" name="Google Shape;313;p21"/>
            <p:cNvSpPr/>
            <p:nvPr/>
          </p:nvSpPr>
          <p:spPr>
            <a:xfrm>
              <a:off x="0" y="0"/>
              <a:ext cx="2076932" cy="677156"/>
            </a:xfrm>
            <a:custGeom>
              <a:rect b="b" l="l" r="r" t="t"/>
              <a:pathLst>
                <a:path extrusionOk="0" h="677156" w="2076932">
                  <a:moveTo>
                    <a:pt x="49087" y="0"/>
                  </a:moveTo>
                  <a:lnTo>
                    <a:pt x="2027845" y="0"/>
                  </a:lnTo>
                  <a:cubicBezTo>
                    <a:pt x="2040863" y="0"/>
                    <a:pt x="2053349" y="5172"/>
                    <a:pt x="2062555" y="14377"/>
                  </a:cubicBezTo>
                  <a:cubicBezTo>
                    <a:pt x="2071760" y="23583"/>
                    <a:pt x="2076932" y="36069"/>
                    <a:pt x="2076932" y="49087"/>
                  </a:cubicBezTo>
                  <a:lnTo>
                    <a:pt x="2076932" y="628069"/>
                  </a:lnTo>
                  <a:cubicBezTo>
                    <a:pt x="2076932" y="655179"/>
                    <a:pt x="2054955" y="677156"/>
                    <a:pt x="2027845" y="677156"/>
                  </a:cubicBezTo>
                  <a:lnTo>
                    <a:pt x="49087" y="677156"/>
                  </a:lnTo>
                  <a:cubicBezTo>
                    <a:pt x="36069" y="677156"/>
                    <a:pt x="23583" y="671984"/>
                    <a:pt x="14377" y="662779"/>
                  </a:cubicBezTo>
                  <a:cubicBezTo>
                    <a:pt x="5172" y="653573"/>
                    <a:pt x="0" y="641087"/>
                    <a:pt x="0" y="628069"/>
                  </a:cubicBezTo>
                  <a:lnTo>
                    <a:pt x="0" y="49087"/>
                  </a:lnTo>
                  <a:cubicBezTo>
                    <a:pt x="0" y="36069"/>
                    <a:pt x="5172" y="23583"/>
                    <a:pt x="14377" y="14377"/>
                  </a:cubicBezTo>
                  <a:cubicBezTo>
                    <a:pt x="23583" y="5172"/>
                    <a:pt x="36069" y="0"/>
                    <a:pt x="49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1"/>
            <p:cNvSpPr txBox="1"/>
            <p:nvPr/>
          </p:nvSpPr>
          <p:spPr>
            <a:xfrm>
              <a:off x="0" y="-57150"/>
              <a:ext cx="2076932" cy="734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21"/>
          <p:cNvGrpSpPr/>
          <p:nvPr/>
        </p:nvGrpSpPr>
        <p:grpSpPr>
          <a:xfrm>
            <a:off x="9373449" y="6470232"/>
            <a:ext cx="7885851" cy="2788068"/>
            <a:chOff x="0" y="-57150"/>
            <a:chExt cx="2076932" cy="734306"/>
          </a:xfrm>
        </p:grpSpPr>
        <p:sp>
          <p:nvSpPr>
            <p:cNvPr id="316" name="Google Shape;316;p21"/>
            <p:cNvSpPr/>
            <p:nvPr/>
          </p:nvSpPr>
          <p:spPr>
            <a:xfrm>
              <a:off x="0" y="0"/>
              <a:ext cx="2076932" cy="677156"/>
            </a:xfrm>
            <a:custGeom>
              <a:rect b="b" l="l" r="r" t="t"/>
              <a:pathLst>
                <a:path extrusionOk="0" h="677156" w="2076932">
                  <a:moveTo>
                    <a:pt x="49087" y="0"/>
                  </a:moveTo>
                  <a:lnTo>
                    <a:pt x="2027845" y="0"/>
                  </a:lnTo>
                  <a:cubicBezTo>
                    <a:pt x="2040863" y="0"/>
                    <a:pt x="2053349" y="5172"/>
                    <a:pt x="2062555" y="14377"/>
                  </a:cubicBezTo>
                  <a:cubicBezTo>
                    <a:pt x="2071760" y="23583"/>
                    <a:pt x="2076932" y="36069"/>
                    <a:pt x="2076932" y="49087"/>
                  </a:cubicBezTo>
                  <a:lnTo>
                    <a:pt x="2076932" y="628069"/>
                  </a:lnTo>
                  <a:cubicBezTo>
                    <a:pt x="2076932" y="655179"/>
                    <a:pt x="2054955" y="677156"/>
                    <a:pt x="2027845" y="677156"/>
                  </a:cubicBezTo>
                  <a:lnTo>
                    <a:pt x="49087" y="677156"/>
                  </a:lnTo>
                  <a:cubicBezTo>
                    <a:pt x="36069" y="677156"/>
                    <a:pt x="23583" y="671984"/>
                    <a:pt x="14377" y="662779"/>
                  </a:cubicBezTo>
                  <a:cubicBezTo>
                    <a:pt x="5172" y="653573"/>
                    <a:pt x="0" y="641087"/>
                    <a:pt x="0" y="628069"/>
                  </a:cubicBezTo>
                  <a:lnTo>
                    <a:pt x="0" y="49087"/>
                  </a:lnTo>
                  <a:cubicBezTo>
                    <a:pt x="0" y="36069"/>
                    <a:pt x="5172" y="23583"/>
                    <a:pt x="14377" y="14377"/>
                  </a:cubicBezTo>
                  <a:cubicBezTo>
                    <a:pt x="23583" y="5172"/>
                    <a:pt x="36069" y="0"/>
                    <a:pt x="49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1"/>
            <p:cNvSpPr txBox="1"/>
            <p:nvPr/>
          </p:nvSpPr>
          <p:spPr>
            <a:xfrm>
              <a:off x="0" y="-57150"/>
              <a:ext cx="2076932" cy="734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21"/>
          <p:cNvSpPr txBox="1"/>
          <p:nvPr/>
        </p:nvSpPr>
        <p:spPr>
          <a:xfrm>
            <a:off x="1028700" y="1152525"/>
            <a:ext cx="3623554" cy="1215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Recap</a:t>
            </a:r>
            <a:endParaRPr/>
          </a:p>
        </p:txBody>
      </p:sp>
      <p:sp>
        <p:nvSpPr>
          <p:cNvPr id="319" name="Google Shape;319;p21"/>
          <p:cNvSpPr txBox="1"/>
          <p:nvPr/>
        </p:nvSpPr>
        <p:spPr>
          <a:xfrm>
            <a:off x="1770670" y="3747052"/>
            <a:ext cx="6401910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is a medical condition marked by chronic high blood sugar</a:t>
            </a:r>
            <a:endParaRPr/>
          </a:p>
        </p:txBody>
      </p:sp>
      <p:sp>
        <p:nvSpPr>
          <p:cNvPr id="320" name="Google Shape;320;p21"/>
          <p:cNvSpPr txBox="1"/>
          <p:nvPr/>
        </p:nvSpPr>
        <p:spPr>
          <a:xfrm>
            <a:off x="1770675" y="2975525"/>
            <a:ext cx="2072100" cy="492600"/>
          </a:xfrm>
          <a:prstGeom prst="rect">
            <a:avLst/>
          </a:prstGeom>
          <a:solidFill>
            <a:srgbClr val="FA63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  </a:t>
            </a:r>
            <a:r>
              <a:rPr b="0" i="0" lang="en-US" sz="3200" u="none" cap="none" strike="noStrike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Diabetes</a:t>
            </a:r>
            <a:endParaRPr/>
          </a:p>
        </p:txBody>
      </p:sp>
      <p:sp>
        <p:nvSpPr>
          <p:cNvPr id="321" name="Google Shape;321;p21"/>
          <p:cNvSpPr txBox="1"/>
          <p:nvPr/>
        </p:nvSpPr>
        <p:spPr>
          <a:xfrm>
            <a:off x="10115420" y="3747052"/>
            <a:ext cx="6401910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A paragraph. Elaborate on what you want to discuss. </a:t>
            </a:r>
            <a:endParaRPr/>
          </a:p>
        </p:txBody>
      </p:sp>
      <p:sp>
        <p:nvSpPr>
          <p:cNvPr id="322" name="Google Shape;322;p21"/>
          <p:cNvSpPr txBox="1"/>
          <p:nvPr/>
        </p:nvSpPr>
        <p:spPr>
          <a:xfrm>
            <a:off x="10115425" y="2975525"/>
            <a:ext cx="3229200" cy="492600"/>
          </a:xfrm>
          <a:prstGeom prst="rect">
            <a:avLst/>
          </a:prstGeom>
          <a:solidFill>
            <a:srgbClr val="FA63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  </a:t>
            </a:r>
            <a:r>
              <a:rPr b="0" i="0" lang="en-US" sz="3200" u="none" cap="none" strike="noStrike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Key point here</a:t>
            </a:r>
            <a:endParaRPr/>
          </a:p>
        </p:txBody>
      </p:sp>
      <p:sp>
        <p:nvSpPr>
          <p:cNvPr id="323" name="Google Shape;323;p21"/>
          <p:cNvSpPr txBox="1"/>
          <p:nvPr/>
        </p:nvSpPr>
        <p:spPr>
          <a:xfrm>
            <a:off x="1770670" y="7213491"/>
            <a:ext cx="6401910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A paragraph. Elaborate on what you want to discuss. </a:t>
            </a:r>
            <a:endParaRPr/>
          </a:p>
        </p:txBody>
      </p:sp>
      <p:sp>
        <p:nvSpPr>
          <p:cNvPr id="324" name="Google Shape;324;p21"/>
          <p:cNvSpPr txBox="1"/>
          <p:nvPr/>
        </p:nvSpPr>
        <p:spPr>
          <a:xfrm>
            <a:off x="1770675" y="6441975"/>
            <a:ext cx="3145800" cy="492600"/>
          </a:xfrm>
          <a:prstGeom prst="rect">
            <a:avLst/>
          </a:prstGeom>
          <a:solidFill>
            <a:srgbClr val="FA63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  </a:t>
            </a:r>
            <a:r>
              <a:rPr b="0" i="0" lang="en-US" sz="3200" u="none" cap="none" strike="noStrike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Key point here</a:t>
            </a:r>
            <a:endParaRPr/>
          </a:p>
        </p:txBody>
      </p:sp>
      <p:sp>
        <p:nvSpPr>
          <p:cNvPr id="325" name="Google Shape;325;p21"/>
          <p:cNvSpPr txBox="1"/>
          <p:nvPr/>
        </p:nvSpPr>
        <p:spPr>
          <a:xfrm>
            <a:off x="10115420" y="7213491"/>
            <a:ext cx="6401910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A paragraph. Elaborate on what you want to discuss. </a:t>
            </a:r>
            <a:endParaRPr/>
          </a:p>
        </p:txBody>
      </p:sp>
      <p:sp>
        <p:nvSpPr>
          <p:cNvPr id="326" name="Google Shape;326;p21"/>
          <p:cNvSpPr txBox="1"/>
          <p:nvPr/>
        </p:nvSpPr>
        <p:spPr>
          <a:xfrm>
            <a:off x="10115425" y="6441975"/>
            <a:ext cx="3229200" cy="492600"/>
          </a:xfrm>
          <a:prstGeom prst="rect">
            <a:avLst/>
          </a:prstGeom>
          <a:solidFill>
            <a:srgbClr val="FA63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  </a:t>
            </a:r>
            <a:r>
              <a:rPr b="0" i="0" lang="en-US" sz="3200" u="none" cap="none" strike="noStrike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Key point here</a:t>
            </a:r>
            <a:endParaRPr/>
          </a:p>
        </p:txBody>
      </p:sp>
      <p:pic>
        <p:nvPicPr>
          <p:cNvPr id="327" name="Google Shape;327;p21"/>
          <p:cNvPicPr preferRelativeResize="0"/>
          <p:nvPr/>
        </p:nvPicPr>
        <p:blipFill rotWithShape="1">
          <a:blip r:embed="rId3">
            <a:alphaModFix/>
          </a:blip>
          <a:srcRect b="0" l="0" r="0" t="62010"/>
          <a:stretch/>
        </p:blipFill>
        <p:spPr>
          <a:xfrm>
            <a:off x="10772075" y="-2"/>
            <a:ext cx="8131299" cy="279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B8F6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9325" y="504799"/>
            <a:ext cx="9955350" cy="7322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22"/>
          <p:cNvGrpSpPr/>
          <p:nvPr/>
        </p:nvGrpSpPr>
        <p:grpSpPr>
          <a:xfrm>
            <a:off x="1028700" y="4761717"/>
            <a:ext cx="16230600" cy="4496583"/>
            <a:chOff x="0" y="-57150"/>
            <a:chExt cx="4274726" cy="1184285"/>
          </a:xfrm>
        </p:grpSpPr>
        <p:sp>
          <p:nvSpPr>
            <p:cNvPr id="334" name="Google Shape;334;p22"/>
            <p:cNvSpPr/>
            <p:nvPr/>
          </p:nvSpPr>
          <p:spPr>
            <a:xfrm>
              <a:off x="0" y="0"/>
              <a:ext cx="4274726" cy="1127135"/>
            </a:xfrm>
            <a:custGeom>
              <a:rect b="b" l="l" r="r" t="t"/>
              <a:pathLst>
                <a:path extrusionOk="0" h="1127135" w="4274726">
                  <a:moveTo>
                    <a:pt x="38160" y="0"/>
                  </a:moveTo>
                  <a:lnTo>
                    <a:pt x="4236566" y="0"/>
                  </a:lnTo>
                  <a:cubicBezTo>
                    <a:pt x="4257641" y="0"/>
                    <a:pt x="4274726" y="17085"/>
                    <a:pt x="4274726" y="38160"/>
                  </a:cubicBezTo>
                  <a:lnTo>
                    <a:pt x="4274726" y="1088976"/>
                  </a:lnTo>
                  <a:cubicBezTo>
                    <a:pt x="4274726" y="1110051"/>
                    <a:pt x="4257641" y="1127135"/>
                    <a:pt x="4236566" y="1127135"/>
                  </a:cubicBezTo>
                  <a:lnTo>
                    <a:pt x="38160" y="1127135"/>
                  </a:lnTo>
                  <a:cubicBezTo>
                    <a:pt x="17085" y="1127135"/>
                    <a:pt x="0" y="1110051"/>
                    <a:pt x="0" y="1088976"/>
                  </a:cubicBezTo>
                  <a:lnTo>
                    <a:pt x="0" y="38160"/>
                  </a:lnTo>
                  <a:cubicBezTo>
                    <a:pt x="0" y="17085"/>
                    <a:pt x="17085" y="0"/>
                    <a:pt x="38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2"/>
            <p:cNvSpPr txBox="1"/>
            <p:nvPr/>
          </p:nvSpPr>
          <p:spPr>
            <a:xfrm>
              <a:off x="0" y="-57150"/>
              <a:ext cx="4274726" cy="1184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2"/>
          <p:cNvSpPr txBox="1"/>
          <p:nvPr/>
        </p:nvSpPr>
        <p:spPr>
          <a:xfrm>
            <a:off x="1775051" y="5608702"/>
            <a:ext cx="7036238" cy="451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Email </a:t>
            </a:r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775051" y="6088795"/>
            <a:ext cx="7036238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hello@reallygreatsite.com</a:t>
            </a:r>
            <a:endParaRPr/>
          </a:p>
        </p:txBody>
      </p:sp>
      <p:sp>
        <p:nvSpPr>
          <p:cNvPr id="338" name="Google Shape;338;p22"/>
          <p:cNvSpPr txBox="1"/>
          <p:nvPr/>
        </p:nvSpPr>
        <p:spPr>
          <a:xfrm>
            <a:off x="9476711" y="5611915"/>
            <a:ext cx="7036238" cy="451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Phone</a:t>
            </a:r>
            <a:endParaRPr/>
          </a:p>
        </p:txBody>
      </p:sp>
      <p:sp>
        <p:nvSpPr>
          <p:cNvPr id="339" name="Google Shape;339;p22"/>
          <p:cNvSpPr txBox="1"/>
          <p:nvPr/>
        </p:nvSpPr>
        <p:spPr>
          <a:xfrm>
            <a:off x="9476711" y="6091975"/>
            <a:ext cx="7036238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123-456-7890</a:t>
            </a:r>
            <a:endParaRPr/>
          </a:p>
        </p:txBody>
      </p:sp>
      <p:sp>
        <p:nvSpPr>
          <p:cNvPr id="340" name="Google Shape;340;p22"/>
          <p:cNvSpPr txBox="1"/>
          <p:nvPr/>
        </p:nvSpPr>
        <p:spPr>
          <a:xfrm>
            <a:off x="1775051" y="7465621"/>
            <a:ext cx="7036238" cy="451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Social media </a:t>
            </a:r>
            <a:endParaRPr/>
          </a:p>
        </p:txBody>
      </p:sp>
      <p:sp>
        <p:nvSpPr>
          <p:cNvPr id="341" name="Google Shape;341;p22"/>
          <p:cNvSpPr txBox="1"/>
          <p:nvPr/>
        </p:nvSpPr>
        <p:spPr>
          <a:xfrm>
            <a:off x="1775051" y="7945681"/>
            <a:ext cx="7036238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@reallygreatsite</a:t>
            </a:r>
            <a:endParaRPr/>
          </a:p>
        </p:txBody>
      </p:sp>
      <p:sp>
        <p:nvSpPr>
          <p:cNvPr id="342" name="Google Shape;342;p22"/>
          <p:cNvSpPr txBox="1"/>
          <p:nvPr/>
        </p:nvSpPr>
        <p:spPr>
          <a:xfrm>
            <a:off x="9476711" y="7465621"/>
            <a:ext cx="7036238" cy="451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Address</a:t>
            </a:r>
            <a:endParaRPr/>
          </a:p>
        </p:txBody>
      </p:sp>
      <p:sp>
        <p:nvSpPr>
          <p:cNvPr id="343" name="Google Shape;343;p22"/>
          <p:cNvSpPr txBox="1"/>
          <p:nvPr/>
        </p:nvSpPr>
        <p:spPr>
          <a:xfrm>
            <a:off x="9476711" y="7945681"/>
            <a:ext cx="7036238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123 Anywhere St., Any City,ST 12345</a:t>
            </a:r>
            <a:endParaRPr/>
          </a:p>
        </p:txBody>
      </p:sp>
      <p:cxnSp>
        <p:nvCxnSpPr>
          <p:cNvPr id="344" name="Google Shape;344;p22"/>
          <p:cNvCxnSpPr/>
          <p:nvPr/>
        </p:nvCxnSpPr>
        <p:spPr>
          <a:xfrm>
            <a:off x="1568231" y="7120110"/>
            <a:ext cx="15151538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5" name="Google Shape;345;p22"/>
          <p:cNvSpPr txBox="1"/>
          <p:nvPr/>
        </p:nvSpPr>
        <p:spPr>
          <a:xfrm>
            <a:off x="1028700" y="3256697"/>
            <a:ext cx="6546849" cy="1215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Get in touch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AE84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23"/>
          <p:cNvGrpSpPr/>
          <p:nvPr/>
        </p:nvGrpSpPr>
        <p:grpSpPr>
          <a:xfrm>
            <a:off x="714865" y="2155876"/>
            <a:ext cx="5097641" cy="7544983"/>
            <a:chOff x="0" y="-38100"/>
            <a:chExt cx="1342589" cy="1987156"/>
          </a:xfrm>
        </p:grpSpPr>
        <p:sp>
          <p:nvSpPr>
            <p:cNvPr id="351" name="Google Shape;351;p23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3"/>
            <p:cNvSpPr txBox="1"/>
            <p:nvPr/>
          </p:nvSpPr>
          <p:spPr>
            <a:xfrm>
              <a:off x="0" y="-38100"/>
              <a:ext cx="1342589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23"/>
          <p:cNvGrpSpPr/>
          <p:nvPr/>
        </p:nvGrpSpPr>
        <p:grpSpPr>
          <a:xfrm>
            <a:off x="6060156" y="2155876"/>
            <a:ext cx="11512980" cy="7544983"/>
            <a:chOff x="0" y="-38100"/>
            <a:chExt cx="3032225" cy="1987156"/>
          </a:xfrm>
        </p:grpSpPr>
        <p:sp>
          <p:nvSpPr>
            <p:cNvPr id="354" name="Google Shape;354;p23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3"/>
            <p:cNvSpPr txBox="1"/>
            <p:nvPr/>
          </p:nvSpPr>
          <p:spPr>
            <a:xfrm>
              <a:off x="0" y="-38100"/>
              <a:ext cx="3032225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357" name="Google Shape;357;p23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85233" y="0"/>
                  </a:moveTo>
                  <a:lnTo>
                    <a:pt x="1052085" y="0"/>
                  </a:lnTo>
                  <a:cubicBezTo>
                    <a:pt x="1074691" y="0"/>
                    <a:pt x="1096370" y="8980"/>
                    <a:pt x="1112354" y="24964"/>
                  </a:cubicBezTo>
                  <a:cubicBezTo>
                    <a:pt x="1128338" y="40948"/>
                    <a:pt x="1137318" y="62628"/>
                    <a:pt x="1137318" y="85233"/>
                  </a:cubicBezTo>
                  <a:lnTo>
                    <a:pt x="1137318" y="85233"/>
                  </a:lnTo>
                  <a:cubicBezTo>
                    <a:pt x="1137318" y="107838"/>
                    <a:pt x="1128338" y="129517"/>
                    <a:pt x="1112354" y="145502"/>
                  </a:cubicBezTo>
                  <a:cubicBezTo>
                    <a:pt x="1096370" y="161486"/>
                    <a:pt x="1074691" y="170466"/>
                    <a:pt x="1052085" y="170466"/>
                  </a:cubicBezTo>
                  <a:lnTo>
                    <a:pt x="85233" y="170466"/>
                  </a:lnTo>
                  <a:cubicBezTo>
                    <a:pt x="62628" y="170466"/>
                    <a:pt x="40948" y="161486"/>
                    <a:pt x="24964" y="145502"/>
                  </a:cubicBezTo>
                  <a:cubicBezTo>
                    <a:pt x="8980" y="129517"/>
                    <a:pt x="0" y="107838"/>
                    <a:pt x="0" y="85233"/>
                  </a:cubicBezTo>
                  <a:lnTo>
                    <a:pt x="0" y="85233"/>
                  </a:lnTo>
                  <a:cubicBezTo>
                    <a:pt x="0" y="62628"/>
                    <a:pt x="8980" y="40948"/>
                    <a:pt x="24964" y="24964"/>
                  </a:cubicBezTo>
                  <a:cubicBezTo>
                    <a:pt x="40948" y="8980"/>
                    <a:pt x="62628" y="0"/>
                    <a:pt x="85233" y="0"/>
                  </a:cubicBezTo>
                  <a:close/>
                </a:path>
              </a:pathLst>
            </a:custGeom>
            <a:solidFill>
              <a:srgbClr val="4C36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3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Marcellus"/>
                  <a:ea typeface="Marcellus"/>
                  <a:cs typeface="Marcellus"/>
                  <a:sym typeface="Marcellus"/>
                </a:rPr>
                <a:t>Fonts</a:t>
              </a: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360" name="Google Shape;360;p2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85233" y="0"/>
                  </a:moveTo>
                  <a:lnTo>
                    <a:pt x="1065204" y="0"/>
                  </a:lnTo>
                  <a:cubicBezTo>
                    <a:pt x="1087810" y="0"/>
                    <a:pt x="1109489" y="8980"/>
                    <a:pt x="1125473" y="24964"/>
                  </a:cubicBezTo>
                  <a:cubicBezTo>
                    <a:pt x="1141457" y="40948"/>
                    <a:pt x="1150437" y="62628"/>
                    <a:pt x="1150437" y="85233"/>
                  </a:cubicBezTo>
                  <a:lnTo>
                    <a:pt x="1150437" y="85233"/>
                  </a:lnTo>
                  <a:cubicBezTo>
                    <a:pt x="1150437" y="107838"/>
                    <a:pt x="1141457" y="129517"/>
                    <a:pt x="1125473" y="145502"/>
                  </a:cubicBezTo>
                  <a:cubicBezTo>
                    <a:pt x="1109489" y="161486"/>
                    <a:pt x="1087810" y="170466"/>
                    <a:pt x="1065204" y="170466"/>
                  </a:cubicBezTo>
                  <a:lnTo>
                    <a:pt x="85233" y="170466"/>
                  </a:lnTo>
                  <a:cubicBezTo>
                    <a:pt x="62628" y="170466"/>
                    <a:pt x="40948" y="161486"/>
                    <a:pt x="24964" y="145502"/>
                  </a:cubicBezTo>
                  <a:cubicBezTo>
                    <a:pt x="8980" y="129517"/>
                    <a:pt x="0" y="107838"/>
                    <a:pt x="0" y="85233"/>
                  </a:cubicBezTo>
                  <a:lnTo>
                    <a:pt x="0" y="85233"/>
                  </a:lnTo>
                  <a:cubicBezTo>
                    <a:pt x="0" y="62628"/>
                    <a:pt x="8980" y="40948"/>
                    <a:pt x="24964" y="24964"/>
                  </a:cubicBezTo>
                  <a:cubicBezTo>
                    <a:pt x="40948" y="8980"/>
                    <a:pt x="62628" y="0"/>
                    <a:pt x="85233" y="0"/>
                  </a:cubicBezTo>
                  <a:close/>
                </a:path>
              </a:pathLst>
            </a:custGeom>
            <a:solidFill>
              <a:srgbClr val="4C36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3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Marcellus"/>
                  <a:ea typeface="Marcellus"/>
                  <a:cs typeface="Marcellus"/>
                  <a:sym typeface="Marcellus"/>
                </a:rPr>
                <a:t>Design Elements / Icons</a:t>
              </a:r>
              <a:endParaRPr/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1104558" y="6425005"/>
            <a:ext cx="4318255" cy="647237"/>
            <a:chOff x="0" y="0"/>
            <a:chExt cx="1137318" cy="170466"/>
          </a:xfrm>
        </p:grpSpPr>
        <p:sp>
          <p:nvSpPr>
            <p:cNvPr id="363" name="Google Shape;363;p23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85233" y="0"/>
                  </a:moveTo>
                  <a:lnTo>
                    <a:pt x="1052085" y="0"/>
                  </a:lnTo>
                  <a:cubicBezTo>
                    <a:pt x="1074691" y="0"/>
                    <a:pt x="1096370" y="8980"/>
                    <a:pt x="1112354" y="24964"/>
                  </a:cubicBezTo>
                  <a:cubicBezTo>
                    <a:pt x="1128338" y="40948"/>
                    <a:pt x="1137318" y="62628"/>
                    <a:pt x="1137318" y="85233"/>
                  </a:cubicBezTo>
                  <a:lnTo>
                    <a:pt x="1137318" y="85233"/>
                  </a:lnTo>
                  <a:cubicBezTo>
                    <a:pt x="1137318" y="107838"/>
                    <a:pt x="1128338" y="129517"/>
                    <a:pt x="1112354" y="145502"/>
                  </a:cubicBezTo>
                  <a:cubicBezTo>
                    <a:pt x="1096370" y="161486"/>
                    <a:pt x="1074691" y="170466"/>
                    <a:pt x="1052085" y="170466"/>
                  </a:cubicBezTo>
                  <a:lnTo>
                    <a:pt x="85233" y="170466"/>
                  </a:lnTo>
                  <a:cubicBezTo>
                    <a:pt x="62628" y="170466"/>
                    <a:pt x="40948" y="161486"/>
                    <a:pt x="24964" y="145502"/>
                  </a:cubicBezTo>
                  <a:cubicBezTo>
                    <a:pt x="8980" y="129517"/>
                    <a:pt x="0" y="107838"/>
                    <a:pt x="0" y="85233"/>
                  </a:cubicBezTo>
                  <a:lnTo>
                    <a:pt x="0" y="85233"/>
                  </a:lnTo>
                  <a:cubicBezTo>
                    <a:pt x="0" y="62628"/>
                    <a:pt x="8980" y="40948"/>
                    <a:pt x="24964" y="24964"/>
                  </a:cubicBezTo>
                  <a:cubicBezTo>
                    <a:pt x="40948" y="8980"/>
                    <a:pt x="62628" y="0"/>
                    <a:pt x="85233" y="0"/>
                  </a:cubicBezTo>
                  <a:close/>
                </a:path>
              </a:pathLst>
            </a:custGeom>
            <a:solidFill>
              <a:srgbClr val="4C36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3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Marcellus"/>
                  <a:ea typeface="Marcellus"/>
                  <a:cs typeface="Marcellus"/>
                  <a:sym typeface="Marcellus"/>
                </a:rPr>
                <a:t>Colors</a:t>
              </a:r>
              <a:endParaRPr/>
            </a:p>
          </p:txBody>
        </p:sp>
      </p:grpSp>
      <p:grpSp>
        <p:nvGrpSpPr>
          <p:cNvPr id="365" name="Google Shape;365;p23"/>
          <p:cNvGrpSpPr/>
          <p:nvPr/>
        </p:nvGrpSpPr>
        <p:grpSpPr>
          <a:xfrm>
            <a:off x="1584187" y="7262742"/>
            <a:ext cx="725897" cy="725897"/>
            <a:chOff x="0" y="0"/>
            <a:chExt cx="812800" cy="812800"/>
          </a:xfrm>
        </p:grpSpPr>
        <p:sp>
          <p:nvSpPr>
            <p:cNvPr id="366" name="Google Shape;366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D0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23"/>
          <p:cNvGrpSpPr/>
          <p:nvPr/>
        </p:nvGrpSpPr>
        <p:grpSpPr>
          <a:xfrm>
            <a:off x="2462485" y="7262742"/>
            <a:ext cx="725897" cy="725897"/>
            <a:chOff x="0" y="0"/>
            <a:chExt cx="812800" cy="812800"/>
          </a:xfrm>
        </p:grpSpPr>
        <p:sp>
          <p:nvSpPr>
            <p:cNvPr id="369" name="Google Shape;369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C36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23"/>
          <p:cNvGrpSpPr/>
          <p:nvPr/>
        </p:nvGrpSpPr>
        <p:grpSpPr>
          <a:xfrm>
            <a:off x="3340782" y="7262742"/>
            <a:ext cx="725897" cy="725897"/>
            <a:chOff x="0" y="0"/>
            <a:chExt cx="812800" cy="812800"/>
          </a:xfrm>
        </p:grpSpPr>
        <p:sp>
          <p:nvSpPr>
            <p:cNvPr id="372" name="Google Shape;372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A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23"/>
          <p:cNvGrpSpPr/>
          <p:nvPr/>
        </p:nvGrpSpPr>
        <p:grpSpPr>
          <a:xfrm>
            <a:off x="4217286" y="7262742"/>
            <a:ext cx="725897" cy="725897"/>
            <a:chOff x="0" y="0"/>
            <a:chExt cx="812800" cy="812800"/>
          </a:xfrm>
        </p:grpSpPr>
        <p:sp>
          <p:nvSpPr>
            <p:cNvPr id="375" name="Google Shape;375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63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23"/>
          <p:cNvGrpSpPr/>
          <p:nvPr/>
        </p:nvGrpSpPr>
        <p:grpSpPr>
          <a:xfrm>
            <a:off x="2023336" y="8399088"/>
            <a:ext cx="725897" cy="725897"/>
            <a:chOff x="0" y="0"/>
            <a:chExt cx="812800" cy="812800"/>
          </a:xfrm>
        </p:grpSpPr>
        <p:sp>
          <p:nvSpPr>
            <p:cNvPr id="378" name="Google Shape;378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B8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23"/>
          <p:cNvGrpSpPr/>
          <p:nvPr/>
        </p:nvGrpSpPr>
        <p:grpSpPr>
          <a:xfrm>
            <a:off x="2901633" y="8399088"/>
            <a:ext cx="725897" cy="725897"/>
            <a:chOff x="0" y="0"/>
            <a:chExt cx="812800" cy="812800"/>
          </a:xfrm>
        </p:grpSpPr>
        <p:sp>
          <p:nvSpPr>
            <p:cNvPr id="381" name="Google Shape;381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23"/>
          <p:cNvGrpSpPr/>
          <p:nvPr/>
        </p:nvGrpSpPr>
        <p:grpSpPr>
          <a:xfrm>
            <a:off x="3778137" y="8399088"/>
            <a:ext cx="725897" cy="725897"/>
            <a:chOff x="0" y="0"/>
            <a:chExt cx="812800" cy="812800"/>
          </a:xfrm>
        </p:grpSpPr>
        <p:sp>
          <p:nvSpPr>
            <p:cNvPr id="384" name="Google Shape;384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2FF"/>
            </a:solidFill>
            <a:ln cap="sq" cmpd="sng" w="9525">
              <a:solidFill>
                <a:srgbClr val="1B09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Google Shape;386;p23"/>
          <p:cNvSpPr/>
          <p:nvPr/>
        </p:nvSpPr>
        <p:spPr>
          <a:xfrm>
            <a:off x="6841206" y="3802033"/>
            <a:ext cx="2696215" cy="2230505"/>
          </a:xfrm>
          <a:custGeom>
            <a:rect b="b" l="l" r="r" t="t"/>
            <a:pathLst>
              <a:path extrusionOk="0" h="2230505" w="2696215">
                <a:moveTo>
                  <a:pt x="0" y="0"/>
                </a:moveTo>
                <a:lnTo>
                  <a:pt x="2696215" y="0"/>
                </a:lnTo>
                <a:lnTo>
                  <a:pt x="2696215" y="2230505"/>
                </a:lnTo>
                <a:lnTo>
                  <a:pt x="0" y="2230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23"/>
          <p:cNvSpPr/>
          <p:nvPr/>
        </p:nvSpPr>
        <p:spPr>
          <a:xfrm flipH="1">
            <a:off x="9537421" y="3729307"/>
            <a:ext cx="2341269" cy="2260389"/>
          </a:xfrm>
          <a:custGeom>
            <a:rect b="b" l="l" r="r" t="t"/>
            <a:pathLst>
              <a:path extrusionOk="0" h="2260389" w="2341269">
                <a:moveTo>
                  <a:pt x="2341269" y="0"/>
                </a:moveTo>
                <a:lnTo>
                  <a:pt x="0" y="0"/>
                </a:lnTo>
                <a:lnTo>
                  <a:pt x="0" y="2260389"/>
                </a:lnTo>
                <a:lnTo>
                  <a:pt x="2341269" y="2260389"/>
                </a:lnTo>
                <a:lnTo>
                  <a:pt x="234126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23"/>
          <p:cNvSpPr/>
          <p:nvPr/>
        </p:nvSpPr>
        <p:spPr>
          <a:xfrm>
            <a:off x="11997211" y="3729307"/>
            <a:ext cx="2294855" cy="2303231"/>
          </a:xfrm>
          <a:custGeom>
            <a:rect b="b" l="l" r="r" t="t"/>
            <a:pathLst>
              <a:path extrusionOk="0" h="2303231" w="2294855">
                <a:moveTo>
                  <a:pt x="0" y="0"/>
                </a:moveTo>
                <a:lnTo>
                  <a:pt x="2294856" y="0"/>
                </a:lnTo>
                <a:lnTo>
                  <a:pt x="2294856" y="2303231"/>
                </a:lnTo>
                <a:lnTo>
                  <a:pt x="0" y="2303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23"/>
          <p:cNvSpPr/>
          <p:nvPr/>
        </p:nvSpPr>
        <p:spPr>
          <a:xfrm>
            <a:off x="6841206" y="6311233"/>
            <a:ext cx="1859534" cy="2786767"/>
          </a:xfrm>
          <a:custGeom>
            <a:rect b="b" l="l" r="r" t="t"/>
            <a:pathLst>
              <a:path extrusionOk="0" h="2786767" w="1859534">
                <a:moveTo>
                  <a:pt x="0" y="0"/>
                </a:moveTo>
                <a:lnTo>
                  <a:pt x="1859533" y="0"/>
                </a:lnTo>
                <a:lnTo>
                  <a:pt x="1859533" y="2786767"/>
                </a:lnTo>
                <a:lnTo>
                  <a:pt x="0" y="2786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23"/>
          <p:cNvSpPr/>
          <p:nvPr/>
        </p:nvSpPr>
        <p:spPr>
          <a:xfrm>
            <a:off x="8890550" y="6506406"/>
            <a:ext cx="1898932" cy="2591594"/>
          </a:xfrm>
          <a:custGeom>
            <a:rect b="b" l="l" r="r" t="t"/>
            <a:pathLst>
              <a:path extrusionOk="0" h="2591594" w="1898932">
                <a:moveTo>
                  <a:pt x="0" y="0"/>
                </a:moveTo>
                <a:lnTo>
                  <a:pt x="1898931" y="0"/>
                </a:lnTo>
                <a:lnTo>
                  <a:pt x="1898931" y="2591594"/>
                </a:lnTo>
                <a:lnTo>
                  <a:pt x="0" y="2591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1" name="Google Shape;391;p23"/>
          <p:cNvSpPr/>
          <p:nvPr/>
        </p:nvSpPr>
        <p:spPr>
          <a:xfrm>
            <a:off x="14413110" y="3729307"/>
            <a:ext cx="2533554" cy="2303231"/>
          </a:xfrm>
          <a:custGeom>
            <a:rect b="b" l="l" r="r" t="t"/>
            <a:pathLst>
              <a:path extrusionOk="0" h="2303231" w="2533554">
                <a:moveTo>
                  <a:pt x="0" y="0"/>
                </a:moveTo>
                <a:lnTo>
                  <a:pt x="2533554" y="0"/>
                </a:lnTo>
                <a:lnTo>
                  <a:pt x="2533554" y="2303231"/>
                </a:lnTo>
                <a:lnTo>
                  <a:pt x="0" y="2303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2" name="Google Shape;392;p23"/>
          <p:cNvSpPr/>
          <p:nvPr/>
        </p:nvSpPr>
        <p:spPr>
          <a:xfrm>
            <a:off x="11101384" y="6506406"/>
            <a:ext cx="2438427" cy="2614298"/>
          </a:xfrm>
          <a:custGeom>
            <a:rect b="b" l="l" r="r" t="t"/>
            <a:pathLst>
              <a:path extrusionOk="0" h="2614298" w="2438427">
                <a:moveTo>
                  <a:pt x="0" y="0"/>
                </a:moveTo>
                <a:lnTo>
                  <a:pt x="2438426" y="0"/>
                </a:lnTo>
                <a:lnTo>
                  <a:pt x="2438426" y="2614297"/>
                </a:lnTo>
                <a:lnTo>
                  <a:pt x="0" y="2614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23"/>
          <p:cNvSpPr txBox="1"/>
          <p:nvPr/>
        </p:nvSpPr>
        <p:spPr>
          <a:xfrm>
            <a:off x="1173043" y="3521764"/>
            <a:ext cx="4181285" cy="519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uses the following free fonts:</a:t>
            </a:r>
            <a:endParaRPr/>
          </a:p>
        </p:txBody>
      </p:sp>
      <p:sp>
        <p:nvSpPr>
          <p:cNvPr id="394" name="Google Shape;394;p23"/>
          <p:cNvSpPr txBox="1"/>
          <p:nvPr/>
        </p:nvSpPr>
        <p:spPr>
          <a:xfrm>
            <a:off x="1121926" y="5991173"/>
            <a:ext cx="4368067" cy="26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You can find these fonts online too.</a:t>
            </a:r>
            <a:endParaRPr/>
          </a:p>
        </p:txBody>
      </p:sp>
      <p:sp>
        <p:nvSpPr>
          <p:cNvPr id="395" name="Google Shape;395;p23"/>
          <p:cNvSpPr txBox="1"/>
          <p:nvPr/>
        </p:nvSpPr>
        <p:spPr>
          <a:xfrm>
            <a:off x="1688417" y="4544865"/>
            <a:ext cx="3150536" cy="363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Marcellus</a:t>
            </a:r>
            <a:endParaRPr/>
          </a:p>
        </p:txBody>
      </p:sp>
      <p:sp>
        <p:nvSpPr>
          <p:cNvPr id="396" name="Google Shape;396;p23"/>
          <p:cNvSpPr txBox="1"/>
          <p:nvPr/>
        </p:nvSpPr>
        <p:spPr>
          <a:xfrm>
            <a:off x="1523971" y="5524182"/>
            <a:ext cx="3479429" cy="283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  <a:endParaRPr/>
          </a:p>
        </p:txBody>
      </p:sp>
      <p:sp>
        <p:nvSpPr>
          <p:cNvPr id="397" name="Google Shape;397;p23"/>
          <p:cNvSpPr txBox="1"/>
          <p:nvPr/>
        </p:nvSpPr>
        <p:spPr>
          <a:xfrm>
            <a:off x="2319155" y="4222296"/>
            <a:ext cx="1889061" cy="224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TITLES:</a:t>
            </a:r>
            <a:endParaRPr/>
          </a:p>
        </p:txBody>
      </p:sp>
      <p:sp>
        <p:nvSpPr>
          <p:cNvPr id="398" name="Google Shape;398;p23"/>
          <p:cNvSpPr txBox="1"/>
          <p:nvPr/>
        </p:nvSpPr>
        <p:spPr>
          <a:xfrm>
            <a:off x="2319155" y="5222988"/>
            <a:ext cx="1889061" cy="224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BODY TEXT:</a:t>
            </a:r>
            <a:endParaRPr/>
          </a:p>
        </p:txBody>
      </p:sp>
      <p:sp>
        <p:nvSpPr>
          <p:cNvPr id="399" name="Google Shape;399;p23"/>
          <p:cNvSpPr txBox="1"/>
          <p:nvPr/>
        </p:nvSpPr>
        <p:spPr>
          <a:xfrm>
            <a:off x="1584187" y="8094288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#1D0D2F</a:t>
            </a:r>
            <a:endParaRPr/>
          </a:p>
        </p:txBody>
      </p:sp>
      <p:sp>
        <p:nvSpPr>
          <p:cNvPr id="400" name="Google Shape;400;p23"/>
          <p:cNvSpPr txBox="1"/>
          <p:nvPr/>
        </p:nvSpPr>
        <p:spPr>
          <a:xfrm>
            <a:off x="2462485" y="8094288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#4C369F</a:t>
            </a:r>
            <a:endParaRPr/>
          </a:p>
        </p:txBody>
      </p:sp>
      <p:sp>
        <p:nvSpPr>
          <p:cNvPr id="401" name="Google Shape;401;p23"/>
          <p:cNvSpPr txBox="1"/>
          <p:nvPr/>
        </p:nvSpPr>
        <p:spPr>
          <a:xfrm>
            <a:off x="3340782" y="8094288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#2DAE84</a:t>
            </a:r>
            <a:endParaRPr/>
          </a:p>
        </p:txBody>
      </p:sp>
      <p:sp>
        <p:nvSpPr>
          <p:cNvPr id="402" name="Google Shape;402;p23"/>
          <p:cNvSpPr txBox="1"/>
          <p:nvPr/>
        </p:nvSpPr>
        <p:spPr>
          <a:xfrm>
            <a:off x="4217286" y="8094288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#FA6300</a:t>
            </a:r>
            <a:endParaRPr/>
          </a:p>
        </p:txBody>
      </p:sp>
      <p:sp>
        <p:nvSpPr>
          <p:cNvPr id="403" name="Google Shape;403;p23"/>
          <p:cNvSpPr txBox="1"/>
          <p:nvPr/>
        </p:nvSpPr>
        <p:spPr>
          <a:xfrm>
            <a:off x="3800933" y="1709954"/>
            <a:ext cx="10686133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404" name="Google Shape;404;p23"/>
          <p:cNvSpPr txBox="1"/>
          <p:nvPr/>
        </p:nvSpPr>
        <p:spPr>
          <a:xfrm>
            <a:off x="5469973" y="709966"/>
            <a:ext cx="734805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Resource Page</a:t>
            </a:r>
            <a:endParaRPr/>
          </a:p>
        </p:txBody>
      </p:sp>
      <p:sp>
        <p:nvSpPr>
          <p:cNvPr id="405" name="Google Shape;405;p23"/>
          <p:cNvSpPr txBox="1"/>
          <p:nvPr/>
        </p:nvSpPr>
        <p:spPr>
          <a:xfrm>
            <a:off x="2023336" y="9230633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#C5B8F6</a:t>
            </a:r>
            <a:endParaRPr/>
          </a:p>
        </p:txBody>
      </p:sp>
      <p:sp>
        <p:nvSpPr>
          <p:cNvPr id="406" name="Google Shape;406;p23"/>
          <p:cNvSpPr txBox="1"/>
          <p:nvPr/>
        </p:nvSpPr>
        <p:spPr>
          <a:xfrm>
            <a:off x="2901633" y="9230633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#FFB9B8</a:t>
            </a:r>
            <a:endParaRPr/>
          </a:p>
        </p:txBody>
      </p:sp>
      <p:sp>
        <p:nvSpPr>
          <p:cNvPr id="407" name="Google Shape;407;p23"/>
          <p:cNvSpPr txBox="1"/>
          <p:nvPr/>
        </p:nvSpPr>
        <p:spPr>
          <a:xfrm>
            <a:off x="3778137" y="9230633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#F8F2FF</a:t>
            </a:r>
            <a:endParaRPr/>
          </a:p>
        </p:txBody>
      </p:sp>
      <p:sp>
        <p:nvSpPr>
          <p:cNvPr id="408" name="Google Shape;408;p23"/>
          <p:cNvSpPr/>
          <p:nvPr/>
        </p:nvSpPr>
        <p:spPr>
          <a:xfrm flipH="1">
            <a:off x="13854135" y="6721639"/>
            <a:ext cx="3056389" cy="2289513"/>
          </a:xfrm>
          <a:custGeom>
            <a:rect b="b" l="l" r="r" t="t"/>
            <a:pathLst>
              <a:path extrusionOk="0" h="2289513" w="3056389">
                <a:moveTo>
                  <a:pt x="3056389" y="0"/>
                </a:moveTo>
                <a:lnTo>
                  <a:pt x="0" y="0"/>
                </a:lnTo>
                <a:lnTo>
                  <a:pt x="0" y="2289513"/>
                </a:lnTo>
                <a:lnTo>
                  <a:pt x="3056389" y="2289513"/>
                </a:lnTo>
                <a:lnTo>
                  <a:pt x="3056389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369F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24"/>
          <p:cNvGrpSpPr/>
          <p:nvPr/>
        </p:nvGrpSpPr>
        <p:grpSpPr>
          <a:xfrm>
            <a:off x="714865" y="449038"/>
            <a:ext cx="16858270" cy="9244263"/>
            <a:chOff x="0" y="-38100"/>
            <a:chExt cx="4440038" cy="2434703"/>
          </a:xfrm>
        </p:grpSpPr>
        <p:sp>
          <p:nvSpPr>
            <p:cNvPr id="414" name="Google Shape;414;p24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4"/>
            <p:cNvSpPr txBox="1"/>
            <p:nvPr/>
          </p:nvSpPr>
          <p:spPr>
            <a:xfrm>
              <a:off x="0" y="-38100"/>
              <a:ext cx="4440038" cy="2434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24"/>
          <p:cNvSpPr txBox="1"/>
          <p:nvPr/>
        </p:nvSpPr>
        <p:spPr>
          <a:xfrm>
            <a:off x="3377480" y="2473299"/>
            <a:ext cx="11533039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417" name="Google Shape;417;p24"/>
          <p:cNvSpPr txBox="1"/>
          <p:nvPr/>
        </p:nvSpPr>
        <p:spPr>
          <a:xfrm>
            <a:off x="3377480" y="5250780"/>
            <a:ext cx="11533039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for this presentation template</a:t>
            </a:r>
            <a:endParaRPr/>
          </a:p>
        </p:txBody>
      </p:sp>
      <p:sp>
        <p:nvSpPr>
          <p:cNvPr id="418" name="Google Shape;418;p24"/>
          <p:cNvSpPr txBox="1"/>
          <p:nvPr/>
        </p:nvSpPr>
        <p:spPr>
          <a:xfrm>
            <a:off x="3377480" y="7308147"/>
            <a:ext cx="11533039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for the photos, graphics, and elements</a:t>
            </a:r>
            <a:endParaRPr/>
          </a:p>
        </p:txBody>
      </p:sp>
      <p:sp>
        <p:nvSpPr>
          <p:cNvPr id="419" name="Google Shape;419;p24"/>
          <p:cNvSpPr txBox="1"/>
          <p:nvPr/>
        </p:nvSpPr>
        <p:spPr>
          <a:xfrm>
            <a:off x="3826584" y="8331634"/>
            <a:ext cx="10634831" cy="773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Happy designing!</a:t>
            </a:r>
            <a:endParaRPr/>
          </a:p>
        </p:txBody>
      </p:sp>
      <p:sp>
        <p:nvSpPr>
          <p:cNvPr id="420" name="Google Shape;420;p24"/>
          <p:cNvSpPr txBox="1"/>
          <p:nvPr/>
        </p:nvSpPr>
        <p:spPr>
          <a:xfrm>
            <a:off x="5469973" y="1377923"/>
            <a:ext cx="7348055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Credits</a:t>
            </a:r>
            <a:endParaRPr/>
          </a:p>
        </p:txBody>
      </p:sp>
      <p:sp>
        <p:nvSpPr>
          <p:cNvPr id="421" name="Google Shape;421;p24"/>
          <p:cNvSpPr txBox="1"/>
          <p:nvPr/>
        </p:nvSpPr>
        <p:spPr>
          <a:xfrm>
            <a:off x="5004582" y="6498539"/>
            <a:ext cx="827883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F1A38"/>
                </a:solidFill>
                <a:latin typeface="Roboto"/>
                <a:ea typeface="Roboto"/>
                <a:cs typeface="Roboto"/>
                <a:sym typeface="Roboto"/>
              </a:rPr>
              <a:t>Pexels, Pixabay, Sketchify</a:t>
            </a:r>
            <a:endParaRPr/>
          </a:p>
        </p:txBody>
      </p:sp>
      <p:pic>
        <p:nvPicPr>
          <p:cNvPr id="422" name="Google Shape;4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975" y="3665175"/>
            <a:ext cx="5932051" cy="14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AE84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1"/>
          <p:cNvGrpSpPr/>
          <p:nvPr/>
        </p:nvGrpSpPr>
        <p:grpSpPr>
          <a:xfrm>
            <a:off x="6676749" y="838478"/>
            <a:ext cx="10582551" cy="8419822"/>
            <a:chOff x="0" y="-57150"/>
            <a:chExt cx="3179412" cy="2529644"/>
          </a:xfrm>
        </p:grpSpPr>
        <p:sp>
          <p:nvSpPr>
            <p:cNvPr id="102" name="Google Shape;102;p11"/>
            <p:cNvSpPr/>
            <p:nvPr/>
          </p:nvSpPr>
          <p:spPr>
            <a:xfrm>
              <a:off x="0" y="0"/>
              <a:ext cx="3179412" cy="2472494"/>
            </a:xfrm>
            <a:custGeom>
              <a:rect b="b" l="l" r="r" t="t"/>
              <a:pathLst>
                <a:path extrusionOk="0" h="2472494" w="3179412">
                  <a:moveTo>
                    <a:pt x="58526" y="0"/>
                  </a:moveTo>
                  <a:lnTo>
                    <a:pt x="3120886" y="0"/>
                  </a:lnTo>
                  <a:cubicBezTo>
                    <a:pt x="3136408" y="0"/>
                    <a:pt x="3151294" y="6166"/>
                    <a:pt x="3162270" y="17142"/>
                  </a:cubicBezTo>
                  <a:cubicBezTo>
                    <a:pt x="3173246" y="28118"/>
                    <a:pt x="3179412" y="43004"/>
                    <a:pt x="3179412" y="58526"/>
                  </a:cubicBezTo>
                  <a:lnTo>
                    <a:pt x="3179412" y="2413968"/>
                  </a:lnTo>
                  <a:cubicBezTo>
                    <a:pt x="3179412" y="2446291"/>
                    <a:pt x="3153209" y="2472494"/>
                    <a:pt x="3120886" y="2472494"/>
                  </a:cubicBezTo>
                  <a:lnTo>
                    <a:pt x="58526" y="2472494"/>
                  </a:lnTo>
                  <a:cubicBezTo>
                    <a:pt x="43004" y="2472494"/>
                    <a:pt x="28118" y="2466328"/>
                    <a:pt x="17142" y="2455352"/>
                  </a:cubicBezTo>
                  <a:cubicBezTo>
                    <a:pt x="6166" y="2444376"/>
                    <a:pt x="0" y="2429490"/>
                    <a:pt x="0" y="2413968"/>
                  </a:cubicBezTo>
                  <a:lnTo>
                    <a:pt x="0" y="58526"/>
                  </a:lnTo>
                  <a:cubicBezTo>
                    <a:pt x="0" y="43004"/>
                    <a:pt x="6166" y="28118"/>
                    <a:pt x="17142" y="17142"/>
                  </a:cubicBezTo>
                  <a:cubicBezTo>
                    <a:pt x="28118" y="6166"/>
                    <a:pt x="43004" y="0"/>
                    <a:pt x="58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1"/>
            <p:cNvSpPr txBox="1"/>
            <p:nvPr/>
          </p:nvSpPr>
          <p:spPr>
            <a:xfrm>
              <a:off x="0" y="-57150"/>
              <a:ext cx="3179412" cy="2529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1"/>
          <p:cNvGrpSpPr/>
          <p:nvPr/>
        </p:nvGrpSpPr>
        <p:grpSpPr>
          <a:xfrm>
            <a:off x="15438661" y="1700467"/>
            <a:ext cx="920019" cy="917643"/>
            <a:chOff x="0" y="0"/>
            <a:chExt cx="1336915" cy="1333462"/>
          </a:xfrm>
        </p:grpSpPr>
        <p:sp>
          <p:nvSpPr>
            <p:cNvPr id="105" name="Google Shape;105;p11"/>
            <p:cNvSpPr/>
            <p:nvPr/>
          </p:nvSpPr>
          <p:spPr>
            <a:xfrm>
              <a:off x="0" y="0"/>
              <a:ext cx="1336915" cy="1333462"/>
            </a:xfrm>
            <a:custGeom>
              <a:rect b="b" l="l" r="r" t="t"/>
              <a:pathLst>
                <a:path extrusionOk="0" h="1333462" w="1336915">
                  <a:moveTo>
                    <a:pt x="668457" y="0"/>
                  </a:moveTo>
                  <a:cubicBezTo>
                    <a:pt x="299279" y="0"/>
                    <a:pt x="0" y="298506"/>
                    <a:pt x="0" y="666731"/>
                  </a:cubicBezTo>
                  <a:cubicBezTo>
                    <a:pt x="0" y="1034956"/>
                    <a:pt x="299279" y="1333462"/>
                    <a:pt x="668457" y="1333462"/>
                  </a:cubicBezTo>
                  <a:cubicBezTo>
                    <a:pt x="1037636" y="1333462"/>
                    <a:pt x="1336915" y="1034956"/>
                    <a:pt x="1336915" y="666731"/>
                  </a:cubicBezTo>
                  <a:cubicBezTo>
                    <a:pt x="1336915" y="298506"/>
                    <a:pt x="1037636" y="0"/>
                    <a:pt x="668457" y="0"/>
                  </a:cubicBezTo>
                  <a:close/>
                </a:path>
              </a:pathLst>
            </a:custGeom>
            <a:solidFill>
              <a:srgbClr val="FA63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1"/>
            <p:cNvSpPr txBox="1"/>
            <p:nvPr/>
          </p:nvSpPr>
          <p:spPr>
            <a:xfrm>
              <a:off x="125336" y="48812"/>
              <a:ext cx="1086243" cy="1159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/>
            </a:p>
          </p:txBody>
        </p:sp>
      </p:grpSp>
      <p:cxnSp>
        <p:nvCxnSpPr>
          <p:cNvPr id="107" name="Google Shape;107;p11"/>
          <p:cNvCxnSpPr/>
          <p:nvPr/>
        </p:nvCxnSpPr>
        <p:spPr>
          <a:xfrm>
            <a:off x="7577369" y="2905342"/>
            <a:ext cx="8781311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8" name="Google Shape;108;p11"/>
          <p:cNvGrpSpPr/>
          <p:nvPr/>
        </p:nvGrpSpPr>
        <p:grpSpPr>
          <a:xfrm>
            <a:off x="15438661" y="3192573"/>
            <a:ext cx="920019" cy="917643"/>
            <a:chOff x="0" y="0"/>
            <a:chExt cx="1336915" cy="1333462"/>
          </a:xfrm>
        </p:grpSpPr>
        <p:sp>
          <p:nvSpPr>
            <p:cNvPr id="109" name="Google Shape;109;p11"/>
            <p:cNvSpPr/>
            <p:nvPr/>
          </p:nvSpPr>
          <p:spPr>
            <a:xfrm>
              <a:off x="0" y="0"/>
              <a:ext cx="1336915" cy="1333462"/>
            </a:xfrm>
            <a:custGeom>
              <a:rect b="b" l="l" r="r" t="t"/>
              <a:pathLst>
                <a:path extrusionOk="0" h="1333462" w="1336915">
                  <a:moveTo>
                    <a:pt x="668457" y="0"/>
                  </a:moveTo>
                  <a:cubicBezTo>
                    <a:pt x="299279" y="0"/>
                    <a:pt x="0" y="298506"/>
                    <a:pt x="0" y="666731"/>
                  </a:cubicBezTo>
                  <a:cubicBezTo>
                    <a:pt x="0" y="1034956"/>
                    <a:pt x="299279" y="1333462"/>
                    <a:pt x="668457" y="1333462"/>
                  </a:cubicBezTo>
                  <a:cubicBezTo>
                    <a:pt x="1037636" y="1333462"/>
                    <a:pt x="1336915" y="1034956"/>
                    <a:pt x="1336915" y="666731"/>
                  </a:cubicBezTo>
                  <a:cubicBezTo>
                    <a:pt x="1336915" y="298506"/>
                    <a:pt x="1037636" y="0"/>
                    <a:pt x="668457" y="0"/>
                  </a:cubicBezTo>
                  <a:close/>
                </a:path>
              </a:pathLst>
            </a:custGeom>
            <a:solidFill>
              <a:srgbClr val="FA63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 txBox="1"/>
            <p:nvPr/>
          </p:nvSpPr>
          <p:spPr>
            <a:xfrm>
              <a:off x="125336" y="48812"/>
              <a:ext cx="1086243" cy="1159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05</a:t>
              </a:r>
              <a:endParaRPr/>
            </a:p>
          </p:txBody>
        </p:sp>
      </p:grpSp>
      <p:cxnSp>
        <p:nvCxnSpPr>
          <p:cNvPr id="111" name="Google Shape;111;p11"/>
          <p:cNvCxnSpPr/>
          <p:nvPr/>
        </p:nvCxnSpPr>
        <p:spPr>
          <a:xfrm>
            <a:off x="7577369" y="4397447"/>
            <a:ext cx="8781311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2" name="Google Shape;112;p11"/>
          <p:cNvGrpSpPr/>
          <p:nvPr/>
        </p:nvGrpSpPr>
        <p:grpSpPr>
          <a:xfrm>
            <a:off x="15438661" y="4684679"/>
            <a:ext cx="920019" cy="917643"/>
            <a:chOff x="0" y="0"/>
            <a:chExt cx="1336915" cy="1333462"/>
          </a:xfrm>
        </p:grpSpPr>
        <p:sp>
          <p:nvSpPr>
            <p:cNvPr id="113" name="Google Shape;113;p11"/>
            <p:cNvSpPr/>
            <p:nvPr/>
          </p:nvSpPr>
          <p:spPr>
            <a:xfrm>
              <a:off x="0" y="0"/>
              <a:ext cx="1336915" cy="1333462"/>
            </a:xfrm>
            <a:custGeom>
              <a:rect b="b" l="l" r="r" t="t"/>
              <a:pathLst>
                <a:path extrusionOk="0" h="1333462" w="1336915">
                  <a:moveTo>
                    <a:pt x="668457" y="0"/>
                  </a:moveTo>
                  <a:cubicBezTo>
                    <a:pt x="299279" y="0"/>
                    <a:pt x="0" y="298506"/>
                    <a:pt x="0" y="666731"/>
                  </a:cubicBezTo>
                  <a:cubicBezTo>
                    <a:pt x="0" y="1034956"/>
                    <a:pt x="299279" y="1333462"/>
                    <a:pt x="668457" y="1333462"/>
                  </a:cubicBezTo>
                  <a:cubicBezTo>
                    <a:pt x="1037636" y="1333462"/>
                    <a:pt x="1336915" y="1034956"/>
                    <a:pt x="1336915" y="666731"/>
                  </a:cubicBezTo>
                  <a:cubicBezTo>
                    <a:pt x="1336915" y="298506"/>
                    <a:pt x="1037636" y="0"/>
                    <a:pt x="668457" y="0"/>
                  </a:cubicBezTo>
                  <a:close/>
                </a:path>
              </a:pathLst>
            </a:custGeom>
            <a:solidFill>
              <a:srgbClr val="FA63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 txBox="1"/>
            <p:nvPr/>
          </p:nvSpPr>
          <p:spPr>
            <a:xfrm>
              <a:off x="125336" y="48812"/>
              <a:ext cx="1086243" cy="1159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06</a:t>
              </a:r>
              <a:endParaRPr/>
            </a:p>
          </p:txBody>
        </p:sp>
      </p:grpSp>
      <p:cxnSp>
        <p:nvCxnSpPr>
          <p:cNvPr id="115" name="Google Shape;115;p11"/>
          <p:cNvCxnSpPr/>
          <p:nvPr/>
        </p:nvCxnSpPr>
        <p:spPr>
          <a:xfrm>
            <a:off x="7577369" y="5889553"/>
            <a:ext cx="8781311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6" name="Google Shape;116;p11"/>
          <p:cNvGrpSpPr/>
          <p:nvPr/>
        </p:nvGrpSpPr>
        <p:grpSpPr>
          <a:xfrm>
            <a:off x="15438661" y="6176784"/>
            <a:ext cx="920019" cy="917643"/>
            <a:chOff x="0" y="0"/>
            <a:chExt cx="1336915" cy="1333462"/>
          </a:xfrm>
        </p:grpSpPr>
        <p:sp>
          <p:nvSpPr>
            <p:cNvPr id="117" name="Google Shape;117;p11"/>
            <p:cNvSpPr/>
            <p:nvPr/>
          </p:nvSpPr>
          <p:spPr>
            <a:xfrm>
              <a:off x="0" y="0"/>
              <a:ext cx="1336915" cy="1333462"/>
            </a:xfrm>
            <a:custGeom>
              <a:rect b="b" l="l" r="r" t="t"/>
              <a:pathLst>
                <a:path extrusionOk="0" h="1333462" w="1336915">
                  <a:moveTo>
                    <a:pt x="668457" y="0"/>
                  </a:moveTo>
                  <a:cubicBezTo>
                    <a:pt x="299279" y="0"/>
                    <a:pt x="0" y="298506"/>
                    <a:pt x="0" y="666731"/>
                  </a:cubicBezTo>
                  <a:cubicBezTo>
                    <a:pt x="0" y="1034956"/>
                    <a:pt x="299279" y="1333462"/>
                    <a:pt x="668457" y="1333462"/>
                  </a:cubicBezTo>
                  <a:cubicBezTo>
                    <a:pt x="1037636" y="1333462"/>
                    <a:pt x="1336915" y="1034956"/>
                    <a:pt x="1336915" y="666731"/>
                  </a:cubicBezTo>
                  <a:cubicBezTo>
                    <a:pt x="1336915" y="298506"/>
                    <a:pt x="1037636" y="0"/>
                    <a:pt x="668457" y="0"/>
                  </a:cubicBezTo>
                  <a:close/>
                </a:path>
              </a:pathLst>
            </a:custGeom>
            <a:solidFill>
              <a:srgbClr val="FA63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 txBox="1"/>
            <p:nvPr/>
          </p:nvSpPr>
          <p:spPr>
            <a:xfrm>
              <a:off x="125336" y="48812"/>
              <a:ext cx="1086243" cy="1159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07</a:t>
              </a:r>
              <a:endParaRPr/>
            </a:p>
          </p:txBody>
        </p:sp>
      </p:grpSp>
      <p:cxnSp>
        <p:nvCxnSpPr>
          <p:cNvPr id="119" name="Google Shape;119;p11"/>
          <p:cNvCxnSpPr/>
          <p:nvPr/>
        </p:nvCxnSpPr>
        <p:spPr>
          <a:xfrm>
            <a:off x="7577369" y="7381658"/>
            <a:ext cx="8781311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0" name="Google Shape;120;p11"/>
          <p:cNvGrpSpPr/>
          <p:nvPr/>
        </p:nvGrpSpPr>
        <p:grpSpPr>
          <a:xfrm>
            <a:off x="15438661" y="7668890"/>
            <a:ext cx="920019" cy="917643"/>
            <a:chOff x="0" y="0"/>
            <a:chExt cx="1336915" cy="1333462"/>
          </a:xfrm>
        </p:grpSpPr>
        <p:sp>
          <p:nvSpPr>
            <p:cNvPr id="121" name="Google Shape;121;p11"/>
            <p:cNvSpPr/>
            <p:nvPr/>
          </p:nvSpPr>
          <p:spPr>
            <a:xfrm>
              <a:off x="0" y="0"/>
              <a:ext cx="1336915" cy="1333462"/>
            </a:xfrm>
            <a:custGeom>
              <a:rect b="b" l="l" r="r" t="t"/>
              <a:pathLst>
                <a:path extrusionOk="0" h="1333462" w="1336915">
                  <a:moveTo>
                    <a:pt x="668457" y="0"/>
                  </a:moveTo>
                  <a:cubicBezTo>
                    <a:pt x="299279" y="0"/>
                    <a:pt x="0" y="298506"/>
                    <a:pt x="0" y="666731"/>
                  </a:cubicBezTo>
                  <a:cubicBezTo>
                    <a:pt x="0" y="1034956"/>
                    <a:pt x="299279" y="1333462"/>
                    <a:pt x="668457" y="1333462"/>
                  </a:cubicBezTo>
                  <a:cubicBezTo>
                    <a:pt x="1037636" y="1333462"/>
                    <a:pt x="1336915" y="1034956"/>
                    <a:pt x="1336915" y="666731"/>
                  </a:cubicBezTo>
                  <a:cubicBezTo>
                    <a:pt x="1336915" y="298506"/>
                    <a:pt x="1037636" y="0"/>
                    <a:pt x="668457" y="0"/>
                  </a:cubicBezTo>
                  <a:close/>
                </a:path>
              </a:pathLst>
            </a:custGeom>
            <a:solidFill>
              <a:srgbClr val="FA63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 txBox="1"/>
            <p:nvPr/>
          </p:nvSpPr>
          <p:spPr>
            <a:xfrm>
              <a:off x="125336" y="48812"/>
              <a:ext cx="1086243" cy="1159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08</a:t>
              </a:r>
              <a:endParaRPr/>
            </a:p>
          </p:txBody>
        </p:sp>
      </p:grpSp>
      <p:sp>
        <p:nvSpPr>
          <p:cNvPr id="123" name="Google Shape;123;p11"/>
          <p:cNvSpPr txBox="1"/>
          <p:nvPr/>
        </p:nvSpPr>
        <p:spPr>
          <a:xfrm>
            <a:off x="7577369" y="1768764"/>
            <a:ext cx="705486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What is diabetes?</a:t>
            </a:r>
            <a:endParaRPr/>
          </a:p>
        </p:txBody>
      </p:sp>
      <p:sp>
        <p:nvSpPr>
          <p:cNvPr id="124" name="Google Shape;124;p11"/>
          <p:cNvSpPr txBox="1"/>
          <p:nvPr/>
        </p:nvSpPr>
        <p:spPr>
          <a:xfrm>
            <a:off x="7577369" y="3260869"/>
            <a:ext cx="705486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Types of diabetes</a:t>
            </a:r>
            <a:endParaRPr/>
          </a:p>
        </p:txBody>
      </p:sp>
      <p:sp>
        <p:nvSpPr>
          <p:cNvPr id="125" name="Google Shape;125;p11"/>
          <p:cNvSpPr txBox="1"/>
          <p:nvPr/>
        </p:nvSpPr>
        <p:spPr>
          <a:xfrm>
            <a:off x="7577369" y="4752975"/>
            <a:ext cx="705486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Signs and symptoms</a:t>
            </a:r>
            <a:endParaRPr/>
          </a:p>
        </p:txBody>
      </p:sp>
      <p:sp>
        <p:nvSpPr>
          <p:cNvPr id="126" name="Google Shape;126;p11"/>
          <p:cNvSpPr txBox="1"/>
          <p:nvPr/>
        </p:nvSpPr>
        <p:spPr>
          <a:xfrm>
            <a:off x="7577369" y="6245081"/>
            <a:ext cx="705486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Diagnosis</a:t>
            </a:r>
            <a:endParaRPr/>
          </a:p>
        </p:txBody>
      </p:sp>
      <p:sp>
        <p:nvSpPr>
          <p:cNvPr id="127" name="Google Shape;127;p11"/>
          <p:cNvSpPr txBox="1"/>
          <p:nvPr/>
        </p:nvSpPr>
        <p:spPr>
          <a:xfrm>
            <a:off x="7577369" y="7737186"/>
            <a:ext cx="705486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Lifestyle and prevention</a:t>
            </a:r>
            <a:endParaRPr/>
          </a:p>
        </p:txBody>
      </p:sp>
      <p:sp>
        <p:nvSpPr>
          <p:cNvPr id="128" name="Google Shape;128;p11"/>
          <p:cNvSpPr txBox="1"/>
          <p:nvPr/>
        </p:nvSpPr>
        <p:spPr>
          <a:xfrm>
            <a:off x="1028700" y="1028700"/>
            <a:ext cx="4224224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Agenda</a:t>
            </a:r>
            <a:endParaRPr/>
          </a:p>
        </p:txBody>
      </p:sp>
      <p:pic>
        <p:nvPicPr>
          <p:cNvPr id="129" name="Google Shape;12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1050" y="2786350"/>
            <a:ext cx="7744201" cy="747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2"/>
          <p:cNvGrpSpPr/>
          <p:nvPr/>
        </p:nvGrpSpPr>
        <p:grpSpPr>
          <a:xfrm>
            <a:off x="762472" y="2748918"/>
            <a:ext cx="9483927" cy="9483927"/>
            <a:chOff x="0" y="0"/>
            <a:chExt cx="812800" cy="812800"/>
          </a:xfrm>
        </p:grpSpPr>
        <p:sp>
          <p:nvSpPr>
            <p:cNvPr id="135" name="Google Shape;135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B8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2"/>
          <p:cNvSpPr txBox="1"/>
          <p:nvPr/>
        </p:nvSpPr>
        <p:spPr>
          <a:xfrm>
            <a:off x="1028700" y="1028700"/>
            <a:ext cx="8951471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What is diabetes?</a:t>
            </a:r>
            <a:endParaRPr/>
          </a:p>
        </p:txBody>
      </p:sp>
      <p:sp>
        <p:nvSpPr>
          <p:cNvPr id="138" name="Google Shape;138;p12"/>
          <p:cNvSpPr txBox="1"/>
          <p:nvPr/>
        </p:nvSpPr>
        <p:spPr>
          <a:xfrm>
            <a:off x="11522976" y="3697300"/>
            <a:ext cx="4812000" cy="47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Diabetes is a medical condition marked by chronic high blood sugar levels caused by low insulin production.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1B092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While diabetes can be a lifelong health issue, it can be managed with proper medication and appropriate lifestyle changes.</a:t>
            </a:r>
            <a:endParaRPr sz="1100"/>
          </a:p>
        </p:txBody>
      </p:sp>
      <p:pic>
        <p:nvPicPr>
          <p:cNvPr id="139" name="Google Shape;13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436" y="3350924"/>
            <a:ext cx="6915964" cy="693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B8F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/>
          <p:nvPr/>
        </p:nvSpPr>
        <p:spPr>
          <a:xfrm rot="2396455">
            <a:off x="2564200" y="-2364112"/>
            <a:ext cx="4570558" cy="7182306"/>
          </a:xfrm>
          <a:custGeom>
            <a:rect b="b" l="l" r="r" t="t"/>
            <a:pathLst>
              <a:path extrusionOk="0" h="7182306" w="4570558">
                <a:moveTo>
                  <a:pt x="0" y="0"/>
                </a:moveTo>
                <a:lnTo>
                  <a:pt x="4570558" y="0"/>
                </a:lnTo>
                <a:lnTo>
                  <a:pt x="4570558" y="7182307"/>
                </a:lnTo>
                <a:lnTo>
                  <a:pt x="0" y="7182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3"/>
          <p:cNvSpPr/>
          <p:nvPr/>
        </p:nvSpPr>
        <p:spPr>
          <a:xfrm rot="-1650473">
            <a:off x="16725658" y="3993937"/>
            <a:ext cx="1447926" cy="5942980"/>
          </a:xfrm>
          <a:custGeom>
            <a:rect b="b" l="l" r="r" t="t"/>
            <a:pathLst>
              <a:path extrusionOk="0" h="5942980" w="1447926">
                <a:moveTo>
                  <a:pt x="0" y="0"/>
                </a:moveTo>
                <a:lnTo>
                  <a:pt x="1447926" y="0"/>
                </a:lnTo>
                <a:lnTo>
                  <a:pt x="1447926" y="5942980"/>
                </a:lnTo>
                <a:lnTo>
                  <a:pt x="0" y="59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6" name="Google Shape;146;p13"/>
          <p:cNvGrpSpPr/>
          <p:nvPr/>
        </p:nvGrpSpPr>
        <p:grpSpPr>
          <a:xfrm>
            <a:off x="3067291" y="4532016"/>
            <a:ext cx="12153419" cy="4587611"/>
            <a:chOff x="0" y="-190500"/>
            <a:chExt cx="3200900" cy="1208259"/>
          </a:xfrm>
        </p:grpSpPr>
        <p:sp>
          <p:nvSpPr>
            <p:cNvPr id="147" name="Google Shape;147;p13"/>
            <p:cNvSpPr/>
            <p:nvPr/>
          </p:nvSpPr>
          <p:spPr>
            <a:xfrm>
              <a:off x="0" y="0"/>
              <a:ext cx="3200900" cy="1017759"/>
            </a:xfrm>
            <a:custGeom>
              <a:rect b="b" l="l" r="r" t="t"/>
              <a:pathLst>
                <a:path extrusionOk="0" h="1017759" w="3200900">
                  <a:moveTo>
                    <a:pt x="50961" y="0"/>
                  </a:moveTo>
                  <a:lnTo>
                    <a:pt x="3149939" y="0"/>
                  </a:lnTo>
                  <a:cubicBezTo>
                    <a:pt x="3178084" y="0"/>
                    <a:pt x="3200900" y="22816"/>
                    <a:pt x="3200900" y="50961"/>
                  </a:cubicBezTo>
                  <a:lnTo>
                    <a:pt x="3200900" y="966797"/>
                  </a:lnTo>
                  <a:cubicBezTo>
                    <a:pt x="3200900" y="980313"/>
                    <a:pt x="3195531" y="993275"/>
                    <a:pt x="3185974" y="1002832"/>
                  </a:cubicBezTo>
                  <a:cubicBezTo>
                    <a:pt x="3176417" y="1012389"/>
                    <a:pt x="3163455" y="1017759"/>
                    <a:pt x="3149939" y="1017759"/>
                  </a:cubicBezTo>
                  <a:lnTo>
                    <a:pt x="50961" y="1017759"/>
                  </a:lnTo>
                  <a:cubicBezTo>
                    <a:pt x="22816" y="1017759"/>
                    <a:pt x="0" y="994942"/>
                    <a:pt x="0" y="966797"/>
                  </a:cubicBezTo>
                  <a:lnTo>
                    <a:pt x="0" y="50961"/>
                  </a:lnTo>
                  <a:cubicBezTo>
                    <a:pt x="0" y="22816"/>
                    <a:pt x="22816" y="0"/>
                    <a:pt x="50961" y="0"/>
                  </a:cubicBezTo>
                  <a:close/>
                </a:path>
              </a:pathLst>
            </a:custGeom>
            <a:solidFill>
              <a:srgbClr val="F8F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 txBox="1"/>
            <p:nvPr/>
          </p:nvSpPr>
          <p:spPr>
            <a:xfrm>
              <a:off x="0" y="-190500"/>
              <a:ext cx="3200900" cy="1208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13"/>
          <p:cNvSpPr/>
          <p:nvPr/>
        </p:nvSpPr>
        <p:spPr>
          <a:xfrm rot="316226">
            <a:off x="-980507" y="4452925"/>
            <a:ext cx="3289094" cy="5025004"/>
          </a:xfrm>
          <a:custGeom>
            <a:rect b="b" l="l" r="r" t="t"/>
            <a:pathLst>
              <a:path extrusionOk="0" h="5025004" w="3289094">
                <a:moveTo>
                  <a:pt x="0" y="0"/>
                </a:moveTo>
                <a:lnTo>
                  <a:pt x="3289094" y="0"/>
                </a:lnTo>
                <a:lnTo>
                  <a:pt x="3289094" y="5025004"/>
                </a:lnTo>
                <a:lnTo>
                  <a:pt x="0" y="5025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0" name="Google Shape;150;p13"/>
          <p:cNvGrpSpPr/>
          <p:nvPr/>
        </p:nvGrpSpPr>
        <p:grpSpPr>
          <a:xfrm>
            <a:off x="4139250" y="4787998"/>
            <a:ext cx="4595207" cy="2177902"/>
            <a:chOff x="0" y="-4"/>
            <a:chExt cx="1210252" cy="573600"/>
          </a:xfrm>
        </p:grpSpPr>
        <p:sp>
          <p:nvSpPr>
            <p:cNvPr id="151" name="Google Shape;151;p13"/>
            <p:cNvSpPr/>
            <p:nvPr/>
          </p:nvSpPr>
          <p:spPr>
            <a:xfrm>
              <a:off x="0" y="0"/>
              <a:ext cx="1210252" cy="573476"/>
            </a:xfrm>
            <a:custGeom>
              <a:rect b="b" l="l" r="r" t="t"/>
              <a:pathLst>
                <a:path extrusionOk="0" h="573476" w="1210252">
                  <a:moveTo>
                    <a:pt x="168479" y="0"/>
                  </a:moveTo>
                  <a:lnTo>
                    <a:pt x="1041772" y="0"/>
                  </a:lnTo>
                  <a:cubicBezTo>
                    <a:pt x="1086456" y="0"/>
                    <a:pt x="1129309" y="17750"/>
                    <a:pt x="1160905" y="49346"/>
                  </a:cubicBezTo>
                  <a:cubicBezTo>
                    <a:pt x="1192501" y="80942"/>
                    <a:pt x="1210252" y="123796"/>
                    <a:pt x="1210252" y="168479"/>
                  </a:cubicBezTo>
                  <a:lnTo>
                    <a:pt x="1210252" y="404996"/>
                  </a:lnTo>
                  <a:cubicBezTo>
                    <a:pt x="1210252" y="449680"/>
                    <a:pt x="1192501" y="492533"/>
                    <a:pt x="1160905" y="524129"/>
                  </a:cubicBezTo>
                  <a:cubicBezTo>
                    <a:pt x="1129309" y="555725"/>
                    <a:pt x="1086456" y="573476"/>
                    <a:pt x="1041772" y="573476"/>
                  </a:cubicBezTo>
                  <a:lnTo>
                    <a:pt x="168479" y="573476"/>
                  </a:lnTo>
                  <a:cubicBezTo>
                    <a:pt x="75431" y="573476"/>
                    <a:pt x="0" y="498045"/>
                    <a:pt x="0" y="404996"/>
                  </a:cubicBezTo>
                  <a:lnTo>
                    <a:pt x="0" y="168479"/>
                  </a:lnTo>
                  <a:cubicBezTo>
                    <a:pt x="0" y="75431"/>
                    <a:pt x="75431" y="0"/>
                    <a:pt x="168479" y="0"/>
                  </a:cubicBezTo>
                  <a:close/>
                </a:path>
              </a:pathLst>
            </a:custGeom>
            <a:solidFill>
              <a:srgbClr val="4C36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 txBox="1"/>
            <p:nvPr/>
          </p:nvSpPr>
          <p:spPr>
            <a:xfrm>
              <a:off x="0" y="-4"/>
              <a:ext cx="1210200" cy="57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9" u="none" cap="none" strike="noStrike">
                  <a:solidFill>
                    <a:srgbClr val="FFFFFF"/>
                  </a:solidFill>
                  <a:latin typeface="Marcellus"/>
                  <a:ea typeface="Marcellus"/>
                  <a:cs typeface="Marcellus"/>
                  <a:sym typeface="Marcellus"/>
                </a:rPr>
                <a:t>11.6%</a:t>
              </a:r>
              <a:endParaRPr/>
            </a:p>
          </p:txBody>
        </p:sp>
      </p:grpSp>
      <p:grpSp>
        <p:nvGrpSpPr>
          <p:cNvPr id="153" name="Google Shape;153;p13"/>
          <p:cNvGrpSpPr/>
          <p:nvPr/>
        </p:nvGrpSpPr>
        <p:grpSpPr>
          <a:xfrm>
            <a:off x="9553575" y="4787998"/>
            <a:ext cx="4595206" cy="2177902"/>
            <a:chOff x="0" y="-4"/>
            <a:chExt cx="1210252" cy="573600"/>
          </a:xfrm>
        </p:grpSpPr>
        <p:sp>
          <p:nvSpPr>
            <p:cNvPr id="154" name="Google Shape;154;p13"/>
            <p:cNvSpPr/>
            <p:nvPr/>
          </p:nvSpPr>
          <p:spPr>
            <a:xfrm>
              <a:off x="0" y="0"/>
              <a:ext cx="1210252" cy="573476"/>
            </a:xfrm>
            <a:custGeom>
              <a:rect b="b" l="l" r="r" t="t"/>
              <a:pathLst>
                <a:path extrusionOk="0" h="573476" w="1210252">
                  <a:moveTo>
                    <a:pt x="168479" y="0"/>
                  </a:moveTo>
                  <a:lnTo>
                    <a:pt x="1041772" y="0"/>
                  </a:lnTo>
                  <a:cubicBezTo>
                    <a:pt x="1086456" y="0"/>
                    <a:pt x="1129309" y="17750"/>
                    <a:pt x="1160905" y="49346"/>
                  </a:cubicBezTo>
                  <a:cubicBezTo>
                    <a:pt x="1192501" y="80942"/>
                    <a:pt x="1210252" y="123796"/>
                    <a:pt x="1210252" y="168479"/>
                  </a:cubicBezTo>
                  <a:lnTo>
                    <a:pt x="1210252" y="404996"/>
                  </a:lnTo>
                  <a:cubicBezTo>
                    <a:pt x="1210252" y="449680"/>
                    <a:pt x="1192501" y="492533"/>
                    <a:pt x="1160905" y="524129"/>
                  </a:cubicBezTo>
                  <a:cubicBezTo>
                    <a:pt x="1129309" y="555725"/>
                    <a:pt x="1086456" y="573476"/>
                    <a:pt x="1041772" y="573476"/>
                  </a:cubicBezTo>
                  <a:lnTo>
                    <a:pt x="168479" y="573476"/>
                  </a:lnTo>
                  <a:cubicBezTo>
                    <a:pt x="75431" y="573476"/>
                    <a:pt x="0" y="498045"/>
                    <a:pt x="0" y="404996"/>
                  </a:cubicBezTo>
                  <a:lnTo>
                    <a:pt x="0" y="168479"/>
                  </a:lnTo>
                  <a:cubicBezTo>
                    <a:pt x="0" y="75431"/>
                    <a:pt x="75431" y="0"/>
                    <a:pt x="168479" y="0"/>
                  </a:cubicBezTo>
                  <a:close/>
                </a:path>
              </a:pathLst>
            </a:custGeom>
            <a:solidFill>
              <a:srgbClr val="4C36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 txBox="1"/>
            <p:nvPr/>
          </p:nvSpPr>
          <p:spPr>
            <a:xfrm>
              <a:off x="0" y="-4"/>
              <a:ext cx="1210200" cy="57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9" u="none" cap="none" strike="noStrike">
                  <a:solidFill>
                    <a:srgbClr val="FFFFFF"/>
                  </a:solidFill>
                  <a:latin typeface="Marcellus"/>
                  <a:ea typeface="Marcellus"/>
                  <a:cs typeface="Marcellus"/>
                  <a:sym typeface="Marcellus"/>
                </a:rPr>
                <a:t>87%</a:t>
              </a:r>
              <a:endParaRPr/>
            </a:p>
          </p:txBody>
        </p:sp>
      </p:grpSp>
      <p:sp>
        <p:nvSpPr>
          <p:cNvPr id="156" name="Google Shape;156;p13"/>
          <p:cNvSpPr/>
          <p:nvPr/>
        </p:nvSpPr>
        <p:spPr>
          <a:xfrm rot="-743918">
            <a:off x="9295431" y="-2848204"/>
            <a:ext cx="6888097" cy="5973858"/>
          </a:xfrm>
          <a:custGeom>
            <a:rect b="b" l="l" r="r" t="t"/>
            <a:pathLst>
              <a:path extrusionOk="0" h="5973858" w="6888097">
                <a:moveTo>
                  <a:pt x="0" y="0"/>
                </a:moveTo>
                <a:lnTo>
                  <a:pt x="6888096" y="0"/>
                </a:lnTo>
                <a:lnTo>
                  <a:pt x="6888096" y="5973858"/>
                </a:lnTo>
                <a:lnTo>
                  <a:pt x="0" y="5973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3"/>
          <p:cNvSpPr txBox="1"/>
          <p:nvPr/>
        </p:nvSpPr>
        <p:spPr>
          <a:xfrm>
            <a:off x="4416970" y="7286248"/>
            <a:ext cx="403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38.4 million people</a:t>
            </a:r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4416970" y="7958344"/>
            <a:ext cx="40398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living with diabetes</a:t>
            </a:r>
            <a:endParaRPr sz="12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in the US in 2021</a:t>
            </a:r>
            <a:endParaRPr sz="1200"/>
          </a:p>
        </p:txBody>
      </p:sp>
      <p:sp>
        <p:nvSpPr>
          <p:cNvPr id="159" name="Google Shape;159;p13"/>
          <p:cNvSpPr txBox="1"/>
          <p:nvPr/>
        </p:nvSpPr>
        <p:spPr>
          <a:xfrm>
            <a:off x="9831294" y="7286248"/>
            <a:ext cx="403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Statistic here</a:t>
            </a:r>
            <a:endParaRPr/>
          </a:p>
        </p:txBody>
      </p:sp>
      <p:sp>
        <p:nvSpPr>
          <p:cNvPr id="160" name="Google Shape;160;p13"/>
          <p:cNvSpPr txBox="1"/>
          <p:nvPr/>
        </p:nvSpPr>
        <p:spPr>
          <a:xfrm>
            <a:off x="9831294" y="7958344"/>
            <a:ext cx="40398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Briefly explain the statistic</a:t>
            </a:r>
            <a:endParaRPr sz="12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of fact being highlighted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4"/>
          <p:cNvGrpSpPr/>
          <p:nvPr/>
        </p:nvGrpSpPr>
        <p:grpSpPr>
          <a:xfrm>
            <a:off x="12350490" y="811709"/>
            <a:ext cx="4908810" cy="8446591"/>
            <a:chOff x="0" y="-57150"/>
            <a:chExt cx="1292855" cy="2224617"/>
          </a:xfrm>
        </p:grpSpPr>
        <p:sp>
          <p:nvSpPr>
            <p:cNvPr id="166" name="Google Shape;166;p14"/>
            <p:cNvSpPr/>
            <p:nvPr/>
          </p:nvSpPr>
          <p:spPr>
            <a:xfrm>
              <a:off x="0" y="0"/>
              <a:ext cx="1292855" cy="2167467"/>
            </a:xfrm>
            <a:custGeom>
              <a:rect b="b" l="l" r="r" t="t"/>
              <a:pathLst>
                <a:path extrusionOk="0" h="2167467" w="1292855">
                  <a:moveTo>
                    <a:pt x="126172" y="0"/>
                  </a:moveTo>
                  <a:lnTo>
                    <a:pt x="1166684" y="0"/>
                  </a:lnTo>
                  <a:cubicBezTo>
                    <a:pt x="1236366" y="0"/>
                    <a:pt x="1292855" y="56489"/>
                    <a:pt x="1292855" y="126172"/>
                  </a:cubicBezTo>
                  <a:lnTo>
                    <a:pt x="1292855" y="2041295"/>
                  </a:lnTo>
                  <a:cubicBezTo>
                    <a:pt x="1292855" y="2110978"/>
                    <a:pt x="1236366" y="2167467"/>
                    <a:pt x="1166684" y="2167467"/>
                  </a:cubicBezTo>
                  <a:lnTo>
                    <a:pt x="126172" y="2167467"/>
                  </a:lnTo>
                  <a:cubicBezTo>
                    <a:pt x="56489" y="2167467"/>
                    <a:pt x="0" y="2110978"/>
                    <a:pt x="0" y="2041295"/>
                  </a:cubicBezTo>
                  <a:lnTo>
                    <a:pt x="0" y="126172"/>
                  </a:lnTo>
                  <a:cubicBezTo>
                    <a:pt x="0" y="56489"/>
                    <a:pt x="56489" y="0"/>
                    <a:pt x="126172" y="0"/>
                  </a:cubicBezTo>
                  <a:close/>
                </a:path>
              </a:pathLst>
            </a:custGeom>
            <a:solidFill>
              <a:srgbClr val="C5B8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 txBox="1"/>
            <p:nvPr/>
          </p:nvSpPr>
          <p:spPr>
            <a:xfrm>
              <a:off x="0" y="-57150"/>
              <a:ext cx="1292855" cy="2224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028700" y="823139"/>
            <a:ext cx="10959582" cy="8435161"/>
            <a:chOff x="0" y="-57150"/>
            <a:chExt cx="2886474" cy="2221606"/>
          </a:xfrm>
        </p:grpSpPr>
        <p:sp>
          <p:nvSpPr>
            <p:cNvPr id="169" name="Google Shape;169;p14"/>
            <p:cNvSpPr/>
            <p:nvPr/>
          </p:nvSpPr>
          <p:spPr>
            <a:xfrm>
              <a:off x="0" y="0"/>
              <a:ext cx="2886474" cy="2164456"/>
            </a:xfrm>
            <a:custGeom>
              <a:rect b="b" l="l" r="r" t="t"/>
              <a:pathLst>
                <a:path extrusionOk="0" h="2164456" w="2886474">
                  <a:moveTo>
                    <a:pt x="56513" y="0"/>
                  </a:moveTo>
                  <a:lnTo>
                    <a:pt x="2829962" y="0"/>
                  </a:lnTo>
                  <a:cubicBezTo>
                    <a:pt x="2844950" y="0"/>
                    <a:pt x="2859324" y="5954"/>
                    <a:pt x="2869922" y="16552"/>
                  </a:cubicBezTo>
                  <a:cubicBezTo>
                    <a:pt x="2880520" y="27150"/>
                    <a:pt x="2886474" y="41524"/>
                    <a:pt x="2886474" y="56513"/>
                  </a:cubicBezTo>
                  <a:lnTo>
                    <a:pt x="2886474" y="2107944"/>
                  </a:lnTo>
                  <a:cubicBezTo>
                    <a:pt x="2886474" y="2139155"/>
                    <a:pt x="2861173" y="2164456"/>
                    <a:pt x="2829962" y="2164456"/>
                  </a:cubicBezTo>
                  <a:lnTo>
                    <a:pt x="56513" y="2164456"/>
                  </a:lnTo>
                  <a:cubicBezTo>
                    <a:pt x="25302" y="2164456"/>
                    <a:pt x="0" y="2139155"/>
                    <a:pt x="0" y="2107944"/>
                  </a:cubicBezTo>
                  <a:lnTo>
                    <a:pt x="0" y="56513"/>
                  </a:lnTo>
                  <a:cubicBezTo>
                    <a:pt x="0" y="25302"/>
                    <a:pt x="25302" y="0"/>
                    <a:pt x="56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 txBox="1"/>
            <p:nvPr/>
          </p:nvSpPr>
          <p:spPr>
            <a:xfrm>
              <a:off x="0" y="-57150"/>
              <a:ext cx="2886474" cy="2221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14"/>
          <p:cNvSpPr txBox="1"/>
          <p:nvPr/>
        </p:nvSpPr>
        <p:spPr>
          <a:xfrm>
            <a:off x="1604200" y="1419606"/>
            <a:ext cx="9236191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Types of diabetes</a:t>
            </a: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1604200" y="3591109"/>
            <a:ext cx="458412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Prediabetes</a:t>
            </a:r>
            <a:endParaRPr/>
          </a:p>
        </p:txBody>
      </p:sp>
      <p:sp>
        <p:nvSpPr>
          <p:cNvPr id="173" name="Google Shape;173;p14"/>
          <p:cNvSpPr txBox="1"/>
          <p:nvPr/>
        </p:nvSpPr>
        <p:spPr>
          <a:xfrm>
            <a:off x="1604200" y="4488180"/>
            <a:ext cx="4584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Blood glucose levels are elevated, but not yet high enough to be considered Type 2 diabetes.</a:t>
            </a:r>
            <a:endParaRPr/>
          </a:p>
        </p:txBody>
      </p:sp>
      <p:sp>
        <p:nvSpPr>
          <p:cNvPr id="174" name="Google Shape;174;p14"/>
          <p:cNvSpPr txBox="1"/>
          <p:nvPr/>
        </p:nvSpPr>
        <p:spPr>
          <a:xfrm>
            <a:off x="6851938" y="3591109"/>
            <a:ext cx="458412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Add type here</a:t>
            </a:r>
            <a:endParaRPr/>
          </a:p>
        </p:txBody>
      </p:sp>
      <p:sp>
        <p:nvSpPr>
          <p:cNvPr id="175" name="Google Shape;175;p14"/>
          <p:cNvSpPr txBox="1"/>
          <p:nvPr/>
        </p:nvSpPr>
        <p:spPr>
          <a:xfrm>
            <a:off x="6851938" y="4488180"/>
            <a:ext cx="4584125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Provide a brief description here.</a:t>
            </a:r>
            <a:endParaRPr/>
          </a:p>
        </p:txBody>
      </p:sp>
      <p:cxnSp>
        <p:nvCxnSpPr>
          <p:cNvPr id="176" name="Google Shape;176;p14"/>
          <p:cNvCxnSpPr/>
          <p:nvPr/>
        </p:nvCxnSpPr>
        <p:spPr>
          <a:xfrm>
            <a:off x="1604200" y="4283386"/>
            <a:ext cx="9831862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14"/>
          <p:cNvSpPr txBox="1"/>
          <p:nvPr/>
        </p:nvSpPr>
        <p:spPr>
          <a:xfrm>
            <a:off x="1604200" y="6351243"/>
            <a:ext cx="458412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Add type here</a:t>
            </a:r>
            <a:endParaRPr/>
          </a:p>
        </p:txBody>
      </p:sp>
      <p:sp>
        <p:nvSpPr>
          <p:cNvPr id="178" name="Google Shape;178;p14"/>
          <p:cNvSpPr txBox="1"/>
          <p:nvPr/>
        </p:nvSpPr>
        <p:spPr>
          <a:xfrm>
            <a:off x="1604200" y="7248314"/>
            <a:ext cx="4584125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Provide a brief description here.</a:t>
            </a:r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6851938" y="6351243"/>
            <a:ext cx="458412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B092D"/>
                </a:solidFill>
                <a:latin typeface="Marcellus"/>
                <a:ea typeface="Marcellus"/>
                <a:cs typeface="Marcellus"/>
                <a:sym typeface="Marcellus"/>
              </a:rPr>
              <a:t>Add type here</a:t>
            </a:r>
            <a:endParaRPr/>
          </a:p>
        </p:txBody>
      </p:sp>
      <p:sp>
        <p:nvSpPr>
          <p:cNvPr id="180" name="Google Shape;180;p14"/>
          <p:cNvSpPr txBox="1"/>
          <p:nvPr/>
        </p:nvSpPr>
        <p:spPr>
          <a:xfrm>
            <a:off x="6851938" y="7248314"/>
            <a:ext cx="4584125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Provide a brief description here.</a:t>
            </a:r>
            <a:endParaRPr/>
          </a:p>
        </p:txBody>
      </p:sp>
      <p:cxnSp>
        <p:nvCxnSpPr>
          <p:cNvPr id="181" name="Google Shape;181;p14"/>
          <p:cNvCxnSpPr/>
          <p:nvPr/>
        </p:nvCxnSpPr>
        <p:spPr>
          <a:xfrm>
            <a:off x="1604200" y="7043520"/>
            <a:ext cx="9831862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2" name="Google Shape;1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2236" y="787050"/>
            <a:ext cx="5825351" cy="871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AE84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2290" y="348675"/>
            <a:ext cx="10178974" cy="10627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15"/>
          <p:cNvGrpSpPr/>
          <p:nvPr/>
        </p:nvGrpSpPr>
        <p:grpSpPr>
          <a:xfrm>
            <a:off x="1028700" y="5655455"/>
            <a:ext cx="16230600" cy="3602849"/>
            <a:chOff x="0" y="-190500"/>
            <a:chExt cx="4274726" cy="948898"/>
          </a:xfrm>
        </p:grpSpPr>
        <p:sp>
          <p:nvSpPr>
            <p:cNvPr id="189" name="Google Shape;189;p15"/>
            <p:cNvSpPr/>
            <p:nvPr/>
          </p:nvSpPr>
          <p:spPr>
            <a:xfrm>
              <a:off x="0" y="0"/>
              <a:ext cx="4274726" cy="758398"/>
            </a:xfrm>
            <a:custGeom>
              <a:rect b="b" l="l" r="r" t="t"/>
              <a:pathLst>
                <a:path extrusionOk="0" h="758398" w="4274726">
                  <a:moveTo>
                    <a:pt x="38160" y="0"/>
                  </a:moveTo>
                  <a:lnTo>
                    <a:pt x="4236566" y="0"/>
                  </a:lnTo>
                  <a:cubicBezTo>
                    <a:pt x="4257641" y="0"/>
                    <a:pt x="4274726" y="17085"/>
                    <a:pt x="4274726" y="38160"/>
                  </a:cubicBezTo>
                  <a:lnTo>
                    <a:pt x="4274726" y="720238"/>
                  </a:lnTo>
                  <a:cubicBezTo>
                    <a:pt x="4274726" y="741313"/>
                    <a:pt x="4257641" y="758398"/>
                    <a:pt x="4236566" y="758398"/>
                  </a:cubicBezTo>
                  <a:lnTo>
                    <a:pt x="38160" y="758398"/>
                  </a:lnTo>
                  <a:cubicBezTo>
                    <a:pt x="17085" y="758398"/>
                    <a:pt x="0" y="741313"/>
                    <a:pt x="0" y="720238"/>
                  </a:cubicBezTo>
                  <a:lnTo>
                    <a:pt x="0" y="38160"/>
                  </a:lnTo>
                  <a:cubicBezTo>
                    <a:pt x="0" y="17085"/>
                    <a:pt x="17085" y="0"/>
                    <a:pt x="38160" y="0"/>
                  </a:cubicBezTo>
                  <a:close/>
                </a:path>
              </a:pathLst>
            </a:custGeom>
            <a:solidFill>
              <a:srgbClr val="F8F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5"/>
            <p:cNvSpPr txBox="1"/>
            <p:nvPr/>
          </p:nvSpPr>
          <p:spPr>
            <a:xfrm>
              <a:off x="0" y="-190500"/>
              <a:ext cx="4274726" cy="948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15"/>
          <p:cNvSpPr txBox="1"/>
          <p:nvPr/>
        </p:nvSpPr>
        <p:spPr>
          <a:xfrm>
            <a:off x="1028700" y="1152525"/>
            <a:ext cx="6752835" cy="2386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Signs and symptoms</a:t>
            </a:r>
            <a:endParaRPr/>
          </a:p>
        </p:txBody>
      </p:sp>
      <p:sp>
        <p:nvSpPr>
          <p:cNvPr id="192" name="Google Shape;192;p15"/>
          <p:cNvSpPr txBox="1"/>
          <p:nvPr/>
        </p:nvSpPr>
        <p:spPr>
          <a:xfrm>
            <a:off x="1792225" y="6723375"/>
            <a:ext cx="4150800" cy="492600"/>
          </a:xfrm>
          <a:prstGeom prst="rect">
            <a:avLst/>
          </a:prstGeom>
          <a:solidFill>
            <a:srgbClr val="4C369F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Feeling very thirsty</a:t>
            </a:r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1792216" y="7600805"/>
            <a:ext cx="41508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Individuals with diabetes may experience thirst more often, especially at night.</a:t>
            </a:r>
            <a:endParaRPr sz="1200"/>
          </a:p>
        </p:txBody>
      </p:sp>
      <p:sp>
        <p:nvSpPr>
          <p:cNvPr id="194" name="Google Shape;194;p15"/>
          <p:cNvSpPr txBox="1"/>
          <p:nvPr/>
        </p:nvSpPr>
        <p:spPr>
          <a:xfrm>
            <a:off x="7068588" y="6723375"/>
            <a:ext cx="4150800" cy="492600"/>
          </a:xfrm>
          <a:prstGeom prst="rect">
            <a:avLst/>
          </a:prstGeom>
          <a:solidFill>
            <a:srgbClr val="4C369F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Symptom here</a:t>
            </a:r>
            <a:endParaRPr/>
          </a:p>
        </p:txBody>
      </p:sp>
      <p:sp>
        <p:nvSpPr>
          <p:cNvPr id="195" name="Google Shape;195;p15"/>
          <p:cNvSpPr txBox="1"/>
          <p:nvPr/>
        </p:nvSpPr>
        <p:spPr>
          <a:xfrm>
            <a:off x="7068582" y="7600805"/>
            <a:ext cx="41508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Add a brief explanation or description of the symptom.</a:t>
            </a:r>
            <a:endParaRPr sz="1200"/>
          </a:p>
        </p:txBody>
      </p:sp>
      <p:sp>
        <p:nvSpPr>
          <p:cNvPr id="196" name="Google Shape;196;p15"/>
          <p:cNvSpPr txBox="1"/>
          <p:nvPr/>
        </p:nvSpPr>
        <p:spPr>
          <a:xfrm>
            <a:off x="12344950" y="6723375"/>
            <a:ext cx="4150800" cy="492600"/>
          </a:xfrm>
          <a:prstGeom prst="rect">
            <a:avLst/>
          </a:prstGeom>
          <a:solidFill>
            <a:srgbClr val="4C369F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Symptom here</a:t>
            </a:r>
            <a:endParaRPr/>
          </a:p>
        </p:txBody>
      </p:sp>
      <p:sp>
        <p:nvSpPr>
          <p:cNvPr id="197" name="Google Shape;197;p15"/>
          <p:cNvSpPr txBox="1"/>
          <p:nvPr/>
        </p:nvSpPr>
        <p:spPr>
          <a:xfrm>
            <a:off x="12344948" y="7600805"/>
            <a:ext cx="41508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Add a brief explanation or description of the symptom.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B8F6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6"/>
          <p:cNvGrpSpPr/>
          <p:nvPr/>
        </p:nvGrpSpPr>
        <p:grpSpPr>
          <a:xfrm>
            <a:off x="1028700" y="3070115"/>
            <a:ext cx="16230600" cy="8111442"/>
            <a:chOff x="0" y="-57150"/>
            <a:chExt cx="4274726" cy="2136347"/>
          </a:xfrm>
        </p:grpSpPr>
        <p:sp>
          <p:nvSpPr>
            <p:cNvPr id="203" name="Google Shape;203;p16"/>
            <p:cNvSpPr/>
            <p:nvPr/>
          </p:nvSpPr>
          <p:spPr>
            <a:xfrm>
              <a:off x="0" y="0"/>
              <a:ext cx="4274726" cy="2079197"/>
            </a:xfrm>
            <a:custGeom>
              <a:rect b="b" l="l" r="r" t="t"/>
              <a:pathLst>
                <a:path extrusionOk="0" h="2079197" w="4274726">
                  <a:moveTo>
                    <a:pt x="38160" y="0"/>
                  </a:moveTo>
                  <a:lnTo>
                    <a:pt x="4236566" y="0"/>
                  </a:lnTo>
                  <a:cubicBezTo>
                    <a:pt x="4257641" y="0"/>
                    <a:pt x="4274726" y="17085"/>
                    <a:pt x="4274726" y="38160"/>
                  </a:cubicBezTo>
                  <a:lnTo>
                    <a:pt x="4274726" y="2041037"/>
                  </a:lnTo>
                  <a:cubicBezTo>
                    <a:pt x="4274726" y="2062113"/>
                    <a:pt x="4257641" y="2079197"/>
                    <a:pt x="4236566" y="2079197"/>
                  </a:cubicBezTo>
                  <a:lnTo>
                    <a:pt x="38160" y="2079197"/>
                  </a:lnTo>
                  <a:cubicBezTo>
                    <a:pt x="17085" y="2079197"/>
                    <a:pt x="0" y="2062113"/>
                    <a:pt x="0" y="2041037"/>
                  </a:cubicBezTo>
                  <a:lnTo>
                    <a:pt x="0" y="38160"/>
                  </a:lnTo>
                  <a:cubicBezTo>
                    <a:pt x="0" y="17085"/>
                    <a:pt x="17085" y="0"/>
                    <a:pt x="38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6"/>
            <p:cNvSpPr txBox="1"/>
            <p:nvPr/>
          </p:nvSpPr>
          <p:spPr>
            <a:xfrm>
              <a:off x="0" y="-57150"/>
              <a:ext cx="4274726" cy="2136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5" name="Google Shape;205;p16"/>
          <p:cNvCxnSpPr/>
          <p:nvPr/>
        </p:nvCxnSpPr>
        <p:spPr>
          <a:xfrm>
            <a:off x="1941021" y="5416118"/>
            <a:ext cx="10961287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16"/>
          <p:cNvCxnSpPr/>
          <p:nvPr/>
        </p:nvCxnSpPr>
        <p:spPr>
          <a:xfrm>
            <a:off x="1941021" y="6855836"/>
            <a:ext cx="10961287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16"/>
          <p:cNvCxnSpPr/>
          <p:nvPr/>
        </p:nvCxnSpPr>
        <p:spPr>
          <a:xfrm>
            <a:off x="1941021" y="8295554"/>
            <a:ext cx="10961287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16"/>
          <p:cNvSpPr txBox="1"/>
          <p:nvPr/>
        </p:nvSpPr>
        <p:spPr>
          <a:xfrm>
            <a:off x="1028700" y="1028700"/>
            <a:ext cx="5889021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Diagnosis</a:t>
            </a:r>
            <a:endParaRPr/>
          </a:p>
        </p:txBody>
      </p:sp>
      <p:grpSp>
        <p:nvGrpSpPr>
          <p:cNvPr id="209" name="Google Shape;209;p16"/>
          <p:cNvGrpSpPr/>
          <p:nvPr/>
        </p:nvGrpSpPr>
        <p:grpSpPr>
          <a:xfrm>
            <a:off x="1955400" y="4119045"/>
            <a:ext cx="10932499" cy="794250"/>
            <a:chOff x="0" y="-57150"/>
            <a:chExt cx="14576666" cy="1059000"/>
          </a:xfrm>
        </p:grpSpPr>
        <p:sp>
          <p:nvSpPr>
            <p:cNvPr id="210" name="Google Shape;210;p16"/>
            <p:cNvSpPr txBox="1"/>
            <p:nvPr/>
          </p:nvSpPr>
          <p:spPr>
            <a:xfrm>
              <a:off x="0" y="0"/>
              <a:ext cx="5205682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4C369F"/>
                  </a:solidFill>
                  <a:latin typeface="Marcellus"/>
                  <a:ea typeface="Marcellus"/>
                  <a:cs typeface="Marcellus"/>
                  <a:sym typeface="Marcellus"/>
                </a:rPr>
                <a:t>Bloodwork</a:t>
              </a:r>
              <a:endParaRPr/>
            </a:p>
          </p:txBody>
        </p:sp>
        <p:sp>
          <p:nvSpPr>
            <p:cNvPr id="211" name="Google Shape;211;p16"/>
            <p:cNvSpPr txBox="1"/>
            <p:nvPr/>
          </p:nvSpPr>
          <p:spPr>
            <a:xfrm>
              <a:off x="6164666" y="-57150"/>
              <a:ext cx="84120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B092D"/>
                  </a:solidFill>
                  <a:latin typeface="Roboto"/>
                  <a:ea typeface="Roboto"/>
                  <a:cs typeface="Roboto"/>
                  <a:sym typeface="Roboto"/>
                </a:rPr>
                <a:t>Simple lab tests, like a fasting blood draw, can be used to make or rule out a diagnosis.</a:t>
              </a:r>
              <a:endParaRPr/>
            </a:p>
          </p:txBody>
        </p:sp>
      </p:grpSp>
      <p:grpSp>
        <p:nvGrpSpPr>
          <p:cNvPr id="212" name="Google Shape;212;p16"/>
          <p:cNvGrpSpPr/>
          <p:nvPr/>
        </p:nvGrpSpPr>
        <p:grpSpPr>
          <a:xfrm>
            <a:off x="1955400" y="5850227"/>
            <a:ext cx="10932527" cy="528638"/>
            <a:chOff x="0" y="-57150"/>
            <a:chExt cx="14576703" cy="704850"/>
          </a:xfrm>
        </p:grpSpPr>
        <p:sp>
          <p:nvSpPr>
            <p:cNvPr id="213" name="Google Shape;213;p16"/>
            <p:cNvSpPr txBox="1"/>
            <p:nvPr/>
          </p:nvSpPr>
          <p:spPr>
            <a:xfrm>
              <a:off x="0" y="0"/>
              <a:ext cx="5205682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4C369F"/>
                  </a:solidFill>
                  <a:latin typeface="Marcellus"/>
                  <a:ea typeface="Marcellus"/>
                  <a:cs typeface="Marcellus"/>
                  <a:sym typeface="Marcellus"/>
                </a:rPr>
                <a:t>Discussion point here</a:t>
              </a:r>
              <a:endParaRPr/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6164666" y="-57150"/>
              <a:ext cx="8412037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B092D"/>
                  </a:solidFill>
                  <a:latin typeface="Roboto"/>
                  <a:ea typeface="Roboto"/>
                  <a:cs typeface="Roboto"/>
                  <a:sym typeface="Roboto"/>
                </a:rPr>
                <a:t>Add a brief description here.</a:t>
              </a:r>
              <a:endParaRPr/>
            </a:p>
          </p:txBody>
        </p:sp>
      </p:grpSp>
      <p:sp>
        <p:nvSpPr>
          <p:cNvPr id="215" name="Google Shape;215;p16"/>
          <p:cNvSpPr txBox="1"/>
          <p:nvPr/>
        </p:nvSpPr>
        <p:spPr>
          <a:xfrm>
            <a:off x="9465375" y="1283125"/>
            <a:ext cx="77943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Proper diagnosis is one of the first steps to dealing with any chronic illness, including diabetes.</a:t>
            </a:r>
            <a:endParaRPr sz="1100"/>
          </a:p>
        </p:txBody>
      </p:sp>
      <p:grpSp>
        <p:nvGrpSpPr>
          <p:cNvPr id="216" name="Google Shape;216;p16"/>
          <p:cNvGrpSpPr/>
          <p:nvPr/>
        </p:nvGrpSpPr>
        <p:grpSpPr>
          <a:xfrm>
            <a:off x="1955400" y="7289945"/>
            <a:ext cx="10932527" cy="528638"/>
            <a:chOff x="0" y="-57150"/>
            <a:chExt cx="14576703" cy="704850"/>
          </a:xfrm>
        </p:grpSpPr>
        <p:sp>
          <p:nvSpPr>
            <p:cNvPr id="217" name="Google Shape;217;p16"/>
            <p:cNvSpPr txBox="1"/>
            <p:nvPr/>
          </p:nvSpPr>
          <p:spPr>
            <a:xfrm>
              <a:off x="0" y="0"/>
              <a:ext cx="5205682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4C369F"/>
                  </a:solidFill>
                  <a:latin typeface="Marcellus"/>
                  <a:ea typeface="Marcellus"/>
                  <a:cs typeface="Marcellus"/>
                  <a:sym typeface="Marcellus"/>
                </a:rPr>
                <a:t>Discussion point here</a:t>
              </a:r>
              <a:endParaRPr/>
            </a:p>
          </p:txBody>
        </p:sp>
        <p:sp>
          <p:nvSpPr>
            <p:cNvPr id="218" name="Google Shape;218;p16"/>
            <p:cNvSpPr txBox="1"/>
            <p:nvPr/>
          </p:nvSpPr>
          <p:spPr>
            <a:xfrm>
              <a:off x="6164666" y="-57150"/>
              <a:ext cx="8412037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B092D"/>
                  </a:solidFill>
                  <a:latin typeface="Roboto"/>
                  <a:ea typeface="Roboto"/>
                  <a:cs typeface="Roboto"/>
                  <a:sym typeface="Roboto"/>
                </a:rPr>
                <a:t>Add a brief description here.</a:t>
              </a:r>
              <a:endParaRPr/>
            </a:p>
          </p:txBody>
        </p:sp>
      </p:grpSp>
      <p:grpSp>
        <p:nvGrpSpPr>
          <p:cNvPr id="219" name="Google Shape;219;p16"/>
          <p:cNvGrpSpPr/>
          <p:nvPr/>
        </p:nvGrpSpPr>
        <p:grpSpPr>
          <a:xfrm>
            <a:off x="1955400" y="8729663"/>
            <a:ext cx="10932527" cy="528638"/>
            <a:chOff x="0" y="-57150"/>
            <a:chExt cx="14576703" cy="704850"/>
          </a:xfrm>
        </p:grpSpPr>
        <p:sp>
          <p:nvSpPr>
            <p:cNvPr id="220" name="Google Shape;220;p16"/>
            <p:cNvSpPr txBox="1"/>
            <p:nvPr/>
          </p:nvSpPr>
          <p:spPr>
            <a:xfrm>
              <a:off x="0" y="0"/>
              <a:ext cx="5205682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4C369F"/>
                  </a:solidFill>
                  <a:latin typeface="Marcellus"/>
                  <a:ea typeface="Marcellus"/>
                  <a:cs typeface="Marcellus"/>
                  <a:sym typeface="Marcellus"/>
                </a:rPr>
                <a:t>Discussion point here</a:t>
              </a:r>
              <a:endParaRPr/>
            </a:p>
          </p:txBody>
        </p:sp>
        <p:sp>
          <p:nvSpPr>
            <p:cNvPr id="221" name="Google Shape;221;p16"/>
            <p:cNvSpPr txBox="1"/>
            <p:nvPr/>
          </p:nvSpPr>
          <p:spPr>
            <a:xfrm>
              <a:off x="6164666" y="-57150"/>
              <a:ext cx="8412037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B092D"/>
                  </a:solidFill>
                  <a:latin typeface="Roboto"/>
                  <a:ea typeface="Roboto"/>
                  <a:cs typeface="Roboto"/>
                  <a:sym typeface="Roboto"/>
                </a:rPr>
                <a:t>Add a brief description here.</a:t>
              </a:r>
              <a:endParaRPr/>
            </a:p>
          </p:txBody>
        </p:sp>
      </p:grpSp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 b="0" l="0" r="23289" t="0"/>
          <a:stretch/>
        </p:blipFill>
        <p:spPr>
          <a:xfrm>
            <a:off x="11926675" y="2751725"/>
            <a:ext cx="6361324" cy="753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F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7"/>
          <p:cNvGrpSpPr/>
          <p:nvPr/>
        </p:nvGrpSpPr>
        <p:grpSpPr>
          <a:xfrm>
            <a:off x="8529781" y="823139"/>
            <a:ext cx="8729519" cy="8435161"/>
            <a:chOff x="0" y="-57150"/>
            <a:chExt cx="2299133" cy="2221606"/>
          </a:xfrm>
        </p:grpSpPr>
        <p:sp>
          <p:nvSpPr>
            <p:cNvPr id="228" name="Google Shape;228;p17"/>
            <p:cNvSpPr/>
            <p:nvPr/>
          </p:nvSpPr>
          <p:spPr>
            <a:xfrm>
              <a:off x="0" y="0"/>
              <a:ext cx="2299133" cy="2164456"/>
            </a:xfrm>
            <a:custGeom>
              <a:rect b="b" l="l" r="r" t="t"/>
              <a:pathLst>
                <a:path extrusionOk="0" h="2164456" w="2299133">
                  <a:moveTo>
                    <a:pt x="70949" y="0"/>
                  </a:moveTo>
                  <a:lnTo>
                    <a:pt x="2228183" y="0"/>
                  </a:lnTo>
                  <a:cubicBezTo>
                    <a:pt x="2247000" y="0"/>
                    <a:pt x="2265047" y="7475"/>
                    <a:pt x="2278352" y="20781"/>
                  </a:cubicBezTo>
                  <a:cubicBezTo>
                    <a:pt x="2291658" y="34086"/>
                    <a:pt x="2299133" y="52132"/>
                    <a:pt x="2299133" y="70949"/>
                  </a:cubicBezTo>
                  <a:lnTo>
                    <a:pt x="2299133" y="2093507"/>
                  </a:lnTo>
                  <a:cubicBezTo>
                    <a:pt x="2299133" y="2132691"/>
                    <a:pt x="2267368" y="2164456"/>
                    <a:pt x="2228183" y="2164456"/>
                  </a:cubicBezTo>
                  <a:lnTo>
                    <a:pt x="70949" y="2164456"/>
                  </a:lnTo>
                  <a:cubicBezTo>
                    <a:pt x="52132" y="2164456"/>
                    <a:pt x="34086" y="2156981"/>
                    <a:pt x="20781" y="2143676"/>
                  </a:cubicBezTo>
                  <a:cubicBezTo>
                    <a:pt x="7475" y="2130370"/>
                    <a:pt x="0" y="2112324"/>
                    <a:pt x="0" y="2093507"/>
                  </a:cubicBezTo>
                  <a:lnTo>
                    <a:pt x="0" y="70949"/>
                  </a:lnTo>
                  <a:cubicBezTo>
                    <a:pt x="0" y="52132"/>
                    <a:pt x="7475" y="34086"/>
                    <a:pt x="20781" y="20781"/>
                  </a:cubicBezTo>
                  <a:cubicBezTo>
                    <a:pt x="34086" y="7475"/>
                    <a:pt x="52132" y="0"/>
                    <a:pt x="709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 txBox="1"/>
            <p:nvPr/>
          </p:nvSpPr>
          <p:spPr>
            <a:xfrm>
              <a:off x="0" y="-57150"/>
              <a:ext cx="2299133" cy="2221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0" name="Google Shape;230;p17"/>
          <p:cNvCxnSpPr/>
          <p:nvPr/>
        </p:nvCxnSpPr>
        <p:spPr>
          <a:xfrm>
            <a:off x="9230318" y="4059437"/>
            <a:ext cx="7328444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p17"/>
          <p:cNvCxnSpPr/>
          <p:nvPr/>
        </p:nvCxnSpPr>
        <p:spPr>
          <a:xfrm>
            <a:off x="9230318" y="6463783"/>
            <a:ext cx="7328444" cy="0"/>
          </a:xfrm>
          <a:prstGeom prst="straightConnector1">
            <a:avLst/>
          </a:prstGeom>
          <a:noFill/>
          <a:ln cap="flat" cmpd="sng" w="28575">
            <a:solidFill>
              <a:srgbClr val="C5B8F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17"/>
          <p:cNvSpPr txBox="1"/>
          <p:nvPr/>
        </p:nvSpPr>
        <p:spPr>
          <a:xfrm>
            <a:off x="9239933" y="2146698"/>
            <a:ext cx="2610292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Adjust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your diet</a:t>
            </a: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12331089" y="2089548"/>
            <a:ext cx="4218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Swap simple carbohydrates for complex alternatives and reduce sugar intake.</a:t>
            </a:r>
            <a:endParaRPr/>
          </a:p>
        </p:txBody>
      </p:sp>
      <p:sp>
        <p:nvSpPr>
          <p:cNvPr id="234" name="Google Shape;234;p17"/>
          <p:cNvSpPr txBox="1"/>
          <p:nvPr/>
        </p:nvSpPr>
        <p:spPr>
          <a:xfrm>
            <a:off x="9239933" y="4775835"/>
            <a:ext cx="2610292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Lifestyle change here</a:t>
            </a:r>
            <a:endParaRPr/>
          </a:p>
        </p:txBody>
      </p:sp>
      <p:sp>
        <p:nvSpPr>
          <p:cNvPr id="235" name="Google Shape;235;p17"/>
          <p:cNvSpPr txBox="1"/>
          <p:nvPr/>
        </p:nvSpPr>
        <p:spPr>
          <a:xfrm>
            <a:off x="12331089" y="4718685"/>
            <a:ext cx="4218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Add a brief explanation or description here.</a:t>
            </a:r>
            <a:endParaRPr/>
          </a:p>
        </p:txBody>
      </p:sp>
      <p:sp>
        <p:nvSpPr>
          <p:cNvPr id="236" name="Google Shape;236;p17"/>
          <p:cNvSpPr txBox="1"/>
          <p:nvPr/>
        </p:nvSpPr>
        <p:spPr>
          <a:xfrm>
            <a:off x="9239933" y="7180182"/>
            <a:ext cx="2610292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Lifestyle change here</a:t>
            </a:r>
            <a:endParaRPr/>
          </a:p>
        </p:txBody>
      </p:sp>
      <p:sp>
        <p:nvSpPr>
          <p:cNvPr id="237" name="Google Shape;237;p17"/>
          <p:cNvSpPr txBox="1"/>
          <p:nvPr/>
        </p:nvSpPr>
        <p:spPr>
          <a:xfrm>
            <a:off x="12331089" y="7123032"/>
            <a:ext cx="4218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B092D"/>
                </a:solidFill>
                <a:latin typeface="Roboto"/>
                <a:ea typeface="Roboto"/>
                <a:cs typeface="Roboto"/>
                <a:sym typeface="Roboto"/>
              </a:rPr>
              <a:t>Add a brief explanation or description here.</a:t>
            </a:r>
            <a:endParaRPr/>
          </a:p>
        </p:txBody>
      </p:sp>
      <p:sp>
        <p:nvSpPr>
          <p:cNvPr id="238" name="Google Shape;238;p17"/>
          <p:cNvSpPr txBox="1"/>
          <p:nvPr/>
        </p:nvSpPr>
        <p:spPr>
          <a:xfrm>
            <a:off x="1028700" y="1152525"/>
            <a:ext cx="6410700" cy="2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Lifestyle and prevention</a:t>
            </a:r>
            <a:endParaRPr/>
          </a:p>
        </p:txBody>
      </p:sp>
      <p:grpSp>
        <p:nvGrpSpPr>
          <p:cNvPr id="239" name="Google Shape;239;p17"/>
          <p:cNvGrpSpPr/>
          <p:nvPr/>
        </p:nvGrpSpPr>
        <p:grpSpPr>
          <a:xfrm>
            <a:off x="-567000" y="4223637"/>
            <a:ext cx="8512771" cy="8512771"/>
            <a:chOff x="0" y="0"/>
            <a:chExt cx="812800" cy="812800"/>
          </a:xfrm>
        </p:grpSpPr>
        <p:sp>
          <p:nvSpPr>
            <p:cNvPr id="240" name="Google Shape;24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B8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2" name="Google Shape;2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7000" y="3748950"/>
            <a:ext cx="8729575" cy="65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B8F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8"/>
          <p:cNvGrpSpPr/>
          <p:nvPr/>
        </p:nvGrpSpPr>
        <p:grpSpPr>
          <a:xfrm>
            <a:off x="8688711" y="811709"/>
            <a:ext cx="8570589" cy="8446591"/>
            <a:chOff x="0" y="-57150"/>
            <a:chExt cx="2257274" cy="2224617"/>
          </a:xfrm>
        </p:grpSpPr>
        <p:sp>
          <p:nvSpPr>
            <p:cNvPr id="248" name="Google Shape;248;p18"/>
            <p:cNvSpPr/>
            <p:nvPr/>
          </p:nvSpPr>
          <p:spPr>
            <a:xfrm>
              <a:off x="0" y="0"/>
              <a:ext cx="2257274" cy="2167467"/>
            </a:xfrm>
            <a:custGeom>
              <a:rect b="b" l="l" r="r" t="t"/>
              <a:pathLst>
                <a:path extrusionOk="0" h="2167467" w="2257274">
                  <a:moveTo>
                    <a:pt x="72265" y="0"/>
                  </a:moveTo>
                  <a:lnTo>
                    <a:pt x="2185009" y="0"/>
                  </a:lnTo>
                  <a:cubicBezTo>
                    <a:pt x="2204175" y="0"/>
                    <a:pt x="2222556" y="7614"/>
                    <a:pt x="2236108" y="21166"/>
                  </a:cubicBezTo>
                  <a:cubicBezTo>
                    <a:pt x="2249661" y="34718"/>
                    <a:pt x="2257274" y="53099"/>
                    <a:pt x="2257274" y="72265"/>
                  </a:cubicBezTo>
                  <a:lnTo>
                    <a:pt x="2257274" y="2095202"/>
                  </a:lnTo>
                  <a:cubicBezTo>
                    <a:pt x="2257274" y="2114368"/>
                    <a:pt x="2249661" y="2132749"/>
                    <a:pt x="2236108" y="2146301"/>
                  </a:cubicBezTo>
                  <a:cubicBezTo>
                    <a:pt x="2222556" y="2159853"/>
                    <a:pt x="2204175" y="2167467"/>
                    <a:pt x="2185009" y="2167467"/>
                  </a:cubicBezTo>
                  <a:lnTo>
                    <a:pt x="72265" y="2167467"/>
                  </a:lnTo>
                  <a:cubicBezTo>
                    <a:pt x="53099" y="2167467"/>
                    <a:pt x="34718" y="2159853"/>
                    <a:pt x="21166" y="2146301"/>
                  </a:cubicBezTo>
                  <a:cubicBezTo>
                    <a:pt x="7614" y="2132749"/>
                    <a:pt x="0" y="2114368"/>
                    <a:pt x="0" y="2095202"/>
                  </a:cubicBezTo>
                  <a:lnTo>
                    <a:pt x="0" y="72265"/>
                  </a:lnTo>
                  <a:cubicBezTo>
                    <a:pt x="0" y="53099"/>
                    <a:pt x="7614" y="34718"/>
                    <a:pt x="21166" y="21166"/>
                  </a:cubicBezTo>
                  <a:cubicBezTo>
                    <a:pt x="34718" y="7614"/>
                    <a:pt x="53099" y="0"/>
                    <a:pt x="72265" y="0"/>
                  </a:cubicBezTo>
                  <a:close/>
                </a:path>
              </a:pathLst>
            </a:custGeom>
            <a:solidFill>
              <a:srgbClr val="F8F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8"/>
            <p:cNvSpPr txBox="1"/>
            <p:nvPr/>
          </p:nvSpPr>
          <p:spPr>
            <a:xfrm>
              <a:off x="0" y="-57150"/>
              <a:ext cx="2257274" cy="2224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18"/>
          <p:cNvSpPr txBox="1"/>
          <p:nvPr/>
        </p:nvSpPr>
        <p:spPr>
          <a:xfrm>
            <a:off x="1028700" y="1219200"/>
            <a:ext cx="69054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4C369F"/>
                </a:solidFill>
                <a:latin typeface="Marcellus"/>
                <a:ea typeface="Marcellus"/>
                <a:cs typeface="Marcellus"/>
                <a:sym typeface="Marcellus"/>
              </a:rPr>
              <a:t>Quick Quiz</a:t>
            </a:r>
            <a:endParaRPr/>
          </a:p>
        </p:txBody>
      </p:sp>
      <p:sp>
        <p:nvSpPr>
          <p:cNvPr id="251" name="Google Shape;251;p18"/>
          <p:cNvSpPr txBox="1"/>
          <p:nvPr/>
        </p:nvSpPr>
        <p:spPr>
          <a:xfrm>
            <a:off x="1028700" y="7359025"/>
            <a:ext cx="5250000" cy="1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D0D2F"/>
                </a:solidFill>
                <a:latin typeface="Roboto"/>
                <a:ea typeface="Roboto"/>
                <a:cs typeface="Roboto"/>
                <a:sym typeface="Roboto"/>
              </a:rPr>
              <a:t>Assess the knowledge you’ve gained from the presentation so far.</a:t>
            </a:r>
            <a:endParaRPr sz="1100"/>
          </a:p>
        </p:txBody>
      </p:sp>
      <p:pic>
        <p:nvPicPr>
          <p:cNvPr id="252" name="Google Shape;2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8650" y="436925"/>
            <a:ext cx="8724073" cy="93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