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6858000" cy="9144000"/>
  <p:embeddedFontLst>
    <p:embeddedFont>
      <p:font typeface="Roboto"/>
      <p:regular r:id="rId24"/>
      <p:bold r:id="rId25"/>
      <p:italic r:id="rId26"/>
      <p:boldItalic r:id="rId27"/>
    </p:embeddedFont>
    <p:embeddedFont>
      <p:font typeface="Amiko"/>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Amiko-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miko-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165" name="Shape 165"/>
        <p:cNvGrpSpPr/>
        <p:nvPr/>
      </p:nvGrpSpPr>
      <p:grpSpPr>
        <a:xfrm>
          <a:off x="0" y="0"/>
          <a:ext cx="0" cy="0"/>
          <a:chOff x="0" y="0"/>
          <a:chExt cx="0" cy="0"/>
        </a:xfrm>
      </p:grpSpPr>
      <p:grpSp>
        <p:nvGrpSpPr>
          <p:cNvPr id="166" name="Google Shape;166;p11"/>
          <p:cNvGrpSpPr/>
          <p:nvPr/>
        </p:nvGrpSpPr>
        <p:grpSpPr>
          <a:xfrm>
            <a:off x="0" y="-144662"/>
            <a:ext cx="18288118" cy="6483860"/>
            <a:chOff x="0" y="-38100"/>
            <a:chExt cx="4816592" cy="1707672"/>
          </a:xfrm>
        </p:grpSpPr>
        <p:sp>
          <p:nvSpPr>
            <p:cNvPr id="167" name="Google Shape;167;p11"/>
            <p:cNvSpPr/>
            <p:nvPr/>
          </p:nvSpPr>
          <p:spPr>
            <a:xfrm>
              <a:off x="0" y="0"/>
              <a:ext cx="4816592" cy="1669572"/>
            </a:xfrm>
            <a:custGeom>
              <a:rect b="b" l="l" r="r" t="t"/>
              <a:pathLst>
                <a:path extrusionOk="0" h="1669572" w="4816592">
                  <a:moveTo>
                    <a:pt x="0" y="0"/>
                  </a:moveTo>
                  <a:lnTo>
                    <a:pt x="4816592" y="0"/>
                  </a:lnTo>
                  <a:lnTo>
                    <a:pt x="4816592" y="1669572"/>
                  </a:lnTo>
                  <a:lnTo>
                    <a:pt x="0" y="1669572"/>
                  </a:lnTo>
                  <a:close/>
                </a:path>
              </a:pathLst>
            </a:custGeom>
            <a:solidFill>
              <a:srgbClr val="FFFFFF"/>
            </a:solidFill>
            <a:ln>
              <a:noFill/>
            </a:ln>
          </p:spPr>
        </p:sp>
        <p:sp>
          <p:nvSpPr>
            <p:cNvPr id="168" name="Google Shape;168;p11"/>
            <p:cNvSpPr txBox="1"/>
            <p:nvPr/>
          </p:nvSpPr>
          <p:spPr>
            <a:xfrm>
              <a:off x="0" y="-38100"/>
              <a:ext cx="4816500" cy="170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69" name="Google Shape;169;p11"/>
          <p:cNvCxnSpPr/>
          <p:nvPr/>
        </p:nvCxnSpPr>
        <p:spPr>
          <a:xfrm>
            <a:off x="0" y="6320107"/>
            <a:ext cx="19233000" cy="0"/>
          </a:xfrm>
          <a:prstGeom prst="straightConnector1">
            <a:avLst/>
          </a:prstGeom>
          <a:noFill/>
          <a:ln cap="flat" cmpd="sng" w="38100">
            <a:solidFill>
              <a:srgbClr val="981D13"/>
            </a:solidFill>
            <a:prstDash val="lgDash"/>
            <a:round/>
            <a:headEnd len="sm" w="sm" type="none"/>
            <a:tailEnd len="sm" w="sm" type="none"/>
          </a:ln>
        </p:spPr>
      </p:cxnSp>
      <p:grpSp>
        <p:nvGrpSpPr>
          <p:cNvPr id="170" name="Google Shape;170;p11"/>
          <p:cNvGrpSpPr/>
          <p:nvPr/>
        </p:nvGrpSpPr>
        <p:grpSpPr>
          <a:xfrm>
            <a:off x="5376532" y="6225432"/>
            <a:ext cx="227421" cy="227421"/>
            <a:chOff x="0" y="0"/>
            <a:chExt cx="812800" cy="812800"/>
          </a:xfrm>
        </p:grpSpPr>
        <p:sp>
          <p:nvSpPr>
            <p:cNvPr id="171" name="Google Shape;171;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1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3" name="Google Shape;173;p11"/>
          <p:cNvGrpSpPr/>
          <p:nvPr/>
        </p:nvGrpSpPr>
        <p:grpSpPr>
          <a:xfrm>
            <a:off x="8921002" y="6225432"/>
            <a:ext cx="227421" cy="227421"/>
            <a:chOff x="0" y="0"/>
            <a:chExt cx="812800" cy="812800"/>
          </a:xfrm>
        </p:grpSpPr>
        <p:sp>
          <p:nvSpPr>
            <p:cNvPr id="174" name="Google Shape;174;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1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6" name="Google Shape;176;p11"/>
          <p:cNvGrpSpPr/>
          <p:nvPr/>
        </p:nvGrpSpPr>
        <p:grpSpPr>
          <a:xfrm>
            <a:off x="1827611" y="6225432"/>
            <a:ext cx="227421" cy="227421"/>
            <a:chOff x="0" y="0"/>
            <a:chExt cx="812800" cy="812800"/>
          </a:xfrm>
        </p:grpSpPr>
        <p:sp>
          <p:nvSpPr>
            <p:cNvPr id="177" name="Google Shape;177;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1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11"/>
          <p:cNvGrpSpPr/>
          <p:nvPr/>
        </p:nvGrpSpPr>
        <p:grpSpPr>
          <a:xfrm>
            <a:off x="12496925" y="6225432"/>
            <a:ext cx="227421" cy="227421"/>
            <a:chOff x="0" y="0"/>
            <a:chExt cx="812800" cy="812800"/>
          </a:xfrm>
        </p:grpSpPr>
        <p:sp>
          <p:nvSpPr>
            <p:cNvPr id="180" name="Google Shape;180;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1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1"/>
          <p:cNvGrpSpPr/>
          <p:nvPr/>
        </p:nvGrpSpPr>
        <p:grpSpPr>
          <a:xfrm>
            <a:off x="16123667" y="6225432"/>
            <a:ext cx="227421" cy="227421"/>
            <a:chOff x="0" y="0"/>
            <a:chExt cx="812800" cy="812800"/>
          </a:xfrm>
        </p:grpSpPr>
        <p:sp>
          <p:nvSpPr>
            <p:cNvPr id="183" name="Google Shape;183;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1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5" name="Google Shape;185;p11"/>
          <p:cNvPicPr preferRelativeResize="0"/>
          <p:nvPr/>
        </p:nvPicPr>
        <p:blipFill>
          <a:blip r:embed="rId2">
            <a:alphaModFix/>
          </a:blip>
          <a:stretch>
            <a:fillRect/>
          </a:stretch>
        </p:blipFill>
        <p:spPr>
          <a:xfrm>
            <a:off x="7844875" y="-188800"/>
            <a:ext cx="9924125" cy="6336674"/>
          </a:xfrm>
          <a:prstGeom prst="rect">
            <a:avLst/>
          </a:prstGeom>
          <a:noFill/>
          <a:ln>
            <a:noFill/>
          </a:ln>
        </p:spPr>
      </p:pic>
      <p:sp>
        <p:nvSpPr>
          <p:cNvPr id="186" name="Google Shape;186;p11"/>
          <p:cNvSpPr txBox="1"/>
          <p:nvPr>
            <p:ph type="title"/>
          </p:nvPr>
        </p:nvSpPr>
        <p:spPr>
          <a:xfrm>
            <a:off x="1028704" y="843825"/>
            <a:ext cx="8119800" cy="2843400"/>
          </a:xfrm>
          <a:prstGeom prst="rect">
            <a:avLst/>
          </a:prstGeom>
        </p:spPr>
        <p:txBody>
          <a:bodyPr anchorCtr="0" anchor="t" bIns="0" lIns="0" spcFirstLastPara="1" rIns="0" wrap="square" tIns="0">
            <a:noAutofit/>
          </a:bodyPr>
          <a:lstStyle>
            <a:lvl1pPr lvl="0" rtl="0" algn="l">
              <a:spcBef>
                <a:spcPts val="0"/>
              </a:spcBef>
              <a:spcAft>
                <a:spcPts val="0"/>
              </a:spcAft>
              <a:buSzPts val="875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7" name="Google Shape;187;p11"/>
          <p:cNvSpPr txBox="1"/>
          <p:nvPr>
            <p:ph idx="1" type="body"/>
          </p:nvPr>
        </p:nvSpPr>
        <p:spPr>
          <a:xfrm>
            <a:off x="1028688" y="4005850"/>
            <a:ext cx="6130500" cy="1452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88" name="Google Shape;188;p11"/>
          <p:cNvSpPr txBox="1"/>
          <p:nvPr>
            <p:ph idx="2" type="subTitle"/>
          </p:nvPr>
        </p:nvSpPr>
        <p:spPr>
          <a:xfrm>
            <a:off x="261460" y="6805425"/>
            <a:ext cx="33597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89" name="Google Shape;189;p11"/>
          <p:cNvSpPr txBox="1"/>
          <p:nvPr>
            <p:ph idx="3" type="body"/>
          </p:nvPr>
        </p:nvSpPr>
        <p:spPr>
          <a:xfrm>
            <a:off x="422700" y="7799350"/>
            <a:ext cx="3037200" cy="20637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90" name="Google Shape;190;p11"/>
          <p:cNvSpPr txBox="1"/>
          <p:nvPr>
            <p:ph idx="4" type="subTitle"/>
          </p:nvPr>
        </p:nvSpPr>
        <p:spPr>
          <a:xfrm>
            <a:off x="3810397" y="6805425"/>
            <a:ext cx="33597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91" name="Google Shape;191;p11"/>
          <p:cNvSpPr txBox="1"/>
          <p:nvPr>
            <p:ph idx="5" type="body"/>
          </p:nvPr>
        </p:nvSpPr>
        <p:spPr>
          <a:xfrm>
            <a:off x="3971638" y="7799350"/>
            <a:ext cx="3037200" cy="20637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92" name="Google Shape;192;p11"/>
          <p:cNvSpPr txBox="1"/>
          <p:nvPr>
            <p:ph idx="6" type="subTitle"/>
          </p:nvPr>
        </p:nvSpPr>
        <p:spPr>
          <a:xfrm>
            <a:off x="7008860" y="6805425"/>
            <a:ext cx="33597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93" name="Google Shape;193;p11"/>
          <p:cNvSpPr txBox="1"/>
          <p:nvPr>
            <p:ph idx="7" type="body"/>
          </p:nvPr>
        </p:nvSpPr>
        <p:spPr>
          <a:xfrm>
            <a:off x="7170100" y="7799350"/>
            <a:ext cx="3037200" cy="20637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94" name="Google Shape;194;p11"/>
          <p:cNvSpPr txBox="1"/>
          <p:nvPr>
            <p:ph idx="8" type="subTitle"/>
          </p:nvPr>
        </p:nvSpPr>
        <p:spPr>
          <a:xfrm>
            <a:off x="10930797" y="6805425"/>
            <a:ext cx="33597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95" name="Google Shape;195;p11"/>
          <p:cNvSpPr txBox="1"/>
          <p:nvPr>
            <p:ph idx="9" type="body"/>
          </p:nvPr>
        </p:nvSpPr>
        <p:spPr>
          <a:xfrm>
            <a:off x="11092038" y="7799350"/>
            <a:ext cx="3037200" cy="20637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96" name="Google Shape;196;p11"/>
          <p:cNvSpPr txBox="1"/>
          <p:nvPr>
            <p:ph idx="13" type="subTitle"/>
          </p:nvPr>
        </p:nvSpPr>
        <p:spPr>
          <a:xfrm>
            <a:off x="14557547" y="6805425"/>
            <a:ext cx="33597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97" name="Google Shape;197;p11"/>
          <p:cNvSpPr txBox="1"/>
          <p:nvPr>
            <p:ph idx="14" type="body"/>
          </p:nvPr>
        </p:nvSpPr>
        <p:spPr>
          <a:xfrm>
            <a:off x="14718788" y="7799350"/>
            <a:ext cx="3037200" cy="20637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198" name="Shape 198"/>
        <p:cNvGrpSpPr/>
        <p:nvPr/>
      </p:nvGrpSpPr>
      <p:grpSpPr>
        <a:xfrm>
          <a:off x="0" y="0"/>
          <a:ext cx="0" cy="0"/>
          <a:chOff x="0" y="0"/>
          <a:chExt cx="0" cy="0"/>
        </a:xfrm>
      </p:grpSpPr>
      <p:cxnSp>
        <p:nvCxnSpPr>
          <p:cNvPr id="199" name="Google Shape;199;p12"/>
          <p:cNvCxnSpPr/>
          <p:nvPr/>
        </p:nvCxnSpPr>
        <p:spPr>
          <a:xfrm>
            <a:off x="-510379" y="5209213"/>
            <a:ext cx="19308900" cy="19200"/>
          </a:xfrm>
          <a:prstGeom prst="straightConnector1">
            <a:avLst/>
          </a:prstGeom>
          <a:noFill/>
          <a:ln cap="flat" cmpd="sng" w="38100">
            <a:solidFill>
              <a:srgbClr val="981D13"/>
            </a:solidFill>
            <a:prstDash val="lgDash"/>
            <a:round/>
            <a:headEnd len="sm" w="sm" type="none"/>
            <a:tailEnd len="sm" w="sm" type="none"/>
          </a:ln>
        </p:spPr>
      </p:cxnSp>
      <p:cxnSp>
        <p:nvCxnSpPr>
          <p:cNvPr id="200" name="Google Shape;200;p12"/>
          <p:cNvCxnSpPr/>
          <p:nvPr/>
        </p:nvCxnSpPr>
        <p:spPr>
          <a:xfrm rot="10800000">
            <a:off x="15252476" y="5209115"/>
            <a:ext cx="0" cy="725100"/>
          </a:xfrm>
          <a:prstGeom prst="straightConnector1">
            <a:avLst/>
          </a:prstGeom>
          <a:noFill/>
          <a:ln cap="flat" cmpd="sng" w="38100">
            <a:solidFill>
              <a:srgbClr val="981D13"/>
            </a:solidFill>
            <a:prstDash val="lgDash"/>
            <a:round/>
            <a:headEnd len="lg" w="lg" type="oval"/>
            <a:tailEnd len="sm" w="sm" type="none"/>
          </a:ln>
        </p:spPr>
      </p:cxnSp>
      <p:cxnSp>
        <p:nvCxnSpPr>
          <p:cNvPr id="201" name="Google Shape;201;p12"/>
          <p:cNvCxnSpPr/>
          <p:nvPr/>
        </p:nvCxnSpPr>
        <p:spPr>
          <a:xfrm rot="10800000">
            <a:off x="7134340" y="5228315"/>
            <a:ext cx="0" cy="705900"/>
          </a:xfrm>
          <a:prstGeom prst="straightConnector1">
            <a:avLst/>
          </a:prstGeom>
          <a:noFill/>
          <a:ln cap="flat" cmpd="sng" w="38100">
            <a:solidFill>
              <a:srgbClr val="981D13"/>
            </a:solidFill>
            <a:prstDash val="lgDash"/>
            <a:round/>
            <a:headEnd len="lg" w="lg" type="oval"/>
            <a:tailEnd len="sm" w="sm" type="none"/>
          </a:ln>
        </p:spPr>
      </p:cxnSp>
      <p:cxnSp>
        <p:nvCxnSpPr>
          <p:cNvPr id="202" name="Google Shape;202;p12"/>
          <p:cNvCxnSpPr/>
          <p:nvPr/>
        </p:nvCxnSpPr>
        <p:spPr>
          <a:xfrm rot="10800000">
            <a:off x="11153660" y="4503313"/>
            <a:ext cx="0" cy="705900"/>
          </a:xfrm>
          <a:prstGeom prst="straightConnector1">
            <a:avLst/>
          </a:prstGeom>
          <a:noFill/>
          <a:ln cap="flat" cmpd="sng" w="38100">
            <a:solidFill>
              <a:srgbClr val="981D13"/>
            </a:solidFill>
            <a:prstDash val="lgDash"/>
            <a:round/>
            <a:headEnd len="sm" w="sm" type="none"/>
            <a:tailEnd len="lg" w="lg" type="oval"/>
          </a:ln>
        </p:spPr>
      </p:cxnSp>
      <p:cxnSp>
        <p:nvCxnSpPr>
          <p:cNvPr id="203" name="Google Shape;203;p12"/>
          <p:cNvCxnSpPr/>
          <p:nvPr/>
        </p:nvCxnSpPr>
        <p:spPr>
          <a:xfrm rot="10800000">
            <a:off x="3038299" y="4503313"/>
            <a:ext cx="0" cy="705900"/>
          </a:xfrm>
          <a:prstGeom prst="straightConnector1">
            <a:avLst/>
          </a:prstGeom>
          <a:noFill/>
          <a:ln cap="flat" cmpd="sng" w="38100">
            <a:solidFill>
              <a:srgbClr val="981D13"/>
            </a:solidFill>
            <a:prstDash val="lgDash"/>
            <a:round/>
            <a:headEnd len="sm" w="sm" type="none"/>
            <a:tailEnd len="lg" w="lg" type="oval"/>
          </a:ln>
        </p:spPr>
      </p:cxnSp>
      <p:grpSp>
        <p:nvGrpSpPr>
          <p:cNvPr id="204" name="Google Shape;204;p12"/>
          <p:cNvGrpSpPr/>
          <p:nvPr/>
        </p:nvGrpSpPr>
        <p:grpSpPr>
          <a:xfrm>
            <a:off x="672858" y="5934216"/>
            <a:ext cx="4730902" cy="4730902"/>
            <a:chOff x="0" y="0"/>
            <a:chExt cx="812800" cy="812800"/>
          </a:xfrm>
        </p:grpSpPr>
        <p:sp>
          <p:nvSpPr>
            <p:cNvPr id="205" name="Google Shape;205;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2"/>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2"/>
          <p:cNvGrpSpPr/>
          <p:nvPr/>
        </p:nvGrpSpPr>
        <p:grpSpPr>
          <a:xfrm>
            <a:off x="4891121" y="-227621"/>
            <a:ext cx="4730902" cy="4730902"/>
            <a:chOff x="0" y="0"/>
            <a:chExt cx="812800" cy="812800"/>
          </a:xfrm>
        </p:grpSpPr>
        <p:sp>
          <p:nvSpPr>
            <p:cNvPr id="208" name="Google Shape;208;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2"/>
          <p:cNvGrpSpPr/>
          <p:nvPr/>
        </p:nvGrpSpPr>
        <p:grpSpPr>
          <a:xfrm>
            <a:off x="8778694" y="5934216"/>
            <a:ext cx="4730902" cy="4730902"/>
            <a:chOff x="0" y="0"/>
            <a:chExt cx="812800" cy="812800"/>
          </a:xfrm>
        </p:grpSpPr>
        <p:sp>
          <p:nvSpPr>
            <p:cNvPr id="211" name="Google Shape;211;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2"/>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12"/>
          <p:cNvGrpSpPr/>
          <p:nvPr/>
        </p:nvGrpSpPr>
        <p:grpSpPr>
          <a:xfrm>
            <a:off x="12887035" y="-227621"/>
            <a:ext cx="4730902" cy="4730902"/>
            <a:chOff x="0" y="0"/>
            <a:chExt cx="812800" cy="812800"/>
          </a:xfrm>
        </p:grpSpPr>
        <p:sp>
          <p:nvSpPr>
            <p:cNvPr id="214" name="Google Shape;214;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2"/>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12"/>
          <p:cNvSpPr/>
          <p:nvPr>
            <p:ph idx="2" type="pic"/>
          </p:nvPr>
        </p:nvSpPr>
        <p:spPr>
          <a:xfrm>
            <a:off x="1254500" y="6515875"/>
            <a:ext cx="3567600" cy="3567600"/>
          </a:xfrm>
          <a:prstGeom prst="ellipse">
            <a:avLst/>
          </a:prstGeom>
          <a:noFill/>
          <a:ln>
            <a:noFill/>
          </a:ln>
        </p:spPr>
      </p:sp>
      <p:sp>
        <p:nvSpPr>
          <p:cNvPr id="217" name="Google Shape;217;p12"/>
          <p:cNvSpPr/>
          <p:nvPr>
            <p:ph idx="3" type="pic"/>
          </p:nvPr>
        </p:nvSpPr>
        <p:spPr>
          <a:xfrm>
            <a:off x="5472775" y="354025"/>
            <a:ext cx="3567600" cy="3567600"/>
          </a:xfrm>
          <a:prstGeom prst="ellipse">
            <a:avLst/>
          </a:prstGeom>
          <a:noFill/>
          <a:ln>
            <a:noFill/>
          </a:ln>
        </p:spPr>
      </p:sp>
      <p:sp>
        <p:nvSpPr>
          <p:cNvPr id="218" name="Google Shape;218;p12"/>
          <p:cNvSpPr/>
          <p:nvPr>
            <p:ph idx="4" type="pic"/>
          </p:nvPr>
        </p:nvSpPr>
        <p:spPr>
          <a:xfrm>
            <a:off x="9360288" y="6515875"/>
            <a:ext cx="3567600" cy="3567600"/>
          </a:xfrm>
          <a:prstGeom prst="ellipse">
            <a:avLst/>
          </a:prstGeom>
          <a:noFill/>
          <a:ln>
            <a:noFill/>
          </a:ln>
        </p:spPr>
      </p:sp>
      <p:sp>
        <p:nvSpPr>
          <p:cNvPr id="219" name="Google Shape;219;p12"/>
          <p:cNvSpPr/>
          <p:nvPr>
            <p:ph idx="5" type="pic"/>
          </p:nvPr>
        </p:nvSpPr>
        <p:spPr>
          <a:xfrm>
            <a:off x="13468675" y="354025"/>
            <a:ext cx="3567600" cy="3567600"/>
          </a:xfrm>
          <a:prstGeom prst="ellipse">
            <a:avLst/>
          </a:prstGeom>
          <a:noFill/>
          <a:ln>
            <a:noFill/>
          </a:ln>
        </p:spPr>
      </p:sp>
      <p:sp>
        <p:nvSpPr>
          <p:cNvPr id="220" name="Google Shape;220;p12"/>
          <p:cNvSpPr txBox="1"/>
          <p:nvPr>
            <p:ph idx="1" type="subTitle"/>
          </p:nvPr>
        </p:nvSpPr>
        <p:spPr>
          <a:xfrm>
            <a:off x="1155499" y="3748225"/>
            <a:ext cx="37656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221" name="Google Shape;221;p12"/>
          <p:cNvSpPr txBox="1"/>
          <p:nvPr>
            <p:ph idx="6" type="body"/>
          </p:nvPr>
        </p:nvSpPr>
        <p:spPr>
          <a:xfrm>
            <a:off x="1552425" y="894725"/>
            <a:ext cx="3037200" cy="2586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222" name="Google Shape;222;p12"/>
          <p:cNvSpPr txBox="1"/>
          <p:nvPr>
            <p:ph idx="7" type="subTitle"/>
          </p:nvPr>
        </p:nvSpPr>
        <p:spPr>
          <a:xfrm>
            <a:off x="9371724" y="3624100"/>
            <a:ext cx="37656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223" name="Google Shape;223;p12"/>
          <p:cNvSpPr txBox="1"/>
          <p:nvPr>
            <p:ph idx="8" type="body"/>
          </p:nvPr>
        </p:nvSpPr>
        <p:spPr>
          <a:xfrm>
            <a:off x="9768650" y="770600"/>
            <a:ext cx="3037200" cy="2586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224" name="Google Shape;224;p12"/>
          <p:cNvSpPr txBox="1"/>
          <p:nvPr>
            <p:ph idx="9" type="subTitle"/>
          </p:nvPr>
        </p:nvSpPr>
        <p:spPr>
          <a:xfrm>
            <a:off x="5499224" y="6101625"/>
            <a:ext cx="37656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225" name="Google Shape;225;p12"/>
          <p:cNvSpPr txBox="1"/>
          <p:nvPr>
            <p:ph idx="13" type="body"/>
          </p:nvPr>
        </p:nvSpPr>
        <p:spPr>
          <a:xfrm>
            <a:off x="5770700" y="6796725"/>
            <a:ext cx="3037200" cy="2586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226" name="Google Shape;226;p12"/>
          <p:cNvSpPr txBox="1"/>
          <p:nvPr>
            <p:ph idx="14" type="subTitle"/>
          </p:nvPr>
        </p:nvSpPr>
        <p:spPr>
          <a:xfrm>
            <a:off x="13480299" y="6101625"/>
            <a:ext cx="37656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227" name="Google Shape;227;p12"/>
          <p:cNvSpPr txBox="1"/>
          <p:nvPr>
            <p:ph idx="15" type="body"/>
          </p:nvPr>
        </p:nvSpPr>
        <p:spPr>
          <a:xfrm>
            <a:off x="13751775" y="6796725"/>
            <a:ext cx="3037200" cy="2586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9">
    <p:spTree>
      <p:nvGrpSpPr>
        <p:cNvPr id="228" name="Shape 228"/>
        <p:cNvGrpSpPr/>
        <p:nvPr/>
      </p:nvGrpSpPr>
      <p:grpSpPr>
        <a:xfrm>
          <a:off x="0" y="0"/>
          <a:ext cx="0" cy="0"/>
          <a:chOff x="0" y="0"/>
          <a:chExt cx="0" cy="0"/>
        </a:xfrm>
      </p:grpSpPr>
      <p:sp>
        <p:nvSpPr>
          <p:cNvPr id="229" name="Google Shape;229;p13"/>
          <p:cNvSpPr txBox="1"/>
          <p:nvPr>
            <p:ph type="title"/>
          </p:nvPr>
        </p:nvSpPr>
        <p:spPr>
          <a:xfrm>
            <a:off x="1028700" y="1802800"/>
            <a:ext cx="18288000" cy="1143000"/>
          </a:xfrm>
          <a:prstGeom prst="rect">
            <a:avLst/>
          </a:prstGeom>
        </p:spPr>
        <p:txBody>
          <a:bodyPr anchorCtr="0" anchor="t" bIns="0" lIns="0" spcFirstLastPara="1" rIns="0" wrap="square" tIns="0">
            <a:noAutofit/>
          </a:bodyPr>
          <a:lstStyle>
            <a:lvl1pPr lvl="0" algn="l">
              <a:spcBef>
                <a:spcPts val="0"/>
              </a:spcBef>
              <a:spcAft>
                <a:spcPts val="0"/>
              </a:spcAft>
              <a:buSzPts val="87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30" name="Google Shape;230;p13"/>
          <p:cNvGrpSpPr/>
          <p:nvPr/>
        </p:nvGrpSpPr>
        <p:grpSpPr>
          <a:xfrm>
            <a:off x="0" y="9353550"/>
            <a:ext cx="18288000" cy="401256"/>
            <a:chOff x="0" y="127000"/>
            <a:chExt cx="24384000" cy="535008"/>
          </a:xfrm>
        </p:grpSpPr>
        <p:cxnSp>
          <p:nvCxnSpPr>
            <p:cNvPr id="231" name="Google Shape;231;p13"/>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232" name="Google Shape;232;p13"/>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pic>
        <p:nvPicPr>
          <p:cNvPr id="233" name="Google Shape;233;p13"/>
          <p:cNvPicPr preferRelativeResize="0"/>
          <p:nvPr/>
        </p:nvPicPr>
        <p:blipFill>
          <a:blip r:embed="rId2">
            <a:alphaModFix/>
          </a:blip>
          <a:stretch>
            <a:fillRect/>
          </a:stretch>
        </p:blipFill>
        <p:spPr>
          <a:xfrm>
            <a:off x="5051125" y="2557925"/>
            <a:ext cx="12861302" cy="8703976"/>
          </a:xfrm>
          <a:prstGeom prst="rect">
            <a:avLst/>
          </a:prstGeom>
          <a:noFill/>
          <a:ln>
            <a:noFill/>
          </a:ln>
        </p:spPr>
      </p:pic>
      <p:grpSp>
        <p:nvGrpSpPr>
          <p:cNvPr id="234" name="Google Shape;234;p13"/>
          <p:cNvGrpSpPr/>
          <p:nvPr/>
        </p:nvGrpSpPr>
        <p:grpSpPr>
          <a:xfrm>
            <a:off x="0" y="532194"/>
            <a:ext cx="18288000" cy="401256"/>
            <a:chOff x="0" y="127000"/>
            <a:chExt cx="24384000" cy="535008"/>
          </a:xfrm>
        </p:grpSpPr>
        <p:cxnSp>
          <p:nvCxnSpPr>
            <p:cNvPr id="235" name="Google Shape;235;p13"/>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236" name="Google Shape;236;p13"/>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sp>
        <p:nvSpPr>
          <p:cNvPr id="237" name="Google Shape;237;p13"/>
          <p:cNvSpPr txBox="1"/>
          <p:nvPr>
            <p:ph idx="1" type="body"/>
          </p:nvPr>
        </p:nvSpPr>
        <p:spPr>
          <a:xfrm>
            <a:off x="1306600" y="3397950"/>
            <a:ext cx="4070400" cy="3491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238" name="Google Shape;238;p13"/>
          <p:cNvSpPr txBox="1"/>
          <p:nvPr>
            <p:ph idx="2" type="body"/>
          </p:nvPr>
        </p:nvSpPr>
        <p:spPr>
          <a:xfrm>
            <a:off x="6313675" y="3397950"/>
            <a:ext cx="4070400" cy="34911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10">
    <p:spTree>
      <p:nvGrpSpPr>
        <p:cNvPr id="239" name="Shape 239"/>
        <p:cNvGrpSpPr/>
        <p:nvPr/>
      </p:nvGrpSpPr>
      <p:grpSpPr>
        <a:xfrm>
          <a:off x="0" y="0"/>
          <a:ext cx="0" cy="0"/>
          <a:chOff x="0" y="0"/>
          <a:chExt cx="0" cy="0"/>
        </a:xfrm>
      </p:grpSpPr>
      <p:sp>
        <p:nvSpPr>
          <p:cNvPr id="240" name="Google Shape;240;p14"/>
          <p:cNvSpPr txBox="1"/>
          <p:nvPr>
            <p:ph type="title"/>
          </p:nvPr>
        </p:nvSpPr>
        <p:spPr>
          <a:xfrm>
            <a:off x="7159125" y="1715825"/>
            <a:ext cx="11675700" cy="1143000"/>
          </a:xfrm>
          <a:prstGeom prst="rect">
            <a:avLst/>
          </a:prstGeom>
        </p:spPr>
        <p:txBody>
          <a:bodyPr anchorCtr="0" anchor="t" bIns="0" lIns="0" spcFirstLastPara="1" rIns="0" wrap="square" tIns="0">
            <a:noAutofit/>
          </a:bodyPr>
          <a:lstStyle>
            <a:lvl1pPr lvl="0">
              <a:spcBef>
                <a:spcPts val="0"/>
              </a:spcBef>
              <a:spcAft>
                <a:spcPts val="0"/>
              </a:spcAft>
              <a:buSzPts val="87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41" name="Google Shape;241;p14"/>
          <p:cNvGrpSpPr/>
          <p:nvPr/>
        </p:nvGrpSpPr>
        <p:grpSpPr>
          <a:xfrm>
            <a:off x="0" y="9384106"/>
            <a:ext cx="18288000" cy="401256"/>
            <a:chOff x="0" y="127000"/>
            <a:chExt cx="24384000" cy="535008"/>
          </a:xfrm>
        </p:grpSpPr>
        <p:cxnSp>
          <p:nvCxnSpPr>
            <p:cNvPr id="242" name="Google Shape;242;p14"/>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243" name="Google Shape;243;p14"/>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grpSp>
        <p:nvGrpSpPr>
          <p:cNvPr id="244" name="Google Shape;244;p14"/>
          <p:cNvGrpSpPr/>
          <p:nvPr/>
        </p:nvGrpSpPr>
        <p:grpSpPr>
          <a:xfrm>
            <a:off x="0" y="532194"/>
            <a:ext cx="18288000" cy="401256"/>
            <a:chOff x="0" y="127000"/>
            <a:chExt cx="24384000" cy="535008"/>
          </a:xfrm>
        </p:grpSpPr>
        <p:cxnSp>
          <p:nvCxnSpPr>
            <p:cNvPr id="245" name="Google Shape;245;p14"/>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246" name="Google Shape;246;p14"/>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grpSp>
        <p:nvGrpSpPr>
          <p:cNvPr id="247" name="Google Shape;247;p14"/>
          <p:cNvGrpSpPr/>
          <p:nvPr/>
        </p:nvGrpSpPr>
        <p:grpSpPr>
          <a:xfrm>
            <a:off x="8970592" y="5293182"/>
            <a:ext cx="3524788" cy="3524788"/>
            <a:chOff x="0" y="0"/>
            <a:chExt cx="812800" cy="812800"/>
          </a:xfrm>
        </p:grpSpPr>
        <p:sp>
          <p:nvSpPr>
            <p:cNvPr id="248" name="Google Shape;24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4"/>
          <p:cNvGrpSpPr/>
          <p:nvPr/>
        </p:nvGrpSpPr>
        <p:grpSpPr>
          <a:xfrm>
            <a:off x="12763089" y="5293182"/>
            <a:ext cx="3524788" cy="3524788"/>
            <a:chOff x="0" y="0"/>
            <a:chExt cx="812800" cy="812800"/>
          </a:xfrm>
        </p:grpSpPr>
        <p:sp>
          <p:nvSpPr>
            <p:cNvPr id="251" name="Google Shape;25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3" name="Google Shape;253;p14"/>
          <p:cNvPicPr preferRelativeResize="0"/>
          <p:nvPr/>
        </p:nvPicPr>
        <p:blipFill>
          <a:blip r:embed="rId2">
            <a:alphaModFix/>
          </a:blip>
          <a:stretch>
            <a:fillRect/>
          </a:stretch>
        </p:blipFill>
        <p:spPr>
          <a:xfrm>
            <a:off x="0" y="-53235"/>
            <a:ext cx="8282199" cy="15705472"/>
          </a:xfrm>
          <a:prstGeom prst="rect">
            <a:avLst/>
          </a:prstGeom>
          <a:noFill/>
          <a:ln>
            <a:noFill/>
          </a:ln>
        </p:spPr>
      </p:pic>
      <p:sp>
        <p:nvSpPr>
          <p:cNvPr id="254" name="Google Shape;254;p14"/>
          <p:cNvSpPr txBox="1"/>
          <p:nvPr>
            <p:ph idx="1" type="body"/>
          </p:nvPr>
        </p:nvSpPr>
        <p:spPr>
          <a:xfrm>
            <a:off x="8319375" y="3128347"/>
            <a:ext cx="9355200" cy="18876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255" name="Google Shape;255;p14"/>
          <p:cNvSpPr txBox="1"/>
          <p:nvPr>
            <p:ph idx="2" type="subTitle"/>
          </p:nvPr>
        </p:nvSpPr>
        <p:spPr>
          <a:xfrm>
            <a:off x="9053125" y="6936050"/>
            <a:ext cx="3359700" cy="285300"/>
          </a:xfrm>
          <a:prstGeom prst="rect">
            <a:avLst/>
          </a:prstGeom>
        </p:spPr>
        <p:txBody>
          <a:bodyPr anchorCtr="0" anchor="t" bIns="0" lIns="0" spcFirstLastPara="1" rIns="0" wrap="square" tIns="0">
            <a:noAutofit/>
          </a:bodyPr>
          <a:lstStyle>
            <a:lvl1pPr lvl="0" rtl="0" algn="ctr">
              <a:spcBef>
                <a:spcPts val="640"/>
              </a:spcBef>
              <a:spcAft>
                <a:spcPts val="0"/>
              </a:spcAft>
              <a:buSzPts val="2400"/>
              <a:buNone/>
              <a:defRPr sz="24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256" name="Google Shape;256;p14"/>
          <p:cNvSpPr txBox="1"/>
          <p:nvPr>
            <p:ph idx="3" type="body"/>
          </p:nvPr>
        </p:nvSpPr>
        <p:spPr>
          <a:xfrm>
            <a:off x="9523025" y="7534900"/>
            <a:ext cx="2198400" cy="674100"/>
          </a:xfrm>
          <a:prstGeom prst="rect">
            <a:avLst/>
          </a:prstGeom>
        </p:spPr>
        <p:txBody>
          <a:bodyPr anchorCtr="0" anchor="t" bIns="0" lIns="0" spcFirstLastPara="1" rIns="0" wrap="square" tIns="0">
            <a:noAutofit/>
          </a:bodyPr>
          <a:lstStyle>
            <a:lvl1pPr indent="-317500" lvl="0" marL="457200" rtl="0" algn="ctr">
              <a:spcBef>
                <a:spcPts val="640"/>
              </a:spcBef>
              <a:spcAft>
                <a:spcPts val="0"/>
              </a:spcAft>
              <a:buSzPts val="1400"/>
              <a:buChar char="•"/>
              <a:defRPr sz="1400"/>
            </a:lvl1pPr>
            <a:lvl2pPr indent="-317500" lvl="1" marL="914400" rtl="0" algn="ctr">
              <a:spcBef>
                <a:spcPts val="560"/>
              </a:spcBef>
              <a:spcAft>
                <a:spcPts val="0"/>
              </a:spcAft>
              <a:buSzPts val="1400"/>
              <a:buChar char="–"/>
              <a:defRPr sz="1400"/>
            </a:lvl2pPr>
            <a:lvl3pPr indent="-317500" lvl="2" marL="1371600" rtl="0" algn="ctr">
              <a:spcBef>
                <a:spcPts val="480"/>
              </a:spcBef>
              <a:spcAft>
                <a:spcPts val="0"/>
              </a:spcAft>
              <a:buSzPts val="1400"/>
              <a:buChar char="•"/>
              <a:defRPr sz="1400"/>
            </a:lvl3pPr>
            <a:lvl4pPr indent="-317500" lvl="3" marL="1828800" rtl="0" algn="ctr">
              <a:spcBef>
                <a:spcPts val="400"/>
              </a:spcBef>
              <a:spcAft>
                <a:spcPts val="0"/>
              </a:spcAft>
              <a:buSzPts val="1400"/>
              <a:buChar char="–"/>
              <a:defRPr sz="1400"/>
            </a:lvl4pPr>
            <a:lvl5pPr indent="-317500" lvl="4" marL="2286000" rtl="0" algn="ctr">
              <a:spcBef>
                <a:spcPts val="400"/>
              </a:spcBef>
              <a:spcAft>
                <a:spcPts val="0"/>
              </a:spcAft>
              <a:buSzPts val="1400"/>
              <a:buChar char="»"/>
              <a:defRPr sz="1400"/>
            </a:lvl5pPr>
            <a:lvl6pPr indent="-317500" lvl="5" marL="2743200" rtl="0" algn="ctr">
              <a:spcBef>
                <a:spcPts val="400"/>
              </a:spcBef>
              <a:spcAft>
                <a:spcPts val="0"/>
              </a:spcAft>
              <a:buSzPts val="1400"/>
              <a:buChar char="•"/>
              <a:defRPr sz="1400"/>
            </a:lvl6pPr>
            <a:lvl7pPr indent="-317500" lvl="6" marL="3200400" rtl="0" algn="ctr">
              <a:spcBef>
                <a:spcPts val="400"/>
              </a:spcBef>
              <a:spcAft>
                <a:spcPts val="0"/>
              </a:spcAft>
              <a:buSzPts val="1400"/>
              <a:buChar char="•"/>
              <a:defRPr sz="1400"/>
            </a:lvl7pPr>
            <a:lvl8pPr indent="-317500" lvl="7" marL="3657600" rtl="0" algn="ctr">
              <a:spcBef>
                <a:spcPts val="400"/>
              </a:spcBef>
              <a:spcAft>
                <a:spcPts val="0"/>
              </a:spcAft>
              <a:buSzPts val="1400"/>
              <a:buChar char="•"/>
              <a:defRPr sz="1400"/>
            </a:lvl8pPr>
            <a:lvl9pPr indent="-317500" lvl="8" marL="4114800" rtl="0" algn="ctr">
              <a:spcBef>
                <a:spcPts val="400"/>
              </a:spcBef>
              <a:spcAft>
                <a:spcPts val="0"/>
              </a:spcAft>
              <a:buSzPts val="1400"/>
              <a:buChar char="•"/>
              <a:defRPr sz="1400"/>
            </a:lvl9pPr>
          </a:lstStyle>
          <a:p/>
        </p:txBody>
      </p:sp>
      <p:sp>
        <p:nvSpPr>
          <p:cNvPr id="257" name="Google Shape;257;p14"/>
          <p:cNvSpPr txBox="1"/>
          <p:nvPr>
            <p:ph idx="4" type="title"/>
          </p:nvPr>
        </p:nvSpPr>
        <p:spPr>
          <a:xfrm>
            <a:off x="9259300" y="5889950"/>
            <a:ext cx="2831700" cy="819000"/>
          </a:xfrm>
          <a:prstGeom prst="rect">
            <a:avLst/>
          </a:prstGeom>
        </p:spPr>
        <p:txBody>
          <a:bodyPr anchorCtr="0" anchor="t" bIns="0" lIns="0" spcFirstLastPara="1" rIns="0" wrap="square" tIns="0">
            <a:noAutofit/>
          </a:bodyPr>
          <a:lstStyle>
            <a:lvl1pPr lvl="0" rtl="0">
              <a:spcBef>
                <a:spcPts val="0"/>
              </a:spcBef>
              <a:spcAft>
                <a:spcPts val="0"/>
              </a:spcAft>
              <a:buSzPts val="6350"/>
              <a:buNone/>
              <a:defRPr sz="635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8" name="Google Shape;258;p14"/>
          <p:cNvSpPr txBox="1"/>
          <p:nvPr>
            <p:ph idx="5" type="subTitle"/>
          </p:nvPr>
        </p:nvSpPr>
        <p:spPr>
          <a:xfrm>
            <a:off x="12845625" y="6965275"/>
            <a:ext cx="3359700" cy="285300"/>
          </a:xfrm>
          <a:prstGeom prst="rect">
            <a:avLst/>
          </a:prstGeom>
        </p:spPr>
        <p:txBody>
          <a:bodyPr anchorCtr="0" anchor="t" bIns="0" lIns="0" spcFirstLastPara="1" rIns="0" wrap="square" tIns="0">
            <a:noAutofit/>
          </a:bodyPr>
          <a:lstStyle>
            <a:lvl1pPr lvl="0" rtl="0" algn="ctr">
              <a:spcBef>
                <a:spcPts val="640"/>
              </a:spcBef>
              <a:spcAft>
                <a:spcPts val="0"/>
              </a:spcAft>
              <a:buSzPts val="2400"/>
              <a:buNone/>
              <a:defRPr sz="24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259" name="Google Shape;259;p14"/>
          <p:cNvSpPr txBox="1"/>
          <p:nvPr>
            <p:ph idx="6" type="body"/>
          </p:nvPr>
        </p:nvSpPr>
        <p:spPr>
          <a:xfrm>
            <a:off x="13315525" y="7564125"/>
            <a:ext cx="2198400" cy="674100"/>
          </a:xfrm>
          <a:prstGeom prst="rect">
            <a:avLst/>
          </a:prstGeom>
        </p:spPr>
        <p:txBody>
          <a:bodyPr anchorCtr="0" anchor="t" bIns="0" lIns="0" spcFirstLastPara="1" rIns="0" wrap="square" tIns="0">
            <a:noAutofit/>
          </a:bodyPr>
          <a:lstStyle>
            <a:lvl1pPr indent="-317500" lvl="0" marL="457200" rtl="0" algn="ctr">
              <a:spcBef>
                <a:spcPts val="640"/>
              </a:spcBef>
              <a:spcAft>
                <a:spcPts val="0"/>
              </a:spcAft>
              <a:buSzPts val="1400"/>
              <a:buChar char="•"/>
              <a:defRPr sz="1400"/>
            </a:lvl1pPr>
            <a:lvl2pPr indent="-317500" lvl="1" marL="914400" rtl="0" algn="ctr">
              <a:spcBef>
                <a:spcPts val="560"/>
              </a:spcBef>
              <a:spcAft>
                <a:spcPts val="0"/>
              </a:spcAft>
              <a:buSzPts val="1400"/>
              <a:buChar char="–"/>
              <a:defRPr sz="1400"/>
            </a:lvl2pPr>
            <a:lvl3pPr indent="-317500" lvl="2" marL="1371600" rtl="0" algn="ctr">
              <a:spcBef>
                <a:spcPts val="480"/>
              </a:spcBef>
              <a:spcAft>
                <a:spcPts val="0"/>
              </a:spcAft>
              <a:buSzPts val="1400"/>
              <a:buChar char="•"/>
              <a:defRPr sz="1400"/>
            </a:lvl3pPr>
            <a:lvl4pPr indent="-317500" lvl="3" marL="1828800" rtl="0" algn="ctr">
              <a:spcBef>
                <a:spcPts val="400"/>
              </a:spcBef>
              <a:spcAft>
                <a:spcPts val="0"/>
              </a:spcAft>
              <a:buSzPts val="1400"/>
              <a:buChar char="–"/>
              <a:defRPr sz="1400"/>
            </a:lvl4pPr>
            <a:lvl5pPr indent="-317500" lvl="4" marL="2286000" rtl="0" algn="ctr">
              <a:spcBef>
                <a:spcPts val="400"/>
              </a:spcBef>
              <a:spcAft>
                <a:spcPts val="0"/>
              </a:spcAft>
              <a:buSzPts val="1400"/>
              <a:buChar char="»"/>
              <a:defRPr sz="1400"/>
            </a:lvl5pPr>
            <a:lvl6pPr indent="-317500" lvl="5" marL="2743200" rtl="0" algn="ctr">
              <a:spcBef>
                <a:spcPts val="400"/>
              </a:spcBef>
              <a:spcAft>
                <a:spcPts val="0"/>
              </a:spcAft>
              <a:buSzPts val="1400"/>
              <a:buChar char="•"/>
              <a:defRPr sz="1400"/>
            </a:lvl6pPr>
            <a:lvl7pPr indent="-317500" lvl="6" marL="3200400" rtl="0" algn="ctr">
              <a:spcBef>
                <a:spcPts val="400"/>
              </a:spcBef>
              <a:spcAft>
                <a:spcPts val="0"/>
              </a:spcAft>
              <a:buSzPts val="1400"/>
              <a:buChar char="•"/>
              <a:defRPr sz="1400"/>
            </a:lvl7pPr>
            <a:lvl8pPr indent="-317500" lvl="7" marL="3657600" rtl="0" algn="ctr">
              <a:spcBef>
                <a:spcPts val="400"/>
              </a:spcBef>
              <a:spcAft>
                <a:spcPts val="0"/>
              </a:spcAft>
              <a:buSzPts val="1400"/>
              <a:buChar char="•"/>
              <a:defRPr sz="1400"/>
            </a:lvl8pPr>
            <a:lvl9pPr indent="-317500" lvl="8" marL="4114800" rtl="0" algn="ctr">
              <a:spcBef>
                <a:spcPts val="400"/>
              </a:spcBef>
              <a:spcAft>
                <a:spcPts val="0"/>
              </a:spcAft>
              <a:buSzPts val="1400"/>
              <a:buChar char="•"/>
              <a:defRPr sz="1400"/>
            </a:lvl9pPr>
          </a:lstStyle>
          <a:p/>
        </p:txBody>
      </p:sp>
      <p:sp>
        <p:nvSpPr>
          <p:cNvPr id="260" name="Google Shape;260;p14"/>
          <p:cNvSpPr txBox="1"/>
          <p:nvPr>
            <p:ph idx="7" type="title"/>
          </p:nvPr>
        </p:nvSpPr>
        <p:spPr>
          <a:xfrm>
            <a:off x="13051800" y="5919175"/>
            <a:ext cx="2831700" cy="819000"/>
          </a:xfrm>
          <a:prstGeom prst="rect">
            <a:avLst/>
          </a:prstGeom>
        </p:spPr>
        <p:txBody>
          <a:bodyPr anchorCtr="0" anchor="t" bIns="0" lIns="0" spcFirstLastPara="1" rIns="0" wrap="square" tIns="0">
            <a:noAutofit/>
          </a:bodyPr>
          <a:lstStyle>
            <a:lvl1pPr lvl="0" rtl="0">
              <a:spcBef>
                <a:spcPts val="0"/>
              </a:spcBef>
              <a:spcAft>
                <a:spcPts val="0"/>
              </a:spcAft>
              <a:buSzPts val="6350"/>
              <a:buNone/>
              <a:defRPr sz="635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1">
    <p:spTree>
      <p:nvGrpSpPr>
        <p:cNvPr id="261" name="Shape 261"/>
        <p:cNvGrpSpPr/>
        <p:nvPr/>
      </p:nvGrpSpPr>
      <p:grpSpPr>
        <a:xfrm>
          <a:off x="0" y="0"/>
          <a:ext cx="0" cy="0"/>
          <a:chOff x="0" y="0"/>
          <a:chExt cx="0" cy="0"/>
        </a:xfrm>
      </p:grpSpPr>
      <p:sp>
        <p:nvSpPr>
          <p:cNvPr id="262" name="Google Shape;262;p15"/>
          <p:cNvSpPr txBox="1"/>
          <p:nvPr>
            <p:ph type="title"/>
          </p:nvPr>
        </p:nvSpPr>
        <p:spPr>
          <a:xfrm>
            <a:off x="10528375" y="850050"/>
            <a:ext cx="4069800" cy="1624200"/>
          </a:xfrm>
          <a:prstGeom prst="rect">
            <a:avLst/>
          </a:prstGeom>
        </p:spPr>
        <p:txBody>
          <a:bodyPr anchorCtr="0" anchor="t" bIns="0" lIns="0" spcFirstLastPara="1" rIns="0" wrap="square" tIns="0">
            <a:noAutofit/>
          </a:bodyPr>
          <a:lstStyle>
            <a:lvl1pPr lvl="0" algn="l">
              <a:spcBef>
                <a:spcPts val="0"/>
              </a:spcBef>
              <a:spcAft>
                <a:spcPts val="0"/>
              </a:spcAft>
              <a:buSzPts val="11750"/>
              <a:buNone/>
              <a:defRPr sz="11750"/>
            </a:lvl1pPr>
            <a:lvl2pPr lvl="1">
              <a:spcBef>
                <a:spcPts val="0"/>
              </a:spcBef>
              <a:spcAft>
                <a:spcPts val="0"/>
              </a:spcAft>
              <a:buSzPts val="11750"/>
              <a:buNone/>
              <a:defRPr sz="11750"/>
            </a:lvl2pPr>
            <a:lvl3pPr lvl="2">
              <a:spcBef>
                <a:spcPts val="0"/>
              </a:spcBef>
              <a:spcAft>
                <a:spcPts val="0"/>
              </a:spcAft>
              <a:buSzPts val="11750"/>
              <a:buNone/>
              <a:defRPr sz="11750"/>
            </a:lvl3pPr>
            <a:lvl4pPr lvl="3">
              <a:spcBef>
                <a:spcPts val="0"/>
              </a:spcBef>
              <a:spcAft>
                <a:spcPts val="0"/>
              </a:spcAft>
              <a:buSzPts val="11750"/>
              <a:buNone/>
              <a:defRPr sz="11750"/>
            </a:lvl4pPr>
            <a:lvl5pPr lvl="4">
              <a:spcBef>
                <a:spcPts val="0"/>
              </a:spcBef>
              <a:spcAft>
                <a:spcPts val="0"/>
              </a:spcAft>
              <a:buSzPts val="11750"/>
              <a:buNone/>
              <a:defRPr sz="11750"/>
            </a:lvl5pPr>
            <a:lvl6pPr lvl="5">
              <a:spcBef>
                <a:spcPts val="0"/>
              </a:spcBef>
              <a:spcAft>
                <a:spcPts val="0"/>
              </a:spcAft>
              <a:buSzPts val="11750"/>
              <a:buNone/>
              <a:defRPr sz="11750"/>
            </a:lvl6pPr>
            <a:lvl7pPr lvl="6">
              <a:spcBef>
                <a:spcPts val="0"/>
              </a:spcBef>
              <a:spcAft>
                <a:spcPts val="0"/>
              </a:spcAft>
              <a:buSzPts val="11750"/>
              <a:buNone/>
              <a:defRPr sz="11750"/>
            </a:lvl7pPr>
            <a:lvl8pPr lvl="7">
              <a:spcBef>
                <a:spcPts val="0"/>
              </a:spcBef>
              <a:spcAft>
                <a:spcPts val="0"/>
              </a:spcAft>
              <a:buSzPts val="11750"/>
              <a:buNone/>
              <a:defRPr sz="11750"/>
            </a:lvl8pPr>
            <a:lvl9pPr lvl="8">
              <a:spcBef>
                <a:spcPts val="0"/>
              </a:spcBef>
              <a:spcAft>
                <a:spcPts val="0"/>
              </a:spcAft>
              <a:buSzPts val="11750"/>
              <a:buNone/>
              <a:defRPr sz="11750"/>
            </a:lvl9pPr>
          </a:lstStyle>
          <a:p/>
        </p:txBody>
      </p:sp>
      <p:grpSp>
        <p:nvGrpSpPr>
          <p:cNvPr id="263" name="Google Shape;263;p15"/>
          <p:cNvGrpSpPr/>
          <p:nvPr/>
        </p:nvGrpSpPr>
        <p:grpSpPr>
          <a:xfrm>
            <a:off x="0" y="9790494"/>
            <a:ext cx="18288000" cy="401256"/>
            <a:chOff x="0" y="127000"/>
            <a:chExt cx="24384000" cy="535008"/>
          </a:xfrm>
        </p:grpSpPr>
        <p:cxnSp>
          <p:nvCxnSpPr>
            <p:cNvPr id="264" name="Google Shape;264;p15"/>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265" name="Google Shape;265;p15"/>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pic>
        <p:nvPicPr>
          <p:cNvPr id="266" name="Google Shape;266;p15"/>
          <p:cNvPicPr preferRelativeResize="0"/>
          <p:nvPr/>
        </p:nvPicPr>
        <p:blipFill>
          <a:blip r:embed="rId2">
            <a:alphaModFix/>
          </a:blip>
          <a:stretch>
            <a:fillRect/>
          </a:stretch>
        </p:blipFill>
        <p:spPr>
          <a:xfrm>
            <a:off x="-857300" y="3367300"/>
            <a:ext cx="9176374" cy="9378449"/>
          </a:xfrm>
          <a:prstGeom prst="rect">
            <a:avLst/>
          </a:prstGeom>
          <a:noFill/>
          <a:ln>
            <a:noFill/>
          </a:ln>
        </p:spPr>
      </p:pic>
      <p:grpSp>
        <p:nvGrpSpPr>
          <p:cNvPr id="267" name="Google Shape;267;p15"/>
          <p:cNvGrpSpPr/>
          <p:nvPr/>
        </p:nvGrpSpPr>
        <p:grpSpPr>
          <a:xfrm>
            <a:off x="0" y="95250"/>
            <a:ext cx="18288000" cy="401256"/>
            <a:chOff x="0" y="127000"/>
            <a:chExt cx="24384000" cy="535008"/>
          </a:xfrm>
        </p:grpSpPr>
        <p:cxnSp>
          <p:nvCxnSpPr>
            <p:cNvPr id="268" name="Google Shape;268;p15"/>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269" name="Google Shape;269;p15"/>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pic>
        <p:nvPicPr>
          <p:cNvPr id="270" name="Google Shape;270;p15"/>
          <p:cNvPicPr preferRelativeResize="0"/>
          <p:nvPr/>
        </p:nvPicPr>
        <p:blipFill>
          <a:blip r:embed="rId3">
            <a:alphaModFix/>
          </a:blip>
          <a:stretch>
            <a:fillRect/>
          </a:stretch>
        </p:blipFill>
        <p:spPr>
          <a:xfrm flipH="1">
            <a:off x="13297274" y="1247500"/>
            <a:ext cx="6443291" cy="10994750"/>
          </a:xfrm>
          <a:prstGeom prst="rect">
            <a:avLst/>
          </a:prstGeom>
          <a:noFill/>
          <a:ln>
            <a:noFill/>
          </a:ln>
        </p:spPr>
      </p:pic>
      <p:sp>
        <p:nvSpPr>
          <p:cNvPr id="271" name="Google Shape;271;p15"/>
          <p:cNvSpPr txBox="1"/>
          <p:nvPr>
            <p:ph idx="1" type="subTitle"/>
          </p:nvPr>
        </p:nvSpPr>
        <p:spPr>
          <a:xfrm>
            <a:off x="10528375" y="2865900"/>
            <a:ext cx="37926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272" name="Google Shape;272;p15"/>
          <p:cNvSpPr txBox="1"/>
          <p:nvPr>
            <p:ph idx="2" type="body"/>
          </p:nvPr>
        </p:nvSpPr>
        <p:spPr>
          <a:xfrm>
            <a:off x="10528375" y="3580100"/>
            <a:ext cx="3792600" cy="1026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273" name="Google Shape;273;p15"/>
          <p:cNvSpPr txBox="1"/>
          <p:nvPr>
            <p:ph idx="3" type="title"/>
          </p:nvPr>
        </p:nvSpPr>
        <p:spPr>
          <a:xfrm>
            <a:off x="10528375" y="5301225"/>
            <a:ext cx="4069800" cy="1624200"/>
          </a:xfrm>
          <a:prstGeom prst="rect">
            <a:avLst/>
          </a:prstGeom>
        </p:spPr>
        <p:txBody>
          <a:bodyPr anchorCtr="0" anchor="t" bIns="0" lIns="0" spcFirstLastPara="1" rIns="0" wrap="square" tIns="0">
            <a:noAutofit/>
          </a:bodyPr>
          <a:lstStyle>
            <a:lvl1pPr lvl="0" rtl="0" algn="l">
              <a:spcBef>
                <a:spcPts val="0"/>
              </a:spcBef>
              <a:spcAft>
                <a:spcPts val="0"/>
              </a:spcAft>
              <a:buSzPts val="11750"/>
              <a:buNone/>
              <a:defRPr sz="11750"/>
            </a:lvl1pPr>
            <a:lvl2pPr lvl="1" rtl="0">
              <a:spcBef>
                <a:spcPts val="0"/>
              </a:spcBef>
              <a:spcAft>
                <a:spcPts val="0"/>
              </a:spcAft>
              <a:buSzPts val="11750"/>
              <a:buNone/>
              <a:defRPr sz="11750"/>
            </a:lvl2pPr>
            <a:lvl3pPr lvl="2" rtl="0">
              <a:spcBef>
                <a:spcPts val="0"/>
              </a:spcBef>
              <a:spcAft>
                <a:spcPts val="0"/>
              </a:spcAft>
              <a:buSzPts val="11750"/>
              <a:buNone/>
              <a:defRPr sz="11750"/>
            </a:lvl3pPr>
            <a:lvl4pPr lvl="3" rtl="0">
              <a:spcBef>
                <a:spcPts val="0"/>
              </a:spcBef>
              <a:spcAft>
                <a:spcPts val="0"/>
              </a:spcAft>
              <a:buSzPts val="11750"/>
              <a:buNone/>
              <a:defRPr sz="11750"/>
            </a:lvl4pPr>
            <a:lvl5pPr lvl="4" rtl="0">
              <a:spcBef>
                <a:spcPts val="0"/>
              </a:spcBef>
              <a:spcAft>
                <a:spcPts val="0"/>
              </a:spcAft>
              <a:buSzPts val="11750"/>
              <a:buNone/>
              <a:defRPr sz="11750"/>
            </a:lvl5pPr>
            <a:lvl6pPr lvl="5" rtl="0">
              <a:spcBef>
                <a:spcPts val="0"/>
              </a:spcBef>
              <a:spcAft>
                <a:spcPts val="0"/>
              </a:spcAft>
              <a:buSzPts val="11750"/>
              <a:buNone/>
              <a:defRPr sz="11750"/>
            </a:lvl6pPr>
            <a:lvl7pPr lvl="6" rtl="0">
              <a:spcBef>
                <a:spcPts val="0"/>
              </a:spcBef>
              <a:spcAft>
                <a:spcPts val="0"/>
              </a:spcAft>
              <a:buSzPts val="11750"/>
              <a:buNone/>
              <a:defRPr sz="11750"/>
            </a:lvl7pPr>
            <a:lvl8pPr lvl="7" rtl="0">
              <a:spcBef>
                <a:spcPts val="0"/>
              </a:spcBef>
              <a:spcAft>
                <a:spcPts val="0"/>
              </a:spcAft>
              <a:buSzPts val="11750"/>
              <a:buNone/>
              <a:defRPr sz="11750"/>
            </a:lvl8pPr>
            <a:lvl9pPr lvl="8" rtl="0">
              <a:spcBef>
                <a:spcPts val="0"/>
              </a:spcBef>
              <a:spcAft>
                <a:spcPts val="0"/>
              </a:spcAft>
              <a:buSzPts val="11750"/>
              <a:buNone/>
              <a:defRPr sz="11750"/>
            </a:lvl9pPr>
          </a:lstStyle>
          <a:p/>
        </p:txBody>
      </p:sp>
      <p:sp>
        <p:nvSpPr>
          <p:cNvPr id="274" name="Google Shape;274;p15"/>
          <p:cNvSpPr txBox="1"/>
          <p:nvPr>
            <p:ph idx="4" type="subTitle"/>
          </p:nvPr>
        </p:nvSpPr>
        <p:spPr>
          <a:xfrm>
            <a:off x="10528375" y="7317075"/>
            <a:ext cx="37926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275" name="Google Shape;275;p15"/>
          <p:cNvSpPr txBox="1"/>
          <p:nvPr>
            <p:ph idx="5" type="body"/>
          </p:nvPr>
        </p:nvSpPr>
        <p:spPr>
          <a:xfrm>
            <a:off x="10528375" y="8031275"/>
            <a:ext cx="3792600" cy="1026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276" name="Google Shape;276;p15"/>
          <p:cNvSpPr txBox="1"/>
          <p:nvPr>
            <p:ph idx="6" type="title"/>
          </p:nvPr>
        </p:nvSpPr>
        <p:spPr>
          <a:xfrm>
            <a:off x="3975175" y="850050"/>
            <a:ext cx="4069800" cy="1624200"/>
          </a:xfrm>
          <a:prstGeom prst="rect">
            <a:avLst/>
          </a:prstGeom>
        </p:spPr>
        <p:txBody>
          <a:bodyPr anchorCtr="0" anchor="t" bIns="0" lIns="0" spcFirstLastPara="1" rIns="0" wrap="square" tIns="0">
            <a:noAutofit/>
          </a:bodyPr>
          <a:lstStyle>
            <a:lvl1pPr lvl="0" rtl="0" algn="l">
              <a:spcBef>
                <a:spcPts val="0"/>
              </a:spcBef>
              <a:spcAft>
                <a:spcPts val="0"/>
              </a:spcAft>
              <a:buSzPts val="11750"/>
              <a:buNone/>
              <a:defRPr sz="11750"/>
            </a:lvl1pPr>
            <a:lvl2pPr lvl="1" rtl="0">
              <a:spcBef>
                <a:spcPts val="0"/>
              </a:spcBef>
              <a:spcAft>
                <a:spcPts val="0"/>
              </a:spcAft>
              <a:buSzPts val="11750"/>
              <a:buNone/>
              <a:defRPr sz="11750"/>
            </a:lvl2pPr>
            <a:lvl3pPr lvl="2" rtl="0">
              <a:spcBef>
                <a:spcPts val="0"/>
              </a:spcBef>
              <a:spcAft>
                <a:spcPts val="0"/>
              </a:spcAft>
              <a:buSzPts val="11750"/>
              <a:buNone/>
              <a:defRPr sz="11750"/>
            </a:lvl3pPr>
            <a:lvl4pPr lvl="3" rtl="0">
              <a:spcBef>
                <a:spcPts val="0"/>
              </a:spcBef>
              <a:spcAft>
                <a:spcPts val="0"/>
              </a:spcAft>
              <a:buSzPts val="11750"/>
              <a:buNone/>
              <a:defRPr sz="11750"/>
            </a:lvl4pPr>
            <a:lvl5pPr lvl="4" rtl="0">
              <a:spcBef>
                <a:spcPts val="0"/>
              </a:spcBef>
              <a:spcAft>
                <a:spcPts val="0"/>
              </a:spcAft>
              <a:buSzPts val="11750"/>
              <a:buNone/>
              <a:defRPr sz="11750"/>
            </a:lvl5pPr>
            <a:lvl6pPr lvl="5" rtl="0">
              <a:spcBef>
                <a:spcPts val="0"/>
              </a:spcBef>
              <a:spcAft>
                <a:spcPts val="0"/>
              </a:spcAft>
              <a:buSzPts val="11750"/>
              <a:buNone/>
              <a:defRPr sz="11750"/>
            </a:lvl6pPr>
            <a:lvl7pPr lvl="6" rtl="0">
              <a:spcBef>
                <a:spcPts val="0"/>
              </a:spcBef>
              <a:spcAft>
                <a:spcPts val="0"/>
              </a:spcAft>
              <a:buSzPts val="11750"/>
              <a:buNone/>
              <a:defRPr sz="11750"/>
            </a:lvl7pPr>
            <a:lvl8pPr lvl="7" rtl="0">
              <a:spcBef>
                <a:spcPts val="0"/>
              </a:spcBef>
              <a:spcAft>
                <a:spcPts val="0"/>
              </a:spcAft>
              <a:buSzPts val="11750"/>
              <a:buNone/>
              <a:defRPr sz="11750"/>
            </a:lvl8pPr>
            <a:lvl9pPr lvl="8" rtl="0">
              <a:spcBef>
                <a:spcPts val="0"/>
              </a:spcBef>
              <a:spcAft>
                <a:spcPts val="0"/>
              </a:spcAft>
              <a:buSzPts val="11750"/>
              <a:buNone/>
              <a:defRPr sz="11750"/>
            </a:lvl9pPr>
          </a:lstStyle>
          <a:p/>
        </p:txBody>
      </p:sp>
      <p:sp>
        <p:nvSpPr>
          <p:cNvPr id="277" name="Google Shape;277;p15"/>
          <p:cNvSpPr txBox="1"/>
          <p:nvPr>
            <p:ph idx="7" type="subTitle"/>
          </p:nvPr>
        </p:nvSpPr>
        <p:spPr>
          <a:xfrm>
            <a:off x="3975175" y="2865900"/>
            <a:ext cx="37926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278" name="Google Shape;278;p15"/>
          <p:cNvSpPr txBox="1"/>
          <p:nvPr>
            <p:ph idx="8" type="body"/>
          </p:nvPr>
        </p:nvSpPr>
        <p:spPr>
          <a:xfrm>
            <a:off x="3975175" y="3580100"/>
            <a:ext cx="3792600" cy="1026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2">
    <p:spTree>
      <p:nvGrpSpPr>
        <p:cNvPr id="279" name="Shape 279"/>
        <p:cNvGrpSpPr/>
        <p:nvPr/>
      </p:nvGrpSpPr>
      <p:grpSpPr>
        <a:xfrm>
          <a:off x="0" y="0"/>
          <a:ext cx="0" cy="0"/>
          <a:chOff x="0" y="0"/>
          <a:chExt cx="0" cy="0"/>
        </a:xfrm>
      </p:grpSpPr>
      <p:cxnSp>
        <p:nvCxnSpPr>
          <p:cNvPr id="280" name="Google Shape;280;p16"/>
          <p:cNvCxnSpPr/>
          <p:nvPr/>
        </p:nvCxnSpPr>
        <p:spPr>
          <a:xfrm>
            <a:off x="6316081" y="-244531"/>
            <a:ext cx="0" cy="10776000"/>
          </a:xfrm>
          <a:prstGeom prst="straightConnector1">
            <a:avLst/>
          </a:prstGeom>
          <a:noFill/>
          <a:ln cap="flat" cmpd="sng" w="38100">
            <a:solidFill>
              <a:srgbClr val="981D13"/>
            </a:solidFill>
            <a:prstDash val="dash"/>
            <a:round/>
            <a:headEnd len="sm" w="sm" type="none"/>
            <a:tailEnd len="sm" w="sm" type="none"/>
          </a:ln>
        </p:spPr>
      </p:cxnSp>
      <p:grpSp>
        <p:nvGrpSpPr>
          <p:cNvPr id="281" name="Google Shape;281;p16"/>
          <p:cNvGrpSpPr/>
          <p:nvPr/>
        </p:nvGrpSpPr>
        <p:grpSpPr>
          <a:xfrm>
            <a:off x="0" y="515656"/>
            <a:ext cx="6315975" cy="414622"/>
            <a:chOff x="0" y="131230"/>
            <a:chExt cx="8421300" cy="552829"/>
          </a:xfrm>
        </p:grpSpPr>
        <p:cxnSp>
          <p:nvCxnSpPr>
            <p:cNvPr id="282" name="Google Shape;282;p16"/>
            <p:cNvCxnSpPr/>
            <p:nvPr/>
          </p:nvCxnSpPr>
          <p:spPr>
            <a:xfrm>
              <a:off x="0" y="684059"/>
              <a:ext cx="8421300" cy="0"/>
            </a:xfrm>
            <a:prstGeom prst="straightConnector1">
              <a:avLst/>
            </a:prstGeom>
            <a:noFill/>
            <a:ln cap="flat" cmpd="sng" w="262450">
              <a:solidFill>
                <a:srgbClr val="981D13"/>
              </a:solidFill>
              <a:prstDash val="solid"/>
              <a:round/>
              <a:headEnd len="sm" w="sm" type="none"/>
              <a:tailEnd len="sm" w="sm" type="none"/>
            </a:ln>
          </p:spPr>
        </p:cxnSp>
        <p:cxnSp>
          <p:nvCxnSpPr>
            <p:cNvPr id="283" name="Google Shape;283;p16"/>
            <p:cNvCxnSpPr/>
            <p:nvPr/>
          </p:nvCxnSpPr>
          <p:spPr>
            <a:xfrm>
              <a:off x="0" y="131230"/>
              <a:ext cx="8421300" cy="0"/>
            </a:xfrm>
            <a:prstGeom prst="straightConnector1">
              <a:avLst/>
            </a:prstGeom>
            <a:noFill/>
            <a:ln cap="flat" cmpd="sng" w="262450">
              <a:solidFill>
                <a:srgbClr val="981D13"/>
              </a:solidFill>
              <a:prstDash val="solid"/>
              <a:round/>
              <a:headEnd len="sm" w="sm" type="none"/>
              <a:tailEnd len="sm" w="sm" type="none"/>
            </a:ln>
          </p:spPr>
        </p:cxnSp>
      </p:grpSp>
      <p:grpSp>
        <p:nvGrpSpPr>
          <p:cNvPr id="284" name="Google Shape;284;p16"/>
          <p:cNvGrpSpPr/>
          <p:nvPr/>
        </p:nvGrpSpPr>
        <p:grpSpPr>
          <a:xfrm>
            <a:off x="0" y="9356723"/>
            <a:ext cx="6315975" cy="414622"/>
            <a:chOff x="0" y="131230"/>
            <a:chExt cx="8421300" cy="552829"/>
          </a:xfrm>
        </p:grpSpPr>
        <p:cxnSp>
          <p:nvCxnSpPr>
            <p:cNvPr id="285" name="Google Shape;285;p16"/>
            <p:cNvCxnSpPr/>
            <p:nvPr/>
          </p:nvCxnSpPr>
          <p:spPr>
            <a:xfrm>
              <a:off x="0" y="684059"/>
              <a:ext cx="8421300" cy="0"/>
            </a:xfrm>
            <a:prstGeom prst="straightConnector1">
              <a:avLst/>
            </a:prstGeom>
            <a:noFill/>
            <a:ln cap="flat" cmpd="sng" w="262450">
              <a:solidFill>
                <a:srgbClr val="981D13"/>
              </a:solidFill>
              <a:prstDash val="solid"/>
              <a:round/>
              <a:headEnd len="sm" w="sm" type="none"/>
              <a:tailEnd len="sm" w="sm" type="none"/>
            </a:ln>
          </p:spPr>
        </p:cxnSp>
        <p:cxnSp>
          <p:nvCxnSpPr>
            <p:cNvPr id="286" name="Google Shape;286;p16"/>
            <p:cNvCxnSpPr/>
            <p:nvPr/>
          </p:nvCxnSpPr>
          <p:spPr>
            <a:xfrm>
              <a:off x="0" y="131230"/>
              <a:ext cx="8421300" cy="0"/>
            </a:xfrm>
            <a:prstGeom prst="straightConnector1">
              <a:avLst/>
            </a:prstGeom>
            <a:noFill/>
            <a:ln cap="flat" cmpd="sng" w="262450">
              <a:solidFill>
                <a:srgbClr val="981D13"/>
              </a:solidFill>
              <a:prstDash val="solid"/>
              <a:round/>
              <a:headEnd len="sm" w="sm" type="none"/>
              <a:tailEnd len="sm" w="sm" type="none"/>
            </a:ln>
          </p:spPr>
        </p:cxnSp>
      </p:grpSp>
      <p:sp>
        <p:nvSpPr>
          <p:cNvPr id="287" name="Google Shape;287;p16"/>
          <p:cNvSpPr txBox="1"/>
          <p:nvPr>
            <p:ph idx="1" type="subTitle"/>
          </p:nvPr>
        </p:nvSpPr>
        <p:spPr>
          <a:xfrm>
            <a:off x="1275186" y="5529538"/>
            <a:ext cx="37656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288" name="Google Shape;288;p16"/>
          <p:cNvSpPr txBox="1"/>
          <p:nvPr>
            <p:ph idx="2" type="body"/>
          </p:nvPr>
        </p:nvSpPr>
        <p:spPr>
          <a:xfrm>
            <a:off x="1639363" y="6261575"/>
            <a:ext cx="3037200" cy="2586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289" name="Google Shape;289;p16"/>
          <p:cNvSpPr txBox="1"/>
          <p:nvPr>
            <p:ph idx="3" type="subTitle"/>
          </p:nvPr>
        </p:nvSpPr>
        <p:spPr>
          <a:xfrm>
            <a:off x="1275186" y="1936900"/>
            <a:ext cx="37656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290" name="Google Shape;290;p16"/>
          <p:cNvSpPr txBox="1"/>
          <p:nvPr>
            <p:ph idx="4" type="body"/>
          </p:nvPr>
        </p:nvSpPr>
        <p:spPr>
          <a:xfrm>
            <a:off x="1639363" y="2668938"/>
            <a:ext cx="3037200" cy="2586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291" name="Google Shape;291;p16"/>
          <p:cNvSpPr/>
          <p:nvPr>
            <p:ph idx="5" type="pic"/>
          </p:nvPr>
        </p:nvSpPr>
        <p:spPr>
          <a:xfrm>
            <a:off x="6934200" y="685800"/>
            <a:ext cx="10515600" cy="7124700"/>
          </a:xfrm>
          <a:prstGeom prst="rect">
            <a:avLst/>
          </a:prstGeom>
          <a:noFill/>
          <a:ln>
            <a:noFill/>
          </a:ln>
        </p:spPr>
      </p:sp>
      <p:sp>
        <p:nvSpPr>
          <p:cNvPr id="292" name="Google Shape;292;p16"/>
          <p:cNvSpPr txBox="1"/>
          <p:nvPr>
            <p:ph idx="6" type="body"/>
          </p:nvPr>
        </p:nvSpPr>
        <p:spPr>
          <a:xfrm>
            <a:off x="6934800" y="8271025"/>
            <a:ext cx="4418400" cy="16731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293" name="Google Shape;293;p16"/>
          <p:cNvSpPr txBox="1"/>
          <p:nvPr>
            <p:ph idx="7" type="body"/>
          </p:nvPr>
        </p:nvSpPr>
        <p:spPr>
          <a:xfrm>
            <a:off x="13031400" y="8271025"/>
            <a:ext cx="4418400" cy="16731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CUSTOM_13">
    <p:spTree>
      <p:nvGrpSpPr>
        <p:cNvPr id="294" name="Shape 294"/>
        <p:cNvGrpSpPr/>
        <p:nvPr/>
      </p:nvGrpSpPr>
      <p:grpSpPr>
        <a:xfrm>
          <a:off x="0" y="0"/>
          <a:ext cx="0" cy="0"/>
          <a:chOff x="0" y="0"/>
          <a:chExt cx="0" cy="0"/>
        </a:xfrm>
      </p:grpSpPr>
      <p:sp>
        <p:nvSpPr>
          <p:cNvPr id="295" name="Google Shape;295;p17"/>
          <p:cNvSpPr txBox="1"/>
          <p:nvPr>
            <p:ph type="title"/>
          </p:nvPr>
        </p:nvSpPr>
        <p:spPr>
          <a:xfrm>
            <a:off x="10118150" y="3023488"/>
            <a:ext cx="7247700" cy="2461500"/>
          </a:xfrm>
          <a:prstGeom prst="rect">
            <a:avLst/>
          </a:prstGeom>
        </p:spPr>
        <p:txBody>
          <a:bodyPr anchorCtr="0" anchor="t" bIns="0" lIns="0" spcFirstLastPara="1" rIns="0" wrap="square" tIns="0">
            <a:noAutofit/>
          </a:bodyPr>
          <a:lstStyle>
            <a:lvl1pPr lvl="0" algn="r">
              <a:spcBef>
                <a:spcPts val="0"/>
              </a:spcBef>
              <a:spcAft>
                <a:spcPts val="0"/>
              </a:spcAft>
              <a:buSzPts val="875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grpSp>
        <p:nvGrpSpPr>
          <p:cNvPr id="296" name="Google Shape;296;p17"/>
          <p:cNvGrpSpPr/>
          <p:nvPr/>
        </p:nvGrpSpPr>
        <p:grpSpPr>
          <a:xfrm>
            <a:off x="0" y="9384106"/>
            <a:ext cx="18288000" cy="401256"/>
            <a:chOff x="0" y="127000"/>
            <a:chExt cx="24384000" cy="535008"/>
          </a:xfrm>
        </p:grpSpPr>
        <p:cxnSp>
          <p:nvCxnSpPr>
            <p:cNvPr id="297" name="Google Shape;297;p17"/>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298" name="Google Shape;298;p17"/>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grpSp>
        <p:nvGrpSpPr>
          <p:cNvPr id="299" name="Google Shape;299;p17"/>
          <p:cNvGrpSpPr/>
          <p:nvPr/>
        </p:nvGrpSpPr>
        <p:grpSpPr>
          <a:xfrm>
            <a:off x="0" y="532194"/>
            <a:ext cx="18288000" cy="401256"/>
            <a:chOff x="0" y="127000"/>
            <a:chExt cx="24384000" cy="535008"/>
          </a:xfrm>
        </p:grpSpPr>
        <p:cxnSp>
          <p:nvCxnSpPr>
            <p:cNvPr id="300" name="Google Shape;300;p17"/>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301" name="Google Shape;301;p17"/>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grpSp>
        <p:nvGrpSpPr>
          <p:cNvPr id="302" name="Google Shape;302;p17"/>
          <p:cNvGrpSpPr/>
          <p:nvPr/>
        </p:nvGrpSpPr>
        <p:grpSpPr>
          <a:xfrm>
            <a:off x="655594" y="473100"/>
            <a:ext cx="4865421" cy="4865421"/>
            <a:chOff x="0" y="0"/>
            <a:chExt cx="812800" cy="812800"/>
          </a:xfrm>
        </p:grpSpPr>
        <p:sp>
          <p:nvSpPr>
            <p:cNvPr id="303" name="Google Shape;30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7"/>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17"/>
          <p:cNvGrpSpPr/>
          <p:nvPr/>
        </p:nvGrpSpPr>
        <p:grpSpPr>
          <a:xfrm>
            <a:off x="5026086" y="4976239"/>
            <a:ext cx="4865421" cy="4865421"/>
            <a:chOff x="0" y="0"/>
            <a:chExt cx="812800" cy="812800"/>
          </a:xfrm>
        </p:grpSpPr>
        <p:sp>
          <p:nvSpPr>
            <p:cNvPr id="306" name="Google Shape;306;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17"/>
          <p:cNvSpPr txBox="1"/>
          <p:nvPr>
            <p:ph idx="1" type="body"/>
          </p:nvPr>
        </p:nvSpPr>
        <p:spPr>
          <a:xfrm>
            <a:off x="12947450" y="5853025"/>
            <a:ext cx="4418400" cy="16731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SzPts val="2100"/>
              <a:buChar char="•"/>
              <a:defRPr/>
            </a:lvl1pPr>
            <a:lvl2pPr indent="-361950" lvl="1" marL="914400" rtl="0" algn="r">
              <a:spcBef>
                <a:spcPts val="560"/>
              </a:spcBef>
              <a:spcAft>
                <a:spcPts val="0"/>
              </a:spcAft>
              <a:buSzPts val="2100"/>
              <a:buChar char="–"/>
              <a:defRPr/>
            </a:lvl2pPr>
            <a:lvl3pPr indent="-361950" lvl="2" marL="1371600" rtl="0" algn="r">
              <a:spcBef>
                <a:spcPts val="480"/>
              </a:spcBef>
              <a:spcAft>
                <a:spcPts val="0"/>
              </a:spcAft>
              <a:buSzPts val="2100"/>
              <a:buChar char="•"/>
              <a:defRPr/>
            </a:lvl3pPr>
            <a:lvl4pPr indent="-361950" lvl="3" marL="1828800" rtl="0" algn="r">
              <a:spcBef>
                <a:spcPts val="400"/>
              </a:spcBef>
              <a:spcAft>
                <a:spcPts val="0"/>
              </a:spcAft>
              <a:buSzPts val="2100"/>
              <a:buChar char="–"/>
              <a:defRPr/>
            </a:lvl4pPr>
            <a:lvl5pPr indent="-361950" lvl="4" marL="2286000" rtl="0" algn="r">
              <a:spcBef>
                <a:spcPts val="400"/>
              </a:spcBef>
              <a:spcAft>
                <a:spcPts val="0"/>
              </a:spcAft>
              <a:buSzPts val="2100"/>
              <a:buChar char="»"/>
              <a:defRPr/>
            </a:lvl5pPr>
            <a:lvl6pPr indent="-361950" lvl="5" marL="2743200" rtl="0" algn="r">
              <a:spcBef>
                <a:spcPts val="400"/>
              </a:spcBef>
              <a:spcAft>
                <a:spcPts val="0"/>
              </a:spcAft>
              <a:buSzPts val="2100"/>
              <a:buChar char="•"/>
              <a:defRPr/>
            </a:lvl6pPr>
            <a:lvl7pPr indent="-361950" lvl="6" marL="3200400" rtl="0" algn="r">
              <a:spcBef>
                <a:spcPts val="400"/>
              </a:spcBef>
              <a:spcAft>
                <a:spcPts val="0"/>
              </a:spcAft>
              <a:buSzPts val="2100"/>
              <a:buChar char="•"/>
              <a:defRPr/>
            </a:lvl7pPr>
            <a:lvl8pPr indent="-361950" lvl="7" marL="3657600" rtl="0" algn="r">
              <a:spcBef>
                <a:spcPts val="400"/>
              </a:spcBef>
              <a:spcAft>
                <a:spcPts val="0"/>
              </a:spcAft>
              <a:buSzPts val="2100"/>
              <a:buChar char="•"/>
              <a:defRPr/>
            </a:lvl8pPr>
            <a:lvl9pPr indent="-361950" lvl="8" marL="4114800" rtl="0" algn="r">
              <a:spcBef>
                <a:spcPts val="400"/>
              </a:spcBef>
              <a:spcAft>
                <a:spcPts val="0"/>
              </a:spcAft>
              <a:buSzPts val="2100"/>
              <a:buChar char="•"/>
              <a:defRPr/>
            </a:lvl9pPr>
          </a:lstStyle>
          <a:p/>
        </p:txBody>
      </p:sp>
      <p:sp>
        <p:nvSpPr>
          <p:cNvPr id="309" name="Google Shape;309;p17"/>
          <p:cNvSpPr txBox="1"/>
          <p:nvPr>
            <p:ph idx="2" type="subTitle"/>
          </p:nvPr>
        </p:nvSpPr>
        <p:spPr>
          <a:xfrm>
            <a:off x="817986" y="6699400"/>
            <a:ext cx="3765600" cy="527700"/>
          </a:xfrm>
          <a:prstGeom prst="rect">
            <a:avLst/>
          </a:prstGeom>
        </p:spPr>
        <p:txBody>
          <a:bodyPr anchorCtr="0" anchor="t" bIns="0" lIns="0" spcFirstLastPara="1" rIns="0" wrap="square" tIns="0">
            <a:noAutofit/>
          </a:bodyPr>
          <a:lstStyle>
            <a:lvl1pPr lvl="0" rtl="0" algn="r">
              <a:spcBef>
                <a:spcPts val="640"/>
              </a:spcBef>
              <a:spcAft>
                <a:spcPts val="0"/>
              </a:spcAft>
              <a:buSzPts val="3200"/>
              <a:buNone/>
              <a:defRPr sz="3200"/>
            </a:lvl1pPr>
            <a:lvl2pPr lvl="1" rtl="0" algn="r">
              <a:spcBef>
                <a:spcPts val="560"/>
              </a:spcBef>
              <a:spcAft>
                <a:spcPts val="0"/>
              </a:spcAft>
              <a:buSzPts val="2100"/>
              <a:buNone/>
              <a:defRPr/>
            </a:lvl2pPr>
            <a:lvl3pPr lvl="2" rtl="0" algn="r">
              <a:spcBef>
                <a:spcPts val="480"/>
              </a:spcBef>
              <a:spcAft>
                <a:spcPts val="0"/>
              </a:spcAft>
              <a:buSzPts val="2100"/>
              <a:buNone/>
              <a:defRPr/>
            </a:lvl3pPr>
            <a:lvl4pPr lvl="3" rtl="0" algn="r">
              <a:spcBef>
                <a:spcPts val="400"/>
              </a:spcBef>
              <a:spcAft>
                <a:spcPts val="0"/>
              </a:spcAft>
              <a:buSzPts val="2100"/>
              <a:buNone/>
              <a:defRPr/>
            </a:lvl4pPr>
            <a:lvl5pPr lvl="4" rtl="0" algn="r">
              <a:spcBef>
                <a:spcPts val="400"/>
              </a:spcBef>
              <a:spcAft>
                <a:spcPts val="0"/>
              </a:spcAft>
              <a:buSzPts val="2100"/>
              <a:buNone/>
              <a:defRPr/>
            </a:lvl5pPr>
            <a:lvl6pPr lvl="5" rtl="0" algn="r">
              <a:spcBef>
                <a:spcPts val="400"/>
              </a:spcBef>
              <a:spcAft>
                <a:spcPts val="0"/>
              </a:spcAft>
              <a:buSzPts val="2100"/>
              <a:buNone/>
              <a:defRPr/>
            </a:lvl6pPr>
            <a:lvl7pPr lvl="6" rtl="0" algn="r">
              <a:spcBef>
                <a:spcPts val="400"/>
              </a:spcBef>
              <a:spcAft>
                <a:spcPts val="0"/>
              </a:spcAft>
              <a:buSzPts val="2100"/>
              <a:buNone/>
              <a:defRPr/>
            </a:lvl7pPr>
            <a:lvl8pPr lvl="7" rtl="0" algn="r">
              <a:spcBef>
                <a:spcPts val="400"/>
              </a:spcBef>
              <a:spcAft>
                <a:spcPts val="0"/>
              </a:spcAft>
              <a:buSzPts val="2100"/>
              <a:buNone/>
              <a:defRPr/>
            </a:lvl8pPr>
            <a:lvl9pPr lvl="8" rtl="0" algn="r">
              <a:spcBef>
                <a:spcPts val="400"/>
              </a:spcBef>
              <a:spcAft>
                <a:spcPts val="0"/>
              </a:spcAft>
              <a:buSzPts val="2100"/>
              <a:buNone/>
              <a:defRPr/>
            </a:lvl9pPr>
          </a:lstStyle>
          <a:p/>
        </p:txBody>
      </p:sp>
      <p:sp>
        <p:nvSpPr>
          <p:cNvPr id="310" name="Google Shape;310;p17"/>
          <p:cNvSpPr txBox="1"/>
          <p:nvPr>
            <p:ph idx="3" type="body"/>
          </p:nvPr>
        </p:nvSpPr>
        <p:spPr>
          <a:xfrm>
            <a:off x="1182186" y="7583850"/>
            <a:ext cx="3401400" cy="10269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SzPts val="2100"/>
              <a:buChar char="•"/>
              <a:defRPr/>
            </a:lvl1pPr>
            <a:lvl2pPr indent="-361950" lvl="1" marL="914400" rtl="0" algn="r">
              <a:spcBef>
                <a:spcPts val="560"/>
              </a:spcBef>
              <a:spcAft>
                <a:spcPts val="0"/>
              </a:spcAft>
              <a:buSzPts val="2100"/>
              <a:buChar char="–"/>
              <a:defRPr/>
            </a:lvl2pPr>
            <a:lvl3pPr indent="-361950" lvl="2" marL="1371600" rtl="0" algn="r">
              <a:spcBef>
                <a:spcPts val="480"/>
              </a:spcBef>
              <a:spcAft>
                <a:spcPts val="0"/>
              </a:spcAft>
              <a:buSzPts val="2100"/>
              <a:buChar char="•"/>
              <a:defRPr/>
            </a:lvl3pPr>
            <a:lvl4pPr indent="-361950" lvl="3" marL="1828800" rtl="0" algn="r">
              <a:spcBef>
                <a:spcPts val="400"/>
              </a:spcBef>
              <a:spcAft>
                <a:spcPts val="0"/>
              </a:spcAft>
              <a:buSzPts val="2100"/>
              <a:buChar char="–"/>
              <a:defRPr/>
            </a:lvl4pPr>
            <a:lvl5pPr indent="-361950" lvl="4" marL="2286000" rtl="0" algn="r">
              <a:spcBef>
                <a:spcPts val="400"/>
              </a:spcBef>
              <a:spcAft>
                <a:spcPts val="0"/>
              </a:spcAft>
              <a:buSzPts val="2100"/>
              <a:buChar char="»"/>
              <a:defRPr/>
            </a:lvl5pPr>
            <a:lvl6pPr indent="-361950" lvl="5" marL="2743200" rtl="0" algn="r">
              <a:spcBef>
                <a:spcPts val="400"/>
              </a:spcBef>
              <a:spcAft>
                <a:spcPts val="0"/>
              </a:spcAft>
              <a:buSzPts val="2100"/>
              <a:buChar char="•"/>
              <a:defRPr/>
            </a:lvl6pPr>
            <a:lvl7pPr indent="-361950" lvl="6" marL="3200400" rtl="0" algn="r">
              <a:spcBef>
                <a:spcPts val="400"/>
              </a:spcBef>
              <a:spcAft>
                <a:spcPts val="0"/>
              </a:spcAft>
              <a:buSzPts val="2100"/>
              <a:buChar char="•"/>
              <a:defRPr/>
            </a:lvl7pPr>
            <a:lvl8pPr indent="-361950" lvl="7" marL="3657600" rtl="0" algn="r">
              <a:spcBef>
                <a:spcPts val="400"/>
              </a:spcBef>
              <a:spcAft>
                <a:spcPts val="0"/>
              </a:spcAft>
              <a:buSzPts val="2100"/>
              <a:buChar char="•"/>
              <a:defRPr/>
            </a:lvl8pPr>
            <a:lvl9pPr indent="-361950" lvl="8" marL="4114800" rtl="0" algn="r">
              <a:spcBef>
                <a:spcPts val="400"/>
              </a:spcBef>
              <a:spcAft>
                <a:spcPts val="0"/>
              </a:spcAft>
              <a:buSzPts val="2100"/>
              <a:buChar char="•"/>
              <a:defRPr/>
            </a:lvl9pPr>
          </a:lstStyle>
          <a:p/>
        </p:txBody>
      </p:sp>
      <p:sp>
        <p:nvSpPr>
          <p:cNvPr id="311" name="Google Shape;311;p17"/>
          <p:cNvSpPr/>
          <p:nvPr>
            <p:ph idx="4" type="pic"/>
          </p:nvPr>
        </p:nvSpPr>
        <p:spPr>
          <a:xfrm>
            <a:off x="5484038" y="5434200"/>
            <a:ext cx="3949500" cy="3949500"/>
          </a:xfrm>
          <a:prstGeom prst="ellipse">
            <a:avLst/>
          </a:prstGeom>
          <a:noFill/>
          <a:ln>
            <a:noFill/>
          </a:ln>
        </p:spPr>
      </p:sp>
      <p:sp>
        <p:nvSpPr>
          <p:cNvPr id="312" name="Google Shape;312;p17"/>
          <p:cNvSpPr/>
          <p:nvPr>
            <p:ph idx="5" type="pic"/>
          </p:nvPr>
        </p:nvSpPr>
        <p:spPr>
          <a:xfrm>
            <a:off x="1113550" y="931063"/>
            <a:ext cx="3949500" cy="3949500"/>
          </a:xfrm>
          <a:prstGeom prst="ellipse">
            <a:avLst/>
          </a:prstGeom>
          <a:noFill/>
          <a:ln>
            <a:noFill/>
          </a:ln>
        </p:spPr>
      </p:sp>
      <p:sp>
        <p:nvSpPr>
          <p:cNvPr id="313" name="Google Shape;313;p17"/>
          <p:cNvSpPr txBox="1"/>
          <p:nvPr>
            <p:ph idx="6" type="subTitle"/>
          </p:nvPr>
        </p:nvSpPr>
        <p:spPr>
          <a:xfrm>
            <a:off x="5936799" y="1999175"/>
            <a:ext cx="37656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314" name="Google Shape;314;p17"/>
          <p:cNvSpPr txBox="1"/>
          <p:nvPr>
            <p:ph idx="7" type="body"/>
          </p:nvPr>
        </p:nvSpPr>
        <p:spPr>
          <a:xfrm>
            <a:off x="5936799" y="2883625"/>
            <a:ext cx="3401400" cy="10269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E16358"/>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264000" y="899300"/>
            <a:ext cx="17760123" cy="9721225"/>
          </a:xfrm>
          <a:prstGeom prst="rect">
            <a:avLst/>
          </a:prstGeom>
          <a:noFill/>
          <a:ln>
            <a:noFill/>
          </a:ln>
        </p:spPr>
      </p:pic>
      <p:grpSp>
        <p:nvGrpSpPr>
          <p:cNvPr id="17" name="Google Shape;17;p3"/>
          <p:cNvGrpSpPr/>
          <p:nvPr/>
        </p:nvGrpSpPr>
        <p:grpSpPr>
          <a:xfrm>
            <a:off x="5356168" y="7175282"/>
            <a:ext cx="7985310" cy="1214249"/>
            <a:chOff x="0" y="-38100"/>
            <a:chExt cx="2103113" cy="319800"/>
          </a:xfrm>
        </p:grpSpPr>
        <p:sp>
          <p:nvSpPr>
            <p:cNvPr id="18" name="Google Shape;18;p3"/>
            <p:cNvSpPr/>
            <p:nvPr/>
          </p:nvSpPr>
          <p:spPr>
            <a:xfrm>
              <a:off x="0" y="0"/>
              <a:ext cx="2103113" cy="281684"/>
            </a:xfrm>
            <a:custGeom>
              <a:rect b="b" l="l" r="r" t="t"/>
              <a:pathLst>
                <a:path extrusionOk="0" h="281684" w="2103113">
                  <a:moveTo>
                    <a:pt x="0" y="0"/>
                  </a:moveTo>
                  <a:lnTo>
                    <a:pt x="2103113" y="0"/>
                  </a:lnTo>
                  <a:lnTo>
                    <a:pt x="2103113" y="281684"/>
                  </a:lnTo>
                  <a:lnTo>
                    <a:pt x="0" y="281684"/>
                  </a:lnTo>
                  <a:close/>
                </a:path>
              </a:pathLst>
            </a:custGeom>
            <a:solidFill>
              <a:srgbClr val="FFFFFF"/>
            </a:solidFill>
            <a:ln>
              <a:noFill/>
            </a:ln>
          </p:spPr>
        </p:sp>
        <p:sp>
          <p:nvSpPr>
            <p:cNvPr id="19" name="Google Shape;19;p3"/>
            <p:cNvSpPr txBox="1"/>
            <p:nvPr/>
          </p:nvSpPr>
          <p:spPr>
            <a:xfrm>
              <a:off x="0" y="-38100"/>
              <a:ext cx="2103000" cy="31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 name="Google Shape;20;p3"/>
          <p:cNvGrpSpPr/>
          <p:nvPr/>
        </p:nvGrpSpPr>
        <p:grpSpPr>
          <a:xfrm>
            <a:off x="0" y="9753176"/>
            <a:ext cx="18288118" cy="534224"/>
            <a:chOff x="0" y="-38100"/>
            <a:chExt cx="4816592" cy="140700"/>
          </a:xfrm>
        </p:grpSpPr>
        <p:sp>
          <p:nvSpPr>
            <p:cNvPr id="21" name="Google Shape;21;p3"/>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22" name="Google Shape;22;p3"/>
            <p:cNvSpPr txBox="1"/>
            <p:nvPr/>
          </p:nvSpPr>
          <p:spPr>
            <a:xfrm>
              <a:off x="0" y="-38100"/>
              <a:ext cx="4816500" cy="14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 name="Google Shape;23;p3"/>
          <p:cNvGrpSpPr/>
          <p:nvPr/>
        </p:nvGrpSpPr>
        <p:grpSpPr>
          <a:xfrm>
            <a:off x="0" y="-144662"/>
            <a:ext cx="18288118" cy="534224"/>
            <a:chOff x="0" y="-38100"/>
            <a:chExt cx="4816592" cy="140700"/>
          </a:xfrm>
        </p:grpSpPr>
        <p:sp>
          <p:nvSpPr>
            <p:cNvPr id="24" name="Google Shape;24;p3"/>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25" name="Google Shape;25;p3"/>
            <p:cNvSpPr txBox="1"/>
            <p:nvPr/>
          </p:nvSpPr>
          <p:spPr>
            <a:xfrm>
              <a:off x="0" y="-38100"/>
              <a:ext cx="4816500" cy="14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 name="Google Shape;26;p3"/>
          <p:cNvSpPr txBox="1"/>
          <p:nvPr>
            <p:ph type="title"/>
          </p:nvPr>
        </p:nvSpPr>
        <p:spPr>
          <a:xfrm>
            <a:off x="5356175" y="709588"/>
            <a:ext cx="12932100" cy="5592600"/>
          </a:xfrm>
          <a:prstGeom prst="rect">
            <a:avLst/>
          </a:prstGeom>
        </p:spPr>
        <p:txBody>
          <a:bodyPr anchorCtr="0" anchor="t" bIns="0" lIns="0" spcFirstLastPara="1" rIns="0" wrap="square" tIns="0">
            <a:noAutofit/>
          </a:bodyPr>
          <a:lstStyle>
            <a:lvl1pPr lvl="0" algn="l">
              <a:spcBef>
                <a:spcPts val="0"/>
              </a:spcBef>
              <a:spcAft>
                <a:spcPts val="0"/>
              </a:spcAft>
              <a:buClr>
                <a:srgbClr val="FAFBFC"/>
              </a:buClr>
              <a:buSzPts val="14000"/>
              <a:buNone/>
              <a:defRPr sz="14000">
                <a:solidFill>
                  <a:srgbClr val="FAFBF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 type="body"/>
          </p:nvPr>
        </p:nvSpPr>
        <p:spPr>
          <a:xfrm>
            <a:off x="5837900" y="7527825"/>
            <a:ext cx="7066800" cy="675900"/>
          </a:xfrm>
          <a:prstGeom prst="rect">
            <a:avLst/>
          </a:prstGeom>
        </p:spPr>
        <p:txBody>
          <a:bodyPr anchorCtr="0" anchor="t" bIns="0" lIns="0" spcFirstLastPara="1" rIns="0" wrap="square" tIns="0">
            <a:noAutofit/>
          </a:bodyPr>
          <a:lstStyle>
            <a:lvl1pPr indent="-533400" lvl="0" marL="457200">
              <a:spcBef>
                <a:spcPts val="640"/>
              </a:spcBef>
              <a:spcAft>
                <a:spcPts val="0"/>
              </a:spcAft>
              <a:buClr>
                <a:srgbClr val="981D13"/>
              </a:buClr>
              <a:buSzPts val="4800"/>
              <a:buChar char="•"/>
              <a:defRPr sz="4800">
                <a:solidFill>
                  <a:srgbClr val="981D13"/>
                </a:solidFill>
              </a:defRPr>
            </a:lvl1pPr>
            <a:lvl2pPr indent="-533400" lvl="1" marL="914400">
              <a:spcBef>
                <a:spcPts val="560"/>
              </a:spcBef>
              <a:spcAft>
                <a:spcPts val="0"/>
              </a:spcAft>
              <a:buClr>
                <a:srgbClr val="981D13"/>
              </a:buClr>
              <a:buSzPts val="4800"/>
              <a:buChar char="–"/>
              <a:defRPr sz="4800">
                <a:solidFill>
                  <a:srgbClr val="981D13"/>
                </a:solidFill>
              </a:defRPr>
            </a:lvl2pPr>
            <a:lvl3pPr indent="-533400" lvl="2" marL="1371600">
              <a:spcBef>
                <a:spcPts val="480"/>
              </a:spcBef>
              <a:spcAft>
                <a:spcPts val="0"/>
              </a:spcAft>
              <a:buClr>
                <a:srgbClr val="981D13"/>
              </a:buClr>
              <a:buSzPts val="4800"/>
              <a:buChar char="•"/>
              <a:defRPr sz="4800">
                <a:solidFill>
                  <a:srgbClr val="981D13"/>
                </a:solidFill>
              </a:defRPr>
            </a:lvl3pPr>
            <a:lvl4pPr indent="-533400" lvl="3" marL="1828800">
              <a:spcBef>
                <a:spcPts val="400"/>
              </a:spcBef>
              <a:spcAft>
                <a:spcPts val="0"/>
              </a:spcAft>
              <a:buClr>
                <a:srgbClr val="981D13"/>
              </a:buClr>
              <a:buSzPts val="4800"/>
              <a:buChar char="–"/>
              <a:defRPr sz="4800">
                <a:solidFill>
                  <a:srgbClr val="981D13"/>
                </a:solidFill>
              </a:defRPr>
            </a:lvl4pPr>
            <a:lvl5pPr indent="-533400" lvl="4" marL="2286000">
              <a:spcBef>
                <a:spcPts val="400"/>
              </a:spcBef>
              <a:spcAft>
                <a:spcPts val="0"/>
              </a:spcAft>
              <a:buClr>
                <a:srgbClr val="981D13"/>
              </a:buClr>
              <a:buSzPts val="4800"/>
              <a:buChar char="»"/>
              <a:defRPr sz="4800">
                <a:solidFill>
                  <a:srgbClr val="981D13"/>
                </a:solidFill>
              </a:defRPr>
            </a:lvl5pPr>
            <a:lvl6pPr indent="-533400" lvl="5" marL="2743200">
              <a:spcBef>
                <a:spcPts val="400"/>
              </a:spcBef>
              <a:spcAft>
                <a:spcPts val="0"/>
              </a:spcAft>
              <a:buClr>
                <a:srgbClr val="981D13"/>
              </a:buClr>
              <a:buSzPts val="4800"/>
              <a:buChar char="•"/>
              <a:defRPr sz="4800">
                <a:solidFill>
                  <a:srgbClr val="981D13"/>
                </a:solidFill>
              </a:defRPr>
            </a:lvl6pPr>
            <a:lvl7pPr indent="-533400" lvl="6" marL="3200400">
              <a:spcBef>
                <a:spcPts val="400"/>
              </a:spcBef>
              <a:spcAft>
                <a:spcPts val="0"/>
              </a:spcAft>
              <a:buClr>
                <a:srgbClr val="981D13"/>
              </a:buClr>
              <a:buSzPts val="4800"/>
              <a:buChar char="•"/>
              <a:defRPr sz="4800">
                <a:solidFill>
                  <a:srgbClr val="981D13"/>
                </a:solidFill>
              </a:defRPr>
            </a:lvl7pPr>
            <a:lvl8pPr indent="-533400" lvl="7" marL="3657600">
              <a:spcBef>
                <a:spcPts val="400"/>
              </a:spcBef>
              <a:spcAft>
                <a:spcPts val="0"/>
              </a:spcAft>
              <a:buClr>
                <a:srgbClr val="981D13"/>
              </a:buClr>
              <a:buSzPts val="4800"/>
              <a:buChar char="•"/>
              <a:defRPr sz="4800">
                <a:solidFill>
                  <a:srgbClr val="981D13"/>
                </a:solidFill>
              </a:defRPr>
            </a:lvl8pPr>
            <a:lvl9pPr indent="-533400" lvl="8" marL="4114800">
              <a:spcBef>
                <a:spcPts val="400"/>
              </a:spcBef>
              <a:spcAft>
                <a:spcPts val="0"/>
              </a:spcAft>
              <a:buClr>
                <a:srgbClr val="981D13"/>
              </a:buClr>
              <a:buSzPts val="4800"/>
              <a:buChar char="•"/>
              <a:defRPr sz="4800">
                <a:solidFill>
                  <a:srgbClr val="981D1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8">
    <p:bg>
      <p:bgPr>
        <a:solidFill>
          <a:srgbClr val="E16358"/>
        </a:solidFill>
      </p:bgPr>
    </p:bg>
    <p:spTree>
      <p:nvGrpSpPr>
        <p:cNvPr id="28" name="Shape 28"/>
        <p:cNvGrpSpPr/>
        <p:nvPr/>
      </p:nvGrpSpPr>
      <p:grpSpPr>
        <a:xfrm>
          <a:off x="0" y="0"/>
          <a:ext cx="0" cy="0"/>
          <a:chOff x="0" y="0"/>
          <a:chExt cx="0" cy="0"/>
        </a:xfrm>
      </p:grpSpPr>
      <p:grpSp>
        <p:nvGrpSpPr>
          <p:cNvPr id="29" name="Google Shape;29;p4"/>
          <p:cNvGrpSpPr/>
          <p:nvPr/>
        </p:nvGrpSpPr>
        <p:grpSpPr>
          <a:xfrm>
            <a:off x="0" y="9753176"/>
            <a:ext cx="18288118" cy="534224"/>
            <a:chOff x="0" y="-38100"/>
            <a:chExt cx="4816592" cy="140700"/>
          </a:xfrm>
        </p:grpSpPr>
        <p:sp>
          <p:nvSpPr>
            <p:cNvPr id="30" name="Google Shape;30;p4"/>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31" name="Google Shape;31;p4"/>
            <p:cNvSpPr txBox="1"/>
            <p:nvPr/>
          </p:nvSpPr>
          <p:spPr>
            <a:xfrm>
              <a:off x="0" y="-38100"/>
              <a:ext cx="4816500" cy="14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 name="Google Shape;32;p4"/>
          <p:cNvGrpSpPr/>
          <p:nvPr/>
        </p:nvGrpSpPr>
        <p:grpSpPr>
          <a:xfrm>
            <a:off x="0" y="-144662"/>
            <a:ext cx="18288118" cy="534224"/>
            <a:chOff x="0" y="-38100"/>
            <a:chExt cx="4816592" cy="140700"/>
          </a:xfrm>
        </p:grpSpPr>
        <p:sp>
          <p:nvSpPr>
            <p:cNvPr id="33" name="Google Shape;33;p4"/>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34" name="Google Shape;34;p4"/>
            <p:cNvSpPr txBox="1"/>
            <p:nvPr/>
          </p:nvSpPr>
          <p:spPr>
            <a:xfrm>
              <a:off x="0" y="-38100"/>
              <a:ext cx="4816500" cy="14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5" name="Google Shape;35;p4"/>
          <p:cNvPicPr preferRelativeResize="0"/>
          <p:nvPr/>
        </p:nvPicPr>
        <p:blipFill>
          <a:blip r:embed="rId2">
            <a:alphaModFix/>
          </a:blip>
          <a:stretch>
            <a:fillRect/>
          </a:stretch>
        </p:blipFill>
        <p:spPr>
          <a:xfrm>
            <a:off x="633825" y="128675"/>
            <a:ext cx="10132299" cy="10158326"/>
          </a:xfrm>
          <a:prstGeom prst="rect">
            <a:avLst/>
          </a:prstGeom>
          <a:noFill/>
          <a:ln>
            <a:noFill/>
          </a:ln>
        </p:spPr>
      </p:pic>
      <p:grpSp>
        <p:nvGrpSpPr>
          <p:cNvPr id="36" name="Google Shape;36;p4"/>
          <p:cNvGrpSpPr/>
          <p:nvPr/>
        </p:nvGrpSpPr>
        <p:grpSpPr>
          <a:xfrm>
            <a:off x="1028700" y="1092255"/>
            <a:ext cx="1985020" cy="1985020"/>
            <a:chOff x="0" y="0"/>
            <a:chExt cx="812800" cy="812800"/>
          </a:xfrm>
        </p:grpSpPr>
        <p:sp>
          <p:nvSpPr>
            <p:cNvPr id="37" name="Google Shape;37;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 name="Google Shape;39;p4"/>
          <p:cNvSpPr txBox="1"/>
          <p:nvPr>
            <p:ph idx="1" type="body"/>
          </p:nvPr>
        </p:nvSpPr>
        <p:spPr>
          <a:xfrm>
            <a:off x="1128863" y="1418763"/>
            <a:ext cx="1784700" cy="1332000"/>
          </a:xfrm>
          <a:prstGeom prst="rect">
            <a:avLst/>
          </a:prstGeom>
        </p:spPr>
        <p:txBody>
          <a:bodyPr anchorCtr="0" anchor="t" bIns="0" lIns="0" spcFirstLastPara="1" rIns="0" wrap="square" tIns="0">
            <a:noAutofit/>
          </a:bodyPr>
          <a:lstStyle>
            <a:lvl1pPr indent="-631825" lvl="0" marL="457200" rtl="0" algn="ctr">
              <a:spcBef>
                <a:spcPts val="640"/>
              </a:spcBef>
              <a:spcAft>
                <a:spcPts val="0"/>
              </a:spcAft>
              <a:buClr>
                <a:srgbClr val="981D13"/>
              </a:buClr>
              <a:buSzPts val="6350"/>
              <a:buChar char="•"/>
              <a:defRPr sz="6350">
                <a:solidFill>
                  <a:srgbClr val="981D13"/>
                </a:solidFill>
              </a:defRPr>
            </a:lvl1pPr>
            <a:lvl2pPr indent="-631825" lvl="1" marL="914400" rtl="0" algn="ctr">
              <a:spcBef>
                <a:spcPts val="560"/>
              </a:spcBef>
              <a:spcAft>
                <a:spcPts val="0"/>
              </a:spcAft>
              <a:buClr>
                <a:srgbClr val="981D13"/>
              </a:buClr>
              <a:buSzPts val="6350"/>
              <a:buChar char="–"/>
              <a:defRPr sz="6350">
                <a:solidFill>
                  <a:srgbClr val="981D13"/>
                </a:solidFill>
              </a:defRPr>
            </a:lvl2pPr>
            <a:lvl3pPr indent="-631825" lvl="2" marL="1371600" rtl="0" algn="ctr">
              <a:spcBef>
                <a:spcPts val="480"/>
              </a:spcBef>
              <a:spcAft>
                <a:spcPts val="0"/>
              </a:spcAft>
              <a:buClr>
                <a:srgbClr val="981D13"/>
              </a:buClr>
              <a:buSzPts val="6350"/>
              <a:buChar char="•"/>
              <a:defRPr sz="6350">
                <a:solidFill>
                  <a:srgbClr val="981D13"/>
                </a:solidFill>
              </a:defRPr>
            </a:lvl3pPr>
            <a:lvl4pPr indent="-631825" lvl="3" marL="1828800" rtl="0" algn="ctr">
              <a:spcBef>
                <a:spcPts val="400"/>
              </a:spcBef>
              <a:spcAft>
                <a:spcPts val="0"/>
              </a:spcAft>
              <a:buClr>
                <a:srgbClr val="981D13"/>
              </a:buClr>
              <a:buSzPts val="6350"/>
              <a:buChar char="–"/>
              <a:defRPr sz="6350">
                <a:solidFill>
                  <a:srgbClr val="981D13"/>
                </a:solidFill>
              </a:defRPr>
            </a:lvl4pPr>
            <a:lvl5pPr indent="-631825" lvl="4" marL="2286000" rtl="0" algn="ctr">
              <a:spcBef>
                <a:spcPts val="400"/>
              </a:spcBef>
              <a:spcAft>
                <a:spcPts val="0"/>
              </a:spcAft>
              <a:buClr>
                <a:srgbClr val="981D13"/>
              </a:buClr>
              <a:buSzPts val="6350"/>
              <a:buChar char="»"/>
              <a:defRPr sz="6350">
                <a:solidFill>
                  <a:srgbClr val="981D13"/>
                </a:solidFill>
              </a:defRPr>
            </a:lvl5pPr>
            <a:lvl6pPr indent="-631825" lvl="5" marL="2743200" rtl="0" algn="ctr">
              <a:spcBef>
                <a:spcPts val="400"/>
              </a:spcBef>
              <a:spcAft>
                <a:spcPts val="0"/>
              </a:spcAft>
              <a:buClr>
                <a:srgbClr val="981D13"/>
              </a:buClr>
              <a:buSzPts val="6350"/>
              <a:buChar char="•"/>
              <a:defRPr sz="6350">
                <a:solidFill>
                  <a:srgbClr val="981D13"/>
                </a:solidFill>
              </a:defRPr>
            </a:lvl6pPr>
            <a:lvl7pPr indent="-631825" lvl="6" marL="3200400" rtl="0" algn="ctr">
              <a:spcBef>
                <a:spcPts val="400"/>
              </a:spcBef>
              <a:spcAft>
                <a:spcPts val="0"/>
              </a:spcAft>
              <a:buClr>
                <a:srgbClr val="981D13"/>
              </a:buClr>
              <a:buSzPts val="6350"/>
              <a:buChar char="•"/>
              <a:defRPr sz="6350">
                <a:solidFill>
                  <a:srgbClr val="981D13"/>
                </a:solidFill>
              </a:defRPr>
            </a:lvl7pPr>
            <a:lvl8pPr indent="-631825" lvl="7" marL="3657600" rtl="0" algn="ctr">
              <a:spcBef>
                <a:spcPts val="400"/>
              </a:spcBef>
              <a:spcAft>
                <a:spcPts val="0"/>
              </a:spcAft>
              <a:buClr>
                <a:srgbClr val="981D13"/>
              </a:buClr>
              <a:buSzPts val="6350"/>
              <a:buChar char="•"/>
              <a:defRPr sz="6350">
                <a:solidFill>
                  <a:srgbClr val="981D13"/>
                </a:solidFill>
              </a:defRPr>
            </a:lvl8pPr>
            <a:lvl9pPr indent="-631825" lvl="8" marL="4114800" rtl="0" algn="ctr">
              <a:spcBef>
                <a:spcPts val="400"/>
              </a:spcBef>
              <a:spcAft>
                <a:spcPts val="0"/>
              </a:spcAft>
              <a:buClr>
                <a:srgbClr val="981D13"/>
              </a:buClr>
              <a:buSzPts val="6350"/>
              <a:buChar char="•"/>
              <a:defRPr sz="6350">
                <a:solidFill>
                  <a:srgbClr val="981D13"/>
                </a:solidFill>
              </a:defRPr>
            </a:lvl9pPr>
          </a:lstStyle>
          <a:p/>
        </p:txBody>
      </p:sp>
      <p:sp>
        <p:nvSpPr>
          <p:cNvPr id="40" name="Google Shape;40;p4"/>
          <p:cNvSpPr txBox="1"/>
          <p:nvPr>
            <p:ph type="title"/>
          </p:nvPr>
        </p:nvSpPr>
        <p:spPr>
          <a:xfrm>
            <a:off x="9996850" y="1767025"/>
            <a:ext cx="7547700" cy="3886500"/>
          </a:xfrm>
          <a:prstGeom prst="rect">
            <a:avLst/>
          </a:prstGeom>
        </p:spPr>
        <p:txBody>
          <a:bodyPr anchorCtr="0" anchor="t" bIns="0" lIns="0" spcFirstLastPara="1" rIns="0" wrap="square" tIns="0">
            <a:noAutofit/>
          </a:bodyPr>
          <a:lstStyle>
            <a:lvl1pPr lvl="0" rtl="0" algn="l">
              <a:spcBef>
                <a:spcPts val="0"/>
              </a:spcBef>
              <a:spcAft>
                <a:spcPts val="0"/>
              </a:spcAft>
              <a:buClr>
                <a:srgbClr val="FAFBFC"/>
              </a:buClr>
              <a:buSzPts val="8750"/>
              <a:buNone/>
              <a:defRPr>
                <a:solidFill>
                  <a:srgbClr val="FAFBFC"/>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 name="Google Shape;41;p4"/>
          <p:cNvSpPr txBox="1"/>
          <p:nvPr>
            <p:ph idx="2" type="body"/>
          </p:nvPr>
        </p:nvSpPr>
        <p:spPr>
          <a:xfrm>
            <a:off x="9996850" y="6228550"/>
            <a:ext cx="7854900" cy="2497500"/>
          </a:xfrm>
          <a:prstGeom prst="rect">
            <a:avLst/>
          </a:prstGeom>
        </p:spPr>
        <p:txBody>
          <a:bodyPr anchorCtr="0" anchor="t" bIns="0" lIns="0" spcFirstLastPara="1" rIns="0" wrap="square" tIns="0">
            <a:noAutofit/>
          </a:bodyPr>
          <a:lstStyle>
            <a:lvl1pPr indent="-381000" lvl="0" marL="457200" rtl="0">
              <a:spcBef>
                <a:spcPts val="640"/>
              </a:spcBef>
              <a:spcAft>
                <a:spcPts val="0"/>
              </a:spcAft>
              <a:buClr>
                <a:srgbClr val="FAFBFC"/>
              </a:buClr>
              <a:buSzPts val="2400"/>
              <a:buChar char="•"/>
              <a:defRPr sz="2400">
                <a:solidFill>
                  <a:srgbClr val="FAFBFC"/>
                </a:solidFill>
              </a:defRPr>
            </a:lvl1pPr>
            <a:lvl2pPr indent="-381000" lvl="1" marL="914400" rtl="0">
              <a:spcBef>
                <a:spcPts val="560"/>
              </a:spcBef>
              <a:spcAft>
                <a:spcPts val="0"/>
              </a:spcAft>
              <a:buClr>
                <a:srgbClr val="FAFBFC"/>
              </a:buClr>
              <a:buSzPts val="2400"/>
              <a:buChar char="–"/>
              <a:defRPr sz="2400">
                <a:solidFill>
                  <a:srgbClr val="FAFBFC"/>
                </a:solidFill>
              </a:defRPr>
            </a:lvl2pPr>
            <a:lvl3pPr indent="-381000" lvl="2" marL="1371600" rtl="0">
              <a:spcBef>
                <a:spcPts val="480"/>
              </a:spcBef>
              <a:spcAft>
                <a:spcPts val="0"/>
              </a:spcAft>
              <a:buClr>
                <a:srgbClr val="FAFBFC"/>
              </a:buClr>
              <a:buSzPts val="2400"/>
              <a:buChar char="•"/>
              <a:defRPr sz="2400">
                <a:solidFill>
                  <a:srgbClr val="FAFBFC"/>
                </a:solidFill>
              </a:defRPr>
            </a:lvl3pPr>
            <a:lvl4pPr indent="-381000" lvl="3" marL="1828800" rtl="0">
              <a:spcBef>
                <a:spcPts val="400"/>
              </a:spcBef>
              <a:spcAft>
                <a:spcPts val="0"/>
              </a:spcAft>
              <a:buClr>
                <a:srgbClr val="FAFBFC"/>
              </a:buClr>
              <a:buSzPts val="2400"/>
              <a:buChar char="–"/>
              <a:defRPr sz="2400">
                <a:solidFill>
                  <a:srgbClr val="FAFBFC"/>
                </a:solidFill>
              </a:defRPr>
            </a:lvl4pPr>
            <a:lvl5pPr indent="-381000" lvl="4" marL="2286000" rtl="0">
              <a:spcBef>
                <a:spcPts val="400"/>
              </a:spcBef>
              <a:spcAft>
                <a:spcPts val="0"/>
              </a:spcAft>
              <a:buClr>
                <a:srgbClr val="FAFBFC"/>
              </a:buClr>
              <a:buSzPts val="2400"/>
              <a:buChar char="»"/>
              <a:defRPr sz="2400">
                <a:solidFill>
                  <a:srgbClr val="FAFBFC"/>
                </a:solidFill>
              </a:defRPr>
            </a:lvl5pPr>
            <a:lvl6pPr indent="-381000" lvl="5" marL="2743200" rtl="0">
              <a:spcBef>
                <a:spcPts val="400"/>
              </a:spcBef>
              <a:spcAft>
                <a:spcPts val="0"/>
              </a:spcAft>
              <a:buClr>
                <a:srgbClr val="FAFBFC"/>
              </a:buClr>
              <a:buSzPts val="2400"/>
              <a:buChar char="•"/>
              <a:defRPr sz="2400">
                <a:solidFill>
                  <a:srgbClr val="FAFBFC"/>
                </a:solidFill>
              </a:defRPr>
            </a:lvl6pPr>
            <a:lvl7pPr indent="-381000" lvl="6" marL="3200400" rtl="0">
              <a:spcBef>
                <a:spcPts val="400"/>
              </a:spcBef>
              <a:spcAft>
                <a:spcPts val="0"/>
              </a:spcAft>
              <a:buClr>
                <a:srgbClr val="FAFBFC"/>
              </a:buClr>
              <a:buSzPts val="2400"/>
              <a:buChar char="•"/>
              <a:defRPr sz="2400">
                <a:solidFill>
                  <a:srgbClr val="FAFBFC"/>
                </a:solidFill>
              </a:defRPr>
            </a:lvl7pPr>
            <a:lvl8pPr indent="-381000" lvl="7" marL="3657600" rtl="0">
              <a:spcBef>
                <a:spcPts val="400"/>
              </a:spcBef>
              <a:spcAft>
                <a:spcPts val="0"/>
              </a:spcAft>
              <a:buClr>
                <a:srgbClr val="FAFBFC"/>
              </a:buClr>
              <a:buSzPts val="2400"/>
              <a:buChar char="•"/>
              <a:defRPr sz="2400">
                <a:solidFill>
                  <a:srgbClr val="FAFBFC"/>
                </a:solidFill>
              </a:defRPr>
            </a:lvl8pPr>
            <a:lvl9pPr indent="-381000" lvl="8" marL="4114800" rtl="0">
              <a:spcBef>
                <a:spcPts val="400"/>
              </a:spcBef>
              <a:spcAft>
                <a:spcPts val="0"/>
              </a:spcAft>
              <a:buClr>
                <a:srgbClr val="FAFBFC"/>
              </a:buClr>
              <a:buSzPts val="2400"/>
              <a:buChar char="•"/>
              <a:defRPr sz="2400">
                <a:solidFill>
                  <a:srgbClr val="FAFBFC"/>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8_1">
    <p:bg>
      <p:bgPr>
        <a:solidFill>
          <a:srgbClr val="E16358"/>
        </a:solidFill>
      </p:bgPr>
    </p:bg>
    <p:spTree>
      <p:nvGrpSpPr>
        <p:cNvPr id="42" name="Shape 42"/>
        <p:cNvGrpSpPr/>
        <p:nvPr/>
      </p:nvGrpSpPr>
      <p:grpSpPr>
        <a:xfrm>
          <a:off x="0" y="0"/>
          <a:ext cx="0" cy="0"/>
          <a:chOff x="0" y="0"/>
          <a:chExt cx="0" cy="0"/>
        </a:xfrm>
      </p:grpSpPr>
      <p:grpSp>
        <p:nvGrpSpPr>
          <p:cNvPr id="43" name="Google Shape;43;p5"/>
          <p:cNvGrpSpPr/>
          <p:nvPr/>
        </p:nvGrpSpPr>
        <p:grpSpPr>
          <a:xfrm>
            <a:off x="0" y="9753176"/>
            <a:ext cx="18288118" cy="534224"/>
            <a:chOff x="0" y="-38100"/>
            <a:chExt cx="4816592" cy="140700"/>
          </a:xfrm>
        </p:grpSpPr>
        <p:sp>
          <p:nvSpPr>
            <p:cNvPr id="44" name="Google Shape;44;p5"/>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45" name="Google Shape;45;p5"/>
            <p:cNvSpPr txBox="1"/>
            <p:nvPr/>
          </p:nvSpPr>
          <p:spPr>
            <a:xfrm>
              <a:off x="0" y="-38100"/>
              <a:ext cx="4816500" cy="14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 name="Google Shape;46;p5"/>
          <p:cNvGrpSpPr/>
          <p:nvPr/>
        </p:nvGrpSpPr>
        <p:grpSpPr>
          <a:xfrm>
            <a:off x="0" y="-144662"/>
            <a:ext cx="18288118" cy="534224"/>
            <a:chOff x="0" y="-38100"/>
            <a:chExt cx="4816592" cy="140700"/>
          </a:xfrm>
        </p:grpSpPr>
        <p:sp>
          <p:nvSpPr>
            <p:cNvPr id="47" name="Google Shape;47;p5"/>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48" name="Google Shape;48;p5"/>
            <p:cNvSpPr txBox="1"/>
            <p:nvPr/>
          </p:nvSpPr>
          <p:spPr>
            <a:xfrm>
              <a:off x="0" y="-38100"/>
              <a:ext cx="4816500" cy="14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9" name="Google Shape;49;p5"/>
          <p:cNvPicPr preferRelativeResize="0"/>
          <p:nvPr/>
        </p:nvPicPr>
        <p:blipFill>
          <a:blip r:embed="rId2">
            <a:alphaModFix/>
          </a:blip>
          <a:stretch>
            <a:fillRect/>
          </a:stretch>
        </p:blipFill>
        <p:spPr>
          <a:xfrm>
            <a:off x="-338000" y="-430175"/>
            <a:ext cx="16838973" cy="11617901"/>
          </a:xfrm>
          <a:prstGeom prst="rect">
            <a:avLst/>
          </a:prstGeom>
          <a:noFill/>
          <a:ln>
            <a:noFill/>
          </a:ln>
        </p:spPr>
      </p:pic>
      <p:sp>
        <p:nvSpPr>
          <p:cNvPr id="50" name="Google Shape;50;p5"/>
          <p:cNvSpPr txBox="1"/>
          <p:nvPr>
            <p:ph type="title"/>
          </p:nvPr>
        </p:nvSpPr>
        <p:spPr>
          <a:xfrm>
            <a:off x="8517300" y="906700"/>
            <a:ext cx="9770700" cy="2697000"/>
          </a:xfrm>
          <a:prstGeom prst="rect">
            <a:avLst/>
          </a:prstGeom>
        </p:spPr>
        <p:txBody>
          <a:bodyPr anchorCtr="0" anchor="t" bIns="0" lIns="0" spcFirstLastPara="1" rIns="0" wrap="square" tIns="0">
            <a:noAutofit/>
          </a:bodyPr>
          <a:lstStyle>
            <a:lvl1pPr lvl="0" rtl="0">
              <a:spcBef>
                <a:spcPts val="0"/>
              </a:spcBef>
              <a:spcAft>
                <a:spcPts val="0"/>
              </a:spcAft>
              <a:buClr>
                <a:srgbClr val="FAFBFC"/>
              </a:buClr>
              <a:buSzPts val="8750"/>
              <a:buNone/>
              <a:defRPr>
                <a:solidFill>
                  <a:srgbClr val="FAFBFC"/>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1" name="Google Shape;51;p5"/>
          <p:cNvSpPr txBox="1"/>
          <p:nvPr>
            <p:ph idx="1" type="body"/>
          </p:nvPr>
        </p:nvSpPr>
        <p:spPr>
          <a:xfrm>
            <a:off x="9320950" y="4262075"/>
            <a:ext cx="7854900" cy="2497500"/>
          </a:xfrm>
          <a:prstGeom prst="rect">
            <a:avLst/>
          </a:prstGeom>
        </p:spPr>
        <p:txBody>
          <a:bodyPr anchorCtr="0" anchor="t" bIns="0" lIns="0" spcFirstLastPara="1" rIns="0" wrap="square" tIns="0">
            <a:noAutofit/>
          </a:bodyPr>
          <a:lstStyle>
            <a:lvl1pPr indent="-381000" lvl="0" marL="457200" rtl="0" algn="ctr">
              <a:lnSpc>
                <a:spcPct val="200000"/>
              </a:lnSpc>
              <a:spcBef>
                <a:spcPts val="640"/>
              </a:spcBef>
              <a:spcAft>
                <a:spcPts val="0"/>
              </a:spcAft>
              <a:buClr>
                <a:srgbClr val="FAFBFC"/>
              </a:buClr>
              <a:buSzPts val="2400"/>
              <a:buChar char="•"/>
              <a:defRPr sz="2400">
                <a:solidFill>
                  <a:srgbClr val="FAFBFC"/>
                </a:solidFill>
              </a:defRPr>
            </a:lvl1pPr>
            <a:lvl2pPr indent="-381000" lvl="1" marL="914400" rtl="0" algn="ctr">
              <a:lnSpc>
                <a:spcPct val="200000"/>
              </a:lnSpc>
              <a:spcBef>
                <a:spcPts val="560"/>
              </a:spcBef>
              <a:spcAft>
                <a:spcPts val="0"/>
              </a:spcAft>
              <a:buClr>
                <a:srgbClr val="FAFBFC"/>
              </a:buClr>
              <a:buSzPts val="2400"/>
              <a:buChar char="–"/>
              <a:defRPr sz="2400">
                <a:solidFill>
                  <a:srgbClr val="FAFBFC"/>
                </a:solidFill>
              </a:defRPr>
            </a:lvl2pPr>
            <a:lvl3pPr indent="-381000" lvl="2" marL="1371600" rtl="0" algn="ctr">
              <a:lnSpc>
                <a:spcPct val="200000"/>
              </a:lnSpc>
              <a:spcBef>
                <a:spcPts val="480"/>
              </a:spcBef>
              <a:spcAft>
                <a:spcPts val="0"/>
              </a:spcAft>
              <a:buClr>
                <a:srgbClr val="FAFBFC"/>
              </a:buClr>
              <a:buSzPts val="2400"/>
              <a:buChar char="•"/>
              <a:defRPr sz="2400">
                <a:solidFill>
                  <a:srgbClr val="FAFBFC"/>
                </a:solidFill>
              </a:defRPr>
            </a:lvl3pPr>
            <a:lvl4pPr indent="-381000" lvl="3" marL="1828800" rtl="0" algn="ctr">
              <a:lnSpc>
                <a:spcPct val="200000"/>
              </a:lnSpc>
              <a:spcBef>
                <a:spcPts val="400"/>
              </a:spcBef>
              <a:spcAft>
                <a:spcPts val="0"/>
              </a:spcAft>
              <a:buClr>
                <a:srgbClr val="FAFBFC"/>
              </a:buClr>
              <a:buSzPts val="2400"/>
              <a:buChar char="–"/>
              <a:defRPr sz="2400">
                <a:solidFill>
                  <a:srgbClr val="FAFBFC"/>
                </a:solidFill>
              </a:defRPr>
            </a:lvl4pPr>
            <a:lvl5pPr indent="-381000" lvl="4" marL="2286000" rtl="0" algn="ctr">
              <a:lnSpc>
                <a:spcPct val="200000"/>
              </a:lnSpc>
              <a:spcBef>
                <a:spcPts val="400"/>
              </a:spcBef>
              <a:spcAft>
                <a:spcPts val="0"/>
              </a:spcAft>
              <a:buClr>
                <a:srgbClr val="FAFBFC"/>
              </a:buClr>
              <a:buSzPts val="2400"/>
              <a:buChar char="»"/>
              <a:defRPr sz="2400">
                <a:solidFill>
                  <a:srgbClr val="FAFBFC"/>
                </a:solidFill>
              </a:defRPr>
            </a:lvl5pPr>
            <a:lvl6pPr indent="-381000" lvl="5" marL="2743200" rtl="0" algn="ctr">
              <a:lnSpc>
                <a:spcPct val="200000"/>
              </a:lnSpc>
              <a:spcBef>
                <a:spcPts val="400"/>
              </a:spcBef>
              <a:spcAft>
                <a:spcPts val="0"/>
              </a:spcAft>
              <a:buClr>
                <a:srgbClr val="FAFBFC"/>
              </a:buClr>
              <a:buSzPts val="2400"/>
              <a:buChar char="•"/>
              <a:defRPr sz="2400">
                <a:solidFill>
                  <a:srgbClr val="FAFBFC"/>
                </a:solidFill>
              </a:defRPr>
            </a:lvl6pPr>
            <a:lvl7pPr indent="-381000" lvl="6" marL="3200400" rtl="0" algn="ctr">
              <a:lnSpc>
                <a:spcPct val="200000"/>
              </a:lnSpc>
              <a:spcBef>
                <a:spcPts val="400"/>
              </a:spcBef>
              <a:spcAft>
                <a:spcPts val="0"/>
              </a:spcAft>
              <a:buClr>
                <a:srgbClr val="FAFBFC"/>
              </a:buClr>
              <a:buSzPts val="2400"/>
              <a:buChar char="•"/>
              <a:defRPr sz="2400">
                <a:solidFill>
                  <a:srgbClr val="FAFBFC"/>
                </a:solidFill>
              </a:defRPr>
            </a:lvl7pPr>
            <a:lvl8pPr indent="-381000" lvl="7" marL="3657600" rtl="0" algn="ctr">
              <a:lnSpc>
                <a:spcPct val="200000"/>
              </a:lnSpc>
              <a:spcBef>
                <a:spcPts val="400"/>
              </a:spcBef>
              <a:spcAft>
                <a:spcPts val="0"/>
              </a:spcAft>
              <a:buClr>
                <a:srgbClr val="FAFBFC"/>
              </a:buClr>
              <a:buSzPts val="2400"/>
              <a:buChar char="•"/>
              <a:defRPr sz="2400">
                <a:solidFill>
                  <a:srgbClr val="FAFBFC"/>
                </a:solidFill>
              </a:defRPr>
            </a:lvl8pPr>
            <a:lvl9pPr indent="-381000" lvl="8" marL="4114800" rtl="0" algn="ctr">
              <a:lnSpc>
                <a:spcPct val="200000"/>
              </a:lnSpc>
              <a:spcBef>
                <a:spcPts val="400"/>
              </a:spcBef>
              <a:spcAft>
                <a:spcPts val="0"/>
              </a:spcAft>
              <a:buClr>
                <a:srgbClr val="FAFBFC"/>
              </a:buClr>
              <a:buSzPts val="2400"/>
              <a:buChar char="•"/>
              <a:defRPr sz="2400">
                <a:solidFill>
                  <a:srgbClr val="FAFBFC"/>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52" name="Shape 52"/>
        <p:cNvGrpSpPr/>
        <p:nvPr/>
      </p:nvGrpSpPr>
      <p:grpSpPr>
        <a:xfrm>
          <a:off x="0" y="0"/>
          <a:ext cx="0" cy="0"/>
          <a:chOff x="0" y="0"/>
          <a:chExt cx="0" cy="0"/>
        </a:xfrm>
      </p:grpSpPr>
      <p:cxnSp>
        <p:nvCxnSpPr>
          <p:cNvPr id="53" name="Google Shape;53;p6"/>
          <p:cNvCxnSpPr/>
          <p:nvPr/>
        </p:nvCxnSpPr>
        <p:spPr>
          <a:xfrm>
            <a:off x="6112478" y="3281906"/>
            <a:ext cx="0" cy="10776000"/>
          </a:xfrm>
          <a:prstGeom prst="straightConnector1">
            <a:avLst/>
          </a:prstGeom>
          <a:noFill/>
          <a:ln cap="flat" cmpd="sng" w="38100">
            <a:solidFill>
              <a:srgbClr val="981D13"/>
            </a:solidFill>
            <a:prstDash val="dash"/>
            <a:round/>
            <a:headEnd len="sm" w="sm" type="none"/>
            <a:tailEnd len="sm" w="sm" type="none"/>
          </a:ln>
        </p:spPr>
      </p:cxnSp>
      <p:sp>
        <p:nvSpPr>
          <p:cNvPr id="54" name="Google Shape;54;p6"/>
          <p:cNvSpPr/>
          <p:nvPr/>
        </p:nvSpPr>
        <p:spPr>
          <a:xfrm>
            <a:off x="1348430" y="3324565"/>
            <a:ext cx="3628775" cy="3637869"/>
          </a:xfrm>
          <a:custGeom>
            <a:rect b="b" l="l" r="r" t="t"/>
            <a:pathLst>
              <a:path extrusionOk="0" h="3637869" w="3628775">
                <a:moveTo>
                  <a:pt x="0" y="0"/>
                </a:moveTo>
                <a:lnTo>
                  <a:pt x="3628775" y="0"/>
                </a:lnTo>
                <a:lnTo>
                  <a:pt x="3628775" y="3637870"/>
                </a:lnTo>
                <a:lnTo>
                  <a:pt x="0" y="3637870"/>
                </a:lnTo>
                <a:lnTo>
                  <a:pt x="0" y="0"/>
                </a:lnTo>
                <a:close/>
              </a:path>
            </a:pathLst>
          </a:custGeom>
          <a:blipFill rotWithShape="1">
            <a:blip r:embed="rId2">
              <a:alphaModFix/>
            </a:blip>
            <a:stretch>
              <a:fillRect b="0" l="0" r="0" t="0"/>
            </a:stretch>
          </a:blipFill>
          <a:ln>
            <a:noFill/>
          </a:ln>
        </p:spPr>
      </p:sp>
      <p:cxnSp>
        <p:nvCxnSpPr>
          <p:cNvPr id="55" name="Google Shape;55;p6"/>
          <p:cNvCxnSpPr/>
          <p:nvPr/>
        </p:nvCxnSpPr>
        <p:spPr>
          <a:xfrm>
            <a:off x="12175522" y="3281906"/>
            <a:ext cx="0" cy="10776000"/>
          </a:xfrm>
          <a:prstGeom prst="straightConnector1">
            <a:avLst/>
          </a:prstGeom>
          <a:noFill/>
          <a:ln cap="flat" cmpd="sng" w="38100">
            <a:solidFill>
              <a:srgbClr val="981D13"/>
            </a:solidFill>
            <a:prstDash val="dash"/>
            <a:round/>
            <a:headEnd len="sm" w="sm" type="none"/>
            <a:tailEnd len="sm" w="sm" type="none"/>
          </a:ln>
        </p:spPr>
      </p:cxnSp>
      <p:sp>
        <p:nvSpPr>
          <p:cNvPr id="56" name="Google Shape;56;p6"/>
          <p:cNvSpPr/>
          <p:nvPr/>
        </p:nvSpPr>
        <p:spPr>
          <a:xfrm>
            <a:off x="8058722" y="3086100"/>
            <a:ext cx="2170557" cy="4114800"/>
          </a:xfrm>
          <a:custGeom>
            <a:rect b="b" l="l" r="r" t="t"/>
            <a:pathLst>
              <a:path extrusionOk="0" h="4114800" w="2170557">
                <a:moveTo>
                  <a:pt x="0" y="0"/>
                </a:moveTo>
                <a:lnTo>
                  <a:pt x="2170556" y="0"/>
                </a:lnTo>
                <a:lnTo>
                  <a:pt x="2170556" y="4114800"/>
                </a:lnTo>
                <a:lnTo>
                  <a:pt x="0" y="4114800"/>
                </a:lnTo>
                <a:lnTo>
                  <a:pt x="0" y="0"/>
                </a:lnTo>
                <a:close/>
              </a:path>
            </a:pathLst>
          </a:custGeom>
          <a:blipFill rotWithShape="1">
            <a:blip r:embed="rId3">
              <a:alphaModFix/>
            </a:blip>
            <a:stretch>
              <a:fillRect b="0" l="0" r="0" t="0"/>
            </a:stretch>
          </a:blipFill>
          <a:ln>
            <a:noFill/>
          </a:ln>
        </p:spPr>
      </p:sp>
      <p:sp>
        <p:nvSpPr>
          <p:cNvPr id="57" name="Google Shape;57;p6"/>
          <p:cNvSpPr/>
          <p:nvPr/>
        </p:nvSpPr>
        <p:spPr>
          <a:xfrm>
            <a:off x="13308997" y="3449117"/>
            <a:ext cx="3401523" cy="3388767"/>
          </a:xfrm>
          <a:custGeom>
            <a:rect b="b" l="l" r="r" t="t"/>
            <a:pathLst>
              <a:path extrusionOk="0" h="3388767" w="3401523">
                <a:moveTo>
                  <a:pt x="0" y="0"/>
                </a:moveTo>
                <a:lnTo>
                  <a:pt x="3401522" y="0"/>
                </a:lnTo>
                <a:lnTo>
                  <a:pt x="3401522" y="3388766"/>
                </a:lnTo>
                <a:lnTo>
                  <a:pt x="0" y="3388766"/>
                </a:lnTo>
                <a:lnTo>
                  <a:pt x="0" y="0"/>
                </a:lnTo>
                <a:close/>
              </a:path>
            </a:pathLst>
          </a:custGeom>
          <a:blipFill rotWithShape="1">
            <a:blip r:embed="rId4">
              <a:alphaModFix/>
            </a:blip>
            <a:stretch>
              <a:fillRect b="0" l="0" r="0" t="0"/>
            </a:stretch>
          </a:blipFill>
          <a:ln>
            <a:noFill/>
          </a:ln>
        </p:spPr>
      </p:sp>
      <p:grpSp>
        <p:nvGrpSpPr>
          <p:cNvPr id="58" name="Google Shape;58;p6"/>
          <p:cNvGrpSpPr/>
          <p:nvPr/>
        </p:nvGrpSpPr>
        <p:grpSpPr>
          <a:xfrm>
            <a:off x="0" y="1196671"/>
            <a:ext cx="6112575" cy="401256"/>
            <a:chOff x="0" y="127000"/>
            <a:chExt cx="8150100" cy="535008"/>
          </a:xfrm>
        </p:grpSpPr>
        <p:cxnSp>
          <p:nvCxnSpPr>
            <p:cNvPr id="59" name="Google Shape;59;p6"/>
            <p:cNvCxnSpPr/>
            <p:nvPr/>
          </p:nvCxnSpPr>
          <p:spPr>
            <a:xfrm>
              <a:off x="0" y="662008"/>
              <a:ext cx="8150100" cy="0"/>
            </a:xfrm>
            <a:prstGeom prst="straightConnector1">
              <a:avLst/>
            </a:prstGeom>
            <a:noFill/>
            <a:ln cap="flat" cmpd="sng" w="254000">
              <a:solidFill>
                <a:srgbClr val="981D13"/>
              </a:solidFill>
              <a:prstDash val="solid"/>
              <a:round/>
              <a:headEnd len="sm" w="sm" type="none"/>
              <a:tailEnd len="sm" w="sm" type="none"/>
            </a:ln>
          </p:spPr>
        </p:cxnSp>
        <p:cxnSp>
          <p:nvCxnSpPr>
            <p:cNvPr id="60" name="Google Shape;60;p6"/>
            <p:cNvCxnSpPr/>
            <p:nvPr/>
          </p:nvCxnSpPr>
          <p:spPr>
            <a:xfrm>
              <a:off x="0" y="127000"/>
              <a:ext cx="8150100" cy="0"/>
            </a:xfrm>
            <a:prstGeom prst="straightConnector1">
              <a:avLst/>
            </a:prstGeom>
            <a:noFill/>
            <a:ln cap="flat" cmpd="sng" w="254000">
              <a:solidFill>
                <a:srgbClr val="981D13"/>
              </a:solidFill>
              <a:prstDash val="solid"/>
              <a:round/>
              <a:headEnd len="sm" w="sm" type="none"/>
              <a:tailEnd len="sm" w="sm" type="none"/>
            </a:ln>
          </p:spPr>
        </p:cxnSp>
      </p:grpSp>
      <p:grpSp>
        <p:nvGrpSpPr>
          <p:cNvPr id="61" name="Google Shape;61;p6"/>
          <p:cNvGrpSpPr/>
          <p:nvPr/>
        </p:nvGrpSpPr>
        <p:grpSpPr>
          <a:xfrm>
            <a:off x="12175522" y="1196671"/>
            <a:ext cx="6112575" cy="401256"/>
            <a:chOff x="0" y="127000"/>
            <a:chExt cx="8150100" cy="535008"/>
          </a:xfrm>
        </p:grpSpPr>
        <p:cxnSp>
          <p:nvCxnSpPr>
            <p:cNvPr id="62" name="Google Shape;62;p6"/>
            <p:cNvCxnSpPr/>
            <p:nvPr/>
          </p:nvCxnSpPr>
          <p:spPr>
            <a:xfrm>
              <a:off x="0" y="662008"/>
              <a:ext cx="8150100" cy="0"/>
            </a:xfrm>
            <a:prstGeom prst="straightConnector1">
              <a:avLst/>
            </a:prstGeom>
            <a:noFill/>
            <a:ln cap="flat" cmpd="sng" w="254000">
              <a:solidFill>
                <a:srgbClr val="981D13"/>
              </a:solidFill>
              <a:prstDash val="solid"/>
              <a:round/>
              <a:headEnd len="sm" w="sm" type="none"/>
              <a:tailEnd len="sm" w="sm" type="none"/>
            </a:ln>
          </p:spPr>
        </p:cxnSp>
        <p:cxnSp>
          <p:nvCxnSpPr>
            <p:cNvPr id="63" name="Google Shape;63;p6"/>
            <p:cNvCxnSpPr/>
            <p:nvPr/>
          </p:nvCxnSpPr>
          <p:spPr>
            <a:xfrm>
              <a:off x="0" y="127000"/>
              <a:ext cx="8150100" cy="0"/>
            </a:xfrm>
            <a:prstGeom prst="straightConnector1">
              <a:avLst/>
            </a:prstGeom>
            <a:noFill/>
            <a:ln cap="flat" cmpd="sng" w="254000">
              <a:solidFill>
                <a:srgbClr val="981D13"/>
              </a:solidFill>
              <a:prstDash val="solid"/>
              <a:round/>
              <a:headEnd len="sm" w="sm" type="none"/>
              <a:tailEnd len="sm" w="sm" type="none"/>
            </a:ln>
          </p:spPr>
        </p:cxnSp>
      </p:grpSp>
      <p:sp>
        <p:nvSpPr>
          <p:cNvPr id="64" name="Google Shape;64;p6"/>
          <p:cNvSpPr txBox="1"/>
          <p:nvPr>
            <p:ph type="title"/>
          </p:nvPr>
        </p:nvSpPr>
        <p:spPr>
          <a:xfrm>
            <a:off x="6087800" y="798875"/>
            <a:ext cx="6112500" cy="1536300"/>
          </a:xfrm>
          <a:prstGeom prst="rect">
            <a:avLst/>
          </a:prstGeom>
        </p:spPr>
        <p:txBody>
          <a:bodyPr anchorCtr="0" anchor="t" bIns="0" lIns="0" spcFirstLastPara="1" rIns="0" wrap="square" tIns="0">
            <a:noAutofit/>
          </a:bodyPr>
          <a:lstStyle>
            <a:lvl1pPr lvl="0">
              <a:spcBef>
                <a:spcPts val="0"/>
              </a:spcBef>
              <a:spcAft>
                <a:spcPts val="0"/>
              </a:spcAft>
              <a:buSzPts val="87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6"/>
          <p:cNvSpPr txBox="1"/>
          <p:nvPr>
            <p:ph idx="1" type="subTitle"/>
          </p:nvPr>
        </p:nvSpPr>
        <p:spPr>
          <a:xfrm>
            <a:off x="1167575" y="7404925"/>
            <a:ext cx="3792600" cy="632100"/>
          </a:xfrm>
          <a:prstGeom prst="rect">
            <a:avLst/>
          </a:prstGeom>
        </p:spPr>
        <p:txBody>
          <a:bodyPr anchorCtr="0" anchor="t" bIns="0" lIns="0" spcFirstLastPara="1" rIns="0" wrap="square" tIns="0">
            <a:noAutofit/>
          </a:bodyPr>
          <a:lstStyle>
            <a:lvl1pPr lvl="0" algn="ctr">
              <a:spcBef>
                <a:spcPts val="640"/>
              </a:spcBef>
              <a:spcAft>
                <a:spcPts val="0"/>
              </a:spcAft>
              <a:buSzPts val="3200"/>
              <a:buNone/>
              <a:defRPr sz="320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66" name="Google Shape;66;p6"/>
          <p:cNvSpPr txBox="1"/>
          <p:nvPr>
            <p:ph idx="2" type="body"/>
          </p:nvPr>
        </p:nvSpPr>
        <p:spPr>
          <a:xfrm>
            <a:off x="1355588" y="8849025"/>
            <a:ext cx="3401400" cy="775800"/>
          </a:xfrm>
          <a:prstGeom prst="rect">
            <a:avLst/>
          </a:prstGeom>
        </p:spPr>
        <p:txBody>
          <a:bodyPr anchorCtr="0" anchor="t" bIns="0" lIns="0" spcFirstLastPara="1" rIns="0" wrap="square" tIns="0">
            <a:noAutofit/>
          </a:bodyPr>
          <a:lstStyle>
            <a:lvl1pPr indent="-361950" lvl="0" marL="457200" algn="ctr">
              <a:spcBef>
                <a:spcPts val="640"/>
              </a:spcBef>
              <a:spcAft>
                <a:spcPts val="0"/>
              </a:spcAft>
              <a:buSzPts val="2100"/>
              <a:buChar char="•"/>
              <a:defRPr/>
            </a:lvl1pPr>
            <a:lvl2pPr indent="-361950" lvl="1" marL="914400" algn="ctr">
              <a:spcBef>
                <a:spcPts val="560"/>
              </a:spcBef>
              <a:spcAft>
                <a:spcPts val="0"/>
              </a:spcAft>
              <a:buSzPts val="2100"/>
              <a:buChar char="–"/>
              <a:defRPr/>
            </a:lvl2pPr>
            <a:lvl3pPr indent="-361950" lvl="2" marL="1371600" algn="ctr">
              <a:spcBef>
                <a:spcPts val="480"/>
              </a:spcBef>
              <a:spcAft>
                <a:spcPts val="0"/>
              </a:spcAft>
              <a:buSzPts val="2100"/>
              <a:buChar char="•"/>
              <a:defRPr/>
            </a:lvl3pPr>
            <a:lvl4pPr indent="-361950" lvl="3" marL="1828800" algn="ctr">
              <a:spcBef>
                <a:spcPts val="400"/>
              </a:spcBef>
              <a:spcAft>
                <a:spcPts val="0"/>
              </a:spcAft>
              <a:buSzPts val="2100"/>
              <a:buChar char="–"/>
              <a:defRPr/>
            </a:lvl4pPr>
            <a:lvl5pPr indent="-361950" lvl="4" marL="2286000" algn="ctr">
              <a:spcBef>
                <a:spcPts val="400"/>
              </a:spcBef>
              <a:spcAft>
                <a:spcPts val="0"/>
              </a:spcAft>
              <a:buSzPts val="2100"/>
              <a:buChar char="»"/>
              <a:defRPr/>
            </a:lvl5pPr>
            <a:lvl6pPr indent="-361950" lvl="5" marL="2743200" algn="ctr">
              <a:spcBef>
                <a:spcPts val="400"/>
              </a:spcBef>
              <a:spcAft>
                <a:spcPts val="0"/>
              </a:spcAft>
              <a:buSzPts val="2100"/>
              <a:buChar char="•"/>
              <a:defRPr/>
            </a:lvl6pPr>
            <a:lvl7pPr indent="-361950" lvl="6" marL="3200400" algn="ctr">
              <a:spcBef>
                <a:spcPts val="400"/>
              </a:spcBef>
              <a:spcAft>
                <a:spcPts val="0"/>
              </a:spcAft>
              <a:buSzPts val="2100"/>
              <a:buChar char="•"/>
              <a:defRPr/>
            </a:lvl7pPr>
            <a:lvl8pPr indent="-361950" lvl="7" marL="3657600" algn="ctr">
              <a:spcBef>
                <a:spcPts val="400"/>
              </a:spcBef>
              <a:spcAft>
                <a:spcPts val="0"/>
              </a:spcAft>
              <a:buSzPts val="2100"/>
              <a:buChar char="•"/>
              <a:defRPr/>
            </a:lvl8pPr>
            <a:lvl9pPr indent="-361950" lvl="8" marL="4114800" algn="ctr">
              <a:spcBef>
                <a:spcPts val="400"/>
              </a:spcBef>
              <a:spcAft>
                <a:spcPts val="0"/>
              </a:spcAft>
              <a:buSzPts val="2100"/>
              <a:buChar char="•"/>
              <a:defRPr/>
            </a:lvl9pPr>
          </a:lstStyle>
          <a:p/>
        </p:txBody>
      </p:sp>
      <p:sp>
        <p:nvSpPr>
          <p:cNvPr id="67" name="Google Shape;67;p6"/>
          <p:cNvSpPr txBox="1"/>
          <p:nvPr>
            <p:ph idx="3" type="subTitle"/>
          </p:nvPr>
        </p:nvSpPr>
        <p:spPr>
          <a:xfrm>
            <a:off x="7247700" y="7559950"/>
            <a:ext cx="3792600" cy="6321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68" name="Google Shape;68;p6"/>
          <p:cNvSpPr txBox="1"/>
          <p:nvPr>
            <p:ph idx="4" type="body"/>
          </p:nvPr>
        </p:nvSpPr>
        <p:spPr>
          <a:xfrm>
            <a:off x="7435713" y="9004050"/>
            <a:ext cx="3401400" cy="7758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69" name="Google Shape;69;p6"/>
          <p:cNvSpPr txBox="1"/>
          <p:nvPr>
            <p:ph idx="5" type="subTitle"/>
          </p:nvPr>
        </p:nvSpPr>
        <p:spPr>
          <a:xfrm>
            <a:off x="13113463" y="7559950"/>
            <a:ext cx="3792600" cy="6321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70" name="Google Shape;70;p6"/>
          <p:cNvSpPr txBox="1"/>
          <p:nvPr>
            <p:ph idx="6" type="body"/>
          </p:nvPr>
        </p:nvSpPr>
        <p:spPr>
          <a:xfrm>
            <a:off x="13301475" y="9004050"/>
            <a:ext cx="3401400" cy="7758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71" name="Shape 71"/>
        <p:cNvGrpSpPr/>
        <p:nvPr/>
      </p:nvGrpSpPr>
      <p:grpSpPr>
        <a:xfrm>
          <a:off x="0" y="0"/>
          <a:ext cx="0" cy="0"/>
          <a:chOff x="0" y="0"/>
          <a:chExt cx="0" cy="0"/>
        </a:xfrm>
      </p:grpSpPr>
      <p:grpSp>
        <p:nvGrpSpPr>
          <p:cNvPr id="72" name="Google Shape;72;p7"/>
          <p:cNvGrpSpPr/>
          <p:nvPr/>
        </p:nvGrpSpPr>
        <p:grpSpPr>
          <a:xfrm>
            <a:off x="-174086" y="4773341"/>
            <a:ext cx="11277450" cy="740317"/>
            <a:chOff x="0" y="234315"/>
            <a:chExt cx="15036600" cy="987090"/>
          </a:xfrm>
        </p:grpSpPr>
        <p:cxnSp>
          <p:nvCxnSpPr>
            <p:cNvPr id="73" name="Google Shape;73;p7"/>
            <p:cNvCxnSpPr/>
            <p:nvPr/>
          </p:nvCxnSpPr>
          <p:spPr>
            <a:xfrm>
              <a:off x="0" y="1221405"/>
              <a:ext cx="15036600" cy="0"/>
            </a:xfrm>
            <a:prstGeom prst="straightConnector1">
              <a:avLst/>
            </a:prstGeom>
            <a:noFill/>
            <a:ln cap="flat" cmpd="sng" w="468625">
              <a:solidFill>
                <a:srgbClr val="981D13"/>
              </a:solidFill>
              <a:prstDash val="solid"/>
              <a:round/>
              <a:headEnd len="sm" w="sm" type="none"/>
              <a:tailEnd len="sm" w="sm" type="none"/>
            </a:ln>
          </p:spPr>
        </p:cxnSp>
        <p:cxnSp>
          <p:nvCxnSpPr>
            <p:cNvPr id="74" name="Google Shape;74;p7"/>
            <p:cNvCxnSpPr/>
            <p:nvPr/>
          </p:nvCxnSpPr>
          <p:spPr>
            <a:xfrm>
              <a:off x="0" y="234315"/>
              <a:ext cx="15036600" cy="0"/>
            </a:xfrm>
            <a:prstGeom prst="straightConnector1">
              <a:avLst/>
            </a:prstGeom>
            <a:noFill/>
            <a:ln cap="flat" cmpd="sng" w="468625">
              <a:solidFill>
                <a:srgbClr val="981D13"/>
              </a:solidFill>
              <a:prstDash val="solid"/>
              <a:round/>
              <a:headEnd len="sm" w="sm" type="none"/>
              <a:tailEnd len="sm" w="sm" type="none"/>
            </a:ln>
          </p:spPr>
        </p:cxnSp>
      </p:grpSp>
      <p:cxnSp>
        <p:nvCxnSpPr>
          <p:cNvPr id="75" name="Google Shape;75;p7"/>
          <p:cNvCxnSpPr/>
          <p:nvPr/>
        </p:nvCxnSpPr>
        <p:spPr>
          <a:xfrm>
            <a:off x="11103429" y="-244531"/>
            <a:ext cx="0" cy="10776000"/>
          </a:xfrm>
          <a:prstGeom prst="straightConnector1">
            <a:avLst/>
          </a:prstGeom>
          <a:noFill/>
          <a:ln cap="flat" cmpd="sng" w="38100">
            <a:solidFill>
              <a:srgbClr val="981D13"/>
            </a:solidFill>
            <a:prstDash val="dash"/>
            <a:round/>
            <a:headEnd len="sm" w="sm" type="none"/>
            <a:tailEnd len="sm" w="sm" type="none"/>
          </a:ln>
        </p:spPr>
      </p:cxnSp>
      <p:pic>
        <p:nvPicPr>
          <p:cNvPr id="76" name="Google Shape;76;p7"/>
          <p:cNvPicPr preferRelativeResize="0"/>
          <p:nvPr/>
        </p:nvPicPr>
        <p:blipFill>
          <a:blip r:embed="rId2">
            <a:alphaModFix/>
          </a:blip>
          <a:stretch>
            <a:fillRect/>
          </a:stretch>
        </p:blipFill>
        <p:spPr>
          <a:xfrm>
            <a:off x="264113" y="2265325"/>
            <a:ext cx="10580073" cy="5991618"/>
          </a:xfrm>
          <a:prstGeom prst="rect">
            <a:avLst/>
          </a:prstGeom>
          <a:noFill/>
          <a:ln>
            <a:noFill/>
          </a:ln>
        </p:spPr>
      </p:pic>
      <p:sp>
        <p:nvSpPr>
          <p:cNvPr id="77" name="Google Shape;77;p7"/>
          <p:cNvSpPr txBox="1"/>
          <p:nvPr>
            <p:ph type="title"/>
          </p:nvPr>
        </p:nvSpPr>
        <p:spPr>
          <a:xfrm>
            <a:off x="2497900" y="583800"/>
            <a:ext cx="6112500" cy="1536300"/>
          </a:xfrm>
          <a:prstGeom prst="rect">
            <a:avLst/>
          </a:prstGeom>
        </p:spPr>
        <p:txBody>
          <a:bodyPr anchorCtr="0" anchor="t" bIns="0" lIns="0" spcFirstLastPara="1" rIns="0" wrap="square" tIns="0">
            <a:noAutofit/>
          </a:bodyPr>
          <a:lstStyle>
            <a:lvl1pPr lvl="0" rtl="0">
              <a:spcBef>
                <a:spcPts val="0"/>
              </a:spcBef>
              <a:spcAft>
                <a:spcPts val="0"/>
              </a:spcAft>
              <a:buSzPts val="875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 name="Google Shape;78;p7"/>
          <p:cNvSpPr txBox="1"/>
          <p:nvPr>
            <p:ph idx="2" type="title"/>
          </p:nvPr>
        </p:nvSpPr>
        <p:spPr>
          <a:xfrm>
            <a:off x="2408400" y="8166900"/>
            <a:ext cx="6112500" cy="1536300"/>
          </a:xfrm>
          <a:prstGeom prst="rect">
            <a:avLst/>
          </a:prstGeom>
        </p:spPr>
        <p:txBody>
          <a:bodyPr anchorCtr="0" anchor="t" bIns="0" lIns="0" spcFirstLastPara="1" rIns="0" wrap="square" tIns="0">
            <a:noAutofit/>
          </a:bodyPr>
          <a:lstStyle>
            <a:lvl1pPr lvl="0" rtl="0">
              <a:spcBef>
                <a:spcPts val="0"/>
              </a:spcBef>
              <a:spcAft>
                <a:spcPts val="0"/>
              </a:spcAft>
              <a:buSzPts val="875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9" name="Google Shape;79;p7"/>
          <p:cNvSpPr txBox="1"/>
          <p:nvPr>
            <p:ph idx="1" type="subTitle"/>
          </p:nvPr>
        </p:nvSpPr>
        <p:spPr>
          <a:xfrm>
            <a:off x="11675800" y="1379325"/>
            <a:ext cx="6244500" cy="527700"/>
          </a:xfrm>
          <a:prstGeom prst="rect">
            <a:avLst/>
          </a:prstGeom>
        </p:spPr>
        <p:txBody>
          <a:bodyPr anchorCtr="0" anchor="t" bIns="0" lIns="0" spcFirstLastPara="1" rIns="0" wrap="square" tIns="0">
            <a:noAutofit/>
          </a:bodyPr>
          <a:lstStyle>
            <a:lvl1pPr lvl="0">
              <a:spcBef>
                <a:spcPts val="640"/>
              </a:spcBef>
              <a:spcAft>
                <a:spcPts val="0"/>
              </a:spcAft>
              <a:buSzPts val="3200"/>
              <a:buNone/>
              <a:defRPr sz="320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80" name="Google Shape;80;p7"/>
          <p:cNvSpPr txBox="1"/>
          <p:nvPr>
            <p:ph idx="3" type="subTitle"/>
          </p:nvPr>
        </p:nvSpPr>
        <p:spPr>
          <a:xfrm>
            <a:off x="11741400" y="641925"/>
            <a:ext cx="6244500" cy="527700"/>
          </a:xfrm>
          <a:prstGeom prst="rect">
            <a:avLst/>
          </a:prstGeom>
        </p:spPr>
        <p:txBody>
          <a:bodyPr anchorCtr="0" anchor="t" bIns="0" lIns="0" spcFirstLastPara="1" rIns="0" wrap="square" tIns="0">
            <a:noAutofit/>
          </a:bodyPr>
          <a:lstStyle>
            <a:lvl1pPr lvl="0" rtl="0">
              <a:spcBef>
                <a:spcPts val="640"/>
              </a:spcBef>
              <a:spcAft>
                <a:spcPts val="0"/>
              </a:spcAft>
              <a:buClr>
                <a:srgbClr val="981D13"/>
              </a:buClr>
              <a:buSzPts val="4800"/>
              <a:buNone/>
              <a:defRPr sz="4800">
                <a:solidFill>
                  <a:srgbClr val="981D13"/>
                </a:solidFill>
              </a:defRPr>
            </a:lvl1pPr>
            <a:lvl2pPr lvl="1" rtl="0">
              <a:spcBef>
                <a:spcPts val="560"/>
              </a:spcBef>
              <a:spcAft>
                <a:spcPts val="0"/>
              </a:spcAft>
              <a:buSzPts val="4800"/>
              <a:buNone/>
              <a:defRPr sz="4800"/>
            </a:lvl2pPr>
            <a:lvl3pPr lvl="2" rtl="0">
              <a:spcBef>
                <a:spcPts val="480"/>
              </a:spcBef>
              <a:spcAft>
                <a:spcPts val="0"/>
              </a:spcAft>
              <a:buSzPts val="4800"/>
              <a:buNone/>
              <a:defRPr sz="4800"/>
            </a:lvl3pPr>
            <a:lvl4pPr lvl="3" rtl="0">
              <a:spcBef>
                <a:spcPts val="400"/>
              </a:spcBef>
              <a:spcAft>
                <a:spcPts val="0"/>
              </a:spcAft>
              <a:buSzPts val="4800"/>
              <a:buNone/>
              <a:defRPr sz="4800"/>
            </a:lvl4pPr>
            <a:lvl5pPr lvl="4" rtl="0">
              <a:spcBef>
                <a:spcPts val="400"/>
              </a:spcBef>
              <a:spcAft>
                <a:spcPts val="0"/>
              </a:spcAft>
              <a:buSzPts val="4800"/>
              <a:buNone/>
              <a:defRPr sz="4800"/>
            </a:lvl5pPr>
            <a:lvl6pPr lvl="5" rtl="0">
              <a:spcBef>
                <a:spcPts val="400"/>
              </a:spcBef>
              <a:spcAft>
                <a:spcPts val="0"/>
              </a:spcAft>
              <a:buSzPts val="4800"/>
              <a:buNone/>
              <a:defRPr sz="4800"/>
            </a:lvl6pPr>
            <a:lvl7pPr lvl="6" rtl="0">
              <a:spcBef>
                <a:spcPts val="400"/>
              </a:spcBef>
              <a:spcAft>
                <a:spcPts val="0"/>
              </a:spcAft>
              <a:buSzPts val="4800"/>
              <a:buNone/>
              <a:defRPr sz="4800"/>
            </a:lvl7pPr>
            <a:lvl8pPr lvl="7" rtl="0">
              <a:spcBef>
                <a:spcPts val="400"/>
              </a:spcBef>
              <a:spcAft>
                <a:spcPts val="0"/>
              </a:spcAft>
              <a:buSzPts val="4800"/>
              <a:buNone/>
              <a:defRPr sz="4800"/>
            </a:lvl8pPr>
            <a:lvl9pPr lvl="8" rtl="0">
              <a:spcBef>
                <a:spcPts val="400"/>
              </a:spcBef>
              <a:spcAft>
                <a:spcPts val="0"/>
              </a:spcAft>
              <a:buSzPts val="4800"/>
              <a:buNone/>
              <a:defRPr sz="4800"/>
            </a:lvl9pPr>
          </a:lstStyle>
          <a:p/>
        </p:txBody>
      </p:sp>
      <p:sp>
        <p:nvSpPr>
          <p:cNvPr id="81" name="Google Shape;81;p7"/>
          <p:cNvSpPr txBox="1"/>
          <p:nvPr>
            <p:ph idx="4" type="subTitle"/>
          </p:nvPr>
        </p:nvSpPr>
        <p:spPr>
          <a:xfrm>
            <a:off x="11708600" y="3313825"/>
            <a:ext cx="62445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82" name="Google Shape;82;p7"/>
          <p:cNvSpPr txBox="1"/>
          <p:nvPr>
            <p:ph idx="5" type="subTitle"/>
          </p:nvPr>
        </p:nvSpPr>
        <p:spPr>
          <a:xfrm>
            <a:off x="11774200" y="2576425"/>
            <a:ext cx="6244500" cy="527700"/>
          </a:xfrm>
          <a:prstGeom prst="rect">
            <a:avLst/>
          </a:prstGeom>
        </p:spPr>
        <p:txBody>
          <a:bodyPr anchorCtr="0" anchor="t" bIns="0" lIns="0" spcFirstLastPara="1" rIns="0" wrap="square" tIns="0">
            <a:noAutofit/>
          </a:bodyPr>
          <a:lstStyle>
            <a:lvl1pPr lvl="0" rtl="0">
              <a:spcBef>
                <a:spcPts val="640"/>
              </a:spcBef>
              <a:spcAft>
                <a:spcPts val="0"/>
              </a:spcAft>
              <a:buClr>
                <a:srgbClr val="981D13"/>
              </a:buClr>
              <a:buSzPts val="4800"/>
              <a:buNone/>
              <a:defRPr sz="4800">
                <a:solidFill>
                  <a:srgbClr val="981D13"/>
                </a:solidFill>
              </a:defRPr>
            </a:lvl1pPr>
            <a:lvl2pPr lvl="1" rtl="0">
              <a:spcBef>
                <a:spcPts val="560"/>
              </a:spcBef>
              <a:spcAft>
                <a:spcPts val="0"/>
              </a:spcAft>
              <a:buSzPts val="4800"/>
              <a:buNone/>
              <a:defRPr sz="4800"/>
            </a:lvl2pPr>
            <a:lvl3pPr lvl="2" rtl="0">
              <a:spcBef>
                <a:spcPts val="480"/>
              </a:spcBef>
              <a:spcAft>
                <a:spcPts val="0"/>
              </a:spcAft>
              <a:buSzPts val="4800"/>
              <a:buNone/>
              <a:defRPr sz="4800"/>
            </a:lvl3pPr>
            <a:lvl4pPr lvl="3" rtl="0">
              <a:spcBef>
                <a:spcPts val="400"/>
              </a:spcBef>
              <a:spcAft>
                <a:spcPts val="0"/>
              </a:spcAft>
              <a:buSzPts val="4800"/>
              <a:buNone/>
              <a:defRPr sz="4800"/>
            </a:lvl4pPr>
            <a:lvl5pPr lvl="4" rtl="0">
              <a:spcBef>
                <a:spcPts val="400"/>
              </a:spcBef>
              <a:spcAft>
                <a:spcPts val="0"/>
              </a:spcAft>
              <a:buSzPts val="4800"/>
              <a:buNone/>
              <a:defRPr sz="4800"/>
            </a:lvl5pPr>
            <a:lvl6pPr lvl="5" rtl="0">
              <a:spcBef>
                <a:spcPts val="400"/>
              </a:spcBef>
              <a:spcAft>
                <a:spcPts val="0"/>
              </a:spcAft>
              <a:buSzPts val="4800"/>
              <a:buNone/>
              <a:defRPr sz="4800"/>
            </a:lvl6pPr>
            <a:lvl7pPr lvl="6" rtl="0">
              <a:spcBef>
                <a:spcPts val="400"/>
              </a:spcBef>
              <a:spcAft>
                <a:spcPts val="0"/>
              </a:spcAft>
              <a:buSzPts val="4800"/>
              <a:buNone/>
              <a:defRPr sz="4800"/>
            </a:lvl7pPr>
            <a:lvl8pPr lvl="7" rtl="0">
              <a:spcBef>
                <a:spcPts val="400"/>
              </a:spcBef>
              <a:spcAft>
                <a:spcPts val="0"/>
              </a:spcAft>
              <a:buSzPts val="4800"/>
              <a:buNone/>
              <a:defRPr sz="4800"/>
            </a:lvl8pPr>
            <a:lvl9pPr lvl="8" rtl="0">
              <a:spcBef>
                <a:spcPts val="400"/>
              </a:spcBef>
              <a:spcAft>
                <a:spcPts val="0"/>
              </a:spcAft>
              <a:buSzPts val="4800"/>
              <a:buNone/>
              <a:defRPr sz="4800"/>
            </a:lvl9pPr>
          </a:lstStyle>
          <a:p/>
        </p:txBody>
      </p:sp>
      <p:sp>
        <p:nvSpPr>
          <p:cNvPr id="83" name="Google Shape;83;p7"/>
          <p:cNvSpPr txBox="1"/>
          <p:nvPr>
            <p:ph idx="6" type="subTitle"/>
          </p:nvPr>
        </p:nvSpPr>
        <p:spPr>
          <a:xfrm>
            <a:off x="11708600" y="5248325"/>
            <a:ext cx="62445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84" name="Google Shape;84;p7"/>
          <p:cNvSpPr txBox="1"/>
          <p:nvPr>
            <p:ph idx="7" type="subTitle"/>
          </p:nvPr>
        </p:nvSpPr>
        <p:spPr>
          <a:xfrm>
            <a:off x="11774200" y="4510925"/>
            <a:ext cx="6244500" cy="527700"/>
          </a:xfrm>
          <a:prstGeom prst="rect">
            <a:avLst/>
          </a:prstGeom>
        </p:spPr>
        <p:txBody>
          <a:bodyPr anchorCtr="0" anchor="t" bIns="0" lIns="0" spcFirstLastPara="1" rIns="0" wrap="square" tIns="0">
            <a:noAutofit/>
          </a:bodyPr>
          <a:lstStyle>
            <a:lvl1pPr lvl="0" rtl="0">
              <a:spcBef>
                <a:spcPts val="640"/>
              </a:spcBef>
              <a:spcAft>
                <a:spcPts val="0"/>
              </a:spcAft>
              <a:buClr>
                <a:srgbClr val="981D13"/>
              </a:buClr>
              <a:buSzPts val="4800"/>
              <a:buNone/>
              <a:defRPr sz="4800">
                <a:solidFill>
                  <a:srgbClr val="981D13"/>
                </a:solidFill>
              </a:defRPr>
            </a:lvl1pPr>
            <a:lvl2pPr lvl="1" rtl="0">
              <a:spcBef>
                <a:spcPts val="560"/>
              </a:spcBef>
              <a:spcAft>
                <a:spcPts val="0"/>
              </a:spcAft>
              <a:buSzPts val="4800"/>
              <a:buNone/>
              <a:defRPr sz="4800"/>
            </a:lvl2pPr>
            <a:lvl3pPr lvl="2" rtl="0">
              <a:spcBef>
                <a:spcPts val="480"/>
              </a:spcBef>
              <a:spcAft>
                <a:spcPts val="0"/>
              </a:spcAft>
              <a:buSzPts val="4800"/>
              <a:buNone/>
              <a:defRPr sz="4800"/>
            </a:lvl3pPr>
            <a:lvl4pPr lvl="3" rtl="0">
              <a:spcBef>
                <a:spcPts val="400"/>
              </a:spcBef>
              <a:spcAft>
                <a:spcPts val="0"/>
              </a:spcAft>
              <a:buSzPts val="4800"/>
              <a:buNone/>
              <a:defRPr sz="4800"/>
            </a:lvl4pPr>
            <a:lvl5pPr lvl="4" rtl="0">
              <a:spcBef>
                <a:spcPts val="400"/>
              </a:spcBef>
              <a:spcAft>
                <a:spcPts val="0"/>
              </a:spcAft>
              <a:buSzPts val="4800"/>
              <a:buNone/>
              <a:defRPr sz="4800"/>
            </a:lvl5pPr>
            <a:lvl6pPr lvl="5" rtl="0">
              <a:spcBef>
                <a:spcPts val="400"/>
              </a:spcBef>
              <a:spcAft>
                <a:spcPts val="0"/>
              </a:spcAft>
              <a:buSzPts val="4800"/>
              <a:buNone/>
              <a:defRPr sz="4800"/>
            </a:lvl6pPr>
            <a:lvl7pPr lvl="6" rtl="0">
              <a:spcBef>
                <a:spcPts val="400"/>
              </a:spcBef>
              <a:spcAft>
                <a:spcPts val="0"/>
              </a:spcAft>
              <a:buSzPts val="4800"/>
              <a:buNone/>
              <a:defRPr sz="4800"/>
            </a:lvl7pPr>
            <a:lvl8pPr lvl="7" rtl="0">
              <a:spcBef>
                <a:spcPts val="400"/>
              </a:spcBef>
              <a:spcAft>
                <a:spcPts val="0"/>
              </a:spcAft>
              <a:buSzPts val="4800"/>
              <a:buNone/>
              <a:defRPr sz="4800"/>
            </a:lvl8pPr>
            <a:lvl9pPr lvl="8" rtl="0">
              <a:spcBef>
                <a:spcPts val="400"/>
              </a:spcBef>
              <a:spcAft>
                <a:spcPts val="0"/>
              </a:spcAft>
              <a:buSzPts val="4800"/>
              <a:buNone/>
              <a:defRPr sz="4800"/>
            </a:lvl9pPr>
          </a:lstStyle>
          <a:p/>
        </p:txBody>
      </p:sp>
      <p:sp>
        <p:nvSpPr>
          <p:cNvPr id="85" name="Google Shape;85;p7"/>
          <p:cNvSpPr txBox="1"/>
          <p:nvPr>
            <p:ph idx="8" type="subTitle"/>
          </p:nvPr>
        </p:nvSpPr>
        <p:spPr>
          <a:xfrm>
            <a:off x="11741400" y="7182825"/>
            <a:ext cx="62445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86" name="Google Shape;86;p7"/>
          <p:cNvSpPr txBox="1"/>
          <p:nvPr>
            <p:ph idx="9" type="subTitle"/>
          </p:nvPr>
        </p:nvSpPr>
        <p:spPr>
          <a:xfrm>
            <a:off x="11807000" y="6445425"/>
            <a:ext cx="6244500" cy="527700"/>
          </a:xfrm>
          <a:prstGeom prst="rect">
            <a:avLst/>
          </a:prstGeom>
        </p:spPr>
        <p:txBody>
          <a:bodyPr anchorCtr="0" anchor="t" bIns="0" lIns="0" spcFirstLastPara="1" rIns="0" wrap="square" tIns="0">
            <a:noAutofit/>
          </a:bodyPr>
          <a:lstStyle>
            <a:lvl1pPr lvl="0" rtl="0">
              <a:spcBef>
                <a:spcPts val="640"/>
              </a:spcBef>
              <a:spcAft>
                <a:spcPts val="0"/>
              </a:spcAft>
              <a:buClr>
                <a:srgbClr val="981D13"/>
              </a:buClr>
              <a:buSzPts val="4800"/>
              <a:buNone/>
              <a:defRPr sz="4800">
                <a:solidFill>
                  <a:srgbClr val="981D13"/>
                </a:solidFill>
              </a:defRPr>
            </a:lvl1pPr>
            <a:lvl2pPr lvl="1" rtl="0">
              <a:spcBef>
                <a:spcPts val="560"/>
              </a:spcBef>
              <a:spcAft>
                <a:spcPts val="0"/>
              </a:spcAft>
              <a:buSzPts val="4800"/>
              <a:buNone/>
              <a:defRPr sz="4800"/>
            </a:lvl2pPr>
            <a:lvl3pPr lvl="2" rtl="0">
              <a:spcBef>
                <a:spcPts val="480"/>
              </a:spcBef>
              <a:spcAft>
                <a:spcPts val="0"/>
              </a:spcAft>
              <a:buSzPts val="4800"/>
              <a:buNone/>
              <a:defRPr sz="4800"/>
            </a:lvl3pPr>
            <a:lvl4pPr lvl="3" rtl="0">
              <a:spcBef>
                <a:spcPts val="400"/>
              </a:spcBef>
              <a:spcAft>
                <a:spcPts val="0"/>
              </a:spcAft>
              <a:buSzPts val="4800"/>
              <a:buNone/>
              <a:defRPr sz="4800"/>
            </a:lvl4pPr>
            <a:lvl5pPr lvl="4" rtl="0">
              <a:spcBef>
                <a:spcPts val="400"/>
              </a:spcBef>
              <a:spcAft>
                <a:spcPts val="0"/>
              </a:spcAft>
              <a:buSzPts val="4800"/>
              <a:buNone/>
              <a:defRPr sz="4800"/>
            </a:lvl5pPr>
            <a:lvl6pPr lvl="5" rtl="0">
              <a:spcBef>
                <a:spcPts val="400"/>
              </a:spcBef>
              <a:spcAft>
                <a:spcPts val="0"/>
              </a:spcAft>
              <a:buSzPts val="4800"/>
              <a:buNone/>
              <a:defRPr sz="4800"/>
            </a:lvl6pPr>
            <a:lvl7pPr lvl="6" rtl="0">
              <a:spcBef>
                <a:spcPts val="400"/>
              </a:spcBef>
              <a:spcAft>
                <a:spcPts val="0"/>
              </a:spcAft>
              <a:buSzPts val="4800"/>
              <a:buNone/>
              <a:defRPr sz="4800"/>
            </a:lvl7pPr>
            <a:lvl8pPr lvl="7" rtl="0">
              <a:spcBef>
                <a:spcPts val="400"/>
              </a:spcBef>
              <a:spcAft>
                <a:spcPts val="0"/>
              </a:spcAft>
              <a:buSzPts val="4800"/>
              <a:buNone/>
              <a:defRPr sz="4800"/>
            </a:lvl8pPr>
            <a:lvl9pPr lvl="8" rtl="0">
              <a:spcBef>
                <a:spcPts val="400"/>
              </a:spcBef>
              <a:spcAft>
                <a:spcPts val="0"/>
              </a:spcAft>
              <a:buSzPts val="4800"/>
              <a:buNone/>
              <a:defRPr sz="4800"/>
            </a:lvl9pPr>
          </a:lstStyle>
          <a:p/>
        </p:txBody>
      </p:sp>
      <p:sp>
        <p:nvSpPr>
          <p:cNvPr id="87" name="Google Shape;87;p7"/>
          <p:cNvSpPr txBox="1"/>
          <p:nvPr>
            <p:ph idx="13" type="subTitle"/>
          </p:nvPr>
        </p:nvSpPr>
        <p:spPr>
          <a:xfrm>
            <a:off x="11774200" y="9117325"/>
            <a:ext cx="62445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88" name="Google Shape;88;p7"/>
          <p:cNvSpPr txBox="1"/>
          <p:nvPr>
            <p:ph idx="14" type="subTitle"/>
          </p:nvPr>
        </p:nvSpPr>
        <p:spPr>
          <a:xfrm>
            <a:off x="11839800" y="8379925"/>
            <a:ext cx="6244500" cy="527700"/>
          </a:xfrm>
          <a:prstGeom prst="rect">
            <a:avLst/>
          </a:prstGeom>
        </p:spPr>
        <p:txBody>
          <a:bodyPr anchorCtr="0" anchor="t" bIns="0" lIns="0" spcFirstLastPara="1" rIns="0" wrap="square" tIns="0">
            <a:noAutofit/>
          </a:bodyPr>
          <a:lstStyle>
            <a:lvl1pPr lvl="0" rtl="0">
              <a:spcBef>
                <a:spcPts val="640"/>
              </a:spcBef>
              <a:spcAft>
                <a:spcPts val="0"/>
              </a:spcAft>
              <a:buClr>
                <a:srgbClr val="981D13"/>
              </a:buClr>
              <a:buSzPts val="4800"/>
              <a:buNone/>
              <a:defRPr sz="4800">
                <a:solidFill>
                  <a:srgbClr val="981D13"/>
                </a:solidFill>
              </a:defRPr>
            </a:lvl1pPr>
            <a:lvl2pPr lvl="1" rtl="0">
              <a:spcBef>
                <a:spcPts val="560"/>
              </a:spcBef>
              <a:spcAft>
                <a:spcPts val="0"/>
              </a:spcAft>
              <a:buSzPts val="4800"/>
              <a:buNone/>
              <a:defRPr sz="4800"/>
            </a:lvl2pPr>
            <a:lvl3pPr lvl="2" rtl="0">
              <a:spcBef>
                <a:spcPts val="480"/>
              </a:spcBef>
              <a:spcAft>
                <a:spcPts val="0"/>
              </a:spcAft>
              <a:buSzPts val="4800"/>
              <a:buNone/>
              <a:defRPr sz="4800"/>
            </a:lvl3pPr>
            <a:lvl4pPr lvl="3" rtl="0">
              <a:spcBef>
                <a:spcPts val="400"/>
              </a:spcBef>
              <a:spcAft>
                <a:spcPts val="0"/>
              </a:spcAft>
              <a:buSzPts val="4800"/>
              <a:buNone/>
              <a:defRPr sz="4800"/>
            </a:lvl4pPr>
            <a:lvl5pPr lvl="4" rtl="0">
              <a:spcBef>
                <a:spcPts val="400"/>
              </a:spcBef>
              <a:spcAft>
                <a:spcPts val="0"/>
              </a:spcAft>
              <a:buSzPts val="4800"/>
              <a:buNone/>
              <a:defRPr sz="4800"/>
            </a:lvl5pPr>
            <a:lvl6pPr lvl="5" rtl="0">
              <a:spcBef>
                <a:spcPts val="400"/>
              </a:spcBef>
              <a:spcAft>
                <a:spcPts val="0"/>
              </a:spcAft>
              <a:buSzPts val="4800"/>
              <a:buNone/>
              <a:defRPr sz="4800"/>
            </a:lvl6pPr>
            <a:lvl7pPr lvl="6" rtl="0">
              <a:spcBef>
                <a:spcPts val="400"/>
              </a:spcBef>
              <a:spcAft>
                <a:spcPts val="0"/>
              </a:spcAft>
              <a:buSzPts val="4800"/>
              <a:buNone/>
              <a:defRPr sz="4800"/>
            </a:lvl7pPr>
            <a:lvl8pPr lvl="7" rtl="0">
              <a:spcBef>
                <a:spcPts val="400"/>
              </a:spcBef>
              <a:spcAft>
                <a:spcPts val="0"/>
              </a:spcAft>
              <a:buSzPts val="4800"/>
              <a:buNone/>
              <a:defRPr sz="4800"/>
            </a:lvl8pPr>
            <a:lvl9pPr lvl="8" rtl="0">
              <a:spcBef>
                <a:spcPts val="400"/>
              </a:spcBef>
              <a:spcAft>
                <a:spcPts val="0"/>
              </a:spcAft>
              <a:buSzPts val="4800"/>
              <a:buNone/>
              <a:defRPr sz="4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89" name="Shape 89"/>
        <p:cNvGrpSpPr/>
        <p:nvPr/>
      </p:nvGrpSpPr>
      <p:grpSpPr>
        <a:xfrm>
          <a:off x="0" y="0"/>
          <a:ext cx="0" cy="0"/>
          <a:chOff x="0" y="0"/>
          <a:chExt cx="0" cy="0"/>
        </a:xfrm>
      </p:grpSpPr>
      <p:sp>
        <p:nvSpPr>
          <p:cNvPr id="90" name="Google Shape;90;p8"/>
          <p:cNvSpPr txBox="1"/>
          <p:nvPr>
            <p:ph type="title"/>
          </p:nvPr>
        </p:nvSpPr>
        <p:spPr>
          <a:xfrm>
            <a:off x="3472000" y="1318625"/>
            <a:ext cx="9176400" cy="2614200"/>
          </a:xfrm>
          <a:prstGeom prst="rect">
            <a:avLst/>
          </a:prstGeom>
        </p:spPr>
        <p:txBody>
          <a:bodyPr anchorCtr="0" anchor="t" bIns="0" lIns="0" spcFirstLastPara="1" rIns="0" wrap="square" tIns="0">
            <a:noAutofit/>
          </a:bodyPr>
          <a:lstStyle>
            <a:lvl1pPr lvl="0" algn="l">
              <a:spcBef>
                <a:spcPts val="0"/>
              </a:spcBef>
              <a:spcAft>
                <a:spcPts val="0"/>
              </a:spcAft>
              <a:buSzPts val="87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91" name="Google Shape;91;p8"/>
          <p:cNvGrpSpPr/>
          <p:nvPr/>
        </p:nvGrpSpPr>
        <p:grpSpPr>
          <a:xfrm>
            <a:off x="-662496" y="5229670"/>
            <a:ext cx="19613025" cy="430328"/>
            <a:chOff x="0" y="136201"/>
            <a:chExt cx="26150700" cy="573771"/>
          </a:xfrm>
        </p:grpSpPr>
        <p:cxnSp>
          <p:nvCxnSpPr>
            <p:cNvPr id="92" name="Google Shape;92;p8"/>
            <p:cNvCxnSpPr/>
            <p:nvPr/>
          </p:nvCxnSpPr>
          <p:spPr>
            <a:xfrm>
              <a:off x="0" y="709972"/>
              <a:ext cx="26150700" cy="0"/>
            </a:xfrm>
            <a:prstGeom prst="straightConnector1">
              <a:avLst/>
            </a:prstGeom>
            <a:noFill/>
            <a:ln cap="flat" cmpd="sng" w="272400">
              <a:solidFill>
                <a:srgbClr val="981D13"/>
              </a:solidFill>
              <a:prstDash val="solid"/>
              <a:round/>
              <a:headEnd len="sm" w="sm" type="none"/>
              <a:tailEnd len="sm" w="sm" type="none"/>
            </a:ln>
          </p:spPr>
        </p:cxnSp>
        <p:cxnSp>
          <p:nvCxnSpPr>
            <p:cNvPr id="93" name="Google Shape;93;p8"/>
            <p:cNvCxnSpPr/>
            <p:nvPr/>
          </p:nvCxnSpPr>
          <p:spPr>
            <a:xfrm>
              <a:off x="0" y="136201"/>
              <a:ext cx="26150700" cy="0"/>
            </a:xfrm>
            <a:prstGeom prst="straightConnector1">
              <a:avLst/>
            </a:prstGeom>
            <a:noFill/>
            <a:ln cap="flat" cmpd="sng" w="272400">
              <a:solidFill>
                <a:srgbClr val="981D13"/>
              </a:solidFill>
              <a:prstDash val="solid"/>
              <a:round/>
              <a:headEnd len="sm" w="sm" type="none"/>
              <a:tailEnd len="sm" w="sm" type="none"/>
            </a:ln>
          </p:spPr>
        </p:cxnSp>
      </p:grpSp>
      <p:sp>
        <p:nvSpPr>
          <p:cNvPr id="94" name="Google Shape;94;p8"/>
          <p:cNvSpPr/>
          <p:nvPr/>
        </p:nvSpPr>
        <p:spPr>
          <a:xfrm>
            <a:off x="12840961" y="606753"/>
            <a:ext cx="8836678" cy="4838081"/>
          </a:xfrm>
          <a:custGeom>
            <a:rect b="b" l="l" r="r" t="t"/>
            <a:pathLst>
              <a:path extrusionOk="0" h="4838081" w="8836678">
                <a:moveTo>
                  <a:pt x="0" y="0"/>
                </a:moveTo>
                <a:lnTo>
                  <a:pt x="8836678" y="0"/>
                </a:lnTo>
                <a:lnTo>
                  <a:pt x="8836678" y="4838081"/>
                </a:lnTo>
                <a:lnTo>
                  <a:pt x="0" y="4838081"/>
                </a:lnTo>
                <a:lnTo>
                  <a:pt x="0" y="0"/>
                </a:lnTo>
                <a:close/>
              </a:path>
            </a:pathLst>
          </a:custGeom>
          <a:blipFill rotWithShape="1">
            <a:blip r:embed="rId2">
              <a:alphaModFix/>
            </a:blip>
            <a:stretch>
              <a:fillRect b="0" l="0" r="0" t="0"/>
            </a:stretch>
          </a:blipFill>
          <a:ln>
            <a:noFill/>
          </a:ln>
        </p:spPr>
      </p:sp>
      <p:pic>
        <p:nvPicPr>
          <p:cNvPr id="95" name="Google Shape;95;p8"/>
          <p:cNvPicPr preferRelativeResize="0"/>
          <p:nvPr/>
        </p:nvPicPr>
        <p:blipFill>
          <a:blip r:embed="rId3">
            <a:alphaModFix/>
          </a:blip>
          <a:stretch>
            <a:fillRect/>
          </a:stretch>
        </p:blipFill>
        <p:spPr>
          <a:xfrm>
            <a:off x="-369450" y="2308000"/>
            <a:ext cx="9176374" cy="9378449"/>
          </a:xfrm>
          <a:prstGeom prst="rect">
            <a:avLst/>
          </a:prstGeom>
          <a:noFill/>
          <a:ln>
            <a:noFill/>
          </a:ln>
        </p:spPr>
      </p:pic>
      <p:sp>
        <p:nvSpPr>
          <p:cNvPr id="96" name="Google Shape;96;p8"/>
          <p:cNvSpPr txBox="1"/>
          <p:nvPr>
            <p:ph idx="1" type="body"/>
          </p:nvPr>
        </p:nvSpPr>
        <p:spPr>
          <a:xfrm>
            <a:off x="9801525" y="6790400"/>
            <a:ext cx="7773600" cy="2949600"/>
          </a:xfrm>
          <a:prstGeom prst="rect">
            <a:avLst/>
          </a:prstGeom>
        </p:spPr>
        <p:txBody>
          <a:bodyPr anchorCtr="0" anchor="t" bIns="0" lIns="0" spcFirstLastPara="1" rIns="0" wrap="square" tIns="0">
            <a:noAutofit/>
          </a:bodyPr>
          <a:lstStyle>
            <a:lvl1pPr indent="-381000" lvl="0" marL="457200">
              <a:spcBef>
                <a:spcPts val="640"/>
              </a:spcBef>
              <a:spcAft>
                <a:spcPts val="0"/>
              </a:spcAft>
              <a:buSzPts val="2400"/>
              <a:buChar char="•"/>
              <a:defRPr sz="2400"/>
            </a:lvl1pPr>
            <a:lvl2pPr indent="-381000" lvl="1" marL="914400">
              <a:spcBef>
                <a:spcPts val="560"/>
              </a:spcBef>
              <a:spcAft>
                <a:spcPts val="0"/>
              </a:spcAft>
              <a:buSzPts val="2400"/>
              <a:buChar char="–"/>
              <a:defRPr sz="2400"/>
            </a:lvl2pPr>
            <a:lvl3pPr indent="-381000" lvl="2" marL="1371600">
              <a:spcBef>
                <a:spcPts val="480"/>
              </a:spcBef>
              <a:spcAft>
                <a:spcPts val="0"/>
              </a:spcAft>
              <a:buSzPts val="2400"/>
              <a:buChar char="•"/>
              <a:defRPr sz="2400"/>
            </a:lvl3pPr>
            <a:lvl4pPr indent="-381000" lvl="3" marL="1828800">
              <a:spcBef>
                <a:spcPts val="400"/>
              </a:spcBef>
              <a:spcAft>
                <a:spcPts val="0"/>
              </a:spcAft>
              <a:buSzPts val="2400"/>
              <a:buChar char="–"/>
              <a:defRPr sz="2400"/>
            </a:lvl4pPr>
            <a:lvl5pPr indent="-381000" lvl="4" marL="2286000">
              <a:spcBef>
                <a:spcPts val="400"/>
              </a:spcBef>
              <a:spcAft>
                <a:spcPts val="0"/>
              </a:spcAft>
              <a:buSzPts val="2400"/>
              <a:buChar char="»"/>
              <a:defRPr sz="2400"/>
            </a:lvl5pPr>
            <a:lvl6pPr indent="-381000" lvl="5" marL="2743200">
              <a:spcBef>
                <a:spcPts val="400"/>
              </a:spcBef>
              <a:spcAft>
                <a:spcPts val="0"/>
              </a:spcAft>
              <a:buSzPts val="2400"/>
              <a:buChar char="•"/>
              <a:defRPr sz="2400"/>
            </a:lvl6pPr>
            <a:lvl7pPr indent="-381000" lvl="6" marL="3200400">
              <a:spcBef>
                <a:spcPts val="400"/>
              </a:spcBef>
              <a:spcAft>
                <a:spcPts val="0"/>
              </a:spcAft>
              <a:buSzPts val="2400"/>
              <a:buChar char="•"/>
              <a:defRPr sz="2400"/>
            </a:lvl7pPr>
            <a:lvl8pPr indent="-381000" lvl="7" marL="3657600">
              <a:spcBef>
                <a:spcPts val="400"/>
              </a:spcBef>
              <a:spcAft>
                <a:spcPts val="0"/>
              </a:spcAft>
              <a:buSzPts val="2400"/>
              <a:buChar char="•"/>
              <a:defRPr sz="2400"/>
            </a:lvl8pPr>
            <a:lvl9pPr indent="-381000" lvl="8" marL="4114800">
              <a:spcBef>
                <a:spcPts val="400"/>
              </a:spcBef>
              <a:spcAft>
                <a:spcPts val="0"/>
              </a:spcAft>
              <a:buSzPts val="2400"/>
              <a:buChar char="•"/>
              <a:defRPr sz="2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97" name="Shape 97"/>
        <p:cNvGrpSpPr/>
        <p:nvPr/>
      </p:nvGrpSpPr>
      <p:grpSpPr>
        <a:xfrm>
          <a:off x="0" y="0"/>
          <a:ext cx="0" cy="0"/>
          <a:chOff x="0" y="0"/>
          <a:chExt cx="0" cy="0"/>
        </a:xfrm>
      </p:grpSpPr>
      <p:sp>
        <p:nvSpPr>
          <p:cNvPr id="98" name="Google Shape;98;p9"/>
          <p:cNvSpPr txBox="1"/>
          <p:nvPr>
            <p:ph type="title"/>
          </p:nvPr>
        </p:nvSpPr>
        <p:spPr>
          <a:xfrm>
            <a:off x="434850" y="832125"/>
            <a:ext cx="7068900" cy="1143000"/>
          </a:xfrm>
          <a:prstGeom prst="rect">
            <a:avLst/>
          </a:prstGeom>
        </p:spPr>
        <p:txBody>
          <a:bodyPr anchorCtr="0" anchor="t" bIns="0" lIns="0" spcFirstLastPara="1" rIns="0" wrap="square" tIns="0">
            <a:noAutofit/>
          </a:bodyPr>
          <a:lstStyle>
            <a:lvl1pPr lvl="0">
              <a:spcBef>
                <a:spcPts val="0"/>
              </a:spcBef>
              <a:spcAft>
                <a:spcPts val="0"/>
              </a:spcAft>
              <a:buSzPts val="87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99" name="Google Shape;99;p9"/>
          <p:cNvGrpSpPr/>
          <p:nvPr/>
        </p:nvGrpSpPr>
        <p:grpSpPr>
          <a:xfrm>
            <a:off x="0" y="8218385"/>
            <a:ext cx="8147025" cy="534808"/>
            <a:chOff x="0" y="169270"/>
            <a:chExt cx="10862700" cy="713077"/>
          </a:xfrm>
        </p:grpSpPr>
        <p:cxnSp>
          <p:nvCxnSpPr>
            <p:cNvPr id="100" name="Google Shape;100;p9"/>
            <p:cNvCxnSpPr/>
            <p:nvPr/>
          </p:nvCxnSpPr>
          <p:spPr>
            <a:xfrm>
              <a:off x="0" y="882347"/>
              <a:ext cx="10862700" cy="0"/>
            </a:xfrm>
            <a:prstGeom prst="straightConnector1">
              <a:avLst/>
            </a:prstGeom>
            <a:noFill/>
            <a:ln cap="flat" cmpd="sng" w="338525">
              <a:solidFill>
                <a:srgbClr val="981D13"/>
              </a:solidFill>
              <a:prstDash val="solid"/>
              <a:round/>
              <a:headEnd len="sm" w="sm" type="none"/>
              <a:tailEnd len="sm" w="sm" type="none"/>
            </a:ln>
          </p:spPr>
        </p:cxnSp>
        <p:cxnSp>
          <p:nvCxnSpPr>
            <p:cNvPr id="101" name="Google Shape;101;p9"/>
            <p:cNvCxnSpPr/>
            <p:nvPr/>
          </p:nvCxnSpPr>
          <p:spPr>
            <a:xfrm>
              <a:off x="0" y="169270"/>
              <a:ext cx="10862700" cy="0"/>
            </a:xfrm>
            <a:prstGeom prst="straightConnector1">
              <a:avLst/>
            </a:prstGeom>
            <a:noFill/>
            <a:ln cap="flat" cmpd="sng" w="338525">
              <a:solidFill>
                <a:srgbClr val="981D13"/>
              </a:solidFill>
              <a:prstDash val="solid"/>
              <a:round/>
              <a:headEnd len="sm" w="sm" type="none"/>
              <a:tailEnd len="sm" w="sm" type="none"/>
            </a:ln>
          </p:spPr>
        </p:cxnSp>
      </p:grpSp>
      <p:cxnSp>
        <p:nvCxnSpPr>
          <p:cNvPr id="102" name="Google Shape;102;p9"/>
          <p:cNvCxnSpPr/>
          <p:nvPr/>
        </p:nvCxnSpPr>
        <p:spPr>
          <a:xfrm rot="10800000">
            <a:off x="8147063" y="-1358777"/>
            <a:ext cx="18900" cy="12947400"/>
          </a:xfrm>
          <a:prstGeom prst="straightConnector1">
            <a:avLst/>
          </a:prstGeom>
          <a:noFill/>
          <a:ln cap="flat" cmpd="sng" w="38100">
            <a:solidFill>
              <a:srgbClr val="981D13"/>
            </a:solidFill>
            <a:prstDash val="lgDash"/>
            <a:round/>
            <a:headEnd len="lg" w="lg" type="oval"/>
            <a:tailEnd len="sm" w="sm" type="none"/>
          </a:ln>
        </p:spPr>
      </p:cxnSp>
      <p:cxnSp>
        <p:nvCxnSpPr>
          <p:cNvPr id="103" name="Google Shape;103;p9"/>
          <p:cNvCxnSpPr/>
          <p:nvPr/>
        </p:nvCxnSpPr>
        <p:spPr>
          <a:xfrm rot="10800000">
            <a:off x="8147039" y="1975133"/>
            <a:ext cx="1100400" cy="0"/>
          </a:xfrm>
          <a:prstGeom prst="straightConnector1">
            <a:avLst/>
          </a:prstGeom>
          <a:noFill/>
          <a:ln cap="flat" cmpd="sng" w="38100">
            <a:solidFill>
              <a:srgbClr val="981D13"/>
            </a:solidFill>
            <a:prstDash val="lgDash"/>
            <a:round/>
            <a:headEnd len="sm" w="sm" type="none"/>
            <a:tailEnd len="sm" w="sm" type="none"/>
          </a:ln>
        </p:spPr>
      </p:cxnSp>
      <p:cxnSp>
        <p:nvCxnSpPr>
          <p:cNvPr id="104" name="Google Shape;104;p9"/>
          <p:cNvCxnSpPr/>
          <p:nvPr/>
        </p:nvCxnSpPr>
        <p:spPr>
          <a:xfrm rot="10800000">
            <a:off x="8147039" y="3984908"/>
            <a:ext cx="1100400" cy="0"/>
          </a:xfrm>
          <a:prstGeom prst="straightConnector1">
            <a:avLst/>
          </a:prstGeom>
          <a:noFill/>
          <a:ln cap="flat" cmpd="sng" w="38100">
            <a:solidFill>
              <a:srgbClr val="981D13"/>
            </a:solidFill>
            <a:prstDash val="lgDash"/>
            <a:round/>
            <a:headEnd len="sm" w="sm" type="none"/>
            <a:tailEnd len="sm" w="sm" type="none"/>
          </a:ln>
        </p:spPr>
      </p:cxnSp>
      <p:cxnSp>
        <p:nvCxnSpPr>
          <p:cNvPr id="105" name="Google Shape;105;p9"/>
          <p:cNvCxnSpPr/>
          <p:nvPr/>
        </p:nvCxnSpPr>
        <p:spPr>
          <a:xfrm rot="10800000">
            <a:off x="8147039" y="5947058"/>
            <a:ext cx="1100400" cy="0"/>
          </a:xfrm>
          <a:prstGeom prst="straightConnector1">
            <a:avLst/>
          </a:prstGeom>
          <a:noFill/>
          <a:ln cap="flat" cmpd="sng" w="38100">
            <a:solidFill>
              <a:srgbClr val="981D13"/>
            </a:solidFill>
            <a:prstDash val="lgDash"/>
            <a:round/>
            <a:headEnd len="sm" w="sm" type="none"/>
            <a:tailEnd len="sm" w="sm" type="none"/>
          </a:ln>
        </p:spPr>
      </p:cxnSp>
      <p:grpSp>
        <p:nvGrpSpPr>
          <p:cNvPr id="106" name="Google Shape;106;p9"/>
          <p:cNvGrpSpPr/>
          <p:nvPr/>
        </p:nvGrpSpPr>
        <p:grpSpPr>
          <a:xfrm>
            <a:off x="8809290" y="1296539"/>
            <a:ext cx="1350874" cy="1350874"/>
            <a:chOff x="0" y="0"/>
            <a:chExt cx="812800" cy="812800"/>
          </a:xfrm>
        </p:grpSpPr>
        <p:sp>
          <p:nvSpPr>
            <p:cNvPr id="107" name="Google Shape;107;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9"/>
          <p:cNvGrpSpPr/>
          <p:nvPr/>
        </p:nvGrpSpPr>
        <p:grpSpPr>
          <a:xfrm>
            <a:off x="8809290" y="3279778"/>
            <a:ext cx="1350874" cy="1350874"/>
            <a:chOff x="0" y="0"/>
            <a:chExt cx="812800" cy="812800"/>
          </a:xfrm>
        </p:grpSpPr>
        <p:sp>
          <p:nvSpPr>
            <p:cNvPr id="110" name="Google Shape;110;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9"/>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9"/>
          <p:cNvGrpSpPr/>
          <p:nvPr/>
        </p:nvGrpSpPr>
        <p:grpSpPr>
          <a:xfrm>
            <a:off x="8809290" y="5238133"/>
            <a:ext cx="1350874" cy="1350874"/>
            <a:chOff x="0" y="0"/>
            <a:chExt cx="812800" cy="812800"/>
          </a:xfrm>
        </p:grpSpPr>
        <p:sp>
          <p:nvSpPr>
            <p:cNvPr id="113" name="Google Shape;113;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9"/>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 name="Google Shape;115;p9"/>
          <p:cNvSpPr txBox="1"/>
          <p:nvPr/>
        </p:nvSpPr>
        <p:spPr>
          <a:xfrm>
            <a:off x="9009661" y="1577077"/>
            <a:ext cx="9501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01.</a:t>
            </a:r>
            <a:endParaRPr/>
          </a:p>
        </p:txBody>
      </p:sp>
      <p:sp>
        <p:nvSpPr>
          <p:cNvPr id="116" name="Google Shape;116;p9"/>
          <p:cNvSpPr txBox="1"/>
          <p:nvPr/>
        </p:nvSpPr>
        <p:spPr>
          <a:xfrm>
            <a:off x="9009661" y="3560316"/>
            <a:ext cx="9501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02.</a:t>
            </a:r>
            <a:endParaRPr/>
          </a:p>
        </p:txBody>
      </p:sp>
      <p:sp>
        <p:nvSpPr>
          <p:cNvPr id="117" name="Google Shape;117;p9"/>
          <p:cNvSpPr txBox="1"/>
          <p:nvPr/>
        </p:nvSpPr>
        <p:spPr>
          <a:xfrm>
            <a:off x="9009661" y="5518671"/>
            <a:ext cx="9501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03.</a:t>
            </a:r>
            <a:endParaRPr/>
          </a:p>
        </p:txBody>
      </p:sp>
      <p:cxnSp>
        <p:nvCxnSpPr>
          <p:cNvPr id="118" name="Google Shape;118;p9"/>
          <p:cNvCxnSpPr/>
          <p:nvPr/>
        </p:nvCxnSpPr>
        <p:spPr>
          <a:xfrm rot="10800000">
            <a:off x="8147039" y="7942344"/>
            <a:ext cx="1100400" cy="0"/>
          </a:xfrm>
          <a:prstGeom prst="straightConnector1">
            <a:avLst/>
          </a:prstGeom>
          <a:noFill/>
          <a:ln cap="flat" cmpd="sng" w="38100">
            <a:solidFill>
              <a:srgbClr val="981D13"/>
            </a:solidFill>
            <a:prstDash val="lgDash"/>
            <a:round/>
            <a:headEnd len="sm" w="sm" type="none"/>
            <a:tailEnd len="sm" w="sm" type="none"/>
          </a:ln>
        </p:spPr>
      </p:cxnSp>
      <p:grpSp>
        <p:nvGrpSpPr>
          <p:cNvPr id="119" name="Google Shape;119;p9"/>
          <p:cNvGrpSpPr/>
          <p:nvPr/>
        </p:nvGrpSpPr>
        <p:grpSpPr>
          <a:xfrm>
            <a:off x="8809290" y="7233420"/>
            <a:ext cx="1350874" cy="1350874"/>
            <a:chOff x="0" y="0"/>
            <a:chExt cx="812800" cy="812800"/>
          </a:xfrm>
        </p:grpSpPr>
        <p:sp>
          <p:nvSpPr>
            <p:cNvPr id="120" name="Google Shape;120;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9"/>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 name="Google Shape;122;p9"/>
          <p:cNvSpPr txBox="1"/>
          <p:nvPr/>
        </p:nvSpPr>
        <p:spPr>
          <a:xfrm>
            <a:off x="9009661" y="7513957"/>
            <a:ext cx="9501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04.</a:t>
            </a:r>
            <a:endParaRPr/>
          </a:p>
        </p:txBody>
      </p:sp>
      <p:pic>
        <p:nvPicPr>
          <p:cNvPr id="123" name="Google Shape;123;p9"/>
          <p:cNvPicPr preferRelativeResize="0"/>
          <p:nvPr/>
        </p:nvPicPr>
        <p:blipFill>
          <a:blip r:embed="rId2">
            <a:alphaModFix/>
          </a:blip>
          <a:stretch>
            <a:fillRect/>
          </a:stretch>
        </p:blipFill>
        <p:spPr>
          <a:xfrm>
            <a:off x="1059192" y="3342275"/>
            <a:ext cx="6028542" cy="10287001"/>
          </a:xfrm>
          <a:prstGeom prst="rect">
            <a:avLst/>
          </a:prstGeom>
          <a:noFill/>
          <a:ln>
            <a:noFill/>
          </a:ln>
        </p:spPr>
      </p:pic>
      <p:sp>
        <p:nvSpPr>
          <p:cNvPr id="124" name="Google Shape;124;p9"/>
          <p:cNvSpPr txBox="1"/>
          <p:nvPr>
            <p:ph idx="1" type="subTitle"/>
          </p:nvPr>
        </p:nvSpPr>
        <p:spPr>
          <a:xfrm>
            <a:off x="10642675" y="1250325"/>
            <a:ext cx="62445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25" name="Google Shape;125;p9"/>
          <p:cNvSpPr txBox="1"/>
          <p:nvPr>
            <p:ph idx="2" type="body"/>
          </p:nvPr>
        </p:nvSpPr>
        <p:spPr>
          <a:xfrm>
            <a:off x="10642675" y="1975125"/>
            <a:ext cx="6028500" cy="7758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26" name="Google Shape;126;p9"/>
          <p:cNvSpPr txBox="1"/>
          <p:nvPr>
            <p:ph idx="3" type="subTitle"/>
          </p:nvPr>
        </p:nvSpPr>
        <p:spPr>
          <a:xfrm>
            <a:off x="10642675" y="3204913"/>
            <a:ext cx="62445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27" name="Google Shape;127;p9"/>
          <p:cNvSpPr txBox="1"/>
          <p:nvPr>
            <p:ph idx="4" type="body"/>
          </p:nvPr>
        </p:nvSpPr>
        <p:spPr>
          <a:xfrm>
            <a:off x="10642675" y="3929713"/>
            <a:ext cx="6028500" cy="7758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28" name="Google Shape;128;p9"/>
          <p:cNvSpPr txBox="1"/>
          <p:nvPr>
            <p:ph idx="5" type="subTitle"/>
          </p:nvPr>
        </p:nvSpPr>
        <p:spPr>
          <a:xfrm>
            <a:off x="10642675" y="5196750"/>
            <a:ext cx="62445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29" name="Google Shape;129;p9"/>
          <p:cNvSpPr txBox="1"/>
          <p:nvPr>
            <p:ph idx="6" type="body"/>
          </p:nvPr>
        </p:nvSpPr>
        <p:spPr>
          <a:xfrm>
            <a:off x="10642675" y="5921550"/>
            <a:ext cx="6028500" cy="7758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30" name="Google Shape;130;p9"/>
          <p:cNvSpPr txBox="1"/>
          <p:nvPr>
            <p:ph idx="7" type="subTitle"/>
          </p:nvPr>
        </p:nvSpPr>
        <p:spPr>
          <a:xfrm>
            <a:off x="10642675" y="7188575"/>
            <a:ext cx="6244500" cy="527700"/>
          </a:xfrm>
          <a:prstGeom prst="rect">
            <a:avLst/>
          </a:prstGeom>
        </p:spPr>
        <p:txBody>
          <a:bodyPr anchorCtr="0" anchor="t" bIns="0" lIns="0" spcFirstLastPara="1" rIns="0" wrap="square" tIns="0">
            <a:noAutofit/>
          </a:bodyPr>
          <a:lstStyle>
            <a:lvl1pPr lvl="0" rtl="0">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31" name="Google Shape;131;p9"/>
          <p:cNvSpPr txBox="1"/>
          <p:nvPr>
            <p:ph idx="8" type="body"/>
          </p:nvPr>
        </p:nvSpPr>
        <p:spPr>
          <a:xfrm>
            <a:off x="10642675" y="7913375"/>
            <a:ext cx="6028500" cy="7758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32" name="Shape 132"/>
        <p:cNvGrpSpPr/>
        <p:nvPr/>
      </p:nvGrpSpPr>
      <p:grpSpPr>
        <a:xfrm>
          <a:off x="0" y="0"/>
          <a:ext cx="0" cy="0"/>
          <a:chOff x="0" y="0"/>
          <a:chExt cx="0" cy="0"/>
        </a:xfrm>
      </p:grpSpPr>
      <p:grpSp>
        <p:nvGrpSpPr>
          <p:cNvPr id="133" name="Google Shape;133;p10"/>
          <p:cNvGrpSpPr/>
          <p:nvPr/>
        </p:nvGrpSpPr>
        <p:grpSpPr>
          <a:xfrm>
            <a:off x="0" y="532194"/>
            <a:ext cx="18288000" cy="401256"/>
            <a:chOff x="0" y="127000"/>
            <a:chExt cx="24384000" cy="535008"/>
          </a:xfrm>
        </p:grpSpPr>
        <p:cxnSp>
          <p:nvCxnSpPr>
            <p:cNvPr id="134" name="Google Shape;134;p10"/>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135" name="Google Shape;135;p10"/>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grpSp>
        <p:nvGrpSpPr>
          <p:cNvPr id="136" name="Google Shape;136;p10"/>
          <p:cNvGrpSpPr/>
          <p:nvPr/>
        </p:nvGrpSpPr>
        <p:grpSpPr>
          <a:xfrm>
            <a:off x="348837" y="-177980"/>
            <a:ext cx="5501924" cy="5501924"/>
            <a:chOff x="0" y="0"/>
            <a:chExt cx="812800" cy="812800"/>
          </a:xfrm>
        </p:grpSpPr>
        <p:sp>
          <p:nvSpPr>
            <p:cNvPr id="137" name="Google Shape;137;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9" name="Google Shape;139;p10"/>
          <p:cNvGrpSpPr/>
          <p:nvPr/>
        </p:nvGrpSpPr>
        <p:grpSpPr>
          <a:xfrm>
            <a:off x="92991" y="9364068"/>
            <a:ext cx="18288000" cy="401256"/>
            <a:chOff x="0" y="127000"/>
            <a:chExt cx="24384000" cy="535008"/>
          </a:xfrm>
        </p:grpSpPr>
        <p:cxnSp>
          <p:nvCxnSpPr>
            <p:cNvPr id="140" name="Google Shape;140;p10"/>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141" name="Google Shape;141;p10"/>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grpSp>
        <p:nvGrpSpPr>
          <p:cNvPr id="142" name="Google Shape;142;p10"/>
          <p:cNvGrpSpPr/>
          <p:nvPr/>
        </p:nvGrpSpPr>
        <p:grpSpPr>
          <a:xfrm>
            <a:off x="531668" y="4963090"/>
            <a:ext cx="5501924" cy="5501924"/>
            <a:chOff x="0" y="0"/>
            <a:chExt cx="812800" cy="812800"/>
          </a:xfrm>
        </p:grpSpPr>
        <p:sp>
          <p:nvSpPr>
            <p:cNvPr id="143" name="Google Shape;143;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5" name="Google Shape;145;p10"/>
          <p:cNvGrpSpPr/>
          <p:nvPr/>
        </p:nvGrpSpPr>
        <p:grpSpPr>
          <a:xfrm>
            <a:off x="12440424" y="-177980"/>
            <a:ext cx="5501924" cy="5501924"/>
            <a:chOff x="0" y="0"/>
            <a:chExt cx="812800" cy="812800"/>
          </a:xfrm>
        </p:grpSpPr>
        <p:sp>
          <p:nvSpPr>
            <p:cNvPr id="146" name="Google Shape;146;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10"/>
          <p:cNvGrpSpPr/>
          <p:nvPr/>
        </p:nvGrpSpPr>
        <p:grpSpPr>
          <a:xfrm>
            <a:off x="12623255" y="4963090"/>
            <a:ext cx="5501924" cy="5501924"/>
            <a:chOff x="0" y="0"/>
            <a:chExt cx="812800" cy="812800"/>
          </a:xfrm>
        </p:grpSpPr>
        <p:sp>
          <p:nvSpPr>
            <p:cNvPr id="149" name="Google Shape;149;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0"/>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10"/>
          <p:cNvSpPr/>
          <p:nvPr>
            <p:ph idx="2" type="pic"/>
          </p:nvPr>
        </p:nvSpPr>
        <p:spPr>
          <a:xfrm>
            <a:off x="2273700" y="768150"/>
            <a:ext cx="1720800" cy="1609500"/>
          </a:xfrm>
          <a:prstGeom prst="rect">
            <a:avLst/>
          </a:prstGeom>
          <a:noFill/>
          <a:ln>
            <a:noFill/>
          </a:ln>
        </p:spPr>
      </p:sp>
      <p:sp>
        <p:nvSpPr>
          <p:cNvPr id="152" name="Google Shape;152;p10"/>
          <p:cNvSpPr/>
          <p:nvPr>
            <p:ph idx="3" type="pic"/>
          </p:nvPr>
        </p:nvSpPr>
        <p:spPr>
          <a:xfrm>
            <a:off x="2273700" y="5929463"/>
            <a:ext cx="1720800" cy="1609500"/>
          </a:xfrm>
          <a:prstGeom prst="rect">
            <a:avLst/>
          </a:prstGeom>
          <a:noFill/>
          <a:ln>
            <a:noFill/>
          </a:ln>
        </p:spPr>
      </p:sp>
      <p:sp>
        <p:nvSpPr>
          <p:cNvPr id="153" name="Google Shape;153;p10"/>
          <p:cNvSpPr/>
          <p:nvPr>
            <p:ph idx="4" type="pic"/>
          </p:nvPr>
        </p:nvSpPr>
        <p:spPr>
          <a:xfrm>
            <a:off x="14331025" y="778263"/>
            <a:ext cx="1720800" cy="1609500"/>
          </a:xfrm>
          <a:prstGeom prst="rect">
            <a:avLst/>
          </a:prstGeom>
          <a:noFill/>
          <a:ln>
            <a:noFill/>
          </a:ln>
        </p:spPr>
      </p:sp>
      <p:sp>
        <p:nvSpPr>
          <p:cNvPr id="154" name="Google Shape;154;p10"/>
          <p:cNvSpPr/>
          <p:nvPr>
            <p:ph idx="5" type="pic"/>
          </p:nvPr>
        </p:nvSpPr>
        <p:spPr>
          <a:xfrm>
            <a:off x="14331025" y="5939575"/>
            <a:ext cx="1720800" cy="1609500"/>
          </a:xfrm>
          <a:prstGeom prst="rect">
            <a:avLst/>
          </a:prstGeom>
          <a:noFill/>
          <a:ln>
            <a:noFill/>
          </a:ln>
        </p:spPr>
      </p:sp>
      <p:sp>
        <p:nvSpPr>
          <p:cNvPr id="155" name="Google Shape;155;p10"/>
          <p:cNvSpPr txBox="1"/>
          <p:nvPr>
            <p:ph idx="1" type="subTitle"/>
          </p:nvPr>
        </p:nvSpPr>
        <p:spPr>
          <a:xfrm>
            <a:off x="923138" y="2699763"/>
            <a:ext cx="43533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56" name="Google Shape;156;p10"/>
          <p:cNvSpPr txBox="1"/>
          <p:nvPr>
            <p:ph idx="6" type="body"/>
          </p:nvPr>
        </p:nvSpPr>
        <p:spPr>
          <a:xfrm>
            <a:off x="5075" y="3549603"/>
            <a:ext cx="6028500" cy="1029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57" name="Google Shape;157;p10"/>
          <p:cNvSpPr txBox="1"/>
          <p:nvPr>
            <p:ph idx="7" type="subTitle"/>
          </p:nvPr>
        </p:nvSpPr>
        <p:spPr>
          <a:xfrm>
            <a:off x="1186450" y="7979963"/>
            <a:ext cx="43533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58" name="Google Shape;158;p10"/>
          <p:cNvSpPr txBox="1"/>
          <p:nvPr>
            <p:ph idx="8" type="body"/>
          </p:nvPr>
        </p:nvSpPr>
        <p:spPr>
          <a:xfrm>
            <a:off x="268388" y="8829803"/>
            <a:ext cx="6028500" cy="1029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59" name="Google Shape;159;p10"/>
          <p:cNvSpPr txBox="1"/>
          <p:nvPr>
            <p:ph idx="9" type="subTitle"/>
          </p:nvPr>
        </p:nvSpPr>
        <p:spPr>
          <a:xfrm>
            <a:off x="12963538" y="2699763"/>
            <a:ext cx="43533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60" name="Google Shape;160;p10"/>
          <p:cNvSpPr txBox="1"/>
          <p:nvPr>
            <p:ph idx="13" type="body"/>
          </p:nvPr>
        </p:nvSpPr>
        <p:spPr>
          <a:xfrm>
            <a:off x="12045475" y="3549603"/>
            <a:ext cx="6028500" cy="1029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61" name="Google Shape;161;p10"/>
          <p:cNvSpPr txBox="1"/>
          <p:nvPr>
            <p:ph idx="14" type="subTitle"/>
          </p:nvPr>
        </p:nvSpPr>
        <p:spPr>
          <a:xfrm>
            <a:off x="13226850" y="7979963"/>
            <a:ext cx="4353300" cy="5277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62" name="Google Shape;162;p10"/>
          <p:cNvSpPr txBox="1"/>
          <p:nvPr>
            <p:ph idx="15" type="body"/>
          </p:nvPr>
        </p:nvSpPr>
        <p:spPr>
          <a:xfrm>
            <a:off x="12308788" y="8829803"/>
            <a:ext cx="6028500" cy="10293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63" name="Google Shape;163;p10"/>
          <p:cNvSpPr txBox="1"/>
          <p:nvPr>
            <p:ph type="title"/>
          </p:nvPr>
        </p:nvSpPr>
        <p:spPr>
          <a:xfrm>
            <a:off x="6222763" y="2841000"/>
            <a:ext cx="6028500" cy="2843400"/>
          </a:xfrm>
          <a:prstGeom prst="rect">
            <a:avLst/>
          </a:prstGeom>
        </p:spPr>
        <p:txBody>
          <a:bodyPr anchorCtr="0" anchor="t" bIns="0" lIns="0" spcFirstLastPara="1" rIns="0" wrap="square" tIns="0">
            <a:noAutofit/>
          </a:bodyPr>
          <a:lstStyle>
            <a:lvl1pPr lvl="0" rtl="0">
              <a:spcBef>
                <a:spcPts val="0"/>
              </a:spcBef>
              <a:spcAft>
                <a:spcPts val="0"/>
              </a:spcAft>
              <a:buSzPts val="875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4" name="Google Shape;164;p10"/>
          <p:cNvSpPr txBox="1"/>
          <p:nvPr>
            <p:ph idx="16" type="body"/>
          </p:nvPr>
        </p:nvSpPr>
        <p:spPr>
          <a:xfrm>
            <a:off x="6577425" y="7040113"/>
            <a:ext cx="5502000" cy="13479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227025"/>
            <a:ext cx="182880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rgbClr val="981D13"/>
              </a:buClr>
              <a:buSzPts val="8750"/>
              <a:buFont typeface="Amiko"/>
              <a:buNone/>
              <a:defRPr b="1" i="0" sz="8750" u="none" cap="none" strike="noStrike">
                <a:solidFill>
                  <a:srgbClr val="981D13"/>
                </a:solidFill>
                <a:latin typeface="Amiko"/>
                <a:ea typeface="Amiko"/>
                <a:cs typeface="Amiko"/>
                <a:sym typeface="Amiko"/>
              </a:defRPr>
            </a:lvl1pPr>
            <a:lvl2pPr lvl="1">
              <a:spcBef>
                <a:spcPts val="0"/>
              </a:spcBef>
              <a:spcAft>
                <a:spcPts val="0"/>
              </a:spcAft>
              <a:buClr>
                <a:srgbClr val="981D13"/>
              </a:buClr>
              <a:buSzPts val="1400"/>
              <a:buNone/>
              <a:defRPr sz="1800">
                <a:solidFill>
                  <a:srgbClr val="981D13"/>
                </a:solidFill>
              </a:defRPr>
            </a:lvl2pPr>
            <a:lvl3pPr lvl="2">
              <a:spcBef>
                <a:spcPts val="0"/>
              </a:spcBef>
              <a:spcAft>
                <a:spcPts val="0"/>
              </a:spcAft>
              <a:buClr>
                <a:srgbClr val="981D13"/>
              </a:buClr>
              <a:buSzPts val="1400"/>
              <a:buNone/>
              <a:defRPr sz="1800">
                <a:solidFill>
                  <a:srgbClr val="981D13"/>
                </a:solidFill>
              </a:defRPr>
            </a:lvl3pPr>
            <a:lvl4pPr lvl="3">
              <a:spcBef>
                <a:spcPts val="0"/>
              </a:spcBef>
              <a:spcAft>
                <a:spcPts val="0"/>
              </a:spcAft>
              <a:buClr>
                <a:srgbClr val="981D13"/>
              </a:buClr>
              <a:buSzPts val="1400"/>
              <a:buNone/>
              <a:defRPr sz="1800">
                <a:solidFill>
                  <a:srgbClr val="981D13"/>
                </a:solidFill>
              </a:defRPr>
            </a:lvl4pPr>
            <a:lvl5pPr lvl="4">
              <a:spcBef>
                <a:spcPts val="0"/>
              </a:spcBef>
              <a:spcAft>
                <a:spcPts val="0"/>
              </a:spcAft>
              <a:buClr>
                <a:srgbClr val="981D13"/>
              </a:buClr>
              <a:buSzPts val="1400"/>
              <a:buNone/>
              <a:defRPr sz="1800">
                <a:solidFill>
                  <a:srgbClr val="981D13"/>
                </a:solidFill>
              </a:defRPr>
            </a:lvl5pPr>
            <a:lvl6pPr lvl="5">
              <a:spcBef>
                <a:spcPts val="0"/>
              </a:spcBef>
              <a:spcAft>
                <a:spcPts val="0"/>
              </a:spcAft>
              <a:buClr>
                <a:srgbClr val="981D13"/>
              </a:buClr>
              <a:buSzPts val="1400"/>
              <a:buNone/>
              <a:defRPr sz="1800">
                <a:solidFill>
                  <a:srgbClr val="981D13"/>
                </a:solidFill>
              </a:defRPr>
            </a:lvl6pPr>
            <a:lvl7pPr lvl="6">
              <a:spcBef>
                <a:spcPts val="0"/>
              </a:spcBef>
              <a:spcAft>
                <a:spcPts val="0"/>
              </a:spcAft>
              <a:buClr>
                <a:srgbClr val="981D13"/>
              </a:buClr>
              <a:buSzPts val="1400"/>
              <a:buNone/>
              <a:defRPr sz="1800">
                <a:solidFill>
                  <a:srgbClr val="981D13"/>
                </a:solidFill>
              </a:defRPr>
            </a:lvl7pPr>
            <a:lvl8pPr lvl="7">
              <a:spcBef>
                <a:spcPts val="0"/>
              </a:spcBef>
              <a:spcAft>
                <a:spcPts val="0"/>
              </a:spcAft>
              <a:buClr>
                <a:srgbClr val="981D13"/>
              </a:buClr>
              <a:buSzPts val="1400"/>
              <a:buNone/>
              <a:defRPr sz="1800">
                <a:solidFill>
                  <a:srgbClr val="981D13"/>
                </a:solidFill>
              </a:defRPr>
            </a:lvl8pPr>
            <a:lvl9pPr lvl="8">
              <a:spcBef>
                <a:spcPts val="0"/>
              </a:spcBef>
              <a:spcAft>
                <a:spcPts val="0"/>
              </a:spcAft>
              <a:buClr>
                <a:srgbClr val="981D13"/>
              </a:buClr>
              <a:buSzPts val="1400"/>
              <a:buNone/>
              <a:defRPr sz="1800">
                <a:solidFill>
                  <a:srgbClr val="981D13"/>
                </a:solidFill>
              </a:defRPr>
            </a:lvl9pPr>
          </a:lstStyle>
          <a:p/>
        </p:txBody>
      </p:sp>
      <p:sp>
        <p:nvSpPr>
          <p:cNvPr id="7" name="Google Shape;7;p1"/>
          <p:cNvSpPr txBox="1"/>
          <p:nvPr>
            <p:ph idx="1" type="body"/>
          </p:nvPr>
        </p:nvSpPr>
        <p:spPr>
          <a:xfrm>
            <a:off x="457200" y="1830375"/>
            <a:ext cx="8229600" cy="4526100"/>
          </a:xfrm>
          <a:prstGeom prst="rect">
            <a:avLst/>
          </a:prstGeom>
          <a:noFill/>
          <a:ln>
            <a:noFill/>
          </a:ln>
        </p:spPr>
        <p:txBody>
          <a:bodyPr anchorCtr="0" anchor="t" bIns="0" lIns="0" spcFirstLastPara="1" rIns="0" wrap="square" tIns="0">
            <a:noAutofit/>
          </a:bodyPr>
          <a:lstStyle>
            <a:lvl1pPr indent="-361950" lvl="0" marL="457200" marR="0" rtl="0" algn="l">
              <a:lnSpc>
                <a:spcPct val="115000"/>
              </a:lnSpc>
              <a:spcBef>
                <a:spcPts val="640"/>
              </a:spcBef>
              <a:spcAft>
                <a:spcPts val="0"/>
              </a:spcAft>
              <a:buClr>
                <a:schemeClr val="dk1"/>
              </a:buClr>
              <a:buSzPts val="2100"/>
              <a:buFont typeface="Roboto"/>
              <a:buChar char="•"/>
              <a:defRPr b="1" i="0" sz="2100" u="none" cap="none" strike="noStrike">
                <a:solidFill>
                  <a:schemeClr val="dk1"/>
                </a:solidFill>
                <a:latin typeface="Roboto"/>
                <a:ea typeface="Roboto"/>
                <a:cs typeface="Roboto"/>
                <a:sym typeface="Roboto"/>
              </a:defRPr>
            </a:lvl1pPr>
            <a:lvl2pPr indent="-361950" lvl="1" marL="914400" marR="0" rtl="0" algn="l">
              <a:lnSpc>
                <a:spcPct val="115000"/>
              </a:lnSpc>
              <a:spcBef>
                <a:spcPts val="56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2pPr>
            <a:lvl3pPr indent="-361950" lvl="2" marL="1371600" marR="0" rtl="0" algn="l">
              <a:lnSpc>
                <a:spcPct val="115000"/>
              </a:lnSpc>
              <a:spcBef>
                <a:spcPts val="48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3pPr>
            <a:lvl4pPr indent="-361950" lvl="3" marL="1828800" marR="0" rtl="0" algn="l">
              <a:lnSpc>
                <a:spcPct val="115000"/>
              </a:lnSpc>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4pPr>
            <a:lvl5pPr indent="-361950" lvl="4" marL="2286000" marR="0" rtl="0" algn="l">
              <a:lnSpc>
                <a:spcPct val="115000"/>
              </a:lnSpc>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5pPr>
            <a:lvl6pPr indent="-361950" lvl="5" marL="2743200" marR="0" rtl="0" algn="l">
              <a:lnSpc>
                <a:spcPct val="115000"/>
              </a:lnSpc>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6pPr>
            <a:lvl7pPr indent="-361950" lvl="6" marL="3200400" marR="0" rtl="0" algn="l">
              <a:lnSpc>
                <a:spcPct val="115000"/>
              </a:lnSpc>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7pPr>
            <a:lvl8pPr indent="-361950" lvl="7" marL="3657600" marR="0" rtl="0" algn="l">
              <a:lnSpc>
                <a:spcPct val="115000"/>
              </a:lnSpc>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8pPr>
            <a:lvl9pPr indent="-361950" lvl="8" marL="4114800" marR="0" rtl="0" algn="l">
              <a:lnSpc>
                <a:spcPct val="115000"/>
              </a:lnSpc>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34.png"/><Relationship Id="rId8" Type="http://schemas.openxmlformats.org/officeDocument/2006/relationships/image" Target="../media/image40.png"/></Relationships>
</file>

<file path=ppt/slides/_rels/slide17.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7.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35.png"/><Relationship Id="rId9" Type="http://schemas.openxmlformats.org/officeDocument/2006/relationships/image" Target="../media/image14.png"/><Relationship Id="rId5" Type="http://schemas.openxmlformats.org/officeDocument/2006/relationships/image" Target="../media/image26.png"/><Relationship Id="rId6" Type="http://schemas.openxmlformats.org/officeDocument/2006/relationships/image" Target="../media/image18.png"/><Relationship Id="rId7" Type="http://schemas.openxmlformats.org/officeDocument/2006/relationships/image" Target="../media/image32.png"/><Relationship Id="rId8"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6358"/>
        </a:solidFill>
      </p:bgPr>
    </p:bg>
    <p:spTree>
      <p:nvGrpSpPr>
        <p:cNvPr id="318" name="Shape 318"/>
        <p:cNvGrpSpPr/>
        <p:nvPr/>
      </p:nvGrpSpPr>
      <p:grpSpPr>
        <a:xfrm>
          <a:off x="0" y="0"/>
          <a:ext cx="0" cy="0"/>
          <a:chOff x="0" y="0"/>
          <a:chExt cx="0" cy="0"/>
        </a:xfrm>
      </p:grpSpPr>
      <p:pic>
        <p:nvPicPr>
          <p:cNvPr id="319" name="Google Shape;319;p18"/>
          <p:cNvPicPr preferRelativeResize="0"/>
          <p:nvPr/>
        </p:nvPicPr>
        <p:blipFill>
          <a:blip r:embed="rId3">
            <a:alphaModFix/>
          </a:blip>
          <a:stretch>
            <a:fillRect/>
          </a:stretch>
        </p:blipFill>
        <p:spPr>
          <a:xfrm>
            <a:off x="264000" y="899300"/>
            <a:ext cx="17760123" cy="9721225"/>
          </a:xfrm>
          <a:prstGeom prst="rect">
            <a:avLst/>
          </a:prstGeom>
          <a:noFill/>
          <a:ln>
            <a:noFill/>
          </a:ln>
        </p:spPr>
      </p:pic>
      <p:grpSp>
        <p:nvGrpSpPr>
          <p:cNvPr id="320" name="Google Shape;320;p18"/>
          <p:cNvGrpSpPr/>
          <p:nvPr/>
        </p:nvGrpSpPr>
        <p:grpSpPr>
          <a:xfrm>
            <a:off x="5356168" y="7175283"/>
            <a:ext cx="7985258" cy="1214180"/>
            <a:chOff x="0" y="-38100"/>
            <a:chExt cx="2103113" cy="319784"/>
          </a:xfrm>
        </p:grpSpPr>
        <p:sp>
          <p:nvSpPr>
            <p:cNvPr id="321" name="Google Shape;321;p18"/>
            <p:cNvSpPr/>
            <p:nvPr/>
          </p:nvSpPr>
          <p:spPr>
            <a:xfrm>
              <a:off x="0" y="0"/>
              <a:ext cx="2103113" cy="281684"/>
            </a:xfrm>
            <a:custGeom>
              <a:rect b="b" l="l" r="r" t="t"/>
              <a:pathLst>
                <a:path extrusionOk="0" h="281684" w="2103113">
                  <a:moveTo>
                    <a:pt x="0" y="0"/>
                  </a:moveTo>
                  <a:lnTo>
                    <a:pt x="2103113" y="0"/>
                  </a:lnTo>
                  <a:lnTo>
                    <a:pt x="2103113" y="281684"/>
                  </a:lnTo>
                  <a:lnTo>
                    <a:pt x="0" y="281684"/>
                  </a:lnTo>
                  <a:close/>
                </a:path>
              </a:pathLst>
            </a:custGeom>
            <a:solidFill>
              <a:srgbClr val="FFFFFF"/>
            </a:solidFill>
            <a:ln>
              <a:noFill/>
            </a:ln>
          </p:spPr>
        </p:sp>
        <p:sp>
          <p:nvSpPr>
            <p:cNvPr id="322" name="Google Shape;322;p18"/>
            <p:cNvSpPr txBox="1"/>
            <p:nvPr/>
          </p:nvSpPr>
          <p:spPr>
            <a:xfrm>
              <a:off x="0" y="-38100"/>
              <a:ext cx="2103113" cy="31978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3" name="Google Shape;323;p18"/>
          <p:cNvSpPr txBox="1"/>
          <p:nvPr/>
        </p:nvSpPr>
        <p:spPr>
          <a:xfrm>
            <a:off x="5356168" y="805888"/>
            <a:ext cx="12060000" cy="436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4163" u="none" cap="none" strike="noStrike">
                <a:solidFill>
                  <a:srgbClr val="FFFFFF"/>
                </a:solidFill>
                <a:latin typeface="Amiko"/>
                <a:ea typeface="Amiko"/>
                <a:cs typeface="Amiko"/>
                <a:sym typeface="Amiko"/>
              </a:rPr>
              <a:t>FIRST AID &amp; </a:t>
            </a:r>
            <a:endParaRPr b="1">
              <a:latin typeface="Amiko"/>
              <a:ea typeface="Amiko"/>
              <a:cs typeface="Amiko"/>
              <a:sym typeface="Amiko"/>
            </a:endParaRPr>
          </a:p>
          <a:p>
            <a:pPr indent="0" lvl="0" marL="0" marR="0" rtl="0" algn="l">
              <a:lnSpc>
                <a:spcPct val="100000"/>
              </a:lnSpc>
              <a:spcBef>
                <a:spcPts val="0"/>
              </a:spcBef>
              <a:spcAft>
                <a:spcPts val="0"/>
              </a:spcAft>
              <a:buNone/>
            </a:pPr>
            <a:r>
              <a:rPr b="1" i="0" lang="en-US" sz="14163" u="none" cap="none" strike="noStrike">
                <a:solidFill>
                  <a:srgbClr val="FFFFFF"/>
                </a:solidFill>
                <a:latin typeface="Amiko"/>
                <a:ea typeface="Amiko"/>
                <a:cs typeface="Amiko"/>
                <a:sym typeface="Amiko"/>
              </a:rPr>
              <a:t>MEDICINE </a:t>
            </a:r>
            <a:endParaRPr b="1">
              <a:latin typeface="Amiko"/>
              <a:ea typeface="Amiko"/>
              <a:cs typeface="Amiko"/>
              <a:sym typeface="Amiko"/>
            </a:endParaRPr>
          </a:p>
        </p:txBody>
      </p:sp>
      <p:sp>
        <p:nvSpPr>
          <p:cNvPr id="324" name="Google Shape;324;p18"/>
          <p:cNvSpPr txBox="1"/>
          <p:nvPr/>
        </p:nvSpPr>
        <p:spPr>
          <a:xfrm>
            <a:off x="5356168" y="4935438"/>
            <a:ext cx="13626000" cy="2186700"/>
          </a:xfrm>
          <a:prstGeom prst="rect">
            <a:avLst/>
          </a:prstGeom>
          <a:noFill/>
          <a:ln>
            <a:noFill/>
          </a:ln>
        </p:spPr>
        <p:txBody>
          <a:bodyPr anchorCtr="0" anchor="t" bIns="0" lIns="0" spcFirstLastPara="1" rIns="0" wrap="square" tIns="0">
            <a:spAutoFit/>
          </a:bodyPr>
          <a:lstStyle/>
          <a:p>
            <a:pPr indent="0" lvl="0" marL="0" marR="0" rtl="0" algn="l">
              <a:lnSpc>
                <a:spcPct val="106997"/>
              </a:lnSpc>
              <a:spcBef>
                <a:spcPts val="0"/>
              </a:spcBef>
              <a:spcAft>
                <a:spcPts val="0"/>
              </a:spcAft>
              <a:buNone/>
            </a:pPr>
            <a:r>
              <a:rPr b="1" i="0" lang="en-US" sz="14206" u="none" cap="none" strike="noStrike">
                <a:solidFill>
                  <a:srgbClr val="FFFFFF"/>
                </a:solidFill>
                <a:latin typeface="Amiko"/>
                <a:ea typeface="Amiko"/>
                <a:cs typeface="Amiko"/>
                <a:sym typeface="Amiko"/>
              </a:rPr>
              <a:t>LIFE SKILLS</a:t>
            </a:r>
            <a:endParaRPr b="1">
              <a:latin typeface="Amiko"/>
              <a:ea typeface="Amiko"/>
              <a:cs typeface="Amiko"/>
              <a:sym typeface="Amiko"/>
            </a:endParaRPr>
          </a:p>
        </p:txBody>
      </p:sp>
      <p:sp>
        <p:nvSpPr>
          <p:cNvPr id="325" name="Google Shape;325;p18"/>
          <p:cNvSpPr txBox="1"/>
          <p:nvPr/>
        </p:nvSpPr>
        <p:spPr>
          <a:xfrm>
            <a:off x="5782941" y="7538855"/>
            <a:ext cx="7131713" cy="679323"/>
          </a:xfrm>
          <a:prstGeom prst="rect">
            <a:avLst/>
          </a:prstGeom>
          <a:noFill/>
          <a:ln>
            <a:noFill/>
          </a:ln>
        </p:spPr>
        <p:txBody>
          <a:bodyPr anchorCtr="0" anchor="t" bIns="0" lIns="0" spcFirstLastPara="1" rIns="0" wrap="square" tIns="0">
            <a:spAutoFit/>
          </a:bodyPr>
          <a:lstStyle/>
          <a:p>
            <a:pPr indent="0" lvl="0" marL="0" marR="0" rtl="0" algn="ctr">
              <a:lnSpc>
                <a:spcPct val="107000"/>
              </a:lnSpc>
              <a:spcBef>
                <a:spcPts val="0"/>
              </a:spcBef>
              <a:spcAft>
                <a:spcPts val="0"/>
              </a:spcAft>
              <a:buNone/>
            </a:pPr>
            <a:r>
              <a:rPr b="1" i="0" lang="en-US" sz="4800" u="none" cap="none" strike="noStrike">
                <a:solidFill>
                  <a:srgbClr val="981D13"/>
                </a:solidFill>
                <a:latin typeface="Roboto"/>
                <a:ea typeface="Roboto"/>
                <a:cs typeface="Roboto"/>
                <a:sym typeface="Roboto"/>
              </a:rPr>
              <a:t>Healthcare Presentation</a:t>
            </a:r>
            <a:endParaRPr/>
          </a:p>
        </p:txBody>
      </p:sp>
      <p:grpSp>
        <p:nvGrpSpPr>
          <p:cNvPr id="326" name="Google Shape;326;p18"/>
          <p:cNvGrpSpPr/>
          <p:nvPr/>
        </p:nvGrpSpPr>
        <p:grpSpPr>
          <a:xfrm>
            <a:off x="0" y="9753177"/>
            <a:ext cx="18288000" cy="533823"/>
            <a:chOff x="0" y="-38100"/>
            <a:chExt cx="4816593" cy="140595"/>
          </a:xfrm>
        </p:grpSpPr>
        <p:sp>
          <p:nvSpPr>
            <p:cNvPr id="327" name="Google Shape;327;p18"/>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328" name="Google Shape;328;p18"/>
            <p:cNvSpPr txBox="1"/>
            <p:nvPr/>
          </p:nvSpPr>
          <p:spPr>
            <a:xfrm>
              <a:off x="0" y="-38100"/>
              <a:ext cx="4816593" cy="14059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18"/>
          <p:cNvGrpSpPr/>
          <p:nvPr/>
        </p:nvGrpSpPr>
        <p:grpSpPr>
          <a:xfrm>
            <a:off x="0" y="-144661"/>
            <a:ext cx="18288000" cy="533823"/>
            <a:chOff x="0" y="-38100"/>
            <a:chExt cx="4816593" cy="140595"/>
          </a:xfrm>
        </p:grpSpPr>
        <p:sp>
          <p:nvSpPr>
            <p:cNvPr id="330" name="Google Shape;330;p18"/>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331" name="Google Shape;331;p18"/>
            <p:cNvSpPr txBox="1"/>
            <p:nvPr/>
          </p:nvSpPr>
          <p:spPr>
            <a:xfrm>
              <a:off x="0" y="-38100"/>
              <a:ext cx="4816593" cy="14059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557" name="Shape 557"/>
        <p:cNvGrpSpPr/>
        <p:nvPr/>
      </p:nvGrpSpPr>
      <p:grpSpPr>
        <a:xfrm>
          <a:off x="0" y="0"/>
          <a:ext cx="0" cy="0"/>
          <a:chOff x="0" y="0"/>
          <a:chExt cx="0" cy="0"/>
        </a:xfrm>
      </p:grpSpPr>
      <p:grpSp>
        <p:nvGrpSpPr>
          <p:cNvPr id="558" name="Google Shape;558;p27"/>
          <p:cNvGrpSpPr/>
          <p:nvPr/>
        </p:nvGrpSpPr>
        <p:grpSpPr>
          <a:xfrm>
            <a:off x="0" y="9353550"/>
            <a:ext cx="18288000" cy="401256"/>
            <a:chOff x="0" y="127000"/>
            <a:chExt cx="24384000" cy="535008"/>
          </a:xfrm>
        </p:grpSpPr>
        <p:cxnSp>
          <p:nvCxnSpPr>
            <p:cNvPr id="559" name="Google Shape;559;p27"/>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560" name="Google Shape;560;p27"/>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sp>
        <p:nvSpPr>
          <p:cNvPr id="561" name="Google Shape;561;p27"/>
          <p:cNvSpPr txBox="1"/>
          <p:nvPr/>
        </p:nvSpPr>
        <p:spPr>
          <a:xfrm>
            <a:off x="1028700" y="1881396"/>
            <a:ext cx="10629300" cy="1354500"/>
          </a:xfrm>
          <a:prstGeom prst="rect">
            <a:avLst/>
          </a:prstGeom>
          <a:noFill/>
          <a:ln>
            <a:noFill/>
          </a:ln>
        </p:spPr>
        <p:txBody>
          <a:bodyPr anchorCtr="0" anchor="t" bIns="0" lIns="0" spcFirstLastPara="1" rIns="0" wrap="square" tIns="0">
            <a:spAutoFit/>
          </a:bodyPr>
          <a:lstStyle/>
          <a:p>
            <a:pPr indent="0" lvl="0" marL="0" marR="0" rtl="0" algn="l">
              <a:lnSpc>
                <a:spcPct val="107000"/>
              </a:lnSpc>
              <a:spcBef>
                <a:spcPts val="0"/>
              </a:spcBef>
              <a:spcAft>
                <a:spcPts val="0"/>
              </a:spcAft>
              <a:buNone/>
            </a:pPr>
            <a:r>
              <a:rPr b="1" i="0" lang="en-US" sz="8799" u="none" cap="none" strike="noStrike">
                <a:solidFill>
                  <a:srgbClr val="981D13"/>
                </a:solidFill>
                <a:latin typeface="Amiko"/>
                <a:ea typeface="Amiko"/>
                <a:cs typeface="Amiko"/>
                <a:sym typeface="Amiko"/>
              </a:rPr>
              <a:t>ADD TOPIC HERE</a:t>
            </a:r>
            <a:endParaRPr b="1">
              <a:latin typeface="Amiko"/>
              <a:ea typeface="Amiko"/>
              <a:cs typeface="Amiko"/>
              <a:sym typeface="Amiko"/>
            </a:endParaRPr>
          </a:p>
        </p:txBody>
      </p:sp>
      <p:sp>
        <p:nvSpPr>
          <p:cNvPr id="562" name="Google Shape;562;p27"/>
          <p:cNvSpPr txBox="1"/>
          <p:nvPr/>
        </p:nvSpPr>
        <p:spPr>
          <a:xfrm>
            <a:off x="1028700" y="3414673"/>
            <a:ext cx="4238849" cy="29660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Integer vitae justo eget magna fermentum iaculis. Fames ac turpis egestas sed tempus urna et pharetra.</a:t>
            </a:r>
            <a:endParaRPr/>
          </a:p>
        </p:txBody>
      </p:sp>
      <p:sp>
        <p:nvSpPr>
          <p:cNvPr id="563" name="Google Shape;563;p27"/>
          <p:cNvSpPr txBox="1"/>
          <p:nvPr/>
        </p:nvSpPr>
        <p:spPr>
          <a:xfrm>
            <a:off x="6343393" y="3414673"/>
            <a:ext cx="4238849" cy="29660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Integer vitae justo eget magna fermentum iaculis. Fames ac turpis egestas sed tempus urna et pharetra.</a:t>
            </a:r>
            <a:endParaRPr/>
          </a:p>
        </p:txBody>
      </p:sp>
      <p:grpSp>
        <p:nvGrpSpPr>
          <p:cNvPr id="564" name="Google Shape;564;p27"/>
          <p:cNvGrpSpPr/>
          <p:nvPr/>
        </p:nvGrpSpPr>
        <p:grpSpPr>
          <a:xfrm>
            <a:off x="0" y="532194"/>
            <a:ext cx="18288000" cy="401256"/>
            <a:chOff x="0" y="127000"/>
            <a:chExt cx="24384000" cy="535008"/>
          </a:xfrm>
        </p:grpSpPr>
        <p:cxnSp>
          <p:nvCxnSpPr>
            <p:cNvPr id="565" name="Google Shape;565;p27"/>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566" name="Google Shape;566;p27"/>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pic>
        <p:nvPicPr>
          <p:cNvPr id="567" name="Google Shape;567;p27"/>
          <p:cNvPicPr preferRelativeResize="0"/>
          <p:nvPr/>
        </p:nvPicPr>
        <p:blipFill>
          <a:blip r:embed="rId3">
            <a:alphaModFix/>
          </a:blip>
          <a:stretch>
            <a:fillRect/>
          </a:stretch>
        </p:blipFill>
        <p:spPr>
          <a:xfrm>
            <a:off x="5051125" y="2557925"/>
            <a:ext cx="12861302" cy="8703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571" name="Shape 571"/>
        <p:cNvGrpSpPr/>
        <p:nvPr/>
      </p:nvGrpSpPr>
      <p:grpSpPr>
        <a:xfrm>
          <a:off x="0" y="0"/>
          <a:ext cx="0" cy="0"/>
          <a:chOff x="0" y="0"/>
          <a:chExt cx="0" cy="0"/>
        </a:xfrm>
      </p:grpSpPr>
      <p:grpSp>
        <p:nvGrpSpPr>
          <p:cNvPr id="572" name="Google Shape;572;p28"/>
          <p:cNvGrpSpPr/>
          <p:nvPr/>
        </p:nvGrpSpPr>
        <p:grpSpPr>
          <a:xfrm>
            <a:off x="0" y="9384106"/>
            <a:ext cx="18288000" cy="401256"/>
            <a:chOff x="0" y="127000"/>
            <a:chExt cx="24384000" cy="535008"/>
          </a:xfrm>
        </p:grpSpPr>
        <p:cxnSp>
          <p:nvCxnSpPr>
            <p:cNvPr id="573" name="Google Shape;573;p28"/>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574" name="Google Shape;574;p28"/>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grpSp>
        <p:nvGrpSpPr>
          <p:cNvPr id="575" name="Google Shape;575;p28"/>
          <p:cNvGrpSpPr/>
          <p:nvPr/>
        </p:nvGrpSpPr>
        <p:grpSpPr>
          <a:xfrm>
            <a:off x="0" y="532194"/>
            <a:ext cx="18288000" cy="401256"/>
            <a:chOff x="0" y="127000"/>
            <a:chExt cx="24384000" cy="535008"/>
          </a:xfrm>
        </p:grpSpPr>
        <p:cxnSp>
          <p:nvCxnSpPr>
            <p:cNvPr id="576" name="Google Shape;576;p28"/>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577" name="Google Shape;577;p28"/>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sp>
        <p:nvSpPr>
          <p:cNvPr id="578" name="Google Shape;578;p28"/>
          <p:cNvSpPr txBox="1"/>
          <p:nvPr/>
        </p:nvSpPr>
        <p:spPr>
          <a:xfrm>
            <a:off x="7351352" y="1604361"/>
            <a:ext cx="10629300" cy="1354500"/>
          </a:xfrm>
          <a:prstGeom prst="rect">
            <a:avLst/>
          </a:prstGeom>
          <a:noFill/>
          <a:ln>
            <a:noFill/>
          </a:ln>
        </p:spPr>
        <p:txBody>
          <a:bodyPr anchorCtr="0" anchor="t" bIns="0" lIns="0" spcFirstLastPara="1" rIns="0" wrap="square" tIns="0">
            <a:spAutoFit/>
          </a:bodyPr>
          <a:lstStyle/>
          <a:p>
            <a:pPr indent="0" lvl="0" marL="0" marR="0" rtl="0" algn="ctr">
              <a:lnSpc>
                <a:spcPct val="107000"/>
              </a:lnSpc>
              <a:spcBef>
                <a:spcPts val="0"/>
              </a:spcBef>
              <a:spcAft>
                <a:spcPts val="0"/>
              </a:spcAft>
              <a:buNone/>
            </a:pPr>
            <a:r>
              <a:rPr b="1" i="0" lang="en-US" sz="8799" u="none" cap="none" strike="noStrike">
                <a:solidFill>
                  <a:srgbClr val="981D13"/>
                </a:solidFill>
                <a:latin typeface="Amiko"/>
                <a:ea typeface="Amiko"/>
                <a:cs typeface="Amiko"/>
                <a:sym typeface="Amiko"/>
              </a:rPr>
              <a:t>ADD TOPIC HERE</a:t>
            </a:r>
            <a:endParaRPr b="1">
              <a:latin typeface="Amiko"/>
              <a:ea typeface="Amiko"/>
              <a:cs typeface="Amiko"/>
              <a:sym typeface="Amiko"/>
            </a:endParaRPr>
          </a:p>
        </p:txBody>
      </p:sp>
      <p:sp>
        <p:nvSpPr>
          <p:cNvPr id="579" name="Google Shape;579;p28"/>
          <p:cNvSpPr txBox="1"/>
          <p:nvPr/>
        </p:nvSpPr>
        <p:spPr>
          <a:xfrm>
            <a:off x="8346927" y="3235548"/>
            <a:ext cx="8638234" cy="14801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Integer vitae justo eget magna fermentum iaculis. Fames ac turpis egestas sed tempus urna et pharetra.</a:t>
            </a:r>
            <a:endParaRPr/>
          </a:p>
        </p:txBody>
      </p:sp>
      <p:grpSp>
        <p:nvGrpSpPr>
          <p:cNvPr id="580" name="Google Shape;580;p28"/>
          <p:cNvGrpSpPr/>
          <p:nvPr/>
        </p:nvGrpSpPr>
        <p:grpSpPr>
          <a:xfrm>
            <a:off x="8970592" y="5293182"/>
            <a:ext cx="3524788" cy="3524788"/>
            <a:chOff x="0" y="0"/>
            <a:chExt cx="812800" cy="812800"/>
          </a:xfrm>
        </p:grpSpPr>
        <p:sp>
          <p:nvSpPr>
            <p:cNvPr id="581" name="Google Shape;581;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8"/>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3" name="Google Shape;583;p28"/>
          <p:cNvSpPr txBox="1"/>
          <p:nvPr/>
        </p:nvSpPr>
        <p:spPr>
          <a:xfrm>
            <a:off x="9473896" y="5889941"/>
            <a:ext cx="2518200" cy="984900"/>
          </a:xfrm>
          <a:prstGeom prst="rect">
            <a:avLst/>
          </a:prstGeom>
          <a:noFill/>
          <a:ln>
            <a:noFill/>
          </a:ln>
        </p:spPr>
        <p:txBody>
          <a:bodyPr anchorCtr="0" anchor="t" bIns="0" lIns="0" spcFirstLastPara="1" rIns="0" wrap="square" tIns="0">
            <a:spAutoFit/>
          </a:bodyPr>
          <a:lstStyle/>
          <a:p>
            <a:pPr indent="0" lvl="0" marL="0" marR="0" rtl="0" algn="ctr">
              <a:lnSpc>
                <a:spcPct val="107001"/>
              </a:lnSpc>
              <a:spcBef>
                <a:spcPts val="0"/>
              </a:spcBef>
              <a:spcAft>
                <a:spcPts val="0"/>
              </a:spcAft>
              <a:buNone/>
            </a:pPr>
            <a:r>
              <a:rPr b="1" i="0" lang="en-US" sz="6399" u="none" cap="none" strike="noStrike">
                <a:solidFill>
                  <a:srgbClr val="981D13"/>
                </a:solidFill>
                <a:latin typeface="Amiko"/>
                <a:ea typeface="Amiko"/>
                <a:cs typeface="Amiko"/>
                <a:sym typeface="Amiko"/>
              </a:rPr>
              <a:t>100</a:t>
            </a:r>
            <a:endParaRPr b="1">
              <a:latin typeface="Amiko"/>
              <a:ea typeface="Amiko"/>
              <a:cs typeface="Amiko"/>
              <a:sym typeface="Amiko"/>
            </a:endParaRPr>
          </a:p>
        </p:txBody>
      </p:sp>
      <p:sp>
        <p:nvSpPr>
          <p:cNvPr id="584" name="Google Shape;584;p28"/>
          <p:cNvSpPr txBox="1"/>
          <p:nvPr/>
        </p:nvSpPr>
        <p:spPr>
          <a:xfrm>
            <a:off x="8836737" y="6852133"/>
            <a:ext cx="37926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TITLE HERE</a:t>
            </a:r>
            <a:endParaRPr/>
          </a:p>
        </p:txBody>
      </p:sp>
      <p:sp>
        <p:nvSpPr>
          <p:cNvPr id="585" name="Google Shape;585;p28"/>
          <p:cNvSpPr txBox="1"/>
          <p:nvPr/>
        </p:nvSpPr>
        <p:spPr>
          <a:xfrm>
            <a:off x="9907982" y="7389997"/>
            <a:ext cx="1650000" cy="819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Roboto"/>
                <a:ea typeface="Roboto"/>
                <a:cs typeface="Roboto"/>
                <a:sym typeface="Roboto"/>
              </a:rPr>
              <a:t>Briefly elaborate on what you want to discuss. </a:t>
            </a:r>
            <a:endParaRPr/>
          </a:p>
        </p:txBody>
      </p:sp>
      <p:grpSp>
        <p:nvGrpSpPr>
          <p:cNvPr id="586" name="Google Shape;586;p28"/>
          <p:cNvGrpSpPr/>
          <p:nvPr/>
        </p:nvGrpSpPr>
        <p:grpSpPr>
          <a:xfrm>
            <a:off x="12763089" y="5293182"/>
            <a:ext cx="3524788" cy="3524788"/>
            <a:chOff x="0" y="0"/>
            <a:chExt cx="812800" cy="812800"/>
          </a:xfrm>
        </p:grpSpPr>
        <p:sp>
          <p:nvSpPr>
            <p:cNvPr id="587" name="Google Shape;587;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8"/>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9" name="Google Shape;589;p28"/>
          <p:cNvSpPr txBox="1"/>
          <p:nvPr/>
        </p:nvSpPr>
        <p:spPr>
          <a:xfrm>
            <a:off x="13266393" y="5889941"/>
            <a:ext cx="2518200" cy="984900"/>
          </a:xfrm>
          <a:prstGeom prst="rect">
            <a:avLst/>
          </a:prstGeom>
          <a:noFill/>
          <a:ln>
            <a:noFill/>
          </a:ln>
        </p:spPr>
        <p:txBody>
          <a:bodyPr anchorCtr="0" anchor="t" bIns="0" lIns="0" spcFirstLastPara="1" rIns="0" wrap="square" tIns="0">
            <a:spAutoFit/>
          </a:bodyPr>
          <a:lstStyle/>
          <a:p>
            <a:pPr indent="0" lvl="0" marL="0" marR="0" rtl="0" algn="ctr">
              <a:lnSpc>
                <a:spcPct val="107001"/>
              </a:lnSpc>
              <a:spcBef>
                <a:spcPts val="0"/>
              </a:spcBef>
              <a:spcAft>
                <a:spcPts val="0"/>
              </a:spcAft>
              <a:buNone/>
            </a:pPr>
            <a:r>
              <a:rPr b="1" i="0" lang="en-US" sz="6399" u="none" cap="none" strike="noStrike">
                <a:solidFill>
                  <a:srgbClr val="981D13"/>
                </a:solidFill>
                <a:latin typeface="Amiko"/>
                <a:ea typeface="Amiko"/>
                <a:cs typeface="Amiko"/>
                <a:sym typeface="Amiko"/>
              </a:rPr>
              <a:t>36</a:t>
            </a:r>
            <a:endParaRPr b="1">
              <a:latin typeface="Amiko"/>
              <a:ea typeface="Amiko"/>
              <a:cs typeface="Amiko"/>
              <a:sym typeface="Amiko"/>
            </a:endParaRPr>
          </a:p>
        </p:txBody>
      </p:sp>
      <p:sp>
        <p:nvSpPr>
          <p:cNvPr id="590" name="Google Shape;590;p28"/>
          <p:cNvSpPr txBox="1"/>
          <p:nvPr/>
        </p:nvSpPr>
        <p:spPr>
          <a:xfrm>
            <a:off x="12629234" y="6852133"/>
            <a:ext cx="37926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TITLE HERE</a:t>
            </a:r>
            <a:endParaRPr/>
          </a:p>
        </p:txBody>
      </p:sp>
      <p:sp>
        <p:nvSpPr>
          <p:cNvPr id="591" name="Google Shape;591;p28"/>
          <p:cNvSpPr txBox="1"/>
          <p:nvPr/>
        </p:nvSpPr>
        <p:spPr>
          <a:xfrm>
            <a:off x="13700479" y="7389997"/>
            <a:ext cx="1650000" cy="819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Roboto"/>
                <a:ea typeface="Roboto"/>
                <a:cs typeface="Roboto"/>
                <a:sym typeface="Roboto"/>
              </a:rPr>
              <a:t>Briefly elaborate on what you want to discuss. </a:t>
            </a:r>
            <a:endParaRPr/>
          </a:p>
        </p:txBody>
      </p:sp>
      <p:pic>
        <p:nvPicPr>
          <p:cNvPr id="592" name="Google Shape;592;p28"/>
          <p:cNvPicPr preferRelativeResize="0"/>
          <p:nvPr/>
        </p:nvPicPr>
        <p:blipFill>
          <a:blip r:embed="rId3">
            <a:alphaModFix/>
          </a:blip>
          <a:stretch>
            <a:fillRect/>
          </a:stretch>
        </p:blipFill>
        <p:spPr>
          <a:xfrm>
            <a:off x="0" y="-53235"/>
            <a:ext cx="8282199" cy="157054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596" name="Shape 596"/>
        <p:cNvGrpSpPr/>
        <p:nvPr/>
      </p:nvGrpSpPr>
      <p:grpSpPr>
        <a:xfrm>
          <a:off x="0" y="0"/>
          <a:ext cx="0" cy="0"/>
          <a:chOff x="0" y="0"/>
          <a:chExt cx="0" cy="0"/>
        </a:xfrm>
      </p:grpSpPr>
      <p:grpSp>
        <p:nvGrpSpPr>
          <p:cNvPr id="597" name="Google Shape;597;p29"/>
          <p:cNvGrpSpPr/>
          <p:nvPr/>
        </p:nvGrpSpPr>
        <p:grpSpPr>
          <a:xfrm>
            <a:off x="0" y="9790494"/>
            <a:ext cx="18288000" cy="401256"/>
            <a:chOff x="0" y="127000"/>
            <a:chExt cx="24384000" cy="535008"/>
          </a:xfrm>
        </p:grpSpPr>
        <p:cxnSp>
          <p:nvCxnSpPr>
            <p:cNvPr id="598" name="Google Shape;598;p29"/>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599" name="Google Shape;599;p29"/>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sp>
        <p:nvSpPr>
          <p:cNvPr id="600" name="Google Shape;600;p29"/>
          <p:cNvSpPr txBox="1"/>
          <p:nvPr/>
        </p:nvSpPr>
        <p:spPr>
          <a:xfrm>
            <a:off x="9968815" y="1186684"/>
            <a:ext cx="4921500" cy="1811400"/>
          </a:xfrm>
          <a:prstGeom prst="rect">
            <a:avLst/>
          </a:prstGeom>
          <a:noFill/>
          <a:ln>
            <a:noFill/>
          </a:ln>
        </p:spPr>
        <p:txBody>
          <a:bodyPr anchorCtr="0" anchor="t" bIns="0" lIns="0" spcFirstLastPara="1" rIns="0" wrap="square" tIns="0">
            <a:spAutoFit/>
          </a:bodyPr>
          <a:lstStyle/>
          <a:p>
            <a:pPr indent="0" lvl="0" marL="0" marR="0" rtl="0" algn="l">
              <a:lnSpc>
                <a:spcPct val="106993"/>
              </a:lnSpc>
              <a:spcBef>
                <a:spcPts val="0"/>
              </a:spcBef>
              <a:spcAft>
                <a:spcPts val="0"/>
              </a:spcAft>
              <a:buNone/>
            </a:pPr>
            <a:r>
              <a:rPr b="1" i="0" lang="en-US" sz="11768" u="none" cap="none" strike="noStrike">
                <a:solidFill>
                  <a:srgbClr val="981D13"/>
                </a:solidFill>
                <a:latin typeface="Amiko"/>
                <a:ea typeface="Amiko"/>
                <a:cs typeface="Amiko"/>
                <a:sym typeface="Amiko"/>
              </a:rPr>
              <a:t>67%</a:t>
            </a:r>
            <a:endParaRPr b="1">
              <a:latin typeface="Amiko"/>
              <a:ea typeface="Amiko"/>
              <a:cs typeface="Amiko"/>
              <a:sym typeface="Amiko"/>
            </a:endParaRPr>
          </a:p>
        </p:txBody>
      </p:sp>
      <p:sp>
        <p:nvSpPr>
          <p:cNvPr id="601" name="Google Shape;601;p29"/>
          <p:cNvSpPr txBox="1"/>
          <p:nvPr/>
        </p:nvSpPr>
        <p:spPr>
          <a:xfrm>
            <a:off x="9968815" y="3125599"/>
            <a:ext cx="3792497" cy="556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TITLE HERE</a:t>
            </a:r>
            <a:endParaRPr/>
          </a:p>
        </p:txBody>
      </p:sp>
      <p:pic>
        <p:nvPicPr>
          <p:cNvPr id="602" name="Google Shape;602;p29"/>
          <p:cNvPicPr preferRelativeResize="0"/>
          <p:nvPr/>
        </p:nvPicPr>
        <p:blipFill>
          <a:blip r:embed="rId3">
            <a:alphaModFix/>
          </a:blip>
          <a:stretch>
            <a:fillRect/>
          </a:stretch>
        </p:blipFill>
        <p:spPr>
          <a:xfrm>
            <a:off x="-857300" y="3367300"/>
            <a:ext cx="9176374" cy="9378449"/>
          </a:xfrm>
          <a:prstGeom prst="rect">
            <a:avLst/>
          </a:prstGeom>
          <a:noFill/>
          <a:ln>
            <a:noFill/>
          </a:ln>
        </p:spPr>
      </p:pic>
      <p:sp>
        <p:nvSpPr>
          <p:cNvPr id="603" name="Google Shape;603;p29"/>
          <p:cNvSpPr txBox="1"/>
          <p:nvPr/>
        </p:nvSpPr>
        <p:spPr>
          <a:xfrm>
            <a:off x="9968815" y="3868579"/>
            <a:ext cx="3792497"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sp>
        <p:nvSpPr>
          <p:cNvPr id="604" name="Google Shape;604;p29"/>
          <p:cNvSpPr txBox="1"/>
          <p:nvPr/>
        </p:nvSpPr>
        <p:spPr>
          <a:xfrm>
            <a:off x="9968815" y="5839171"/>
            <a:ext cx="4921500" cy="1811400"/>
          </a:xfrm>
          <a:prstGeom prst="rect">
            <a:avLst/>
          </a:prstGeom>
          <a:noFill/>
          <a:ln>
            <a:noFill/>
          </a:ln>
        </p:spPr>
        <p:txBody>
          <a:bodyPr anchorCtr="0" anchor="t" bIns="0" lIns="0" spcFirstLastPara="1" rIns="0" wrap="square" tIns="0">
            <a:spAutoFit/>
          </a:bodyPr>
          <a:lstStyle/>
          <a:p>
            <a:pPr indent="0" lvl="0" marL="0" marR="0" rtl="0" algn="l">
              <a:lnSpc>
                <a:spcPct val="106993"/>
              </a:lnSpc>
              <a:spcBef>
                <a:spcPts val="0"/>
              </a:spcBef>
              <a:spcAft>
                <a:spcPts val="0"/>
              </a:spcAft>
              <a:buNone/>
            </a:pPr>
            <a:r>
              <a:rPr b="1" i="0" lang="en-US" sz="11768" u="none" cap="none" strike="noStrike">
                <a:solidFill>
                  <a:srgbClr val="981D13"/>
                </a:solidFill>
                <a:latin typeface="Amiko"/>
                <a:ea typeface="Amiko"/>
                <a:cs typeface="Amiko"/>
                <a:sym typeface="Amiko"/>
              </a:rPr>
              <a:t>45%</a:t>
            </a:r>
            <a:endParaRPr b="1">
              <a:latin typeface="Amiko"/>
              <a:ea typeface="Amiko"/>
              <a:cs typeface="Amiko"/>
              <a:sym typeface="Amiko"/>
            </a:endParaRPr>
          </a:p>
        </p:txBody>
      </p:sp>
      <p:sp>
        <p:nvSpPr>
          <p:cNvPr id="605" name="Google Shape;605;p29"/>
          <p:cNvSpPr txBox="1"/>
          <p:nvPr/>
        </p:nvSpPr>
        <p:spPr>
          <a:xfrm>
            <a:off x="9968815" y="7778086"/>
            <a:ext cx="3792497" cy="556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TITLE HERE</a:t>
            </a:r>
            <a:endParaRPr/>
          </a:p>
        </p:txBody>
      </p:sp>
      <p:sp>
        <p:nvSpPr>
          <p:cNvPr id="606" name="Google Shape;606;p29"/>
          <p:cNvSpPr txBox="1"/>
          <p:nvPr/>
        </p:nvSpPr>
        <p:spPr>
          <a:xfrm>
            <a:off x="9968815" y="8521065"/>
            <a:ext cx="3792497"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grpSp>
        <p:nvGrpSpPr>
          <p:cNvPr id="607" name="Google Shape;607;p29"/>
          <p:cNvGrpSpPr/>
          <p:nvPr/>
        </p:nvGrpSpPr>
        <p:grpSpPr>
          <a:xfrm>
            <a:off x="0" y="95250"/>
            <a:ext cx="18288000" cy="401256"/>
            <a:chOff x="0" y="127000"/>
            <a:chExt cx="24384000" cy="535008"/>
          </a:xfrm>
        </p:grpSpPr>
        <p:cxnSp>
          <p:nvCxnSpPr>
            <p:cNvPr id="608" name="Google Shape;608;p29"/>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609" name="Google Shape;609;p29"/>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pic>
        <p:nvPicPr>
          <p:cNvPr id="610" name="Google Shape;610;p29"/>
          <p:cNvPicPr preferRelativeResize="0"/>
          <p:nvPr/>
        </p:nvPicPr>
        <p:blipFill>
          <a:blip r:embed="rId4">
            <a:alphaModFix/>
          </a:blip>
          <a:stretch>
            <a:fillRect/>
          </a:stretch>
        </p:blipFill>
        <p:spPr>
          <a:xfrm flipH="1">
            <a:off x="13297274" y="1247500"/>
            <a:ext cx="6443291" cy="10994750"/>
          </a:xfrm>
          <a:prstGeom prst="rect">
            <a:avLst/>
          </a:prstGeom>
          <a:noFill/>
          <a:ln>
            <a:noFill/>
          </a:ln>
        </p:spPr>
      </p:pic>
      <p:sp>
        <p:nvSpPr>
          <p:cNvPr id="611" name="Google Shape;611;p29"/>
          <p:cNvSpPr txBox="1"/>
          <p:nvPr/>
        </p:nvSpPr>
        <p:spPr>
          <a:xfrm>
            <a:off x="3397564" y="1186684"/>
            <a:ext cx="4921500" cy="1811400"/>
          </a:xfrm>
          <a:prstGeom prst="rect">
            <a:avLst/>
          </a:prstGeom>
          <a:noFill/>
          <a:ln>
            <a:noFill/>
          </a:ln>
        </p:spPr>
        <p:txBody>
          <a:bodyPr anchorCtr="0" anchor="t" bIns="0" lIns="0" spcFirstLastPara="1" rIns="0" wrap="square" tIns="0">
            <a:spAutoFit/>
          </a:bodyPr>
          <a:lstStyle/>
          <a:p>
            <a:pPr indent="0" lvl="0" marL="0" marR="0" rtl="0" algn="l">
              <a:lnSpc>
                <a:spcPct val="106993"/>
              </a:lnSpc>
              <a:spcBef>
                <a:spcPts val="0"/>
              </a:spcBef>
              <a:spcAft>
                <a:spcPts val="0"/>
              </a:spcAft>
              <a:buNone/>
            </a:pPr>
            <a:r>
              <a:rPr b="1" i="0" lang="en-US" sz="11768" u="none" cap="none" strike="noStrike">
                <a:solidFill>
                  <a:srgbClr val="981D13"/>
                </a:solidFill>
                <a:latin typeface="Amiko"/>
                <a:ea typeface="Amiko"/>
                <a:cs typeface="Amiko"/>
                <a:sym typeface="Amiko"/>
              </a:rPr>
              <a:t>50%</a:t>
            </a:r>
            <a:endParaRPr b="1">
              <a:latin typeface="Amiko"/>
              <a:ea typeface="Amiko"/>
              <a:cs typeface="Amiko"/>
              <a:sym typeface="Amiko"/>
            </a:endParaRPr>
          </a:p>
        </p:txBody>
      </p:sp>
      <p:sp>
        <p:nvSpPr>
          <p:cNvPr id="612" name="Google Shape;612;p29"/>
          <p:cNvSpPr txBox="1"/>
          <p:nvPr/>
        </p:nvSpPr>
        <p:spPr>
          <a:xfrm>
            <a:off x="3397564" y="3125599"/>
            <a:ext cx="3792600" cy="49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TITLE HERE</a:t>
            </a:r>
            <a:endParaRPr/>
          </a:p>
        </p:txBody>
      </p:sp>
      <p:sp>
        <p:nvSpPr>
          <p:cNvPr id="613" name="Google Shape;613;p29"/>
          <p:cNvSpPr txBox="1"/>
          <p:nvPr/>
        </p:nvSpPr>
        <p:spPr>
          <a:xfrm>
            <a:off x="3397564" y="3868579"/>
            <a:ext cx="3792600" cy="77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617" name="Shape 617"/>
        <p:cNvGrpSpPr/>
        <p:nvPr/>
      </p:nvGrpSpPr>
      <p:grpSpPr>
        <a:xfrm>
          <a:off x="0" y="0"/>
          <a:ext cx="0" cy="0"/>
          <a:chOff x="0" y="0"/>
          <a:chExt cx="0" cy="0"/>
        </a:xfrm>
      </p:grpSpPr>
      <p:cxnSp>
        <p:nvCxnSpPr>
          <p:cNvPr id="618" name="Google Shape;618;p30"/>
          <p:cNvCxnSpPr/>
          <p:nvPr/>
        </p:nvCxnSpPr>
        <p:spPr>
          <a:xfrm>
            <a:off x="6316081" y="-244531"/>
            <a:ext cx="0" cy="10776062"/>
          </a:xfrm>
          <a:prstGeom prst="straightConnector1">
            <a:avLst/>
          </a:prstGeom>
          <a:noFill/>
          <a:ln cap="flat" cmpd="sng" w="38100">
            <a:solidFill>
              <a:srgbClr val="981D13"/>
            </a:solidFill>
            <a:prstDash val="dash"/>
            <a:round/>
            <a:headEnd len="sm" w="sm" type="none"/>
            <a:tailEnd len="sm" w="sm" type="none"/>
          </a:ln>
        </p:spPr>
      </p:cxnSp>
      <p:grpSp>
        <p:nvGrpSpPr>
          <p:cNvPr id="619" name="Google Shape;619;p30"/>
          <p:cNvGrpSpPr/>
          <p:nvPr/>
        </p:nvGrpSpPr>
        <p:grpSpPr>
          <a:xfrm>
            <a:off x="0" y="515655"/>
            <a:ext cx="6316081" cy="414621"/>
            <a:chOff x="0" y="131230"/>
            <a:chExt cx="8421442" cy="552829"/>
          </a:xfrm>
        </p:grpSpPr>
        <p:cxnSp>
          <p:nvCxnSpPr>
            <p:cNvPr id="620" name="Google Shape;620;p30"/>
            <p:cNvCxnSpPr/>
            <p:nvPr/>
          </p:nvCxnSpPr>
          <p:spPr>
            <a:xfrm>
              <a:off x="0" y="684059"/>
              <a:ext cx="8421442" cy="0"/>
            </a:xfrm>
            <a:prstGeom prst="straightConnector1">
              <a:avLst/>
            </a:prstGeom>
            <a:noFill/>
            <a:ln cap="flat" cmpd="sng" w="262450">
              <a:solidFill>
                <a:srgbClr val="981D13"/>
              </a:solidFill>
              <a:prstDash val="solid"/>
              <a:round/>
              <a:headEnd len="sm" w="sm" type="none"/>
              <a:tailEnd len="sm" w="sm" type="none"/>
            </a:ln>
          </p:spPr>
        </p:cxnSp>
        <p:cxnSp>
          <p:nvCxnSpPr>
            <p:cNvPr id="621" name="Google Shape;621;p30"/>
            <p:cNvCxnSpPr/>
            <p:nvPr/>
          </p:nvCxnSpPr>
          <p:spPr>
            <a:xfrm>
              <a:off x="0" y="131230"/>
              <a:ext cx="8421442" cy="0"/>
            </a:xfrm>
            <a:prstGeom prst="straightConnector1">
              <a:avLst/>
            </a:prstGeom>
            <a:noFill/>
            <a:ln cap="flat" cmpd="sng" w="262450">
              <a:solidFill>
                <a:srgbClr val="981D13"/>
              </a:solidFill>
              <a:prstDash val="solid"/>
              <a:round/>
              <a:headEnd len="sm" w="sm" type="none"/>
              <a:tailEnd len="sm" w="sm" type="none"/>
            </a:ln>
          </p:spPr>
        </p:cxnSp>
      </p:grpSp>
      <p:grpSp>
        <p:nvGrpSpPr>
          <p:cNvPr id="622" name="Google Shape;622;p30"/>
          <p:cNvGrpSpPr/>
          <p:nvPr/>
        </p:nvGrpSpPr>
        <p:grpSpPr>
          <a:xfrm>
            <a:off x="0" y="9356722"/>
            <a:ext cx="6316081" cy="414621"/>
            <a:chOff x="0" y="131230"/>
            <a:chExt cx="8421442" cy="552829"/>
          </a:xfrm>
        </p:grpSpPr>
        <p:cxnSp>
          <p:nvCxnSpPr>
            <p:cNvPr id="623" name="Google Shape;623;p30"/>
            <p:cNvCxnSpPr/>
            <p:nvPr/>
          </p:nvCxnSpPr>
          <p:spPr>
            <a:xfrm>
              <a:off x="0" y="684059"/>
              <a:ext cx="8421442" cy="0"/>
            </a:xfrm>
            <a:prstGeom prst="straightConnector1">
              <a:avLst/>
            </a:prstGeom>
            <a:noFill/>
            <a:ln cap="flat" cmpd="sng" w="262450">
              <a:solidFill>
                <a:srgbClr val="981D13"/>
              </a:solidFill>
              <a:prstDash val="solid"/>
              <a:round/>
              <a:headEnd len="sm" w="sm" type="none"/>
              <a:tailEnd len="sm" w="sm" type="none"/>
            </a:ln>
          </p:spPr>
        </p:cxnSp>
        <p:cxnSp>
          <p:nvCxnSpPr>
            <p:cNvPr id="624" name="Google Shape;624;p30"/>
            <p:cNvCxnSpPr/>
            <p:nvPr/>
          </p:nvCxnSpPr>
          <p:spPr>
            <a:xfrm>
              <a:off x="0" y="131230"/>
              <a:ext cx="8421442" cy="0"/>
            </a:xfrm>
            <a:prstGeom prst="straightConnector1">
              <a:avLst/>
            </a:prstGeom>
            <a:noFill/>
            <a:ln cap="flat" cmpd="sng" w="262450">
              <a:solidFill>
                <a:srgbClr val="981D13"/>
              </a:solidFill>
              <a:prstDash val="solid"/>
              <a:round/>
              <a:headEnd len="sm" w="sm" type="none"/>
              <a:tailEnd len="sm" w="sm" type="none"/>
            </a:ln>
          </p:spPr>
        </p:cxnSp>
      </p:grpSp>
      <p:pic>
        <p:nvPicPr>
          <p:cNvPr id="625" name="Google Shape;625;p30"/>
          <p:cNvPicPr preferRelativeResize="0"/>
          <p:nvPr/>
        </p:nvPicPr>
        <p:blipFill rotWithShape="1">
          <a:blip r:embed="rId3">
            <a:alphaModFix/>
          </a:blip>
          <a:srcRect b="0" l="0" r="0" t="0"/>
          <a:stretch/>
        </p:blipFill>
        <p:spPr>
          <a:xfrm>
            <a:off x="6013036" y="6312"/>
            <a:ext cx="12268651" cy="9154994"/>
          </a:xfrm>
          <a:prstGeom prst="rect">
            <a:avLst/>
          </a:prstGeom>
          <a:noFill/>
          <a:ln>
            <a:noFill/>
          </a:ln>
        </p:spPr>
      </p:pic>
      <p:sp>
        <p:nvSpPr>
          <p:cNvPr id="626" name="Google Shape;626;p30"/>
          <p:cNvSpPr txBox="1"/>
          <p:nvPr/>
        </p:nvSpPr>
        <p:spPr>
          <a:xfrm>
            <a:off x="7035424" y="8680132"/>
            <a:ext cx="4719176" cy="1108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Integer vulputate vel ipsum ac fringilla.</a:t>
            </a:r>
            <a:endParaRPr/>
          </a:p>
        </p:txBody>
      </p:sp>
      <p:sp>
        <p:nvSpPr>
          <p:cNvPr id="627" name="Google Shape;627;p30"/>
          <p:cNvSpPr txBox="1"/>
          <p:nvPr/>
        </p:nvSpPr>
        <p:spPr>
          <a:xfrm>
            <a:off x="12540124" y="8680132"/>
            <a:ext cx="4719176" cy="1108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Integer vulputate vel ipsum ac fringilla.</a:t>
            </a:r>
            <a:endParaRPr/>
          </a:p>
        </p:txBody>
      </p:sp>
      <p:sp>
        <p:nvSpPr>
          <p:cNvPr id="628" name="Google Shape;628;p30"/>
          <p:cNvSpPr txBox="1"/>
          <p:nvPr/>
        </p:nvSpPr>
        <p:spPr>
          <a:xfrm>
            <a:off x="911307" y="2539962"/>
            <a:ext cx="4493467"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629" name="Google Shape;629;p30"/>
          <p:cNvSpPr txBox="1"/>
          <p:nvPr/>
        </p:nvSpPr>
        <p:spPr>
          <a:xfrm>
            <a:off x="1384241" y="3302557"/>
            <a:ext cx="3547598" cy="14801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Proin sed mattis diam, non efficitur sem. Phasellus diam erat, lacinia non turpis non, finibus luctus erat. </a:t>
            </a:r>
            <a:endParaRPr/>
          </a:p>
        </p:txBody>
      </p:sp>
      <p:sp>
        <p:nvSpPr>
          <p:cNvPr id="630" name="Google Shape;630;p30"/>
          <p:cNvSpPr txBox="1"/>
          <p:nvPr/>
        </p:nvSpPr>
        <p:spPr>
          <a:xfrm>
            <a:off x="911307" y="5725717"/>
            <a:ext cx="4493467"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631" name="Google Shape;631;p30"/>
          <p:cNvSpPr txBox="1"/>
          <p:nvPr/>
        </p:nvSpPr>
        <p:spPr>
          <a:xfrm>
            <a:off x="1384241" y="6488312"/>
            <a:ext cx="3547598" cy="14801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Proin sed mattis diam, non efficitur sem. Phasellus diam erat, lacinia non turpis non, finibus luctus erat.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635" name="Shape 635"/>
        <p:cNvGrpSpPr/>
        <p:nvPr/>
      </p:nvGrpSpPr>
      <p:grpSpPr>
        <a:xfrm>
          <a:off x="0" y="0"/>
          <a:ext cx="0" cy="0"/>
          <a:chOff x="0" y="0"/>
          <a:chExt cx="0" cy="0"/>
        </a:xfrm>
      </p:grpSpPr>
      <p:grpSp>
        <p:nvGrpSpPr>
          <p:cNvPr id="636" name="Google Shape;636;p31"/>
          <p:cNvGrpSpPr/>
          <p:nvPr/>
        </p:nvGrpSpPr>
        <p:grpSpPr>
          <a:xfrm>
            <a:off x="0" y="9384106"/>
            <a:ext cx="18288000" cy="401256"/>
            <a:chOff x="0" y="127000"/>
            <a:chExt cx="24384000" cy="535008"/>
          </a:xfrm>
        </p:grpSpPr>
        <p:cxnSp>
          <p:nvCxnSpPr>
            <p:cNvPr id="637" name="Google Shape;637;p31"/>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638" name="Google Shape;638;p31"/>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grpSp>
        <p:nvGrpSpPr>
          <p:cNvPr id="639" name="Google Shape;639;p31"/>
          <p:cNvGrpSpPr/>
          <p:nvPr/>
        </p:nvGrpSpPr>
        <p:grpSpPr>
          <a:xfrm>
            <a:off x="0" y="532194"/>
            <a:ext cx="18288000" cy="401256"/>
            <a:chOff x="0" y="127000"/>
            <a:chExt cx="24384000" cy="535008"/>
          </a:xfrm>
        </p:grpSpPr>
        <p:cxnSp>
          <p:nvCxnSpPr>
            <p:cNvPr id="640" name="Google Shape;640;p31"/>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641" name="Google Shape;641;p31"/>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grpSp>
        <p:nvGrpSpPr>
          <p:cNvPr id="642" name="Google Shape;642;p31"/>
          <p:cNvGrpSpPr/>
          <p:nvPr/>
        </p:nvGrpSpPr>
        <p:grpSpPr>
          <a:xfrm>
            <a:off x="655594" y="473100"/>
            <a:ext cx="4865415" cy="4865415"/>
            <a:chOff x="0" y="0"/>
            <a:chExt cx="812800" cy="812800"/>
          </a:xfrm>
        </p:grpSpPr>
        <p:sp>
          <p:nvSpPr>
            <p:cNvPr id="643" name="Google Shape;643;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5" name="Google Shape;645;p31"/>
          <p:cNvSpPr txBox="1"/>
          <p:nvPr/>
        </p:nvSpPr>
        <p:spPr>
          <a:xfrm>
            <a:off x="9396578" y="2884637"/>
            <a:ext cx="7862700" cy="2803500"/>
          </a:xfrm>
          <a:prstGeom prst="rect">
            <a:avLst/>
          </a:prstGeom>
          <a:noFill/>
          <a:ln>
            <a:noFill/>
          </a:ln>
        </p:spPr>
        <p:txBody>
          <a:bodyPr anchorCtr="0" anchor="t" bIns="0" lIns="0" spcFirstLastPara="1" rIns="0" wrap="square" tIns="0">
            <a:spAutoFit/>
          </a:bodyPr>
          <a:lstStyle/>
          <a:p>
            <a:pPr indent="0" lvl="0" marL="0" marR="0" rtl="0" algn="r">
              <a:lnSpc>
                <a:spcPct val="107000"/>
              </a:lnSpc>
              <a:spcBef>
                <a:spcPts val="0"/>
              </a:spcBef>
              <a:spcAft>
                <a:spcPts val="0"/>
              </a:spcAft>
              <a:buNone/>
            </a:pPr>
            <a:r>
              <a:rPr b="1" i="0" lang="en-US" sz="8799" u="none" cap="none" strike="noStrike">
                <a:solidFill>
                  <a:srgbClr val="981D13"/>
                </a:solidFill>
                <a:latin typeface="Amiko"/>
                <a:ea typeface="Amiko"/>
                <a:cs typeface="Amiko"/>
                <a:sym typeface="Amiko"/>
              </a:rPr>
              <a:t>OUR FIRST AID EXPERTS</a:t>
            </a:r>
            <a:endParaRPr b="1">
              <a:latin typeface="Amiko"/>
              <a:ea typeface="Amiko"/>
              <a:cs typeface="Amiko"/>
              <a:sym typeface="Amiko"/>
            </a:endParaRPr>
          </a:p>
        </p:txBody>
      </p:sp>
      <p:sp>
        <p:nvSpPr>
          <p:cNvPr id="646" name="Google Shape;646;p31"/>
          <p:cNvSpPr txBox="1"/>
          <p:nvPr/>
        </p:nvSpPr>
        <p:spPr>
          <a:xfrm>
            <a:off x="12540124" y="5888268"/>
            <a:ext cx="4719176" cy="110871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Integer vulputate vel ipsum ac fringilla.</a:t>
            </a:r>
            <a:endParaRPr/>
          </a:p>
        </p:txBody>
      </p:sp>
      <p:sp>
        <p:nvSpPr>
          <p:cNvPr id="647" name="Google Shape;647;p31"/>
          <p:cNvSpPr txBox="1"/>
          <p:nvPr/>
        </p:nvSpPr>
        <p:spPr>
          <a:xfrm>
            <a:off x="6325550" y="2127600"/>
            <a:ext cx="3792497" cy="5568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NAME HERE</a:t>
            </a:r>
            <a:endParaRPr/>
          </a:p>
        </p:txBody>
      </p:sp>
      <p:sp>
        <p:nvSpPr>
          <p:cNvPr id="648" name="Google Shape;648;p31"/>
          <p:cNvSpPr txBox="1"/>
          <p:nvPr/>
        </p:nvSpPr>
        <p:spPr>
          <a:xfrm>
            <a:off x="6325550" y="2870580"/>
            <a:ext cx="3792497"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grpSp>
        <p:nvGrpSpPr>
          <p:cNvPr id="649" name="Google Shape;649;p31"/>
          <p:cNvGrpSpPr/>
          <p:nvPr/>
        </p:nvGrpSpPr>
        <p:grpSpPr>
          <a:xfrm>
            <a:off x="5026086" y="4976239"/>
            <a:ext cx="4865415" cy="4865415"/>
            <a:chOff x="0" y="0"/>
            <a:chExt cx="812800" cy="812800"/>
          </a:xfrm>
        </p:grpSpPr>
        <p:sp>
          <p:nvSpPr>
            <p:cNvPr id="650" name="Google Shape;650;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2" name="Google Shape;652;p31"/>
          <p:cNvSpPr txBox="1"/>
          <p:nvPr/>
        </p:nvSpPr>
        <p:spPr>
          <a:xfrm>
            <a:off x="655594" y="6630739"/>
            <a:ext cx="3792497" cy="55689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NAME HERE</a:t>
            </a:r>
            <a:endParaRPr/>
          </a:p>
        </p:txBody>
      </p:sp>
      <p:sp>
        <p:nvSpPr>
          <p:cNvPr id="653" name="Google Shape;653;p31"/>
          <p:cNvSpPr txBox="1"/>
          <p:nvPr/>
        </p:nvSpPr>
        <p:spPr>
          <a:xfrm>
            <a:off x="655594" y="7373718"/>
            <a:ext cx="3792497" cy="737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pic>
        <p:nvPicPr>
          <p:cNvPr id="654" name="Google Shape;654;p31"/>
          <p:cNvPicPr preferRelativeResize="0"/>
          <p:nvPr/>
        </p:nvPicPr>
        <p:blipFill>
          <a:blip r:embed="rId3">
            <a:alphaModFix/>
          </a:blip>
          <a:stretch>
            <a:fillRect/>
          </a:stretch>
        </p:blipFill>
        <p:spPr>
          <a:xfrm>
            <a:off x="1113625" y="931125"/>
            <a:ext cx="3949500" cy="3949500"/>
          </a:xfrm>
          <a:prstGeom prst="ellipse">
            <a:avLst/>
          </a:prstGeom>
          <a:noFill/>
          <a:ln>
            <a:noFill/>
          </a:ln>
        </p:spPr>
      </p:pic>
      <p:pic>
        <p:nvPicPr>
          <p:cNvPr id="655" name="Google Shape;655;p31"/>
          <p:cNvPicPr preferRelativeResize="0"/>
          <p:nvPr/>
        </p:nvPicPr>
        <p:blipFill>
          <a:blip r:embed="rId4">
            <a:alphaModFix/>
          </a:blip>
          <a:stretch>
            <a:fillRect/>
          </a:stretch>
        </p:blipFill>
        <p:spPr>
          <a:xfrm>
            <a:off x="5484037" y="5440612"/>
            <a:ext cx="3949500" cy="39366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6358"/>
        </a:solidFill>
      </p:bgPr>
    </p:bg>
    <p:spTree>
      <p:nvGrpSpPr>
        <p:cNvPr id="659" name="Shape 659"/>
        <p:cNvGrpSpPr/>
        <p:nvPr/>
      </p:nvGrpSpPr>
      <p:grpSpPr>
        <a:xfrm>
          <a:off x="0" y="0"/>
          <a:ext cx="0" cy="0"/>
          <a:chOff x="0" y="0"/>
          <a:chExt cx="0" cy="0"/>
        </a:xfrm>
      </p:grpSpPr>
      <p:grpSp>
        <p:nvGrpSpPr>
          <p:cNvPr id="660" name="Google Shape;660;p32"/>
          <p:cNvGrpSpPr/>
          <p:nvPr/>
        </p:nvGrpSpPr>
        <p:grpSpPr>
          <a:xfrm>
            <a:off x="0" y="9753177"/>
            <a:ext cx="18288000" cy="533823"/>
            <a:chOff x="0" y="-38100"/>
            <a:chExt cx="4816593" cy="140595"/>
          </a:xfrm>
        </p:grpSpPr>
        <p:sp>
          <p:nvSpPr>
            <p:cNvPr id="661" name="Google Shape;661;p32"/>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662" name="Google Shape;662;p32"/>
            <p:cNvSpPr txBox="1"/>
            <p:nvPr/>
          </p:nvSpPr>
          <p:spPr>
            <a:xfrm>
              <a:off x="0" y="-38100"/>
              <a:ext cx="4816593" cy="14059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3" name="Google Shape;663;p32"/>
          <p:cNvGrpSpPr/>
          <p:nvPr/>
        </p:nvGrpSpPr>
        <p:grpSpPr>
          <a:xfrm>
            <a:off x="0" y="-144661"/>
            <a:ext cx="18288000" cy="533823"/>
            <a:chOff x="0" y="-38100"/>
            <a:chExt cx="4816593" cy="140595"/>
          </a:xfrm>
        </p:grpSpPr>
        <p:sp>
          <p:nvSpPr>
            <p:cNvPr id="664" name="Google Shape;664;p32"/>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665" name="Google Shape;665;p32"/>
            <p:cNvSpPr txBox="1"/>
            <p:nvPr/>
          </p:nvSpPr>
          <p:spPr>
            <a:xfrm>
              <a:off x="0" y="-38100"/>
              <a:ext cx="4816593" cy="14059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6" name="Google Shape;666;p32"/>
          <p:cNvGrpSpPr/>
          <p:nvPr/>
        </p:nvGrpSpPr>
        <p:grpSpPr>
          <a:xfrm>
            <a:off x="10321337" y="3119844"/>
            <a:ext cx="5508049" cy="1291662"/>
            <a:chOff x="0" y="-47625"/>
            <a:chExt cx="1450680" cy="340191"/>
          </a:xfrm>
        </p:grpSpPr>
        <p:sp>
          <p:nvSpPr>
            <p:cNvPr id="667" name="Google Shape;667;p32"/>
            <p:cNvSpPr/>
            <p:nvPr/>
          </p:nvSpPr>
          <p:spPr>
            <a:xfrm>
              <a:off x="0" y="0"/>
              <a:ext cx="1450680" cy="292566"/>
            </a:xfrm>
            <a:custGeom>
              <a:rect b="b" l="l" r="r" t="t"/>
              <a:pathLst>
                <a:path extrusionOk="0" h="292566" w="1450680">
                  <a:moveTo>
                    <a:pt x="71684" y="0"/>
                  </a:moveTo>
                  <a:lnTo>
                    <a:pt x="1378996" y="0"/>
                  </a:lnTo>
                  <a:cubicBezTo>
                    <a:pt x="1398007" y="0"/>
                    <a:pt x="1416241" y="7552"/>
                    <a:pt x="1429684" y="20996"/>
                  </a:cubicBezTo>
                  <a:cubicBezTo>
                    <a:pt x="1443127" y="34439"/>
                    <a:pt x="1450680" y="52672"/>
                    <a:pt x="1450680" y="71684"/>
                  </a:cubicBezTo>
                  <a:lnTo>
                    <a:pt x="1450680" y="220882"/>
                  </a:lnTo>
                  <a:cubicBezTo>
                    <a:pt x="1450680" y="239894"/>
                    <a:pt x="1443127" y="258127"/>
                    <a:pt x="1429684" y="271570"/>
                  </a:cubicBezTo>
                  <a:cubicBezTo>
                    <a:pt x="1416241" y="285013"/>
                    <a:pt x="1398007" y="292566"/>
                    <a:pt x="1378996" y="292566"/>
                  </a:cubicBezTo>
                  <a:lnTo>
                    <a:pt x="71684" y="292566"/>
                  </a:lnTo>
                  <a:cubicBezTo>
                    <a:pt x="52672" y="292566"/>
                    <a:pt x="34439" y="285013"/>
                    <a:pt x="20996" y="271570"/>
                  </a:cubicBezTo>
                  <a:cubicBezTo>
                    <a:pt x="7552" y="258127"/>
                    <a:pt x="0" y="239894"/>
                    <a:pt x="0" y="220882"/>
                  </a:cubicBezTo>
                  <a:lnTo>
                    <a:pt x="0" y="71684"/>
                  </a:lnTo>
                  <a:cubicBezTo>
                    <a:pt x="0" y="52672"/>
                    <a:pt x="7552" y="34439"/>
                    <a:pt x="20996" y="20996"/>
                  </a:cubicBezTo>
                  <a:cubicBezTo>
                    <a:pt x="34439" y="7552"/>
                    <a:pt x="52672" y="0"/>
                    <a:pt x="71684" y="0"/>
                  </a:cubicBezTo>
                  <a:close/>
                </a:path>
              </a:pathLst>
            </a:custGeom>
            <a:solidFill>
              <a:srgbClr val="000000">
                <a:alpha val="0"/>
              </a:srgbClr>
            </a:solidFill>
            <a:ln cap="rnd" cmpd="sng" w="38100">
              <a:solidFill>
                <a:srgbClr val="FFFFF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2"/>
            <p:cNvSpPr txBox="1"/>
            <p:nvPr/>
          </p:nvSpPr>
          <p:spPr>
            <a:xfrm>
              <a:off x="0" y="-47625"/>
              <a:ext cx="1450680" cy="34019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9" name="Google Shape;669;p32"/>
          <p:cNvSpPr txBox="1"/>
          <p:nvPr/>
        </p:nvSpPr>
        <p:spPr>
          <a:xfrm>
            <a:off x="9144025" y="1576943"/>
            <a:ext cx="7862700" cy="1354500"/>
          </a:xfrm>
          <a:prstGeom prst="rect">
            <a:avLst/>
          </a:prstGeom>
          <a:noFill/>
          <a:ln>
            <a:noFill/>
          </a:ln>
        </p:spPr>
        <p:txBody>
          <a:bodyPr anchorCtr="0" anchor="t" bIns="0" lIns="0" spcFirstLastPara="1" rIns="0" wrap="square" tIns="0">
            <a:spAutoFit/>
          </a:bodyPr>
          <a:lstStyle/>
          <a:p>
            <a:pPr indent="0" lvl="0" marL="0" marR="0" rtl="0" algn="ctr">
              <a:lnSpc>
                <a:spcPct val="107000"/>
              </a:lnSpc>
              <a:spcBef>
                <a:spcPts val="0"/>
              </a:spcBef>
              <a:spcAft>
                <a:spcPts val="0"/>
              </a:spcAft>
              <a:buNone/>
            </a:pPr>
            <a:r>
              <a:rPr b="1" i="0" lang="en-US" sz="8799" u="none" cap="none" strike="noStrike">
                <a:solidFill>
                  <a:srgbClr val="FFFFFF"/>
                </a:solidFill>
                <a:latin typeface="Amiko"/>
                <a:ea typeface="Amiko"/>
                <a:cs typeface="Amiko"/>
                <a:sym typeface="Amiko"/>
              </a:rPr>
              <a:t>CONTACT US</a:t>
            </a:r>
            <a:endParaRPr b="1">
              <a:latin typeface="Amiko"/>
              <a:ea typeface="Amiko"/>
              <a:cs typeface="Amiko"/>
              <a:sym typeface="Amiko"/>
            </a:endParaRPr>
          </a:p>
        </p:txBody>
      </p:sp>
      <p:sp>
        <p:nvSpPr>
          <p:cNvPr id="670" name="Google Shape;670;p32"/>
          <p:cNvSpPr txBox="1"/>
          <p:nvPr/>
        </p:nvSpPr>
        <p:spPr>
          <a:xfrm>
            <a:off x="11669852" y="3539540"/>
            <a:ext cx="281101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FFFFFF"/>
                </a:solidFill>
                <a:latin typeface="Roboto"/>
                <a:ea typeface="Roboto"/>
                <a:cs typeface="Roboto"/>
                <a:sym typeface="Roboto"/>
              </a:rPr>
              <a:t>1234-5678</a:t>
            </a:r>
            <a:endParaRPr/>
          </a:p>
        </p:txBody>
      </p:sp>
      <p:sp>
        <p:nvSpPr>
          <p:cNvPr id="671" name="Google Shape;671;p32"/>
          <p:cNvSpPr txBox="1"/>
          <p:nvPr/>
        </p:nvSpPr>
        <p:spPr>
          <a:xfrm>
            <a:off x="10118316" y="6236480"/>
            <a:ext cx="5914089"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FFFFFF"/>
                </a:solidFill>
                <a:latin typeface="Roboto"/>
                <a:ea typeface="Roboto"/>
                <a:cs typeface="Roboto"/>
                <a:sym typeface="Roboto"/>
              </a:rPr>
              <a:t>hello@reallygreatsite.com</a:t>
            </a:r>
            <a:endParaRPr/>
          </a:p>
        </p:txBody>
      </p:sp>
      <p:sp>
        <p:nvSpPr>
          <p:cNvPr id="672" name="Google Shape;672;p32"/>
          <p:cNvSpPr txBox="1"/>
          <p:nvPr/>
        </p:nvSpPr>
        <p:spPr>
          <a:xfrm>
            <a:off x="10509272" y="4881594"/>
            <a:ext cx="513217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FFFFFF"/>
                </a:solidFill>
                <a:latin typeface="Roboto"/>
                <a:ea typeface="Roboto"/>
                <a:cs typeface="Roboto"/>
                <a:sym typeface="Roboto"/>
              </a:rPr>
              <a:t>Reallygreatsite.com</a:t>
            </a:r>
            <a:endParaRPr/>
          </a:p>
        </p:txBody>
      </p:sp>
      <p:grpSp>
        <p:nvGrpSpPr>
          <p:cNvPr id="673" name="Google Shape;673;p32"/>
          <p:cNvGrpSpPr/>
          <p:nvPr/>
        </p:nvGrpSpPr>
        <p:grpSpPr>
          <a:xfrm>
            <a:off x="10321337" y="4461897"/>
            <a:ext cx="5508049" cy="1291662"/>
            <a:chOff x="0" y="-47625"/>
            <a:chExt cx="1450680" cy="340191"/>
          </a:xfrm>
        </p:grpSpPr>
        <p:sp>
          <p:nvSpPr>
            <p:cNvPr id="674" name="Google Shape;674;p32"/>
            <p:cNvSpPr/>
            <p:nvPr/>
          </p:nvSpPr>
          <p:spPr>
            <a:xfrm>
              <a:off x="0" y="0"/>
              <a:ext cx="1450680" cy="292566"/>
            </a:xfrm>
            <a:custGeom>
              <a:rect b="b" l="l" r="r" t="t"/>
              <a:pathLst>
                <a:path extrusionOk="0" h="292566" w="1450680">
                  <a:moveTo>
                    <a:pt x="71684" y="0"/>
                  </a:moveTo>
                  <a:lnTo>
                    <a:pt x="1378996" y="0"/>
                  </a:lnTo>
                  <a:cubicBezTo>
                    <a:pt x="1398007" y="0"/>
                    <a:pt x="1416241" y="7552"/>
                    <a:pt x="1429684" y="20996"/>
                  </a:cubicBezTo>
                  <a:cubicBezTo>
                    <a:pt x="1443127" y="34439"/>
                    <a:pt x="1450680" y="52672"/>
                    <a:pt x="1450680" y="71684"/>
                  </a:cubicBezTo>
                  <a:lnTo>
                    <a:pt x="1450680" y="220882"/>
                  </a:lnTo>
                  <a:cubicBezTo>
                    <a:pt x="1450680" y="239894"/>
                    <a:pt x="1443127" y="258127"/>
                    <a:pt x="1429684" y="271570"/>
                  </a:cubicBezTo>
                  <a:cubicBezTo>
                    <a:pt x="1416241" y="285013"/>
                    <a:pt x="1398007" y="292566"/>
                    <a:pt x="1378996" y="292566"/>
                  </a:cubicBezTo>
                  <a:lnTo>
                    <a:pt x="71684" y="292566"/>
                  </a:lnTo>
                  <a:cubicBezTo>
                    <a:pt x="52672" y="292566"/>
                    <a:pt x="34439" y="285013"/>
                    <a:pt x="20996" y="271570"/>
                  </a:cubicBezTo>
                  <a:cubicBezTo>
                    <a:pt x="7552" y="258127"/>
                    <a:pt x="0" y="239894"/>
                    <a:pt x="0" y="220882"/>
                  </a:cubicBezTo>
                  <a:lnTo>
                    <a:pt x="0" y="71684"/>
                  </a:lnTo>
                  <a:cubicBezTo>
                    <a:pt x="0" y="52672"/>
                    <a:pt x="7552" y="34439"/>
                    <a:pt x="20996" y="20996"/>
                  </a:cubicBezTo>
                  <a:cubicBezTo>
                    <a:pt x="34439" y="7552"/>
                    <a:pt x="52672" y="0"/>
                    <a:pt x="71684" y="0"/>
                  </a:cubicBezTo>
                  <a:close/>
                </a:path>
              </a:pathLst>
            </a:custGeom>
            <a:solidFill>
              <a:srgbClr val="000000">
                <a:alpha val="0"/>
              </a:srgbClr>
            </a:solidFill>
            <a:ln cap="rnd" cmpd="sng" w="38100">
              <a:solidFill>
                <a:srgbClr val="FFFFF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2"/>
            <p:cNvSpPr txBox="1"/>
            <p:nvPr/>
          </p:nvSpPr>
          <p:spPr>
            <a:xfrm>
              <a:off x="0" y="-47625"/>
              <a:ext cx="1450680" cy="34019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6" name="Google Shape;676;p32"/>
          <p:cNvGrpSpPr/>
          <p:nvPr/>
        </p:nvGrpSpPr>
        <p:grpSpPr>
          <a:xfrm>
            <a:off x="10321337" y="5816784"/>
            <a:ext cx="5508049" cy="1291662"/>
            <a:chOff x="0" y="-47625"/>
            <a:chExt cx="1450680" cy="340191"/>
          </a:xfrm>
        </p:grpSpPr>
        <p:sp>
          <p:nvSpPr>
            <p:cNvPr id="677" name="Google Shape;677;p32"/>
            <p:cNvSpPr/>
            <p:nvPr/>
          </p:nvSpPr>
          <p:spPr>
            <a:xfrm>
              <a:off x="0" y="0"/>
              <a:ext cx="1450680" cy="292566"/>
            </a:xfrm>
            <a:custGeom>
              <a:rect b="b" l="l" r="r" t="t"/>
              <a:pathLst>
                <a:path extrusionOk="0" h="292566" w="1450680">
                  <a:moveTo>
                    <a:pt x="71684" y="0"/>
                  </a:moveTo>
                  <a:lnTo>
                    <a:pt x="1378996" y="0"/>
                  </a:lnTo>
                  <a:cubicBezTo>
                    <a:pt x="1398007" y="0"/>
                    <a:pt x="1416241" y="7552"/>
                    <a:pt x="1429684" y="20996"/>
                  </a:cubicBezTo>
                  <a:cubicBezTo>
                    <a:pt x="1443127" y="34439"/>
                    <a:pt x="1450680" y="52672"/>
                    <a:pt x="1450680" y="71684"/>
                  </a:cubicBezTo>
                  <a:lnTo>
                    <a:pt x="1450680" y="220882"/>
                  </a:lnTo>
                  <a:cubicBezTo>
                    <a:pt x="1450680" y="239894"/>
                    <a:pt x="1443127" y="258127"/>
                    <a:pt x="1429684" y="271570"/>
                  </a:cubicBezTo>
                  <a:cubicBezTo>
                    <a:pt x="1416241" y="285013"/>
                    <a:pt x="1398007" y="292566"/>
                    <a:pt x="1378996" y="292566"/>
                  </a:cubicBezTo>
                  <a:lnTo>
                    <a:pt x="71684" y="292566"/>
                  </a:lnTo>
                  <a:cubicBezTo>
                    <a:pt x="52672" y="292566"/>
                    <a:pt x="34439" y="285013"/>
                    <a:pt x="20996" y="271570"/>
                  </a:cubicBezTo>
                  <a:cubicBezTo>
                    <a:pt x="7552" y="258127"/>
                    <a:pt x="0" y="239894"/>
                    <a:pt x="0" y="220882"/>
                  </a:cubicBezTo>
                  <a:lnTo>
                    <a:pt x="0" y="71684"/>
                  </a:lnTo>
                  <a:cubicBezTo>
                    <a:pt x="0" y="52672"/>
                    <a:pt x="7552" y="34439"/>
                    <a:pt x="20996" y="20996"/>
                  </a:cubicBezTo>
                  <a:cubicBezTo>
                    <a:pt x="34439" y="7552"/>
                    <a:pt x="52672" y="0"/>
                    <a:pt x="71684" y="0"/>
                  </a:cubicBezTo>
                  <a:close/>
                </a:path>
              </a:pathLst>
            </a:custGeom>
            <a:solidFill>
              <a:srgbClr val="000000">
                <a:alpha val="0"/>
              </a:srgbClr>
            </a:solidFill>
            <a:ln cap="rnd" cmpd="sng" w="38100">
              <a:solidFill>
                <a:srgbClr val="FFFFFF"/>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2"/>
            <p:cNvSpPr txBox="1"/>
            <p:nvPr/>
          </p:nvSpPr>
          <p:spPr>
            <a:xfrm>
              <a:off x="0" y="-47625"/>
              <a:ext cx="1450680" cy="34019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79" name="Google Shape;679;p32"/>
          <p:cNvPicPr preferRelativeResize="0"/>
          <p:nvPr/>
        </p:nvPicPr>
        <p:blipFill>
          <a:blip r:embed="rId3">
            <a:alphaModFix/>
          </a:blip>
          <a:stretch>
            <a:fillRect/>
          </a:stretch>
        </p:blipFill>
        <p:spPr>
          <a:xfrm>
            <a:off x="-338000" y="-430175"/>
            <a:ext cx="16838973" cy="116179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683" name="Shape 683"/>
        <p:cNvGrpSpPr/>
        <p:nvPr/>
      </p:nvGrpSpPr>
      <p:grpSpPr>
        <a:xfrm>
          <a:off x="0" y="0"/>
          <a:ext cx="0" cy="0"/>
          <a:chOff x="0" y="0"/>
          <a:chExt cx="0" cy="0"/>
        </a:xfrm>
      </p:grpSpPr>
      <p:grpSp>
        <p:nvGrpSpPr>
          <p:cNvPr id="684" name="Google Shape;684;p33"/>
          <p:cNvGrpSpPr/>
          <p:nvPr/>
        </p:nvGrpSpPr>
        <p:grpSpPr>
          <a:xfrm>
            <a:off x="774218" y="2213566"/>
            <a:ext cx="5097641" cy="7472652"/>
            <a:chOff x="0" y="-19050"/>
            <a:chExt cx="1342589" cy="1968106"/>
          </a:xfrm>
        </p:grpSpPr>
        <p:sp>
          <p:nvSpPr>
            <p:cNvPr id="685" name="Google Shape;685;p33"/>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7" name="Google Shape;687;p33"/>
          <p:cNvGrpSpPr/>
          <p:nvPr/>
        </p:nvGrpSpPr>
        <p:grpSpPr>
          <a:xfrm>
            <a:off x="6109984" y="2213566"/>
            <a:ext cx="11512980" cy="7472652"/>
            <a:chOff x="0" y="-19050"/>
            <a:chExt cx="3032225" cy="1968106"/>
          </a:xfrm>
        </p:grpSpPr>
        <p:sp>
          <p:nvSpPr>
            <p:cNvPr id="688" name="Google Shape;688;p33"/>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3"/>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0" name="Google Shape;690;p33"/>
          <p:cNvGrpSpPr/>
          <p:nvPr/>
        </p:nvGrpSpPr>
        <p:grpSpPr>
          <a:xfrm>
            <a:off x="1139005" y="2494284"/>
            <a:ext cx="4368067" cy="719567"/>
            <a:chOff x="0" y="-19050"/>
            <a:chExt cx="1150437" cy="189516"/>
          </a:xfrm>
        </p:grpSpPr>
        <p:sp>
          <p:nvSpPr>
            <p:cNvPr id="691" name="Google Shape;691;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3" name="Google Shape;693;p33"/>
          <p:cNvGrpSpPr/>
          <p:nvPr/>
        </p:nvGrpSpPr>
        <p:grpSpPr>
          <a:xfrm>
            <a:off x="9682440" y="2494284"/>
            <a:ext cx="4368067" cy="719567"/>
            <a:chOff x="0" y="-19050"/>
            <a:chExt cx="1150437" cy="189516"/>
          </a:xfrm>
        </p:grpSpPr>
        <p:sp>
          <p:nvSpPr>
            <p:cNvPr id="694" name="Google Shape;694;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6" name="Google Shape;696;p33"/>
          <p:cNvGrpSpPr/>
          <p:nvPr/>
        </p:nvGrpSpPr>
        <p:grpSpPr>
          <a:xfrm>
            <a:off x="1139005" y="7128683"/>
            <a:ext cx="4368067" cy="719567"/>
            <a:chOff x="0" y="-19050"/>
            <a:chExt cx="1150437" cy="189516"/>
          </a:xfrm>
        </p:grpSpPr>
        <p:sp>
          <p:nvSpPr>
            <p:cNvPr id="697" name="Google Shape;697;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9" name="Google Shape;699;p33"/>
          <p:cNvGrpSpPr/>
          <p:nvPr/>
        </p:nvGrpSpPr>
        <p:grpSpPr>
          <a:xfrm>
            <a:off x="1061034" y="8097273"/>
            <a:ext cx="754204" cy="771881"/>
            <a:chOff x="0" y="-19050"/>
            <a:chExt cx="812800" cy="831850"/>
          </a:xfrm>
        </p:grpSpPr>
        <p:sp>
          <p:nvSpPr>
            <p:cNvPr id="700" name="Google Shape;700;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981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2" name="Google Shape;702;p33"/>
          <p:cNvGrpSpPr/>
          <p:nvPr/>
        </p:nvGrpSpPr>
        <p:grpSpPr>
          <a:xfrm>
            <a:off x="2021710" y="8097273"/>
            <a:ext cx="754204" cy="771881"/>
            <a:chOff x="0" y="-19050"/>
            <a:chExt cx="812800" cy="831850"/>
          </a:xfrm>
        </p:grpSpPr>
        <p:sp>
          <p:nvSpPr>
            <p:cNvPr id="703" name="Google Shape;703;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5" name="Google Shape;705;p33"/>
          <p:cNvGrpSpPr/>
          <p:nvPr/>
        </p:nvGrpSpPr>
        <p:grpSpPr>
          <a:xfrm>
            <a:off x="2982386" y="8097273"/>
            <a:ext cx="754204" cy="771881"/>
            <a:chOff x="0" y="-19050"/>
            <a:chExt cx="812800" cy="831850"/>
          </a:xfrm>
        </p:grpSpPr>
        <p:sp>
          <p:nvSpPr>
            <p:cNvPr id="706" name="Google Shape;706;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5F3A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8" name="Google Shape;708;p33"/>
          <p:cNvGrpSpPr/>
          <p:nvPr/>
        </p:nvGrpSpPr>
        <p:grpSpPr>
          <a:xfrm>
            <a:off x="3943062" y="8097273"/>
            <a:ext cx="754204" cy="771881"/>
            <a:chOff x="0" y="-19050"/>
            <a:chExt cx="812800" cy="831850"/>
          </a:xfrm>
        </p:grpSpPr>
        <p:sp>
          <p:nvSpPr>
            <p:cNvPr id="709" name="Google Shape;709;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163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1" name="Google Shape;711;p33"/>
          <p:cNvSpPr txBox="1"/>
          <p:nvPr/>
        </p:nvSpPr>
        <p:spPr>
          <a:xfrm>
            <a:off x="1232396" y="34616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712" name="Google Shape;712;p33"/>
          <p:cNvSpPr txBox="1"/>
          <p:nvPr/>
        </p:nvSpPr>
        <p:spPr>
          <a:xfrm>
            <a:off x="1175455" y="6703681"/>
            <a:ext cx="4368000" cy="26160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713" name="Google Shape;713;p33"/>
          <p:cNvSpPr txBox="1"/>
          <p:nvPr/>
        </p:nvSpPr>
        <p:spPr>
          <a:xfrm>
            <a:off x="1747732" y="4208872"/>
            <a:ext cx="31506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AMIKO</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ROBOTO</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ROBOTO</a:t>
            </a:r>
            <a:endParaRPr/>
          </a:p>
        </p:txBody>
      </p:sp>
      <p:sp>
        <p:nvSpPr>
          <p:cNvPr id="714" name="Google Shape;714;p33"/>
          <p:cNvSpPr txBox="1"/>
          <p:nvPr/>
        </p:nvSpPr>
        <p:spPr>
          <a:xfrm>
            <a:off x="827449"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#981D13</a:t>
            </a:r>
            <a:endParaRPr/>
          </a:p>
        </p:txBody>
      </p:sp>
      <p:sp>
        <p:nvSpPr>
          <p:cNvPr id="715" name="Google Shape;715;p33"/>
          <p:cNvSpPr txBox="1"/>
          <p:nvPr/>
        </p:nvSpPr>
        <p:spPr>
          <a:xfrm>
            <a:off x="1788125"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#000000</a:t>
            </a:r>
            <a:endParaRPr/>
          </a:p>
        </p:txBody>
      </p:sp>
      <p:sp>
        <p:nvSpPr>
          <p:cNvPr id="716" name="Google Shape;716;p33"/>
          <p:cNvSpPr txBox="1"/>
          <p:nvPr/>
        </p:nvSpPr>
        <p:spPr>
          <a:xfrm>
            <a:off x="2748801"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#5F3A10</a:t>
            </a:r>
            <a:endParaRPr/>
          </a:p>
        </p:txBody>
      </p:sp>
      <p:sp>
        <p:nvSpPr>
          <p:cNvPr id="717" name="Google Shape;717;p33"/>
          <p:cNvSpPr txBox="1"/>
          <p:nvPr/>
        </p:nvSpPr>
        <p:spPr>
          <a:xfrm>
            <a:off x="3709477"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#E16358</a:t>
            </a:r>
            <a:endParaRPr/>
          </a:p>
        </p:txBody>
      </p:sp>
      <p:sp>
        <p:nvSpPr>
          <p:cNvPr id="718" name="Google Shape;718;p33"/>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Use these design resources in your Canva Presentation.</a:t>
            </a:r>
            <a:endParaRPr/>
          </a:p>
        </p:txBody>
      </p:sp>
      <p:sp>
        <p:nvSpPr>
          <p:cNvPr id="719" name="Google Shape;719;p33"/>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981D13"/>
                </a:solidFill>
                <a:latin typeface="Arial"/>
                <a:ea typeface="Arial"/>
                <a:cs typeface="Arial"/>
                <a:sym typeface="Arial"/>
              </a:rPr>
              <a:t>DON'T FORGET TO DELETE THIS PAGE BEFORE PRESENTING. </a:t>
            </a:r>
            <a:endParaRPr/>
          </a:p>
        </p:txBody>
      </p:sp>
      <p:sp>
        <p:nvSpPr>
          <p:cNvPr id="720" name="Google Shape;720;p33"/>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981D13"/>
                </a:solidFill>
                <a:latin typeface="Arial"/>
                <a:ea typeface="Arial"/>
                <a:cs typeface="Arial"/>
                <a:sym typeface="Arial"/>
              </a:rPr>
              <a:t>RESOURCE PAGE</a:t>
            </a:r>
            <a:endParaRPr/>
          </a:p>
        </p:txBody>
      </p:sp>
      <p:sp>
        <p:nvSpPr>
          <p:cNvPr id="721" name="Google Shape;721;p33"/>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722" name="Google Shape;722;p33"/>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723" name="Google Shape;723;p33"/>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724" name="Google Shape;724;p33"/>
          <p:cNvGrpSpPr/>
          <p:nvPr/>
        </p:nvGrpSpPr>
        <p:grpSpPr>
          <a:xfrm>
            <a:off x="4903737" y="8097273"/>
            <a:ext cx="754204" cy="771881"/>
            <a:chOff x="0" y="-19050"/>
            <a:chExt cx="812800" cy="831850"/>
          </a:xfrm>
        </p:grpSpPr>
        <p:sp>
          <p:nvSpPr>
            <p:cNvPr id="725" name="Google Shape;725;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A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7" name="Google Shape;727;p33"/>
          <p:cNvSpPr txBox="1"/>
          <p:nvPr/>
        </p:nvSpPr>
        <p:spPr>
          <a:xfrm>
            <a:off x="467015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#FAFBFC</a:t>
            </a:r>
            <a:endParaRPr/>
          </a:p>
        </p:txBody>
      </p:sp>
      <p:sp>
        <p:nvSpPr>
          <p:cNvPr id="728" name="Google Shape;728;p33"/>
          <p:cNvSpPr/>
          <p:nvPr/>
        </p:nvSpPr>
        <p:spPr>
          <a:xfrm>
            <a:off x="13713377" y="3920960"/>
            <a:ext cx="3037950" cy="1663277"/>
          </a:xfrm>
          <a:custGeom>
            <a:rect b="b" l="l" r="r" t="t"/>
            <a:pathLst>
              <a:path extrusionOk="0" h="1663277" w="3037950">
                <a:moveTo>
                  <a:pt x="0" y="0"/>
                </a:moveTo>
                <a:lnTo>
                  <a:pt x="3037950" y="0"/>
                </a:lnTo>
                <a:lnTo>
                  <a:pt x="3037950" y="1663277"/>
                </a:lnTo>
                <a:lnTo>
                  <a:pt x="0" y="1663277"/>
                </a:lnTo>
                <a:lnTo>
                  <a:pt x="0" y="0"/>
                </a:lnTo>
                <a:close/>
              </a:path>
            </a:pathLst>
          </a:custGeom>
          <a:blipFill rotWithShape="1">
            <a:blip r:embed="rId3">
              <a:alphaModFix/>
            </a:blip>
            <a:stretch>
              <a:fillRect b="0" l="0" r="0" t="0"/>
            </a:stretch>
          </a:blipFill>
          <a:ln>
            <a:noFill/>
          </a:ln>
        </p:spPr>
      </p:sp>
      <p:sp>
        <p:nvSpPr>
          <p:cNvPr id="729" name="Google Shape;729;p33"/>
          <p:cNvSpPr/>
          <p:nvPr/>
        </p:nvSpPr>
        <p:spPr>
          <a:xfrm>
            <a:off x="6769695" y="3710266"/>
            <a:ext cx="2771122" cy="1873971"/>
          </a:xfrm>
          <a:custGeom>
            <a:rect b="b" l="l" r="r" t="t"/>
            <a:pathLst>
              <a:path extrusionOk="0" h="1873971" w="2771122">
                <a:moveTo>
                  <a:pt x="0" y="0"/>
                </a:moveTo>
                <a:lnTo>
                  <a:pt x="2771122" y="0"/>
                </a:lnTo>
                <a:lnTo>
                  <a:pt x="2771122" y="1873971"/>
                </a:lnTo>
                <a:lnTo>
                  <a:pt x="0" y="1873971"/>
                </a:lnTo>
                <a:lnTo>
                  <a:pt x="0" y="0"/>
                </a:lnTo>
                <a:close/>
              </a:path>
            </a:pathLst>
          </a:custGeom>
          <a:blipFill rotWithShape="1">
            <a:blip r:embed="rId4">
              <a:alphaModFix/>
            </a:blip>
            <a:stretch>
              <a:fillRect b="0" l="0" r="0" t="0"/>
            </a:stretch>
          </a:blipFill>
          <a:ln>
            <a:noFill/>
          </a:ln>
        </p:spPr>
      </p:sp>
      <p:sp>
        <p:nvSpPr>
          <p:cNvPr id="730" name="Google Shape;730;p33"/>
          <p:cNvSpPr/>
          <p:nvPr/>
        </p:nvSpPr>
        <p:spPr>
          <a:xfrm>
            <a:off x="10168139" y="4048684"/>
            <a:ext cx="2917915" cy="1535553"/>
          </a:xfrm>
          <a:custGeom>
            <a:rect b="b" l="l" r="r" t="t"/>
            <a:pathLst>
              <a:path extrusionOk="0" h="1535553" w="2917915">
                <a:moveTo>
                  <a:pt x="0" y="0"/>
                </a:moveTo>
                <a:lnTo>
                  <a:pt x="2917916" y="0"/>
                </a:lnTo>
                <a:lnTo>
                  <a:pt x="2917916" y="1535553"/>
                </a:lnTo>
                <a:lnTo>
                  <a:pt x="0" y="1535553"/>
                </a:lnTo>
                <a:lnTo>
                  <a:pt x="0" y="0"/>
                </a:lnTo>
                <a:close/>
              </a:path>
            </a:pathLst>
          </a:custGeom>
          <a:blipFill rotWithShape="1">
            <a:blip r:embed="rId5">
              <a:alphaModFix/>
            </a:blip>
            <a:stretch>
              <a:fillRect b="0" l="0" r="0" t="0"/>
            </a:stretch>
          </a:blipFill>
          <a:ln>
            <a:noFill/>
          </a:ln>
        </p:spPr>
      </p:sp>
      <p:sp>
        <p:nvSpPr>
          <p:cNvPr id="731" name="Google Shape;731;p33"/>
          <p:cNvSpPr/>
          <p:nvPr/>
        </p:nvSpPr>
        <p:spPr>
          <a:xfrm>
            <a:off x="7043434" y="6676122"/>
            <a:ext cx="2784711" cy="2210365"/>
          </a:xfrm>
          <a:custGeom>
            <a:rect b="b" l="l" r="r" t="t"/>
            <a:pathLst>
              <a:path extrusionOk="0" h="2210365" w="2784711">
                <a:moveTo>
                  <a:pt x="0" y="0"/>
                </a:moveTo>
                <a:lnTo>
                  <a:pt x="2784711" y="0"/>
                </a:lnTo>
                <a:lnTo>
                  <a:pt x="2784711" y="2210365"/>
                </a:lnTo>
                <a:lnTo>
                  <a:pt x="0" y="2210365"/>
                </a:lnTo>
                <a:lnTo>
                  <a:pt x="0" y="0"/>
                </a:lnTo>
                <a:close/>
              </a:path>
            </a:pathLst>
          </a:custGeom>
          <a:blipFill rotWithShape="1">
            <a:blip r:embed="rId6">
              <a:alphaModFix/>
            </a:blip>
            <a:stretch>
              <a:fillRect b="0" l="0" r="0" t="0"/>
            </a:stretch>
          </a:blipFill>
          <a:ln>
            <a:noFill/>
          </a:ln>
        </p:spPr>
      </p:sp>
      <p:sp>
        <p:nvSpPr>
          <p:cNvPr id="732" name="Google Shape;732;p33"/>
          <p:cNvSpPr/>
          <p:nvPr/>
        </p:nvSpPr>
        <p:spPr>
          <a:xfrm>
            <a:off x="10316553" y="7037223"/>
            <a:ext cx="3273034" cy="1849264"/>
          </a:xfrm>
          <a:custGeom>
            <a:rect b="b" l="l" r="r" t="t"/>
            <a:pathLst>
              <a:path extrusionOk="0" h="1849264" w="3273034">
                <a:moveTo>
                  <a:pt x="0" y="0"/>
                </a:moveTo>
                <a:lnTo>
                  <a:pt x="3273034" y="0"/>
                </a:lnTo>
                <a:lnTo>
                  <a:pt x="3273034" y="1849264"/>
                </a:lnTo>
                <a:lnTo>
                  <a:pt x="0" y="1849264"/>
                </a:lnTo>
                <a:lnTo>
                  <a:pt x="0" y="0"/>
                </a:lnTo>
                <a:close/>
              </a:path>
            </a:pathLst>
          </a:custGeom>
          <a:blipFill rotWithShape="1">
            <a:blip r:embed="rId7">
              <a:alphaModFix/>
            </a:blip>
            <a:stretch>
              <a:fillRect b="0" l="0" r="0" t="0"/>
            </a:stretch>
          </a:blipFill>
          <a:ln>
            <a:noFill/>
          </a:ln>
        </p:spPr>
      </p:sp>
      <p:sp>
        <p:nvSpPr>
          <p:cNvPr id="733" name="Google Shape;733;p33"/>
          <p:cNvSpPr/>
          <p:nvPr/>
        </p:nvSpPr>
        <p:spPr>
          <a:xfrm>
            <a:off x="14077995" y="6943195"/>
            <a:ext cx="2816365" cy="1943292"/>
          </a:xfrm>
          <a:custGeom>
            <a:rect b="b" l="l" r="r" t="t"/>
            <a:pathLst>
              <a:path extrusionOk="0" h="1943292" w="2816365">
                <a:moveTo>
                  <a:pt x="0" y="0"/>
                </a:moveTo>
                <a:lnTo>
                  <a:pt x="2816365" y="0"/>
                </a:lnTo>
                <a:lnTo>
                  <a:pt x="2816365" y="1943292"/>
                </a:lnTo>
                <a:lnTo>
                  <a:pt x="0" y="194329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737" name="Shape 737"/>
        <p:cNvGrpSpPr/>
        <p:nvPr/>
      </p:nvGrpSpPr>
      <p:grpSpPr>
        <a:xfrm>
          <a:off x="0" y="0"/>
          <a:ext cx="0" cy="0"/>
          <a:chOff x="0" y="0"/>
          <a:chExt cx="0" cy="0"/>
        </a:xfrm>
      </p:grpSpPr>
      <p:grpSp>
        <p:nvGrpSpPr>
          <p:cNvPr id="738" name="Google Shape;738;p34"/>
          <p:cNvGrpSpPr/>
          <p:nvPr/>
        </p:nvGrpSpPr>
        <p:grpSpPr>
          <a:xfrm>
            <a:off x="723058" y="2213566"/>
            <a:ext cx="16899905" cy="7472652"/>
            <a:chOff x="0" y="-19050"/>
            <a:chExt cx="4451004" cy="1968106"/>
          </a:xfrm>
        </p:grpSpPr>
        <p:sp>
          <p:nvSpPr>
            <p:cNvPr id="739" name="Google Shape;739;p34"/>
            <p:cNvSpPr/>
            <p:nvPr/>
          </p:nvSpPr>
          <p:spPr>
            <a:xfrm>
              <a:off x="0" y="0"/>
              <a:ext cx="4451004" cy="1949056"/>
            </a:xfrm>
            <a:custGeom>
              <a:rect b="b" l="l" r="r" t="t"/>
              <a:pathLst>
                <a:path extrusionOk="0" h="1949056" w="4451004">
                  <a:moveTo>
                    <a:pt x="10995" y="0"/>
                  </a:moveTo>
                  <a:lnTo>
                    <a:pt x="4440009" y="0"/>
                  </a:lnTo>
                  <a:cubicBezTo>
                    <a:pt x="4446081" y="0"/>
                    <a:pt x="4451004" y="4922"/>
                    <a:pt x="4451004" y="10995"/>
                  </a:cubicBezTo>
                  <a:lnTo>
                    <a:pt x="4451004" y="1938062"/>
                  </a:lnTo>
                  <a:cubicBezTo>
                    <a:pt x="4451004" y="1944134"/>
                    <a:pt x="4446081" y="1949056"/>
                    <a:pt x="4440009" y="1949056"/>
                  </a:cubicBezTo>
                  <a:lnTo>
                    <a:pt x="10995" y="1949056"/>
                  </a:lnTo>
                  <a:cubicBezTo>
                    <a:pt x="4922" y="1949056"/>
                    <a:pt x="0" y="1944134"/>
                    <a:pt x="0" y="1938062"/>
                  </a:cubicBezTo>
                  <a:lnTo>
                    <a:pt x="0" y="10995"/>
                  </a:lnTo>
                  <a:cubicBezTo>
                    <a:pt x="0" y="4922"/>
                    <a:pt x="4922" y="0"/>
                    <a:pt x="10995" y="0"/>
                  </a:cubicBezTo>
                  <a:close/>
                </a:path>
              </a:pathLst>
            </a:custGeom>
            <a:solidFill>
              <a:srgbClr val="FA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4"/>
            <p:cNvSpPr txBox="1"/>
            <p:nvPr/>
          </p:nvSpPr>
          <p:spPr>
            <a:xfrm>
              <a:off x="0" y="-19050"/>
              <a:ext cx="4451004"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1" name="Google Shape;741;p34"/>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Use these design resources in your Canva Presentation.</a:t>
            </a:r>
            <a:endParaRPr/>
          </a:p>
        </p:txBody>
      </p:sp>
      <p:sp>
        <p:nvSpPr>
          <p:cNvPr id="742" name="Google Shape;742;p34"/>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981D13"/>
                </a:solidFill>
                <a:latin typeface="Arial"/>
                <a:ea typeface="Arial"/>
                <a:cs typeface="Arial"/>
                <a:sym typeface="Arial"/>
              </a:rPr>
              <a:t>RESOURCE PAGE</a:t>
            </a:r>
            <a:endParaRPr/>
          </a:p>
        </p:txBody>
      </p:sp>
      <p:grpSp>
        <p:nvGrpSpPr>
          <p:cNvPr id="743" name="Google Shape;743;p34"/>
          <p:cNvGrpSpPr/>
          <p:nvPr/>
        </p:nvGrpSpPr>
        <p:grpSpPr>
          <a:xfrm>
            <a:off x="6363628" y="2494284"/>
            <a:ext cx="5618770" cy="719567"/>
            <a:chOff x="0" y="-96440"/>
            <a:chExt cx="7491692" cy="959423"/>
          </a:xfrm>
        </p:grpSpPr>
        <p:grpSp>
          <p:nvGrpSpPr>
            <p:cNvPr id="744" name="Google Shape;744;p34"/>
            <p:cNvGrpSpPr/>
            <p:nvPr/>
          </p:nvGrpSpPr>
          <p:grpSpPr>
            <a:xfrm>
              <a:off x="0" y="-96440"/>
              <a:ext cx="7491692" cy="959423"/>
              <a:chOff x="0" y="-19050"/>
              <a:chExt cx="1479840" cy="189516"/>
            </a:xfrm>
          </p:grpSpPr>
          <p:sp>
            <p:nvSpPr>
              <p:cNvPr id="745" name="Google Shape;745;p34"/>
              <p:cNvSpPr/>
              <p:nvPr/>
            </p:nvSpPr>
            <p:spPr>
              <a:xfrm>
                <a:off x="0" y="0"/>
                <a:ext cx="1479840" cy="170466"/>
              </a:xfrm>
              <a:custGeom>
                <a:rect b="b" l="l" r="r" t="t"/>
                <a:pathLst>
                  <a:path extrusionOk="0" h="170466" w="1479840">
                    <a:moveTo>
                      <a:pt x="24802" y="0"/>
                    </a:moveTo>
                    <a:lnTo>
                      <a:pt x="1455038" y="0"/>
                    </a:lnTo>
                    <a:cubicBezTo>
                      <a:pt x="1468735" y="0"/>
                      <a:pt x="1479840" y="11104"/>
                      <a:pt x="1479840" y="24802"/>
                    </a:cubicBezTo>
                    <a:lnTo>
                      <a:pt x="1479840" y="145664"/>
                    </a:lnTo>
                    <a:cubicBezTo>
                      <a:pt x="1479840" y="152242"/>
                      <a:pt x="1477226" y="158550"/>
                      <a:pt x="1472575" y="163201"/>
                    </a:cubicBezTo>
                    <a:cubicBezTo>
                      <a:pt x="1467924" y="167853"/>
                      <a:pt x="1461616" y="170466"/>
                      <a:pt x="1455038" y="170466"/>
                    </a:cubicBezTo>
                    <a:lnTo>
                      <a:pt x="24802" y="170466"/>
                    </a:lnTo>
                    <a:cubicBezTo>
                      <a:pt x="11104" y="170466"/>
                      <a:pt x="0" y="159362"/>
                      <a:pt x="0" y="145664"/>
                    </a:cubicBezTo>
                    <a:lnTo>
                      <a:pt x="0" y="24802"/>
                    </a:lnTo>
                    <a:cubicBezTo>
                      <a:pt x="0" y="11104"/>
                      <a:pt x="11104" y="0"/>
                      <a:pt x="24802"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4"/>
              <p:cNvSpPr txBox="1"/>
              <p:nvPr/>
            </p:nvSpPr>
            <p:spPr>
              <a:xfrm>
                <a:off x="0" y="-19050"/>
                <a:ext cx="1479839"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7" name="Google Shape;747;p34"/>
            <p:cNvSpPr txBox="1"/>
            <p:nvPr/>
          </p:nvSpPr>
          <p:spPr>
            <a:xfrm>
              <a:off x="1044096" y="172200"/>
              <a:ext cx="5403496" cy="50905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 / Icons</a:t>
              </a:r>
              <a:endParaRPr/>
            </a:p>
          </p:txBody>
        </p:sp>
      </p:grpSp>
      <p:sp>
        <p:nvSpPr>
          <p:cNvPr id="748" name="Google Shape;748;p34"/>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981D13"/>
                </a:solidFill>
                <a:latin typeface="Arial"/>
                <a:ea typeface="Arial"/>
                <a:cs typeface="Arial"/>
                <a:sym typeface="Arial"/>
              </a:rPr>
              <a:t>DON'T FORGET TO DELETE THIS PAGE BEFORE PRESENTING. </a:t>
            </a:r>
            <a:endParaRPr/>
          </a:p>
        </p:txBody>
      </p:sp>
      <p:sp>
        <p:nvSpPr>
          <p:cNvPr id="749" name="Google Shape;749;p34"/>
          <p:cNvSpPr/>
          <p:nvPr/>
        </p:nvSpPr>
        <p:spPr>
          <a:xfrm>
            <a:off x="2938933" y="3869242"/>
            <a:ext cx="2542145" cy="2548516"/>
          </a:xfrm>
          <a:custGeom>
            <a:rect b="b" l="l" r="r" t="t"/>
            <a:pathLst>
              <a:path extrusionOk="0" h="2548516" w="2542145">
                <a:moveTo>
                  <a:pt x="0" y="0"/>
                </a:moveTo>
                <a:lnTo>
                  <a:pt x="2542144" y="0"/>
                </a:lnTo>
                <a:lnTo>
                  <a:pt x="2542144" y="2548516"/>
                </a:lnTo>
                <a:lnTo>
                  <a:pt x="0" y="2548516"/>
                </a:lnTo>
                <a:lnTo>
                  <a:pt x="0" y="0"/>
                </a:lnTo>
                <a:close/>
              </a:path>
            </a:pathLst>
          </a:custGeom>
          <a:blipFill rotWithShape="1">
            <a:blip r:embed="rId3">
              <a:alphaModFix/>
            </a:blip>
            <a:stretch>
              <a:fillRect b="0" l="0" r="0" t="0"/>
            </a:stretch>
          </a:blipFill>
          <a:ln>
            <a:noFill/>
          </a:ln>
        </p:spPr>
      </p:sp>
      <p:sp>
        <p:nvSpPr>
          <p:cNvPr id="750" name="Google Shape;750;p34"/>
          <p:cNvSpPr/>
          <p:nvPr/>
        </p:nvSpPr>
        <p:spPr>
          <a:xfrm>
            <a:off x="6032974" y="3979630"/>
            <a:ext cx="2307530" cy="2357630"/>
          </a:xfrm>
          <a:custGeom>
            <a:rect b="b" l="l" r="r" t="t"/>
            <a:pathLst>
              <a:path extrusionOk="0" h="2357630" w="2307530">
                <a:moveTo>
                  <a:pt x="0" y="0"/>
                </a:moveTo>
                <a:lnTo>
                  <a:pt x="2307530" y="0"/>
                </a:lnTo>
                <a:lnTo>
                  <a:pt x="2307530" y="2357630"/>
                </a:lnTo>
                <a:lnTo>
                  <a:pt x="0" y="2357630"/>
                </a:lnTo>
                <a:lnTo>
                  <a:pt x="0" y="0"/>
                </a:lnTo>
                <a:close/>
              </a:path>
            </a:pathLst>
          </a:custGeom>
          <a:blipFill rotWithShape="1">
            <a:blip r:embed="rId4">
              <a:alphaModFix/>
            </a:blip>
            <a:stretch>
              <a:fillRect b="0" l="0" r="0" t="0"/>
            </a:stretch>
          </a:blipFill>
          <a:ln>
            <a:noFill/>
          </a:ln>
        </p:spPr>
      </p:sp>
      <p:sp>
        <p:nvSpPr>
          <p:cNvPr id="751" name="Google Shape;751;p34"/>
          <p:cNvSpPr/>
          <p:nvPr/>
        </p:nvSpPr>
        <p:spPr>
          <a:xfrm>
            <a:off x="8892954" y="4135223"/>
            <a:ext cx="3157030" cy="2016553"/>
          </a:xfrm>
          <a:custGeom>
            <a:rect b="b" l="l" r="r" t="t"/>
            <a:pathLst>
              <a:path extrusionOk="0" h="2016553" w="3157030">
                <a:moveTo>
                  <a:pt x="0" y="0"/>
                </a:moveTo>
                <a:lnTo>
                  <a:pt x="3157031" y="0"/>
                </a:lnTo>
                <a:lnTo>
                  <a:pt x="3157031" y="2016554"/>
                </a:lnTo>
                <a:lnTo>
                  <a:pt x="0" y="2016554"/>
                </a:lnTo>
                <a:lnTo>
                  <a:pt x="0" y="0"/>
                </a:lnTo>
                <a:close/>
              </a:path>
            </a:pathLst>
          </a:custGeom>
          <a:blipFill rotWithShape="1">
            <a:blip r:embed="rId5">
              <a:alphaModFix/>
            </a:blip>
            <a:stretch>
              <a:fillRect b="0" l="0" r="0" t="0"/>
            </a:stretch>
          </a:blipFill>
          <a:ln>
            <a:noFill/>
          </a:ln>
        </p:spPr>
      </p:sp>
      <p:sp>
        <p:nvSpPr>
          <p:cNvPr id="752" name="Google Shape;752;p34"/>
          <p:cNvSpPr/>
          <p:nvPr/>
        </p:nvSpPr>
        <p:spPr>
          <a:xfrm>
            <a:off x="12776407" y="3869242"/>
            <a:ext cx="2572661" cy="2463322"/>
          </a:xfrm>
          <a:custGeom>
            <a:rect b="b" l="l" r="r" t="t"/>
            <a:pathLst>
              <a:path extrusionOk="0" h="2463322" w="2572661">
                <a:moveTo>
                  <a:pt x="0" y="0"/>
                </a:moveTo>
                <a:lnTo>
                  <a:pt x="2572660" y="0"/>
                </a:lnTo>
                <a:lnTo>
                  <a:pt x="2572660" y="2463323"/>
                </a:lnTo>
                <a:lnTo>
                  <a:pt x="0" y="2463323"/>
                </a:lnTo>
                <a:lnTo>
                  <a:pt x="0" y="0"/>
                </a:lnTo>
                <a:close/>
              </a:path>
            </a:pathLst>
          </a:custGeom>
          <a:blipFill rotWithShape="1">
            <a:blip r:embed="rId6">
              <a:alphaModFix/>
            </a:blip>
            <a:stretch>
              <a:fillRect b="0" l="0" r="0" t="0"/>
            </a:stretch>
          </a:blipFill>
          <a:ln>
            <a:noFill/>
          </a:ln>
        </p:spPr>
      </p:sp>
      <p:sp>
        <p:nvSpPr>
          <p:cNvPr id="753" name="Google Shape;753;p34"/>
          <p:cNvSpPr/>
          <p:nvPr/>
        </p:nvSpPr>
        <p:spPr>
          <a:xfrm>
            <a:off x="2327215" y="6699760"/>
            <a:ext cx="1499944" cy="2558540"/>
          </a:xfrm>
          <a:custGeom>
            <a:rect b="b" l="l" r="r" t="t"/>
            <a:pathLst>
              <a:path extrusionOk="0" h="2558540" w="1499944">
                <a:moveTo>
                  <a:pt x="0" y="0"/>
                </a:moveTo>
                <a:lnTo>
                  <a:pt x="1499944" y="0"/>
                </a:lnTo>
                <a:lnTo>
                  <a:pt x="1499944" y="2558540"/>
                </a:lnTo>
                <a:lnTo>
                  <a:pt x="0" y="2558540"/>
                </a:lnTo>
                <a:lnTo>
                  <a:pt x="0" y="0"/>
                </a:lnTo>
                <a:close/>
              </a:path>
            </a:pathLst>
          </a:custGeom>
          <a:blipFill rotWithShape="1">
            <a:blip r:embed="rId7">
              <a:alphaModFix/>
            </a:blip>
            <a:stretch>
              <a:fillRect b="0" l="0" r="0" t="0"/>
            </a:stretch>
          </a:blipFill>
          <a:ln>
            <a:noFill/>
          </a:ln>
        </p:spPr>
      </p:sp>
      <p:sp>
        <p:nvSpPr>
          <p:cNvPr id="754" name="Google Shape;754;p34"/>
          <p:cNvSpPr/>
          <p:nvPr/>
        </p:nvSpPr>
        <p:spPr>
          <a:xfrm>
            <a:off x="4693972" y="6743410"/>
            <a:ext cx="1303580" cy="2471241"/>
          </a:xfrm>
          <a:custGeom>
            <a:rect b="b" l="l" r="r" t="t"/>
            <a:pathLst>
              <a:path extrusionOk="0" h="2471241" w="1303580">
                <a:moveTo>
                  <a:pt x="0" y="0"/>
                </a:moveTo>
                <a:lnTo>
                  <a:pt x="1303580" y="0"/>
                </a:lnTo>
                <a:lnTo>
                  <a:pt x="1303580" y="2471241"/>
                </a:lnTo>
                <a:lnTo>
                  <a:pt x="0" y="2471241"/>
                </a:lnTo>
                <a:lnTo>
                  <a:pt x="0" y="0"/>
                </a:lnTo>
                <a:close/>
              </a:path>
            </a:pathLst>
          </a:custGeom>
          <a:blipFill rotWithShape="1">
            <a:blip r:embed="rId8">
              <a:alphaModFix/>
            </a:blip>
            <a:stretch>
              <a:fillRect b="0" l="0" r="0" t="0"/>
            </a:stretch>
          </a:blipFill>
          <a:ln>
            <a:noFill/>
          </a:ln>
        </p:spPr>
      </p:sp>
      <p:sp>
        <p:nvSpPr>
          <p:cNvPr id="755" name="Google Shape;755;p34"/>
          <p:cNvSpPr/>
          <p:nvPr/>
        </p:nvSpPr>
        <p:spPr>
          <a:xfrm>
            <a:off x="6864365" y="7238089"/>
            <a:ext cx="1124378" cy="1481882"/>
          </a:xfrm>
          <a:custGeom>
            <a:rect b="b" l="l" r="r" t="t"/>
            <a:pathLst>
              <a:path extrusionOk="0" h="1481882" w="1124378">
                <a:moveTo>
                  <a:pt x="0" y="0"/>
                </a:moveTo>
                <a:lnTo>
                  <a:pt x="1124378" y="0"/>
                </a:lnTo>
                <a:lnTo>
                  <a:pt x="1124378" y="1481882"/>
                </a:lnTo>
                <a:lnTo>
                  <a:pt x="0" y="1481882"/>
                </a:lnTo>
                <a:lnTo>
                  <a:pt x="0" y="0"/>
                </a:lnTo>
                <a:close/>
              </a:path>
            </a:pathLst>
          </a:custGeom>
          <a:blipFill rotWithShape="1">
            <a:blip r:embed="rId9">
              <a:alphaModFix/>
            </a:blip>
            <a:stretch>
              <a:fillRect b="0" l="0" r="0" t="0"/>
            </a:stretch>
          </a:blipFill>
          <a:ln>
            <a:noFill/>
          </a:ln>
        </p:spPr>
      </p:sp>
      <p:sp>
        <p:nvSpPr>
          <p:cNvPr id="756" name="Google Shape;756;p34"/>
          <p:cNvSpPr/>
          <p:nvPr/>
        </p:nvSpPr>
        <p:spPr>
          <a:xfrm>
            <a:off x="14108577" y="7545647"/>
            <a:ext cx="1910229" cy="866767"/>
          </a:xfrm>
          <a:custGeom>
            <a:rect b="b" l="l" r="r" t="t"/>
            <a:pathLst>
              <a:path extrusionOk="0" h="866767" w="1910229">
                <a:moveTo>
                  <a:pt x="0" y="0"/>
                </a:moveTo>
                <a:lnTo>
                  <a:pt x="1910229" y="0"/>
                </a:lnTo>
                <a:lnTo>
                  <a:pt x="1910229" y="866766"/>
                </a:lnTo>
                <a:lnTo>
                  <a:pt x="0" y="866766"/>
                </a:lnTo>
                <a:lnTo>
                  <a:pt x="0" y="0"/>
                </a:lnTo>
                <a:close/>
              </a:path>
            </a:pathLst>
          </a:custGeom>
          <a:blipFill rotWithShape="1">
            <a:blip r:embed="rId10">
              <a:alphaModFix/>
            </a:blip>
            <a:stretch>
              <a:fillRect b="0" l="0" r="0" t="0"/>
            </a:stretch>
          </a:blipFill>
          <a:ln>
            <a:noFill/>
          </a:ln>
        </p:spPr>
      </p:sp>
      <p:sp>
        <p:nvSpPr>
          <p:cNvPr id="757" name="Google Shape;757;p34"/>
          <p:cNvSpPr/>
          <p:nvPr/>
        </p:nvSpPr>
        <p:spPr>
          <a:xfrm>
            <a:off x="11493940" y="7388047"/>
            <a:ext cx="1747823" cy="1181965"/>
          </a:xfrm>
          <a:custGeom>
            <a:rect b="b" l="l" r="r" t="t"/>
            <a:pathLst>
              <a:path extrusionOk="0" h="1181965" w="1747823">
                <a:moveTo>
                  <a:pt x="0" y="0"/>
                </a:moveTo>
                <a:lnTo>
                  <a:pt x="1747824" y="0"/>
                </a:lnTo>
                <a:lnTo>
                  <a:pt x="1747824" y="1181966"/>
                </a:lnTo>
                <a:lnTo>
                  <a:pt x="0" y="1181966"/>
                </a:lnTo>
                <a:lnTo>
                  <a:pt x="0" y="0"/>
                </a:lnTo>
                <a:close/>
              </a:path>
            </a:pathLst>
          </a:custGeom>
          <a:blipFill rotWithShape="1">
            <a:blip r:embed="rId11">
              <a:alphaModFix/>
            </a:blip>
            <a:stretch>
              <a:fillRect b="0" l="0" r="0" t="0"/>
            </a:stretch>
          </a:blipFill>
          <a:ln>
            <a:noFill/>
          </a:ln>
        </p:spPr>
      </p:sp>
      <p:sp>
        <p:nvSpPr>
          <p:cNvPr id="758" name="Google Shape;758;p34"/>
          <p:cNvSpPr/>
          <p:nvPr/>
        </p:nvSpPr>
        <p:spPr>
          <a:xfrm>
            <a:off x="8855556" y="7213933"/>
            <a:ext cx="1771571" cy="1530194"/>
          </a:xfrm>
          <a:custGeom>
            <a:rect b="b" l="l" r="r" t="t"/>
            <a:pathLst>
              <a:path extrusionOk="0" h="1530194" w="1771571">
                <a:moveTo>
                  <a:pt x="0" y="0"/>
                </a:moveTo>
                <a:lnTo>
                  <a:pt x="1771571" y="0"/>
                </a:lnTo>
                <a:lnTo>
                  <a:pt x="1771571" y="1530194"/>
                </a:lnTo>
                <a:lnTo>
                  <a:pt x="0" y="1530194"/>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762" name="Shape 762"/>
        <p:cNvGrpSpPr/>
        <p:nvPr/>
      </p:nvGrpSpPr>
      <p:grpSpPr>
        <a:xfrm>
          <a:off x="0" y="0"/>
          <a:ext cx="0" cy="0"/>
          <a:chOff x="0" y="0"/>
          <a:chExt cx="0" cy="0"/>
        </a:xfrm>
      </p:grpSpPr>
      <p:grpSp>
        <p:nvGrpSpPr>
          <p:cNvPr id="763" name="Google Shape;763;p35"/>
          <p:cNvGrpSpPr/>
          <p:nvPr/>
        </p:nvGrpSpPr>
        <p:grpSpPr>
          <a:xfrm>
            <a:off x="5995272" y="2437575"/>
            <a:ext cx="6297456" cy="2575447"/>
            <a:chOff x="0" y="-19050"/>
            <a:chExt cx="1658589" cy="678307"/>
          </a:xfrm>
        </p:grpSpPr>
        <p:sp>
          <p:nvSpPr>
            <p:cNvPr id="764" name="Google Shape;764;p35"/>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5"/>
            <p:cNvSpPr txBox="1"/>
            <p:nvPr/>
          </p:nvSpPr>
          <p:spPr>
            <a:xfrm>
              <a:off x="0" y="-19050"/>
              <a:ext cx="1658589" cy="678307"/>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6" name="Google Shape;766;p35"/>
          <p:cNvGrpSpPr/>
          <p:nvPr/>
        </p:nvGrpSpPr>
        <p:grpSpPr>
          <a:xfrm>
            <a:off x="5995272" y="5512192"/>
            <a:ext cx="6297456" cy="2575447"/>
            <a:chOff x="0" y="-19050"/>
            <a:chExt cx="1658589" cy="678307"/>
          </a:xfrm>
        </p:grpSpPr>
        <p:sp>
          <p:nvSpPr>
            <p:cNvPr id="767" name="Google Shape;767;p35"/>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5"/>
            <p:cNvSpPr txBox="1"/>
            <p:nvPr/>
          </p:nvSpPr>
          <p:spPr>
            <a:xfrm>
              <a:off x="0" y="-19050"/>
              <a:ext cx="1658589" cy="678307"/>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9" name="Google Shape;769;p35"/>
          <p:cNvSpPr txBox="1"/>
          <p:nvPr/>
        </p:nvSpPr>
        <p:spPr>
          <a:xfrm>
            <a:off x="3377480" y="1642941"/>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770" name="Google Shape;770;p35"/>
          <p:cNvSpPr txBox="1"/>
          <p:nvPr/>
        </p:nvSpPr>
        <p:spPr>
          <a:xfrm>
            <a:off x="7108732" y="8836787"/>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0" i="0" lang="en-US" sz="2799" u="none" cap="none" strike="noStrike">
                <a:solidFill>
                  <a:srgbClr val="981D13"/>
                </a:solidFill>
                <a:latin typeface="Arial"/>
                <a:ea typeface="Arial"/>
                <a:cs typeface="Arial"/>
                <a:sym typeface="Arial"/>
              </a:rPr>
              <a:t>Happy designing!</a:t>
            </a:r>
            <a:endParaRPr/>
          </a:p>
        </p:txBody>
      </p:sp>
      <p:sp>
        <p:nvSpPr>
          <p:cNvPr id="771" name="Google Shape;771;p35"/>
          <p:cNvSpPr txBox="1"/>
          <p:nvPr/>
        </p:nvSpPr>
        <p:spPr>
          <a:xfrm>
            <a:off x="4210005" y="4348265"/>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335879"/>
                </a:solidFill>
                <a:latin typeface="Arial"/>
                <a:ea typeface="Arial"/>
                <a:cs typeface="Arial"/>
                <a:sym typeface="Arial"/>
              </a:rPr>
              <a:t>for the presentation template</a:t>
            </a:r>
            <a:endParaRPr/>
          </a:p>
        </p:txBody>
      </p:sp>
      <p:sp>
        <p:nvSpPr>
          <p:cNvPr id="772" name="Google Shape;772;p35"/>
          <p:cNvSpPr txBox="1"/>
          <p:nvPr/>
        </p:nvSpPr>
        <p:spPr>
          <a:xfrm>
            <a:off x="4210005" y="7052773"/>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335879"/>
                </a:solidFill>
                <a:latin typeface="Arial"/>
                <a:ea typeface="Arial"/>
                <a:cs typeface="Arial"/>
                <a:sym typeface="Arial"/>
              </a:rPr>
              <a:t>for the photos</a:t>
            </a:r>
            <a:endParaRPr/>
          </a:p>
        </p:txBody>
      </p:sp>
      <p:sp>
        <p:nvSpPr>
          <p:cNvPr id="773" name="Google Shape;773;p35"/>
          <p:cNvSpPr txBox="1"/>
          <p:nvPr/>
        </p:nvSpPr>
        <p:spPr>
          <a:xfrm>
            <a:off x="5469973" y="7407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981D13"/>
                </a:solidFill>
                <a:latin typeface="Arial"/>
                <a:ea typeface="Arial"/>
                <a:cs typeface="Arial"/>
                <a:sym typeface="Arial"/>
              </a:rPr>
              <a:t>CREDITS</a:t>
            </a:r>
            <a:endParaRPr/>
          </a:p>
        </p:txBody>
      </p:sp>
      <p:sp>
        <p:nvSpPr>
          <p:cNvPr id="774" name="Google Shape;774;p35"/>
          <p:cNvSpPr txBox="1"/>
          <p:nvPr/>
        </p:nvSpPr>
        <p:spPr>
          <a:xfrm>
            <a:off x="6110027" y="6320306"/>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F1A38"/>
                </a:solidFill>
                <a:latin typeface="Arial"/>
                <a:ea typeface="Arial"/>
                <a:cs typeface="Arial"/>
                <a:sym typeface="Arial"/>
              </a:rPr>
              <a:t>Pexels, Pixabay</a:t>
            </a:r>
            <a:endParaRPr/>
          </a:p>
        </p:txBody>
      </p:sp>
      <p:pic>
        <p:nvPicPr>
          <p:cNvPr id="775" name="Google Shape;775;p35"/>
          <p:cNvPicPr preferRelativeResize="0"/>
          <p:nvPr/>
        </p:nvPicPr>
        <p:blipFill>
          <a:blip r:embed="rId3">
            <a:alphaModFix/>
          </a:blip>
          <a:stretch>
            <a:fillRect/>
          </a:stretch>
        </p:blipFill>
        <p:spPr>
          <a:xfrm>
            <a:off x="6731799" y="2903888"/>
            <a:ext cx="4824450" cy="12188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335" name="Shape 335"/>
        <p:cNvGrpSpPr/>
        <p:nvPr/>
      </p:nvGrpSpPr>
      <p:grpSpPr>
        <a:xfrm>
          <a:off x="0" y="0"/>
          <a:ext cx="0" cy="0"/>
          <a:chOff x="0" y="0"/>
          <a:chExt cx="0" cy="0"/>
        </a:xfrm>
      </p:grpSpPr>
      <p:sp>
        <p:nvSpPr>
          <p:cNvPr id="336" name="Google Shape;336;p19"/>
          <p:cNvSpPr txBox="1"/>
          <p:nvPr/>
        </p:nvSpPr>
        <p:spPr>
          <a:xfrm>
            <a:off x="2081108" y="834118"/>
            <a:ext cx="14125800" cy="1354500"/>
          </a:xfrm>
          <a:prstGeom prst="rect">
            <a:avLst/>
          </a:prstGeom>
          <a:noFill/>
          <a:ln>
            <a:noFill/>
          </a:ln>
        </p:spPr>
        <p:txBody>
          <a:bodyPr anchorCtr="0" anchor="t" bIns="0" lIns="0" spcFirstLastPara="1" rIns="0" wrap="square" tIns="0">
            <a:spAutoFit/>
          </a:bodyPr>
          <a:lstStyle/>
          <a:p>
            <a:pPr indent="0" lvl="0" marL="0" marR="0" rtl="0" algn="ctr">
              <a:lnSpc>
                <a:spcPct val="107000"/>
              </a:lnSpc>
              <a:spcBef>
                <a:spcPts val="0"/>
              </a:spcBef>
              <a:spcAft>
                <a:spcPts val="0"/>
              </a:spcAft>
              <a:buNone/>
            </a:pPr>
            <a:r>
              <a:rPr b="1" i="0" lang="en-US" sz="8799" u="none" cap="none" strike="noStrike">
                <a:solidFill>
                  <a:srgbClr val="981D13"/>
                </a:solidFill>
                <a:latin typeface="Amiko"/>
                <a:ea typeface="Amiko"/>
                <a:cs typeface="Amiko"/>
                <a:sym typeface="Amiko"/>
              </a:rPr>
              <a:t>AGENDA</a:t>
            </a:r>
            <a:endParaRPr b="1">
              <a:latin typeface="Amiko"/>
              <a:ea typeface="Amiko"/>
              <a:cs typeface="Amiko"/>
              <a:sym typeface="Amiko"/>
            </a:endParaRPr>
          </a:p>
        </p:txBody>
      </p:sp>
      <p:cxnSp>
        <p:nvCxnSpPr>
          <p:cNvPr id="337" name="Google Shape;337;p19"/>
          <p:cNvCxnSpPr/>
          <p:nvPr/>
        </p:nvCxnSpPr>
        <p:spPr>
          <a:xfrm>
            <a:off x="6112478" y="3281906"/>
            <a:ext cx="0" cy="10776062"/>
          </a:xfrm>
          <a:prstGeom prst="straightConnector1">
            <a:avLst/>
          </a:prstGeom>
          <a:noFill/>
          <a:ln cap="flat" cmpd="sng" w="38100">
            <a:solidFill>
              <a:srgbClr val="981D13"/>
            </a:solidFill>
            <a:prstDash val="dash"/>
            <a:round/>
            <a:headEnd len="sm" w="sm" type="none"/>
            <a:tailEnd len="sm" w="sm" type="none"/>
          </a:ln>
        </p:spPr>
      </p:cxnSp>
      <p:sp>
        <p:nvSpPr>
          <p:cNvPr id="338" name="Google Shape;338;p19"/>
          <p:cNvSpPr txBox="1"/>
          <p:nvPr/>
        </p:nvSpPr>
        <p:spPr>
          <a:xfrm>
            <a:off x="1184708" y="7544377"/>
            <a:ext cx="3792497"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339" name="Google Shape;339;p19"/>
          <p:cNvSpPr txBox="1"/>
          <p:nvPr/>
        </p:nvSpPr>
        <p:spPr>
          <a:xfrm>
            <a:off x="1184708" y="8521065"/>
            <a:ext cx="3792497"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sp>
        <p:nvSpPr>
          <p:cNvPr id="340" name="Google Shape;340;p19"/>
          <p:cNvSpPr/>
          <p:nvPr/>
        </p:nvSpPr>
        <p:spPr>
          <a:xfrm>
            <a:off x="1348430" y="3324565"/>
            <a:ext cx="3628775" cy="3637869"/>
          </a:xfrm>
          <a:custGeom>
            <a:rect b="b" l="l" r="r" t="t"/>
            <a:pathLst>
              <a:path extrusionOk="0" h="3637869" w="3628775">
                <a:moveTo>
                  <a:pt x="0" y="0"/>
                </a:moveTo>
                <a:lnTo>
                  <a:pt x="3628775" y="0"/>
                </a:lnTo>
                <a:lnTo>
                  <a:pt x="3628775" y="3637870"/>
                </a:lnTo>
                <a:lnTo>
                  <a:pt x="0" y="3637870"/>
                </a:lnTo>
                <a:lnTo>
                  <a:pt x="0" y="0"/>
                </a:lnTo>
                <a:close/>
              </a:path>
            </a:pathLst>
          </a:custGeom>
          <a:blipFill rotWithShape="1">
            <a:blip r:embed="rId3">
              <a:alphaModFix/>
            </a:blip>
            <a:stretch>
              <a:fillRect b="0" l="0" r="0" t="0"/>
            </a:stretch>
          </a:blipFill>
          <a:ln>
            <a:noFill/>
          </a:ln>
        </p:spPr>
      </p:sp>
      <p:sp>
        <p:nvSpPr>
          <p:cNvPr id="341" name="Google Shape;341;p19"/>
          <p:cNvSpPr txBox="1"/>
          <p:nvPr/>
        </p:nvSpPr>
        <p:spPr>
          <a:xfrm>
            <a:off x="7247751" y="7544377"/>
            <a:ext cx="3792497"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342" name="Google Shape;342;p19"/>
          <p:cNvSpPr txBox="1"/>
          <p:nvPr/>
        </p:nvSpPr>
        <p:spPr>
          <a:xfrm>
            <a:off x="7247751" y="8521065"/>
            <a:ext cx="3792497"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sp>
        <p:nvSpPr>
          <p:cNvPr id="343" name="Google Shape;343;p19"/>
          <p:cNvSpPr txBox="1"/>
          <p:nvPr/>
        </p:nvSpPr>
        <p:spPr>
          <a:xfrm>
            <a:off x="13310795" y="7544377"/>
            <a:ext cx="3792497"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344" name="Google Shape;344;p19"/>
          <p:cNvSpPr txBox="1"/>
          <p:nvPr/>
        </p:nvSpPr>
        <p:spPr>
          <a:xfrm>
            <a:off x="13310795" y="8521065"/>
            <a:ext cx="3792497" cy="737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cxnSp>
        <p:nvCxnSpPr>
          <p:cNvPr id="345" name="Google Shape;345;p19"/>
          <p:cNvCxnSpPr/>
          <p:nvPr/>
        </p:nvCxnSpPr>
        <p:spPr>
          <a:xfrm>
            <a:off x="12175522" y="3281906"/>
            <a:ext cx="0" cy="10776062"/>
          </a:xfrm>
          <a:prstGeom prst="straightConnector1">
            <a:avLst/>
          </a:prstGeom>
          <a:noFill/>
          <a:ln cap="flat" cmpd="sng" w="38100">
            <a:solidFill>
              <a:srgbClr val="981D13"/>
            </a:solidFill>
            <a:prstDash val="dash"/>
            <a:round/>
            <a:headEnd len="sm" w="sm" type="none"/>
            <a:tailEnd len="sm" w="sm" type="none"/>
          </a:ln>
        </p:spPr>
      </p:cxnSp>
      <p:sp>
        <p:nvSpPr>
          <p:cNvPr id="346" name="Google Shape;346;p19"/>
          <p:cNvSpPr/>
          <p:nvPr/>
        </p:nvSpPr>
        <p:spPr>
          <a:xfrm>
            <a:off x="8058722" y="3086100"/>
            <a:ext cx="2170557" cy="4114800"/>
          </a:xfrm>
          <a:custGeom>
            <a:rect b="b" l="l" r="r" t="t"/>
            <a:pathLst>
              <a:path extrusionOk="0" h="4114800" w="2170557">
                <a:moveTo>
                  <a:pt x="0" y="0"/>
                </a:moveTo>
                <a:lnTo>
                  <a:pt x="2170556" y="0"/>
                </a:lnTo>
                <a:lnTo>
                  <a:pt x="2170556" y="4114800"/>
                </a:lnTo>
                <a:lnTo>
                  <a:pt x="0" y="4114800"/>
                </a:lnTo>
                <a:lnTo>
                  <a:pt x="0" y="0"/>
                </a:lnTo>
                <a:close/>
              </a:path>
            </a:pathLst>
          </a:custGeom>
          <a:blipFill rotWithShape="1">
            <a:blip r:embed="rId4">
              <a:alphaModFix/>
            </a:blip>
            <a:stretch>
              <a:fillRect b="0" l="0" r="0" t="0"/>
            </a:stretch>
          </a:blipFill>
          <a:ln>
            <a:noFill/>
          </a:ln>
        </p:spPr>
      </p:sp>
      <p:sp>
        <p:nvSpPr>
          <p:cNvPr id="347" name="Google Shape;347;p19"/>
          <p:cNvSpPr/>
          <p:nvPr/>
        </p:nvSpPr>
        <p:spPr>
          <a:xfrm>
            <a:off x="13308997" y="3449117"/>
            <a:ext cx="3401523" cy="3388767"/>
          </a:xfrm>
          <a:custGeom>
            <a:rect b="b" l="l" r="r" t="t"/>
            <a:pathLst>
              <a:path extrusionOk="0" h="3388767" w="3401523">
                <a:moveTo>
                  <a:pt x="0" y="0"/>
                </a:moveTo>
                <a:lnTo>
                  <a:pt x="3401522" y="0"/>
                </a:lnTo>
                <a:lnTo>
                  <a:pt x="3401522" y="3388766"/>
                </a:lnTo>
                <a:lnTo>
                  <a:pt x="0" y="3388766"/>
                </a:lnTo>
                <a:lnTo>
                  <a:pt x="0" y="0"/>
                </a:lnTo>
                <a:close/>
              </a:path>
            </a:pathLst>
          </a:custGeom>
          <a:blipFill rotWithShape="1">
            <a:blip r:embed="rId5">
              <a:alphaModFix/>
            </a:blip>
            <a:stretch>
              <a:fillRect b="0" l="0" r="0" t="0"/>
            </a:stretch>
          </a:blipFill>
          <a:ln>
            <a:noFill/>
          </a:ln>
        </p:spPr>
      </p:sp>
      <p:grpSp>
        <p:nvGrpSpPr>
          <p:cNvPr id="348" name="Google Shape;348;p19"/>
          <p:cNvGrpSpPr/>
          <p:nvPr/>
        </p:nvGrpSpPr>
        <p:grpSpPr>
          <a:xfrm>
            <a:off x="0" y="1196671"/>
            <a:ext cx="6112478" cy="401256"/>
            <a:chOff x="0" y="127000"/>
            <a:chExt cx="8149971" cy="535008"/>
          </a:xfrm>
        </p:grpSpPr>
        <p:cxnSp>
          <p:nvCxnSpPr>
            <p:cNvPr id="349" name="Google Shape;349;p19"/>
            <p:cNvCxnSpPr/>
            <p:nvPr/>
          </p:nvCxnSpPr>
          <p:spPr>
            <a:xfrm>
              <a:off x="0" y="662008"/>
              <a:ext cx="8149971" cy="0"/>
            </a:xfrm>
            <a:prstGeom prst="straightConnector1">
              <a:avLst/>
            </a:prstGeom>
            <a:noFill/>
            <a:ln cap="flat" cmpd="sng" w="254000">
              <a:solidFill>
                <a:srgbClr val="981D13"/>
              </a:solidFill>
              <a:prstDash val="solid"/>
              <a:round/>
              <a:headEnd len="sm" w="sm" type="none"/>
              <a:tailEnd len="sm" w="sm" type="none"/>
            </a:ln>
          </p:spPr>
        </p:cxnSp>
        <p:cxnSp>
          <p:nvCxnSpPr>
            <p:cNvPr id="350" name="Google Shape;350;p19"/>
            <p:cNvCxnSpPr/>
            <p:nvPr/>
          </p:nvCxnSpPr>
          <p:spPr>
            <a:xfrm>
              <a:off x="0" y="127000"/>
              <a:ext cx="8149971" cy="0"/>
            </a:xfrm>
            <a:prstGeom prst="straightConnector1">
              <a:avLst/>
            </a:prstGeom>
            <a:noFill/>
            <a:ln cap="flat" cmpd="sng" w="254000">
              <a:solidFill>
                <a:srgbClr val="981D13"/>
              </a:solidFill>
              <a:prstDash val="solid"/>
              <a:round/>
              <a:headEnd len="sm" w="sm" type="none"/>
              <a:tailEnd len="sm" w="sm" type="none"/>
            </a:ln>
          </p:spPr>
        </p:cxnSp>
      </p:grpSp>
      <p:grpSp>
        <p:nvGrpSpPr>
          <p:cNvPr id="351" name="Google Shape;351;p19"/>
          <p:cNvGrpSpPr/>
          <p:nvPr/>
        </p:nvGrpSpPr>
        <p:grpSpPr>
          <a:xfrm>
            <a:off x="12175522" y="1196671"/>
            <a:ext cx="6112478" cy="401256"/>
            <a:chOff x="0" y="127000"/>
            <a:chExt cx="8149971" cy="535008"/>
          </a:xfrm>
        </p:grpSpPr>
        <p:cxnSp>
          <p:nvCxnSpPr>
            <p:cNvPr id="352" name="Google Shape;352;p19"/>
            <p:cNvCxnSpPr/>
            <p:nvPr/>
          </p:nvCxnSpPr>
          <p:spPr>
            <a:xfrm>
              <a:off x="0" y="662008"/>
              <a:ext cx="8149971" cy="0"/>
            </a:xfrm>
            <a:prstGeom prst="straightConnector1">
              <a:avLst/>
            </a:prstGeom>
            <a:noFill/>
            <a:ln cap="flat" cmpd="sng" w="254000">
              <a:solidFill>
                <a:srgbClr val="981D13"/>
              </a:solidFill>
              <a:prstDash val="solid"/>
              <a:round/>
              <a:headEnd len="sm" w="sm" type="none"/>
              <a:tailEnd len="sm" w="sm" type="none"/>
            </a:ln>
          </p:spPr>
        </p:cxnSp>
        <p:cxnSp>
          <p:nvCxnSpPr>
            <p:cNvPr id="353" name="Google Shape;353;p19"/>
            <p:cNvCxnSpPr/>
            <p:nvPr/>
          </p:nvCxnSpPr>
          <p:spPr>
            <a:xfrm>
              <a:off x="0" y="127000"/>
              <a:ext cx="8149971" cy="0"/>
            </a:xfrm>
            <a:prstGeom prst="straightConnector1">
              <a:avLst/>
            </a:prstGeom>
            <a:noFill/>
            <a:ln cap="flat" cmpd="sng" w="254000">
              <a:solidFill>
                <a:srgbClr val="981D13"/>
              </a:solidFill>
              <a:prstDash val="solid"/>
              <a:round/>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357" name="Shape 357"/>
        <p:cNvGrpSpPr/>
        <p:nvPr/>
      </p:nvGrpSpPr>
      <p:grpSpPr>
        <a:xfrm>
          <a:off x="0" y="0"/>
          <a:ext cx="0" cy="0"/>
          <a:chOff x="0" y="0"/>
          <a:chExt cx="0" cy="0"/>
        </a:xfrm>
      </p:grpSpPr>
      <p:grpSp>
        <p:nvGrpSpPr>
          <p:cNvPr id="358" name="Google Shape;358;p20"/>
          <p:cNvGrpSpPr/>
          <p:nvPr/>
        </p:nvGrpSpPr>
        <p:grpSpPr>
          <a:xfrm>
            <a:off x="-174086" y="4773341"/>
            <a:ext cx="11277515" cy="740317"/>
            <a:chOff x="0" y="234315"/>
            <a:chExt cx="15036687" cy="987090"/>
          </a:xfrm>
        </p:grpSpPr>
        <p:cxnSp>
          <p:nvCxnSpPr>
            <p:cNvPr id="359" name="Google Shape;359;p20"/>
            <p:cNvCxnSpPr/>
            <p:nvPr/>
          </p:nvCxnSpPr>
          <p:spPr>
            <a:xfrm>
              <a:off x="0" y="1221405"/>
              <a:ext cx="15036687" cy="0"/>
            </a:xfrm>
            <a:prstGeom prst="straightConnector1">
              <a:avLst/>
            </a:prstGeom>
            <a:noFill/>
            <a:ln cap="flat" cmpd="sng" w="468625">
              <a:solidFill>
                <a:srgbClr val="981D13"/>
              </a:solidFill>
              <a:prstDash val="solid"/>
              <a:round/>
              <a:headEnd len="sm" w="sm" type="none"/>
              <a:tailEnd len="sm" w="sm" type="none"/>
            </a:ln>
          </p:spPr>
        </p:cxnSp>
        <p:cxnSp>
          <p:nvCxnSpPr>
            <p:cNvPr id="360" name="Google Shape;360;p20"/>
            <p:cNvCxnSpPr/>
            <p:nvPr/>
          </p:nvCxnSpPr>
          <p:spPr>
            <a:xfrm>
              <a:off x="0" y="234315"/>
              <a:ext cx="15036687" cy="0"/>
            </a:xfrm>
            <a:prstGeom prst="straightConnector1">
              <a:avLst/>
            </a:prstGeom>
            <a:noFill/>
            <a:ln cap="flat" cmpd="sng" w="468625">
              <a:solidFill>
                <a:srgbClr val="981D13"/>
              </a:solidFill>
              <a:prstDash val="solid"/>
              <a:round/>
              <a:headEnd len="sm" w="sm" type="none"/>
              <a:tailEnd len="sm" w="sm" type="none"/>
            </a:ln>
          </p:spPr>
        </p:cxnSp>
      </p:grpSp>
      <p:cxnSp>
        <p:nvCxnSpPr>
          <p:cNvPr id="361" name="Google Shape;361;p20"/>
          <p:cNvCxnSpPr/>
          <p:nvPr/>
        </p:nvCxnSpPr>
        <p:spPr>
          <a:xfrm>
            <a:off x="11103429" y="-244531"/>
            <a:ext cx="0" cy="10776062"/>
          </a:xfrm>
          <a:prstGeom prst="straightConnector1">
            <a:avLst/>
          </a:prstGeom>
          <a:noFill/>
          <a:ln cap="flat" cmpd="sng" w="38100">
            <a:solidFill>
              <a:srgbClr val="981D13"/>
            </a:solidFill>
            <a:prstDash val="dash"/>
            <a:round/>
            <a:headEnd len="sm" w="sm" type="none"/>
            <a:tailEnd len="sm" w="sm" type="none"/>
          </a:ln>
        </p:spPr>
      </p:cxnSp>
      <p:grpSp>
        <p:nvGrpSpPr>
          <p:cNvPr id="362" name="Google Shape;362;p20"/>
          <p:cNvGrpSpPr/>
          <p:nvPr/>
        </p:nvGrpSpPr>
        <p:grpSpPr>
          <a:xfrm>
            <a:off x="11864214" y="427819"/>
            <a:ext cx="6244667" cy="1466320"/>
            <a:chOff x="0" y="-104775"/>
            <a:chExt cx="8326222" cy="1955093"/>
          </a:xfrm>
        </p:grpSpPr>
        <p:sp>
          <p:nvSpPr>
            <p:cNvPr id="363" name="Google Shape;363;p20"/>
            <p:cNvSpPr txBox="1"/>
            <p:nvPr/>
          </p:nvSpPr>
          <p:spPr>
            <a:xfrm>
              <a:off x="0" y="1133191"/>
              <a:ext cx="8326222" cy="71712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sp>
          <p:nvSpPr>
            <p:cNvPr id="364" name="Google Shape;364;p20"/>
            <p:cNvSpPr txBox="1"/>
            <p:nvPr/>
          </p:nvSpPr>
          <p:spPr>
            <a:xfrm>
              <a:off x="0" y="-104775"/>
              <a:ext cx="1743233" cy="1072515"/>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01.</a:t>
              </a:r>
              <a:endParaRPr/>
            </a:p>
          </p:txBody>
        </p:sp>
      </p:grpSp>
      <p:grpSp>
        <p:nvGrpSpPr>
          <p:cNvPr id="365" name="Google Shape;365;p20"/>
          <p:cNvGrpSpPr/>
          <p:nvPr/>
        </p:nvGrpSpPr>
        <p:grpSpPr>
          <a:xfrm>
            <a:off x="11864214" y="2399435"/>
            <a:ext cx="6244667" cy="1466320"/>
            <a:chOff x="0" y="-104775"/>
            <a:chExt cx="8326222" cy="1955093"/>
          </a:xfrm>
        </p:grpSpPr>
        <p:sp>
          <p:nvSpPr>
            <p:cNvPr id="366" name="Google Shape;366;p20"/>
            <p:cNvSpPr txBox="1"/>
            <p:nvPr/>
          </p:nvSpPr>
          <p:spPr>
            <a:xfrm>
              <a:off x="0" y="1133191"/>
              <a:ext cx="8326222" cy="71712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sp>
          <p:nvSpPr>
            <p:cNvPr id="367" name="Google Shape;367;p20"/>
            <p:cNvSpPr txBox="1"/>
            <p:nvPr/>
          </p:nvSpPr>
          <p:spPr>
            <a:xfrm>
              <a:off x="0" y="-104775"/>
              <a:ext cx="1743233" cy="1072515"/>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02.</a:t>
              </a:r>
              <a:endParaRPr/>
            </a:p>
          </p:txBody>
        </p:sp>
      </p:grpSp>
      <p:grpSp>
        <p:nvGrpSpPr>
          <p:cNvPr id="368" name="Google Shape;368;p20"/>
          <p:cNvGrpSpPr/>
          <p:nvPr/>
        </p:nvGrpSpPr>
        <p:grpSpPr>
          <a:xfrm>
            <a:off x="11864214" y="4371050"/>
            <a:ext cx="6244667" cy="1466320"/>
            <a:chOff x="0" y="-104775"/>
            <a:chExt cx="8326222" cy="1955093"/>
          </a:xfrm>
        </p:grpSpPr>
        <p:sp>
          <p:nvSpPr>
            <p:cNvPr id="369" name="Google Shape;369;p20"/>
            <p:cNvSpPr txBox="1"/>
            <p:nvPr/>
          </p:nvSpPr>
          <p:spPr>
            <a:xfrm>
              <a:off x="0" y="1133191"/>
              <a:ext cx="8326222" cy="71712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sp>
          <p:nvSpPr>
            <p:cNvPr id="370" name="Google Shape;370;p20"/>
            <p:cNvSpPr txBox="1"/>
            <p:nvPr/>
          </p:nvSpPr>
          <p:spPr>
            <a:xfrm>
              <a:off x="0" y="-104775"/>
              <a:ext cx="1743233" cy="1072515"/>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03.</a:t>
              </a:r>
              <a:endParaRPr/>
            </a:p>
          </p:txBody>
        </p:sp>
      </p:grpSp>
      <p:grpSp>
        <p:nvGrpSpPr>
          <p:cNvPr id="371" name="Google Shape;371;p20"/>
          <p:cNvGrpSpPr/>
          <p:nvPr/>
        </p:nvGrpSpPr>
        <p:grpSpPr>
          <a:xfrm>
            <a:off x="11864214" y="6342665"/>
            <a:ext cx="6244667" cy="1466320"/>
            <a:chOff x="0" y="-104775"/>
            <a:chExt cx="8326222" cy="1955093"/>
          </a:xfrm>
        </p:grpSpPr>
        <p:sp>
          <p:nvSpPr>
            <p:cNvPr id="372" name="Google Shape;372;p20"/>
            <p:cNvSpPr txBox="1"/>
            <p:nvPr/>
          </p:nvSpPr>
          <p:spPr>
            <a:xfrm>
              <a:off x="0" y="1133191"/>
              <a:ext cx="8326222" cy="71712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sp>
          <p:nvSpPr>
            <p:cNvPr id="373" name="Google Shape;373;p20"/>
            <p:cNvSpPr txBox="1"/>
            <p:nvPr/>
          </p:nvSpPr>
          <p:spPr>
            <a:xfrm>
              <a:off x="0" y="-104775"/>
              <a:ext cx="1743233" cy="1072515"/>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04.</a:t>
              </a:r>
              <a:endParaRPr/>
            </a:p>
          </p:txBody>
        </p:sp>
      </p:grpSp>
      <p:grpSp>
        <p:nvGrpSpPr>
          <p:cNvPr id="374" name="Google Shape;374;p20"/>
          <p:cNvGrpSpPr/>
          <p:nvPr/>
        </p:nvGrpSpPr>
        <p:grpSpPr>
          <a:xfrm>
            <a:off x="11864214" y="8314281"/>
            <a:ext cx="6244667" cy="1466320"/>
            <a:chOff x="0" y="-104775"/>
            <a:chExt cx="8326222" cy="1955093"/>
          </a:xfrm>
        </p:grpSpPr>
        <p:sp>
          <p:nvSpPr>
            <p:cNvPr id="375" name="Google Shape;375;p20"/>
            <p:cNvSpPr txBox="1"/>
            <p:nvPr/>
          </p:nvSpPr>
          <p:spPr>
            <a:xfrm>
              <a:off x="0" y="1133191"/>
              <a:ext cx="8326222" cy="71712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WRITE AN AGENDA HERE.</a:t>
              </a:r>
              <a:endParaRPr/>
            </a:p>
          </p:txBody>
        </p:sp>
        <p:sp>
          <p:nvSpPr>
            <p:cNvPr id="376" name="Google Shape;376;p20"/>
            <p:cNvSpPr txBox="1"/>
            <p:nvPr/>
          </p:nvSpPr>
          <p:spPr>
            <a:xfrm>
              <a:off x="0" y="-104775"/>
              <a:ext cx="1743233" cy="1072515"/>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05.</a:t>
              </a:r>
              <a:endParaRPr/>
            </a:p>
          </p:txBody>
        </p:sp>
      </p:grpSp>
      <p:sp>
        <p:nvSpPr>
          <p:cNvPr id="377" name="Google Shape;377;p20"/>
          <p:cNvSpPr txBox="1"/>
          <p:nvPr/>
        </p:nvSpPr>
        <p:spPr>
          <a:xfrm>
            <a:off x="1362403" y="910814"/>
            <a:ext cx="8383500" cy="1354500"/>
          </a:xfrm>
          <a:prstGeom prst="rect">
            <a:avLst/>
          </a:prstGeom>
          <a:noFill/>
          <a:ln>
            <a:noFill/>
          </a:ln>
        </p:spPr>
        <p:txBody>
          <a:bodyPr anchorCtr="0" anchor="t" bIns="0" lIns="0" spcFirstLastPara="1" rIns="0" wrap="square" tIns="0">
            <a:spAutoFit/>
          </a:bodyPr>
          <a:lstStyle/>
          <a:p>
            <a:pPr indent="0" lvl="0" marL="0" marR="0" rtl="0" algn="ctr">
              <a:lnSpc>
                <a:spcPct val="107000"/>
              </a:lnSpc>
              <a:spcBef>
                <a:spcPts val="0"/>
              </a:spcBef>
              <a:spcAft>
                <a:spcPts val="0"/>
              </a:spcAft>
              <a:buNone/>
            </a:pPr>
            <a:r>
              <a:rPr b="1" i="0" lang="en-US" sz="8799" u="none" cap="none" strike="noStrike">
                <a:solidFill>
                  <a:srgbClr val="981D13"/>
                </a:solidFill>
                <a:latin typeface="Amiko"/>
                <a:ea typeface="Amiko"/>
                <a:cs typeface="Amiko"/>
                <a:sym typeface="Amiko"/>
              </a:rPr>
              <a:t>TABLE OF</a:t>
            </a:r>
            <a:endParaRPr b="1">
              <a:latin typeface="Amiko"/>
              <a:ea typeface="Amiko"/>
              <a:cs typeface="Amiko"/>
              <a:sym typeface="Amiko"/>
            </a:endParaRPr>
          </a:p>
        </p:txBody>
      </p:sp>
      <p:sp>
        <p:nvSpPr>
          <p:cNvPr id="378" name="Google Shape;378;p20"/>
          <p:cNvSpPr txBox="1"/>
          <p:nvPr/>
        </p:nvSpPr>
        <p:spPr>
          <a:xfrm>
            <a:off x="995010" y="8249824"/>
            <a:ext cx="8383500" cy="1354500"/>
          </a:xfrm>
          <a:prstGeom prst="rect">
            <a:avLst/>
          </a:prstGeom>
          <a:noFill/>
          <a:ln>
            <a:noFill/>
          </a:ln>
        </p:spPr>
        <p:txBody>
          <a:bodyPr anchorCtr="0" anchor="t" bIns="0" lIns="0" spcFirstLastPara="1" rIns="0" wrap="square" tIns="0">
            <a:spAutoFit/>
          </a:bodyPr>
          <a:lstStyle/>
          <a:p>
            <a:pPr indent="0" lvl="0" marL="0" marR="0" rtl="0" algn="ctr">
              <a:lnSpc>
                <a:spcPct val="107000"/>
              </a:lnSpc>
              <a:spcBef>
                <a:spcPts val="0"/>
              </a:spcBef>
              <a:spcAft>
                <a:spcPts val="0"/>
              </a:spcAft>
              <a:buNone/>
            </a:pPr>
            <a:r>
              <a:rPr b="1" i="0" lang="en-US" sz="8799" u="none" cap="none" strike="noStrike">
                <a:solidFill>
                  <a:srgbClr val="981D13"/>
                </a:solidFill>
                <a:latin typeface="Amiko"/>
                <a:ea typeface="Amiko"/>
                <a:cs typeface="Amiko"/>
                <a:sym typeface="Amiko"/>
              </a:rPr>
              <a:t>CONTENTS</a:t>
            </a:r>
            <a:endParaRPr b="1">
              <a:latin typeface="Amiko"/>
              <a:ea typeface="Amiko"/>
              <a:cs typeface="Amiko"/>
              <a:sym typeface="Amiko"/>
            </a:endParaRPr>
          </a:p>
        </p:txBody>
      </p:sp>
      <p:pic>
        <p:nvPicPr>
          <p:cNvPr id="379" name="Google Shape;379;p20"/>
          <p:cNvPicPr preferRelativeResize="0"/>
          <p:nvPr/>
        </p:nvPicPr>
        <p:blipFill>
          <a:blip r:embed="rId3">
            <a:alphaModFix/>
          </a:blip>
          <a:stretch>
            <a:fillRect/>
          </a:stretch>
        </p:blipFill>
        <p:spPr>
          <a:xfrm>
            <a:off x="264113" y="2265325"/>
            <a:ext cx="10580073" cy="59916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383" name="Shape 383"/>
        <p:cNvGrpSpPr/>
        <p:nvPr/>
      </p:nvGrpSpPr>
      <p:grpSpPr>
        <a:xfrm>
          <a:off x="0" y="0"/>
          <a:ext cx="0" cy="0"/>
          <a:chOff x="0" y="0"/>
          <a:chExt cx="0" cy="0"/>
        </a:xfrm>
      </p:grpSpPr>
      <p:cxnSp>
        <p:nvCxnSpPr>
          <p:cNvPr id="384" name="Google Shape;384;p21"/>
          <p:cNvCxnSpPr/>
          <p:nvPr/>
        </p:nvCxnSpPr>
        <p:spPr>
          <a:xfrm>
            <a:off x="-510379" y="5209213"/>
            <a:ext cx="19308757" cy="19050"/>
          </a:xfrm>
          <a:prstGeom prst="straightConnector1">
            <a:avLst/>
          </a:prstGeom>
          <a:noFill/>
          <a:ln cap="flat" cmpd="sng" w="38100">
            <a:solidFill>
              <a:srgbClr val="981D13"/>
            </a:solidFill>
            <a:prstDash val="lgDash"/>
            <a:round/>
            <a:headEnd len="sm" w="sm" type="none"/>
            <a:tailEnd len="sm" w="sm" type="none"/>
          </a:ln>
        </p:spPr>
      </p:cxnSp>
      <p:cxnSp>
        <p:nvCxnSpPr>
          <p:cNvPr id="385" name="Google Shape;385;p21"/>
          <p:cNvCxnSpPr/>
          <p:nvPr/>
        </p:nvCxnSpPr>
        <p:spPr>
          <a:xfrm rot="10800000">
            <a:off x="15252476" y="5209213"/>
            <a:ext cx="0" cy="725002"/>
          </a:xfrm>
          <a:prstGeom prst="straightConnector1">
            <a:avLst/>
          </a:prstGeom>
          <a:noFill/>
          <a:ln cap="flat" cmpd="sng" w="38100">
            <a:solidFill>
              <a:srgbClr val="981D13"/>
            </a:solidFill>
            <a:prstDash val="lgDash"/>
            <a:round/>
            <a:headEnd len="lg" w="lg" type="oval"/>
            <a:tailEnd len="sm" w="sm" type="none"/>
          </a:ln>
        </p:spPr>
      </p:cxnSp>
      <p:cxnSp>
        <p:nvCxnSpPr>
          <p:cNvPr id="386" name="Google Shape;386;p21"/>
          <p:cNvCxnSpPr/>
          <p:nvPr/>
        </p:nvCxnSpPr>
        <p:spPr>
          <a:xfrm rot="10800000">
            <a:off x="7134340" y="5228263"/>
            <a:ext cx="0" cy="705952"/>
          </a:xfrm>
          <a:prstGeom prst="straightConnector1">
            <a:avLst/>
          </a:prstGeom>
          <a:noFill/>
          <a:ln cap="flat" cmpd="sng" w="38100">
            <a:solidFill>
              <a:srgbClr val="981D13"/>
            </a:solidFill>
            <a:prstDash val="lgDash"/>
            <a:round/>
            <a:headEnd len="lg" w="lg" type="oval"/>
            <a:tailEnd len="sm" w="sm" type="none"/>
          </a:ln>
        </p:spPr>
      </p:cxnSp>
      <p:cxnSp>
        <p:nvCxnSpPr>
          <p:cNvPr id="387" name="Google Shape;387;p21"/>
          <p:cNvCxnSpPr/>
          <p:nvPr/>
        </p:nvCxnSpPr>
        <p:spPr>
          <a:xfrm rot="10800000">
            <a:off x="11153660" y="4503261"/>
            <a:ext cx="0" cy="705952"/>
          </a:xfrm>
          <a:prstGeom prst="straightConnector1">
            <a:avLst/>
          </a:prstGeom>
          <a:noFill/>
          <a:ln cap="flat" cmpd="sng" w="38100">
            <a:solidFill>
              <a:srgbClr val="981D13"/>
            </a:solidFill>
            <a:prstDash val="lgDash"/>
            <a:round/>
            <a:headEnd len="sm" w="sm" type="none"/>
            <a:tailEnd len="lg" w="lg" type="oval"/>
          </a:ln>
        </p:spPr>
      </p:cxnSp>
      <p:cxnSp>
        <p:nvCxnSpPr>
          <p:cNvPr id="388" name="Google Shape;388;p21"/>
          <p:cNvCxnSpPr/>
          <p:nvPr/>
        </p:nvCxnSpPr>
        <p:spPr>
          <a:xfrm rot="10800000">
            <a:off x="3038299" y="4503261"/>
            <a:ext cx="0" cy="705952"/>
          </a:xfrm>
          <a:prstGeom prst="straightConnector1">
            <a:avLst/>
          </a:prstGeom>
          <a:noFill/>
          <a:ln cap="flat" cmpd="sng" w="38100">
            <a:solidFill>
              <a:srgbClr val="981D13"/>
            </a:solidFill>
            <a:prstDash val="lgDash"/>
            <a:round/>
            <a:headEnd len="sm" w="sm" type="none"/>
            <a:tailEnd len="lg" w="lg" type="oval"/>
          </a:ln>
        </p:spPr>
      </p:cxnSp>
      <p:sp>
        <p:nvSpPr>
          <p:cNvPr id="389" name="Google Shape;389;p21"/>
          <p:cNvSpPr txBox="1"/>
          <p:nvPr/>
        </p:nvSpPr>
        <p:spPr>
          <a:xfrm>
            <a:off x="1088722" y="3734152"/>
            <a:ext cx="3880103"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390" name="Google Shape;390;p21"/>
          <p:cNvSpPr txBox="1"/>
          <p:nvPr/>
        </p:nvSpPr>
        <p:spPr>
          <a:xfrm>
            <a:off x="4878081" y="6161713"/>
            <a:ext cx="4493467"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391" name="Google Shape;391;p21"/>
          <p:cNvSpPr txBox="1"/>
          <p:nvPr/>
        </p:nvSpPr>
        <p:spPr>
          <a:xfrm>
            <a:off x="9086548" y="3823686"/>
            <a:ext cx="4115175"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392" name="Google Shape;392;p21"/>
          <p:cNvSpPr txBox="1"/>
          <p:nvPr/>
        </p:nvSpPr>
        <p:spPr>
          <a:xfrm>
            <a:off x="13033761" y="6161713"/>
            <a:ext cx="4437430"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393" name="Google Shape;393;p21"/>
          <p:cNvSpPr txBox="1"/>
          <p:nvPr/>
        </p:nvSpPr>
        <p:spPr>
          <a:xfrm>
            <a:off x="1798648" y="894714"/>
            <a:ext cx="2460300" cy="2586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Proin sed mattis diam, non efficitur sem. Phasellus diam erat, lacinia non turpis non, finibus luctus erat. </a:t>
            </a:r>
            <a:endParaRPr/>
          </a:p>
        </p:txBody>
      </p:sp>
      <p:sp>
        <p:nvSpPr>
          <p:cNvPr id="394" name="Google Shape;394;p21"/>
          <p:cNvSpPr txBox="1"/>
          <p:nvPr/>
        </p:nvSpPr>
        <p:spPr>
          <a:xfrm>
            <a:off x="14055606" y="6796713"/>
            <a:ext cx="2393741" cy="22231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Proin sed mattis diam, non efficitur sem. Phasellus diam erat, lacinia non turpis non, finibus luctus erat. </a:t>
            </a:r>
            <a:endParaRPr/>
          </a:p>
        </p:txBody>
      </p:sp>
      <p:grpSp>
        <p:nvGrpSpPr>
          <p:cNvPr id="395" name="Google Shape;395;p21"/>
          <p:cNvGrpSpPr/>
          <p:nvPr/>
        </p:nvGrpSpPr>
        <p:grpSpPr>
          <a:xfrm>
            <a:off x="672858" y="5934216"/>
            <a:ext cx="4730882" cy="4730882"/>
            <a:chOff x="0" y="0"/>
            <a:chExt cx="812800" cy="812800"/>
          </a:xfrm>
        </p:grpSpPr>
        <p:sp>
          <p:nvSpPr>
            <p:cNvPr id="396" name="Google Shape;39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p21"/>
          <p:cNvGrpSpPr/>
          <p:nvPr/>
        </p:nvGrpSpPr>
        <p:grpSpPr>
          <a:xfrm>
            <a:off x="4891121" y="-227621"/>
            <a:ext cx="4730882" cy="4730882"/>
            <a:chOff x="0" y="0"/>
            <a:chExt cx="812800" cy="812800"/>
          </a:xfrm>
        </p:grpSpPr>
        <p:sp>
          <p:nvSpPr>
            <p:cNvPr id="399" name="Google Shape;39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1" name="Google Shape;401;p21"/>
          <p:cNvGrpSpPr/>
          <p:nvPr/>
        </p:nvGrpSpPr>
        <p:grpSpPr>
          <a:xfrm>
            <a:off x="8778694" y="5934216"/>
            <a:ext cx="4730882" cy="4730882"/>
            <a:chOff x="0" y="0"/>
            <a:chExt cx="812800" cy="812800"/>
          </a:xfrm>
        </p:grpSpPr>
        <p:sp>
          <p:nvSpPr>
            <p:cNvPr id="402" name="Google Shape;40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4" name="Google Shape;404;p21"/>
          <p:cNvGrpSpPr/>
          <p:nvPr/>
        </p:nvGrpSpPr>
        <p:grpSpPr>
          <a:xfrm>
            <a:off x="12887035" y="-227621"/>
            <a:ext cx="4730882" cy="4730882"/>
            <a:chOff x="0" y="0"/>
            <a:chExt cx="812800" cy="812800"/>
          </a:xfrm>
        </p:grpSpPr>
        <p:sp>
          <p:nvSpPr>
            <p:cNvPr id="405" name="Google Shape;40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7" name="Google Shape;407;p21"/>
          <p:cNvSpPr txBox="1"/>
          <p:nvPr/>
        </p:nvSpPr>
        <p:spPr>
          <a:xfrm>
            <a:off x="5893964" y="6949113"/>
            <a:ext cx="2460253" cy="22231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Proin sed mattis diam, non efficitur sem. Phasellus diam erat, lacinia non turpis non, finibus luctus erat. </a:t>
            </a:r>
            <a:endParaRPr/>
          </a:p>
        </p:txBody>
      </p:sp>
      <p:sp>
        <p:nvSpPr>
          <p:cNvPr id="408" name="Google Shape;408;p21"/>
          <p:cNvSpPr txBox="1"/>
          <p:nvPr/>
        </p:nvSpPr>
        <p:spPr>
          <a:xfrm>
            <a:off x="9923534" y="894714"/>
            <a:ext cx="2460300" cy="2586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Proin sed mattis diam, non efficitur sem. Phasellus diam erat, lacinia non turpis non, finibus luctus erat. </a:t>
            </a:r>
            <a:endParaRPr/>
          </a:p>
        </p:txBody>
      </p:sp>
      <p:sp>
        <p:nvSpPr>
          <p:cNvPr id="409" name="Google Shape;409;p21"/>
          <p:cNvSpPr/>
          <p:nvPr/>
        </p:nvSpPr>
        <p:spPr>
          <a:xfrm>
            <a:off x="959200" y="7049906"/>
            <a:ext cx="3931921" cy="2069174"/>
          </a:xfrm>
          <a:custGeom>
            <a:rect b="b" l="l" r="r" t="t"/>
            <a:pathLst>
              <a:path extrusionOk="0" h="2069174" w="3931921">
                <a:moveTo>
                  <a:pt x="0" y="0"/>
                </a:moveTo>
                <a:lnTo>
                  <a:pt x="3931921" y="0"/>
                </a:lnTo>
                <a:lnTo>
                  <a:pt x="3931921" y="2069174"/>
                </a:lnTo>
                <a:lnTo>
                  <a:pt x="0" y="2069174"/>
                </a:lnTo>
                <a:lnTo>
                  <a:pt x="0" y="0"/>
                </a:lnTo>
                <a:close/>
              </a:path>
            </a:pathLst>
          </a:custGeom>
          <a:blipFill rotWithShape="1">
            <a:blip r:embed="rId3">
              <a:alphaModFix/>
            </a:blip>
            <a:stretch>
              <a:fillRect b="0" l="0" r="0" t="0"/>
            </a:stretch>
          </a:blipFill>
          <a:ln>
            <a:noFill/>
          </a:ln>
        </p:spPr>
      </p:sp>
      <p:sp>
        <p:nvSpPr>
          <p:cNvPr id="410" name="Google Shape;410;p21"/>
          <p:cNvSpPr/>
          <p:nvPr/>
        </p:nvSpPr>
        <p:spPr>
          <a:xfrm>
            <a:off x="5495750" y="627361"/>
            <a:ext cx="3521624" cy="2795289"/>
          </a:xfrm>
          <a:custGeom>
            <a:rect b="b" l="l" r="r" t="t"/>
            <a:pathLst>
              <a:path extrusionOk="0" h="2795289" w="3521624">
                <a:moveTo>
                  <a:pt x="0" y="0"/>
                </a:moveTo>
                <a:lnTo>
                  <a:pt x="3521624" y="0"/>
                </a:lnTo>
                <a:lnTo>
                  <a:pt x="3521624" y="2795288"/>
                </a:lnTo>
                <a:lnTo>
                  <a:pt x="0" y="2795288"/>
                </a:lnTo>
                <a:lnTo>
                  <a:pt x="0" y="0"/>
                </a:lnTo>
                <a:close/>
              </a:path>
            </a:pathLst>
          </a:custGeom>
          <a:blipFill rotWithShape="1">
            <a:blip r:embed="rId4">
              <a:alphaModFix/>
            </a:blip>
            <a:stretch>
              <a:fillRect b="0" l="0" r="0" t="0"/>
            </a:stretch>
          </a:blipFill>
          <a:ln>
            <a:noFill/>
          </a:ln>
        </p:spPr>
      </p:sp>
      <p:sp>
        <p:nvSpPr>
          <p:cNvPr id="411" name="Google Shape;411;p21"/>
          <p:cNvSpPr/>
          <p:nvPr/>
        </p:nvSpPr>
        <p:spPr>
          <a:xfrm>
            <a:off x="9354342" y="6478261"/>
            <a:ext cx="3436305" cy="3290262"/>
          </a:xfrm>
          <a:custGeom>
            <a:rect b="b" l="l" r="r" t="t"/>
            <a:pathLst>
              <a:path extrusionOk="0" h="3290262" w="3436305">
                <a:moveTo>
                  <a:pt x="0" y="0"/>
                </a:moveTo>
                <a:lnTo>
                  <a:pt x="3436305" y="0"/>
                </a:lnTo>
                <a:lnTo>
                  <a:pt x="3436305" y="3290261"/>
                </a:lnTo>
                <a:lnTo>
                  <a:pt x="0" y="3290261"/>
                </a:lnTo>
                <a:lnTo>
                  <a:pt x="0" y="0"/>
                </a:lnTo>
                <a:close/>
              </a:path>
            </a:pathLst>
          </a:custGeom>
          <a:blipFill rotWithShape="1">
            <a:blip r:embed="rId5">
              <a:alphaModFix/>
            </a:blip>
            <a:stretch>
              <a:fillRect b="0" l="0" r="0" t="0"/>
            </a:stretch>
          </a:blipFill>
          <a:ln>
            <a:noFill/>
          </a:ln>
        </p:spPr>
      </p:sp>
      <p:sp>
        <p:nvSpPr>
          <p:cNvPr id="412" name="Google Shape;412;p21"/>
          <p:cNvSpPr/>
          <p:nvPr/>
        </p:nvSpPr>
        <p:spPr>
          <a:xfrm>
            <a:off x="13363814" y="721828"/>
            <a:ext cx="3777323" cy="2606353"/>
          </a:xfrm>
          <a:custGeom>
            <a:rect b="b" l="l" r="r" t="t"/>
            <a:pathLst>
              <a:path extrusionOk="0" h="2606353" w="3777323">
                <a:moveTo>
                  <a:pt x="0" y="0"/>
                </a:moveTo>
                <a:lnTo>
                  <a:pt x="3777324" y="0"/>
                </a:lnTo>
                <a:lnTo>
                  <a:pt x="3777324" y="2606353"/>
                </a:lnTo>
                <a:lnTo>
                  <a:pt x="0" y="260635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416" name="Shape 416"/>
        <p:cNvGrpSpPr/>
        <p:nvPr/>
      </p:nvGrpSpPr>
      <p:grpSpPr>
        <a:xfrm>
          <a:off x="0" y="0"/>
          <a:ext cx="0" cy="0"/>
          <a:chOff x="0" y="0"/>
          <a:chExt cx="0" cy="0"/>
        </a:xfrm>
      </p:grpSpPr>
      <p:grpSp>
        <p:nvGrpSpPr>
          <p:cNvPr id="417" name="Google Shape;417;p22"/>
          <p:cNvGrpSpPr/>
          <p:nvPr/>
        </p:nvGrpSpPr>
        <p:grpSpPr>
          <a:xfrm>
            <a:off x="-662496" y="5229670"/>
            <a:ext cx="19612992" cy="430328"/>
            <a:chOff x="0" y="136201"/>
            <a:chExt cx="26150657" cy="573771"/>
          </a:xfrm>
        </p:grpSpPr>
        <p:cxnSp>
          <p:nvCxnSpPr>
            <p:cNvPr id="418" name="Google Shape;418;p22"/>
            <p:cNvCxnSpPr/>
            <p:nvPr/>
          </p:nvCxnSpPr>
          <p:spPr>
            <a:xfrm>
              <a:off x="0" y="709972"/>
              <a:ext cx="26150657" cy="0"/>
            </a:xfrm>
            <a:prstGeom prst="straightConnector1">
              <a:avLst/>
            </a:prstGeom>
            <a:noFill/>
            <a:ln cap="flat" cmpd="sng" w="272400">
              <a:solidFill>
                <a:srgbClr val="981D13"/>
              </a:solidFill>
              <a:prstDash val="solid"/>
              <a:round/>
              <a:headEnd len="sm" w="sm" type="none"/>
              <a:tailEnd len="sm" w="sm" type="none"/>
            </a:ln>
          </p:spPr>
        </p:cxnSp>
        <p:cxnSp>
          <p:nvCxnSpPr>
            <p:cNvPr id="419" name="Google Shape;419;p22"/>
            <p:cNvCxnSpPr/>
            <p:nvPr/>
          </p:nvCxnSpPr>
          <p:spPr>
            <a:xfrm>
              <a:off x="0" y="136201"/>
              <a:ext cx="26150657" cy="0"/>
            </a:xfrm>
            <a:prstGeom prst="straightConnector1">
              <a:avLst/>
            </a:prstGeom>
            <a:noFill/>
            <a:ln cap="flat" cmpd="sng" w="272400">
              <a:solidFill>
                <a:srgbClr val="981D13"/>
              </a:solidFill>
              <a:prstDash val="solid"/>
              <a:round/>
              <a:headEnd len="sm" w="sm" type="none"/>
              <a:tailEnd len="sm" w="sm" type="none"/>
            </a:ln>
          </p:spPr>
        </p:cxnSp>
      </p:grpSp>
      <p:sp>
        <p:nvSpPr>
          <p:cNvPr id="420" name="Google Shape;420;p22"/>
          <p:cNvSpPr txBox="1"/>
          <p:nvPr/>
        </p:nvSpPr>
        <p:spPr>
          <a:xfrm>
            <a:off x="3371314" y="1499056"/>
            <a:ext cx="9825900" cy="2803500"/>
          </a:xfrm>
          <a:prstGeom prst="rect">
            <a:avLst/>
          </a:prstGeom>
          <a:noFill/>
          <a:ln>
            <a:noFill/>
          </a:ln>
        </p:spPr>
        <p:txBody>
          <a:bodyPr anchorCtr="0" anchor="t" bIns="0" lIns="0" spcFirstLastPara="1" rIns="0" wrap="square" tIns="0">
            <a:spAutoFit/>
          </a:bodyPr>
          <a:lstStyle/>
          <a:p>
            <a:pPr indent="0" lvl="0" marL="0" marR="0" rtl="0" algn="l">
              <a:lnSpc>
                <a:spcPct val="107000"/>
              </a:lnSpc>
              <a:spcBef>
                <a:spcPts val="0"/>
              </a:spcBef>
              <a:spcAft>
                <a:spcPts val="0"/>
              </a:spcAft>
              <a:buNone/>
            </a:pPr>
            <a:r>
              <a:rPr b="1" i="0" lang="en-US" sz="8799" u="none" cap="none" strike="noStrike">
                <a:solidFill>
                  <a:srgbClr val="981D13"/>
                </a:solidFill>
                <a:latin typeface="Amiko"/>
                <a:ea typeface="Amiko"/>
                <a:cs typeface="Amiko"/>
                <a:sym typeface="Amiko"/>
              </a:rPr>
              <a:t>INTRODUCTION</a:t>
            </a:r>
            <a:endParaRPr b="1">
              <a:latin typeface="Amiko"/>
              <a:ea typeface="Amiko"/>
              <a:cs typeface="Amiko"/>
              <a:sym typeface="Amiko"/>
            </a:endParaRPr>
          </a:p>
          <a:p>
            <a:pPr indent="0" lvl="0" marL="0" marR="0" rtl="0" algn="l">
              <a:lnSpc>
                <a:spcPct val="107000"/>
              </a:lnSpc>
              <a:spcBef>
                <a:spcPts val="0"/>
              </a:spcBef>
              <a:spcAft>
                <a:spcPts val="0"/>
              </a:spcAft>
              <a:buNone/>
            </a:pPr>
            <a:r>
              <a:rPr b="1" i="0" lang="en-US" sz="8799" u="none" cap="none" strike="noStrike">
                <a:solidFill>
                  <a:srgbClr val="981D13"/>
                </a:solidFill>
                <a:latin typeface="Amiko"/>
                <a:ea typeface="Amiko"/>
                <a:cs typeface="Amiko"/>
                <a:sym typeface="Amiko"/>
              </a:rPr>
              <a:t>TO FIRST AID</a:t>
            </a:r>
            <a:endParaRPr b="1">
              <a:latin typeface="Amiko"/>
              <a:ea typeface="Amiko"/>
              <a:cs typeface="Amiko"/>
              <a:sym typeface="Amiko"/>
            </a:endParaRPr>
          </a:p>
        </p:txBody>
      </p:sp>
      <p:sp>
        <p:nvSpPr>
          <p:cNvPr id="421" name="Google Shape;421;p22"/>
          <p:cNvSpPr/>
          <p:nvPr/>
        </p:nvSpPr>
        <p:spPr>
          <a:xfrm>
            <a:off x="12840961" y="606753"/>
            <a:ext cx="8836678" cy="4838081"/>
          </a:xfrm>
          <a:custGeom>
            <a:rect b="b" l="l" r="r" t="t"/>
            <a:pathLst>
              <a:path extrusionOk="0" h="4838081" w="8836678">
                <a:moveTo>
                  <a:pt x="0" y="0"/>
                </a:moveTo>
                <a:lnTo>
                  <a:pt x="8836678" y="0"/>
                </a:lnTo>
                <a:lnTo>
                  <a:pt x="8836678" y="4838081"/>
                </a:lnTo>
                <a:lnTo>
                  <a:pt x="0" y="4838081"/>
                </a:lnTo>
                <a:lnTo>
                  <a:pt x="0" y="0"/>
                </a:lnTo>
                <a:close/>
              </a:path>
            </a:pathLst>
          </a:custGeom>
          <a:blipFill rotWithShape="1">
            <a:blip r:embed="rId3">
              <a:alphaModFix/>
            </a:blip>
            <a:stretch>
              <a:fillRect b="0" l="0" r="0" t="0"/>
            </a:stretch>
          </a:blipFill>
          <a:ln>
            <a:noFill/>
          </a:ln>
        </p:spPr>
      </p:sp>
      <p:sp>
        <p:nvSpPr>
          <p:cNvPr id="422" name="Google Shape;422;p22"/>
          <p:cNvSpPr txBox="1"/>
          <p:nvPr/>
        </p:nvSpPr>
        <p:spPr>
          <a:xfrm>
            <a:off x="9429012" y="6821645"/>
            <a:ext cx="7490309" cy="20916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Integer vitae justo eget magna fermentum iaculis. Fames ac turpis egestas sed tempus urna et pharetra.</a:t>
            </a:r>
            <a:endParaRPr/>
          </a:p>
        </p:txBody>
      </p:sp>
      <p:pic>
        <p:nvPicPr>
          <p:cNvPr id="423" name="Google Shape;423;p22"/>
          <p:cNvPicPr preferRelativeResize="0"/>
          <p:nvPr/>
        </p:nvPicPr>
        <p:blipFill>
          <a:blip r:embed="rId4">
            <a:alphaModFix/>
          </a:blip>
          <a:stretch>
            <a:fillRect/>
          </a:stretch>
        </p:blipFill>
        <p:spPr>
          <a:xfrm>
            <a:off x="-369450" y="2308000"/>
            <a:ext cx="9176374" cy="9378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427" name="Shape 427"/>
        <p:cNvGrpSpPr/>
        <p:nvPr/>
      </p:nvGrpSpPr>
      <p:grpSpPr>
        <a:xfrm>
          <a:off x="0" y="0"/>
          <a:ext cx="0" cy="0"/>
          <a:chOff x="0" y="0"/>
          <a:chExt cx="0" cy="0"/>
        </a:xfrm>
      </p:grpSpPr>
      <p:grpSp>
        <p:nvGrpSpPr>
          <p:cNvPr id="428" name="Google Shape;428;p23"/>
          <p:cNvGrpSpPr/>
          <p:nvPr/>
        </p:nvGrpSpPr>
        <p:grpSpPr>
          <a:xfrm>
            <a:off x="0" y="8218384"/>
            <a:ext cx="8146913" cy="534807"/>
            <a:chOff x="0" y="169270"/>
            <a:chExt cx="10862551" cy="713077"/>
          </a:xfrm>
        </p:grpSpPr>
        <p:cxnSp>
          <p:nvCxnSpPr>
            <p:cNvPr id="429" name="Google Shape;429;p23"/>
            <p:cNvCxnSpPr/>
            <p:nvPr/>
          </p:nvCxnSpPr>
          <p:spPr>
            <a:xfrm>
              <a:off x="0" y="882347"/>
              <a:ext cx="10862551" cy="0"/>
            </a:xfrm>
            <a:prstGeom prst="straightConnector1">
              <a:avLst/>
            </a:prstGeom>
            <a:noFill/>
            <a:ln cap="flat" cmpd="sng" w="338525">
              <a:solidFill>
                <a:srgbClr val="981D13"/>
              </a:solidFill>
              <a:prstDash val="solid"/>
              <a:round/>
              <a:headEnd len="sm" w="sm" type="none"/>
              <a:tailEnd len="sm" w="sm" type="none"/>
            </a:ln>
          </p:spPr>
        </p:cxnSp>
        <p:cxnSp>
          <p:nvCxnSpPr>
            <p:cNvPr id="430" name="Google Shape;430;p23"/>
            <p:cNvCxnSpPr/>
            <p:nvPr/>
          </p:nvCxnSpPr>
          <p:spPr>
            <a:xfrm>
              <a:off x="0" y="169270"/>
              <a:ext cx="10862551" cy="0"/>
            </a:xfrm>
            <a:prstGeom prst="straightConnector1">
              <a:avLst/>
            </a:prstGeom>
            <a:noFill/>
            <a:ln cap="flat" cmpd="sng" w="338525">
              <a:solidFill>
                <a:srgbClr val="981D13"/>
              </a:solidFill>
              <a:prstDash val="solid"/>
              <a:round/>
              <a:headEnd len="sm" w="sm" type="none"/>
              <a:tailEnd len="sm" w="sm" type="none"/>
            </a:ln>
          </p:spPr>
        </p:cxnSp>
      </p:grpSp>
      <p:cxnSp>
        <p:nvCxnSpPr>
          <p:cNvPr id="431" name="Google Shape;431;p23"/>
          <p:cNvCxnSpPr/>
          <p:nvPr/>
        </p:nvCxnSpPr>
        <p:spPr>
          <a:xfrm rot="10800000">
            <a:off x="8146913" y="-1358653"/>
            <a:ext cx="19050" cy="12947276"/>
          </a:xfrm>
          <a:prstGeom prst="straightConnector1">
            <a:avLst/>
          </a:prstGeom>
          <a:noFill/>
          <a:ln cap="flat" cmpd="sng" w="38100">
            <a:solidFill>
              <a:srgbClr val="981D13"/>
            </a:solidFill>
            <a:prstDash val="lgDash"/>
            <a:round/>
            <a:headEnd len="lg" w="lg" type="oval"/>
            <a:tailEnd len="sm" w="sm" type="none"/>
          </a:ln>
        </p:spPr>
      </p:cxnSp>
      <p:cxnSp>
        <p:nvCxnSpPr>
          <p:cNvPr id="432" name="Google Shape;432;p23"/>
          <p:cNvCxnSpPr/>
          <p:nvPr/>
        </p:nvCxnSpPr>
        <p:spPr>
          <a:xfrm rot="10800000">
            <a:off x="8146913" y="1975133"/>
            <a:ext cx="1100526" cy="0"/>
          </a:xfrm>
          <a:prstGeom prst="straightConnector1">
            <a:avLst/>
          </a:prstGeom>
          <a:noFill/>
          <a:ln cap="flat" cmpd="sng" w="38100">
            <a:solidFill>
              <a:srgbClr val="981D13"/>
            </a:solidFill>
            <a:prstDash val="lgDash"/>
            <a:round/>
            <a:headEnd len="sm" w="sm" type="none"/>
            <a:tailEnd len="sm" w="sm" type="none"/>
          </a:ln>
        </p:spPr>
      </p:cxnSp>
      <p:cxnSp>
        <p:nvCxnSpPr>
          <p:cNvPr id="433" name="Google Shape;433;p23"/>
          <p:cNvCxnSpPr/>
          <p:nvPr/>
        </p:nvCxnSpPr>
        <p:spPr>
          <a:xfrm rot="10800000">
            <a:off x="8146913" y="3984908"/>
            <a:ext cx="1100526" cy="0"/>
          </a:xfrm>
          <a:prstGeom prst="straightConnector1">
            <a:avLst/>
          </a:prstGeom>
          <a:noFill/>
          <a:ln cap="flat" cmpd="sng" w="38100">
            <a:solidFill>
              <a:srgbClr val="981D13"/>
            </a:solidFill>
            <a:prstDash val="lgDash"/>
            <a:round/>
            <a:headEnd len="sm" w="sm" type="none"/>
            <a:tailEnd len="sm" w="sm" type="none"/>
          </a:ln>
        </p:spPr>
      </p:cxnSp>
      <p:cxnSp>
        <p:nvCxnSpPr>
          <p:cNvPr id="434" name="Google Shape;434;p23"/>
          <p:cNvCxnSpPr/>
          <p:nvPr/>
        </p:nvCxnSpPr>
        <p:spPr>
          <a:xfrm rot="10800000">
            <a:off x="8146913" y="5947058"/>
            <a:ext cx="1100526" cy="0"/>
          </a:xfrm>
          <a:prstGeom prst="straightConnector1">
            <a:avLst/>
          </a:prstGeom>
          <a:noFill/>
          <a:ln cap="flat" cmpd="sng" w="38100">
            <a:solidFill>
              <a:srgbClr val="981D13"/>
            </a:solidFill>
            <a:prstDash val="lgDash"/>
            <a:round/>
            <a:headEnd len="sm" w="sm" type="none"/>
            <a:tailEnd len="sm" w="sm" type="none"/>
          </a:ln>
        </p:spPr>
      </p:cxnSp>
      <p:sp>
        <p:nvSpPr>
          <p:cNvPr id="435" name="Google Shape;435;p23"/>
          <p:cNvSpPr txBox="1"/>
          <p:nvPr/>
        </p:nvSpPr>
        <p:spPr>
          <a:xfrm>
            <a:off x="10642669" y="1289105"/>
            <a:ext cx="5794201" cy="55689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PROCESS 01</a:t>
            </a:r>
            <a:endParaRPr/>
          </a:p>
        </p:txBody>
      </p:sp>
      <p:sp>
        <p:nvSpPr>
          <p:cNvPr id="436" name="Google Shape;436;p23"/>
          <p:cNvSpPr txBox="1"/>
          <p:nvPr/>
        </p:nvSpPr>
        <p:spPr>
          <a:xfrm>
            <a:off x="10642669" y="3272343"/>
            <a:ext cx="2852657" cy="55689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PROCESS 02</a:t>
            </a:r>
            <a:endParaRPr/>
          </a:p>
        </p:txBody>
      </p:sp>
      <p:sp>
        <p:nvSpPr>
          <p:cNvPr id="437" name="Google Shape;437;p23"/>
          <p:cNvSpPr txBox="1"/>
          <p:nvPr/>
        </p:nvSpPr>
        <p:spPr>
          <a:xfrm>
            <a:off x="10642669" y="5259275"/>
            <a:ext cx="2852657" cy="55689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PROCESS 03</a:t>
            </a:r>
            <a:endParaRPr/>
          </a:p>
        </p:txBody>
      </p:sp>
      <p:sp>
        <p:nvSpPr>
          <p:cNvPr id="438" name="Google Shape;438;p23"/>
          <p:cNvSpPr txBox="1"/>
          <p:nvPr/>
        </p:nvSpPr>
        <p:spPr>
          <a:xfrm>
            <a:off x="10642669" y="1910151"/>
            <a:ext cx="6814028"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Integer vulputate vel ipsum ac fringilla.</a:t>
            </a:r>
            <a:endParaRPr/>
          </a:p>
        </p:txBody>
      </p:sp>
      <p:sp>
        <p:nvSpPr>
          <p:cNvPr id="439" name="Google Shape;439;p23"/>
          <p:cNvSpPr txBox="1"/>
          <p:nvPr/>
        </p:nvSpPr>
        <p:spPr>
          <a:xfrm>
            <a:off x="10642669" y="3893390"/>
            <a:ext cx="6814028"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Integer vulputate vel ipsum ac fringilla.</a:t>
            </a:r>
            <a:endParaRPr/>
          </a:p>
        </p:txBody>
      </p:sp>
      <p:sp>
        <p:nvSpPr>
          <p:cNvPr id="440" name="Google Shape;440;p23"/>
          <p:cNvSpPr txBox="1"/>
          <p:nvPr/>
        </p:nvSpPr>
        <p:spPr>
          <a:xfrm>
            <a:off x="10642669" y="5880321"/>
            <a:ext cx="6814028"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Integer vulputate vel ipsum ac fringilla.</a:t>
            </a:r>
            <a:endParaRPr/>
          </a:p>
        </p:txBody>
      </p:sp>
      <p:grpSp>
        <p:nvGrpSpPr>
          <p:cNvPr id="441" name="Google Shape;441;p23"/>
          <p:cNvGrpSpPr/>
          <p:nvPr/>
        </p:nvGrpSpPr>
        <p:grpSpPr>
          <a:xfrm>
            <a:off x="8809290" y="1296539"/>
            <a:ext cx="1350847" cy="1350847"/>
            <a:chOff x="0" y="0"/>
            <a:chExt cx="812800" cy="812800"/>
          </a:xfrm>
        </p:grpSpPr>
        <p:sp>
          <p:nvSpPr>
            <p:cNvPr id="442" name="Google Shape;44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4" name="Google Shape;444;p23"/>
          <p:cNvGrpSpPr/>
          <p:nvPr/>
        </p:nvGrpSpPr>
        <p:grpSpPr>
          <a:xfrm>
            <a:off x="8809290" y="3279778"/>
            <a:ext cx="1350847" cy="1350847"/>
            <a:chOff x="0" y="0"/>
            <a:chExt cx="812800" cy="812800"/>
          </a:xfrm>
        </p:grpSpPr>
        <p:sp>
          <p:nvSpPr>
            <p:cNvPr id="445" name="Google Shape;44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7" name="Google Shape;447;p23"/>
          <p:cNvGrpSpPr/>
          <p:nvPr/>
        </p:nvGrpSpPr>
        <p:grpSpPr>
          <a:xfrm>
            <a:off x="8809290" y="5238133"/>
            <a:ext cx="1350847" cy="1350847"/>
            <a:chOff x="0" y="0"/>
            <a:chExt cx="812800" cy="812800"/>
          </a:xfrm>
        </p:grpSpPr>
        <p:sp>
          <p:nvSpPr>
            <p:cNvPr id="448" name="Google Shape;44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0" name="Google Shape;450;p23"/>
          <p:cNvSpPr txBox="1"/>
          <p:nvPr/>
        </p:nvSpPr>
        <p:spPr>
          <a:xfrm>
            <a:off x="9009661" y="1577077"/>
            <a:ext cx="9501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01.</a:t>
            </a:r>
            <a:endParaRPr/>
          </a:p>
        </p:txBody>
      </p:sp>
      <p:sp>
        <p:nvSpPr>
          <p:cNvPr id="451" name="Google Shape;451;p23"/>
          <p:cNvSpPr txBox="1"/>
          <p:nvPr/>
        </p:nvSpPr>
        <p:spPr>
          <a:xfrm>
            <a:off x="9009661" y="3560316"/>
            <a:ext cx="9501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02.</a:t>
            </a:r>
            <a:endParaRPr/>
          </a:p>
        </p:txBody>
      </p:sp>
      <p:sp>
        <p:nvSpPr>
          <p:cNvPr id="452" name="Google Shape;452;p23"/>
          <p:cNvSpPr txBox="1"/>
          <p:nvPr/>
        </p:nvSpPr>
        <p:spPr>
          <a:xfrm>
            <a:off x="9009661" y="5518671"/>
            <a:ext cx="9501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03.</a:t>
            </a:r>
            <a:endParaRPr/>
          </a:p>
        </p:txBody>
      </p:sp>
      <p:cxnSp>
        <p:nvCxnSpPr>
          <p:cNvPr id="453" name="Google Shape;453;p23"/>
          <p:cNvCxnSpPr/>
          <p:nvPr/>
        </p:nvCxnSpPr>
        <p:spPr>
          <a:xfrm rot="10800000">
            <a:off x="8146913" y="7942344"/>
            <a:ext cx="1100526" cy="0"/>
          </a:xfrm>
          <a:prstGeom prst="straightConnector1">
            <a:avLst/>
          </a:prstGeom>
          <a:noFill/>
          <a:ln cap="flat" cmpd="sng" w="38100">
            <a:solidFill>
              <a:srgbClr val="981D13"/>
            </a:solidFill>
            <a:prstDash val="lgDash"/>
            <a:round/>
            <a:headEnd len="sm" w="sm" type="none"/>
            <a:tailEnd len="sm" w="sm" type="none"/>
          </a:ln>
        </p:spPr>
      </p:cxnSp>
      <p:sp>
        <p:nvSpPr>
          <p:cNvPr id="454" name="Google Shape;454;p23"/>
          <p:cNvSpPr txBox="1"/>
          <p:nvPr/>
        </p:nvSpPr>
        <p:spPr>
          <a:xfrm>
            <a:off x="10642669" y="7225103"/>
            <a:ext cx="2852657" cy="55689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PROCESS 04</a:t>
            </a:r>
            <a:endParaRPr/>
          </a:p>
        </p:txBody>
      </p:sp>
      <p:sp>
        <p:nvSpPr>
          <p:cNvPr id="455" name="Google Shape;455;p23"/>
          <p:cNvSpPr txBox="1"/>
          <p:nvPr/>
        </p:nvSpPr>
        <p:spPr>
          <a:xfrm>
            <a:off x="10642669" y="7846150"/>
            <a:ext cx="6814028"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Integer vulputate vel ipsum ac fringilla.</a:t>
            </a:r>
            <a:endParaRPr/>
          </a:p>
        </p:txBody>
      </p:sp>
      <p:grpSp>
        <p:nvGrpSpPr>
          <p:cNvPr id="456" name="Google Shape;456;p23"/>
          <p:cNvGrpSpPr/>
          <p:nvPr/>
        </p:nvGrpSpPr>
        <p:grpSpPr>
          <a:xfrm>
            <a:off x="8809290" y="7233420"/>
            <a:ext cx="1350847" cy="1350847"/>
            <a:chOff x="0" y="0"/>
            <a:chExt cx="812800" cy="812800"/>
          </a:xfrm>
        </p:grpSpPr>
        <p:sp>
          <p:nvSpPr>
            <p:cNvPr id="457" name="Google Shape;45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9" name="Google Shape;459;p23"/>
          <p:cNvSpPr txBox="1"/>
          <p:nvPr/>
        </p:nvSpPr>
        <p:spPr>
          <a:xfrm>
            <a:off x="9009661" y="7513957"/>
            <a:ext cx="9501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981D13"/>
                </a:solidFill>
                <a:latin typeface="Roboto"/>
                <a:ea typeface="Roboto"/>
                <a:cs typeface="Roboto"/>
                <a:sym typeface="Roboto"/>
              </a:rPr>
              <a:t>04.</a:t>
            </a:r>
            <a:endParaRPr/>
          </a:p>
        </p:txBody>
      </p:sp>
      <p:sp>
        <p:nvSpPr>
          <p:cNvPr id="460" name="Google Shape;460;p23"/>
          <p:cNvSpPr txBox="1"/>
          <p:nvPr/>
        </p:nvSpPr>
        <p:spPr>
          <a:xfrm>
            <a:off x="366763" y="561804"/>
            <a:ext cx="7499100" cy="270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799" u="none" cap="none" strike="noStrike">
                <a:solidFill>
                  <a:srgbClr val="981D13"/>
                </a:solidFill>
                <a:latin typeface="Amiko"/>
                <a:ea typeface="Amiko"/>
                <a:cs typeface="Amiko"/>
                <a:sym typeface="Amiko"/>
              </a:rPr>
              <a:t>THE PROCESS</a:t>
            </a:r>
            <a:endParaRPr b="1">
              <a:latin typeface="Amiko"/>
              <a:ea typeface="Amiko"/>
              <a:cs typeface="Amiko"/>
              <a:sym typeface="Amiko"/>
            </a:endParaRPr>
          </a:p>
        </p:txBody>
      </p:sp>
      <p:pic>
        <p:nvPicPr>
          <p:cNvPr id="461" name="Google Shape;461;p23"/>
          <p:cNvPicPr preferRelativeResize="0"/>
          <p:nvPr/>
        </p:nvPicPr>
        <p:blipFill>
          <a:blip r:embed="rId3">
            <a:alphaModFix/>
          </a:blip>
          <a:stretch>
            <a:fillRect/>
          </a:stretch>
        </p:blipFill>
        <p:spPr>
          <a:xfrm>
            <a:off x="1059192" y="3342275"/>
            <a:ext cx="6028542" cy="10287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465" name="Shape 465"/>
        <p:cNvGrpSpPr/>
        <p:nvPr/>
      </p:nvGrpSpPr>
      <p:grpSpPr>
        <a:xfrm>
          <a:off x="0" y="0"/>
          <a:ext cx="0" cy="0"/>
          <a:chOff x="0" y="0"/>
          <a:chExt cx="0" cy="0"/>
        </a:xfrm>
      </p:grpSpPr>
      <p:grpSp>
        <p:nvGrpSpPr>
          <p:cNvPr id="466" name="Google Shape;466;p24"/>
          <p:cNvGrpSpPr/>
          <p:nvPr/>
        </p:nvGrpSpPr>
        <p:grpSpPr>
          <a:xfrm>
            <a:off x="0" y="532194"/>
            <a:ext cx="18288000" cy="401256"/>
            <a:chOff x="0" y="127000"/>
            <a:chExt cx="24384000" cy="535008"/>
          </a:xfrm>
        </p:grpSpPr>
        <p:cxnSp>
          <p:nvCxnSpPr>
            <p:cNvPr id="467" name="Google Shape;467;p24"/>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468" name="Google Shape;468;p24"/>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grpSp>
        <p:nvGrpSpPr>
          <p:cNvPr id="469" name="Google Shape;469;p24"/>
          <p:cNvGrpSpPr/>
          <p:nvPr/>
        </p:nvGrpSpPr>
        <p:grpSpPr>
          <a:xfrm>
            <a:off x="348837" y="-177980"/>
            <a:ext cx="5501890" cy="5501890"/>
            <a:chOff x="0" y="0"/>
            <a:chExt cx="812800" cy="812800"/>
          </a:xfrm>
        </p:grpSpPr>
        <p:sp>
          <p:nvSpPr>
            <p:cNvPr id="470" name="Google Shape;470;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2" name="Google Shape;472;p24"/>
          <p:cNvSpPr txBox="1"/>
          <p:nvPr/>
        </p:nvSpPr>
        <p:spPr>
          <a:xfrm>
            <a:off x="6414001" y="2317529"/>
            <a:ext cx="5646000" cy="406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799" u="none" cap="none" strike="noStrike">
                <a:solidFill>
                  <a:srgbClr val="981D13"/>
                </a:solidFill>
                <a:latin typeface="Amiko"/>
                <a:ea typeface="Amiko"/>
                <a:cs typeface="Amiko"/>
                <a:sym typeface="Amiko"/>
              </a:rPr>
              <a:t>WHAT DO YOU NEED?</a:t>
            </a:r>
            <a:endParaRPr b="1">
              <a:latin typeface="Amiko"/>
              <a:ea typeface="Amiko"/>
              <a:cs typeface="Amiko"/>
              <a:sym typeface="Amiko"/>
            </a:endParaRPr>
          </a:p>
        </p:txBody>
      </p:sp>
      <p:sp>
        <p:nvSpPr>
          <p:cNvPr id="473" name="Google Shape;473;p24"/>
          <p:cNvSpPr txBox="1"/>
          <p:nvPr/>
        </p:nvSpPr>
        <p:spPr>
          <a:xfrm>
            <a:off x="6877351" y="6751786"/>
            <a:ext cx="4719300" cy="122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Integer vulputate vel ipsum ac fringilla.</a:t>
            </a:r>
            <a:endParaRPr/>
          </a:p>
        </p:txBody>
      </p:sp>
      <p:sp>
        <p:nvSpPr>
          <p:cNvPr id="474" name="Google Shape;474;p24"/>
          <p:cNvSpPr/>
          <p:nvPr/>
        </p:nvSpPr>
        <p:spPr>
          <a:xfrm>
            <a:off x="2321015" y="543490"/>
            <a:ext cx="1557533" cy="2052761"/>
          </a:xfrm>
          <a:custGeom>
            <a:rect b="b" l="l" r="r" t="t"/>
            <a:pathLst>
              <a:path extrusionOk="0" h="2052761" w="1557533">
                <a:moveTo>
                  <a:pt x="0" y="0"/>
                </a:moveTo>
                <a:lnTo>
                  <a:pt x="1557533" y="0"/>
                </a:lnTo>
                <a:lnTo>
                  <a:pt x="1557533" y="2052762"/>
                </a:lnTo>
                <a:lnTo>
                  <a:pt x="0" y="2052762"/>
                </a:lnTo>
                <a:lnTo>
                  <a:pt x="0" y="0"/>
                </a:lnTo>
                <a:close/>
              </a:path>
            </a:pathLst>
          </a:custGeom>
          <a:blipFill rotWithShape="1">
            <a:blip r:embed="rId3">
              <a:alphaModFix/>
            </a:blip>
            <a:stretch>
              <a:fillRect b="0" l="0" r="0" t="0"/>
            </a:stretch>
          </a:blipFill>
          <a:ln>
            <a:noFill/>
          </a:ln>
        </p:spPr>
      </p:sp>
      <p:sp>
        <p:nvSpPr>
          <p:cNvPr id="475" name="Google Shape;475;p24"/>
          <p:cNvSpPr txBox="1"/>
          <p:nvPr/>
        </p:nvSpPr>
        <p:spPr>
          <a:xfrm>
            <a:off x="1751303" y="2825507"/>
            <a:ext cx="269695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ITEM 01</a:t>
            </a:r>
            <a:endParaRPr/>
          </a:p>
        </p:txBody>
      </p:sp>
      <p:sp>
        <p:nvSpPr>
          <p:cNvPr id="476" name="Google Shape;476;p24"/>
          <p:cNvSpPr txBox="1"/>
          <p:nvPr/>
        </p:nvSpPr>
        <p:spPr>
          <a:xfrm>
            <a:off x="1868794" y="3549580"/>
            <a:ext cx="2462100" cy="110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grpSp>
        <p:nvGrpSpPr>
          <p:cNvPr id="477" name="Google Shape;477;p24"/>
          <p:cNvGrpSpPr/>
          <p:nvPr/>
        </p:nvGrpSpPr>
        <p:grpSpPr>
          <a:xfrm>
            <a:off x="92991" y="9364068"/>
            <a:ext cx="18288000" cy="401256"/>
            <a:chOff x="0" y="127000"/>
            <a:chExt cx="24384000" cy="535008"/>
          </a:xfrm>
        </p:grpSpPr>
        <p:cxnSp>
          <p:nvCxnSpPr>
            <p:cNvPr id="478" name="Google Shape;478;p24"/>
            <p:cNvCxnSpPr/>
            <p:nvPr/>
          </p:nvCxnSpPr>
          <p:spPr>
            <a:xfrm>
              <a:off x="0" y="662008"/>
              <a:ext cx="24384000" cy="0"/>
            </a:xfrm>
            <a:prstGeom prst="straightConnector1">
              <a:avLst/>
            </a:prstGeom>
            <a:noFill/>
            <a:ln cap="flat" cmpd="sng" w="254000">
              <a:solidFill>
                <a:srgbClr val="981D13"/>
              </a:solidFill>
              <a:prstDash val="solid"/>
              <a:round/>
              <a:headEnd len="sm" w="sm" type="none"/>
              <a:tailEnd len="sm" w="sm" type="none"/>
            </a:ln>
          </p:spPr>
        </p:cxnSp>
        <p:cxnSp>
          <p:nvCxnSpPr>
            <p:cNvPr id="479" name="Google Shape;479;p24"/>
            <p:cNvCxnSpPr/>
            <p:nvPr/>
          </p:nvCxnSpPr>
          <p:spPr>
            <a:xfrm>
              <a:off x="0" y="127000"/>
              <a:ext cx="24384000" cy="0"/>
            </a:xfrm>
            <a:prstGeom prst="straightConnector1">
              <a:avLst/>
            </a:prstGeom>
            <a:noFill/>
            <a:ln cap="flat" cmpd="sng" w="254000">
              <a:solidFill>
                <a:srgbClr val="981D13"/>
              </a:solidFill>
              <a:prstDash val="solid"/>
              <a:round/>
              <a:headEnd len="sm" w="sm" type="none"/>
              <a:tailEnd len="sm" w="sm" type="none"/>
            </a:ln>
          </p:spPr>
        </p:cxnSp>
      </p:grpSp>
      <p:grpSp>
        <p:nvGrpSpPr>
          <p:cNvPr id="480" name="Google Shape;480;p24"/>
          <p:cNvGrpSpPr/>
          <p:nvPr/>
        </p:nvGrpSpPr>
        <p:grpSpPr>
          <a:xfrm>
            <a:off x="531668" y="4963090"/>
            <a:ext cx="5501890" cy="5501890"/>
            <a:chOff x="0" y="0"/>
            <a:chExt cx="812800" cy="812800"/>
          </a:xfrm>
        </p:grpSpPr>
        <p:sp>
          <p:nvSpPr>
            <p:cNvPr id="481" name="Google Shape;48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3" name="Google Shape;483;p24"/>
          <p:cNvSpPr txBox="1"/>
          <p:nvPr/>
        </p:nvSpPr>
        <p:spPr>
          <a:xfrm>
            <a:off x="1934134" y="7966577"/>
            <a:ext cx="269695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ITEM 02</a:t>
            </a:r>
            <a:endParaRPr/>
          </a:p>
        </p:txBody>
      </p:sp>
      <p:sp>
        <p:nvSpPr>
          <p:cNvPr id="484" name="Google Shape;484;p24"/>
          <p:cNvSpPr txBox="1"/>
          <p:nvPr/>
        </p:nvSpPr>
        <p:spPr>
          <a:xfrm>
            <a:off x="2051626" y="8690651"/>
            <a:ext cx="2462100" cy="110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grpSp>
        <p:nvGrpSpPr>
          <p:cNvPr id="485" name="Google Shape;485;p24"/>
          <p:cNvGrpSpPr/>
          <p:nvPr/>
        </p:nvGrpSpPr>
        <p:grpSpPr>
          <a:xfrm>
            <a:off x="12440424" y="-177980"/>
            <a:ext cx="5501890" cy="5501890"/>
            <a:chOff x="0" y="0"/>
            <a:chExt cx="812800" cy="812800"/>
          </a:xfrm>
        </p:grpSpPr>
        <p:sp>
          <p:nvSpPr>
            <p:cNvPr id="486" name="Google Shape;486;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8" name="Google Shape;488;p24"/>
          <p:cNvSpPr txBox="1"/>
          <p:nvPr/>
        </p:nvSpPr>
        <p:spPr>
          <a:xfrm>
            <a:off x="13842890" y="2825507"/>
            <a:ext cx="269695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ITEM 03</a:t>
            </a:r>
            <a:endParaRPr/>
          </a:p>
        </p:txBody>
      </p:sp>
      <p:sp>
        <p:nvSpPr>
          <p:cNvPr id="489" name="Google Shape;489;p24"/>
          <p:cNvSpPr txBox="1"/>
          <p:nvPr/>
        </p:nvSpPr>
        <p:spPr>
          <a:xfrm>
            <a:off x="13960381" y="3549580"/>
            <a:ext cx="2462100" cy="110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grpSp>
        <p:nvGrpSpPr>
          <p:cNvPr id="490" name="Google Shape;490;p24"/>
          <p:cNvGrpSpPr/>
          <p:nvPr/>
        </p:nvGrpSpPr>
        <p:grpSpPr>
          <a:xfrm>
            <a:off x="12623255" y="4963090"/>
            <a:ext cx="5501890" cy="5501890"/>
            <a:chOff x="0" y="0"/>
            <a:chExt cx="812800" cy="812800"/>
          </a:xfrm>
        </p:grpSpPr>
        <p:sp>
          <p:nvSpPr>
            <p:cNvPr id="491" name="Google Shape;49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3" name="Google Shape;493;p24"/>
          <p:cNvSpPr txBox="1"/>
          <p:nvPr/>
        </p:nvSpPr>
        <p:spPr>
          <a:xfrm>
            <a:off x="14025721" y="7966577"/>
            <a:ext cx="2696958"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ITEM 04</a:t>
            </a:r>
            <a:endParaRPr/>
          </a:p>
        </p:txBody>
      </p:sp>
      <p:sp>
        <p:nvSpPr>
          <p:cNvPr id="494" name="Google Shape;494;p24"/>
          <p:cNvSpPr txBox="1"/>
          <p:nvPr/>
        </p:nvSpPr>
        <p:spPr>
          <a:xfrm>
            <a:off x="14143213" y="8690651"/>
            <a:ext cx="2462100" cy="110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Briefly elaborate on what you want to discuss. </a:t>
            </a:r>
            <a:endParaRPr/>
          </a:p>
        </p:txBody>
      </p:sp>
      <p:sp>
        <p:nvSpPr>
          <p:cNvPr id="495" name="Google Shape;495;p24"/>
          <p:cNvSpPr/>
          <p:nvPr/>
        </p:nvSpPr>
        <p:spPr>
          <a:xfrm>
            <a:off x="2321015" y="6084222"/>
            <a:ext cx="1863270" cy="1609399"/>
          </a:xfrm>
          <a:custGeom>
            <a:rect b="b" l="l" r="r" t="t"/>
            <a:pathLst>
              <a:path extrusionOk="0" h="1609399" w="1863270">
                <a:moveTo>
                  <a:pt x="0" y="0"/>
                </a:moveTo>
                <a:lnTo>
                  <a:pt x="1863270" y="0"/>
                </a:lnTo>
                <a:lnTo>
                  <a:pt x="1863270" y="1609399"/>
                </a:lnTo>
                <a:lnTo>
                  <a:pt x="0" y="1609399"/>
                </a:lnTo>
                <a:lnTo>
                  <a:pt x="0" y="0"/>
                </a:lnTo>
                <a:close/>
              </a:path>
            </a:pathLst>
          </a:custGeom>
          <a:blipFill rotWithShape="1">
            <a:blip r:embed="rId4">
              <a:alphaModFix/>
            </a:blip>
            <a:stretch>
              <a:fillRect b="0" l="0" r="0" t="0"/>
            </a:stretch>
          </a:blipFill>
          <a:ln>
            <a:noFill/>
          </a:ln>
        </p:spPr>
      </p:sp>
      <p:sp>
        <p:nvSpPr>
          <p:cNvPr id="496" name="Google Shape;496;p24"/>
          <p:cNvSpPr/>
          <p:nvPr/>
        </p:nvSpPr>
        <p:spPr>
          <a:xfrm>
            <a:off x="13916186" y="1028700"/>
            <a:ext cx="2550366" cy="1157228"/>
          </a:xfrm>
          <a:custGeom>
            <a:rect b="b" l="l" r="r" t="t"/>
            <a:pathLst>
              <a:path extrusionOk="0" h="1157228" w="2550366">
                <a:moveTo>
                  <a:pt x="0" y="0"/>
                </a:moveTo>
                <a:lnTo>
                  <a:pt x="2550365" y="0"/>
                </a:lnTo>
                <a:lnTo>
                  <a:pt x="2550365" y="1157228"/>
                </a:lnTo>
                <a:lnTo>
                  <a:pt x="0" y="1157228"/>
                </a:lnTo>
                <a:lnTo>
                  <a:pt x="0" y="0"/>
                </a:lnTo>
                <a:close/>
              </a:path>
            </a:pathLst>
          </a:custGeom>
          <a:blipFill rotWithShape="1">
            <a:blip r:embed="rId5">
              <a:alphaModFix/>
            </a:blip>
            <a:stretch>
              <a:fillRect b="0" l="0" r="0" t="0"/>
            </a:stretch>
          </a:blipFill>
          <a:ln>
            <a:noFill/>
          </a:ln>
        </p:spPr>
      </p:sp>
      <p:sp>
        <p:nvSpPr>
          <p:cNvPr id="497" name="Google Shape;497;p24"/>
          <p:cNvSpPr/>
          <p:nvPr/>
        </p:nvSpPr>
        <p:spPr>
          <a:xfrm>
            <a:off x="14260704" y="6056466"/>
            <a:ext cx="2461975" cy="1664911"/>
          </a:xfrm>
          <a:custGeom>
            <a:rect b="b" l="l" r="r" t="t"/>
            <a:pathLst>
              <a:path extrusionOk="0" h="1664911" w="2461975">
                <a:moveTo>
                  <a:pt x="0" y="0"/>
                </a:moveTo>
                <a:lnTo>
                  <a:pt x="2461975" y="0"/>
                </a:lnTo>
                <a:lnTo>
                  <a:pt x="2461975" y="1664911"/>
                </a:lnTo>
                <a:lnTo>
                  <a:pt x="0" y="166491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6358"/>
        </a:solidFill>
      </p:bgPr>
    </p:bg>
    <p:spTree>
      <p:nvGrpSpPr>
        <p:cNvPr id="501" name="Shape 501"/>
        <p:cNvGrpSpPr/>
        <p:nvPr/>
      </p:nvGrpSpPr>
      <p:grpSpPr>
        <a:xfrm>
          <a:off x="0" y="0"/>
          <a:ext cx="0" cy="0"/>
          <a:chOff x="0" y="0"/>
          <a:chExt cx="0" cy="0"/>
        </a:xfrm>
      </p:grpSpPr>
      <p:grpSp>
        <p:nvGrpSpPr>
          <p:cNvPr id="502" name="Google Shape;502;p25"/>
          <p:cNvGrpSpPr/>
          <p:nvPr/>
        </p:nvGrpSpPr>
        <p:grpSpPr>
          <a:xfrm>
            <a:off x="0" y="9753177"/>
            <a:ext cx="18288000" cy="533823"/>
            <a:chOff x="0" y="-38100"/>
            <a:chExt cx="4816593" cy="140595"/>
          </a:xfrm>
        </p:grpSpPr>
        <p:sp>
          <p:nvSpPr>
            <p:cNvPr id="503" name="Google Shape;503;p25"/>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504" name="Google Shape;504;p25"/>
            <p:cNvSpPr txBox="1"/>
            <p:nvPr/>
          </p:nvSpPr>
          <p:spPr>
            <a:xfrm>
              <a:off x="0" y="-38100"/>
              <a:ext cx="4816593" cy="14059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5" name="Google Shape;505;p25"/>
          <p:cNvGrpSpPr/>
          <p:nvPr/>
        </p:nvGrpSpPr>
        <p:grpSpPr>
          <a:xfrm>
            <a:off x="0" y="-144661"/>
            <a:ext cx="18288000" cy="533823"/>
            <a:chOff x="0" y="-38100"/>
            <a:chExt cx="4816593" cy="140595"/>
          </a:xfrm>
        </p:grpSpPr>
        <p:sp>
          <p:nvSpPr>
            <p:cNvPr id="506" name="Google Shape;506;p25"/>
            <p:cNvSpPr/>
            <p:nvPr/>
          </p:nvSpPr>
          <p:spPr>
            <a:xfrm>
              <a:off x="0" y="0"/>
              <a:ext cx="4816592" cy="102495"/>
            </a:xfrm>
            <a:custGeom>
              <a:rect b="b" l="l" r="r" t="t"/>
              <a:pathLst>
                <a:path extrusionOk="0" h="102495" w="4816592">
                  <a:moveTo>
                    <a:pt x="0" y="0"/>
                  </a:moveTo>
                  <a:lnTo>
                    <a:pt x="4816592" y="0"/>
                  </a:lnTo>
                  <a:lnTo>
                    <a:pt x="4816592" y="102495"/>
                  </a:lnTo>
                  <a:lnTo>
                    <a:pt x="0" y="102495"/>
                  </a:lnTo>
                  <a:close/>
                </a:path>
              </a:pathLst>
            </a:custGeom>
            <a:solidFill>
              <a:srgbClr val="981D13"/>
            </a:solidFill>
            <a:ln>
              <a:noFill/>
            </a:ln>
          </p:spPr>
        </p:sp>
        <p:sp>
          <p:nvSpPr>
            <p:cNvPr id="507" name="Google Shape;507;p25"/>
            <p:cNvSpPr txBox="1"/>
            <p:nvPr/>
          </p:nvSpPr>
          <p:spPr>
            <a:xfrm>
              <a:off x="0" y="-38100"/>
              <a:ext cx="4816593" cy="14059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8" name="Google Shape;508;p25"/>
          <p:cNvSpPr txBox="1"/>
          <p:nvPr/>
        </p:nvSpPr>
        <p:spPr>
          <a:xfrm>
            <a:off x="9996856" y="2806824"/>
            <a:ext cx="7772700" cy="270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799" u="none" cap="none" strike="noStrike">
                <a:solidFill>
                  <a:srgbClr val="FFFFFF"/>
                </a:solidFill>
                <a:latin typeface="Amiko"/>
                <a:ea typeface="Amiko"/>
                <a:cs typeface="Amiko"/>
                <a:sym typeface="Amiko"/>
              </a:rPr>
              <a:t>SECTION TITLE HERE</a:t>
            </a:r>
            <a:endParaRPr b="1">
              <a:latin typeface="Amiko"/>
              <a:ea typeface="Amiko"/>
              <a:cs typeface="Amiko"/>
              <a:sym typeface="Amiko"/>
            </a:endParaRPr>
          </a:p>
        </p:txBody>
      </p:sp>
      <p:sp>
        <p:nvSpPr>
          <p:cNvPr id="509" name="Google Shape;509;p25"/>
          <p:cNvSpPr txBox="1"/>
          <p:nvPr/>
        </p:nvSpPr>
        <p:spPr>
          <a:xfrm>
            <a:off x="9996856" y="5956236"/>
            <a:ext cx="6614700" cy="12534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pic>
        <p:nvPicPr>
          <p:cNvPr id="510" name="Google Shape;510;p25"/>
          <p:cNvPicPr preferRelativeResize="0"/>
          <p:nvPr/>
        </p:nvPicPr>
        <p:blipFill>
          <a:blip r:embed="rId3">
            <a:alphaModFix/>
          </a:blip>
          <a:stretch>
            <a:fillRect/>
          </a:stretch>
        </p:blipFill>
        <p:spPr>
          <a:xfrm>
            <a:off x="633825" y="128675"/>
            <a:ext cx="10132299" cy="10158326"/>
          </a:xfrm>
          <a:prstGeom prst="rect">
            <a:avLst/>
          </a:prstGeom>
          <a:noFill/>
          <a:ln>
            <a:noFill/>
          </a:ln>
        </p:spPr>
      </p:pic>
      <p:grpSp>
        <p:nvGrpSpPr>
          <p:cNvPr id="511" name="Google Shape;511;p25"/>
          <p:cNvGrpSpPr/>
          <p:nvPr/>
        </p:nvGrpSpPr>
        <p:grpSpPr>
          <a:xfrm>
            <a:off x="1028700" y="1092255"/>
            <a:ext cx="1985018" cy="1985018"/>
            <a:chOff x="0" y="0"/>
            <a:chExt cx="812800" cy="812800"/>
          </a:xfrm>
        </p:grpSpPr>
        <p:sp>
          <p:nvSpPr>
            <p:cNvPr id="512" name="Google Shape;51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38100">
              <a:solidFill>
                <a:srgbClr val="981D13"/>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4" name="Google Shape;514;p25"/>
          <p:cNvSpPr txBox="1"/>
          <p:nvPr/>
        </p:nvSpPr>
        <p:spPr>
          <a:xfrm>
            <a:off x="1384505" y="1532632"/>
            <a:ext cx="1273500" cy="9849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6399" u="none" cap="none" strike="noStrike">
                <a:solidFill>
                  <a:srgbClr val="981D13"/>
                </a:solidFill>
                <a:latin typeface="Roboto"/>
                <a:ea typeface="Roboto"/>
                <a:cs typeface="Roboto"/>
                <a:sym typeface="Roboto"/>
              </a:rPr>
              <a:t>01.</a:t>
            </a:r>
            <a:endParaRPr/>
          </a:p>
        </p:txBody>
      </p:sp>
      <p:sp>
        <p:nvSpPr>
          <p:cNvPr id="515" name="Google Shape;515;p25"/>
          <p:cNvSpPr txBox="1"/>
          <p:nvPr>
            <p:ph idx="1" type="body"/>
          </p:nvPr>
        </p:nvSpPr>
        <p:spPr>
          <a:xfrm>
            <a:off x="1128863" y="1418763"/>
            <a:ext cx="1784700" cy="1332000"/>
          </a:xfrm>
          <a:prstGeom prst="rect">
            <a:avLst/>
          </a:prstGeom>
        </p:spPr>
        <p:txBody>
          <a:bodyPr anchorCtr="0" anchor="t" bIns="0" lIns="0" spcFirstLastPara="1" rIns="0" wrap="square" tIns="0">
            <a:noAutofit/>
          </a:bodyPr>
          <a:lstStyle/>
          <a:p>
            <a:pPr indent="0" lvl="0" marL="0" rtl="0" algn="ctr">
              <a:spcBef>
                <a:spcPts val="640"/>
              </a:spcBef>
              <a:spcAft>
                <a:spcPts val="0"/>
              </a:spcAft>
              <a:buNone/>
            </a:pPr>
            <a:r>
              <a:t/>
            </a:r>
            <a:endParaRPr/>
          </a:p>
        </p:txBody>
      </p:sp>
      <p:sp>
        <p:nvSpPr>
          <p:cNvPr id="516" name="Google Shape;516;p25"/>
          <p:cNvSpPr txBox="1"/>
          <p:nvPr>
            <p:ph type="title"/>
          </p:nvPr>
        </p:nvSpPr>
        <p:spPr>
          <a:xfrm>
            <a:off x="9996850" y="1767025"/>
            <a:ext cx="7547700" cy="388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7" name="Google Shape;517;p25"/>
          <p:cNvSpPr txBox="1"/>
          <p:nvPr>
            <p:ph idx="2" type="body"/>
          </p:nvPr>
        </p:nvSpPr>
        <p:spPr>
          <a:xfrm>
            <a:off x="9996850" y="6228550"/>
            <a:ext cx="7854900" cy="2497500"/>
          </a:xfrm>
          <a:prstGeom prst="rect">
            <a:avLst/>
          </a:prstGeom>
        </p:spPr>
        <p:txBody>
          <a:bodyPr anchorCtr="0" anchor="t" bIns="0" lIns="0" spcFirstLastPara="1" rIns="0" wrap="square" tIns="0">
            <a:noAutofit/>
          </a:bodyPr>
          <a:lstStyle/>
          <a:p>
            <a:pPr indent="0" lvl="0" marL="0" rtl="0" algn="l">
              <a:spcBef>
                <a:spcPts val="64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0C2"/>
        </a:solidFill>
      </p:bgPr>
    </p:bg>
    <p:spTree>
      <p:nvGrpSpPr>
        <p:cNvPr id="521" name="Shape 521"/>
        <p:cNvGrpSpPr/>
        <p:nvPr/>
      </p:nvGrpSpPr>
      <p:grpSpPr>
        <a:xfrm>
          <a:off x="0" y="0"/>
          <a:ext cx="0" cy="0"/>
          <a:chOff x="0" y="0"/>
          <a:chExt cx="0" cy="0"/>
        </a:xfrm>
      </p:grpSpPr>
      <p:grpSp>
        <p:nvGrpSpPr>
          <p:cNvPr id="522" name="Google Shape;522;p26"/>
          <p:cNvGrpSpPr/>
          <p:nvPr/>
        </p:nvGrpSpPr>
        <p:grpSpPr>
          <a:xfrm>
            <a:off x="0" y="-144661"/>
            <a:ext cx="18288000" cy="6483818"/>
            <a:chOff x="0" y="-38100"/>
            <a:chExt cx="4816593" cy="1707672"/>
          </a:xfrm>
        </p:grpSpPr>
        <p:sp>
          <p:nvSpPr>
            <p:cNvPr id="523" name="Google Shape;523;p26"/>
            <p:cNvSpPr/>
            <p:nvPr/>
          </p:nvSpPr>
          <p:spPr>
            <a:xfrm>
              <a:off x="0" y="0"/>
              <a:ext cx="4816592" cy="1669572"/>
            </a:xfrm>
            <a:custGeom>
              <a:rect b="b" l="l" r="r" t="t"/>
              <a:pathLst>
                <a:path extrusionOk="0" h="1669572" w="4816592">
                  <a:moveTo>
                    <a:pt x="0" y="0"/>
                  </a:moveTo>
                  <a:lnTo>
                    <a:pt x="4816592" y="0"/>
                  </a:lnTo>
                  <a:lnTo>
                    <a:pt x="4816592" y="1669572"/>
                  </a:lnTo>
                  <a:lnTo>
                    <a:pt x="0" y="1669572"/>
                  </a:lnTo>
                  <a:close/>
                </a:path>
              </a:pathLst>
            </a:custGeom>
            <a:solidFill>
              <a:srgbClr val="FFFFFF"/>
            </a:solidFill>
            <a:ln>
              <a:noFill/>
            </a:ln>
          </p:spPr>
        </p:sp>
        <p:sp>
          <p:nvSpPr>
            <p:cNvPr id="524" name="Google Shape;524;p26"/>
            <p:cNvSpPr txBox="1"/>
            <p:nvPr/>
          </p:nvSpPr>
          <p:spPr>
            <a:xfrm>
              <a:off x="0" y="-38100"/>
              <a:ext cx="4816593" cy="17076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25" name="Google Shape;525;p26"/>
          <p:cNvCxnSpPr/>
          <p:nvPr/>
        </p:nvCxnSpPr>
        <p:spPr>
          <a:xfrm>
            <a:off x="0" y="6320107"/>
            <a:ext cx="19233087" cy="0"/>
          </a:xfrm>
          <a:prstGeom prst="straightConnector1">
            <a:avLst/>
          </a:prstGeom>
          <a:noFill/>
          <a:ln cap="flat" cmpd="sng" w="38100">
            <a:solidFill>
              <a:srgbClr val="981D13"/>
            </a:solidFill>
            <a:prstDash val="lgDash"/>
            <a:round/>
            <a:headEnd len="sm" w="sm" type="none"/>
            <a:tailEnd len="sm" w="sm" type="none"/>
          </a:ln>
        </p:spPr>
      </p:cxnSp>
      <p:sp>
        <p:nvSpPr>
          <p:cNvPr id="526" name="Google Shape;526;p26"/>
          <p:cNvSpPr txBox="1"/>
          <p:nvPr/>
        </p:nvSpPr>
        <p:spPr>
          <a:xfrm>
            <a:off x="4300393" y="6835873"/>
            <a:ext cx="2379726"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STEP 02</a:t>
            </a:r>
            <a:endParaRPr/>
          </a:p>
        </p:txBody>
      </p:sp>
      <p:grpSp>
        <p:nvGrpSpPr>
          <p:cNvPr id="527" name="Google Shape;527;p26"/>
          <p:cNvGrpSpPr/>
          <p:nvPr/>
        </p:nvGrpSpPr>
        <p:grpSpPr>
          <a:xfrm>
            <a:off x="5376532" y="6225432"/>
            <a:ext cx="227449" cy="227449"/>
            <a:chOff x="0" y="0"/>
            <a:chExt cx="812800" cy="812800"/>
          </a:xfrm>
        </p:grpSpPr>
        <p:sp>
          <p:nvSpPr>
            <p:cNvPr id="528" name="Google Shape;52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1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0" name="Google Shape;530;p26"/>
          <p:cNvSpPr txBox="1"/>
          <p:nvPr/>
        </p:nvSpPr>
        <p:spPr>
          <a:xfrm>
            <a:off x="7844863" y="6835873"/>
            <a:ext cx="2379726"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STEP 03</a:t>
            </a:r>
            <a:endParaRPr/>
          </a:p>
        </p:txBody>
      </p:sp>
      <p:grpSp>
        <p:nvGrpSpPr>
          <p:cNvPr id="531" name="Google Shape;531;p26"/>
          <p:cNvGrpSpPr/>
          <p:nvPr/>
        </p:nvGrpSpPr>
        <p:grpSpPr>
          <a:xfrm>
            <a:off x="8921002" y="6225432"/>
            <a:ext cx="227449" cy="227449"/>
            <a:chOff x="0" y="0"/>
            <a:chExt cx="812800" cy="812800"/>
          </a:xfrm>
        </p:grpSpPr>
        <p:sp>
          <p:nvSpPr>
            <p:cNvPr id="532" name="Google Shape;532;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1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4" name="Google Shape;534;p26"/>
          <p:cNvSpPr txBox="1"/>
          <p:nvPr/>
        </p:nvSpPr>
        <p:spPr>
          <a:xfrm>
            <a:off x="751472" y="6835873"/>
            <a:ext cx="2379726"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STEP 01</a:t>
            </a:r>
            <a:endParaRPr/>
          </a:p>
        </p:txBody>
      </p:sp>
      <p:grpSp>
        <p:nvGrpSpPr>
          <p:cNvPr id="535" name="Google Shape;535;p26"/>
          <p:cNvGrpSpPr/>
          <p:nvPr/>
        </p:nvGrpSpPr>
        <p:grpSpPr>
          <a:xfrm>
            <a:off x="1827611" y="6225432"/>
            <a:ext cx="227449" cy="227449"/>
            <a:chOff x="0" y="0"/>
            <a:chExt cx="812800" cy="812800"/>
          </a:xfrm>
        </p:grpSpPr>
        <p:sp>
          <p:nvSpPr>
            <p:cNvPr id="536" name="Google Shape;536;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1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8" name="Google Shape;538;p26"/>
          <p:cNvSpPr txBox="1"/>
          <p:nvPr/>
        </p:nvSpPr>
        <p:spPr>
          <a:xfrm>
            <a:off x="11420786" y="6835873"/>
            <a:ext cx="2379726"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STEP 04</a:t>
            </a:r>
            <a:endParaRPr/>
          </a:p>
        </p:txBody>
      </p:sp>
      <p:grpSp>
        <p:nvGrpSpPr>
          <p:cNvPr id="539" name="Google Shape;539;p26"/>
          <p:cNvGrpSpPr/>
          <p:nvPr/>
        </p:nvGrpSpPr>
        <p:grpSpPr>
          <a:xfrm>
            <a:off x="12496925" y="6225432"/>
            <a:ext cx="227449" cy="227449"/>
            <a:chOff x="0" y="0"/>
            <a:chExt cx="812800" cy="812800"/>
          </a:xfrm>
        </p:grpSpPr>
        <p:sp>
          <p:nvSpPr>
            <p:cNvPr id="540" name="Google Shape;540;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1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2" name="Google Shape;542;p26"/>
          <p:cNvSpPr txBox="1"/>
          <p:nvPr/>
        </p:nvSpPr>
        <p:spPr>
          <a:xfrm>
            <a:off x="15047528" y="6835873"/>
            <a:ext cx="2379726" cy="5568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Roboto"/>
                <a:ea typeface="Roboto"/>
                <a:cs typeface="Roboto"/>
                <a:sym typeface="Roboto"/>
              </a:rPr>
              <a:t>STEP 05</a:t>
            </a:r>
            <a:endParaRPr/>
          </a:p>
        </p:txBody>
      </p:sp>
      <p:grpSp>
        <p:nvGrpSpPr>
          <p:cNvPr id="543" name="Google Shape;543;p26"/>
          <p:cNvGrpSpPr/>
          <p:nvPr/>
        </p:nvGrpSpPr>
        <p:grpSpPr>
          <a:xfrm>
            <a:off x="16123667" y="6225432"/>
            <a:ext cx="227449" cy="227449"/>
            <a:chOff x="0" y="0"/>
            <a:chExt cx="812800" cy="812800"/>
          </a:xfrm>
        </p:grpSpPr>
        <p:sp>
          <p:nvSpPr>
            <p:cNvPr id="544" name="Google Shape;54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1D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6" name="Google Shape;546;p26"/>
          <p:cNvSpPr txBox="1"/>
          <p:nvPr/>
        </p:nvSpPr>
        <p:spPr>
          <a:xfrm>
            <a:off x="536709" y="7745192"/>
            <a:ext cx="2809253" cy="18516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Proin sed mattis diam, non efficitur sem. Phasellus diam erat, lacinia non turpis non, finibus luctus erat. </a:t>
            </a:r>
            <a:endParaRPr/>
          </a:p>
        </p:txBody>
      </p:sp>
      <p:sp>
        <p:nvSpPr>
          <p:cNvPr id="547" name="Google Shape;547;p26"/>
          <p:cNvSpPr txBox="1"/>
          <p:nvPr/>
        </p:nvSpPr>
        <p:spPr>
          <a:xfrm>
            <a:off x="4085630" y="7745192"/>
            <a:ext cx="2809253" cy="18516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Proin sed mattis diam, non efficitur sem. Phasellus diam erat, lacinia non turpis non, finibus luctus erat. </a:t>
            </a:r>
            <a:endParaRPr/>
          </a:p>
        </p:txBody>
      </p:sp>
      <p:sp>
        <p:nvSpPr>
          <p:cNvPr id="548" name="Google Shape;548;p26"/>
          <p:cNvSpPr txBox="1"/>
          <p:nvPr/>
        </p:nvSpPr>
        <p:spPr>
          <a:xfrm>
            <a:off x="7630100" y="7745192"/>
            <a:ext cx="2809253" cy="18516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Proin sed mattis diam, non efficitur sem. Phasellus diam erat, lacinia non turpis non, finibus luctus erat. </a:t>
            </a:r>
            <a:endParaRPr/>
          </a:p>
        </p:txBody>
      </p:sp>
      <p:sp>
        <p:nvSpPr>
          <p:cNvPr id="549" name="Google Shape;549;p26"/>
          <p:cNvSpPr txBox="1"/>
          <p:nvPr/>
        </p:nvSpPr>
        <p:spPr>
          <a:xfrm>
            <a:off x="11206023" y="7745192"/>
            <a:ext cx="2809253" cy="18516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Proin sed mattis diam, non efficitur sem. Phasellus diam erat, lacinia non turpis non, finibus luctus erat. </a:t>
            </a:r>
            <a:endParaRPr/>
          </a:p>
        </p:txBody>
      </p:sp>
      <p:sp>
        <p:nvSpPr>
          <p:cNvPr id="550" name="Google Shape;550;p26"/>
          <p:cNvSpPr txBox="1"/>
          <p:nvPr/>
        </p:nvSpPr>
        <p:spPr>
          <a:xfrm>
            <a:off x="14832765" y="7745192"/>
            <a:ext cx="2809253" cy="18516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Proin sed mattis diam, non efficitur sem. Phasellus diam erat, lacinia non turpis non, finibus luctus erat. </a:t>
            </a:r>
            <a:endParaRPr/>
          </a:p>
        </p:txBody>
      </p:sp>
      <p:sp>
        <p:nvSpPr>
          <p:cNvPr id="551" name="Google Shape;551;p26"/>
          <p:cNvSpPr txBox="1"/>
          <p:nvPr/>
        </p:nvSpPr>
        <p:spPr>
          <a:xfrm>
            <a:off x="1028700" y="1077068"/>
            <a:ext cx="7304700" cy="2803500"/>
          </a:xfrm>
          <a:prstGeom prst="rect">
            <a:avLst/>
          </a:prstGeom>
          <a:noFill/>
          <a:ln>
            <a:noFill/>
          </a:ln>
        </p:spPr>
        <p:txBody>
          <a:bodyPr anchorCtr="0" anchor="t" bIns="0" lIns="0" spcFirstLastPara="1" rIns="0" wrap="square" tIns="0">
            <a:spAutoFit/>
          </a:bodyPr>
          <a:lstStyle/>
          <a:p>
            <a:pPr indent="0" lvl="0" marL="0" marR="0" rtl="0" algn="l">
              <a:lnSpc>
                <a:spcPct val="107000"/>
              </a:lnSpc>
              <a:spcBef>
                <a:spcPts val="0"/>
              </a:spcBef>
              <a:spcAft>
                <a:spcPts val="0"/>
              </a:spcAft>
              <a:buNone/>
            </a:pPr>
            <a:r>
              <a:rPr b="1" i="0" lang="en-US" sz="8799" u="none" cap="none" strike="noStrike">
                <a:solidFill>
                  <a:srgbClr val="981D13"/>
                </a:solidFill>
                <a:latin typeface="Amiko"/>
                <a:ea typeface="Amiko"/>
                <a:cs typeface="Amiko"/>
                <a:sym typeface="Amiko"/>
              </a:rPr>
              <a:t>WHAT TO DO WHEN...</a:t>
            </a:r>
            <a:endParaRPr b="1">
              <a:latin typeface="Amiko"/>
              <a:ea typeface="Amiko"/>
              <a:cs typeface="Amiko"/>
              <a:sym typeface="Amiko"/>
            </a:endParaRPr>
          </a:p>
        </p:txBody>
      </p:sp>
      <p:sp>
        <p:nvSpPr>
          <p:cNvPr id="552" name="Google Shape;552;p26"/>
          <p:cNvSpPr txBox="1"/>
          <p:nvPr/>
        </p:nvSpPr>
        <p:spPr>
          <a:xfrm>
            <a:off x="1028700" y="4034790"/>
            <a:ext cx="4719176" cy="1108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Integer vulputate vel ipsum ac fringilla.</a:t>
            </a:r>
            <a:endParaRPr/>
          </a:p>
        </p:txBody>
      </p:sp>
      <p:pic>
        <p:nvPicPr>
          <p:cNvPr id="553" name="Google Shape;553;p26"/>
          <p:cNvPicPr preferRelativeResize="0"/>
          <p:nvPr/>
        </p:nvPicPr>
        <p:blipFill>
          <a:blip r:embed="rId3">
            <a:alphaModFix/>
          </a:blip>
          <a:stretch>
            <a:fillRect/>
          </a:stretch>
        </p:blipFill>
        <p:spPr>
          <a:xfrm>
            <a:off x="7844875" y="-188800"/>
            <a:ext cx="9924125" cy="63366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