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Cormorant Garamond"/>
      <p:regular r:id="rId20"/>
      <p:bold r:id="rId21"/>
      <p:italic r:id="rId22"/>
      <p:boldItalic r:id="rId23"/>
    </p:embeddedFont>
    <p:embeddedFont>
      <p:font typeface="Cormorant Garamond SemiBold"/>
      <p:regular r:id="rId24"/>
      <p:bold r:id="rId25"/>
      <p:italic r:id="rId26"/>
      <p:boldItalic r:id="rId27"/>
    </p:embeddedFont>
    <p:embeddedFont>
      <p:font typeface="Inter Light"/>
      <p:regular r:id="rId28"/>
      <p:bold r:id="rId29"/>
      <p:italic r:id="rId30"/>
      <p:boldItalic r:id="rId31"/>
    </p:embeddedFont>
    <p:embeddedFont>
      <p:font typeface="Inter SemiBold"/>
      <p:regular r:id="rId32"/>
      <p:bold r:id="rId33"/>
      <p:italic r:id="rId34"/>
      <p:boldItalic r:id="rId35"/>
    </p:embeddedFont>
    <p:embeddedFont>
      <p:font typeface="Inter Thin"/>
      <p:regular r:id="rId36"/>
      <p:bold r:id="rId37"/>
      <p:italic r:id="rId38"/>
      <p:boldItalic r:id="rId39"/>
    </p:embeddedFont>
    <p:embeddedFont>
      <p:font typeface="Inter"/>
      <p:bold r:id="rId40"/>
      <p:boldItalic r:id="rId41"/>
    </p:embeddedFont>
    <p:embeddedFont>
      <p:font typeface="Inter Medium"/>
      <p:regular r:id="rId42"/>
      <p:bold r:id="rId43"/>
      <p:italic r:id="rId44"/>
      <p:boldItalic r:id="rId45"/>
    </p:embeddedFont>
    <p:embeddedFont>
      <p:font typeface="Inter ExtraLight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bold.fntdata"/><Relationship Id="rId42" Type="http://schemas.openxmlformats.org/officeDocument/2006/relationships/font" Target="fonts/InterMedium-regular.fntdata"/><Relationship Id="rId41" Type="http://schemas.openxmlformats.org/officeDocument/2006/relationships/font" Target="fonts/Inter-boldItalic.fntdata"/><Relationship Id="rId44" Type="http://schemas.openxmlformats.org/officeDocument/2006/relationships/font" Target="fonts/InterMedium-italic.fntdata"/><Relationship Id="rId43" Type="http://schemas.openxmlformats.org/officeDocument/2006/relationships/font" Target="fonts/InterMedium-bold.fntdata"/><Relationship Id="rId46" Type="http://schemas.openxmlformats.org/officeDocument/2006/relationships/font" Target="fonts/InterExtraLight-regular.fntdata"/><Relationship Id="rId45" Type="http://schemas.openxmlformats.org/officeDocument/2006/relationships/font" Target="fonts/Inter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InterExtraLight-italic.fntdata"/><Relationship Id="rId47" Type="http://schemas.openxmlformats.org/officeDocument/2006/relationships/font" Target="fonts/InterExtraLight-bold.fntdata"/><Relationship Id="rId49" Type="http://schemas.openxmlformats.org/officeDocument/2006/relationships/font" Target="fonts/InterExtra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Light-boldItalic.fntdata"/><Relationship Id="rId30" Type="http://schemas.openxmlformats.org/officeDocument/2006/relationships/font" Target="fonts/InterLight-italic.fntdata"/><Relationship Id="rId33" Type="http://schemas.openxmlformats.org/officeDocument/2006/relationships/font" Target="fonts/InterSemiBold-bold.fntdata"/><Relationship Id="rId32" Type="http://schemas.openxmlformats.org/officeDocument/2006/relationships/font" Target="fonts/InterSemiBold-regular.fntdata"/><Relationship Id="rId35" Type="http://schemas.openxmlformats.org/officeDocument/2006/relationships/font" Target="fonts/InterSemiBold-boldItalic.fntdata"/><Relationship Id="rId34" Type="http://schemas.openxmlformats.org/officeDocument/2006/relationships/font" Target="fonts/InterSemiBold-italic.fntdata"/><Relationship Id="rId37" Type="http://schemas.openxmlformats.org/officeDocument/2006/relationships/font" Target="fonts/InterThin-bold.fntdata"/><Relationship Id="rId36" Type="http://schemas.openxmlformats.org/officeDocument/2006/relationships/font" Target="fonts/InterThin-regular.fntdata"/><Relationship Id="rId39" Type="http://schemas.openxmlformats.org/officeDocument/2006/relationships/font" Target="fonts/InterThin-boldItalic.fntdata"/><Relationship Id="rId38" Type="http://schemas.openxmlformats.org/officeDocument/2006/relationships/font" Target="fonts/InterThin-italic.fntdata"/><Relationship Id="rId20" Type="http://schemas.openxmlformats.org/officeDocument/2006/relationships/font" Target="fonts/CormorantGaramond-regular.fntdata"/><Relationship Id="rId22" Type="http://schemas.openxmlformats.org/officeDocument/2006/relationships/font" Target="fonts/CormorantGaramond-italic.fntdata"/><Relationship Id="rId21" Type="http://schemas.openxmlformats.org/officeDocument/2006/relationships/font" Target="fonts/CormorantGaramond-bold.fntdata"/><Relationship Id="rId24" Type="http://schemas.openxmlformats.org/officeDocument/2006/relationships/font" Target="fonts/CormorantGaramondSemiBold-regular.fntdata"/><Relationship Id="rId23" Type="http://schemas.openxmlformats.org/officeDocument/2006/relationships/font" Target="fonts/CormorantGaramond-boldItalic.fntdata"/><Relationship Id="rId26" Type="http://schemas.openxmlformats.org/officeDocument/2006/relationships/font" Target="fonts/CormorantGaramondSemiBold-italic.fntdata"/><Relationship Id="rId25" Type="http://schemas.openxmlformats.org/officeDocument/2006/relationships/font" Target="fonts/CormorantGaramondSemiBold-bold.fntdata"/><Relationship Id="rId28" Type="http://schemas.openxmlformats.org/officeDocument/2006/relationships/font" Target="fonts/InterLight-regular.fntdata"/><Relationship Id="rId27" Type="http://schemas.openxmlformats.org/officeDocument/2006/relationships/font" Target="fonts/CormorantGaramondSemiBold-boldItalic.fntdata"/><Relationship Id="rId29" Type="http://schemas.openxmlformats.org/officeDocument/2006/relationships/font" Target="fonts/Inter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332C1D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>
            <p:ph idx="2" type="pic"/>
          </p:nvPr>
        </p:nvSpPr>
        <p:spPr>
          <a:xfrm>
            <a:off x="0" y="-12000"/>
            <a:ext cx="18288000" cy="10311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" name="Google Shape;17;p3"/>
          <p:cNvGrpSpPr/>
          <p:nvPr/>
        </p:nvGrpSpPr>
        <p:grpSpPr>
          <a:xfrm>
            <a:off x="8049176" y="1016725"/>
            <a:ext cx="2742002" cy="667700"/>
            <a:chOff x="0" y="0"/>
            <a:chExt cx="3656003" cy="890267"/>
          </a:xfrm>
        </p:grpSpPr>
        <p:sp>
          <p:nvSpPr>
            <p:cNvPr id="18" name="Google Shape;18;p3"/>
            <p:cNvSpPr/>
            <p:nvPr/>
          </p:nvSpPr>
          <p:spPr>
            <a:xfrm rot="5400000">
              <a:off x="29988" y="-29988"/>
              <a:ext cx="856311" cy="916287"/>
            </a:xfrm>
            <a:custGeom>
              <a:rect b="b" l="l" r="r" t="t"/>
              <a:pathLst>
                <a:path extrusionOk="0" h="916287" w="856311">
                  <a:moveTo>
                    <a:pt x="0" y="0"/>
                  </a:moveTo>
                  <a:lnTo>
                    <a:pt x="856311" y="0"/>
                  </a:lnTo>
                  <a:lnTo>
                    <a:pt x="856311" y="916287"/>
                  </a:lnTo>
                  <a:lnTo>
                    <a:pt x="0" y="9162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" name="Google Shape;19;p3"/>
            <p:cNvSpPr txBox="1"/>
            <p:nvPr/>
          </p:nvSpPr>
          <p:spPr>
            <a:xfrm>
              <a:off x="1043303" y="114467"/>
              <a:ext cx="2612700" cy="7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DFFA6"/>
                  </a:solidFill>
                  <a:latin typeface="Inter"/>
                  <a:ea typeface="Inter"/>
                  <a:cs typeface="Inter"/>
                  <a:sym typeface="Inter"/>
                </a:rPr>
                <a:t>WHOLE WELLNESS</a:t>
              </a:r>
              <a:endParaRPr/>
            </a:p>
          </p:txBody>
        </p:sp>
      </p:grpSp>
      <p:grpSp>
        <p:nvGrpSpPr>
          <p:cNvPr id="20" name="Google Shape;20;p3"/>
          <p:cNvGrpSpPr/>
          <p:nvPr/>
        </p:nvGrpSpPr>
        <p:grpSpPr>
          <a:xfrm>
            <a:off x="7365553" y="2660607"/>
            <a:ext cx="3576063" cy="1118030"/>
            <a:chOff x="0" y="-28552"/>
            <a:chExt cx="742045" cy="231995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742045" cy="203443"/>
            </a:xfrm>
            <a:custGeom>
              <a:rect b="b" l="l" r="r" t="t"/>
              <a:pathLst>
                <a:path extrusionOk="0" h="203443" w="742045">
                  <a:moveTo>
                    <a:pt x="371023" y="0"/>
                  </a:moveTo>
                  <a:cubicBezTo>
                    <a:pt x="166113" y="0"/>
                    <a:pt x="0" y="45542"/>
                    <a:pt x="0" y="101722"/>
                  </a:cubicBezTo>
                  <a:cubicBezTo>
                    <a:pt x="0" y="157901"/>
                    <a:pt x="166113" y="203443"/>
                    <a:pt x="371023" y="203443"/>
                  </a:cubicBezTo>
                  <a:cubicBezTo>
                    <a:pt x="575933" y="203443"/>
                    <a:pt x="742045" y="157901"/>
                    <a:pt x="742045" y="101722"/>
                  </a:cubicBezTo>
                  <a:cubicBezTo>
                    <a:pt x="742045" y="45542"/>
                    <a:pt x="575933" y="0"/>
                    <a:pt x="3710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FDFF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69567" y="-28552"/>
              <a:ext cx="603000" cy="2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2193300" y="4754825"/>
            <a:ext cx="139014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2000"/>
              <a:buFont typeface="Cormorant Garamond SemiBold"/>
              <a:buNone/>
              <a:defRPr i="1" sz="12000" u="none" cap="none" strike="noStrike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3" type="title"/>
          </p:nvPr>
        </p:nvSpPr>
        <p:spPr>
          <a:xfrm>
            <a:off x="2193300" y="8747675"/>
            <a:ext cx="13901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3000"/>
              <a:buFont typeface="Inter Thin"/>
              <a:buNone/>
              <a:defRPr i="0" sz="30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4" type="title"/>
          </p:nvPr>
        </p:nvSpPr>
        <p:spPr>
          <a:xfrm>
            <a:off x="8005188" y="3061700"/>
            <a:ext cx="22968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3000"/>
              <a:buFont typeface="Inter Thin"/>
              <a:buNone/>
              <a:defRPr i="0" sz="30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rgbClr val="332C1D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>
            <p:ph idx="2" type="pic"/>
          </p:nvPr>
        </p:nvSpPr>
        <p:spPr>
          <a:xfrm>
            <a:off x="0" y="-12000"/>
            <a:ext cx="18288000" cy="103110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2999800" y="1466250"/>
            <a:ext cx="12288600" cy="49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2000"/>
              <a:buFont typeface="Cormorant Garamond SemiBold"/>
              <a:buNone/>
              <a:defRPr i="1" sz="12000" u="none" cap="none" strike="noStrike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3" type="title"/>
          </p:nvPr>
        </p:nvSpPr>
        <p:spPr>
          <a:xfrm>
            <a:off x="2193300" y="8132625"/>
            <a:ext cx="13901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3000"/>
              <a:buFont typeface="Inter Thin"/>
              <a:buNone/>
              <a:defRPr i="0" sz="30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332C1D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1138950" y="1840200"/>
            <a:ext cx="7685100" cy="66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2000"/>
              <a:buFont typeface="Cormorant Garamond SemiBold"/>
              <a:buNone/>
              <a:defRPr i="1" sz="12000" u="none" cap="none" strike="noStrike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9481975" y="1621125"/>
            <a:ext cx="7337700" cy="6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spcBef>
                <a:spcPts val="64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indent="-387350" lvl="1" marL="914400" marR="0" algn="l">
              <a:spcBef>
                <a:spcPts val="56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2pPr>
            <a:lvl3pPr indent="-387350" lvl="2" marL="1371600" marR="0" algn="l">
              <a:spcBef>
                <a:spcPts val="48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3pPr>
            <a:lvl4pPr indent="-387350" lvl="3" marL="1828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4pPr>
            <a:lvl5pPr indent="-387350" lvl="4" marL="22860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»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5pPr>
            <a:lvl6pPr indent="-387350" lvl="5" marL="27432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6pPr>
            <a:lvl7pPr indent="-387350" lvl="6" marL="32004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7pPr>
            <a:lvl8pPr indent="-387350" lvl="7" marL="36576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8pPr>
            <a:lvl9pPr indent="-387350" lvl="8" marL="4114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1B312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17825" y="1687174"/>
            <a:ext cx="6948551" cy="69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>
            <p:ph type="title"/>
          </p:nvPr>
        </p:nvSpPr>
        <p:spPr>
          <a:xfrm>
            <a:off x="1138950" y="1144150"/>
            <a:ext cx="7685100" cy="2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2000"/>
              <a:buFont typeface="Cormorant Garamond SemiBold"/>
              <a:buNone/>
              <a:defRPr i="1" sz="12000" u="none" cap="none" strike="noStrike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1138950" y="5273675"/>
            <a:ext cx="7898400" cy="3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spcBef>
                <a:spcPts val="64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indent="-387350" lvl="1" marL="914400" marR="0" algn="l">
              <a:spcBef>
                <a:spcPts val="56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2pPr>
            <a:lvl3pPr indent="-387350" lvl="2" marL="1371600" marR="0" algn="l">
              <a:spcBef>
                <a:spcPts val="48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3pPr>
            <a:lvl4pPr indent="-387350" lvl="3" marL="1828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4pPr>
            <a:lvl5pPr indent="-387350" lvl="4" marL="22860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»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5pPr>
            <a:lvl6pPr indent="-387350" lvl="5" marL="27432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6pPr>
            <a:lvl7pPr indent="-387350" lvl="6" marL="32004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7pPr>
            <a:lvl8pPr indent="-387350" lvl="7" marL="36576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8pPr>
            <a:lvl9pPr indent="-387350" lvl="8" marL="4114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332C1D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1138950" y="861150"/>
            <a:ext cx="15944100" cy="25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2000"/>
              <a:buFont typeface="Cormorant Garamond SemiBold"/>
              <a:buNone/>
              <a:defRPr i="1" sz="12000" u="none" cap="none" strike="noStrike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1138950" y="6466125"/>
            <a:ext cx="4844700" cy="2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spcBef>
                <a:spcPts val="64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indent="-387350" lvl="1" marL="914400" marR="0" algn="l">
              <a:spcBef>
                <a:spcPts val="56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2pPr>
            <a:lvl3pPr indent="-387350" lvl="2" marL="1371600" marR="0" algn="l">
              <a:spcBef>
                <a:spcPts val="48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3pPr>
            <a:lvl4pPr indent="-387350" lvl="3" marL="1828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4pPr>
            <a:lvl5pPr indent="-387350" lvl="4" marL="22860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»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5pPr>
            <a:lvl6pPr indent="-387350" lvl="5" marL="27432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6pPr>
            <a:lvl7pPr indent="-387350" lvl="6" marL="32004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7pPr>
            <a:lvl8pPr indent="-387350" lvl="7" marL="36576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8pPr>
            <a:lvl9pPr indent="-387350" lvl="8" marL="4114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6688643" y="6466125"/>
            <a:ext cx="4844700" cy="2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»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12238347" y="6466125"/>
            <a:ext cx="4844700" cy="2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»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9pPr>
          </a:lstStyle>
          <a:p/>
        </p:txBody>
      </p:sp>
      <p:sp>
        <p:nvSpPr>
          <p:cNvPr id="42" name="Google Shape;42;p7"/>
          <p:cNvSpPr/>
          <p:nvPr>
            <p:ph idx="4" type="pic"/>
          </p:nvPr>
        </p:nvSpPr>
        <p:spPr>
          <a:xfrm>
            <a:off x="2136600" y="3177550"/>
            <a:ext cx="2849400" cy="28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" name="Google Shape;43;p7"/>
          <p:cNvSpPr/>
          <p:nvPr>
            <p:ph idx="5" type="pic"/>
          </p:nvPr>
        </p:nvSpPr>
        <p:spPr>
          <a:xfrm>
            <a:off x="7719300" y="3177550"/>
            <a:ext cx="2849400" cy="28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" name="Google Shape;44;p7"/>
          <p:cNvSpPr/>
          <p:nvPr>
            <p:ph idx="6" type="pic"/>
          </p:nvPr>
        </p:nvSpPr>
        <p:spPr>
          <a:xfrm>
            <a:off x="13236000" y="3177550"/>
            <a:ext cx="2849400" cy="2849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C44900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1138950" y="1144150"/>
            <a:ext cx="7685100" cy="2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2000"/>
              <a:buFont typeface="Cormorant Garamond SemiBold"/>
              <a:buNone/>
              <a:defRPr i="1" sz="12000" u="none" cap="none" strike="noStrike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FFA6"/>
              </a:buClr>
              <a:buSzPts val="1400"/>
              <a:buFont typeface="Cormorant Garamond SemiBold"/>
              <a:buNone/>
              <a:defRPr sz="1800">
                <a:solidFill>
                  <a:srgbClr val="FDFFA6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" type="body"/>
          </p:nvPr>
        </p:nvSpPr>
        <p:spPr>
          <a:xfrm>
            <a:off x="1138950" y="5273675"/>
            <a:ext cx="7898400" cy="3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algn="l">
              <a:spcBef>
                <a:spcPts val="64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indent="-387350" lvl="1" marL="914400" marR="0" algn="l">
              <a:spcBef>
                <a:spcPts val="56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2pPr>
            <a:lvl3pPr indent="-387350" lvl="2" marL="1371600" marR="0" algn="l">
              <a:spcBef>
                <a:spcPts val="48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3pPr>
            <a:lvl4pPr indent="-387350" lvl="3" marL="1828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4pPr>
            <a:lvl5pPr indent="-387350" lvl="4" marL="22860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»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5pPr>
            <a:lvl6pPr indent="-387350" lvl="5" marL="27432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6pPr>
            <a:lvl7pPr indent="-387350" lvl="6" marL="32004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7pPr>
            <a:lvl8pPr indent="-387350" lvl="7" marL="36576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8pPr>
            <a:lvl9pPr indent="-387350" lvl="8" marL="4114800" marR="0" algn="l">
              <a:spcBef>
                <a:spcPts val="400"/>
              </a:spcBef>
              <a:spcAft>
                <a:spcPts val="0"/>
              </a:spcAft>
              <a:buClr>
                <a:srgbClr val="FDFFA6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Garamond"/>
              <a:buNone/>
              <a:defRPr i="1" sz="80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8293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–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»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Thin"/>
              <a:buChar char="•"/>
              <a:defRPr i="0" sz="2500" u="none" cap="none" strike="noStrike">
                <a:solidFill>
                  <a:schemeClr val="dk1"/>
                </a:solidFill>
                <a:latin typeface="Inter Thin"/>
                <a:ea typeface="Inter Thin"/>
                <a:cs typeface="Inter Thin"/>
                <a:sym typeface="Inter Th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11" Type="http://schemas.openxmlformats.org/officeDocument/2006/relationships/image" Target="../media/image28.png"/><Relationship Id="rId10" Type="http://schemas.openxmlformats.org/officeDocument/2006/relationships/image" Target="../media/image32.png"/><Relationship Id="rId9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" y="0"/>
            <a:ext cx="18288000" cy="1028695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/>
          <p:nvPr/>
        </p:nvSpPr>
        <p:spPr>
          <a:xfrm>
            <a:off x="-112" y="-37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332C1D">
              <a:alpha val="64705"/>
            </a:srgbClr>
          </a:solidFill>
          <a:ln>
            <a:noFill/>
          </a:ln>
        </p:spPr>
      </p:sp>
      <p:grpSp>
        <p:nvGrpSpPr>
          <p:cNvPr id="54" name="Google Shape;54;p9"/>
          <p:cNvGrpSpPr/>
          <p:nvPr/>
        </p:nvGrpSpPr>
        <p:grpSpPr>
          <a:xfrm>
            <a:off x="8039576" y="1028700"/>
            <a:ext cx="2742003" cy="667701"/>
            <a:chOff x="0" y="0"/>
            <a:chExt cx="3656003" cy="890267"/>
          </a:xfrm>
        </p:grpSpPr>
        <p:sp>
          <p:nvSpPr>
            <p:cNvPr id="55" name="Google Shape;55;p9"/>
            <p:cNvSpPr/>
            <p:nvPr/>
          </p:nvSpPr>
          <p:spPr>
            <a:xfrm rot="5400000">
              <a:off x="29988" y="-29988"/>
              <a:ext cx="856311" cy="916287"/>
            </a:xfrm>
            <a:custGeom>
              <a:rect b="b" l="l" r="r" t="t"/>
              <a:pathLst>
                <a:path extrusionOk="0" h="916287" w="856311">
                  <a:moveTo>
                    <a:pt x="0" y="0"/>
                  </a:moveTo>
                  <a:lnTo>
                    <a:pt x="856311" y="0"/>
                  </a:lnTo>
                  <a:lnTo>
                    <a:pt x="856311" y="916287"/>
                  </a:lnTo>
                  <a:lnTo>
                    <a:pt x="0" y="9162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9"/>
            <p:cNvSpPr txBox="1"/>
            <p:nvPr/>
          </p:nvSpPr>
          <p:spPr>
            <a:xfrm>
              <a:off x="1043303" y="114467"/>
              <a:ext cx="2612700" cy="7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DFFA6"/>
                  </a:solidFill>
                  <a:latin typeface="Inter"/>
                  <a:ea typeface="Inter"/>
                  <a:cs typeface="Inter"/>
                  <a:sym typeface="Inter"/>
                </a:rPr>
                <a:t>WHOLE WELLNESS</a:t>
              </a:r>
              <a:endParaRPr/>
            </a:p>
          </p:txBody>
        </p:sp>
      </p:grpSp>
      <p:grpSp>
        <p:nvGrpSpPr>
          <p:cNvPr id="57" name="Google Shape;57;p9"/>
          <p:cNvGrpSpPr/>
          <p:nvPr/>
        </p:nvGrpSpPr>
        <p:grpSpPr>
          <a:xfrm>
            <a:off x="7355953" y="2672581"/>
            <a:ext cx="3576093" cy="1118040"/>
            <a:chOff x="0" y="-28552"/>
            <a:chExt cx="742045" cy="231995"/>
          </a:xfrm>
        </p:grpSpPr>
        <p:sp>
          <p:nvSpPr>
            <p:cNvPr id="58" name="Google Shape;58;p9"/>
            <p:cNvSpPr/>
            <p:nvPr/>
          </p:nvSpPr>
          <p:spPr>
            <a:xfrm>
              <a:off x="0" y="0"/>
              <a:ext cx="742045" cy="203443"/>
            </a:xfrm>
            <a:custGeom>
              <a:rect b="b" l="l" r="r" t="t"/>
              <a:pathLst>
                <a:path extrusionOk="0" h="203443" w="742045">
                  <a:moveTo>
                    <a:pt x="371023" y="0"/>
                  </a:moveTo>
                  <a:cubicBezTo>
                    <a:pt x="166113" y="0"/>
                    <a:pt x="0" y="45542"/>
                    <a:pt x="0" y="101722"/>
                  </a:cubicBezTo>
                  <a:cubicBezTo>
                    <a:pt x="0" y="157901"/>
                    <a:pt x="166113" y="203443"/>
                    <a:pt x="371023" y="203443"/>
                  </a:cubicBezTo>
                  <a:cubicBezTo>
                    <a:pt x="575933" y="203443"/>
                    <a:pt x="742045" y="157901"/>
                    <a:pt x="742045" y="101722"/>
                  </a:cubicBezTo>
                  <a:cubicBezTo>
                    <a:pt x="742045" y="45542"/>
                    <a:pt x="575933" y="0"/>
                    <a:pt x="3710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FDFF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9"/>
            <p:cNvSpPr txBox="1"/>
            <p:nvPr/>
          </p:nvSpPr>
          <p:spPr>
            <a:xfrm>
              <a:off x="69567" y="-28552"/>
              <a:ext cx="602912" cy="212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9"/>
          <p:cNvSpPr txBox="1"/>
          <p:nvPr/>
        </p:nvSpPr>
        <p:spPr>
          <a:xfrm>
            <a:off x="7714275" y="3168950"/>
            <a:ext cx="285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DFFA6"/>
                </a:solidFill>
                <a:latin typeface="Inter Medium"/>
                <a:ea typeface="Inter Medium"/>
                <a:cs typeface="Inter Medium"/>
                <a:sym typeface="Inter Medium"/>
              </a:rPr>
              <a:t>INTRODUCTION TO</a:t>
            </a:r>
            <a:endParaRPr/>
          </a:p>
        </p:txBody>
      </p:sp>
      <p:sp>
        <p:nvSpPr>
          <p:cNvPr id="61" name="Google Shape;61;p9"/>
          <p:cNvSpPr txBox="1"/>
          <p:nvPr/>
        </p:nvSpPr>
        <p:spPr>
          <a:xfrm>
            <a:off x="1953100" y="3994675"/>
            <a:ext cx="143817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5499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Psychology</a:t>
            </a:r>
            <a:endParaRPr/>
          </a:p>
        </p:txBody>
      </p:sp>
      <p:sp>
        <p:nvSpPr>
          <p:cNvPr id="62" name="Google Shape;62;p9"/>
          <p:cNvSpPr txBox="1"/>
          <p:nvPr/>
        </p:nvSpPr>
        <p:spPr>
          <a:xfrm>
            <a:off x="6951057" y="8515317"/>
            <a:ext cx="43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Light"/>
                <a:ea typeface="Inter Light"/>
                <a:cs typeface="Inter Light"/>
                <a:sym typeface="Inter Light"/>
              </a:rPr>
              <a:t>EXPLORING MIND, BRAIN, AND BEHAVIOR.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2C1D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9951447" y="1958698"/>
            <a:ext cx="1190809" cy="1283067"/>
          </a:xfrm>
          <a:custGeom>
            <a:rect b="b" l="l" r="r" t="t"/>
            <a:pathLst>
              <a:path extrusionOk="0" h="1283067" w="1190809">
                <a:moveTo>
                  <a:pt x="0" y="0"/>
                </a:moveTo>
                <a:lnTo>
                  <a:pt x="1190809" y="0"/>
                </a:lnTo>
                <a:lnTo>
                  <a:pt x="1190809" y="1283067"/>
                </a:lnTo>
                <a:lnTo>
                  <a:pt x="0" y="1283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8"/>
          <p:cNvSpPr/>
          <p:nvPr/>
        </p:nvSpPr>
        <p:spPr>
          <a:xfrm>
            <a:off x="9931747" y="7045235"/>
            <a:ext cx="1230210" cy="1283067"/>
          </a:xfrm>
          <a:custGeom>
            <a:rect b="b" l="l" r="r" t="t"/>
            <a:pathLst>
              <a:path extrusionOk="0" h="1283067" w="1230210">
                <a:moveTo>
                  <a:pt x="0" y="0"/>
                </a:moveTo>
                <a:lnTo>
                  <a:pt x="1230209" y="0"/>
                </a:lnTo>
                <a:lnTo>
                  <a:pt x="1230209" y="1283067"/>
                </a:lnTo>
                <a:lnTo>
                  <a:pt x="0" y="1283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8"/>
          <p:cNvSpPr/>
          <p:nvPr/>
        </p:nvSpPr>
        <p:spPr>
          <a:xfrm>
            <a:off x="9839068" y="4502645"/>
            <a:ext cx="1415568" cy="1283067"/>
          </a:xfrm>
          <a:custGeom>
            <a:rect b="b" l="l" r="r" t="t"/>
            <a:pathLst>
              <a:path extrusionOk="0" h="1283067" w="1415568">
                <a:moveTo>
                  <a:pt x="0" y="0"/>
                </a:moveTo>
                <a:lnTo>
                  <a:pt x="1415567" y="0"/>
                </a:lnTo>
                <a:lnTo>
                  <a:pt x="1415567" y="1283067"/>
                </a:lnTo>
                <a:lnTo>
                  <a:pt x="0" y="1283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8"/>
          <p:cNvSpPr txBox="1"/>
          <p:nvPr/>
        </p:nvSpPr>
        <p:spPr>
          <a:xfrm>
            <a:off x="1028700" y="4286250"/>
            <a:ext cx="7578396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50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Recap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11633886" y="2920718"/>
            <a:ext cx="49860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The scientific study of the human mind and behavior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05" name="Google Shape;205;p18"/>
          <p:cNvSpPr txBox="1"/>
          <p:nvPr/>
        </p:nvSpPr>
        <p:spPr>
          <a:xfrm>
            <a:off x="11633869" y="1814700"/>
            <a:ext cx="4308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6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Psychology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11633877" y="5464675"/>
            <a:ext cx="4135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Briefly explain the discussion point here.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07" name="Google Shape;207;p18"/>
          <p:cNvSpPr txBox="1"/>
          <p:nvPr/>
        </p:nvSpPr>
        <p:spPr>
          <a:xfrm>
            <a:off x="11633870" y="4358650"/>
            <a:ext cx="4986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6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Key point here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11633876" y="8007250"/>
            <a:ext cx="43086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Briefly explain the discussion point here.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11633872" y="6901250"/>
            <a:ext cx="4412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6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Key point here</a:t>
            </a:r>
            <a:endParaRPr/>
          </a:p>
        </p:txBody>
      </p:sp>
      <p:cxnSp>
        <p:nvCxnSpPr>
          <p:cNvPr id="210" name="Google Shape;210;p18"/>
          <p:cNvCxnSpPr/>
          <p:nvPr/>
        </p:nvCxnSpPr>
        <p:spPr>
          <a:xfrm rot="10800000">
            <a:off x="8621383" y="1028700"/>
            <a:ext cx="0" cy="8229600"/>
          </a:xfrm>
          <a:prstGeom prst="straightConnector1">
            <a:avLst/>
          </a:prstGeom>
          <a:noFill/>
          <a:ln cap="flat" cmpd="sng" w="28575">
            <a:solidFill>
              <a:srgbClr val="FDFFA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9"/>
          <p:cNvSpPr/>
          <p:nvPr/>
        </p:nvSpPr>
        <p:spPr>
          <a:xfrm>
            <a:off x="-1450" y="-850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332C1D">
              <a:alpha val="64705"/>
            </a:srgbClr>
          </a:solidFill>
          <a:ln>
            <a:noFill/>
          </a:ln>
        </p:spPr>
      </p:sp>
      <p:sp>
        <p:nvSpPr>
          <p:cNvPr id="217" name="Google Shape;217;p19"/>
          <p:cNvSpPr txBox="1"/>
          <p:nvPr/>
        </p:nvSpPr>
        <p:spPr>
          <a:xfrm>
            <a:off x="3132939" y="2540993"/>
            <a:ext cx="120222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800" u="none" cap="none" strike="noStrike">
                <a:solidFill>
                  <a:srgbClr val="FDFFA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“The greatest discovery of my generation is that a human being can alter his life by altering his attitudes of mind.”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218" name="Google Shape;218;p19"/>
          <p:cNvSpPr txBox="1"/>
          <p:nvPr/>
        </p:nvSpPr>
        <p:spPr>
          <a:xfrm>
            <a:off x="5947825" y="6923075"/>
            <a:ext cx="63924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2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— William James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3122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"/>
          <p:cNvSpPr txBox="1"/>
          <p:nvPr/>
        </p:nvSpPr>
        <p:spPr>
          <a:xfrm>
            <a:off x="1028700" y="3599321"/>
            <a:ext cx="938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hello@reallygreatsite.com</a:t>
            </a:r>
            <a:endParaRPr sz="1100"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24" name="Google Shape;224;p20"/>
          <p:cNvSpPr txBox="1"/>
          <p:nvPr/>
        </p:nvSpPr>
        <p:spPr>
          <a:xfrm>
            <a:off x="1028700" y="5201393"/>
            <a:ext cx="938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@reallygreatsite</a:t>
            </a:r>
            <a:endParaRPr sz="1100"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25" name="Google Shape;225;p20"/>
          <p:cNvSpPr txBox="1"/>
          <p:nvPr/>
        </p:nvSpPr>
        <p:spPr>
          <a:xfrm>
            <a:off x="1028700" y="6803465"/>
            <a:ext cx="938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123-456-7890</a:t>
            </a:r>
            <a:endParaRPr sz="1100"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26" name="Google Shape;226;p20"/>
          <p:cNvSpPr txBox="1"/>
          <p:nvPr/>
        </p:nvSpPr>
        <p:spPr>
          <a:xfrm>
            <a:off x="1028700" y="8405537"/>
            <a:ext cx="938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123 Anywhere St., Any City,ST 12345</a:t>
            </a:r>
            <a:endParaRPr sz="1100"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1028700" y="1200150"/>
            <a:ext cx="8115300" cy="12916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6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Get in touch</a:t>
            </a:r>
            <a:endParaRPr/>
          </a:p>
        </p:txBody>
      </p:sp>
      <p:sp>
        <p:nvSpPr>
          <p:cNvPr id="228" name="Google Shape;228;p20"/>
          <p:cNvSpPr txBox="1"/>
          <p:nvPr/>
        </p:nvSpPr>
        <p:spPr>
          <a:xfrm>
            <a:off x="1028700" y="2940208"/>
            <a:ext cx="6441642" cy="506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Email </a:t>
            </a:r>
            <a:endParaRPr/>
          </a:p>
        </p:txBody>
      </p:sp>
      <p:sp>
        <p:nvSpPr>
          <p:cNvPr id="229" name="Google Shape;229;p20"/>
          <p:cNvSpPr txBox="1"/>
          <p:nvPr/>
        </p:nvSpPr>
        <p:spPr>
          <a:xfrm>
            <a:off x="1028700" y="4542280"/>
            <a:ext cx="6441642" cy="506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Social media </a:t>
            </a:r>
            <a:endParaRPr/>
          </a:p>
        </p:txBody>
      </p:sp>
      <p:sp>
        <p:nvSpPr>
          <p:cNvPr id="230" name="Google Shape;230;p20"/>
          <p:cNvSpPr txBox="1"/>
          <p:nvPr/>
        </p:nvSpPr>
        <p:spPr>
          <a:xfrm>
            <a:off x="1028700" y="6144352"/>
            <a:ext cx="6441642" cy="506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Phone</a:t>
            </a:r>
            <a:endParaRPr/>
          </a:p>
        </p:txBody>
      </p:sp>
      <p:sp>
        <p:nvSpPr>
          <p:cNvPr id="231" name="Google Shape;231;p20"/>
          <p:cNvSpPr txBox="1"/>
          <p:nvPr/>
        </p:nvSpPr>
        <p:spPr>
          <a:xfrm>
            <a:off x="1028700" y="7746424"/>
            <a:ext cx="6441642" cy="506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Address</a:t>
            </a:r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4698" y="1419013"/>
            <a:ext cx="7574177" cy="69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2C1D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1"/>
          <p:cNvGrpSpPr/>
          <p:nvPr/>
        </p:nvGrpSpPr>
        <p:grpSpPr>
          <a:xfrm>
            <a:off x="714865" y="2300537"/>
            <a:ext cx="5097641" cy="7400322"/>
            <a:chOff x="0" y="0"/>
            <a:chExt cx="1342589" cy="1949056"/>
          </a:xfrm>
        </p:grpSpPr>
        <p:sp>
          <p:nvSpPr>
            <p:cNvPr id="238" name="Google Shape;238;p21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 txBox="1"/>
            <p:nvPr/>
          </p:nvSpPr>
          <p:spPr>
            <a:xfrm>
              <a:off x="0" y="0"/>
              <a:ext cx="1342589" cy="1949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1"/>
          <p:cNvGrpSpPr/>
          <p:nvPr/>
        </p:nvGrpSpPr>
        <p:grpSpPr>
          <a:xfrm>
            <a:off x="6060156" y="2300537"/>
            <a:ext cx="11512980" cy="7400322"/>
            <a:chOff x="0" y="0"/>
            <a:chExt cx="3032225" cy="1949056"/>
          </a:xfrm>
        </p:grpSpPr>
        <p:sp>
          <p:nvSpPr>
            <p:cNvPr id="241" name="Google Shape;241;p21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1"/>
            <p:cNvSpPr txBox="1"/>
            <p:nvPr/>
          </p:nvSpPr>
          <p:spPr>
            <a:xfrm>
              <a:off x="0" y="0"/>
              <a:ext cx="3032225" cy="1949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1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244" name="Google Shape;244;p21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Fonts</a:t>
              </a:r>
              <a:endParaRPr/>
            </a:p>
          </p:txBody>
        </p:sp>
      </p:grpSp>
      <p:grpSp>
        <p:nvGrpSpPr>
          <p:cNvPr id="246" name="Google Shape;246;p21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247" name="Google Shape;247;p2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1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Design Elements / Icons</a:t>
              </a:r>
              <a:endParaRPr/>
            </a:p>
          </p:txBody>
        </p:sp>
      </p:grpSp>
      <p:grpSp>
        <p:nvGrpSpPr>
          <p:cNvPr id="249" name="Google Shape;249;p21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250" name="Google Shape;250;p21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1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Colors</a:t>
              </a:r>
              <a:endParaRPr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53" name="Google Shape;253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A6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21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256" name="Google Shape;256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4900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21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259" name="Google Shape;25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2C1D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21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262" name="Google Shape;262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12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21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265" name="Google Shape;26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21"/>
          <p:cNvSpPr txBox="1"/>
          <p:nvPr/>
        </p:nvSpPr>
        <p:spPr>
          <a:xfrm>
            <a:off x="1173043" y="3663776"/>
            <a:ext cx="4181285" cy="5238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uses the following free fonts:</a:t>
            </a:r>
            <a:endParaRPr/>
          </a:p>
        </p:txBody>
      </p:sp>
      <p:sp>
        <p:nvSpPr>
          <p:cNvPr id="268" name="Google Shape;268;p21"/>
          <p:cNvSpPr txBox="1"/>
          <p:nvPr/>
        </p:nvSpPr>
        <p:spPr>
          <a:xfrm>
            <a:off x="1116102" y="6756554"/>
            <a:ext cx="4368067" cy="266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269" name="Google Shape;269;p21"/>
          <p:cNvSpPr txBox="1"/>
          <p:nvPr/>
        </p:nvSpPr>
        <p:spPr>
          <a:xfrm>
            <a:off x="1688417" y="4958110"/>
            <a:ext cx="3150536" cy="419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7" u="none" cap="none" strike="noStrik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Cormorant Garamond</a:t>
            </a:r>
            <a:endParaRPr/>
          </a:p>
        </p:txBody>
      </p:sp>
      <p:sp>
        <p:nvSpPr>
          <p:cNvPr id="270" name="Google Shape;270;p21"/>
          <p:cNvSpPr txBox="1"/>
          <p:nvPr/>
        </p:nvSpPr>
        <p:spPr>
          <a:xfrm>
            <a:off x="1523971" y="5956477"/>
            <a:ext cx="3479429" cy="323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Inter Regular, Semibold</a:t>
            </a:r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2319155" y="4670035"/>
            <a:ext cx="1889061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TITLES:</a:t>
            </a:r>
            <a:endParaRPr/>
          </a:p>
        </p:txBody>
      </p:sp>
      <p:sp>
        <p:nvSpPr>
          <p:cNvPr id="272" name="Google Shape;272;p21"/>
          <p:cNvSpPr txBox="1"/>
          <p:nvPr/>
        </p:nvSpPr>
        <p:spPr>
          <a:xfrm>
            <a:off x="2319155" y="5670727"/>
            <a:ext cx="1889061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BODY TEXT:</a:t>
            </a:r>
            <a:endParaRPr/>
          </a:p>
        </p:txBody>
      </p:sp>
      <p:sp>
        <p:nvSpPr>
          <p:cNvPr id="273" name="Google Shape;273;p21"/>
          <p:cNvSpPr txBox="1"/>
          <p:nvPr/>
        </p:nvSpPr>
        <p:spPr>
          <a:xfrm>
            <a:off x="1249355" y="9102167"/>
            <a:ext cx="725897" cy="17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#FDFFA6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2064714" y="9102167"/>
            <a:ext cx="725897" cy="17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#C44900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2943011" y="9102167"/>
            <a:ext cx="725897" cy="17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#332C1D</a:t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3819515" y="9102167"/>
            <a:ext cx="725897" cy="17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#1B3122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4696916" y="9102167"/>
            <a:ext cx="725897" cy="17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#000000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3800933" y="1652804"/>
            <a:ext cx="10686133" cy="323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DFFA6"/>
                </a:solidFill>
                <a:latin typeface="Inter"/>
                <a:ea typeface="Inter"/>
                <a:cs typeface="Inter"/>
                <a:sym typeface="Inter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79" name="Google Shape;279;p21"/>
          <p:cNvSpPr txBox="1"/>
          <p:nvPr/>
        </p:nvSpPr>
        <p:spPr>
          <a:xfrm>
            <a:off x="5469973" y="595666"/>
            <a:ext cx="7348055" cy="961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399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Resource Page</a:t>
            </a:r>
            <a:endParaRPr/>
          </a:p>
        </p:txBody>
      </p:sp>
      <p:sp>
        <p:nvSpPr>
          <p:cNvPr id="280" name="Google Shape;280;p21"/>
          <p:cNvSpPr/>
          <p:nvPr/>
        </p:nvSpPr>
        <p:spPr>
          <a:xfrm>
            <a:off x="7295468" y="4474919"/>
            <a:ext cx="1875827" cy="1412017"/>
          </a:xfrm>
          <a:custGeom>
            <a:rect b="b" l="l" r="r" t="t"/>
            <a:pathLst>
              <a:path extrusionOk="0" h="1412017" w="1875827">
                <a:moveTo>
                  <a:pt x="0" y="0"/>
                </a:moveTo>
                <a:lnTo>
                  <a:pt x="1875827" y="0"/>
                </a:lnTo>
                <a:lnTo>
                  <a:pt x="1875827" y="1412017"/>
                </a:lnTo>
                <a:lnTo>
                  <a:pt x="0" y="1412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1" name="Google Shape;281;p21"/>
          <p:cNvSpPr/>
          <p:nvPr/>
        </p:nvSpPr>
        <p:spPr>
          <a:xfrm>
            <a:off x="12393284" y="4474919"/>
            <a:ext cx="1766479" cy="1412017"/>
          </a:xfrm>
          <a:custGeom>
            <a:rect b="b" l="l" r="r" t="t"/>
            <a:pathLst>
              <a:path extrusionOk="0" h="1412017" w="1766479">
                <a:moveTo>
                  <a:pt x="0" y="0"/>
                </a:moveTo>
                <a:lnTo>
                  <a:pt x="1766479" y="0"/>
                </a:lnTo>
                <a:lnTo>
                  <a:pt x="1766479" y="1412017"/>
                </a:lnTo>
                <a:lnTo>
                  <a:pt x="0" y="1412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p21"/>
          <p:cNvSpPr/>
          <p:nvPr/>
        </p:nvSpPr>
        <p:spPr>
          <a:xfrm>
            <a:off x="13508527" y="6636686"/>
            <a:ext cx="1270516" cy="1412017"/>
          </a:xfrm>
          <a:custGeom>
            <a:rect b="b" l="l" r="r" t="t"/>
            <a:pathLst>
              <a:path extrusionOk="0" h="1412017" w="1270516">
                <a:moveTo>
                  <a:pt x="0" y="0"/>
                </a:moveTo>
                <a:lnTo>
                  <a:pt x="1270516" y="0"/>
                </a:lnTo>
                <a:lnTo>
                  <a:pt x="1270516" y="1412017"/>
                </a:lnTo>
                <a:lnTo>
                  <a:pt x="0" y="1412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1"/>
          <p:cNvSpPr/>
          <p:nvPr/>
        </p:nvSpPr>
        <p:spPr>
          <a:xfrm>
            <a:off x="9616363" y="4474919"/>
            <a:ext cx="2331854" cy="1412017"/>
          </a:xfrm>
          <a:custGeom>
            <a:rect b="b" l="l" r="r" t="t"/>
            <a:pathLst>
              <a:path extrusionOk="0" h="1412017" w="2331854">
                <a:moveTo>
                  <a:pt x="0" y="0"/>
                </a:moveTo>
                <a:lnTo>
                  <a:pt x="2331854" y="0"/>
                </a:lnTo>
                <a:lnTo>
                  <a:pt x="2331854" y="1412017"/>
                </a:lnTo>
                <a:lnTo>
                  <a:pt x="0" y="1412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1"/>
          <p:cNvSpPr/>
          <p:nvPr/>
        </p:nvSpPr>
        <p:spPr>
          <a:xfrm>
            <a:off x="11567814" y="6636686"/>
            <a:ext cx="1451182" cy="1412017"/>
          </a:xfrm>
          <a:custGeom>
            <a:rect b="b" l="l" r="r" t="t"/>
            <a:pathLst>
              <a:path extrusionOk="0" h="1412017" w="1451182">
                <a:moveTo>
                  <a:pt x="0" y="0"/>
                </a:moveTo>
                <a:lnTo>
                  <a:pt x="1451183" y="0"/>
                </a:lnTo>
                <a:lnTo>
                  <a:pt x="1451183" y="1412017"/>
                </a:lnTo>
                <a:lnTo>
                  <a:pt x="0" y="1412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1"/>
          <p:cNvSpPr/>
          <p:nvPr/>
        </p:nvSpPr>
        <p:spPr>
          <a:xfrm>
            <a:off x="15268574" y="6424309"/>
            <a:ext cx="1035969" cy="1836771"/>
          </a:xfrm>
          <a:custGeom>
            <a:rect b="b" l="l" r="r" t="t"/>
            <a:pathLst>
              <a:path extrusionOk="0" h="1836771" w="1035969">
                <a:moveTo>
                  <a:pt x="0" y="0"/>
                </a:moveTo>
                <a:lnTo>
                  <a:pt x="1035969" y="0"/>
                </a:lnTo>
                <a:lnTo>
                  <a:pt x="1035969" y="1836771"/>
                </a:lnTo>
                <a:lnTo>
                  <a:pt x="0" y="1836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1"/>
          <p:cNvSpPr/>
          <p:nvPr/>
        </p:nvSpPr>
        <p:spPr>
          <a:xfrm>
            <a:off x="14604831" y="4356827"/>
            <a:ext cx="1732992" cy="1648201"/>
          </a:xfrm>
          <a:custGeom>
            <a:rect b="b" l="l" r="r" t="t"/>
            <a:pathLst>
              <a:path extrusionOk="0" h="1648201" w="1732992">
                <a:moveTo>
                  <a:pt x="0" y="0"/>
                </a:moveTo>
                <a:lnTo>
                  <a:pt x="1732992" y="0"/>
                </a:lnTo>
                <a:lnTo>
                  <a:pt x="1732992" y="1648200"/>
                </a:lnTo>
                <a:lnTo>
                  <a:pt x="0" y="164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1"/>
          <p:cNvSpPr/>
          <p:nvPr/>
        </p:nvSpPr>
        <p:spPr>
          <a:xfrm>
            <a:off x="7309698" y="6656572"/>
            <a:ext cx="1827540" cy="1372244"/>
          </a:xfrm>
          <a:custGeom>
            <a:rect b="b" l="l" r="r" t="t"/>
            <a:pathLst>
              <a:path extrusionOk="0" h="1372244" w="1827540">
                <a:moveTo>
                  <a:pt x="0" y="0"/>
                </a:moveTo>
                <a:lnTo>
                  <a:pt x="1827540" y="0"/>
                </a:lnTo>
                <a:lnTo>
                  <a:pt x="1827540" y="1372245"/>
                </a:lnTo>
                <a:lnTo>
                  <a:pt x="0" y="1372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21"/>
          <p:cNvSpPr/>
          <p:nvPr/>
        </p:nvSpPr>
        <p:spPr>
          <a:xfrm>
            <a:off x="9626768" y="6518594"/>
            <a:ext cx="1451515" cy="1648201"/>
          </a:xfrm>
          <a:custGeom>
            <a:rect b="b" l="l" r="r" t="t"/>
            <a:pathLst>
              <a:path extrusionOk="0" h="1648201" w="1451515">
                <a:moveTo>
                  <a:pt x="0" y="0"/>
                </a:moveTo>
                <a:lnTo>
                  <a:pt x="1451516" y="0"/>
                </a:lnTo>
                <a:lnTo>
                  <a:pt x="1451516" y="1648201"/>
                </a:lnTo>
                <a:lnTo>
                  <a:pt x="0" y="1648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2C1D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2"/>
          <p:cNvGrpSpPr/>
          <p:nvPr/>
        </p:nvGrpSpPr>
        <p:grpSpPr>
          <a:xfrm>
            <a:off x="714865" y="593699"/>
            <a:ext cx="16858270" cy="9099602"/>
            <a:chOff x="0" y="0"/>
            <a:chExt cx="4440038" cy="2396603"/>
          </a:xfrm>
        </p:grpSpPr>
        <p:sp>
          <p:nvSpPr>
            <p:cNvPr id="294" name="Google Shape;294;p22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2"/>
            <p:cNvSpPr txBox="1"/>
            <p:nvPr/>
          </p:nvSpPr>
          <p:spPr>
            <a:xfrm>
              <a:off x="0" y="0"/>
              <a:ext cx="4440038" cy="23966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22"/>
          <p:cNvGrpSpPr/>
          <p:nvPr/>
        </p:nvGrpSpPr>
        <p:grpSpPr>
          <a:xfrm>
            <a:off x="2769560" y="3510168"/>
            <a:ext cx="6085241" cy="4271087"/>
            <a:chOff x="0" y="0"/>
            <a:chExt cx="1602697" cy="1124895"/>
          </a:xfrm>
        </p:grpSpPr>
        <p:sp>
          <p:nvSpPr>
            <p:cNvPr id="297" name="Google Shape;297;p22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2"/>
            <p:cNvSpPr txBox="1"/>
            <p:nvPr/>
          </p:nvSpPr>
          <p:spPr>
            <a:xfrm>
              <a:off x="0" y="0"/>
              <a:ext cx="1602697" cy="1124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22"/>
          <p:cNvGrpSpPr/>
          <p:nvPr/>
        </p:nvGrpSpPr>
        <p:grpSpPr>
          <a:xfrm>
            <a:off x="9433200" y="3510168"/>
            <a:ext cx="6085241" cy="4271087"/>
            <a:chOff x="0" y="0"/>
            <a:chExt cx="1602697" cy="1124895"/>
          </a:xfrm>
        </p:grpSpPr>
        <p:sp>
          <p:nvSpPr>
            <p:cNvPr id="300" name="Google Shape;300;p22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2"/>
            <p:cNvSpPr txBox="1"/>
            <p:nvPr/>
          </p:nvSpPr>
          <p:spPr>
            <a:xfrm>
              <a:off x="0" y="0"/>
              <a:ext cx="1602697" cy="1124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22"/>
          <p:cNvSpPr txBox="1"/>
          <p:nvPr/>
        </p:nvSpPr>
        <p:spPr>
          <a:xfrm>
            <a:off x="3377480" y="2553939"/>
            <a:ext cx="11533039" cy="314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03" name="Google Shape;303;p22"/>
          <p:cNvSpPr txBox="1"/>
          <p:nvPr/>
        </p:nvSpPr>
        <p:spPr>
          <a:xfrm>
            <a:off x="4028227" y="6408565"/>
            <a:ext cx="3567906" cy="314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this presentation template</a:t>
            </a:r>
            <a:endParaRPr/>
          </a:p>
        </p:txBody>
      </p:sp>
      <p:sp>
        <p:nvSpPr>
          <p:cNvPr id="304" name="Google Shape;304;p22"/>
          <p:cNvSpPr txBox="1"/>
          <p:nvPr/>
        </p:nvSpPr>
        <p:spPr>
          <a:xfrm>
            <a:off x="10152448" y="6408565"/>
            <a:ext cx="4646745" cy="314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the photos, graphics, and elements</a:t>
            </a:r>
            <a:endParaRPr/>
          </a:p>
        </p:txBody>
      </p:sp>
      <p:sp>
        <p:nvSpPr>
          <p:cNvPr id="305" name="Google Shape;305;p22"/>
          <p:cNvSpPr txBox="1"/>
          <p:nvPr/>
        </p:nvSpPr>
        <p:spPr>
          <a:xfrm>
            <a:off x="7108732" y="8409905"/>
            <a:ext cx="4070535" cy="495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32C1D"/>
                </a:solidFill>
                <a:latin typeface="Inter"/>
                <a:ea typeface="Inter"/>
                <a:cs typeface="Inter"/>
                <a:sym typeface="Inter"/>
              </a:rPr>
              <a:t>Happy designing!</a:t>
            </a:r>
            <a:endParaRPr/>
          </a:p>
        </p:txBody>
      </p:sp>
      <p:sp>
        <p:nvSpPr>
          <p:cNvPr id="306" name="Google Shape;306;p22"/>
          <p:cNvSpPr txBox="1"/>
          <p:nvPr/>
        </p:nvSpPr>
        <p:spPr>
          <a:xfrm>
            <a:off x="5469973" y="1391254"/>
            <a:ext cx="7348055" cy="961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399" u="none" cap="none" strike="noStrike">
                <a:solidFill>
                  <a:srgbClr val="332C1D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Credits</a:t>
            </a:r>
            <a:endParaRPr/>
          </a:p>
        </p:txBody>
      </p:sp>
      <p:sp>
        <p:nvSpPr>
          <p:cNvPr id="307" name="Google Shape;307;p22"/>
          <p:cNvSpPr txBox="1"/>
          <p:nvPr/>
        </p:nvSpPr>
        <p:spPr>
          <a:xfrm>
            <a:off x="10041120" y="4559042"/>
            <a:ext cx="4869399" cy="1381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332C1D"/>
                </a:solidFill>
                <a:latin typeface="Inter"/>
                <a:ea typeface="Inter"/>
                <a:cs typeface="Inter"/>
                <a:sym typeface="Inter"/>
              </a:rPr>
              <a:t>Pexels, Pixabay, &amp; Sketchify</a:t>
            </a:r>
            <a:endParaRPr/>
          </a:p>
        </p:txBody>
      </p:sp>
      <p:pic>
        <p:nvPicPr>
          <p:cNvPr id="308" name="Google Shape;3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475" y="4771279"/>
            <a:ext cx="4869399" cy="1220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2C1D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0"/>
          <p:cNvGrpSpPr/>
          <p:nvPr/>
        </p:nvGrpSpPr>
        <p:grpSpPr>
          <a:xfrm>
            <a:off x="12570887" y="968573"/>
            <a:ext cx="493498" cy="493498"/>
            <a:chOff x="0" y="0"/>
            <a:chExt cx="812800" cy="812800"/>
          </a:xfrm>
        </p:grpSpPr>
        <p:sp>
          <p:nvSpPr>
            <p:cNvPr id="68" name="Google Shape;6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10"/>
          <p:cNvGrpSpPr/>
          <p:nvPr/>
        </p:nvGrpSpPr>
        <p:grpSpPr>
          <a:xfrm>
            <a:off x="12570887" y="2727870"/>
            <a:ext cx="493498" cy="493498"/>
            <a:chOff x="0" y="0"/>
            <a:chExt cx="812800" cy="812800"/>
          </a:xfrm>
        </p:grpSpPr>
        <p:sp>
          <p:nvSpPr>
            <p:cNvPr id="71" name="Google Shape;7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10"/>
          <p:cNvGrpSpPr/>
          <p:nvPr/>
        </p:nvGrpSpPr>
        <p:grpSpPr>
          <a:xfrm>
            <a:off x="12570887" y="4487168"/>
            <a:ext cx="493498" cy="493498"/>
            <a:chOff x="0" y="0"/>
            <a:chExt cx="812800" cy="812800"/>
          </a:xfrm>
        </p:grpSpPr>
        <p:sp>
          <p:nvSpPr>
            <p:cNvPr id="74" name="Google Shape;7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10"/>
          <p:cNvGrpSpPr/>
          <p:nvPr/>
        </p:nvGrpSpPr>
        <p:grpSpPr>
          <a:xfrm>
            <a:off x="12570887" y="6246465"/>
            <a:ext cx="493498" cy="493498"/>
            <a:chOff x="0" y="0"/>
            <a:chExt cx="812800" cy="812800"/>
          </a:xfrm>
        </p:grpSpPr>
        <p:sp>
          <p:nvSpPr>
            <p:cNvPr id="77" name="Google Shape;7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10"/>
          <p:cNvGrpSpPr/>
          <p:nvPr/>
        </p:nvGrpSpPr>
        <p:grpSpPr>
          <a:xfrm>
            <a:off x="12570887" y="8005762"/>
            <a:ext cx="493498" cy="493498"/>
            <a:chOff x="0" y="0"/>
            <a:chExt cx="812800" cy="812800"/>
          </a:xfrm>
        </p:grpSpPr>
        <p:sp>
          <p:nvSpPr>
            <p:cNvPr id="80" name="Google Shape;8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0"/>
          <p:cNvSpPr txBox="1"/>
          <p:nvPr/>
        </p:nvSpPr>
        <p:spPr>
          <a:xfrm>
            <a:off x="10177825" y="1908700"/>
            <a:ext cx="5279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INTRODUCTION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" name="Google Shape;83;p10"/>
          <p:cNvSpPr txBox="1"/>
          <p:nvPr/>
        </p:nvSpPr>
        <p:spPr>
          <a:xfrm>
            <a:off x="12570875" y="2831749"/>
            <a:ext cx="493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2C1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</a:t>
            </a:r>
            <a:endParaRPr/>
          </a:p>
        </p:txBody>
      </p:sp>
      <p:sp>
        <p:nvSpPr>
          <p:cNvPr id="84" name="Google Shape;84;p10"/>
          <p:cNvSpPr txBox="1"/>
          <p:nvPr/>
        </p:nvSpPr>
        <p:spPr>
          <a:xfrm>
            <a:off x="10499581" y="3669044"/>
            <a:ext cx="4636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HISTORY OF PSYCHOLOGY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" name="Google Shape;85;p10"/>
          <p:cNvSpPr txBox="1"/>
          <p:nvPr/>
        </p:nvSpPr>
        <p:spPr>
          <a:xfrm>
            <a:off x="12570875" y="4599151"/>
            <a:ext cx="493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2C1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3</a:t>
            </a:r>
            <a:endParaRPr/>
          </a:p>
        </p:txBody>
      </p:sp>
      <p:sp>
        <p:nvSpPr>
          <p:cNvPr id="86" name="Google Shape;86;p10"/>
          <p:cNvSpPr txBox="1"/>
          <p:nvPr/>
        </p:nvSpPr>
        <p:spPr>
          <a:xfrm>
            <a:off x="10499581" y="5428341"/>
            <a:ext cx="4636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BRANCHES OF PSYCHOLOGY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7" name="Google Shape;87;p10"/>
          <p:cNvSpPr txBox="1"/>
          <p:nvPr/>
        </p:nvSpPr>
        <p:spPr>
          <a:xfrm>
            <a:off x="12570875" y="6350501"/>
            <a:ext cx="493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2C1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4</a:t>
            </a:r>
            <a:endParaRPr/>
          </a:p>
        </p:txBody>
      </p:sp>
      <p:sp>
        <p:nvSpPr>
          <p:cNvPr id="88" name="Google Shape;88;p10"/>
          <p:cNvSpPr txBox="1"/>
          <p:nvPr/>
        </p:nvSpPr>
        <p:spPr>
          <a:xfrm>
            <a:off x="10499581" y="7187638"/>
            <a:ext cx="4636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ASSESSMENT ACTIVITY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12570875" y="8125563"/>
            <a:ext cx="493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2C1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5</a:t>
            </a:r>
            <a:endParaRPr/>
          </a:p>
        </p:txBody>
      </p:sp>
      <p:sp>
        <p:nvSpPr>
          <p:cNvPr id="90" name="Google Shape;90;p10"/>
          <p:cNvSpPr txBox="1"/>
          <p:nvPr/>
        </p:nvSpPr>
        <p:spPr>
          <a:xfrm>
            <a:off x="12570875" y="1072448"/>
            <a:ext cx="493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2C1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</a:t>
            </a:r>
            <a:endParaRPr/>
          </a:p>
        </p:txBody>
      </p:sp>
      <p:sp>
        <p:nvSpPr>
          <p:cNvPr id="91" name="Google Shape;91;p10"/>
          <p:cNvSpPr txBox="1"/>
          <p:nvPr/>
        </p:nvSpPr>
        <p:spPr>
          <a:xfrm>
            <a:off x="10499581" y="8946935"/>
            <a:ext cx="4636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RECAP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2" name="Google Shape;92;p10"/>
          <p:cNvSpPr txBox="1"/>
          <p:nvPr/>
        </p:nvSpPr>
        <p:spPr>
          <a:xfrm>
            <a:off x="782802" y="4286250"/>
            <a:ext cx="7578396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50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Agenda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312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/>
        </p:nvSpPr>
        <p:spPr>
          <a:xfrm>
            <a:off x="1028700" y="2509775"/>
            <a:ext cx="9083100" cy="22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Introduction</a:t>
            </a:r>
            <a:endParaRPr sz="1200"/>
          </a:p>
        </p:txBody>
      </p:sp>
      <p:sp>
        <p:nvSpPr>
          <p:cNvPr id="98" name="Google Shape;98;p11"/>
          <p:cNvSpPr txBox="1"/>
          <p:nvPr/>
        </p:nvSpPr>
        <p:spPr>
          <a:xfrm>
            <a:off x="1028700" y="4891030"/>
            <a:ext cx="8115300" cy="29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Have you ever wondered why changing certain habits is extremely difficult, or why some songs can spark instant nostalgia? If your answer is yes, then you’re already thinking like a psychologist!</a:t>
            </a:r>
            <a:endParaRPr sz="1200">
              <a:latin typeface="Inter Thin"/>
              <a:ea typeface="Inter Thin"/>
              <a:cs typeface="Inter Thin"/>
              <a:sym typeface="Inter Thin"/>
            </a:endParaRPr>
          </a:p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299" u="none" cap="none" strike="noStrike">
              <a:solidFill>
                <a:srgbClr val="FDFFA6"/>
              </a:solidFill>
              <a:latin typeface="Inter Thin"/>
              <a:ea typeface="Inter Thin"/>
              <a:cs typeface="Inter Thin"/>
              <a:sym typeface="Inter Thin"/>
            </a:endParaRPr>
          </a:p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Today, we’ll learn how psychology is silently guiding us through everyday choices, every single day.</a:t>
            </a:r>
            <a:endParaRPr sz="1200">
              <a:latin typeface="Inter Thin"/>
              <a:ea typeface="Inter Thin"/>
              <a:cs typeface="Inter Thin"/>
              <a:sym typeface="Inter Thin"/>
            </a:endParaRPr>
          </a:p>
        </p:txBody>
      </p:sp>
      <p:pic>
        <p:nvPicPr>
          <p:cNvPr id="99" name="Google Shape;9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7825" y="1687174"/>
            <a:ext cx="6948551" cy="69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2C1D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/>
          <p:nvPr/>
        </p:nvSpPr>
        <p:spPr>
          <a:xfrm>
            <a:off x="1922823" y="3559808"/>
            <a:ext cx="1850818" cy="1393192"/>
          </a:xfrm>
          <a:custGeom>
            <a:rect b="b" l="l" r="r" t="t"/>
            <a:pathLst>
              <a:path extrusionOk="0" h="1393192" w="1850818">
                <a:moveTo>
                  <a:pt x="0" y="0"/>
                </a:moveTo>
                <a:lnTo>
                  <a:pt x="1850819" y="0"/>
                </a:lnTo>
                <a:lnTo>
                  <a:pt x="1850819" y="1393192"/>
                </a:lnTo>
                <a:lnTo>
                  <a:pt x="0" y="139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2"/>
          <p:cNvSpPr/>
          <p:nvPr/>
        </p:nvSpPr>
        <p:spPr>
          <a:xfrm>
            <a:off x="8272536" y="3559808"/>
            <a:ext cx="1742928" cy="1393192"/>
          </a:xfrm>
          <a:custGeom>
            <a:rect b="b" l="l" r="r" t="t"/>
            <a:pathLst>
              <a:path extrusionOk="0" h="1393192" w="1742928">
                <a:moveTo>
                  <a:pt x="0" y="0"/>
                </a:moveTo>
                <a:lnTo>
                  <a:pt x="1742928" y="0"/>
                </a:lnTo>
                <a:lnTo>
                  <a:pt x="1742928" y="1393192"/>
                </a:lnTo>
                <a:lnTo>
                  <a:pt x="0" y="139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2"/>
          <p:cNvSpPr/>
          <p:nvPr/>
        </p:nvSpPr>
        <p:spPr>
          <a:xfrm>
            <a:off x="14812978" y="3559808"/>
            <a:ext cx="1253578" cy="1393192"/>
          </a:xfrm>
          <a:custGeom>
            <a:rect b="b" l="l" r="r" t="t"/>
            <a:pathLst>
              <a:path extrusionOk="0" h="1393192" w="1253578">
                <a:moveTo>
                  <a:pt x="0" y="0"/>
                </a:moveTo>
                <a:lnTo>
                  <a:pt x="1253578" y="0"/>
                </a:lnTo>
                <a:lnTo>
                  <a:pt x="1253578" y="1393192"/>
                </a:lnTo>
                <a:lnTo>
                  <a:pt x="0" y="139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12"/>
          <p:cNvSpPr/>
          <p:nvPr/>
        </p:nvSpPr>
        <p:spPr>
          <a:xfrm>
            <a:off x="4845734" y="6645875"/>
            <a:ext cx="2300765" cy="1393192"/>
          </a:xfrm>
          <a:custGeom>
            <a:rect b="b" l="l" r="r" t="t"/>
            <a:pathLst>
              <a:path extrusionOk="0" h="1393192" w="2300765">
                <a:moveTo>
                  <a:pt x="0" y="0"/>
                </a:moveTo>
                <a:lnTo>
                  <a:pt x="2300765" y="0"/>
                </a:lnTo>
                <a:lnTo>
                  <a:pt x="2300765" y="1393192"/>
                </a:lnTo>
                <a:lnTo>
                  <a:pt x="0" y="139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2"/>
          <p:cNvSpPr/>
          <p:nvPr/>
        </p:nvSpPr>
        <p:spPr>
          <a:xfrm>
            <a:off x="11575966" y="6645875"/>
            <a:ext cx="1431835" cy="1393192"/>
          </a:xfrm>
          <a:custGeom>
            <a:rect b="b" l="l" r="r" t="t"/>
            <a:pathLst>
              <a:path extrusionOk="0" h="1393192" w="1431835">
                <a:moveTo>
                  <a:pt x="0" y="0"/>
                </a:moveTo>
                <a:lnTo>
                  <a:pt x="1431835" y="0"/>
                </a:lnTo>
                <a:lnTo>
                  <a:pt x="1431835" y="1393192"/>
                </a:lnTo>
                <a:lnTo>
                  <a:pt x="0" y="139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2"/>
          <p:cNvSpPr txBox="1"/>
          <p:nvPr/>
        </p:nvSpPr>
        <p:spPr>
          <a:xfrm>
            <a:off x="2807450" y="1092825"/>
            <a:ext cx="12673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Why it matters</a:t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1028700" y="5319550"/>
            <a:ext cx="36390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Improves mental health and wellbeing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11" name="Google Shape;111;p12"/>
          <p:cNvSpPr txBox="1"/>
          <p:nvPr/>
        </p:nvSpPr>
        <p:spPr>
          <a:xfrm>
            <a:off x="6824019" y="5319550"/>
            <a:ext cx="46401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Strengthens relationships and promotes community building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12" name="Google Shape;112;p12"/>
          <p:cNvSpPr txBox="1"/>
          <p:nvPr/>
        </p:nvSpPr>
        <p:spPr>
          <a:xfrm>
            <a:off x="4176584" y="8405617"/>
            <a:ext cx="36390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Your discussion point goes here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13" name="Google Shape;113;p12"/>
          <p:cNvSpPr txBox="1"/>
          <p:nvPr/>
        </p:nvSpPr>
        <p:spPr>
          <a:xfrm>
            <a:off x="10472351" y="8405617"/>
            <a:ext cx="36390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Your discussion point goes here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14" name="Google Shape;114;p12"/>
          <p:cNvSpPr txBox="1"/>
          <p:nvPr/>
        </p:nvSpPr>
        <p:spPr>
          <a:xfrm>
            <a:off x="13620235" y="5319550"/>
            <a:ext cx="36390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Your discussion point goes here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312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3"/>
          <p:cNvGrpSpPr/>
          <p:nvPr/>
        </p:nvGrpSpPr>
        <p:grpSpPr>
          <a:xfrm>
            <a:off x="1028700" y="5711037"/>
            <a:ext cx="17259300" cy="477903"/>
            <a:chOff x="0" y="-241102"/>
            <a:chExt cx="23012400" cy="637205"/>
          </a:xfrm>
        </p:grpSpPr>
        <p:cxnSp>
          <p:nvCxnSpPr>
            <p:cNvPr id="120" name="Google Shape;120;p13"/>
            <p:cNvCxnSpPr/>
            <p:nvPr/>
          </p:nvCxnSpPr>
          <p:spPr>
            <a:xfrm>
              <a:off x="0" y="212063"/>
              <a:ext cx="23012400" cy="0"/>
            </a:xfrm>
            <a:prstGeom prst="straightConnector1">
              <a:avLst/>
            </a:prstGeom>
            <a:noFill/>
            <a:ln cap="flat" cmpd="sng" w="38100">
              <a:solidFill>
                <a:srgbClr val="FDF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1" name="Google Shape;121;p13"/>
            <p:cNvGrpSpPr/>
            <p:nvPr/>
          </p:nvGrpSpPr>
          <p:grpSpPr>
            <a:xfrm>
              <a:off x="0" y="-213079"/>
              <a:ext cx="333633" cy="609182"/>
              <a:chOff x="0" y="-47625"/>
              <a:chExt cx="65903" cy="120332"/>
            </a:xfrm>
          </p:grpSpPr>
          <p:sp>
            <p:nvSpPr>
              <p:cNvPr id="122" name="Google Shape;122;p13"/>
              <p:cNvSpPr/>
              <p:nvPr/>
            </p:nvSpPr>
            <p:spPr>
              <a:xfrm>
                <a:off x="0" y="0"/>
                <a:ext cx="65903" cy="72707"/>
              </a:xfrm>
              <a:custGeom>
                <a:rect b="b" l="l" r="r" t="t"/>
                <a:pathLst>
                  <a:path extrusionOk="0" h="72707" w="65903">
                    <a:moveTo>
                      <a:pt x="0" y="0"/>
                    </a:moveTo>
                    <a:lnTo>
                      <a:pt x="65903" y="0"/>
                    </a:lnTo>
                    <a:lnTo>
                      <a:pt x="65903" y="72707"/>
                    </a:lnTo>
                    <a:lnTo>
                      <a:pt x="0" y="72707"/>
                    </a:lnTo>
                    <a:close/>
                  </a:path>
                </a:pathLst>
              </a:custGeom>
              <a:solidFill>
                <a:srgbClr val="FDFFA6"/>
              </a:solidFill>
              <a:ln>
                <a:noFill/>
              </a:ln>
            </p:spPr>
          </p:sp>
          <p:sp>
            <p:nvSpPr>
              <p:cNvPr id="123" name="Google Shape;123;p13"/>
              <p:cNvSpPr txBox="1"/>
              <p:nvPr/>
            </p:nvSpPr>
            <p:spPr>
              <a:xfrm>
                <a:off x="0" y="-47625"/>
                <a:ext cx="65903" cy="120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124;p13"/>
            <p:cNvGrpSpPr/>
            <p:nvPr/>
          </p:nvGrpSpPr>
          <p:grpSpPr>
            <a:xfrm>
              <a:off x="5546811" y="-241102"/>
              <a:ext cx="333633" cy="609182"/>
              <a:chOff x="0" y="-47625"/>
              <a:chExt cx="65903" cy="120332"/>
            </a:xfrm>
          </p:grpSpPr>
          <p:sp>
            <p:nvSpPr>
              <p:cNvPr id="125" name="Google Shape;125;p13"/>
              <p:cNvSpPr/>
              <p:nvPr/>
            </p:nvSpPr>
            <p:spPr>
              <a:xfrm>
                <a:off x="0" y="0"/>
                <a:ext cx="65903" cy="72707"/>
              </a:xfrm>
              <a:custGeom>
                <a:rect b="b" l="l" r="r" t="t"/>
                <a:pathLst>
                  <a:path extrusionOk="0" h="72707" w="65903">
                    <a:moveTo>
                      <a:pt x="0" y="0"/>
                    </a:moveTo>
                    <a:lnTo>
                      <a:pt x="65903" y="0"/>
                    </a:lnTo>
                    <a:lnTo>
                      <a:pt x="65903" y="72707"/>
                    </a:lnTo>
                    <a:lnTo>
                      <a:pt x="0" y="72707"/>
                    </a:lnTo>
                    <a:close/>
                  </a:path>
                </a:pathLst>
              </a:custGeom>
              <a:solidFill>
                <a:srgbClr val="FDFFA6"/>
              </a:solidFill>
              <a:ln>
                <a:noFill/>
              </a:ln>
            </p:spPr>
          </p:sp>
          <p:sp>
            <p:nvSpPr>
              <p:cNvPr id="126" name="Google Shape;126;p13"/>
              <p:cNvSpPr txBox="1"/>
              <p:nvPr/>
            </p:nvSpPr>
            <p:spPr>
              <a:xfrm>
                <a:off x="0" y="-47625"/>
                <a:ext cx="65903" cy="120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13"/>
            <p:cNvGrpSpPr/>
            <p:nvPr/>
          </p:nvGrpSpPr>
          <p:grpSpPr>
            <a:xfrm>
              <a:off x="11093621" y="-241102"/>
              <a:ext cx="333633" cy="609182"/>
              <a:chOff x="0" y="-47625"/>
              <a:chExt cx="65903" cy="120332"/>
            </a:xfrm>
          </p:grpSpPr>
          <p:sp>
            <p:nvSpPr>
              <p:cNvPr id="128" name="Google Shape;128;p13"/>
              <p:cNvSpPr/>
              <p:nvPr/>
            </p:nvSpPr>
            <p:spPr>
              <a:xfrm>
                <a:off x="0" y="0"/>
                <a:ext cx="65903" cy="72707"/>
              </a:xfrm>
              <a:custGeom>
                <a:rect b="b" l="l" r="r" t="t"/>
                <a:pathLst>
                  <a:path extrusionOk="0" h="72707" w="65903">
                    <a:moveTo>
                      <a:pt x="0" y="0"/>
                    </a:moveTo>
                    <a:lnTo>
                      <a:pt x="65903" y="0"/>
                    </a:lnTo>
                    <a:lnTo>
                      <a:pt x="65903" y="72707"/>
                    </a:lnTo>
                    <a:lnTo>
                      <a:pt x="0" y="72707"/>
                    </a:lnTo>
                    <a:close/>
                  </a:path>
                </a:pathLst>
              </a:custGeom>
              <a:solidFill>
                <a:srgbClr val="FDFFA6"/>
              </a:solidFill>
              <a:ln>
                <a:noFill/>
              </a:ln>
            </p:spPr>
          </p:sp>
          <p:sp>
            <p:nvSpPr>
              <p:cNvPr id="129" name="Google Shape;129;p13"/>
              <p:cNvSpPr txBox="1"/>
              <p:nvPr/>
            </p:nvSpPr>
            <p:spPr>
              <a:xfrm>
                <a:off x="0" y="-47625"/>
                <a:ext cx="65903" cy="120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" name="Google Shape;130;p13"/>
            <p:cNvGrpSpPr/>
            <p:nvPr/>
          </p:nvGrpSpPr>
          <p:grpSpPr>
            <a:xfrm>
              <a:off x="16640432" y="-213079"/>
              <a:ext cx="333633" cy="609182"/>
              <a:chOff x="0" y="-47625"/>
              <a:chExt cx="65903" cy="120332"/>
            </a:xfrm>
          </p:grpSpPr>
          <p:sp>
            <p:nvSpPr>
              <p:cNvPr id="131" name="Google Shape;131;p13"/>
              <p:cNvSpPr/>
              <p:nvPr/>
            </p:nvSpPr>
            <p:spPr>
              <a:xfrm>
                <a:off x="0" y="0"/>
                <a:ext cx="65903" cy="72707"/>
              </a:xfrm>
              <a:custGeom>
                <a:rect b="b" l="l" r="r" t="t"/>
                <a:pathLst>
                  <a:path extrusionOk="0" h="72707" w="65903">
                    <a:moveTo>
                      <a:pt x="0" y="0"/>
                    </a:moveTo>
                    <a:lnTo>
                      <a:pt x="65903" y="0"/>
                    </a:lnTo>
                    <a:lnTo>
                      <a:pt x="65903" y="72707"/>
                    </a:lnTo>
                    <a:lnTo>
                      <a:pt x="0" y="72707"/>
                    </a:lnTo>
                    <a:close/>
                  </a:path>
                </a:pathLst>
              </a:custGeom>
              <a:solidFill>
                <a:srgbClr val="FDFFA6"/>
              </a:solidFill>
              <a:ln>
                <a:noFill/>
              </a:ln>
            </p:spPr>
          </p:sp>
          <p:sp>
            <p:nvSpPr>
              <p:cNvPr id="132" name="Google Shape;132;p13"/>
              <p:cNvSpPr txBox="1"/>
              <p:nvPr/>
            </p:nvSpPr>
            <p:spPr>
              <a:xfrm>
                <a:off x="0" y="-47625"/>
                <a:ext cx="65903" cy="120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3" name="Google Shape;133;p13"/>
          <p:cNvSpPr/>
          <p:nvPr/>
        </p:nvSpPr>
        <p:spPr>
          <a:xfrm>
            <a:off x="13509024" y="3706321"/>
            <a:ext cx="827366" cy="1466919"/>
          </a:xfrm>
          <a:custGeom>
            <a:rect b="b" l="l" r="r" t="t"/>
            <a:pathLst>
              <a:path extrusionOk="0" h="1466919" w="827366">
                <a:moveTo>
                  <a:pt x="0" y="0"/>
                </a:moveTo>
                <a:lnTo>
                  <a:pt x="827366" y="0"/>
                </a:lnTo>
                <a:lnTo>
                  <a:pt x="827366" y="1466919"/>
                </a:lnTo>
                <a:lnTo>
                  <a:pt x="0" y="1466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3"/>
          <p:cNvSpPr/>
          <p:nvPr/>
        </p:nvSpPr>
        <p:spPr>
          <a:xfrm>
            <a:off x="9348916" y="3781621"/>
            <a:ext cx="1384037" cy="1316319"/>
          </a:xfrm>
          <a:custGeom>
            <a:rect b="b" l="l" r="r" t="t"/>
            <a:pathLst>
              <a:path extrusionOk="0" h="1316319" w="1384037">
                <a:moveTo>
                  <a:pt x="0" y="0"/>
                </a:moveTo>
                <a:lnTo>
                  <a:pt x="1384037" y="0"/>
                </a:lnTo>
                <a:lnTo>
                  <a:pt x="1384037" y="1316319"/>
                </a:lnTo>
                <a:lnTo>
                  <a:pt x="0" y="131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1028700" y="3891816"/>
            <a:ext cx="1459546" cy="1095929"/>
          </a:xfrm>
          <a:custGeom>
            <a:rect b="b" l="l" r="r" t="t"/>
            <a:pathLst>
              <a:path extrusionOk="0" h="1095929" w="1459546">
                <a:moveTo>
                  <a:pt x="0" y="0"/>
                </a:moveTo>
                <a:lnTo>
                  <a:pt x="1459546" y="0"/>
                </a:lnTo>
                <a:lnTo>
                  <a:pt x="1459546" y="1095929"/>
                </a:lnTo>
                <a:lnTo>
                  <a:pt x="0" y="1095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3"/>
          <p:cNvSpPr/>
          <p:nvPr/>
        </p:nvSpPr>
        <p:spPr>
          <a:xfrm>
            <a:off x="5188808" y="3781621"/>
            <a:ext cx="1159238" cy="1316319"/>
          </a:xfrm>
          <a:custGeom>
            <a:rect b="b" l="l" r="r" t="t"/>
            <a:pathLst>
              <a:path extrusionOk="0" h="1316319" w="1159238">
                <a:moveTo>
                  <a:pt x="0" y="0"/>
                </a:moveTo>
                <a:lnTo>
                  <a:pt x="1159238" y="0"/>
                </a:lnTo>
                <a:lnTo>
                  <a:pt x="1159238" y="1316319"/>
                </a:lnTo>
                <a:lnTo>
                  <a:pt x="0" y="131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3"/>
          <p:cNvSpPr txBox="1"/>
          <p:nvPr/>
        </p:nvSpPr>
        <p:spPr>
          <a:xfrm>
            <a:off x="1028700" y="1092825"/>
            <a:ext cx="14475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History of Psychology</a:t>
            </a: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1028700" y="7772515"/>
            <a:ext cx="3750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Greek philosophers begin studying how mind and behavior work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13509024" y="7772515"/>
            <a:ext cx="375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Briefly explain the discussion point here.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40" name="Google Shape;140;p13"/>
          <p:cNvSpPr txBox="1"/>
          <p:nvPr/>
        </p:nvSpPr>
        <p:spPr>
          <a:xfrm>
            <a:off x="5188808" y="7772515"/>
            <a:ext cx="3750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Wilhelm Wundt opens the first-ever experimental psychology laboratory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41" name="Google Shape;141;p13"/>
          <p:cNvSpPr txBox="1"/>
          <p:nvPr/>
        </p:nvSpPr>
        <p:spPr>
          <a:xfrm>
            <a:off x="9348916" y="7772515"/>
            <a:ext cx="375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Briefly explain the discussion point here.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42" name="Google Shape;142;p13"/>
          <p:cNvSpPr txBox="1"/>
          <p:nvPr/>
        </p:nvSpPr>
        <p:spPr>
          <a:xfrm>
            <a:off x="1028700" y="7017175"/>
            <a:ext cx="234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4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Roots</a:t>
            </a:r>
            <a:endParaRPr sz="1200"/>
          </a:p>
        </p:txBody>
      </p:sp>
      <p:sp>
        <p:nvSpPr>
          <p:cNvPr id="143" name="Google Shape;143;p13"/>
          <p:cNvSpPr txBox="1"/>
          <p:nvPr/>
        </p:nvSpPr>
        <p:spPr>
          <a:xfrm>
            <a:off x="5188799" y="7017175"/>
            <a:ext cx="416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4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Psychology as a science</a:t>
            </a:r>
            <a:endParaRPr sz="1200"/>
          </a:p>
        </p:txBody>
      </p:sp>
      <p:sp>
        <p:nvSpPr>
          <p:cNvPr id="144" name="Google Shape;144;p13"/>
          <p:cNvSpPr txBox="1"/>
          <p:nvPr/>
        </p:nvSpPr>
        <p:spPr>
          <a:xfrm>
            <a:off x="9348930" y="7017175"/>
            <a:ext cx="348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4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Item goes here</a:t>
            </a:r>
            <a:endParaRPr sz="1200"/>
          </a:p>
        </p:txBody>
      </p:sp>
      <p:sp>
        <p:nvSpPr>
          <p:cNvPr id="145" name="Google Shape;145;p13"/>
          <p:cNvSpPr txBox="1"/>
          <p:nvPr/>
        </p:nvSpPr>
        <p:spPr>
          <a:xfrm>
            <a:off x="13509025" y="7017175"/>
            <a:ext cx="325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4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Item goes here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2C1D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4"/>
          <p:cNvGrpSpPr/>
          <p:nvPr/>
        </p:nvGrpSpPr>
        <p:grpSpPr>
          <a:xfrm>
            <a:off x="2012607" y="3219641"/>
            <a:ext cx="3836773" cy="3836773"/>
            <a:chOff x="0" y="0"/>
            <a:chExt cx="812800" cy="812800"/>
          </a:xfrm>
        </p:grpSpPr>
        <p:sp>
          <p:nvSpPr>
            <p:cNvPr id="151" name="Google Shape;15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FDFF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4"/>
          <p:cNvGrpSpPr/>
          <p:nvPr/>
        </p:nvGrpSpPr>
        <p:grpSpPr>
          <a:xfrm>
            <a:off x="7444946" y="3219641"/>
            <a:ext cx="3836773" cy="3836773"/>
            <a:chOff x="0" y="0"/>
            <a:chExt cx="812800" cy="812800"/>
          </a:xfrm>
        </p:grpSpPr>
        <p:sp>
          <p:nvSpPr>
            <p:cNvPr id="154" name="Google Shape;15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FDFF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12881919" y="3219641"/>
            <a:ext cx="3836773" cy="3836773"/>
            <a:chOff x="0" y="0"/>
            <a:chExt cx="812800" cy="812800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FDFF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14"/>
          <p:cNvSpPr txBox="1"/>
          <p:nvPr/>
        </p:nvSpPr>
        <p:spPr>
          <a:xfrm>
            <a:off x="1826100" y="1092825"/>
            <a:ext cx="14635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Branches of Psychology</a:t>
            </a:r>
            <a:endParaRPr/>
          </a:p>
        </p:txBody>
      </p:sp>
      <p:sp>
        <p:nvSpPr>
          <p:cNvPr id="160" name="Google Shape;160;p14"/>
          <p:cNvSpPr txBox="1"/>
          <p:nvPr/>
        </p:nvSpPr>
        <p:spPr>
          <a:xfrm>
            <a:off x="1569308" y="8181601"/>
            <a:ext cx="4723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Integrates science and theory into the study and treatment of human disability and discomfort 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61" name="Google Shape;161;p14"/>
          <p:cNvSpPr txBox="1"/>
          <p:nvPr/>
        </p:nvSpPr>
        <p:spPr>
          <a:xfrm>
            <a:off x="7543800" y="8181601"/>
            <a:ext cx="36390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Briefly explain the discussion point here.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62" name="Google Shape;162;p14"/>
          <p:cNvSpPr txBox="1"/>
          <p:nvPr/>
        </p:nvSpPr>
        <p:spPr>
          <a:xfrm>
            <a:off x="12980773" y="8181601"/>
            <a:ext cx="36390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Briefly explain the discussion point here.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63" name="Google Shape;163;p14"/>
          <p:cNvSpPr txBox="1"/>
          <p:nvPr/>
        </p:nvSpPr>
        <p:spPr>
          <a:xfrm>
            <a:off x="982796" y="7360825"/>
            <a:ext cx="589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Clinical Psychology</a:t>
            </a:r>
            <a:endParaRPr/>
          </a:p>
        </p:txBody>
      </p:sp>
      <p:sp>
        <p:nvSpPr>
          <p:cNvPr id="164" name="Google Shape;164;p14"/>
          <p:cNvSpPr txBox="1"/>
          <p:nvPr/>
        </p:nvSpPr>
        <p:spPr>
          <a:xfrm>
            <a:off x="6940680" y="7360825"/>
            <a:ext cx="484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Item goes here</a:t>
            </a:r>
            <a:endParaRPr/>
          </a:p>
        </p:txBody>
      </p:sp>
      <p:sp>
        <p:nvSpPr>
          <p:cNvPr id="165" name="Google Shape;165;p14"/>
          <p:cNvSpPr txBox="1"/>
          <p:nvPr/>
        </p:nvSpPr>
        <p:spPr>
          <a:xfrm>
            <a:off x="12330494" y="7360825"/>
            <a:ext cx="4939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Item goes here</a:t>
            </a:r>
            <a:endParaRPr/>
          </a:p>
        </p:txBody>
      </p:sp>
      <p:pic>
        <p:nvPicPr>
          <p:cNvPr id="166" name="Google Shape;1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872" y="3482909"/>
            <a:ext cx="3310200" cy="331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0550" y="3488750"/>
            <a:ext cx="3310200" cy="332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8" name="Google Shape;1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45147" y="3476380"/>
            <a:ext cx="3310200" cy="3323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4900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"/>
          <p:cNvSpPr txBox="1"/>
          <p:nvPr/>
        </p:nvSpPr>
        <p:spPr>
          <a:xfrm>
            <a:off x="1028700" y="2962258"/>
            <a:ext cx="81153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50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Assessment Activity</a:t>
            </a:r>
            <a:endParaRPr/>
          </a:p>
        </p:txBody>
      </p:sp>
      <p:sp>
        <p:nvSpPr>
          <p:cNvPr id="174" name="Google Shape;174;p15"/>
          <p:cNvSpPr txBox="1"/>
          <p:nvPr/>
        </p:nvSpPr>
        <p:spPr>
          <a:xfrm>
            <a:off x="1028700" y="6581758"/>
            <a:ext cx="81153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Answer the questions that follow to assess your understanding of the lesson so far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pic>
        <p:nvPicPr>
          <p:cNvPr id="175" name="Google Shape;1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1275" y="988531"/>
            <a:ext cx="8115301" cy="777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4900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6"/>
          <p:cNvGrpSpPr/>
          <p:nvPr/>
        </p:nvGrpSpPr>
        <p:grpSpPr>
          <a:xfrm>
            <a:off x="1390135" y="3891454"/>
            <a:ext cx="7392430" cy="4045402"/>
            <a:chOff x="0" y="-47625"/>
            <a:chExt cx="1946977" cy="1065456"/>
          </a:xfrm>
        </p:grpSpPr>
        <p:sp>
          <p:nvSpPr>
            <p:cNvPr id="181" name="Google Shape;181;p16"/>
            <p:cNvSpPr/>
            <p:nvPr/>
          </p:nvSpPr>
          <p:spPr>
            <a:xfrm>
              <a:off x="0" y="0"/>
              <a:ext cx="1946977" cy="1017831"/>
            </a:xfrm>
            <a:custGeom>
              <a:rect b="b" l="l" r="r" t="t"/>
              <a:pathLst>
                <a:path extrusionOk="0" h="1017831" w="1946977">
                  <a:moveTo>
                    <a:pt x="31418" y="0"/>
                  </a:moveTo>
                  <a:lnTo>
                    <a:pt x="1915559" y="0"/>
                  </a:lnTo>
                  <a:cubicBezTo>
                    <a:pt x="1932911" y="0"/>
                    <a:pt x="1946977" y="14066"/>
                    <a:pt x="1946977" y="31418"/>
                  </a:cubicBezTo>
                  <a:lnTo>
                    <a:pt x="1946977" y="986412"/>
                  </a:lnTo>
                  <a:cubicBezTo>
                    <a:pt x="1946977" y="1003764"/>
                    <a:pt x="1932911" y="1017831"/>
                    <a:pt x="1915559" y="1017831"/>
                  </a:cubicBezTo>
                  <a:lnTo>
                    <a:pt x="31418" y="1017831"/>
                  </a:lnTo>
                  <a:cubicBezTo>
                    <a:pt x="14066" y="1017831"/>
                    <a:pt x="0" y="1003764"/>
                    <a:pt x="0" y="986412"/>
                  </a:cubicBezTo>
                  <a:lnTo>
                    <a:pt x="0" y="31418"/>
                  </a:lnTo>
                  <a:cubicBezTo>
                    <a:pt x="0" y="14066"/>
                    <a:pt x="14066" y="0"/>
                    <a:pt x="31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FDFF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6"/>
            <p:cNvSpPr txBox="1"/>
            <p:nvPr/>
          </p:nvSpPr>
          <p:spPr>
            <a:xfrm>
              <a:off x="0" y="-47625"/>
              <a:ext cx="1946977" cy="1065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3" name="Google Shape;1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1443" y="1089940"/>
            <a:ext cx="7982016" cy="810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 txBox="1"/>
          <p:nvPr/>
        </p:nvSpPr>
        <p:spPr>
          <a:xfrm>
            <a:off x="2566150" y="2594025"/>
            <a:ext cx="50403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6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Question:</a:t>
            </a:r>
            <a:endParaRPr/>
          </a:p>
        </p:txBody>
      </p:sp>
      <p:sp>
        <p:nvSpPr>
          <p:cNvPr id="185" name="Google Shape;185;p16"/>
          <p:cNvSpPr txBox="1"/>
          <p:nvPr/>
        </p:nvSpPr>
        <p:spPr>
          <a:xfrm>
            <a:off x="1751570" y="5075838"/>
            <a:ext cx="6669600" cy="17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Who is regarded as the father of psychology?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99" u="none" cap="none" strike="noStrike">
              <a:solidFill>
                <a:srgbClr val="FDFFA6"/>
              </a:solidFill>
              <a:latin typeface="Inter Thin"/>
              <a:ea typeface="Inter Thin"/>
              <a:cs typeface="Inter Thin"/>
              <a:sym typeface="Inter Thin"/>
            </a:endParaRPr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Hint: He opened the first-ever experimental psychology laboratory in Leipzig, Germany.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4900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7"/>
          <p:cNvGrpSpPr/>
          <p:nvPr/>
        </p:nvGrpSpPr>
        <p:grpSpPr>
          <a:xfrm>
            <a:off x="1390135" y="3891454"/>
            <a:ext cx="7392430" cy="4045402"/>
            <a:chOff x="0" y="-47625"/>
            <a:chExt cx="1946977" cy="1065456"/>
          </a:xfrm>
        </p:grpSpPr>
        <p:sp>
          <p:nvSpPr>
            <p:cNvPr id="191" name="Google Shape;191;p17"/>
            <p:cNvSpPr/>
            <p:nvPr/>
          </p:nvSpPr>
          <p:spPr>
            <a:xfrm>
              <a:off x="0" y="0"/>
              <a:ext cx="1946977" cy="1017831"/>
            </a:xfrm>
            <a:custGeom>
              <a:rect b="b" l="l" r="r" t="t"/>
              <a:pathLst>
                <a:path extrusionOk="0" h="1017831" w="1946977">
                  <a:moveTo>
                    <a:pt x="31418" y="0"/>
                  </a:moveTo>
                  <a:lnTo>
                    <a:pt x="1915559" y="0"/>
                  </a:lnTo>
                  <a:cubicBezTo>
                    <a:pt x="1932911" y="0"/>
                    <a:pt x="1946977" y="14066"/>
                    <a:pt x="1946977" y="31418"/>
                  </a:cubicBezTo>
                  <a:lnTo>
                    <a:pt x="1946977" y="986412"/>
                  </a:lnTo>
                  <a:cubicBezTo>
                    <a:pt x="1946977" y="1003764"/>
                    <a:pt x="1932911" y="1017831"/>
                    <a:pt x="1915559" y="1017831"/>
                  </a:cubicBezTo>
                  <a:lnTo>
                    <a:pt x="31418" y="1017831"/>
                  </a:lnTo>
                  <a:cubicBezTo>
                    <a:pt x="14066" y="1017831"/>
                    <a:pt x="0" y="1003764"/>
                    <a:pt x="0" y="986412"/>
                  </a:cubicBezTo>
                  <a:lnTo>
                    <a:pt x="0" y="31418"/>
                  </a:lnTo>
                  <a:cubicBezTo>
                    <a:pt x="0" y="14066"/>
                    <a:pt x="14066" y="0"/>
                    <a:pt x="31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28575">
              <a:solidFill>
                <a:srgbClr val="FDFF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7"/>
            <p:cNvSpPr txBox="1"/>
            <p:nvPr/>
          </p:nvSpPr>
          <p:spPr>
            <a:xfrm>
              <a:off x="0" y="-47625"/>
              <a:ext cx="1946977" cy="1065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7"/>
          <p:cNvSpPr txBox="1"/>
          <p:nvPr/>
        </p:nvSpPr>
        <p:spPr>
          <a:xfrm>
            <a:off x="2254425" y="2594025"/>
            <a:ext cx="56637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600" u="none" cap="none" strike="noStrike">
                <a:solidFill>
                  <a:srgbClr val="FDFF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Question:</a:t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1751570" y="5818822"/>
            <a:ext cx="6669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99" u="none" cap="none" strike="noStrike">
                <a:solidFill>
                  <a:srgbClr val="FDFFA6"/>
                </a:solidFill>
                <a:latin typeface="Inter Thin"/>
                <a:ea typeface="Inter Thin"/>
                <a:cs typeface="Inter Thin"/>
                <a:sym typeface="Inter Thin"/>
              </a:rPr>
              <a:t>Question goes here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pic>
        <p:nvPicPr>
          <p:cNvPr id="195" name="Google Shape;1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1443" y="1089940"/>
            <a:ext cx="7982016" cy="8107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