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10287000" cx="18288000"/>
  <p:notesSz cx="6858000" cy="9144000"/>
  <p:embeddedFontLst>
    <p:embeddedFont>
      <p:font typeface="Assistant Medium"/>
      <p:regular r:id="rId22"/>
      <p:bold r:id="rId23"/>
    </p:embeddedFont>
    <p:embeddedFont>
      <p:font typeface="Assistant SemiBold"/>
      <p:regular r:id="rId24"/>
      <p:bold r:id="rId25"/>
    </p:embeddedFont>
    <p:embeddedFont>
      <p:font typeface="Assistant"/>
      <p:regular r:id="rId26"/>
      <p:bold r:id="rId27"/>
    </p:embeddedFont>
    <p:embeddedFont>
      <p:font typeface="Gilda Display"/>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A49F4F9-C901-46BB-9B64-F7826643B17C}">
  <a:tblStyle styleId="{2A49F4F9-C901-46BB-9B64-F7826643B17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AssistantMedium-regular.fntdata"/><Relationship Id="rId21" Type="http://schemas.openxmlformats.org/officeDocument/2006/relationships/slide" Target="slides/slide15.xml"/><Relationship Id="rId24" Type="http://schemas.openxmlformats.org/officeDocument/2006/relationships/font" Target="fonts/AssistantSemiBold-regular.fntdata"/><Relationship Id="rId23" Type="http://schemas.openxmlformats.org/officeDocument/2006/relationships/font" Target="fonts/AssistantMedium-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Assistant-regular.fntdata"/><Relationship Id="rId25" Type="http://schemas.openxmlformats.org/officeDocument/2006/relationships/font" Target="fonts/AssistantSemiBold-bold.fntdata"/><Relationship Id="rId28" Type="http://schemas.openxmlformats.org/officeDocument/2006/relationships/font" Target="fonts/GildaDisplay-regular.fntdata"/><Relationship Id="rId27" Type="http://schemas.openxmlformats.org/officeDocument/2006/relationships/font" Target="fonts/Assistant-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83" name="Shape 83"/>
        <p:cNvGrpSpPr/>
        <p:nvPr/>
      </p:nvGrpSpPr>
      <p:grpSpPr>
        <a:xfrm>
          <a:off x="0" y="0"/>
          <a:ext cx="0" cy="0"/>
          <a:chOff x="0" y="0"/>
          <a:chExt cx="0" cy="0"/>
        </a:xfrm>
      </p:grpSpPr>
      <p:grpSp>
        <p:nvGrpSpPr>
          <p:cNvPr id="84" name="Google Shape;84;p13"/>
          <p:cNvGrpSpPr/>
          <p:nvPr/>
        </p:nvGrpSpPr>
        <p:grpSpPr>
          <a:xfrm>
            <a:off x="3595324" y="379261"/>
            <a:ext cx="11097352" cy="9384484"/>
            <a:chOff x="0" y="-38100"/>
            <a:chExt cx="2922759" cy="2471634"/>
          </a:xfrm>
        </p:grpSpPr>
        <p:sp>
          <p:nvSpPr>
            <p:cNvPr id="85" name="Google Shape;85;p13"/>
            <p:cNvSpPr/>
            <p:nvPr/>
          </p:nvSpPr>
          <p:spPr>
            <a:xfrm>
              <a:off x="0" y="0"/>
              <a:ext cx="2922759" cy="2433533"/>
            </a:xfrm>
            <a:custGeom>
              <a:rect b="b" l="l" r="r" t="t"/>
              <a:pathLst>
                <a:path extrusionOk="0" h="2433533" w="2922759">
                  <a:moveTo>
                    <a:pt x="2922759" y="13953"/>
                  </a:moveTo>
                  <a:lnTo>
                    <a:pt x="2922759" y="2419581"/>
                  </a:lnTo>
                  <a:cubicBezTo>
                    <a:pt x="2922759" y="2427287"/>
                    <a:pt x="2916512" y="2433533"/>
                    <a:pt x="2908807" y="2433533"/>
                  </a:cubicBezTo>
                  <a:lnTo>
                    <a:pt x="13953" y="2433533"/>
                  </a:lnTo>
                  <a:cubicBezTo>
                    <a:pt x="6247" y="2433533"/>
                    <a:pt x="0" y="2427287"/>
                    <a:pt x="0" y="2419581"/>
                  </a:cubicBezTo>
                  <a:lnTo>
                    <a:pt x="0" y="13953"/>
                  </a:lnTo>
                  <a:cubicBezTo>
                    <a:pt x="0" y="6247"/>
                    <a:pt x="6247" y="0"/>
                    <a:pt x="13953" y="0"/>
                  </a:cubicBezTo>
                  <a:lnTo>
                    <a:pt x="2908807" y="0"/>
                  </a:lnTo>
                  <a:cubicBezTo>
                    <a:pt x="2912507" y="0"/>
                    <a:pt x="2916056" y="1470"/>
                    <a:pt x="2918673" y="4087"/>
                  </a:cubicBezTo>
                  <a:cubicBezTo>
                    <a:pt x="2921289" y="6703"/>
                    <a:pt x="2922759" y="10252"/>
                    <a:pt x="2922759" y="13953"/>
                  </a:cubicBezTo>
                  <a:close/>
                </a:path>
              </a:pathLst>
            </a:custGeom>
            <a:solidFill>
              <a:srgbClr val="CEDB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txBox="1"/>
            <p:nvPr/>
          </p:nvSpPr>
          <p:spPr>
            <a:xfrm>
              <a:off x="0" y="-38100"/>
              <a:ext cx="2922759" cy="247163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3"/>
          <p:cNvSpPr/>
          <p:nvPr/>
        </p:nvSpPr>
        <p:spPr>
          <a:xfrm>
            <a:off x="7941375" y="2786350"/>
            <a:ext cx="2430600" cy="461700"/>
          </a:xfrm>
          <a:prstGeom prst="roundRect">
            <a:avLst>
              <a:gd fmla="val 50000" name="adj"/>
            </a:avLst>
          </a:prstGeom>
          <a:solidFill>
            <a:srgbClr val="8C9C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8" name="Google Shape;88;p13"/>
          <p:cNvSpPr txBox="1"/>
          <p:nvPr/>
        </p:nvSpPr>
        <p:spPr>
          <a:xfrm>
            <a:off x="3813637" y="3665050"/>
            <a:ext cx="10660800" cy="3186300"/>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rPr b="0" i="0" lang="en-US" sz="11500" u="none" cap="none" strike="noStrike">
                <a:solidFill>
                  <a:srgbClr val="292929"/>
                </a:solidFill>
                <a:latin typeface="Gilda Display"/>
                <a:ea typeface="Gilda Display"/>
                <a:cs typeface="Gilda Display"/>
                <a:sym typeface="Gilda Display"/>
              </a:rPr>
              <a:t>Medical Topic Goes Here</a:t>
            </a:r>
            <a:endParaRPr sz="11500"/>
          </a:p>
        </p:txBody>
      </p:sp>
      <p:sp>
        <p:nvSpPr>
          <p:cNvPr id="89" name="Google Shape;89;p13"/>
          <p:cNvSpPr txBox="1"/>
          <p:nvPr/>
        </p:nvSpPr>
        <p:spPr>
          <a:xfrm>
            <a:off x="7401260" y="7093789"/>
            <a:ext cx="34854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292929"/>
                </a:solidFill>
                <a:latin typeface="Assistant SemiBold"/>
                <a:ea typeface="Assistant SemiBold"/>
                <a:cs typeface="Assistant SemiBold"/>
                <a:sym typeface="Assistant SemiBold"/>
              </a:rPr>
              <a:t>PRESENTER N</a:t>
            </a:r>
            <a:r>
              <a:rPr i="0" lang="en-US" sz="2400" u="none" cap="none" strike="noStrike">
                <a:solidFill>
                  <a:srgbClr val="292929"/>
                </a:solidFill>
                <a:latin typeface="Assistant SemiBold"/>
                <a:ea typeface="Assistant SemiBold"/>
                <a:cs typeface="Assistant SemiBold"/>
                <a:sym typeface="Assistant SemiBold"/>
              </a:rPr>
              <a:t>AME HERE</a:t>
            </a:r>
            <a:endParaRPr>
              <a:latin typeface="Assistant SemiBold"/>
              <a:ea typeface="Assistant SemiBold"/>
              <a:cs typeface="Assistant SemiBold"/>
              <a:sym typeface="Assistant SemiBold"/>
            </a:endParaRPr>
          </a:p>
        </p:txBody>
      </p:sp>
      <p:sp>
        <p:nvSpPr>
          <p:cNvPr id="90" name="Google Shape;90;p13"/>
          <p:cNvSpPr txBox="1"/>
          <p:nvPr/>
        </p:nvSpPr>
        <p:spPr>
          <a:xfrm>
            <a:off x="7952036" y="2816698"/>
            <a:ext cx="23838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2300" u="none" cap="none" strike="noStrike">
                <a:solidFill>
                  <a:srgbClr val="FFFFFF"/>
                </a:solidFill>
                <a:latin typeface="Assistant Medium"/>
                <a:ea typeface="Assistant Medium"/>
                <a:cs typeface="Assistant Medium"/>
                <a:sym typeface="Assistant Medium"/>
              </a:rPr>
              <a:t> CASE STUDY </a:t>
            </a:r>
            <a:endParaRPr>
              <a:latin typeface="Assistant Medium"/>
              <a:ea typeface="Assistant Medium"/>
              <a:cs typeface="Assistant Medium"/>
              <a:sym typeface="Assistant Medium"/>
            </a:endParaRPr>
          </a:p>
        </p:txBody>
      </p:sp>
      <p:pic>
        <p:nvPicPr>
          <p:cNvPr id="91" name="Google Shape;91;p13"/>
          <p:cNvPicPr preferRelativeResize="0"/>
          <p:nvPr/>
        </p:nvPicPr>
        <p:blipFill>
          <a:blip r:embed="rId3">
            <a:alphaModFix/>
          </a:blip>
          <a:stretch>
            <a:fillRect/>
          </a:stretch>
        </p:blipFill>
        <p:spPr>
          <a:xfrm>
            <a:off x="-401607" y="523248"/>
            <a:ext cx="3782400" cy="9240600"/>
          </a:xfrm>
          <a:prstGeom prst="roundRect">
            <a:avLst>
              <a:gd fmla="val 7209" name="adj"/>
            </a:avLst>
          </a:prstGeom>
          <a:noFill/>
          <a:ln>
            <a:noFill/>
          </a:ln>
        </p:spPr>
      </p:pic>
      <p:pic>
        <p:nvPicPr>
          <p:cNvPr id="92" name="Google Shape;92;p13"/>
          <p:cNvPicPr preferRelativeResize="0"/>
          <p:nvPr/>
        </p:nvPicPr>
        <p:blipFill>
          <a:blip r:embed="rId4">
            <a:alphaModFix/>
          </a:blip>
          <a:stretch>
            <a:fillRect/>
          </a:stretch>
        </p:blipFill>
        <p:spPr>
          <a:xfrm>
            <a:off x="14907269" y="523250"/>
            <a:ext cx="3858600" cy="9240600"/>
          </a:xfrm>
          <a:prstGeom prst="roundRect">
            <a:avLst>
              <a:gd fmla="val 6692"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251" name="Shape 251"/>
        <p:cNvGrpSpPr/>
        <p:nvPr/>
      </p:nvGrpSpPr>
      <p:grpSpPr>
        <a:xfrm>
          <a:off x="0" y="0"/>
          <a:ext cx="0" cy="0"/>
          <a:chOff x="0" y="0"/>
          <a:chExt cx="0" cy="0"/>
        </a:xfrm>
      </p:grpSpPr>
      <p:grpSp>
        <p:nvGrpSpPr>
          <p:cNvPr id="252" name="Google Shape;252;p22"/>
          <p:cNvGrpSpPr/>
          <p:nvPr/>
        </p:nvGrpSpPr>
        <p:grpSpPr>
          <a:xfrm>
            <a:off x="9144000" y="379261"/>
            <a:ext cx="8696298" cy="9384484"/>
            <a:chOff x="0" y="-38100"/>
            <a:chExt cx="2290383" cy="2471634"/>
          </a:xfrm>
        </p:grpSpPr>
        <p:sp>
          <p:nvSpPr>
            <p:cNvPr id="253" name="Google Shape;253;p22"/>
            <p:cNvSpPr/>
            <p:nvPr/>
          </p:nvSpPr>
          <p:spPr>
            <a:xfrm>
              <a:off x="0" y="0"/>
              <a:ext cx="2290383" cy="2433533"/>
            </a:xfrm>
            <a:custGeom>
              <a:rect b="b" l="l" r="r" t="t"/>
              <a:pathLst>
                <a:path extrusionOk="0" h="2433533" w="2290383">
                  <a:moveTo>
                    <a:pt x="2290383" y="17805"/>
                  </a:moveTo>
                  <a:lnTo>
                    <a:pt x="2290383" y="2415728"/>
                  </a:lnTo>
                  <a:cubicBezTo>
                    <a:pt x="2290383" y="2420451"/>
                    <a:pt x="2288507" y="2424979"/>
                    <a:pt x="2285168" y="2428318"/>
                  </a:cubicBezTo>
                  <a:cubicBezTo>
                    <a:pt x="2281829" y="2431658"/>
                    <a:pt x="2277300" y="2433533"/>
                    <a:pt x="2272578" y="2433533"/>
                  </a:cubicBezTo>
                  <a:lnTo>
                    <a:pt x="17805" y="2433533"/>
                  </a:lnTo>
                  <a:cubicBezTo>
                    <a:pt x="13083" y="2433533"/>
                    <a:pt x="8554" y="2431658"/>
                    <a:pt x="5215" y="2428318"/>
                  </a:cubicBezTo>
                  <a:cubicBezTo>
                    <a:pt x="1876" y="2424979"/>
                    <a:pt x="0" y="2420451"/>
                    <a:pt x="0" y="2415728"/>
                  </a:cubicBezTo>
                  <a:lnTo>
                    <a:pt x="0" y="17805"/>
                  </a:lnTo>
                  <a:cubicBezTo>
                    <a:pt x="0" y="13083"/>
                    <a:pt x="1876" y="8554"/>
                    <a:pt x="5215" y="5215"/>
                  </a:cubicBezTo>
                  <a:cubicBezTo>
                    <a:pt x="8554" y="1876"/>
                    <a:pt x="13083" y="0"/>
                    <a:pt x="17805" y="0"/>
                  </a:cubicBezTo>
                  <a:lnTo>
                    <a:pt x="2272578" y="0"/>
                  </a:lnTo>
                  <a:cubicBezTo>
                    <a:pt x="2277300" y="0"/>
                    <a:pt x="2281829" y="1876"/>
                    <a:pt x="2285168" y="5215"/>
                  </a:cubicBezTo>
                  <a:cubicBezTo>
                    <a:pt x="2288507" y="8554"/>
                    <a:pt x="2290383" y="13083"/>
                    <a:pt x="2290383" y="17805"/>
                  </a:cubicBezTo>
                  <a:close/>
                </a:path>
              </a:pathLst>
            </a:custGeom>
            <a:solidFill>
              <a:srgbClr val="C8C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2"/>
            <p:cNvSpPr txBox="1"/>
            <p:nvPr/>
          </p:nvSpPr>
          <p:spPr>
            <a:xfrm>
              <a:off x="0" y="-38100"/>
              <a:ext cx="2290383" cy="247163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5" name="Google Shape;255;p22"/>
          <p:cNvSpPr txBox="1"/>
          <p:nvPr/>
        </p:nvSpPr>
        <p:spPr>
          <a:xfrm>
            <a:off x="9807314" y="3073282"/>
            <a:ext cx="7312500" cy="1191300"/>
          </a:xfrm>
          <a:prstGeom prst="rect">
            <a:avLst/>
          </a:prstGeom>
          <a:noFill/>
          <a:ln>
            <a:noFill/>
          </a:ln>
        </p:spPr>
        <p:txBody>
          <a:bodyPr anchorCtr="0" anchor="t" bIns="0" lIns="0" spcFirstLastPara="1" rIns="0" wrap="square" tIns="0">
            <a:spAutoFit/>
          </a:bodyPr>
          <a:lstStyle/>
          <a:p>
            <a:pPr indent="0" lvl="0" marL="0" marR="0" rtl="0" algn="l">
              <a:lnSpc>
                <a:spcPct val="89999"/>
              </a:lnSpc>
              <a:spcBef>
                <a:spcPts val="0"/>
              </a:spcBef>
              <a:spcAft>
                <a:spcPts val="0"/>
              </a:spcAft>
              <a:buNone/>
            </a:pPr>
            <a:r>
              <a:rPr b="0" i="0" lang="en-US" sz="8600" u="none" cap="none" strike="noStrike">
                <a:solidFill>
                  <a:srgbClr val="292929"/>
                </a:solidFill>
                <a:latin typeface="Gilda Display"/>
                <a:ea typeface="Gilda Display"/>
                <a:cs typeface="Gilda Display"/>
                <a:sym typeface="Gilda Display"/>
              </a:rPr>
              <a:t>Investigations</a:t>
            </a:r>
            <a:endParaRPr sz="8600"/>
          </a:p>
        </p:txBody>
      </p:sp>
      <p:sp>
        <p:nvSpPr>
          <p:cNvPr id="256" name="Google Shape;256;p22"/>
          <p:cNvSpPr txBox="1"/>
          <p:nvPr/>
        </p:nvSpPr>
        <p:spPr>
          <a:xfrm>
            <a:off x="9864464" y="4460757"/>
            <a:ext cx="7312500" cy="2154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292929"/>
                </a:solidFill>
                <a:latin typeface="Assistant"/>
                <a:ea typeface="Assistant"/>
                <a:cs typeface="Assistant"/>
                <a:sym typeface="Assistant"/>
              </a:rPr>
              <a:t>List down the tests and procedures conducted. Briefly explain why each one was performed and what the results suggest. Make sure to point out any abnormal or significant findings that may influence the final diagnosis.</a:t>
            </a:r>
            <a:endParaRPr/>
          </a:p>
        </p:txBody>
      </p:sp>
      <p:sp>
        <p:nvSpPr>
          <p:cNvPr id="257" name="Google Shape;257;p22"/>
          <p:cNvSpPr/>
          <p:nvPr/>
        </p:nvSpPr>
        <p:spPr>
          <a:xfrm>
            <a:off x="15619584" y="7432079"/>
            <a:ext cx="1826221" cy="1826221"/>
          </a:xfrm>
          <a:custGeom>
            <a:rect b="b" l="l" r="r" t="t"/>
            <a:pathLst>
              <a:path extrusionOk="0" h="1826221" w="1826221">
                <a:moveTo>
                  <a:pt x="0" y="0"/>
                </a:moveTo>
                <a:lnTo>
                  <a:pt x="1826221" y="0"/>
                </a:lnTo>
                <a:lnTo>
                  <a:pt x="1826221" y="1826221"/>
                </a:lnTo>
                <a:lnTo>
                  <a:pt x="0" y="1826221"/>
                </a:lnTo>
                <a:lnTo>
                  <a:pt x="0" y="0"/>
                </a:lnTo>
                <a:close/>
              </a:path>
            </a:pathLst>
          </a:custGeom>
          <a:blipFill rotWithShape="1">
            <a:blip r:embed="rId3">
              <a:alphaModFix/>
            </a:blip>
            <a:stretch>
              <a:fillRect b="0" l="0" r="0" t="0"/>
            </a:stretch>
          </a:blipFill>
          <a:ln>
            <a:noFill/>
          </a:ln>
        </p:spPr>
      </p:sp>
      <p:pic>
        <p:nvPicPr>
          <p:cNvPr id="258" name="Google Shape;258;p22"/>
          <p:cNvPicPr preferRelativeResize="0"/>
          <p:nvPr/>
        </p:nvPicPr>
        <p:blipFill>
          <a:blip r:embed="rId4">
            <a:alphaModFix/>
          </a:blip>
          <a:stretch>
            <a:fillRect/>
          </a:stretch>
        </p:blipFill>
        <p:spPr>
          <a:xfrm>
            <a:off x="517906" y="565473"/>
            <a:ext cx="8326495" cy="91983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262" name="Shape 262"/>
        <p:cNvGrpSpPr/>
        <p:nvPr/>
      </p:nvGrpSpPr>
      <p:grpSpPr>
        <a:xfrm>
          <a:off x="0" y="0"/>
          <a:ext cx="0" cy="0"/>
          <a:chOff x="0" y="0"/>
          <a:chExt cx="0" cy="0"/>
        </a:xfrm>
      </p:grpSpPr>
      <p:grpSp>
        <p:nvGrpSpPr>
          <p:cNvPr id="263" name="Google Shape;263;p23"/>
          <p:cNvGrpSpPr/>
          <p:nvPr/>
        </p:nvGrpSpPr>
        <p:grpSpPr>
          <a:xfrm>
            <a:off x="451596" y="328701"/>
            <a:ext cx="17384808" cy="9434377"/>
            <a:chOff x="0" y="-38100"/>
            <a:chExt cx="4578715" cy="2484774"/>
          </a:xfrm>
        </p:grpSpPr>
        <p:sp>
          <p:nvSpPr>
            <p:cNvPr id="264" name="Google Shape;264;p23"/>
            <p:cNvSpPr/>
            <p:nvPr/>
          </p:nvSpPr>
          <p:spPr>
            <a:xfrm>
              <a:off x="0" y="0"/>
              <a:ext cx="4578715" cy="2446674"/>
            </a:xfrm>
            <a:custGeom>
              <a:rect b="b" l="l" r="r" t="t"/>
              <a:pathLst>
                <a:path extrusionOk="0" h="2446674" w="4578715">
                  <a:moveTo>
                    <a:pt x="4578715" y="8907"/>
                  </a:moveTo>
                  <a:lnTo>
                    <a:pt x="4578715" y="2437768"/>
                  </a:lnTo>
                  <a:cubicBezTo>
                    <a:pt x="4578715" y="2442687"/>
                    <a:pt x="4574727" y="2446674"/>
                    <a:pt x="4569808" y="2446674"/>
                  </a:cubicBezTo>
                  <a:lnTo>
                    <a:pt x="8907" y="2446674"/>
                  </a:lnTo>
                  <a:cubicBezTo>
                    <a:pt x="3988" y="2446674"/>
                    <a:pt x="0" y="2442687"/>
                    <a:pt x="0" y="2437768"/>
                  </a:cubicBezTo>
                  <a:lnTo>
                    <a:pt x="0" y="8907"/>
                  </a:lnTo>
                  <a:cubicBezTo>
                    <a:pt x="0" y="3988"/>
                    <a:pt x="3988" y="0"/>
                    <a:pt x="8907" y="0"/>
                  </a:cubicBezTo>
                  <a:lnTo>
                    <a:pt x="4569808" y="0"/>
                  </a:lnTo>
                  <a:cubicBezTo>
                    <a:pt x="4574727" y="0"/>
                    <a:pt x="4578715" y="3988"/>
                    <a:pt x="4578715" y="8907"/>
                  </a:cubicBezTo>
                  <a:close/>
                </a:path>
              </a:pathLst>
            </a:custGeom>
            <a:solidFill>
              <a:srgbClr val="CEDB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3"/>
            <p:cNvSpPr txBox="1"/>
            <p:nvPr/>
          </p:nvSpPr>
          <p:spPr>
            <a:xfrm>
              <a:off x="0" y="-38100"/>
              <a:ext cx="4578715" cy="248477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266" name="Google Shape;266;p23"/>
          <p:cNvGraphicFramePr/>
          <p:nvPr/>
        </p:nvGraphicFramePr>
        <p:xfrm>
          <a:off x="1171087" y="1028700"/>
          <a:ext cx="3000000" cy="3000000"/>
        </p:xfrm>
        <a:graphic>
          <a:graphicData uri="http://schemas.openxmlformats.org/drawingml/2006/table">
            <a:tbl>
              <a:tblPr>
                <a:noFill/>
                <a:tableStyleId>{2A49F4F9-C901-46BB-9B64-F7826643B17C}</a:tableStyleId>
              </a:tblPr>
              <a:tblGrid>
                <a:gridCol w="3986450"/>
                <a:gridCol w="3986450"/>
                <a:gridCol w="3986450"/>
                <a:gridCol w="3986450"/>
              </a:tblGrid>
              <a:tr h="2108250">
                <a:tc gridSpan="4">
                  <a:txBody>
                    <a:bodyPr/>
                    <a:lstStyle/>
                    <a:p>
                      <a:pPr indent="0" lvl="0" marL="0" marR="0" rtl="0" algn="l">
                        <a:lnSpc>
                          <a:spcPct val="140004"/>
                        </a:lnSpc>
                        <a:spcBef>
                          <a:spcPts val="0"/>
                        </a:spcBef>
                        <a:spcAft>
                          <a:spcPts val="0"/>
                        </a:spcAft>
                        <a:buNone/>
                      </a:pPr>
                      <a:r>
                        <a:rPr lang="en-US" sz="9999" u="none" cap="none" strike="noStrike">
                          <a:solidFill>
                            <a:srgbClr val="292929"/>
                          </a:solidFill>
                          <a:latin typeface="Gilda Display"/>
                          <a:ea typeface="Gilda Display"/>
                          <a:cs typeface="Gilda Display"/>
                          <a:sym typeface="Gilda Display"/>
                        </a:rPr>
                        <a:t>Complete Blood Count</a:t>
                      </a:r>
                      <a:endParaRPr sz="1100" u="none" cap="none" strike="noStrike"/>
                    </a:p>
                  </a:txBody>
                  <a:tcPr marT="176500" marB="176500" marR="176500" marL="176500" anchor="ctr">
                    <a:lnL cap="flat" cmpd="sng" w="9525">
                      <a:solidFill>
                        <a:srgbClr val="8C9C70"/>
                      </a:solidFill>
                      <a:prstDash val="solid"/>
                      <a:round/>
                      <a:headEnd len="sm" w="sm" type="none"/>
                      <a:tailEnd len="sm" w="sm" type="none"/>
                    </a:lnL>
                    <a:lnR cap="flat" cmpd="sng" w="9525">
                      <a:solidFill>
                        <a:srgbClr val="8C9C70"/>
                      </a:solidFill>
                      <a:prstDash val="solid"/>
                      <a:round/>
                      <a:headEnd len="sm" w="sm" type="none"/>
                      <a:tailEnd len="sm" w="sm" type="none"/>
                    </a:lnR>
                    <a:lnT cap="flat" cmpd="sng" w="9525">
                      <a:solidFill>
                        <a:srgbClr val="8C9C70"/>
                      </a:solidFill>
                      <a:prstDash val="solid"/>
                      <a:round/>
                      <a:headEnd len="sm" w="sm" type="none"/>
                      <a:tailEnd len="sm" w="sm" type="none"/>
                    </a:lnT>
                    <a:lnB cap="flat" cmpd="sng" w="9525">
                      <a:solidFill>
                        <a:srgbClr val="8C9C70"/>
                      </a:solidFill>
                      <a:prstDash val="solid"/>
                      <a:round/>
                      <a:headEnd len="sm" w="sm" type="none"/>
                      <a:tailEnd len="sm" w="sm" type="none"/>
                    </a:lnB>
                  </a:tcPr>
                </a:tc>
                <a:tc hMerge="1"/>
                <a:tc hMerge="1"/>
                <a:tc hMerge="1"/>
              </a:tr>
              <a:tr h="903700">
                <a:tc>
                  <a:txBody>
                    <a:bodyPr/>
                    <a:lstStyle/>
                    <a:p>
                      <a:pPr indent="0" lvl="0" marL="0" marR="0" rtl="0" algn="ctr">
                        <a:lnSpc>
                          <a:spcPct val="140000"/>
                        </a:lnSpc>
                        <a:spcBef>
                          <a:spcPts val="0"/>
                        </a:spcBef>
                        <a:spcAft>
                          <a:spcPts val="0"/>
                        </a:spcAft>
                        <a:buNone/>
                      </a:pPr>
                      <a:r>
                        <a:rPr b="1" lang="en-US" sz="2100" u="none" cap="none" strike="noStrike">
                          <a:solidFill>
                            <a:srgbClr val="FFFFFF"/>
                          </a:solidFill>
                          <a:latin typeface="Assistant"/>
                          <a:ea typeface="Assistant"/>
                          <a:cs typeface="Assistant"/>
                          <a:sym typeface="Assistant"/>
                        </a:rPr>
                        <a:t>TEST</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9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solidFill>
                      <a:srgbClr val="8C9C70"/>
                    </a:solidFill>
                  </a:tcPr>
                </a:tc>
                <a:tc>
                  <a:txBody>
                    <a:bodyPr/>
                    <a:lstStyle/>
                    <a:p>
                      <a:pPr indent="0" lvl="0" marL="0" marR="0" rtl="0" algn="ctr">
                        <a:lnSpc>
                          <a:spcPct val="140000"/>
                        </a:lnSpc>
                        <a:spcBef>
                          <a:spcPts val="0"/>
                        </a:spcBef>
                        <a:spcAft>
                          <a:spcPts val="0"/>
                        </a:spcAft>
                        <a:buNone/>
                      </a:pPr>
                      <a:r>
                        <a:rPr b="1" lang="en-US" sz="2100" u="none" cap="none" strike="noStrike">
                          <a:solidFill>
                            <a:srgbClr val="FFFFFF"/>
                          </a:solidFill>
                          <a:latin typeface="Assistant"/>
                          <a:ea typeface="Assistant"/>
                          <a:cs typeface="Assistant"/>
                          <a:sym typeface="Assistant"/>
                        </a:rPr>
                        <a:t>RESULT</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9290B8"/>
                      </a:solidFill>
                      <a:prstDash val="solid"/>
                      <a:round/>
                      <a:headEnd len="sm" w="sm" type="none"/>
                      <a:tailEnd len="sm" w="sm" type="none"/>
                    </a:lnR>
                    <a:lnT cap="flat" cmpd="sng" w="9525">
                      <a:solidFill>
                        <a:srgbClr val="8DB0BF"/>
                      </a:solidFill>
                      <a:prstDash val="solid"/>
                      <a:round/>
                      <a:headEnd len="sm" w="sm" type="none"/>
                      <a:tailEnd len="sm" w="sm" type="none"/>
                    </a:lnT>
                    <a:lnB cap="flat" cmpd="sng" w="23525">
                      <a:solidFill>
                        <a:srgbClr val="8DB0BF"/>
                      </a:solidFill>
                      <a:prstDash val="solid"/>
                      <a:round/>
                      <a:headEnd len="sm" w="sm" type="none"/>
                      <a:tailEnd len="sm" w="sm" type="none"/>
                    </a:lnB>
                    <a:solidFill>
                      <a:srgbClr val="8DB0BF"/>
                    </a:solidFill>
                  </a:tcPr>
                </a:tc>
                <a:tc>
                  <a:txBody>
                    <a:bodyPr/>
                    <a:lstStyle/>
                    <a:p>
                      <a:pPr indent="0" lvl="0" marL="0" marR="0" rtl="0" algn="ctr">
                        <a:lnSpc>
                          <a:spcPct val="140000"/>
                        </a:lnSpc>
                        <a:spcBef>
                          <a:spcPts val="0"/>
                        </a:spcBef>
                        <a:spcAft>
                          <a:spcPts val="0"/>
                        </a:spcAft>
                        <a:buNone/>
                      </a:pPr>
                      <a:r>
                        <a:rPr b="1" lang="en-US" sz="2100" u="none" cap="none" strike="noStrike">
                          <a:solidFill>
                            <a:srgbClr val="FFFFFF"/>
                          </a:solidFill>
                          <a:latin typeface="Assistant"/>
                          <a:ea typeface="Assistant"/>
                          <a:cs typeface="Assistant"/>
                          <a:sym typeface="Assistant"/>
                        </a:rPr>
                        <a:t>REFERENCE RANGE</a:t>
                      </a:r>
                      <a:endParaRPr sz="1100" u="none" cap="none" strike="noStrike"/>
                    </a:p>
                  </a:txBody>
                  <a:tcPr marT="176500" marB="176500" marR="176500" marL="176500" anchor="ctr">
                    <a:lnL cap="flat" cmpd="sng" w="23525">
                      <a:solidFill>
                        <a:srgbClr val="9290B8"/>
                      </a:solidFill>
                      <a:prstDash val="solid"/>
                      <a:round/>
                      <a:headEnd len="sm" w="sm" type="none"/>
                      <a:tailEnd len="sm" w="sm" type="none"/>
                    </a:lnL>
                    <a:lnR cap="flat" cmpd="sng" w="23525">
                      <a:solidFill>
                        <a:srgbClr val="8C9C70"/>
                      </a:solidFill>
                      <a:prstDash val="solid"/>
                      <a:round/>
                      <a:headEnd len="sm" w="sm" type="none"/>
                      <a:tailEnd len="sm" w="sm" type="none"/>
                    </a:lnR>
                    <a:lnT cap="flat" cmpd="sng" w="9525">
                      <a:solidFill>
                        <a:srgbClr val="9290B8"/>
                      </a:solidFill>
                      <a:prstDash val="solid"/>
                      <a:round/>
                      <a:headEnd len="sm" w="sm" type="none"/>
                      <a:tailEnd len="sm" w="sm" type="none"/>
                    </a:lnT>
                    <a:lnB cap="flat" cmpd="sng" w="23525">
                      <a:solidFill>
                        <a:srgbClr val="9290B8"/>
                      </a:solidFill>
                      <a:prstDash val="solid"/>
                      <a:round/>
                      <a:headEnd len="sm" w="sm" type="none"/>
                      <a:tailEnd len="sm" w="sm" type="none"/>
                    </a:lnB>
                    <a:solidFill>
                      <a:srgbClr val="9290B8"/>
                    </a:solidFill>
                  </a:tcPr>
                </a:tc>
                <a:tc>
                  <a:txBody>
                    <a:bodyPr/>
                    <a:lstStyle/>
                    <a:p>
                      <a:pPr indent="0" lvl="0" marL="0" marR="0" rtl="0" algn="ctr">
                        <a:lnSpc>
                          <a:spcPct val="140000"/>
                        </a:lnSpc>
                        <a:spcBef>
                          <a:spcPts val="0"/>
                        </a:spcBef>
                        <a:spcAft>
                          <a:spcPts val="0"/>
                        </a:spcAft>
                        <a:buNone/>
                      </a:pPr>
                      <a:r>
                        <a:rPr b="1" lang="en-US" sz="2100" u="none" cap="none" strike="noStrike">
                          <a:solidFill>
                            <a:srgbClr val="FFFFFF"/>
                          </a:solidFill>
                          <a:latin typeface="Assistant"/>
                          <a:ea typeface="Assistant"/>
                          <a:cs typeface="Assistant"/>
                          <a:sym typeface="Assistant"/>
                        </a:rPr>
                        <a:t>INTERPRETATION</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9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solidFill>
                      <a:srgbClr val="8C9C70"/>
                    </a:solidFill>
                  </a:tcPr>
                </a:tc>
              </a:tr>
              <a:tr h="1019125">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Hemoglobin (Hb)</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DB0BF"/>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9290B8"/>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r>
              <a:tr h="944750">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White Blood Cell Count (WBC)</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r>
              <a:tr h="903700">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Platelets</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r>
              <a:tr h="903700">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Hematocrit (Hct)</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r>
              <a:tr h="903700">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MCV</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292929"/>
                          </a:solidFill>
                          <a:latin typeface="Assistant"/>
                          <a:ea typeface="Assistant"/>
                          <a:cs typeface="Assistant"/>
                          <a:sym typeface="Assistant"/>
                        </a:rPr>
                        <a:t>Details here</a:t>
                      </a:r>
                      <a:endParaRPr sz="1100" u="none" cap="none" strike="noStrike"/>
                    </a:p>
                  </a:txBody>
                  <a:tcPr marT="176500" marB="176500" marR="176500" marL="176500" anchor="ctr">
                    <a:lnL cap="flat" cmpd="sng" w="23525">
                      <a:solidFill>
                        <a:srgbClr val="8C9C70"/>
                      </a:solidFill>
                      <a:prstDash val="solid"/>
                      <a:round/>
                      <a:headEnd len="sm" w="sm" type="none"/>
                      <a:tailEnd len="sm" w="sm" type="none"/>
                    </a:lnL>
                    <a:lnR cap="flat" cmpd="sng" w="23525">
                      <a:solidFill>
                        <a:srgbClr val="8C9C70"/>
                      </a:solidFill>
                      <a:prstDash val="solid"/>
                      <a:round/>
                      <a:headEnd len="sm" w="sm" type="none"/>
                      <a:tailEnd len="sm" w="sm" type="none"/>
                    </a:lnR>
                    <a:lnT cap="flat" cmpd="sng" w="23525">
                      <a:solidFill>
                        <a:srgbClr val="8C9C70"/>
                      </a:solidFill>
                      <a:prstDash val="solid"/>
                      <a:round/>
                      <a:headEnd len="sm" w="sm" type="none"/>
                      <a:tailEnd len="sm" w="sm" type="none"/>
                    </a:lnT>
                    <a:lnB cap="flat" cmpd="sng" w="23525">
                      <a:solidFill>
                        <a:srgbClr val="8C9C70"/>
                      </a:solidFill>
                      <a:prstDash val="solid"/>
                      <a:round/>
                      <a:headEnd len="sm" w="sm" type="none"/>
                      <a:tailEnd len="sm" w="sm" type="none"/>
                    </a:lnB>
                  </a:tcPr>
                </a:tc>
              </a:tr>
            </a:tbl>
          </a:graphicData>
        </a:graphic>
      </p:graphicFrame>
      <p:sp>
        <p:nvSpPr>
          <p:cNvPr id="267" name="Google Shape;267;p23"/>
          <p:cNvSpPr/>
          <p:nvPr/>
        </p:nvSpPr>
        <p:spPr>
          <a:xfrm rot="5400000">
            <a:off x="15316914" y="790514"/>
            <a:ext cx="1204298" cy="2395699"/>
          </a:xfrm>
          <a:custGeom>
            <a:rect b="b" l="l" r="r" t="t"/>
            <a:pathLst>
              <a:path extrusionOk="0" h="2395699" w="1204298">
                <a:moveTo>
                  <a:pt x="0" y="0"/>
                </a:moveTo>
                <a:lnTo>
                  <a:pt x="1204299" y="0"/>
                </a:lnTo>
                <a:lnTo>
                  <a:pt x="1204299" y="2395699"/>
                </a:lnTo>
                <a:lnTo>
                  <a:pt x="0" y="2395699"/>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271" name="Shape 271"/>
        <p:cNvGrpSpPr/>
        <p:nvPr/>
      </p:nvGrpSpPr>
      <p:grpSpPr>
        <a:xfrm>
          <a:off x="0" y="0"/>
          <a:ext cx="0" cy="0"/>
          <a:chOff x="0" y="0"/>
          <a:chExt cx="0" cy="0"/>
        </a:xfrm>
      </p:grpSpPr>
      <p:grpSp>
        <p:nvGrpSpPr>
          <p:cNvPr id="272" name="Google Shape;272;p24"/>
          <p:cNvGrpSpPr/>
          <p:nvPr/>
        </p:nvGrpSpPr>
        <p:grpSpPr>
          <a:xfrm>
            <a:off x="7599894" y="379261"/>
            <a:ext cx="10240404" cy="9384484"/>
            <a:chOff x="0" y="-38100"/>
            <a:chExt cx="2697061" cy="2471634"/>
          </a:xfrm>
        </p:grpSpPr>
        <p:sp>
          <p:nvSpPr>
            <p:cNvPr id="273" name="Google Shape;273;p24"/>
            <p:cNvSpPr/>
            <p:nvPr/>
          </p:nvSpPr>
          <p:spPr>
            <a:xfrm>
              <a:off x="0" y="0"/>
              <a:ext cx="2697061" cy="2433533"/>
            </a:xfrm>
            <a:custGeom>
              <a:rect b="b" l="l" r="r" t="t"/>
              <a:pathLst>
                <a:path extrusionOk="0" h="2433533" w="2697061">
                  <a:moveTo>
                    <a:pt x="2697061" y="15120"/>
                  </a:moveTo>
                  <a:lnTo>
                    <a:pt x="2697061" y="2418413"/>
                  </a:lnTo>
                  <a:cubicBezTo>
                    <a:pt x="2697061" y="2422423"/>
                    <a:pt x="2695468" y="2426269"/>
                    <a:pt x="2692633" y="2429105"/>
                  </a:cubicBezTo>
                  <a:cubicBezTo>
                    <a:pt x="2689797" y="2431940"/>
                    <a:pt x="2685951" y="2433533"/>
                    <a:pt x="2681941" y="2433533"/>
                  </a:cubicBezTo>
                  <a:lnTo>
                    <a:pt x="15120" y="2433533"/>
                  </a:lnTo>
                  <a:cubicBezTo>
                    <a:pt x="11110" y="2433533"/>
                    <a:pt x="7264" y="2431940"/>
                    <a:pt x="4429" y="2429105"/>
                  </a:cubicBezTo>
                  <a:cubicBezTo>
                    <a:pt x="1593" y="2426269"/>
                    <a:pt x="0" y="2422423"/>
                    <a:pt x="0" y="2418413"/>
                  </a:cubicBezTo>
                  <a:lnTo>
                    <a:pt x="0" y="15120"/>
                  </a:lnTo>
                  <a:cubicBezTo>
                    <a:pt x="0" y="11110"/>
                    <a:pt x="1593" y="7264"/>
                    <a:pt x="4429" y="4429"/>
                  </a:cubicBezTo>
                  <a:cubicBezTo>
                    <a:pt x="7264" y="1593"/>
                    <a:pt x="11110" y="0"/>
                    <a:pt x="15120" y="0"/>
                  </a:cubicBezTo>
                  <a:lnTo>
                    <a:pt x="2681941" y="0"/>
                  </a:lnTo>
                  <a:cubicBezTo>
                    <a:pt x="2690292" y="0"/>
                    <a:pt x="2697061" y="6770"/>
                    <a:pt x="2697061" y="15120"/>
                  </a:cubicBezTo>
                  <a:close/>
                </a:path>
              </a:pathLst>
            </a:custGeom>
            <a:solidFill>
              <a:srgbClr val="B7D0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4"/>
            <p:cNvSpPr txBox="1"/>
            <p:nvPr/>
          </p:nvSpPr>
          <p:spPr>
            <a:xfrm>
              <a:off x="0" y="-38100"/>
              <a:ext cx="2697061" cy="247163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24"/>
          <p:cNvSpPr/>
          <p:nvPr/>
        </p:nvSpPr>
        <p:spPr>
          <a:xfrm>
            <a:off x="8487394" y="4041950"/>
            <a:ext cx="3134700" cy="461700"/>
          </a:xfrm>
          <a:prstGeom prst="roundRect">
            <a:avLst>
              <a:gd fmla="val 50000" name="adj"/>
            </a:avLst>
          </a:prstGeom>
          <a:solidFill>
            <a:srgbClr val="8DB0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76" name="Google Shape;276;p24"/>
          <p:cNvSpPr/>
          <p:nvPr/>
        </p:nvSpPr>
        <p:spPr>
          <a:xfrm>
            <a:off x="8487401" y="4746850"/>
            <a:ext cx="3680700" cy="461700"/>
          </a:xfrm>
          <a:prstGeom prst="roundRect">
            <a:avLst>
              <a:gd fmla="val 50000" name="adj"/>
            </a:avLst>
          </a:prstGeom>
          <a:solidFill>
            <a:srgbClr val="8DB0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77" name="Google Shape;277;p24"/>
          <p:cNvSpPr txBox="1"/>
          <p:nvPr/>
        </p:nvSpPr>
        <p:spPr>
          <a:xfrm>
            <a:off x="8186597" y="2551950"/>
            <a:ext cx="11196300" cy="1246800"/>
          </a:xfrm>
          <a:prstGeom prst="rect">
            <a:avLst/>
          </a:prstGeom>
          <a:noFill/>
          <a:ln>
            <a:noFill/>
          </a:ln>
        </p:spPr>
        <p:txBody>
          <a:bodyPr anchorCtr="0" anchor="t" bIns="0" lIns="0" spcFirstLastPara="1" rIns="0" wrap="square" tIns="0">
            <a:spAutoFit/>
          </a:bodyPr>
          <a:lstStyle/>
          <a:p>
            <a:pPr indent="0" lvl="0" marL="0" marR="0" rtl="0" algn="l">
              <a:lnSpc>
                <a:spcPct val="89999"/>
              </a:lnSpc>
              <a:spcBef>
                <a:spcPts val="0"/>
              </a:spcBef>
              <a:spcAft>
                <a:spcPts val="0"/>
              </a:spcAft>
              <a:buNone/>
            </a:pPr>
            <a:r>
              <a:rPr b="0" i="0" lang="en-US" sz="9000" u="none" cap="none" strike="noStrike">
                <a:solidFill>
                  <a:srgbClr val="292929"/>
                </a:solidFill>
                <a:latin typeface="Gilda Display"/>
                <a:ea typeface="Gilda Display"/>
                <a:cs typeface="Gilda Display"/>
                <a:sym typeface="Gilda Display"/>
              </a:rPr>
              <a:t>Final Diagnosis</a:t>
            </a:r>
            <a:endParaRPr sz="9000"/>
          </a:p>
        </p:txBody>
      </p:sp>
      <p:sp>
        <p:nvSpPr>
          <p:cNvPr id="278" name="Google Shape;278;p24"/>
          <p:cNvSpPr txBox="1"/>
          <p:nvPr/>
        </p:nvSpPr>
        <p:spPr>
          <a:xfrm>
            <a:off x="8714852" y="4079388"/>
            <a:ext cx="3859560"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FFFFFF"/>
                </a:solidFill>
                <a:latin typeface="Assistant"/>
                <a:ea typeface="Assistant"/>
                <a:cs typeface="Assistant"/>
                <a:sym typeface="Assistant"/>
              </a:rPr>
              <a:t> PRIMARY DIAGNOSIS </a:t>
            </a:r>
            <a:endParaRPr/>
          </a:p>
        </p:txBody>
      </p:sp>
      <p:sp>
        <p:nvSpPr>
          <p:cNvPr id="279" name="Google Shape;279;p24"/>
          <p:cNvSpPr txBox="1"/>
          <p:nvPr/>
        </p:nvSpPr>
        <p:spPr>
          <a:xfrm>
            <a:off x="8714852" y="4789416"/>
            <a:ext cx="46035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FFFFFF"/>
                </a:solidFill>
                <a:latin typeface="Assistant"/>
                <a:ea typeface="Assistant"/>
                <a:cs typeface="Assistant"/>
                <a:sym typeface="Assistant"/>
              </a:rPr>
              <a:t> </a:t>
            </a:r>
            <a:r>
              <a:rPr b="1" lang="en-US" sz="2300">
                <a:solidFill>
                  <a:srgbClr val="FFFFFF"/>
                </a:solidFill>
                <a:latin typeface="Assistant"/>
                <a:ea typeface="Assistant"/>
                <a:cs typeface="Assistant"/>
                <a:sym typeface="Assistant"/>
              </a:rPr>
              <a:t>SECONDARY</a:t>
            </a:r>
            <a:r>
              <a:rPr b="1" i="0" lang="en-US" sz="2300" u="none" cap="none" strike="noStrike">
                <a:solidFill>
                  <a:srgbClr val="FFFFFF"/>
                </a:solidFill>
                <a:latin typeface="Assistant"/>
                <a:ea typeface="Assistant"/>
                <a:cs typeface="Assistant"/>
                <a:sym typeface="Assistant"/>
              </a:rPr>
              <a:t> DIAGNOSIS </a:t>
            </a:r>
            <a:endParaRPr/>
          </a:p>
        </p:txBody>
      </p:sp>
      <p:sp>
        <p:nvSpPr>
          <p:cNvPr id="280" name="Google Shape;280;p24"/>
          <p:cNvSpPr txBox="1"/>
          <p:nvPr/>
        </p:nvSpPr>
        <p:spPr>
          <a:xfrm>
            <a:off x="12496460" y="4066419"/>
            <a:ext cx="41484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Details Here</a:t>
            </a:r>
            <a:endParaRPr/>
          </a:p>
        </p:txBody>
      </p:sp>
      <p:sp>
        <p:nvSpPr>
          <p:cNvPr id="281" name="Google Shape;281;p24"/>
          <p:cNvSpPr txBox="1"/>
          <p:nvPr/>
        </p:nvSpPr>
        <p:spPr>
          <a:xfrm>
            <a:off x="13151300" y="4765921"/>
            <a:ext cx="36807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Details Here</a:t>
            </a:r>
            <a:endParaRPr/>
          </a:p>
        </p:txBody>
      </p:sp>
      <p:sp>
        <p:nvSpPr>
          <p:cNvPr id="282" name="Google Shape;282;p24"/>
          <p:cNvSpPr txBox="1"/>
          <p:nvPr/>
        </p:nvSpPr>
        <p:spPr>
          <a:xfrm>
            <a:off x="8487394" y="5998047"/>
            <a:ext cx="8584637" cy="1727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Use this section to clearly state your final diagnoses. Provide a brief explanation of your findings and tie symptoms, results, and lab results together using clinical reasoning.</a:t>
            </a:r>
            <a:endParaRPr/>
          </a:p>
        </p:txBody>
      </p:sp>
      <p:pic>
        <p:nvPicPr>
          <p:cNvPr id="283" name="Google Shape;283;p24"/>
          <p:cNvPicPr preferRelativeResize="0"/>
          <p:nvPr/>
        </p:nvPicPr>
        <p:blipFill>
          <a:blip r:embed="rId3">
            <a:alphaModFix/>
          </a:blip>
          <a:stretch>
            <a:fillRect/>
          </a:stretch>
        </p:blipFill>
        <p:spPr>
          <a:xfrm>
            <a:off x="489270" y="565473"/>
            <a:ext cx="6696600" cy="9198300"/>
          </a:xfrm>
          <a:prstGeom prst="roundRect">
            <a:avLst>
              <a:gd fmla="val 3699"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287" name="Shape 287"/>
        <p:cNvGrpSpPr/>
        <p:nvPr/>
      </p:nvGrpSpPr>
      <p:grpSpPr>
        <a:xfrm>
          <a:off x="0" y="0"/>
          <a:ext cx="0" cy="0"/>
          <a:chOff x="0" y="0"/>
          <a:chExt cx="0" cy="0"/>
        </a:xfrm>
      </p:grpSpPr>
      <p:grpSp>
        <p:nvGrpSpPr>
          <p:cNvPr id="288" name="Google Shape;288;p25"/>
          <p:cNvGrpSpPr/>
          <p:nvPr/>
        </p:nvGrpSpPr>
        <p:grpSpPr>
          <a:xfrm>
            <a:off x="451596" y="3577133"/>
            <a:ext cx="17384808" cy="6185945"/>
            <a:chOff x="0" y="-38100"/>
            <a:chExt cx="4578715" cy="1629220"/>
          </a:xfrm>
        </p:grpSpPr>
        <p:sp>
          <p:nvSpPr>
            <p:cNvPr id="289" name="Google Shape;289;p25"/>
            <p:cNvSpPr/>
            <p:nvPr/>
          </p:nvSpPr>
          <p:spPr>
            <a:xfrm>
              <a:off x="0" y="0"/>
              <a:ext cx="4578715" cy="1591120"/>
            </a:xfrm>
            <a:custGeom>
              <a:rect b="b" l="l" r="r" t="t"/>
              <a:pathLst>
                <a:path extrusionOk="0" h="1591120" w="4578715">
                  <a:moveTo>
                    <a:pt x="4578715" y="8907"/>
                  </a:moveTo>
                  <a:lnTo>
                    <a:pt x="4578715" y="1582214"/>
                  </a:lnTo>
                  <a:cubicBezTo>
                    <a:pt x="4578715" y="1587133"/>
                    <a:pt x="4574727" y="1591120"/>
                    <a:pt x="4569808" y="1591120"/>
                  </a:cubicBezTo>
                  <a:lnTo>
                    <a:pt x="8907" y="1591120"/>
                  </a:lnTo>
                  <a:cubicBezTo>
                    <a:pt x="3988" y="1591120"/>
                    <a:pt x="0" y="1587133"/>
                    <a:pt x="0" y="1582214"/>
                  </a:cubicBezTo>
                  <a:lnTo>
                    <a:pt x="0" y="8907"/>
                  </a:lnTo>
                  <a:cubicBezTo>
                    <a:pt x="0" y="3988"/>
                    <a:pt x="3988" y="0"/>
                    <a:pt x="8907" y="0"/>
                  </a:cubicBezTo>
                  <a:lnTo>
                    <a:pt x="4569808" y="0"/>
                  </a:lnTo>
                  <a:cubicBezTo>
                    <a:pt x="4574727" y="0"/>
                    <a:pt x="4578715" y="3988"/>
                    <a:pt x="4578715" y="8907"/>
                  </a:cubicBezTo>
                  <a:close/>
                </a:path>
              </a:pathLst>
            </a:custGeom>
            <a:solidFill>
              <a:srgbClr val="C8C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5"/>
            <p:cNvSpPr txBox="1"/>
            <p:nvPr/>
          </p:nvSpPr>
          <p:spPr>
            <a:xfrm>
              <a:off x="0" y="-38100"/>
              <a:ext cx="4578715" cy="16292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1" name="Google Shape;291;p25"/>
          <p:cNvSpPr/>
          <p:nvPr/>
        </p:nvSpPr>
        <p:spPr>
          <a:xfrm>
            <a:off x="10484771" y="4337700"/>
            <a:ext cx="1162800" cy="461700"/>
          </a:xfrm>
          <a:prstGeom prst="roundRect">
            <a:avLst>
              <a:gd fmla="val 50000" name="adj"/>
            </a:avLst>
          </a:prstGeom>
          <a:solidFill>
            <a:srgbClr val="9290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2" name="Google Shape;292;p25"/>
          <p:cNvSpPr/>
          <p:nvPr/>
        </p:nvSpPr>
        <p:spPr>
          <a:xfrm>
            <a:off x="10484779" y="5594150"/>
            <a:ext cx="2224800" cy="461700"/>
          </a:xfrm>
          <a:prstGeom prst="roundRect">
            <a:avLst>
              <a:gd fmla="val 50000" name="adj"/>
            </a:avLst>
          </a:prstGeom>
          <a:solidFill>
            <a:srgbClr val="9290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3" name="Google Shape;293;p25"/>
          <p:cNvSpPr/>
          <p:nvPr/>
        </p:nvSpPr>
        <p:spPr>
          <a:xfrm>
            <a:off x="10484773" y="6814325"/>
            <a:ext cx="1308000" cy="461700"/>
          </a:xfrm>
          <a:prstGeom prst="roundRect">
            <a:avLst>
              <a:gd fmla="val 50000" name="adj"/>
            </a:avLst>
          </a:prstGeom>
          <a:solidFill>
            <a:srgbClr val="9290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4" name="Google Shape;294;p25"/>
          <p:cNvSpPr/>
          <p:nvPr/>
        </p:nvSpPr>
        <p:spPr>
          <a:xfrm>
            <a:off x="10484775" y="8044050"/>
            <a:ext cx="1570200" cy="461700"/>
          </a:xfrm>
          <a:prstGeom prst="roundRect">
            <a:avLst>
              <a:gd fmla="val 50000" name="adj"/>
            </a:avLst>
          </a:prstGeom>
          <a:solidFill>
            <a:srgbClr val="9290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5" name="Google Shape;295;p25"/>
          <p:cNvSpPr txBox="1"/>
          <p:nvPr/>
        </p:nvSpPr>
        <p:spPr>
          <a:xfrm>
            <a:off x="1028700" y="4462284"/>
            <a:ext cx="8185100" cy="1552570"/>
          </a:xfrm>
          <a:prstGeom prst="rect">
            <a:avLst/>
          </a:prstGeom>
          <a:noFill/>
          <a:ln>
            <a:noFill/>
          </a:ln>
        </p:spPr>
        <p:txBody>
          <a:bodyPr anchorCtr="0" anchor="t" bIns="0" lIns="0" spcFirstLastPara="1" rIns="0" wrap="square" tIns="0">
            <a:spAutoFit/>
          </a:bodyPr>
          <a:lstStyle/>
          <a:p>
            <a:pPr indent="0" lvl="0" marL="0" marR="0" rtl="0" algn="l">
              <a:lnSpc>
                <a:spcPct val="89999"/>
              </a:lnSpc>
              <a:spcBef>
                <a:spcPts val="0"/>
              </a:spcBef>
              <a:spcAft>
                <a:spcPts val="0"/>
              </a:spcAft>
              <a:buNone/>
            </a:pPr>
            <a:r>
              <a:rPr b="0" i="0" lang="en-US" sz="12499" u="none" cap="none" strike="noStrike">
                <a:solidFill>
                  <a:srgbClr val="292929"/>
                </a:solidFill>
                <a:latin typeface="Gilda Display"/>
                <a:ea typeface="Gilda Display"/>
                <a:cs typeface="Gilda Display"/>
                <a:sym typeface="Gilda Display"/>
              </a:rPr>
              <a:t>Get in touch</a:t>
            </a:r>
            <a:endParaRPr/>
          </a:p>
        </p:txBody>
      </p:sp>
      <p:sp>
        <p:nvSpPr>
          <p:cNvPr id="296" name="Google Shape;296;p25"/>
          <p:cNvSpPr txBox="1"/>
          <p:nvPr/>
        </p:nvSpPr>
        <p:spPr>
          <a:xfrm>
            <a:off x="10608995" y="4400644"/>
            <a:ext cx="1308125"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FFFFFF"/>
                </a:solidFill>
                <a:latin typeface="Assistant"/>
                <a:ea typeface="Assistant"/>
                <a:cs typeface="Assistant"/>
                <a:sym typeface="Assistant"/>
              </a:rPr>
              <a:t> EMAIL </a:t>
            </a:r>
            <a:endParaRPr/>
          </a:p>
        </p:txBody>
      </p:sp>
      <p:sp>
        <p:nvSpPr>
          <p:cNvPr id="297" name="Google Shape;297;p25"/>
          <p:cNvSpPr txBox="1"/>
          <p:nvPr/>
        </p:nvSpPr>
        <p:spPr>
          <a:xfrm>
            <a:off x="10608995" y="6850555"/>
            <a:ext cx="1446014"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FFFFFF"/>
                </a:solidFill>
                <a:latin typeface="Assistant"/>
                <a:ea typeface="Assistant"/>
                <a:cs typeface="Assistant"/>
                <a:sym typeface="Assistant"/>
              </a:rPr>
              <a:t> PHONE </a:t>
            </a:r>
            <a:endParaRPr/>
          </a:p>
        </p:txBody>
      </p:sp>
      <p:sp>
        <p:nvSpPr>
          <p:cNvPr id="298" name="Google Shape;298;p25"/>
          <p:cNvSpPr txBox="1"/>
          <p:nvPr/>
        </p:nvSpPr>
        <p:spPr>
          <a:xfrm>
            <a:off x="10608995" y="5625600"/>
            <a:ext cx="2741712"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FFFFFF"/>
                </a:solidFill>
                <a:latin typeface="Assistant"/>
                <a:ea typeface="Assistant"/>
                <a:cs typeface="Assistant"/>
                <a:sym typeface="Assistant"/>
              </a:rPr>
              <a:t> SOCIAL MEDIA </a:t>
            </a:r>
            <a:endParaRPr/>
          </a:p>
        </p:txBody>
      </p:sp>
      <p:sp>
        <p:nvSpPr>
          <p:cNvPr id="299" name="Google Shape;299;p25"/>
          <p:cNvSpPr txBox="1"/>
          <p:nvPr/>
        </p:nvSpPr>
        <p:spPr>
          <a:xfrm>
            <a:off x="10608995" y="8075510"/>
            <a:ext cx="1836539" cy="3892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FFFFFF"/>
                </a:solidFill>
                <a:latin typeface="Assistant"/>
                <a:ea typeface="Assistant"/>
                <a:cs typeface="Assistant"/>
                <a:sym typeface="Assistant"/>
              </a:rPr>
              <a:t> ADDRESS </a:t>
            </a:r>
            <a:endParaRPr/>
          </a:p>
        </p:txBody>
      </p:sp>
      <p:sp>
        <p:nvSpPr>
          <p:cNvPr id="300" name="Google Shape;300;p25"/>
          <p:cNvSpPr txBox="1"/>
          <p:nvPr/>
        </p:nvSpPr>
        <p:spPr>
          <a:xfrm>
            <a:off x="10608995" y="5006137"/>
            <a:ext cx="4148371"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hello@reallygreatsite.com</a:t>
            </a:r>
            <a:endParaRPr/>
          </a:p>
        </p:txBody>
      </p:sp>
      <p:sp>
        <p:nvSpPr>
          <p:cNvPr id="301" name="Google Shape;301;p25"/>
          <p:cNvSpPr txBox="1"/>
          <p:nvPr/>
        </p:nvSpPr>
        <p:spPr>
          <a:xfrm>
            <a:off x="10608995" y="7456048"/>
            <a:ext cx="4148371"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123-456-7890</a:t>
            </a:r>
            <a:endParaRPr/>
          </a:p>
        </p:txBody>
      </p:sp>
      <p:sp>
        <p:nvSpPr>
          <p:cNvPr id="302" name="Google Shape;302;p25"/>
          <p:cNvSpPr txBox="1"/>
          <p:nvPr/>
        </p:nvSpPr>
        <p:spPr>
          <a:xfrm>
            <a:off x="10608995" y="6231092"/>
            <a:ext cx="4148371"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@reallygreatsite</a:t>
            </a:r>
            <a:endParaRPr/>
          </a:p>
        </p:txBody>
      </p:sp>
      <p:sp>
        <p:nvSpPr>
          <p:cNvPr id="303" name="Google Shape;303;p25"/>
          <p:cNvSpPr txBox="1"/>
          <p:nvPr/>
        </p:nvSpPr>
        <p:spPr>
          <a:xfrm>
            <a:off x="10608995" y="8681003"/>
            <a:ext cx="5230713"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123 Anywhere St., Any City,ST 12345</a:t>
            </a:r>
            <a:endParaRPr/>
          </a:p>
        </p:txBody>
      </p:sp>
      <p:pic>
        <p:nvPicPr>
          <p:cNvPr id="304" name="Google Shape;304;p25"/>
          <p:cNvPicPr preferRelativeResize="0"/>
          <p:nvPr/>
        </p:nvPicPr>
        <p:blipFill>
          <a:blip r:embed="rId3">
            <a:alphaModFix/>
          </a:blip>
          <a:stretch>
            <a:fillRect/>
          </a:stretch>
        </p:blipFill>
        <p:spPr>
          <a:xfrm>
            <a:off x="451603" y="525846"/>
            <a:ext cx="17385000" cy="2903100"/>
          </a:xfrm>
          <a:prstGeom prst="roundRect">
            <a:avLst>
              <a:gd fmla="val 4263"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308" name="Shape 308"/>
        <p:cNvGrpSpPr/>
        <p:nvPr/>
      </p:nvGrpSpPr>
      <p:grpSpPr>
        <a:xfrm>
          <a:off x="0" y="0"/>
          <a:ext cx="0" cy="0"/>
          <a:chOff x="0" y="0"/>
          <a:chExt cx="0" cy="0"/>
        </a:xfrm>
      </p:grpSpPr>
      <p:grpSp>
        <p:nvGrpSpPr>
          <p:cNvPr id="309" name="Google Shape;309;p26"/>
          <p:cNvGrpSpPr/>
          <p:nvPr/>
        </p:nvGrpSpPr>
        <p:grpSpPr>
          <a:xfrm>
            <a:off x="714865" y="2228207"/>
            <a:ext cx="5097641" cy="7472652"/>
            <a:chOff x="0" y="-19050"/>
            <a:chExt cx="1342589" cy="1968106"/>
          </a:xfrm>
        </p:grpSpPr>
        <p:sp>
          <p:nvSpPr>
            <p:cNvPr id="310" name="Google Shape;310;p26"/>
            <p:cNvSpPr/>
            <p:nvPr/>
          </p:nvSpPr>
          <p:spPr>
            <a:xfrm>
              <a:off x="0" y="0"/>
              <a:ext cx="1342589" cy="1949056"/>
            </a:xfrm>
            <a:custGeom>
              <a:rect b="b" l="l" r="r" t="t"/>
              <a:pathLst>
                <a:path extrusionOk="0" h="1949056" w="1342589">
                  <a:moveTo>
                    <a:pt x="30375" y="0"/>
                  </a:moveTo>
                  <a:lnTo>
                    <a:pt x="1312214" y="0"/>
                  </a:lnTo>
                  <a:cubicBezTo>
                    <a:pt x="1320270" y="0"/>
                    <a:pt x="1327996" y="3200"/>
                    <a:pt x="1333692" y="8896"/>
                  </a:cubicBezTo>
                  <a:cubicBezTo>
                    <a:pt x="1339388" y="14593"/>
                    <a:pt x="1342589" y="22319"/>
                    <a:pt x="1342589" y="30375"/>
                  </a:cubicBezTo>
                  <a:lnTo>
                    <a:pt x="1342589" y="1918682"/>
                  </a:lnTo>
                  <a:cubicBezTo>
                    <a:pt x="1342589" y="1935457"/>
                    <a:pt x="1328989" y="1949056"/>
                    <a:pt x="1312214" y="1949056"/>
                  </a:cubicBezTo>
                  <a:lnTo>
                    <a:pt x="30375" y="1949056"/>
                  </a:lnTo>
                  <a:cubicBezTo>
                    <a:pt x="22319" y="1949056"/>
                    <a:pt x="14593" y="1945856"/>
                    <a:pt x="8896" y="1940159"/>
                  </a:cubicBezTo>
                  <a:cubicBezTo>
                    <a:pt x="3200" y="1934463"/>
                    <a:pt x="0" y="1926737"/>
                    <a:pt x="0" y="1918682"/>
                  </a:cubicBezTo>
                  <a:lnTo>
                    <a:pt x="0" y="30375"/>
                  </a:lnTo>
                  <a:cubicBezTo>
                    <a:pt x="0" y="13599"/>
                    <a:pt x="13599" y="0"/>
                    <a:pt x="30375" y="0"/>
                  </a:cubicBezTo>
                  <a:close/>
                </a:path>
              </a:pathLst>
            </a:custGeom>
            <a:solidFill>
              <a:srgbClr val="CEDB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6"/>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26"/>
          <p:cNvGrpSpPr/>
          <p:nvPr/>
        </p:nvGrpSpPr>
        <p:grpSpPr>
          <a:xfrm>
            <a:off x="6060156" y="2228207"/>
            <a:ext cx="11512980" cy="7472652"/>
            <a:chOff x="0" y="-19050"/>
            <a:chExt cx="3032225" cy="1968106"/>
          </a:xfrm>
        </p:grpSpPr>
        <p:sp>
          <p:nvSpPr>
            <p:cNvPr id="313" name="Google Shape;313;p26"/>
            <p:cNvSpPr/>
            <p:nvPr/>
          </p:nvSpPr>
          <p:spPr>
            <a:xfrm>
              <a:off x="0" y="0"/>
              <a:ext cx="3032225" cy="1949056"/>
            </a:xfrm>
            <a:custGeom>
              <a:rect b="b" l="l" r="r" t="t"/>
              <a:pathLst>
                <a:path extrusionOk="0" h="1949056" w="3032225">
                  <a:moveTo>
                    <a:pt x="13449" y="0"/>
                  </a:moveTo>
                  <a:lnTo>
                    <a:pt x="3018776" y="0"/>
                  </a:lnTo>
                  <a:cubicBezTo>
                    <a:pt x="3022343" y="0"/>
                    <a:pt x="3025764" y="1417"/>
                    <a:pt x="3028286" y="3939"/>
                  </a:cubicBezTo>
                  <a:cubicBezTo>
                    <a:pt x="3030808" y="6461"/>
                    <a:pt x="3032225" y="9882"/>
                    <a:pt x="3032225" y="13449"/>
                  </a:cubicBezTo>
                  <a:lnTo>
                    <a:pt x="3032225" y="1935607"/>
                  </a:lnTo>
                  <a:cubicBezTo>
                    <a:pt x="3032225" y="1939174"/>
                    <a:pt x="3030808" y="1942595"/>
                    <a:pt x="3028286" y="1945117"/>
                  </a:cubicBezTo>
                  <a:cubicBezTo>
                    <a:pt x="3025764" y="1947639"/>
                    <a:pt x="3022343" y="1949056"/>
                    <a:pt x="3018776" y="1949056"/>
                  </a:cubicBezTo>
                  <a:lnTo>
                    <a:pt x="13449" y="1949056"/>
                  </a:lnTo>
                  <a:cubicBezTo>
                    <a:pt x="9882" y="1949056"/>
                    <a:pt x="6461" y="1947639"/>
                    <a:pt x="3939" y="1945117"/>
                  </a:cubicBezTo>
                  <a:cubicBezTo>
                    <a:pt x="1417" y="1942595"/>
                    <a:pt x="0" y="1939174"/>
                    <a:pt x="0" y="1935607"/>
                  </a:cubicBezTo>
                  <a:lnTo>
                    <a:pt x="0" y="13449"/>
                  </a:lnTo>
                  <a:cubicBezTo>
                    <a:pt x="0" y="9882"/>
                    <a:pt x="1417" y="6461"/>
                    <a:pt x="3939" y="3939"/>
                  </a:cubicBezTo>
                  <a:cubicBezTo>
                    <a:pt x="6461" y="1417"/>
                    <a:pt x="9882" y="0"/>
                    <a:pt x="13449" y="0"/>
                  </a:cubicBezTo>
                  <a:close/>
                </a:path>
              </a:pathLst>
            </a:custGeom>
            <a:solidFill>
              <a:srgbClr val="B7D0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6"/>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26"/>
          <p:cNvGrpSpPr/>
          <p:nvPr/>
        </p:nvGrpSpPr>
        <p:grpSpPr>
          <a:xfrm>
            <a:off x="1104558" y="2712744"/>
            <a:ext cx="4318255" cy="647237"/>
            <a:chOff x="0" y="0"/>
            <a:chExt cx="1137318" cy="170466"/>
          </a:xfrm>
        </p:grpSpPr>
        <p:sp>
          <p:nvSpPr>
            <p:cNvPr id="316" name="Google Shape;316;p26"/>
            <p:cNvSpPr/>
            <p:nvPr/>
          </p:nvSpPr>
          <p:spPr>
            <a:xfrm>
              <a:off x="0" y="0"/>
              <a:ext cx="1137318" cy="170466"/>
            </a:xfrm>
            <a:custGeom>
              <a:rect b="b" l="l" r="r" t="t"/>
              <a:pathLst>
                <a:path extrusionOk="0" h="170466" w="1137318">
                  <a:moveTo>
                    <a:pt x="35857" y="0"/>
                  </a:moveTo>
                  <a:lnTo>
                    <a:pt x="1101462" y="0"/>
                  </a:lnTo>
                  <a:cubicBezTo>
                    <a:pt x="1121265" y="0"/>
                    <a:pt x="1137318" y="16054"/>
                    <a:pt x="1137318" y="35857"/>
                  </a:cubicBezTo>
                  <a:lnTo>
                    <a:pt x="1137318" y="134609"/>
                  </a:lnTo>
                  <a:cubicBezTo>
                    <a:pt x="1137318" y="144119"/>
                    <a:pt x="1133540" y="153239"/>
                    <a:pt x="1126816" y="159964"/>
                  </a:cubicBezTo>
                  <a:cubicBezTo>
                    <a:pt x="1120092" y="166688"/>
                    <a:pt x="1110971" y="170466"/>
                    <a:pt x="1101462" y="170466"/>
                  </a:cubicBezTo>
                  <a:lnTo>
                    <a:pt x="35857" y="170466"/>
                  </a:lnTo>
                  <a:cubicBezTo>
                    <a:pt x="26347" y="170466"/>
                    <a:pt x="17227" y="166688"/>
                    <a:pt x="10502" y="159964"/>
                  </a:cubicBezTo>
                  <a:cubicBezTo>
                    <a:pt x="3778" y="153239"/>
                    <a:pt x="0" y="144119"/>
                    <a:pt x="0" y="134609"/>
                  </a:cubicBezTo>
                  <a:lnTo>
                    <a:pt x="0" y="35857"/>
                  </a:lnTo>
                  <a:cubicBezTo>
                    <a:pt x="0" y="26347"/>
                    <a:pt x="3778" y="17227"/>
                    <a:pt x="10502" y="10502"/>
                  </a:cubicBezTo>
                  <a:cubicBezTo>
                    <a:pt x="17227" y="3778"/>
                    <a:pt x="26347" y="0"/>
                    <a:pt x="35857" y="0"/>
                  </a:cubicBezTo>
                  <a:close/>
                </a:path>
              </a:pathLst>
            </a:custGeom>
            <a:solidFill>
              <a:srgbClr val="8C9C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6"/>
            <p:cNvSpPr txBox="1"/>
            <p:nvPr/>
          </p:nvSpPr>
          <p:spPr>
            <a:xfrm>
              <a:off x="0" y="9525"/>
              <a:ext cx="1137318" cy="160941"/>
            </a:xfrm>
            <a:prstGeom prst="rect">
              <a:avLst/>
            </a:prstGeom>
            <a:noFill/>
            <a:ln>
              <a:noFill/>
            </a:ln>
          </p:spPr>
          <p:txBody>
            <a:bodyPr anchorCtr="0" anchor="ctr" bIns="50800" lIns="50800" spcFirstLastPara="1" rIns="50800" wrap="square" tIns="50800">
              <a:noAutofit/>
            </a:bodyPr>
            <a:lstStyle/>
            <a:p>
              <a:pPr indent="0" lvl="0" marL="0" marR="0" rtl="0" algn="ctr">
                <a:lnSpc>
                  <a:spcPct val="120008"/>
                </a:lnSpc>
                <a:spcBef>
                  <a:spcPts val="0"/>
                </a:spcBef>
                <a:spcAft>
                  <a:spcPts val="0"/>
                </a:spcAft>
                <a:buNone/>
              </a:pPr>
              <a:r>
                <a:rPr b="1" i="0" lang="en-US" sz="2499" u="none" cap="none" strike="noStrike">
                  <a:solidFill>
                    <a:srgbClr val="FFFFFF"/>
                  </a:solidFill>
                  <a:latin typeface="Assistant"/>
                  <a:ea typeface="Assistant"/>
                  <a:cs typeface="Assistant"/>
                  <a:sym typeface="Assistant"/>
                </a:rPr>
                <a:t>Fonts</a:t>
              </a:r>
              <a:endParaRPr/>
            </a:p>
          </p:txBody>
        </p:sp>
      </p:grpSp>
      <p:grpSp>
        <p:nvGrpSpPr>
          <p:cNvPr id="318" name="Google Shape;318;p26"/>
          <p:cNvGrpSpPr/>
          <p:nvPr/>
        </p:nvGrpSpPr>
        <p:grpSpPr>
          <a:xfrm>
            <a:off x="9623087" y="2712744"/>
            <a:ext cx="4368067" cy="647237"/>
            <a:chOff x="0" y="0"/>
            <a:chExt cx="1150437" cy="170466"/>
          </a:xfrm>
        </p:grpSpPr>
        <p:sp>
          <p:nvSpPr>
            <p:cNvPr id="319" name="Google Shape;319;p26"/>
            <p:cNvSpPr/>
            <p:nvPr/>
          </p:nvSpPr>
          <p:spPr>
            <a:xfrm>
              <a:off x="0" y="0"/>
              <a:ext cx="1150437" cy="170466"/>
            </a:xfrm>
            <a:custGeom>
              <a:rect b="b" l="l" r="r" t="t"/>
              <a:pathLst>
                <a:path extrusionOk="0" h="170466" w="1150437">
                  <a:moveTo>
                    <a:pt x="35448" y="0"/>
                  </a:moveTo>
                  <a:lnTo>
                    <a:pt x="1114989" y="0"/>
                  </a:lnTo>
                  <a:cubicBezTo>
                    <a:pt x="1124391" y="0"/>
                    <a:pt x="1133407" y="3735"/>
                    <a:pt x="1140055" y="10382"/>
                  </a:cubicBezTo>
                  <a:cubicBezTo>
                    <a:pt x="1146703" y="17030"/>
                    <a:pt x="1150437" y="26046"/>
                    <a:pt x="1150437" y="35448"/>
                  </a:cubicBezTo>
                  <a:lnTo>
                    <a:pt x="1150437" y="135018"/>
                  </a:lnTo>
                  <a:cubicBezTo>
                    <a:pt x="1150437" y="144419"/>
                    <a:pt x="1146703" y="153436"/>
                    <a:pt x="1140055" y="160083"/>
                  </a:cubicBezTo>
                  <a:cubicBezTo>
                    <a:pt x="1133407" y="166731"/>
                    <a:pt x="1124391" y="170466"/>
                    <a:pt x="1114989" y="170466"/>
                  </a:cubicBezTo>
                  <a:lnTo>
                    <a:pt x="35448" y="170466"/>
                  </a:lnTo>
                  <a:cubicBezTo>
                    <a:pt x="26046" y="170466"/>
                    <a:pt x="17030" y="166731"/>
                    <a:pt x="10382" y="160083"/>
                  </a:cubicBezTo>
                  <a:cubicBezTo>
                    <a:pt x="3735" y="153436"/>
                    <a:pt x="0" y="144419"/>
                    <a:pt x="0" y="135018"/>
                  </a:cubicBezTo>
                  <a:lnTo>
                    <a:pt x="0" y="35448"/>
                  </a:lnTo>
                  <a:cubicBezTo>
                    <a:pt x="0" y="26046"/>
                    <a:pt x="3735" y="17030"/>
                    <a:pt x="10382" y="10382"/>
                  </a:cubicBezTo>
                  <a:cubicBezTo>
                    <a:pt x="17030" y="3735"/>
                    <a:pt x="26046" y="0"/>
                    <a:pt x="35448" y="0"/>
                  </a:cubicBezTo>
                  <a:close/>
                </a:path>
              </a:pathLst>
            </a:custGeom>
            <a:solidFill>
              <a:srgbClr val="8DB0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6"/>
            <p:cNvSpPr txBox="1"/>
            <p:nvPr/>
          </p:nvSpPr>
          <p:spPr>
            <a:xfrm>
              <a:off x="0" y="9525"/>
              <a:ext cx="1150437" cy="160941"/>
            </a:xfrm>
            <a:prstGeom prst="rect">
              <a:avLst/>
            </a:prstGeom>
            <a:noFill/>
            <a:ln>
              <a:noFill/>
            </a:ln>
          </p:spPr>
          <p:txBody>
            <a:bodyPr anchorCtr="0" anchor="ctr" bIns="50800" lIns="50800" spcFirstLastPara="1" rIns="50800" wrap="square" tIns="50800">
              <a:noAutofit/>
            </a:bodyPr>
            <a:lstStyle/>
            <a:p>
              <a:pPr indent="0" lvl="0" marL="0" marR="0" rtl="0" algn="ctr">
                <a:lnSpc>
                  <a:spcPct val="120008"/>
                </a:lnSpc>
                <a:spcBef>
                  <a:spcPts val="0"/>
                </a:spcBef>
                <a:spcAft>
                  <a:spcPts val="0"/>
                </a:spcAft>
                <a:buNone/>
              </a:pPr>
              <a:r>
                <a:rPr b="1" i="0" lang="en-US" sz="2499" u="none" cap="none" strike="noStrike">
                  <a:solidFill>
                    <a:srgbClr val="FFFFFF"/>
                  </a:solidFill>
                  <a:latin typeface="Assistant"/>
                  <a:ea typeface="Assistant"/>
                  <a:cs typeface="Assistant"/>
                  <a:sym typeface="Assistant"/>
                </a:rPr>
                <a:t>Design Elements / Icons</a:t>
              </a:r>
              <a:endParaRPr/>
            </a:p>
          </p:txBody>
        </p:sp>
      </p:grpSp>
      <p:grpSp>
        <p:nvGrpSpPr>
          <p:cNvPr id="321" name="Google Shape;321;p26"/>
          <p:cNvGrpSpPr/>
          <p:nvPr/>
        </p:nvGrpSpPr>
        <p:grpSpPr>
          <a:xfrm>
            <a:off x="1104558" y="7347143"/>
            <a:ext cx="4318255" cy="647237"/>
            <a:chOff x="0" y="0"/>
            <a:chExt cx="1137318" cy="170466"/>
          </a:xfrm>
        </p:grpSpPr>
        <p:sp>
          <p:nvSpPr>
            <p:cNvPr id="322" name="Google Shape;322;p26"/>
            <p:cNvSpPr/>
            <p:nvPr/>
          </p:nvSpPr>
          <p:spPr>
            <a:xfrm>
              <a:off x="0" y="0"/>
              <a:ext cx="1137318" cy="170466"/>
            </a:xfrm>
            <a:custGeom>
              <a:rect b="b" l="l" r="r" t="t"/>
              <a:pathLst>
                <a:path extrusionOk="0" h="170466" w="1137318">
                  <a:moveTo>
                    <a:pt x="35857" y="0"/>
                  </a:moveTo>
                  <a:lnTo>
                    <a:pt x="1101462" y="0"/>
                  </a:lnTo>
                  <a:cubicBezTo>
                    <a:pt x="1121265" y="0"/>
                    <a:pt x="1137318" y="16054"/>
                    <a:pt x="1137318" y="35857"/>
                  </a:cubicBezTo>
                  <a:lnTo>
                    <a:pt x="1137318" y="134609"/>
                  </a:lnTo>
                  <a:cubicBezTo>
                    <a:pt x="1137318" y="144119"/>
                    <a:pt x="1133540" y="153239"/>
                    <a:pt x="1126816" y="159964"/>
                  </a:cubicBezTo>
                  <a:cubicBezTo>
                    <a:pt x="1120092" y="166688"/>
                    <a:pt x="1110971" y="170466"/>
                    <a:pt x="1101462" y="170466"/>
                  </a:cubicBezTo>
                  <a:lnTo>
                    <a:pt x="35857" y="170466"/>
                  </a:lnTo>
                  <a:cubicBezTo>
                    <a:pt x="26347" y="170466"/>
                    <a:pt x="17227" y="166688"/>
                    <a:pt x="10502" y="159964"/>
                  </a:cubicBezTo>
                  <a:cubicBezTo>
                    <a:pt x="3778" y="153239"/>
                    <a:pt x="0" y="144119"/>
                    <a:pt x="0" y="134609"/>
                  </a:cubicBezTo>
                  <a:lnTo>
                    <a:pt x="0" y="35857"/>
                  </a:lnTo>
                  <a:cubicBezTo>
                    <a:pt x="0" y="26347"/>
                    <a:pt x="3778" y="17227"/>
                    <a:pt x="10502" y="10502"/>
                  </a:cubicBezTo>
                  <a:cubicBezTo>
                    <a:pt x="17227" y="3778"/>
                    <a:pt x="26347" y="0"/>
                    <a:pt x="35857" y="0"/>
                  </a:cubicBezTo>
                  <a:close/>
                </a:path>
              </a:pathLst>
            </a:custGeom>
            <a:solidFill>
              <a:srgbClr val="8C9C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6"/>
            <p:cNvSpPr txBox="1"/>
            <p:nvPr/>
          </p:nvSpPr>
          <p:spPr>
            <a:xfrm>
              <a:off x="0" y="9525"/>
              <a:ext cx="1137318" cy="160941"/>
            </a:xfrm>
            <a:prstGeom prst="rect">
              <a:avLst/>
            </a:prstGeom>
            <a:noFill/>
            <a:ln>
              <a:noFill/>
            </a:ln>
          </p:spPr>
          <p:txBody>
            <a:bodyPr anchorCtr="0" anchor="ctr" bIns="50800" lIns="50800" spcFirstLastPara="1" rIns="50800" wrap="square" tIns="50800">
              <a:noAutofit/>
            </a:bodyPr>
            <a:lstStyle/>
            <a:p>
              <a:pPr indent="0" lvl="0" marL="0" marR="0" rtl="0" algn="ctr">
                <a:lnSpc>
                  <a:spcPct val="120008"/>
                </a:lnSpc>
                <a:spcBef>
                  <a:spcPts val="0"/>
                </a:spcBef>
                <a:spcAft>
                  <a:spcPts val="0"/>
                </a:spcAft>
                <a:buNone/>
              </a:pPr>
              <a:r>
                <a:rPr b="1" i="0" lang="en-US" sz="2499" u="none" cap="none" strike="noStrike">
                  <a:solidFill>
                    <a:srgbClr val="FFFFFF"/>
                  </a:solidFill>
                  <a:latin typeface="Assistant"/>
                  <a:ea typeface="Assistant"/>
                  <a:cs typeface="Assistant"/>
                  <a:sym typeface="Assistant"/>
                </a:rPr>
                <a:t>Colors</a:t>
              </a:r>
              <a:endParaRPr/>
            </a:p>
          </p:txBody>
        </p:sp>
      </p:grpSp>
      <p:grpSp>
        <p:nvGrpSpPr>
          <p:cNvPr id="324" name="Google Shape;324;p26"/>
          <p:cNvGrpSpPr/>
          <p:nvPr/>
        </p:nvGrpSpPr>
        <p:grpSpPr>
          <a:xfrm>
            <a:off x="1249355" y="8261080"/>
            <a:ext cx="725897" cy="725897"/>
            <a:chOff x="0" y="0"/>
            <a:chExt cx="812800" cy="812800"/>
          </a:xfrm>
        </p:grpSpPr>
        <p:sp>
          <p:nvSpPr>
            <p:cNvPr id="325" name="Google Shape;32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B7"/>
            </a:solidFill>
            <a:ln cap="sq" cmpd="sng" w="19050">
              <a:solidFill>
                <a:srgbClr val="8C9C7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6"/>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26"/>
          <p:cNvGrpSpPr/>
          <p:nvPr/>
        </p:nvGrpSpPr>
        <p:grpSpPr>
          <a:xfrm>
            <a:off x="2064714" y="8261080"/>
            <a:ext cx="725897" cy="725897"/>
            <a:chOff x="0" y="0"/>
            <a:chExt cx="812800" cy="812800"/>
          </a:xfrm>
        </p:grpSpPr>
        <p:sp>
          <p:nvSpPr>
            <p:cNvPr id="328" name="Google Shape;32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D0DB"/>
            </a:solidFill>
            <a:ln cap="sq" cmpd="sng" w="19050">
              <a:solidFill>
                <a:srgbClr val="8DB0B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6"/>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26"/>
          <p:cNvGrpSpPr/>
          <p:nvPr/>
        </p:nvGrpSpPr>
        <p:grpSpPr>
          <a:xfrm>
            <a:off x="2943011" y="8261080"/>
            <a:ext cx="725897" cy="725897"/>
            <a:chOff x="0" y="0"/>
            <a:chExt cx="812800" cy="812800"/>
          </a:xfrm>
        </p:grpSpPr>
        <p:sp>
          <p:nvSpPr>
            <p:cNvPr id="331" name="Google Shape;33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8C6E6"/>
            </a:solidFill>
            <a:ln cap="sq" cmpd="sng" w="19050">
              <a:solidFill>
                <a:srgbClr val="9290B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6"/>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26"/>
          <p:cNvGrpSpPr/>
          <p:nvPr/>
        </p:nvGrpSpPr>
        <p:grpSpPr>
          <a:xfrm>
            <a:off x="3819515" y="8261080"/>
            <a:ext cx="725897" cy="725897"/>
            <a:chOff x="0" y="0"/>
            <a:chExt cx="812800" cy="812800"/>
          </a:xfrm>
        </p:grpSpPr>
        <p:sp>
          <p:nvSpPr>
            <p:cNvPr id="334" name="Google Shape;33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8E8E8"/>
            </a:solidFill>
            <a:ln cap="sq" cmpd="sng" w="9525">
              <a:solidFill>
                <a:srgbClr val="29292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6"/>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26"/>
          <p:cNvGrpSpPr/>
          <p:nvPr/>
        </p:nvGrpSpPr>
        <p:grpSpPr>
          <a:xfrm>
            <a:off x="4696916" y="8261080"/>
            <a:ext cx="725897" cy="725897"/>
            <a:chOff x="0" y="0"/>
            <a:chExt cx="812800" cy="812800"/>
          </a:xfrm>
        </p:grpSpPr>
        <p:sp>
          <p:nvSpPr>
            <p:cNvPr id="337" name="Google Shape;33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29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6"/>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 name="Google Shape;339;p26"/>
          <p:cNvSpPr txBox="1"/>
          <p:nvPr/>
        </p:nvSpPr>
        <p:spPr>
          <a:xfrm>
            <a:off x="1173043" y="3677553"/>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92929"/>
                </a:solidFill>
                <a:latin typeface="Assistant"/>
                <a:ea typeface="Assistant"/>
                <a:cs typeface="Assistant"/>
                <a:sym typeface="Assistant"/>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292929"/>
                </a:solidFill>
                <a:latin typeface="Assistant"/>
                <a:ea typeface="Assistant"/>
                <a:cs typeface="Assistant"/>
                <a:sym typeface="Assistant"/>
              </a:rPr>
              <a:t>uses the following free fonts:</a:t>
            </a:r>
            <a:endParaRPr/>
          </a:p>
        </p:txBody>
      </p:sp>
      <p:sp>
        <p:nvSpPr>
          <p:cNvPr id="340" name="Google Shape;340;p26"/>
          <p:cNvSpPr txBox="1"/>
          <p:nvPr/>
        </p:nvSpPr>
        <p:spPr>
          <a:xfrm>
            <a:off x="1116102" y="6770364"/>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92929"/>
                </a:solidFill>
                <a:latin typeface="Assistant"/>
                <a:ea typeface="Assistant"/>
                <a:cs typeface="Assistant"/>
                <a:sym typeface="Assistant"/>
              </a:rPr>
              <a:t>You can find these fonts online too.</a:t>
            </a:r>
            <a:endParaRPr/>
          </a:p>
        </p:txBody>
      </p:sp>
      <p:sp>
        <p:nvSpPr>
          <p:cNvPr id="341" name="Google Shape;341;p26"/>
          <p:cNvSpPr txBox="1"/>
          <p:nvPr/>
        </p:nvSpPr>
        <p:spPr>
          <a:xfrm>
            <a:off x="1688417" y="5005735"/>
            <a:ext cx="3150536" cy="372567"/>
          </a:xfrm>
          <a:prstGeom prst="rect">
            <a:avLst/>
          </a:prstGeom>
          <a:noFill/>
          <a:ln>
            <a:noFill/>
          </a:ln>
        </p:spPr>
        <p:txBody>
          <a:bodyPr anchorCtr="0" anchor="t" bIns="0" lIns="0" spcFirstLastPara="1" rIns="0" wrap="square" tIns="0">
            <a:spAutoFit/>
          </a:bodyPr>
          <a:lstStyle/>
          <a:p>
            <a:pPr indent="0" lvl="0" marL="0" marR="0" rtl="0" algn="ctr">
              <a:lnSpc>
                <a:spcPct val="103003"/>
              </a:lnSpc>
              <a:spcBef>
                <a:spcPts val="0"/>
              </a:spcBef>
              <a:spcAft>
                <a:spcPts val="0"/>
              </a:spcAft>
              <a:buNone/>
            </a:pPr>
            <a:r>
              <a:rPr b="0" i="0" lang="en-US" sz="2697" u="none" cap="none" strike="noStrike">
                <a:solidFill>
                  <a:srgbClr val="292929"/>
                </a:solidFill>
                <a:latin typeface="Gilda Display"/>
                <a:ea typeface="Gilda Display"/>
                <a:cs typeface="Gilda Display"/>
                <a:sym typeface="Gilda Display"/>
              </a:rPr>
              <a:t>Gilda Display</a:t>
            </a:r>
            <a:endParaRPr/>
          </a:p>
        </p:txBody>
      </p:sp>
      <p:sp>
        <p:nvSpPr>
          <p:cNvPr id="342" name="Google Shape;342;p26"/>
          <p:cNvSpPr txBox="1"/>
          <p:nvPr/>
        </p:nvSpPr>
        <p:spPr>
          <a:xfrm>
            <a:off x="1523971" y="6004102"/>
            <a:ext cx="3479429" cy="273889"/>
          </a:xfrm>
          <a:prstGeom prst="rect">
            <a:avLst/>
          </a:prstGeom>
          <a:noFill/>
          <a:ln>
            <a:noFill/>
          </a:ln>
        </p:spPr>
        <p:txBody>
          <a:bodyPr anchorCtr="0" anchor="t" bIns="0" lIns="0" spcFirstLastPara="1" rIns="0" wrap="square" tIns="0">
            <a:spAutoFit/>
          </a:bodyPr>
          <a:lstStyle/>
          <a:p>
            <a:pPr indent="0" lvl="0" marL="0" marR="0" rtl="0" algn="ctr">
              <a:lnSpc>
                <a:spcPct val="103004"/>
              </a:lnSpc>
              <a:spcBef>
                <a:spcPts val="0"/>
              </a:spcBef>
              <a:spcAft>
                <a:spcPts val="0"/>
              </a:spcAft>
              <a:buNone/>
            </a:pPr>
            <a:r>
              <a:rPr b="0" i="0" lang="en-US" sz="2097" u="none" cap="none" strike="noStrike">
                <a:solidFill>
                  <a:srgbClr val="292929"/>
                </a:solidFill>
                <a:latin typeface="Assistant"/>
                <a:ea typeface="Assistant"/>
                <a:cs typeface="Assistant"/>
                <a:sym typeface="Assistant"/>
              </a:rPr>
              <a:t>Assistant Regular</a:t>
            </a:r>
            <a:endParaRPr/>
          </a:p>
        </p:txBody>
      </p:sp>
      <p:sp>
        <p:nvSpPr>
          <p:cNvPr id="343" name="Google Shape;343;p26"/>
          <p:cNvSpPr txBox="1"/>
          <p:nvPr/>
        </p:nvSpPr>
        <p:spPr>
          <a:xfrm>
            <a:off x="2319155" y="4711741"/>
            <a:ext cx="1889061" cy="205944"/>
          </a:xfrm>
          <a:prstGeom prst="rect">
            <a:avLst/>
          </a:prstGeom>
          <a:noFill/>
          <a:ln>
            <a:noFill/>
          </a:ln>
        </p:spPr>
        <p:txBody>
          <a:bodyPr anchorCtr="0" anchor="t" bIns="0" lIns="0" spcFirstLastPara="1" rIns="0" wrap="square" tIns="0">
            <a:spAutoFit/>
          </a:bodyPr>
          <a:lstStyle/>
          <a:p>
            <a:pPr indent="0" lvl="0" marL="0" marR="0" rtl="0" algn="ctr">
              <a:lnSpc>
                <a:spcPct val="103005"/>
              </a:lnSpc>
              <a:spcBef>
                <a:spcPts val="0"/>
              </a:spcBef>
              <a:spcAft>
                <a:spcPts val="0"/>
              </a:spcAft>
              <a:buNone/>
            </a:pPr>
            <a:r>
              <a:rPr b="1" i="0" lang="en-US" sz="1597" u="none" cap="none" strike="noStrike">
                <a:solidFill>
                  <a:srgbClr val="292929"/>
                </a:solidFill>
                <a:latin typeface="Assistant"/>
                <a:ea typeface="Assistant"/>
                <a:cs typeface="Assistant"/>
                <a:sym typeface="Assistant"/>
              </a:rPr>
              <a:t>TITLES:</a:t>
            </a:r>
            <a:endParaRPr/>
          </a:p>
        </p:txBody>
      </p:sp>
      <p:sp>
        <p:nvSpPr>
          <p:cNvPr id="344" name="Google Shape;344;p26"/>
          <p:cNvSpPr txBox="1"/>
          <p:nvPr/>
        </p:nvSpPr>
        <p:spPr>
          <a:xfrm>
            <a:off x="2319155" y="5712433"/>
            <a:ext cx="1889061" cy="205944"/>
          </a:xfrm>
          <a:prstGeom prst="rect">
            <a:avLst/>
          </a:prstGeom>
          <a:noFill/>
          <a:ln>
            <a:noFill/>
          </a:ln>
        </p:spPr>
        <p:txBody>
          <a:bodyPr anchorCtr="0" anchor="t" bIns="0" lIns="0" spcFirstLastPara="1" rIns="0" wrap="square" tIns="0">
            <a:spAutoFit/>
          </a:bodyPr>
          <a:lstStyle/>
          <a:p>
            <a:pPr indent="0" lvl="0" marL="0" marR="0" rtl="0" algn="ctr">
              <a:lnSpc>
                <a:spcPct val="103005"/>
              </a:lnSpc>
              <a:spcBef>
                <a:spcPts val="0"/>
              </a:spcBef>
              <a:spcAft>
                <a:spcPts val="0"/>
              </a:spcAft>
              <a:buNone/>
            </a:pPr>
            <a:r>
              <a:rPr b="1" i="0" lang="en-US" sz="1597" u="none" cap="none" strike="noStrike">
                <a:solidFill>
                  <a:srgbClr val="292929"/>
                </a:solidFill>
                <a:latin typeface="Assistant"/>
                <a:ea typeface="Assistant"/>
                <a:cs typeface="Assistant"/>
                <a:sym typeface="Assistant"/>
              </a:rPr>
              <a:t>BODY TEXT:</a:t>
            </a:r>
            <a:endParaRPr/>
          </a:p>
        </p:txBody>
      </p:sp>
      <p:sp>
        <p:nvSpPr>
          <p:cNvPr id="345" name="Google Shape;345;p26"/>
          <p:cNvSpPr txBox="1"/>
          <p:nvPr/>
        </p:nvSpPr>
        <p:spPr>
          <a:xfrm>
            <a:off x="1249355" y="9102151"/>
            <a:ext cx="725897" cy="180975"/>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1" i="0" lang="en-US" sz="1200" u="none" cap="none" strike="noStrike">
                <a:solidFill>
                  <a:srgbClr val="292929"/>
                </a:solidFill>
                <a:latin typeface="Assistant"/>
                <a:ea typeface="Assistant"/>
                <a:cs typeface="Assistant"/>
                <a:sym typeface="Assistant"/>
              </a:rPr>
              <a:t>#CEDBB7</a:t>
            </a:r>
            <a:endParaRPr/>
          </a:p>
        </p:txBody>
      </p:sp>
      <p:sp>
        <p:nvSpPr>
          <p:cNvPr id="346" name="Google Shape;346;p26"/>
          <p:cNvSpPr txBox="1"/>
          <p:nvPr/>
        </p:nvSpPr>
        <p:spPr>
          <a:xfrm>
            <a:off x="2064714" y="9102151"/>
            <a:ext cx="725897" cy="180975"/>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1" i="0" lang="en-US" sz="1200" u="none" cap="none" strike="noStrike">
                <a:solidFill>
                  <a:srgbClr val="292929"/>
                </a:solidFill>
                <a:latin typeface="Assistant"/>
                <a:ea typeface="Assistant"/>
                <a:cs typeface="Assistant"/>
                <a:sym typeface="Assistant"/>
              </a:rPr>
              <a:t>#B7D0DB</a:t>
            </a:r>
            <a:endParaRPr/>
          </a:p>
        </p:txBody>
      </p:sp>
      <p:sp>
        <p:nvSpPr>
          <p:cNvPr id="347" name="Google Shape;347;p26"/>
          <p:cNvSpPr txBox="1"/>
          <p:nvPr/>
        </p:nvSpPr>
        <p:spPr>
          <a:xfrm>
            <a:off x="2943011" y="9102151"/>
            <a:ext cx="725897" cy="180975"/>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1" i="0" lang="en-US" sz="1200" u="none" cap="none" strike="noStrike">
                <a:solidFill>
                  <a:srgbClr val="292929"/>
                </a:solidFill>
                <a:latin typeface="Assistant"/>
                <a:ea typeface="Assistant"/>
                <a:cs typeface="Assistant"/>
                <a:sym typeface="Assistant"/>
              </a:rPr>
              <a:t>#C8C6E6</a:t>
            </a:r>
            <a:endParaRPr/>
          </a:p>
        </p:txBody>
      </p:sp>
      <p:sp>
        <p:nvSpPr>
          <p:cNvPr id="348" name="Google Shape;348;p26"/>
          <p:cNvSpPr txBox="1"/>
          <p:nvPr/>
        </p:nvSpPr>
        <p:spPr>
          <a:xfrm>
            <a:off x="3819515" y="9102151"/>
            <a:ext cx="725897" cy="180975"/>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1" i="0" lang="en-US" sz="1200" u="none" cap="none" strike="noStrike">
                <a:solidFill>
                  <a:srgbClr val="292929"/>
                </a:solidFill>
                <a:latin typeface="Assistant"/>
                <a:ea typeface="Assistant"/>
                <a:cs typeface="Assistant"/>
                <a:sym typeface="Assistant"/>
              </a:rPr>
              <a:t>#E8E8E8</a:t>
            </a:r>
            <a:endParaRPr/>
          </a:p>
        </p:txBody>
      </p:sp>
      <p:sp>
        <p:nvSpPr>
          <p:cNvPr id="349" name="Google Shape;349;p26"/>
          <p:cNvSpPr txBox="1"/>
          <p:nvPr/>
        </p:nvSpPr>
        <p:spPr>
          <a:xfrm>
            <a:off x="4696916" y="9102151"/>
            <a:ext cx="725897" cy="180975"/>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1" i="0" lang="en-US" sz="1200" u="none" cap="none" strike="noStrike">
                <a:solidFill>
                  <a:srgbClr val="292929"/>
                </a:solidFill>
                <a:latin typeface="Assistant"/>
                <a:ea typeface="Assistant"/>
                <a:cs typeface="Assistant"/>
                <a:sym typeface="Assistant"/>
              </a:rPr>
              <a:t>#292929</a:t>
            </a:r>
            <a:endParaRPr/>
          </a:p>
        </p:txBody>
      </p:sp>
      <p:sp>
        <p:nvSpPr>
          <p:cNvPr id="350" name="Google Shape;350;p26"/>
          <p:cNvSpPr txBox="1"/>
          <p:nvPr/>
        </p:nvSpPr>
        <p:spPr>
          <a:xfrm>
            <a:off x="3800933" y="1681412"/>
            <a:ext cx="10686133" cy="314325"/>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292929"/>
                </a:solidFill>
                <a:latin typeface="Assistant"/>
                <a:ea typeface="Assistant"/>
                <a:cs typeface="Assistant"/>
                <a:sym typeface="Assistant"/>
              </a:rPr>
              <a:t>Use these in your presentation. Delete or hide this page before presenting. </a:t>
            </a:r>
            <a:endParaRPr/>
          </a:p>
        </p:txBody>
      </p:sp>
      <p:sp>
        <p:nvSpPr>
          <p:cNvPr id="351" name="Google Shape;351;p26"/>
          <p:cNvSpPr txBox="1"/>
          <p:nvPr/>
        </p:nvSpPr>
        <p:spPr>
          <a:xfrm>
            <a:off x="5469973" y="652241"/>
            <a:ext cx="73482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292929"/>
                </a:solidFill>
                <a:latin typeface="Gilda Display"/>
                <a:ea typeface="Gilda Display"/>
                <a:cs typeface="Gilda Display"/>
                <a:sym typeface="Gilda Display"/>
              </a:rPr>
              <a:t>Resource Page</a:t>
            </a:r>
            <a:endParaRPr/>
          </a:p>
        </p:txBody>
      </p:sp>
      <p:sp>
        <p:nvSpPr>
          <p:cNvPr id="352" name="Google Shape;352;p26"/>
          <p:cNvSpPr/>
          <p:nvPr/>
        </p:nvSpPr>
        <p:spPr>
          <a:xfrm>
            <a:off x="10910183" y="4925093"/>
            <a:ext cx="1826221" cy="1826221"/>
          </a:xfrm>
          <a:custGeom>
            <a:rect b="b" l="l" r="r" t="t"/>
            <a:pathLst>
              <a:path extrusionOk="0" h="1826221" w="1826221">
                <a:moveTo>
                  <a:pt x="0" y="0"/>
                </a:moveTo>
                <a:lnTo>
                  <a:pt x="1826220" y="0"/>
                </a:lnTo>
                <a:lnTo>
                  <a:pt x="1826220" y="1826221"/>
                </a:lnTo>
                <a:lnTo>
                  <a:pt x="0" y="1826221"/>
                </a:lnTo>
                <a:lnTo>
                  <a:pt x="0" y="0"/>
                </a:lnTo>
                <a:close/>
              </a:path>
            </a:pathLst>
          </a:custGeom>
          <a:blipFill rotWithShape="1">
            <a:blip r:embed="rId3">
              <a:alphaModFix/>
            </a:blip>
            <a:stretch>
              <a:fillRect b="0" l="0" r="0" t="0"/>
            </a:stretch>
          </a:blipFill>
          <a:ln>
            <a:noFill/>
          </a:ln>
        </p:spPr>
      </p:sp>
      <p:sp>
        <p:nvSpPr>
          <p:cNvPr id="353" name="Google Shape;353;p26"/>
          <p:cNvSpPr/>
          <p:nvPr/>
        </p:nvSpPr>
        <p:spPr>
          <a:xfrm rot="10800000">
            <a:off x="6797067" y="4925093"/>
            <a:ext cx="1826221" cy="1826221"/>
          </a:xfrm>
          <a:custGeom>
            <a:rect b="b" l="l" r="r" t="t"/>
            <a:pathLst>
              <a:path extrusionOk="0" h="1826221" w="1826221">
                <a:moveTo>
                  <a:pt x="0" y="0"/>
                </a:moveTo>
                <a:lnTo>
                  <a:pt x="1826221" y="0"/>
                </a:lnTo>
                <a:lnTo>
                  <a:pt x="1826221" y="1826221"/>
                </a:lnTo>
                <a:lnTo>
                  <a:pt x="0" y="1826221"/>
                </a:lnTo>
                <a:lnTo>
                  <a:pt x="0" y="0"/>
                </a:lnTo>
                <a:close/>
              </a:path>
            </a:pathLst>
          </a:custGeom>
          <a:blipFill rotWithShape="1">
            <a:blip r:embed="rId4">
              <a:alphaModFix/>
            </a:blip>
            <a:stretch>
              <a:fillRect b="0" l="0" r="0" t="0"/>
            </a:stretch>
          </a:blipFill>
          <a:ln>
            <a:noFill/>
          </a:ln>
        </p:spPr>
      </p:sp>
      <p:sp>
        <p:nvSpPr>
          <p:cNvPr id="354" name="Google Shape;354;p26"/>
          <p:cNvSpPr/>
          <p:nvPr/>
        </p:nvSpPr>
        <p:spPr>
          <a:xfrm>
            <a:off x="8747141" y="4925093"/>
            <a:ext cx="1826221" cy="1826221"/>
          </a:xfrm>
          <a:custGeom>
            <a:rect b="b" l="l" r="r" t="t"/>
            <a:pathLst>
              <a:path extrusionOk="0" h="1826221" w="1826221">
                <a:moveTo>
                  <a:pt x="0" y="0"/>
                </a:moveTo>
                <a:lnTo>
                  <a:pt x="1826220" y="0"/>
                </a:lnTo>
                <a:lnTo>
                  <a:pt x="1826220" y="1826221"/>
                </a:lnTo>
                <a:lnTo>
                  <a:pt x="0" y="1826221"/>
                </a:lnTo>
                <a:lnTo>
                  <a:pt x="0" y="0"/>
                </a:lnTo>
                <a:close/>
              </a:path>
            </a:pathLst>
          </a:custGeom>
          <a:blipFill rotWithShape="1">
            <a:blip r:embed="rId5">
              <a:alphaModFix/>
            </a:blip>
            <a:stretch>
              <a:fillRect b="0" l="0" r="0" t="0"/>
            </a:stretch>
          </a:blipFill>
          <a:ln>
            <a:noFill/>
          </a:ln>
        </p:spPr>
      </p:sp>
      <p:sp>
        <p:nvSpPr>
          <p:cNvPr id="355" name="Google Shape;355;p26"/>
          <p:cNvSpPr/>
          <p:nvPr/>
        </p:nvSpPr>
        <p:spPr>
          <a:xfrm rot="5400000">
            <a:off x="14106672" y="4021762"/>
            <a:ext cx="1826221" cy="3632883"/>
          </a:xfrm>
          <a:custGeom>
            <a:rect b="b" l="l" r="r" t="t"/>
            <a:pathLst>
              <a:path extrusionOk="0" h="3632883" w="1826221">
                <a:moveTo>
                  <a:pt x="0" y="0"/>
                </a:moveTo>
                <a:lnTo>
                  <a:pt x="1826220" y="0"/>
                </a:lnTo>
                <a:lnTo>
                  <a:pt x="1826220" y="3632883"/>
                </a:lnTo>
                <a:lnTo>
                  <a:pt x="0" y="363288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359" name="Shape 359"/>
        <p:cNvGrpSpPr/>
        <p:nvPr/>
      </p:nvGrpSpPr>
      <p:grpSpPr>
        <a:xfrm>
          <a:off x="0" y="0"/>
          <a:ext cx="0" cy="0"/>
          <a:chOff x="0" y="0"/>
          <a:chExt cx="0" cy="0"/>
        </a:xfrm>
      </p:grpSpPr>
      <p:grpSp>
        <p:nvGrpSpPr>
          <p:cNvPr id="360" name="Google Shape;360;p27"/>
          <p:cNvGrpSpPr/>
          <p:nvPr/>
        </p:nvGrpSpPr>
        <p:grpSpPr>
          <a:xfrm>
            <a:off x="714865" y="521369"/>
            <a:ext cx="16858270" cy="9171932"/>
            <a:chOff x="0" y="-19050"/>
            <a:chExt cx="4440038" cy="2415653"/>
          </a:xfrm>
        </p:grpSpPr>
        <p:sp>
          <p:nvSpPr>
            <p:cNvPr id="361" name="Google Shape;361;p27"/>
            <p:cNvSpPr/>
            <p:nvPr/>
          </p:nvSpPr>
          <p:spPr>
            <a:xfrm>
              <a:off x="0" y="0"/>
              <a:ext cx="4440038" cy="2396603"/>
            </a:xfrm>
            <a:custGeom>
              <a:rect b="b" l="l" r="r" t="t"/>
              <a:pathLst>
                <a:path extrusionOk="0" h="2396603" w="4440038">
                  <a:moveTo>
                    <a:pt x="9185" y="0"/>
                  </a:moveTo>
                  <a:lnTo>
                    <a:pt x="4430854" y="0"/>
                  </a:lnTo>
                  <a:cubicBezTo>
                    <a:pt x="4435926" y="0"/>
                    <a:pt x="4440038" y="4112"/>
                    <a:pt x="4440038" y="9185"/>
                  </a:cubicBezTo>
                  <a:lnTo>
                    <a:pt x="4440038" y="2387418"/>
                  </a:lnTo>
                  <a:cubicBezTo>
                    <a:pt x="4440038" y="2389854"/>
                    <a:pt x="4439071" y="2392190"/>
                    <a:pt x="4437348" y="2393913"/>
                  </a:cubicBezTo>
                  <a:cubicBezTo>
                    <a:pt x="4435626" y="2395635"/>
                    <a:pt x="4433289" y="2396603"/>
                    <a:pt x="4430854" y="2396603"/>
                  </a:cubicBezTo>
                  <a:lnTo>
                    <a:pt x="9185" y="2396603"/>
                  </a:lnTo>
                  <a:cubicBezTo>
                    <a:pt x="6749" y="2396603"/>
                    <a:pt x="4413" y="2395635"/>
                    <a:pt x="2690" y="2393913"/>
                  </a:cubicBezTo>
                  <a:cubicBezTo>
                    <a:pt x="968" y="2392190"/>
                    <a:pt x="0" y="2389854"/>
                    <a:pt x="0" y="2387418"/>
                  </a:cubicBezTo>
                  <a:lnTo>
                    <a:pt x="0" y="9185"/>
                  </a:lnTo>
                  <a:cubicBezTo>
                    <a:pt x="0" y="6749"/>
                    <a:pt x="968" y="4413"/>
                    <a:pt x="2690" y="2690"/>
                  </a:cubicBezTo>
                  <a:cubicBezTo>
                    <a:pt x="4413" y="968"/>
                    <a:pt x="6749" y="0"/>
                    <a:pt x="9185" y="0"/>
                  </a:cubicBezTo>
                  <a:close/>
                </a:path>
              </a:pathLst>
            </a:custGeom>
            <a:solidFill>
              <a:srgbClr val="C8C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7"/>
            <p:cNvSpPr txBox="1"/>
            <p:nvPr/>
          </p:nvSpPr>
          <p:spPr>
            <a:xfrm>
              <a:off x="0" y="-19050"/>
              <a:ext cx="4440038" cy="2415653"/>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3" name="Google Shape;363;p27"/>
          <p:cNvSpPr txBox="1"/>
          <p:nvPr/>
        </p:nvSpPr>
        <p:spPr>
          <a:xfrm>
            <a:off x="3377480" y="2482824"/>
            <a:ext cx="11533039" cy="314325"/>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292929"/>
                </a:solidFill>
                <a:latin typeface="Assistant"/>
                <a:ea typeface="Assistant"/>
                <a:cs typeface="Assistant"/>
                <a:sym typeface="Assistant"/>
              </a:rPr>
              <a:t>This presentation template is free for everyone to use, thanks to the following:</a:t>
            </a:r>
            <a:endParaRPr/>
          </a:p>
        </p:txBody>
      </p:sp>
      <p:sp>
        <p:nvSpPr>
          <p:cNvPr id="364" name="Google Shape;364;p27"/>
          <p:cNvSpPr txBox="1"/>
          <p:nvPr/>
        </p:nvSpPr>
        <p:spPr>
          <a:xfrm>
            <a:off x="3377480" y="5260305"/>
            <a:ext cx="11533039" cy="314325"/>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292929"/>
                </a:solidFill>
                <a:latin typeface="Assistant"/>
                <a:ea typeface="Assistant"/>
                <a:cs typeface="Assistant"/>
                <a:sym typeface="Assistant"/>
              </a:rPr>
              <a:t>for this presentation template</a:t>
            </a:r>
            <a:endParaRPr/>
          </a:p>
        </p:txBody>
      </p:sp>
      <p:sp>
        <p:nvSpPr>
          <p:cNvPr id="365" name="Google Shape;365;p27"/>
          <p:cNvSpPr txBox="1"/>
          <p:nvPr/>
        </p:nvSpPr>
        <p:spPr>
          <a:xfrm>
            <a:off x="3377480" y="7317672"/>
            <a:ext cx="11533039" cy="314325"/>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292929"/>
                </a:solidFill>
                <a:latin typeface="Assistant"/>
                <a:ea typeface="Assistant"/>
                <a:cs typeface="Assistant"/>
                <a:sym typeface="Assistant"/>
              </a:rPr>
              <a:t>for the photos, graphics, and elements</a:t>
            </a:r>
            <a:endParaRPr/>
          </a:p>
        </p:txBody>
      </p:sp>
      <p:sp>
        <p:nvSpPr>
          <p:cNvPr id="366" name="Google Shape;366;p27"/>
          <p:cNvSpPr txBox="1"/>
          <p:nvPr/>
        </p:nvSpPr>
        <p:spPr>
          <a:xfrm>
            <a:off x="7108732" y="8479706"/>
            <a:ext cx="4070535" cy="496697"/>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1" i="0" lang="en-US" sz="3200" u="none" cap="none" strike="noStrike">
                <a:solidFill>
                  <a:srgbClr val="9290B8"/>
                </a:solidFill>
                <a:latin typeface="Assistant"/>
                <a:ea typeface="Assistant"/>
                <a:cs typeface="Assistant"/>
                <a:sym typeface="Assistant"/>
              </a:rPr>
              <a:t>Happy designing!</a:t>
            </a:r>
            <a:endParaRPr/>
          </a:p>
        </p:txBody>
      </p:sp>
      <p:sp>
        <p:nvSpPr>
          <p:cNvPr id="367" name="Google Shape;367;p27"/>
          <p:cNvSpPr txBox="1"/>
          <p:nvPr/>
        </p:nvSpPr>
        <p:spPr>
          <a:xfrm>
            <a:off x="5469973" y="1219200"/>
            <a:ext cx="73482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292929"/>
                </a:solidFill>
                <a:latin typeface="Gilda Display"/>
                <a:ea typeface="Gilda Display"/>
                <a:cs typeface="Gilda Display"/>
                <a:sym typeface="Gilda Display"/>
              </a:rPr>
              <a:t>Credits</a:t>
            </a:r>
            <a:endParaRPr sz="9000"/>
          </a:p>
        </p:txBody>
      </p:sp>
      <p:sp>
        <p:nvSpPr>
          <p:cNvPr id="368" name="Google Shape;368;p27"/>
          <p:cNvSpPr txBox="1"/>
          <p:nvPr/>
        </p:nvSpPr>
        <p:spPr>
          <a:xfrm>
            <a:off x="5004582" y="6508064"/>
            <a:ext cx="8278835" cy="60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500" u="none" cap="none" strike="noStrike">
                <a:solidFill>
                  <a:srgbClr val="292929"/>
                </a:solidFill>
                <a:latin typeface="Assistant"/>
                <a:ea typeface="Assistant"/>
                <a:cs typeface="Assistant"/>
                <a:sym typeface="Assistant"/>
              </a:rPr>
              <a:t>Pexels, Pixabay, Sketchify</a:t>
            </a:r>
            <a:endParaRPr/>
          </a:p>
        </p:txBody>
      </p:sp>
      <p:pic>
        <p:nvPicPr>
          <p:cNvPr id="369" name="Google Shape;369;p27"/>
          <p:cNvPicPr preferRelativeResize="0"/>
          <p:nvPr/>
        </p:nvPicPr>
        <p:blipFill>
          <a:blip r:embed="rId3">
            <a:alphaModFix/>
          </a:blip>
          <a:stretch>
            <a:fillRect/>
          </a:stretch>
        </p:blipFill>
        <p:spPr>
          <a:xfrm>
            <a:off x="6504900" y="3671450"/>
            <a:ext cx="5278201" cy="1319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96" name="Shape 96"/>
        <p:cNvGrpSpPr/>
        <p:nvPr/>
      </p:nvGrpSpPr>
      <p:grpSpPr>
        <a:xfrm>
          <a:off x="0" y="0"/>
          <a:ext cx="0" cy="0"/>
          <a:chOff x="0" y="0"/>
          <a:chExt cx="0" cy="0"/>
        </a:xfrm>
      </p:grpSpPr>
      <p:grpSp>
        <p:nvGrpSpPr>
          <p:cNvPr id="97" name="Google Shape;97;p14"/>
          <p:cNvGrpSpPr/>
          <p:nvPr/>
        </p:nvGrpSpPr>
        <p:grpSpPr>
          <a:xfrm>
            <a:off x="440685" y="379261"/>
            <a:ext cx="11097352" cy="9384484"/>
            <a:chOff x="0" y="-38100"/>
            <a:chExt cx="2922759" cy="2471634"/>
          </a:xfrm>
        </p:grpSpPr>
        <p:sp>
          <p:nvSpPr>
            <p:cNvPr id="98" name="Google Shape;98;p14"/>
            <p:cNvSpPr/>
            <p:nvPr/>
          </p:nvSpPr>
          <p:spPr>
            <a:xfrm>
              <a:off x="0" y="0"/>
              <a:ext cx="2922759" cy="2433533"/>
            </a:xfrm>
            <a:custGeom>
              <a:rect b="b" l="l" r="r" t="t"/>
              <a:pathLst>
                <a:path extrusionOk="0" h="2433533" w="2922759">
                  <a:moveTo>
                    <a:pt x="2922759" y="13953"/>
                  </a:moveTo>
                  <a:lnTo>
                    <a:pt x="2922759" y="2419581"/>
                  </a:lnTo>
                  <a:cubicBezTo>
                    <a:pt x="2922759" y="2427287"/>
                    <a:pt x="2916512" y="2433533"/>
                    <a:pt x="2908807" y="2433533"/>
                  </a:cubicBezTo>
                  <a:lnTo>
                    <a:pt x="13953" y="2433533"/>
                  </a:lnTo>
                  <a:cubicBezTo>
                    <a:pt x="6247" y="2433533"/>
                    <a:pt x="0" y="2427287"/>
                    <a:pt x="0" y="2419581"/>
                  </a:cubicBezTo>
                  <a:lnTo>
                    <a:pt x="0" y="13953"/>
                  </a:lnTo>
                  <a:cubicBezTo>
                    <a:pt x="0" y="6247"/>
                    <a:pt x="6247" y="0"/>
                    <a:pt x="13953" y="0"/>
                  </a:cubicBezTo>
                  <a:lnTo>
                    <a:pt x="2908807" y="0"/>
                  </a:lnTo>
                  <a:cubicBezTo>
                    <a:pt x="2912507" y="0"/>
                    <a:pt x="2916056" y="1470"/>
                    <a:pt x="2918673" y="4087"/>
                  </a:cubicBezTo>
                  <a:cubicBezTo>
                    <a:pt x="2921289" y="6703"/>
                    <a:pt x="2922759" y="10252"/>
                    <a:pt x="2922759" y="13953"/>
                  </a:cubicBezTo>
                  <a:close/>
                </a:path>
              </a:pathLst>
            </a:custGeom>
            <a:solidFill>
              <a:srgbClr val="B7D0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txBox="1"/>
            <p:nvPr/>
          </p:nvSpPr>
          <p:spPr>
            <a:xfrm>
              <a:off x="0" y="-38100"/>
              <a:ext cx="2922759" cy="247163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 name="Google Shape;100;p14"/>
          <p:cNvSpPr/>
          <p:nvPr/>
        </p:nvSpPr>
        <p:spPr>
          <a:xfrm>
            <a:off x="2829864" y="3371282"/>
            <a:ext cx="673067" cy="673067"/>
          </a:xfrm>
          <a:custGeom>
            <a:rect b="b" l="l" r="r" t="t"/>
            <a:pathLst>
              <a:path extrusionOk="0" h="673067" w="673067">
                <a:moveTo>
                  <a:pt x="0" y="0"/>
                </a:moveTo>
                <a:lnTo>
                  <a:pt x="673067" y="0"/>
                </a:lnTo>
                <a:lnTo>
                  <a:pt x="673067" y="673068"/>
                </a:lnTo>
                <a:lnTo>
                  <a:pt x="0" y="673068"/>
                </a:lnTo>
                <a:lnTo>
                  <a:pt x="0" y="0"/>
                </a:lnTo>
                <a:close/>
              </a:path>
            </a:pathLst>
          </a:custGeom>
          <a:blipFill rotWithShape="1">
            <a:blip r:embed="rId3">
              <a:alphaModFix/>
            </a:blip>
            <a:stretch>
              <a:fillRect b="0" l="0" r="0" t="0"/>
            </a:stretch>
          </a:blipFill>
          <a:ln>
            <a:noFill/>
          </a:ln>
        </p:spPr>
      </p:sp>
      <p:sp>
        <p:nvSpPr>
          <p:cNvPr id="101" name="Google Shape;101;p14"/>
          <p:cNvSpPr/>
          <p:nvPr/>
        </p:nvSpPr>
        <p:spPr>
          <a:xfrm>
            <a:off x="2829864" y="4469856"/>
            <a:ext cx="673067" cy="673067"/>
          </a:xfrm>
          <a:custGeom>
            <a:rect b="b" l="l" r="r" t="t"/>
            <a:pathLst>
              <a:path extrusionOk="0" h="673067" w="673067">
                <a:moveTo>
                  <a:pt x="0" y="0"/>
                </a:moveTo>
                <a:lnTo>
                  <a:pt x="673067" y="0"/>
                </a:lnTo>
                <a:lnTo>
                  <a:pt x="673067" y="673067"/>
                </a:lnTo>
                <a:lnTo>
                  <a:pt x="0" y="673067"/>
                </a:lnTo>
                <a:lnTo>
                  <a:pt x="0" y="0"/>
                </a:lnTo>
                <a:close/>
              </a:path>
            </a:pathLst>
          </a:custGeom>
          <a:blipFill rotWithShape="1">
            <a:blip r:embed="rId3">
              <a:alphaModFix/>
            </a:blip>
            <a:stretch>
              <a:fillRect b="0" l="0" r="0" t="0"/>
            </a:stretch>
          </a:blipFill>
          <a:ln>
            <a:noFill/>
          </a:ln>
        </p:spPr>
      </p:sp>
      <p:sp>
        <p:nvSpPr>
          <p:cNvPr id="102" name="Google Shape;102;p14"/>
          <p:cNvSpPr/>
          <p:nvPr/>
        </p:nvSpPr>
        <p:spPr>
          <a:xfrm>
            <a:off x="2829864" y="5568429"/>
            <a:ext cx="673067" cy="673067"/>
          </a:xfrm>
          <a:custGeom>
            <a:rect b="b" l="l" r="r" t="t"/>
            <a:pathLst>
              <a:path extrusionOk="0" h="673067" w="673067">
                <a:moveTo>
                  <a:pt x="0" y="0"/>
                </a:moveTo>
                <a:lnTo>
                  <a:pt x="673067" y="0"/>
                </a:lnTo>
                <a:lnTo>
                  <a:pt x="673067" y="673067"/>
                </a:lnTo>
                <a:lnTo>
                  <a:pt x="0" y="673067"/>
                </a:lnTo>
                <a:lnTo>
                  <a:pt x="0" y="0"/>
                </a:lnTo>
                <a:close/>
              </a:path>
            </a:pathLst>
          </a:custGeom>
          <a:blipFill rotWithShape="1">
            <a:blip r:embed="rId3">
              <a:alphaModFix/>
            </a:blip>
            <a:stretch>
              <a:fillRect b="0" l="0" r="0" t="0"/>
            </a:stretch>
          </a:blipFill>
          <a:ln>
            <a:noFill/>
          </a:ln>
        </p:spPr>
      </p:sp>
      <p:sp>
        <p:nvSpPr>
          <p:cNvPr id="103" name="Google Shape;103;p14"/>
          <p:cNvSpPr/>
          <p:nvPr/>
        </p:nvSpPr>
        <p:spPr>
          <a:xfrm>
            <a:off x="2829864" y="6667002"/>
            <a:ext cx="673067" cy="673067"/>
          </a:xfrm>
          <a:custGeom>
            <a:rect b="b" l="l" r="r" t="t"/>
            <a:pathLst>
              <a:path extrusionOk="0" h="673067" w="673067">
                <a:moveTo>
                  <a:pt x="0" y="0"/>
                </a:moveTo>
                <a:lnTo>
                  <a:pt x="673067" y="0"/>
                </a:lnTo>
                <a:lnTo>
                  <a:pt x="673067" y="673067"/>
                </a:lnTo>
                <a:lnTo>
                  <a:pt x="0" y="673067"/>
                </a:lnTo>
                <a:lnTo>
                  <a:pt x="0" y="0"/>
                </a:lnTo>
                <a:close/>
              </a:path>
            </a:pathLst>
          </a:custGeom>
          <a:blipFill rotWithShape="1">
            <a:blip r:embed="rId3">
              <a:alphaModFix/>
            </a:blip>
            <a:stretch>
              <a:fillRect b="0" l="0" r="0" t="0"/>
            </a:stretch>
          </a:blipFill>
          <a:ln>
            <a:noFill/>
          </a:ln>
        </p:spPr>
      </p:sp>
      <p:sp>
        <p:nvSpPr>
          <p:cNvPr id="104" name="Google Shape;104;p14"/>
          <p:cNvSpPr/>
          <p:nvPr/>
        </p:nvSpPr>
        <p:spPr>
          <a:xfrm>
            <a:off x="2829864" y="7765575"/>
            <a:ext cx="673067" cy="673067"/>
          </a:xfrm>
          <a:custGeom>
            <a:rect b="b" l="l" r="r" t="t"/>
            <a:pathLst>
              <a:path extrusionOk="0" h="673067" w="673067">
                <a:moveTo>
                  <a:pt x="0" y="0"/>
                </a:moveTo>
                <a:lnTo>
                  <a:pt x="673067" y="0"/>
                </a:lnTo>
                <a:lnTo>
                  <a:pt x="673067" y="673067"/>
                </a:lnTo>
                <a:lnTo>
                  <a:pt x="0" y="673067"/>
                </a:lnTo>
                <a:lnTo>
                  <a:pt x="0" y="0"/>
                </a:lnTo>
                <a:close/>
              </a:path>
            </a:pathLst>
          </a:custGeom>
          <a:blipFill rotWithShape="1">
            <a:blip r:embed="rId3">
              <a:alphaModFix/>
            </a:blip>
            <a:stretch>
              <a:fillRect b="0" l="0" r="0" t="0"/>
            </a:stretch>
          </a:blipFill>
          <a:ln>
            <a:noFill/>
          </a:ln>
        </p:spPr>
      </p:sp>
      <p:sp>
        <p:nvSpPr>
          <p:cNvPr id="105" name="Google Shape;105;p14"/>
          <p:cNvSpPr txBox="1"/>
          <p:nvPr/>
        </p:nvSpPr>
        <p:spPr>
          <a:xfrm>
            <a:off x="1278047" y="1429425"/>
            <a:ext cx="8753100" cy="1662300"/>
          </a:xfrm>
          <a:prstGeom prst="rect">
            <a:avLst/>
          </a:prstGeom>
          <a:noFill/>
          <a:ln>
            <a:noFill/>
          </a:ln>
        </p:spPr>
        <p:txBody>
          <a:bodyPr anchorCtr="0" anchor="t" bIns="0" lIns="0" spcFirstLastPara="1" rIns="0" wrap="square" tIns="0">
            <a:spAutoFit/>
          </a:bodyPr>
          <a:lstStyle/>
          <a:p>
            <a:pPr indent="0" lvl="0" marL="0" marR="0" rtl="0" algn="l">
              <a:lnSpc>
                <a:spcPct val="89999"/>
              </a:lnSpc>
              <a:spcBef>
                <a:spcPts val="0"/>
              </a:spcBef>
              <a:spcAft>
                <a:spcPts val="0"/>
              </a:spcAft>
              <a:buNone/>
            </a:pPr>
            <a:r>
              <a:rPr b="0" i="0" lang="en-US" sz="12000" u="none" cap="none" strike="noStrike">
                <a:solidFill>
                  <a:srgbClr val="292929"/>
                </a:solidFill>
                <a:latin typeface="Gilda Display"/>
                <a:ea typeface="Gilda Display"/>
                <a:cs typeface="Gilda Display"/>
                <a:sym typeface="Gilda Display"/>
              </a:rPr>
              <a:t>Overview</a:t>
            </a:r>
            <a:endParaRPr sz="12000"/>
          </a:p>
        </p:txBody>
      </p:sp>
      <p:sp>
        <p:nvSpPr>
          <p:cNvPr id="106" name="Google Shape;106;p14"/>
          <p:cNvSpPr txBox="1"/>
          <p:nvPr/>
        </p:nvSpPr>
        <p:spPr>
          <a:xfrm>
            <a:off x="3728450" y="3509696"/>
            <a:ext cx="22707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292929"/>
                </a:solidFill>
                <a:latin typeface="Assistant SemiBold"/>
                <a:ea typeface="Assistant SemiBold"/>
                <a:cs typeface="Assistant SemiBold"/>
                <a:sym typeface="Assistant SemiBold"/>
              </a:rPr>
              <a:t>Introduction</a:t>
            </a:r>
            <a:endParaRPr>
              <a:latin typeface="Assistant SemiBold"/>
              <a:ea typeface="Assistant SemiBold"/>
              <a:cs typeface="Assistant SemiBold"/>
              <a:sym typeface="Assistant SemiBold"/>
            </a:endParaRPr>
          </a:p>
        </p:txBody>
      </p:sp>
      <p:sp>
        <p:nvSpPr>
          <p:cNvPr id="107" name="Google Shape;107;p14"/>
          <p:cNvSpPr txBox="1"/>
          <p:nvPr/>
        </p:nvSpPr>
        <p:spPr>
          <a:xfrm>
            <a:off x="3728450" y="4608269"/>
            <a:ext cx="25773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292929"/>
                </a:solidFill>
                <a:latin typeface="Assistant SemiBold"/>
                <a:ea typeface="Assistant SemiBold"/>
                <a:cs typeface="Assistant SemiBold"/>
                <a:sym typeface="Assistant SemiBold"/>
              </a:rPr>
              <a:t>Patient PROFILE</a:t>
            </a:r>
            <a:endParaRPr>
              <a:latin typeface="Assistant SemiBold"/>
              <a:ea typeface="Assistant SemiBold"/>
              <a:cs typeface="Assistant SemiBold"/>
              <a:sym typeface="Assistant SemiBold"/>
            </a:endParaRPr>
          </a:p>
        </p:txBody>
      </p:sp>
      <p:sp>
        <p:nvSpPr>
          <p:cNvPr id="108" name="Google Shape;108;p14"/>
          <p:cNvSpPr txBox="1"/>
          <p:nvPr/>
        </p:nvSpPr>
        <p:spPr>
          <a:xfrm>
            <a:off x="3728450" y="5706842"/>
            <a:ext cx="38571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292929"/>
                </a:solidFill>
                <a:latin typeface="Assistant SemiBold"/>
                <a:ea typeface="Assistant SemiBold"/>
                <a:cs typeface="Assistant SemiBold"/>
                <a:sym typeface="Assistant SemiBold"/>
              </a:rPr>
              <a:t>Differential diagnosES</a:t>
            </a:r>
            <a:endParaRPr>
              <a:latin typeface="Assistant SemiBold"/>
              <a:ea typeface="Assistant SemiBold"/>
              <a:cs typeface="Assistant SemiBold"/>
              <a:sym typeface="Assistant SemiBold"/>
            </a:endParaRPr>
          </a:p>
        </p:txBody>
      </p:sp>
      <p:sp>
        <p:nvSpPr>
          <p:cNvPr id="109" name="Google Shape;109;p14"/>
          <p:cNvSpPr txBox="1"/>
          <p:nvPr/>
        </p:nvSpPr>
        <p:spPr>
          <a:xfrm>
            <a:off x="3728450" y="6805416"/>
            <a:ext cx="24642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292929"/>
                </a:solidFill>
                <a:latin typeface="Assistant SemiBold"/>
                <a:ea typeface="Assistant SemiBold"/>
                <a:cs typeface="Assistant SemiBold"/>
                <a:sym typeface="Assistant SemiBold"/>
              </a:rPr>
              <a:t>Investigations</a:t>
            </a:r>
            <a:endParaRPr>
              <a:latin typeface="Assistant SemiBold"/>
              <a:ea typeface="Assistant SemiBold"/>
              <a:cs typeface="Assistant SemiBold"/>
              <a:sym typeface="Assistant SemiBold"/>
            </a:endParaRPr>
          </a:p>
        </p:txBody>
      </p:sp>
      <p:sp>
        <p:nvSpPr>
          <p:cNvPr id="110" name="Google Shape;110;p14"/>
          <p:cNvSpPr txBox="1"/>
          <p:nvPr/>
        </p:nvSpPr>
        <p:spPr>
          <a:xfrm>
            <a:off x="3728450" y="7903989"/>
            <a:ext cx="25497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US" sz="2400" u="none" cap="none" strike="noStrike">
                <a:solidFill>
                  <a:srgbClr val="292929"/>
                </a:solidFill>
                <a:latin typeface="Assistant SemiBold"/>
                <a:ea typeface="Assistant SemiBold"/>
                <a:cs typeface="Assistant SemiBold"/>
                <a:sym typeface="Assistant SemiBold"/>
              </a:rPr>
              <a:t>FINAL DIAGNOSIS</a:t>
            </a:r>
            <a:endParaRPr>
              <a:latin typeface="Assistant SemiBold"/>
              <a:ea typeface="Assistant SemiBold"/>
              <a:cs typeface="Assistant SemiBold"/>
              <a:sym typeface="Assistant SemiBold"/>
            </a:endParaRPr>
          </a:p>
        </p:txBody>
      </p:sp>
      <p:pic>
        <p:nvPicPr>
          <p:cNvPr id="111" name="Google Shape;111;p14"/>
          <p:cNvPicPr preferRelativeResize="0"/>
          <p:nvPr/>
        </p:nvPicPr>
        <p:blipFill>
          <a:blip r:embed="rId4">
            <a:alphaModFix/>
          </a:blip>
          <a:stretch>
            <a:fillRect/>
          </a:stretch>
        </p:blipFill>
        <p:spPr>
          <a:xfrm>
            <a:off x="11817501" y="521850"/>
            <a:ext cx="5991900" cy="9241800"/>
          </a:xfrm>
          <a:prstGeom prst="roundRect">
            <a:avLst>
              <a:gd fmla="val 4869" name="adj"/>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15" name="Shape 115"/>
        <p:cNvGrpSpPr/>
        <p:nvPr/>
      </p:nvGrpSpPr>
      <p:grpSpPr>
        <a:xfrm>
          <a:off x="0" y="0"/>
          <a:ext cx="0" cy="0"/>
          <a:chOff x="0" y="0"/>
          <a:chExt cx="0" cy="0"/>
        </a:xfrm>
      </p:grpSpPr>
      <p:grpSp>
        <p:nvGrpSpPr>
          <p:cNvPr id="116" name="Google Shape;116;p15"/>
          <p:cNvGrpSpPr/>
          <p:nvPr/>
        </p:nvGrpSpPr>
        <p:grpSpPr>
          <a:xfrm>
            <a:off x="451596" y="5370746"/>
            <a:ext cx="17384808" cy="4392333"/>
            <a:chOff x="0" y="-38100"/>
            <a:chExt cx="4578715" cy="1156828"/>
          </a:xfrm>
        </p:grpSpPr>
        <p:sp>
          <p:nvSpPr>
            <p:cNvPr id="117" name="Google Shape;117;p15"/>
            <p:cNvSpPr/>
            <p:nvPr/>
          </p:nvSpPr>
          <p:spPr>
            <a:xfrm>
              <a:off x="0" y="0"/>
              <a:ext cx="4578715" cy="1118728"/>
            </a:xfrm>
            <a:custGeom>
              <a:rect b="b" l="l" r="r" t="t"/>
              <a:pathLst>
                <a:path extrusionOk="0" h="1118728" w="4578715">
                  <a:moveTo>
                    <a:pt x="4578715" y="8907"/>
                  </a:moveTo>
                  <a:lnTo>
                    <a:pt x="4578715" y="1109822"/>
                  </a:lnTo>
                  <a:cubicBezTo>
                    <a:pt x="4578715" y="1114741"/>
                    <a:pt x="4574727" y="1118728"/>
                    <a:pt x="4569808" y="1118728"/>
                  </a:cubicBezTo>
                  <a:lnTo>
                    <a:pt x="8907" y="1118728"/>
                  </a:lnTo>
                  <a:cubicBezTo>
                    <a:pt x="3988" y="1118728"/>
                    <a:pt x="0" y="1114741"/>
                    <a:pt x="0" y="1109822"/>
                  </a:cubicBezTo>
                  <a:lnTo>
                    <a:pt x="0" y="8907"/>
                  </a:lnTo>
                  <a:cubicBezTo>
                    <a:pt x="0" y="3988"/>
                    <a:pt x="3988" y="0"/>
                    <a:pt x="8907" y="0"/>
                  </a:cubicBezTo>
                  <a:lnTo>
                    <a:pt x="4569808" y="0"/>
                  </a:lnTo>
                  <a:cubicBezTo>
                    <a:pt x="4574727" y="0"/>
                    <a:pt x="4578715" y="3988"/>
                    <a:pt x="4578715" y="8907"/>
                  </a:cubicBezTo>
                  <a:close/>
                </a:path>
              </a:pathLst>
            </a:custGeom>
            <a:solidFill>
              <a:srgbClr val="C8C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5"/>
            <p:cNvSpPr txBox="1"/>
            <p:nvPr/>
          </p:nvSpPr>
          <p:spPr>
            <a:xfrm>
              <a:off x="0" y="-38100"/>
              <a:ext cx="4578715" cy="11568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15"/>
          <p:cNvSpPr/>
          <p:nvPr/>
        </p:nvSpPr>
        <p:spPr>
          <a:xfrm>
            <a:off x="1226246" y="7601143"/>
            <a:ext cx="1289814" cy="1289814"/>
          </a:xfrm>
          <a:custGeom>
            <a:rect b="b" l="l" r="r" t="t"/>
            <a:pathLst>
              <a:path extrusionOk="0" h="1289814" w="1289814">
                <a:moveTo>
                  <a:pt x="0" y="0"/>
                </a:moveTo>
                <a:lnTo>
                  <a:pt x="1289814" y="0"/>
                </a:lnTo>
                <a:lnTo>
                  <a:pt x="1289814" y="1289813"/>
                </a:lnTo>
                <a:lnTo>
                  <a:pt x="0" y="1289813"/>
                </a:lnTo>
                <a:lnTo>
                  <a:pt x="0" y="0"/>
                </a:lnTo>
                <a:close/>
              </a:path>
            </a:pathLst>
          </a:custGeom>
          <a:blipFill rotWithShape="1">
            <a:blip r:embed="rId3">
              <a:alphaModFix/>
            </a:blip>
            <a:stretch>
              <a:fillRect b="0" l="0" r="0" t="0"/>
            </a:stretch>
          </a:blipFill>
          <a:ln>
            <a:noFill/>
          </a:ln>
        </p:spPr>
      </p:sp>
      <p:sp>
        <p:nvSpPr>
          <p:cNvPr id="120" name="Google Shape;120;p15"/>
          <p:cNvSpPr txBox="1"/>
          <p:nvPr/>
        </p:nvSpPr>
        <p:spPr>
          <a:xfrm>
            <a:off x="1028700" y="6238825"/>
            <a:ext cx="9325800" cy="1593000"/>
          </a:xfrm>
          <a:prstGeom prst="rect">
            <a:avLst/>
          </a:prstGeom>
          <a:noFill/>
          <a:ln>
            <a:noFill/>
          </a:ln>
        </p:spPr>
        <p:txBody>
          <a:bodyPr anchorCtr="0" anchor="t" bIns="0" lIns="0" spcFirstLastPara="1" rIns="0" wrap="square" tIns="0">
            <a:spAutoFit/>
          </a:bodyPr>
          <a:lstStyle/>
          <a:p>
            <a:pPr indent="0" lvl="0" marL="0" marR="0" rtl="0" algn="l">
              <a:lnSpc>
                <a:spcPct val="89999"/>
              </a:lnSpc>
              <a:spcBef>
                <a:spcPts val="0"/>
              </a:spcBef>
              <a:spcAft>
                <a:spcPts val="0"/>
              </a:spcAft>
              <a:buNone/>
            </a:pPr>
            <a:r>
              <a:rPr b="0" i="0" lang="en-US" sz="11500" u="none" cap="none" strike="noStrike">
                <a:solidFill>
                  <a:srgbClr val="292929"/>
                </a:solidFill>
                <a:latin typeface="Gilda Display"/>
                <a:ea typeface="Gilda Display"/>
                <a:cs typeface="Gilda Display"/>
                <a:sym typeface="Gilda Display"/>
              </a:rPr>
              <a:t>Introduction</a:t>
            </a:r>
            <a:endParaRPr sz="11500"/>
          </a:p>
        </p:txBody>
      </p:sp>
      <p:sp>
        <p:nvSpPr>
          <p:cNvPr id="121" name="Google Shape;121;p15"/>
          <p:cNvSpPr txBox="1"/>
          <p:nvPr/>
        </p:nvSpPr>
        <p:spPr>
          <a:xfrm>
            <a:off x="10183779" y="6481638"/>
            <a:ext cx="6824400" cy="224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599" u="none" cap="none" strike="noStrike">
                <a:solidFill>
                  <a:srgbClr val="292929"/>
                </a:solidFill>
                <a:latin typeface="Assistant"/>
                <a:ea typeface="Assistant"/>
                <a:cs typeface="Assistant"/>
                <a:sym typeface="Assistant"/>
              </a:rPr>
              <a:t>Briefly introduce your medical case to the audience. Use this section to stress the importance of the topic, provide statistics and facts to highlight its relevance, and lay out your presentation’s learning objectives.</a:t>
            </a:r>
            <a:endParaRPr/>
          </a:p>
        </p:txBody>
      </p:sp>
      <p:pic>
        <p:nvPicPr>
          <p:cNvPr id="122" name="Google Shape;122;p15"/>
          <p:cNvPicPr preferRelativeResize="0"/>
          <p:nvPr/>
        </p:nvPicPr>
        <p:blipFill>
          <a:blip r:embed="rId4">
            <a:alphaModFix/>
          </a:blip>
          <a:stretch>
            <a:fillRect/>
          </a:stretch>
        </p:blipFill>
        <p:spPr>
          <a:xfrm>
            <a:off x="451600" y="565825"/>
            <a:ext cx="17385000" cy="4617900"/>
          </a:xfrm>
          <a:prstGeom prst="roundRect">
            <a:avLst>
              <a:gd fmla="val 4180"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26" name="Shape 126"/>
        <p:cNvGrpSpPr/>
        <p:nvPr/>
      </p:nvGrpSpPr>
      <p:grpSpPr>
        <a:xfrm>
          <a:off x="0" y="0"/>
          <a:ext cx="0" cy="0"/>
          <a:chOff x="0" y="0"/>
          <a:chExt cx="0" cy="0"/>
        </a:xfrm>
      </p:grpSpPr>
      <p:pic>
        <p:nvPicPr>
          <p:cNvPr id="127" name="Google Shape;127;p16"/>
          <p:cNvPicPr preferRelativeResize="0"/>
          <p:nvPr/>
        </p:nvPicPr>
        <p:blipFill>
          <a:blip r:embed="rId3">
            <a:alphaModFix/>
          </a:blip>
          <a:stretch>
            <a:fillRect/>
          </a:stretch>
        </p:blipFill>
        <p:spPr>
          <a:xfrm>
            <a:off x="304800" y="430938"/>
            <a:ext cx="17692652" cy="9425124"/>
          </a:xfrm>
          <a:prstGeom prst="rect">
            <a:avLst/>
          </a:prstGeom>
          <a:noFill/>
          <a:ln>
            <a:noFill/>
          </a:ln>
        </p:spPr>
      </p:pic>
      <p:grpSp>
        <p:nvGrpSpPr>
          <p:cNvPr id="128" name="Google Shape;128;p16"/>
          <p:cNvGrpSpPr/>
          <p:nvPr/>
        </p:nvGrpSpPr>
        <p:grpSpPr>
          <a:xfrm>
            <a:off x="2381261" y="1868732"/>
            <a:ext cx="9630916" cy="2852899"/>
            <a:chOff x="0" y="-38100"/>
            <a:chExt cx="2536538" cy="751381"/>
          </a:xfrm>
        </p:grpSpPr>
        <p:sp>
          <p:nvSpPr>
            <p:cNvPr id="129" name="Google Shape;129;p16"/>
            <p:cNvSpPr/>
            <p:nvPr/>
          </p:nvSpPr>
          <p:spPr>
            <a:xfrm>
              <a:off x="0" y="0"/>
              <a:ext cx="2536538" cy="713281"/>
            </a:xfrm>
            <a:custGeom>
              <a:rect b="b" l="l" r="r" t="t"/>
              <a:pathLst>
                <a:path extrusionOk="0" h="713281" w="2536538">
                  <a:moveTo>
                    <a:pt x="2536538" y="16077"/>
                  </a:moveTo>
                  <a:lnTo>
                    <a:pt x="2536538" y="697204"/>
                  </a:lnTo>
                  <a:cubicBezTo>
                    <a:pt x="2536538" y="701468"/>
                    <a:pt x="2534844" y="705557"/>
                    <a:pt x="2531829" y="708572"/>
                  </a:cubicBezTo>
                  <a:cubicBezTo>
                    <a:pt x="2528814" y="711587"/>
                    <a:pt x="2524724" y="713281"/>
                    <a:pt x="2520460" y="713281"/>
                  </a:cubicBezTo>
                  <a:lnTo>
                    <a:pt x="16077" y="713281"/>
                  </a:lnTo>
                  <a:cubicBezTo>
                    <a:pt x="11813" y="713281"/>
                    <a:pt x="7724" y="711587"/>
                    <a:pt x="4709" y="708572"/>
                  </a:cubicBezTo>
                  <a:cubicBezTo>
                    <a:pt x="1694" y="705557"/>
                    <a:pt x="0" y="701468"/>
                    <a:pt x="0" y="697204"/>
                  </a:cubicBezTo>
                  <a:lnTo>
                    <a:pt x="0" y="16077"/>
                  </a:lnTo>
                  <a:cubicBezTo>
                    <a:pt x="0" y="11813"/>
                    <a:pt x="1694" y="7724"/>
                    <a:pt x="4709" y="4709"/>
                  </a:cubicBezTo>
                  <a:cubicBezTo>
                    <a:pt x="7724" y="1694"/>
                    <a:pt x="11813" y="0"/>
                    <a:pt x="16077" y="0"/>
                  </a:cubicBezTo>
                  <a:lnTo>
                    <a:pt x="2520460" y="0"/>
                  </a:lnTo>
                  <a:cubicBezTo>
                    <a:pt x="2524724" y="0"/>
                    <a:pt x="2528814" y="1694"/>
                    <a:pt x="2531829" y="4709"/>
                  </a:cubicBezTo>
                  <a:cubicBezTo>
                    <a:pt x="2534844" y="7724"/>
                    <a:pt x="2536538" y="11813"/>
                    <a:pt x="2536538" y="16077"/>
                  </a:cubicBezTo>
                  <a:close/>
                </a:path>
              </a:pathLst>
            </a:custGeom>
            <a:solidFill>
              <a:srgbClr val="CEDB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txBox="1"/>
            <p:nvPr/>
          </p:nvSpPr>
          <p:spPr>
            <a:xfrm>
              <a:off x="0" y="-38100"/>
              <a:ext cx="2536538" cy="75138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6"/>
          <p:cNvGrpSpPr/>
          <p:nvPr/>
        </p:nvGrpSpPr>
        <p:grpSpPr>
          <a:xfrm>
            <a:off x="6275823" y="5032601"/>
            <a:ext cx="9630916" cy="2852899"/>
            <a:chOff x="0" y="-38100"/>
            <a:chExt cx="2536538" cy="751381"/>
          </a:xfrm>
        </p:grpSpPr>
        <p:sp>
          <p:nvSpPr>
            <p:cNvPr id="132" name="Google Shape;132;p16"/>
            <p:cNvSpPr/>
            <p:nvPr/>
          </p:nvSpPr>
          <p:spPr>
            <a:xfrm>
              <a:off x="0" y="0"/>
              <a:ext cx="2536538" cy="713281"/>
            </a:xfrm>
            <a:custGeom>
              <a:rect b="b" l="l" r="r" t="t"/>
              <a:pathLst>
                <a:path extrusionOk="0" h="713281" w="2536538">
                  <a:moveTo>
                    <a:pt x="2536538" y="16077"/>
                  </a:moveTo>
                  <a:lnTo>
                    <a:pt x="2536538" y="697204"/>
                  </a:lnTo>
                  <a:cubicBezTo>
                    <a:pt x="2536538" y="701468"/>
                    <a:pt x="2534844" y="705557"/>
                    <a:pt x="2531829" y="708572"/>
                  </a:cubicBezTo>
                  <a:cubicBezTo>
                    <a:pt x="2528814" y="711587"/>
                    <a:pt x="2524724" y="713281"/>
                    <a:pt x="2520460" y="713281"/>
                  </a:cubicBezTo>
                  <a:lnTo>
                    <a:pt x="16077" y="713281"/>
                  </a:lnTo>
                  <a:cubicBezTo>
                    <a:pt x="11813" y="713281"/>
                    <a:pt x="7724" y="711587"/>
                    <a:pt x="4709" y="708572"/>
                  </a:cubicBezTo>
                  <a:cubicBezTo>
                    <a:pt x="1694" y="705557"/>
                    <a:pt x="0" y="701468"/>
                    <a:pt x="0" y="697204"/>
                  </a:cubicBezTo>
                  <a:lnTo>
                    <a:pt x="0" y="16077"/>
                  </a:lnTo>
                  <a:cubicBezTo>
                    <a:pt x="0" y="11813"/>
                    <a:pt x="1694" y="7724"/>
                    <a:pt x="4709" y="4709"/>
                  </a:cubicBezTo>
                  <a:cubicBezTo>
                    <a:pt x="7724" y="1694"/>
                    <a:pt x="11813" y="0"/>
                    <a:pt x="16077" y="0"/>
                  </a:cubicBezTo>
                  <a:lnTo>
                    <a:pt x="2520460" y="0"/>
                  </a:lnTo>
                  <a:cubicBezTo>
                    <a:pt x="2524724" y="0"/>
                    <a:pt x="2528814" y="1694"/>
                    <a:pt x="2531829" y="4709"/>
                  </a:cubicBezTo>
                  <a:cubicBezTo>
                    <a:pt x="2534844" y="7724"/>
                    <a:pt x="2536538" y="11813"/>
                    <a:pt x="2536538" y="16077"/>
                  </a:cubicBezTo>
                  <a:close/>
                </a:path>
              </a:pathLst>
            </a:custGeom>
            <a:solidFill>
              <a:srgbClr val="B7D0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6"/>
            <p:cNvSpPr txBox="1"/>
            <p:nvPr/>
          </p:nvSpPr>
          <p:spPr>
            <a:xfrm>
              <a:off x="0" y="-38100"/>
              <a:ext cx="2536538" cy="75138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6"/>
          <p:cNvSpPr txBox="1"/>
          <p:nvPr/>
        </p:nvSpPr>
        <p:spPr>
          <a:xfrm>
            <a:off x="2798472" y="2230650"/>
            <a:ext cx="3053100" cy="2396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7300" u="none" cap="none" strike="noStrike">
                <a:solidFill>
                  <a:srgbClr val="292929"/>
                </a:solidFill>
                <a:latin typeface="Gilda Display"/>
                <a:ea typeface="Gilda Display"/>
                <a:cs typeface="Gilda Display"/>
                <a:sym typeface="Gilda Display"/>
              </a:rPr>
              <a:t>63</a:t>
            </a:r>
            <a:endParaRPr sz="100"/>
          </a:p>
        </p:txBody>
      </p:sp>
      <p:sp>
        <p:nvSpPr>
          <p:cNvPr id="135" name="Google Shape;135;p16"/>
          <p:cNvSpPr txBox="1"/>
          <p:nvPr/>
        </p:nvSpPr>
        <p:spPr>
          <a:xfrm>
            <a:off x="6783502" y="5318438"/>
            <a:ext cx="2832000" cy="2396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7300" u="none" cap="none" strike="noStrike">
                <a:solidFill>
                  <a:srgbClr val="292929"/>
                </a:solidFill>
                <a:latin typeface="Gilda Display"/>
                <a:ea typeface="Gilda Display"/>
                <a:cs typeface="Gilda Display"/>
                <a:sym typeface="Gilda Display"/>
              </a:rPr>
              <a:t>87</a:t>
            </a:r>
            <a:endParaRPr sz="100"/>
          </a:p>
        </p:txBody>
      </p:sp>
      <p:sp>
        <p:nvSpPr>
          <p:cNvPr id="136" name="Google Shape;136;p16"/>
          <p:cNvSpPr txBox="1"/>
          <p:nvPr/>
        </p:nvSpPr>
        <p:spPr>
          <a:xfrm>
            <a:off x="5160089" y="3102360"/>
            <a:ext cx="1115700" cy="1267800"/>
          </a:xfrm>
          <a:prstGeom prst="rect">
            <a:avLst/>
          </a:prstGeom>
          <a:noFill/>
          <a:ln>
            <a:noFill/>
          </a:ln>
        </p:spPr>
        <p:txBody>
          <a:bodyPr anchorCtr="0" anchor="t" bIns="0" lIns="0" spcFirstLastPara="1" rIns="0" wrap="square" tIns="0">
            <a:spAutoFit/>
          </a:bodyPr>
          <a:lstStyle/>
          <a:p>
            <a:pPr indent="0" lvl="0" marL="0" marR="0" rtl="0" algn="l">
              <a:lnSpc>
                <a:spcPct val="90001"/>
              </a:lnSpc>
              <a:spcBef>
                <a:spcPts val="0"/>
              </a:spcBef>
              <a:spcAft>
                <a:spcPts val="0"/>
              </a:spcAft>
              <a:buNone/>
            </a:pPr>
            <a:r>
              <a:rPr b="0" i="0" lang="en-US" sz="9151" u="none" cap="none" strike="noStrike">
                <a:solidFill>
                  <a:srgbClr val="292929"/>
                </a:solidFill>
                <a:latin typeface="Gilda Display"/>
                <a:ea typeface="Gilda Display"/>
                <a:cs typeface="Gilda Display"/>
                <a:sym typeface="Gilda Display"/>
              </a:rPr>
              <a:t>%</a:t>
            </a:r>
            <a:endParaRPr/>
          </a:p>
        </p:txBody>
      </p:sp>
      <p:sp>
        <p:nvSpPr>
          <p:cNvPr id="137" name="Google Shape;137;p16"/>
          <p:cNvSpPr txBox="1"/>
          <p:nvPr/>
        </p:nvSpPr>
        <p:spPr>
          <a:xfrm>
            <a:off x="8932941" y="6190143"/>
            <a:ext cx="1115700" cy="1267800"/>
          </a:xfrm>
          <a:prstGeom prst="rect">
            <a:avLst/>
          </a:prstGeom>
          <a:noFill/>
          <a:ln>
            <a:noFill/>
          </a:ln>
        </p:spPr>
        <p:txBody>
          <a:bodyPr anchorCtr="0" anchor="t" bIns="0" lIns="0" spcFirstLastPara="1" rIns="0" wrap="square" tIns="0">
            <a:spAutoFit/>
          </a:bodyPr>
          <a:lstStyle/>
          <a:p>
            <a:pPr indent="0" lvl="0" marL="0" marR="0" rtl="0" algn="l">
              <a:lnSpc>
                <a:spcPct val="90001"/>
              </a:lnSpc>
              <a:spcBef>
                <a:spcPts val="0"/>
              </a:spcBef>
              <a:spcAft>
                <a:spcPts val="0"/>
              </a:spcAft>
              <a:buNone/>
            </a:pPr>
            <a:r>
              <a:rPr b="0" i="0" lang="en-US" sz="9151" u="none" cap="none" strike="noStrike">
                <a:solidFill>
                  <a:srgbClr val="292929"/>
                </a:solidFill>
                <a:latin typeface="Gilda Display"/>
                <a:ea typeface="Gilda Display"/>
                <a:cs typeface="Gilda Display"/>
                <a:sym typeface="Gilda Display"/>
              </a:rPr>
              <a:t>%</a:t>
            </a:r>
            <a:endParaRPr/>
          </a:p>
        </p:txBody>
      </p:sp>
      <p:sp>
        <p:nvSpPr>
          <p:cNvPr id="138" name="Google Shape;138;p16"/>
          <p:cNvSpPr txBox="1"/>
          <p:nvPr/>
        </p:nvSpPr>
        <p:spPr>
          <a:xfrm>
            <a:off x="6565049" y="3270719"/>
            <a:ext cx="4792800" cy="82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292929"/>
                </a:solidFill>
                <a:latin typeface="Assistant"/>
                <a:ea typeface="Assistant"/>
                <a:cs typeface="Assistant"/>
                <a:sym typeface="Assistant"/>
              </a:rPr>
              <a:t>Highlight the importance of the statistic provided here.</a:t>
            </a:r>
            <a:endParaRPr/>
          </a:p>
        </p:txBody>
      </p:sp>
      <p:sp>
        <p:nvSpPr>
          <p:cNvPr id="139" name="Google Shape;139;p16"/>
          <p:cNvSpPr txBox="1"/>
          <p:nvPr/>
        </p:nvSpPr>
        <p:spPr>
          <a:xfrm>
            <a:off x="10326260" y="6469238"/>
            <a:ext cx="4792800" cy="82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292929"/>
                </a:solidFill>
                <a:latin typeface="Assistant"/>
                <a:ea typeface="Assistant"/>
                <a:cs typeface="Assistant"/>
                <a:sym typeface="Assistant"/>
              </a:rPr>
              <a:t>Highlight the importance of the statistic provided here.</a:t>
            </a:r>
            <a:endParaRPr/>
          </a:p>
        </p:txBody>
      </p:sp>
      <p:sp>
        <p:nvSpPr>
          <p:cNvPr id="140" name="Google Shape;140;p16"/>
          <p:cNvSpPr/>
          <p:nvPr/>
        </p:nvSpPr>
        <p:spPr>
          <a:xfrm>
            <a:off x="6428900" y="2546900"/>
            <a:ext cx="3948600" cy="461700"/>
          </a:xfrm>
          <a:prstGeom prst="roundRect">
            <a:avLst>
              <a:gd fmla="val 50000" name="adj"/>
            </a:avLst>
          </a:prstGeom>
          <a:solidFill>
            <a:srgbClr val="8C9C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1" name="Google Shape;141;p16"/>
          <p:cNvSpPr txBox="1"/>
          <p:nvPr/>
        </p:nvSpPr>
        <p:spPr>
          <a:xfrm>
            <a:off x="6630599" y="2600755"/>
            <a:ext cx="50268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FFFFFF"/>
                </a:solidFill>
                <a:latin typeface="Assistant"/>
                <a:ea typeface="Assistant"/>
                <a:cs typeface="Assistant"/>
                <a:sym typeface="Assistant"/>
              </a:rPr>
              <a:t> RELEVANT STATISTIC HERE </a:t>
            </a:r>
            <a:endParaRPr/>
          </a:p>
        </p:txBody>
      </p:sp>
      <p:sp>
        <p:nvSpPr>
          <p:cNvPr id="142" name="Google Shape;142;p16"/>
          <p:cNvSpPr/>
          <p:nvPr/>
        </p:nvSpPr>
        <p:spPr>
          <a:xfrm>
            <a:off x="10307200" y="5745425"/>
            <a:ext cx="3948600" cy="461700"/>
          </a:xfrm>
          <a:prstGeom prst="roundRect">
            <a:avLst>
              <a:gd fmla="val 50000" name="adj"/>
            </a:avLst>
          </a:prstGeom>
          <a:solidFill>
            <a:srgbClr val="8C9C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3" name="Google Shape;143;p16"/>
          <p:cNvSpPr txBox="1"/>
          <p:nvPr/>
        </p:nvSpPr>
        <p:spPr>
          <a:xfrm>
            <a:off x="10527610" y="5781650"/>
            <a:ext cx="50268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FFFFFF"/>
                </a:solidFill>
                <a:latin typeface="Assistant"/>
                <a:ea typeface="Assistant"/>
                <a:cs typeface="Assistant"/>
                <a:sym typeface="Assistant"/>
              </a:rPr>
              <a:t> RELEVANT STATISTIC HERE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47" name="Shape 147"/>
        <p:cNvGrpSpPr/>
        <p:nvPr/>
      </p:nvGrpSpPr>
      <p:grpSpPr>
        <a:xfrm>
          <a:off x="0" y="0"/>
          <a:ext cx="0" cy="0"/>
          <a:chOff x="0" y="0"/>
          <a:chExt cx="0" cy="0"/>
        </a:xfrm>
      </p:grpSpPr>
      <p:grpSp>
        <p:nvGrpSpPr>
          <p:cNvPr id="148" name="Google Shape;148;p17"/>
          <p:cNvGrpSpPr/>
          <p:nvPr/>
        </p:nvGrpSpPr>
        <p:grpSpPr>
          <a:xfrm>
            <a:off x="434004" y="4999172"/>
            <a:ext cx="5650883" cy="4764239"/>
            <a:chOff x="0" y="-38100"/>
            <a:chExt cx="1488298" cy="1254779"/>
          </a:xfrm>
        </p:grpSpPr>
        <p:sp>
          <p:nvSpPr>
            <p:cNvPr id="149" name="Google Shape;149;p17"/>
            <p:cNvSpPr/>
            <p:nvPr/>
          </p:nvSpPr>
          <p:spPr>
            <a:xfrm>
              <a:off x="0" y="0"/>
              <a:ext cx="1488298" cy="1216679"/>
            </a:xfrm>
            <a:custGeom>
              <a:rect b="b" l="l" r="r" t="t"/>
              <a:pathLst>
                <a:path extrusionOk="0" h="1216679" w="1488298">
                  <a:moveTo>
                    <a:pt x="1488298" y="27401"/>
                  </a:moveTo>
                  <a:lnTo>
                    <a:pt x="1488298" y="1189278"/>
                  </a:lnTo>
                  <a:cubicBezTo>
                    <a:pt x="1488298" y="1196545"/>
                    <a:pt x="1485412" y="1203515"/>
                    <a:pt x="1480273" y="1208654"/>
                  </a:cubicBezTo>
                  <a:cubicBezTo>
                    <a:pt x="1475134" y="1213792"/>
                    <a:pt x="1468165" y="1216679"/>
                    <a:pt x="1460898" y="1216679"/>
                  </a:cubicBezTo>
                  <a:lnTo>
                    <a:pt x="27401" y="1216679"/>
                  </a:lnTo>
                  <a:cubicBezTo>
                    <a:pt x="20134" y="1216679"/>
                    <a:pt x="13164" y="1213792"/>
                    <a:pt x="8025" y="1208654"/>
                  </a:cubicBezTo>
                  <a:cubicBezTo>
                    <a:pt x="2887" y="1203515"/>
                    <a:pt x="0" y="1196545"/>
                    <a:pt x="0" y="1189278"/>
                  </a:cubicBezTo>
                  <a:lnTo>
                    <a:pt x="0" y="27401"/>
                  </a:lnTo>
                  <a:cubicBezTo>
                    <a:pt x="0" y="20134"/>
                    <a:pt x="2887" y="13164"/>
                    <a:pt x="8025" y="8025"/>
                  </a:cubicBezTo>
                  <a:cubicBezTo>
                    <a:pt x="13164" y="2887"/>
                    <a:pt x="20134" y="0"/>
                    <a:pt x="27401" y="0"/>
                  </a:cubicBezTo>
                  <a:lnTo>
                    <a:pt x="1460898" y="0"/>
                  </a:lnTo>
                  <a:cubicBezTo>
                    <a:pt x="1476031" y="0"/>
                    <a:pt x="1488298" y="12268"/>
                    <a:pt x="1488298" y="27401"/>
                  </a:cubicBezTo>
                  <a:close/>
                </a:path>
              </a:pathLst>
            </a:custGeom>
            <a:solidFill>
              <a:srgbClr val="C8C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7"/>
            <p:cNvSpPr txBox="1"/>
            <p:nvPr/>
          </p:nvSpPr>
          <p:spPr>
            <a:xfrm>
              <a:off x="0" y="-38100"/>
              <a:ext cx="1488298" cy="125477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17"/>
          <p:cNvGrpSpPr/>
          <p:nvPr/>
        </p:nvGrpSpPr>
        <p:grpSpPr>
          <a:xfrm>
            <a:off x="6318541" y="379592"/>
            <a:ext cx="5650919" cy="4571768"/>
            <a:chOff x="0" y="-38100"/>
            <a:chExt cx="1488298" cy="1204079"/>
          </a:xfrm>
        </p:grpSpPr>
        <p:sp>
          <p:nvSpPr>
            <p:cNvPr id="152" name="Google Shape;152;p17"/>
            <p:cNvSpPr/>
            <p:nvPr/>
          </p:nvSpPr>
          <p:spPr>
            <a:xfrm>
              <a:off x="0" y="0"/>
              <a:ext cx="1488298" cy="1165979"/>
            </a:xfrm>
            <a:custGeom>
              <a:rect b="b" l="l" r="r" t="t"/>
              <a:pathLst>
                <a:path extrusionOk="0" h="1165979" w="1488298">
                  <a:moveTo>
                    <a:pt x="1488298" y="27401"/>
                  </a:moveTo>
                  <a:lnTo>
                    <a:pt x="1488298" y="1138578"/>
                  </a:lnTo>
                  <a:cubicBezTo>
                    <a:pt x="1488298" y="1145845"/>
                    <a:pt x="1485412" y="1152815"/>
                    <a:pt x="1480273" y="1157953"/>
                  </a:cubicBezTo>
                  <a:cubicBezTo>
                    <a:pt x="1475134" y="1163092"/>
                    <a:pt x="1468165" y="1165979"/>
                    <a:pt x="1460898" y="1165979"/>
                  </a:cubicBezTo>
                  <a:lnTo>
                    <a:pt x="27401" y="1165979"/>
                  </a:lnTo>
                  <a:cubicBezTo>
                    <a:pt x="20134" y="1165979"/>
                    <a:pt x="13164" y="1163092"/>
                    <a:pt x="8025" y="1157953"/>
                  </a:cubicBezTo>
                  <a:cubicBezTo>
                    <a:pt x="2887" y="1152815"/>
                    <a:pt x="0" y="1145845"/>
                    <a:pt x="0" y="1138578"/>
                  </a:cubicBezTo>
                  <a:lnTo>
                    <a:pt x="0" y="27401"/>
                  </a:lnTo>
                  <a:cubicBezTo>
                    <a:pt x="0" y="20134"/>
                    <a:pt x="2887" y="13164"/>
                    <a:pt x="8025" y="8025"/>
                  </a:cubicBezTo>
                  <a:cubicBezTo>
                    <a:pt x="13164" y="2887"/>
                    <a:pt x="20134" y="0"/>
                    <a:pt x="27401" y="0"/>
                  </a:cubicBezTo>
                  <a:lnTo>
                    <a:pt x="1460898" y="0"/>
                  </a:lnTo>
                  <a:cubicBezTo>
                    <a:pt x="1476031" y="0"/>
                    <a:pt x="1488298" y="12268"/>
                    <a:pt x="1488298" y="27401"/>
                  </a:cubicBezTo>
                  <a:close/>
                </a:path>
              </a:pathLst>
            </a:custGeom>
            <a:solidFill>
              <a:srgbClr val="CEDB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7"/>
            <p:cNvSpPr txBox="1"/>
            <p:nvPr/>
          </p:nvSpPr>
          <p:spPr>
            <a:xfrm>
              <a:off x="0" y="-38100"/>
              <a:ext cx="1488298" cy="120407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7"/>
          <p:cNvGrpSpPr/>
          <p:nvPr/>
        </p:nvGrpSpPr>
        <p:grpSpPr>
          <a:xfrm>
            <a:off x="12203113" y="4999172"/>
            <a:ext cx="5650883" cy="4764239"/>
            <a:chOff x="0" y="-38100"/>
            <a:chExt cx="1488298" cy="1254779"/>
          </a:xfrm>
        </p:grpSpPr>
        <p:sp>
          <p:nvSpPr>
            <p:cNvPr id="155" name="Google Shape;155;p17"/>
            <p:cNvSpPr/>
            <p:nvPr/>
          </p:nvSpPr>
          <p:spPr>
            <a:xfrm>
              <a:off x="0" y="0"/>
              <a:ext cx="1488298" cy="1216679"/>
            </a:xfrm>
            <a:custGeom>
              <a:rect b="b" l="l" r="r" t="t"/>
              <a:pathLst>
                <a:path extrusionOk="0" h="1216679" w="1488298">
                  <a:moveTo>
                    <a:pt x="1488298" y="27401"/>
                  </a:moveTo>
                  <a:lnTo>
                    <a:pt x="1488298" y="1189278"/>
                  </a:lnTo>
                  <a:cubicBezTo>
                    <a:pt x="1488298" y="1196545"/>
                    <a:pt x="1485412" y="1203515"/>
                    <a:pt x="1480273" y="1208654"/>
                  </a:cubicBezTo>
                  <a:cubicBezTo>
                    <a:pt x="1475134" y="1213792"/>
                    <a:pt x="1468165" y="1216679"/>
                    <a:pt x="1460898" y="1216679"/>
                  </a:cubicBezTo>
                  <a:lnTo>
                    <a:pt x="27401" y="1216679"/>
                  </a:lnTo>
                  <a:cubicBezTo>
                    <a:pt x="20134" y="1216679"/>
                    <a:pt x="13164" y="1213792"/>
                    <a:pt x="8025" y="1208654"/>
                  </a:cubicBezTo>
                  <a:cubicBezTo>
                    <a:pt x="2887" y="1203515"/>
                    <a:pt x="0" y="1196545"/>
                    <a:pt x="0" y="1189278"/>
                  </a:cubicBezTo>
                  <a:lnTo>
                    <a:pt x="0" y="27401"/>
                  </a:lnTo>
                  <a:cubicBezTo>
                    <a:pt x="0" y="20134"/>
                    <a:pt x="2887" y="13164"/>
                    <a:pt x="8025" y="8025"/>
                  </a:cubicBezTo>
                  <a:cubicBezTo>
                    <a:pt x="13164" y="2887"/>
                    <a:pt x="20134" y="0"/>
                    <a:pt x="27401" y="0"/>
                  </a:cubicBezTo>
                  <a:lnTo>
                    <a:pt x="1460898" y="0"/>
                  </a:lnTo>
                  <a:cubicBezTo>
                    <a:pt x="1476031" y="0"/>
                    <a:pt x="1488298" y="12268"/>
                    <a:pt x="1488298" y="27401"/>
                  </a:cubicBezTo>
                  <a:close/>
                </a:path>
              </a:pathLst>
            </a:custGeom>
            <a:solidFill>
              <a:srgbClr val="B7D0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7"/>
            <p:cNvSpPr txBox="1"/>
            <p:nvPr/>
          </p:nvSpPr>
          <p:spPr>
            <a:xfrm>
              <a:off x="0" y="-38100"/>
              <a:ext cx="1488298" cy="125477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7"/>
          <p:cNvSpPr txBox="1"/>
          <p:nvPr/>
        </p:nvSpPr>
        <p:spPr>
          <a:xfrm>
            <a:off x="7069797" y="2393393"/>
            <a:ext cx="4148400" cy="9231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Provide a brief explanation of the learning objective here.</a:t>
            </a:r>
            <a:endParaRPr/>
          </a:p>
        </p:txBody>
      </p:sp>
      <p:sp>
        <p:nvSpPr>
          <p:cNvPr id="158" name="Google Shape;158;p17"/>
          <p:cNvSpPr txBox="1"/>
          <p:nvPr/>
        </p:nvSpPr>
        <p:spPr>
          <a:xfrm>
            <a:off x="1167667" y="7109223"/>
            <a:ext cx="4148371" cy="12890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Provide a brief explanation of the learning objective here.</a:t>
            </a:r>
            <a:endParaRPr/>
          </a:p>
        </p:txBody>
      </p:sp>
      <p:sp>
        <p:nvSpPr>
          <p:cNvPr id="159" name="Google Shape;159;p17"/>
          <p:cNvSpPr txBox="1"/>
          <p:nvPr/>
        </p:nvSpPr>
        <p:spPr>
          <a:xfrm>
            <a:off x="12936777" y="7109223"/>
            <a:ext cx="4148371" cy="12890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Provide a brief explanation of the learning objective here.</a:t>
            </a:r>
            <a:endParaRPr/>
          </a:p>
        </p:txBody>
      </p:sp>
      <p:pic>
        <p:nvPicPr>
          <p:cNvPr id="160" name="Google Shape;160;p17"/>
          <p:cNvPicPr preferRelativeResize="0"/>
          <p:nvPr/>
        </p:nvPicPr>
        <p:blipFill>
          <a:blip r:embed="rId3">
            <a:alphaModFix/>
          </a:blip>
          <a:stretch>
            <a:fillRect/>
          </a:stretch>
        </p:blipFill>
        <p:spPr>
          <a:xfrm>
            <a:off x="434013" y="519528"/>
            <a:ext cx="5650800" cy="4431900"/>
          </a:xfrm>
          <a:prstGeom prst="roundRect">
            <a:avLst>
              <a:gd fmla="val 3710" name="adj"/>
            </a:avLst>
          </a:prstGeom>
          <a:noFill/>
          <a:ln>
            <a:noFill/>
          </a:ln>
        </p:spPr>
      </p:pic>
      <p:pic>
        <p:nvPicPr>
          <p:cNvPr id="161" name="Google Shape;161;p17"/>
          <p:cNvPicPr preferRelativeResize="0"/>
          <p:nvPr/>
        </p:nvPicPr>
        <p:blipFill>
          <a:blip r:embed="rId4">
            <a:alphaModFix/>
          </a:blip>
          <a:stretch>
            <a:fillRect/>
          </a:stretch>
        </p:blipFill>
        <p:spPr>
          <a:xfrm>
            <a:off x="12203100" y="519525"/>
            <a:ext cx="5591100" cy="4385100"/>
          </a:xfrm>
          <a:prstGeom prst="roundRect">
            <a:avLst>
              <a:gd fmla="val 3126" name="adj"/>
            </a:avLst>
          </a:prstGeom>
          <a:noFill/>
          <a:ln>
            <a:noFill/>
          </a:ln>
        </p:spPr>
      </p:pic>
      <p:pic>
        <p:nvPicPr>
          <p:cNvPr id="162" name="Google Shape;162;p17"/>
          <p:cNvPicPr preferRelativeResize="0"/>
          <p:nvPr/>
        </p:nvPicPr>
        <p:blipFill>
          <a:blip r:embed="rId5">
            <a:alphaModFix/>
          </a:blip>
          <a:stretch>
            <a:fillRect/>
          </a:stretch>
        </p:blipFill>
        <p:spPr>
          <a:xfrm>
            <a:off x="6348450" y="5185496"/>
            <a:ext cx="5591100" cy="4573500"/>
          </a:xfrm>
          <a:prstGeom prst="roundRect">
            <a:avLst>
              <a:gd fmla="val 4284" name="adj"/>
            </a:avLst>
          </a:prstGeom>
          <a:noFill/>
          <a:ln>
            <a:noFill/>
          </a:ln>
        </p:spPr>
      </p:pic>
      <p:sp>
        <p:nvSpPr>
          <p:cNvPr id="163" name="Google Shape;163;p17"/>
          <p:cNvSpPr/>
          <p:nvPr/>
        </p:nvSpPr>
        <p:spPr>
          <a:xfrm>
            <a:off x="7169663" y="1691675"/>
            <a:ext cx="3948600" cy="461700"/>
          </a:xfrm>
          <a:prstGeom prst="roundRect">
            <a:avLst>
              <a:gd fmla="val 50000" name="adj"/>
            </a:avLst>
          </a:prstGeom>
          <a:solidFill>
            <a:srgbClr val="8C9C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4" name="Google Shape;164;p17"/>
          <p:cNvSpPr txBox="1"/>
          <p:nvPr/>
        </p:nvSpPr>
        <p:spPr>
          <a:xfrm>
            <a:off x="7300412" y="1745525"/>
            <a:ext cx="37221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 u="none" cap="none" strike="noStrike">
                <a:solidFill>
                  <a:srgbClr val="FFFFFF"/>
                </a:solidFill>
                <a:latin typeface="Assistant"/>
                <a:ea typeface="Assistant"/>
                <a:cs typeface="Assistant"/>
                <a:sym typeface="Assistant"/>
              </a:rPr>
              <a:t>LEARNING OBJECTIVE HERE</a:t>
            </a:r>
            <a:endParaRPr/>
          </a:p>
        </p:txBody>
      </p:sp>
      <p:sp>
        <p:nvSpPr>
          <p:cNvPr id="165" name="Google Shape;165;p17"/>
          <p:cNvSpPr/>
          <p:nvPr/>
        </p:nvSpPr>
        <p:spPr>
          <a:xfrm>
            <a:off x="13036650" y="6425125"/>
            <a:ext cx="3948600" cy="461700"/>
          </a:xfrm>
          <a:prstGeom prst="roundRect">
            <a:avLst>
              <a:gd fmla="val 50000" name="adj"/>
            </a:avLst>
          </a:prstGeom>
          <a:solidFill>
            <a:srgbClr val="8DB0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6" name="Google Shape;166;p17"/>
          <p:cNvSpPr txBox="1"/>
          <p:nvPr/>
        </p:nvSpPr>
        <p:spPr>
          <a:xfrm>
            <a:off x="13167500" y="6478975"/>
            <a:ext cx="37221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 u="none" cap="none" strike="noStrike">
                <a:solidFill>
                  <a:srgbClr val="FFFFFF"/>
                </a:solidFill>
                <a:latin typeface="Assistant"/>
                <a:ea typeface="Assistant"/>
                <a:cs typeface="Assistant"/>
                <a:sym typeface="Assistant"/>
              </a:rPr>
              <a:t>LEARNING OBJECTIVE HERE</a:t>
            </a:r>
            <a:endParaRPr/>
          </a:p>
        </p:txBody>
      </p:sp>
      <p:sp>
        <p:nvSpPr>
          <p:cNvPr id="167" name="Google Shape;167;p17"/>
          <p:cNvSpPr/>
          <p:nvPr/>
        </p:nvSpPr>
        <p:spPr>
          <a:xfrm>
            <a:off x="1260288" y="6407488"/>
            <a:ext cx="3948600" cy="461700"/>
          </a:xfrm>
          <a:prstGeom prst="roundRect">
            <a:avLst>
              <a:gd fmla="val 50000" name="adj"/>
            </a:avLst>
          </a:prstGeom>
          <a:solidFill>
            <a:srgbClr val="9290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8" name="Google Shape;168;p17"/>
          <p:cNvSpPr txBox="1"/>
          <p:nvPr/>
        </p:nvSpPr>
        <p:spPr>
          <a:xfrm>
            <a:off x="1398399" y="6461350"/>
            <a:ext cx="37221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 u="none" cap="none" strike="noStrike">
                <a:solidFill>
                  <a:srgbClr val="FFFFFF"/>
                </a:solidFill>
                <a:latin typeface="Assistant"/>
                <a:ea typeface="Assistant"/>
                <a:cs typeface="Assistant"/>
                <a:sym typeface="Assistant"/>
              </a:rPr>
              <a:t>LEARNING OBJECTIVE HERE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72" name="Shape 172"/>
        <p:cNvGrpSpPr/>
        <p:nvPr/>
      </p:nvGrpSpPr>
      <p:grpSpPr>
        <a:xfrm>
          <a:off x="0" y="0"/>
          <a:ext cx="0" cy="0"/>
          <a:chOff x="0" y="0"/>
          <a:chExt cx="0" cy="0"/>
        </a:xfrm>
      </p:grpSpPr>
      <p:grpSp>
        <p:nvGrpSpPr>
          <p:cNvPr id="173" name="Google Shape;173;p18"/>
          <p:cNvGrpSpPr/>
          <p:nvPr/>
        </p:nvGrpSpPr>
        <p:grpSpPr>
          <a:xfrm>
            <a:off x="6742946" y="379261"/>
            <a:ext cx="11097352" cy="9384484"/>
            <a:chOff x="0" y="-38100"/>
            <a:chExt cx="2922759" cy="2471634"/>
          </a:xfrm>
        </p:grpSpPr>
        <p:sp>
          <p:nvSpPr>
            <p:cNvPr id="174" name="Google Shape;174;p18"/>
            <p:cNvSpPr/>
            <p:nvPr/>
          </p:nvSpPr>
          <p:spPr>
            <a:xfrm>
              <a:off x="0" y="0"/>
              <a:ext cx="2922759" cy="2433533"/>
            </a:xfrm>
            <a:custGeom>
              <a:rect b="b" l="l" r="r" t="t"/>
              <a:pathLst>
                <a:path extrusionOk="0" h="2433533" w="2922759">
                  <a:moveTo>
                    <a:pt x="2922759" y="13953"/>
                  </a:moveTo>
                  <a:lnTo>
                    <a:pt x="2922759" y="2419581"/>
                  </a:lnTo>
                  <a:cubicBezTo>
                    <a:pt x="2922759" y="2427287"/>
                    <a:pt x="2916512" y="2433533"/>
                    <a:pt x="2908807" y="2433533"/>
                  </a:cubicBezTo>
                  <a:lnTo>
                    <a:pt x="13953" y="2433533"/>
                  </a:lnTo>
                  <a:cubicBezTo>
                    <a:pt x="6247" y="2433533"/>
                    <a:pt x="0" y="2427287"/>
                    <a:pt x="0" y="2419581"/>
                  </a:cubicBezTo>
                  <a:lnTo>
                    <a:pt x="0" y="13953"/>
                  </a:lnTo>
                  <a:cubicBezTo>
                    <a:pt x="0" y="6247"/>
                    <a:pt x="6247" y="0"/>
                    <a:pt x="13953" y="0"/>
                  </a:cubicBezTo>
                  <a:lnTo>
                    <a:pt x="2908807" y="0"/>
                  </a:lnTo>
                  <a:cubicBezTo>
                    <a:pt x="2912507" y="0"/>
                    <a:pt x="2916056" y="1470"/>
                    <a:pt x="2918673" y="4087"/>
                  </a:cubicBezTo>
                  <a:cubicBezTo>
                    <a:pt x="2921289" y="6703"/>
                    <a:pt x="2922759" y="10252"/>
                    <a:pt x="2922759" y="13953"/>
                  </a:cubicBezTo>
                  <a:close/>
                </a:path>
              </a:pathLst>
            </a:custGeom>
            <a:solidFill>
              <a:srgbClr val="C8C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txBox="1"/>
            <p:nvPr/>
          </p:nvSpPr>
          <p:spPr>
            <a:xfrm>
              <a:off x="0" y="-38100"/>
              <a:ext cx="2922759" cy="247163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6" name="Google Shape;176;p18"/>
          <p:cNvSpPr/>
          <p:nvPr/>
        </p:nvSpPr>
        <p:spPr>
          <a:xfrm>
            <a:off x="8241541" y="3861075"/>
            <a:ext cx="962100" cy="461700"/>
          </a:xfrm>
          <a:prstGeom prst="roundRect">
            <a:avLst>
              <a:gd fmla="val 50000" name="adj"/>
            </a:avLst>
          </a:prstGeom>
          <a:solidFill>
            <a:srgbClr val="9290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7" name="Google Shape;177;p18"/>
          <p:cNvSpPr/>
          <p:nvPr/>
        </p:nvSpPr>
        <p:spPr>
          <a:xfrm>
            <a:off x="8241558" y="4571100"/>
            <a:ext cx="1766400" cy="461700"/>
          </a:xfrm>
          <a:prstGeom prst="roundRect">
            <a:avLst>
              <a:gd fmla="val 50000" name="adj"/>
            </a:avLst>
          </a:prstGeom>
          <a:solidFill>
            <a:srgbClr val="9290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8" name="Google Shape;178;p18"/>
          <p:cNvSpPr/>
          <p:nvPr/>
        </p:nvSpPr>
        <p:spPr>
          <a:xfrm>
            <a:off x="8241549" y="5281125"/>
            <a:ext cx="2031900" cy="461700"/>
          </a:xfrm>
          <a:prstGeom prst="roundRect">
            <a:avLst>
              <a:gd fmla="val 50000" name="adj"/>
            </a:avLst>
          </a:prstGeom>
          <a:solidFill>
            <a:srgbClr val="9290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9" name="Google Shape;179;p18"/>
          <p:cNvSpPr/>
          <p:nvPr/>
        </p:nvSpPr>
        <p:spPr>
          <a:xfrm>
            <a:off x="8241550" y="5991150"/>
            <a:ext cx="1889700" cy="461700"/>
          </a:xfrm>
          <a:prstGeom prst="roundRect">
            <a:avLst>
              <a:gd fmla="val 50000" name="adj"/>
            </a:avLst>
          </a:prstGeom>
          <a:solidFill>
            <a:srgbClr val="9290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80" name="Google Shape;180;p18"/>
          <p:cNvSpPr/>
          <p:nvPr/>
        </p:nvSpPr>
        <p:spPr>
          <a:xfrm>
            <a:off x="8241550" y="7132725"/>
            <a:ext cx="2793900" cy="461700"/>
          </a:xfrm>
          <a:prstGeom prst="roundRect">
            <a:avLst>
              <a:gd fmla="val 50000" name="adj"/>
            </a:avLst>
          </a:prstGeom>
          <a:solidFill>
            <a:srgbClr val="9290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81" name="Google Shape;181;p18"/>
          <p:cNvSpPr/>
          <p:nvPr/>
        </p:nvSpPr>
        <p:spPr>
          <a:xfrm>
            <a:off x="8241541" y="3151025"/>
            <a:ext cx="962100" cy="461700"/>
          </a:xfrm>
          <a:prstGeom prst="roundRect">
            <a:avLst>
              <a:gd fmla="val 50000" name="adj"/>
            </a:avLst>
          </a:prstGeom>
          <a:solidFill>
            <a:srgbClr val="9290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82" name="Google Shape;182;p18"/>
          <p:cNvSpPr txBox="1"/>
          <p:nvPr/>
        </p:nvSpPr>
        <p:spPr>
          <a:xfrm>
            <a:off x="7494747" y="1658825"/>
            <a:ext cx="10133400" cy="1385100"/>
          </a:xfrm>
          <a:prstGeom prst="rect">
            <a:avLst/>
          </a:prstGeom>
          <a:noFill/>
          <a:ln>
            <a:noFill/>
          </a:ln>
        </p:spPr>
        <p:txBody>
          <a:bodyPr anchorCtr="0" anchor="t" bIns="0" lIns="0" spcFirstLastPara="1" rIns="0" wrap="square" tIns="0">
            <a:spAutoFit/>
          </a:bodyPr>
          <a:lstStyle/>
          <a:p>
            <a:pPr indent="0" lvl="0" marL="0" marR="0" rtl="0" algn="l">
              <a:lnSpc>
                <a:spcPct val="89999"/>
              </a:lnSpc>
              <a:spcBef>
                <a:spcPts val="0"/>
              </a:spcBef>
              <a:spcAft>
                <a:spcPts val="0"/>
              </a:spcAft>
              <a:buNone/>
            </a:pPr>
            <a:r>
              <a:rPr b="0" i="0" lang="en-US" sz="9999" u="none" cap="none" strike="noStrike">
                <a:solidFill>
                  <a:srgbClr val="292929"/>
                </a:solidFill>
                <a:latin typeface="Gilda Display"/>
                <a:ea typeface="Gilda Display"/>
                <a:cs typeface="Gilda Display"/>
                <a:sym typeface="Gilda Display"/>
              </a:rPr>
              <a:t>Patient profile</a:t>
            </a:r>
            <a:endParaRPr/>
          </a:p>
        </p:txBody>
      </p:sp>
      <p:sp>
        <p:nvSpPr>
          <p:cNvPr id="183" name="Google Shape;183;p18"/>
          <p:cNvSpPr txBox="1"/>
          <p:nvPr/>
        </p:nvSpPr>
        <p:spPr>
          <a:xfrm>
            <a:off x="8441995" y="3187258"/>
            <a:ext cx="6858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00" u="none" cap="none" strike="noStrike">
                <a:solidFill>
                  <a:srgbClr val="FFFFFF"/>
                </a:solidFill>
                <a:latin typeface="Assistant Medium"/>
                <a:ea typeface="Assistant Medium"/>
                <a:cs typeface="Assistant Medium"/>
                <a:sym typeface="Assistant Medium"/>
              </a:rPr>
              <a:t>AGE</a:t>
            </a:r>
            <a:endParaRPr>
              <a:latin typeface="Assistant Medium"/>
              <a:ea typeface="Assistant Medium"/>
              <a:cs typeface="Assistant Medium"/>
              <a:sym typeface="Assistant Medium"/>
            </a:endParaRPr>
          </a:p>
        </p:txBody>
      </p:sp>
      <p:sp>
        <p:nvSpPr>
          <p:cNvPr id="184" name="Google Shape;184;p18"/>
          <p:cNvSpPr txBox="1"/>
          <p:nvPr/>
        </p:nvSpPr>
        <p:spPr>
          <a:xfrm>
            <a:off x="8441995" y="3897286"/>
            <a:ext cx="6591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00" u="none" cap="none" strike="noStrike">
                <a:solidFill>
                  <a:srgbClr val="FFFFFF"/>
                </a:solidFill>
                <a:latin typeface="Assistant Medium"/>
                <a:ea typeface="Assistant Medium"/>
                <a:cs typeface="Assistant Medium"/>
                <a:sym typeface="Assistant Medium"/>
              </a:rPr>
              <a:t>SEX</a:t>
            </a:r>
            <a:endParaRPr>
              <a:latin typeface="Assistant Medium"/>
              <a:ea typeface="Assistant Medium"/>
              <a:cs typeface="Assistant Medium"/>
              <a:sym typeface="Assistant Medium"/>
            </a:endParaRPr>
          </a:p>
        </p:txBody>
      </p:sp>
      <p:sp>
        <p:nvSpPr>
          <p:cNvPr id="185" name="Google Shape;185;p18"/>
          <p:cNvSpPr txBox="1"/>
          <p:nvPr/>
        </p:nvSpPr>
        <p:spPr>
          <a:xfrm>
            <a:off x="8441995" y="4607314"/>
            <a:ext cx="18897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00" u="none" cap="none" strike="noStrike">
                <a:solidFill>
                  <a:srgbClr val="FFFFFF"/>
                </a:solidFill>
                <a:latin typeface="Assistant Medium"/>
                <a:ea typeface="Assistant Medium"/>
                <a:cs typeface="Assistant Medium"/>
                <a:sym typeface="Assistant Medium"/>
              </a:rPr>
              <a:t>ETHNICITY</a:t>
            </a:r>
            <a:endParaRPr>
              <a:latin typeface="Assistant Medium"/>
              <a:ea typeface="Assistant Medium"/>
              <a:cs typeface="Assistant Medium"/>
              <a:sym typeface="Assistant Medium"/>
            </a:endParaRPr>
          </a:p>
        </p:txBody>
      </p:sp>
      <p:sp>
        <p:nvSpPr>
          <p:cNvPr id="186" name="Google Shape;186;p18"/>
          <p:cNvSpPr txBox="1"/>
          <p:nvPr/>
        </p:nvSpPr>
        <p:spPr>
          <a:xfrm>
            <a:off x="8441995" y="5317343"/>
            <a:ext cx="22941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00" u="none" cap="none" strike="noStrike">
                <a:solidFill>
                  <a:srgbClr val="FFFFFF"/>
                </a:solidFill>
                <a:latin typeface="Assistant Medium"/>
                <a:ea typeface="Assistant Medium"/>
                <a:cs typeface="Assistant Medium"/>
                <a:sym typeface="Assistant Medium"/>
              </a:rPr>
              <a:t>OCCUPATION</a:t>
            </a:r>
            <a:endParaRPr>
              <a:latin typeface="Assistant Medium"/>
              <a:ea typeface="Assistant Medium"/>
              <a:cs typeface="Assistant Medium"/>
              <a:sym typeface="Assistant Medium"/>
            </a:endParaRPr>
          </a:p>
        </p:txBody>
      </p:sp>
      <p:sp>
        <p:nvSpPr>
          <p:cNvPr id="187" name="Google Shape;187;p18"/>
          <p:cNvSpPr txBox="1"/>
          <p:nvPr/>
        </p:nvSpPr>
        <p:spPr>
          <a:xfrm>
            <a:off x="8441995" y="6027371"/>
            <a:ext cx="19752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00" u="none" cap="none" strike="noStrike">
                <a:solidFill>
                  <a:srgbClr val="FFFFFF"/>
                </a:solidFill>
                <a:latin typeface="Assistant Medium"/>
                <a:ea typeface="Assistant Medium"/>
                <a:cs typeface="Assistant Medium"/>
                <a:sym typeface="Assistant Medium"/>
              </a:rPr>
              <a:t>RESIDENCE</a:t>
            </a:r>
            <a:endParaRPr>
              <a:latin typeface="Assistant Medium"/>
              <a:ea typeface="Assistant Medium"/>
              <a:cs typeface="Assistant Medium"/>
              <a:sym typeface="Assistant Medium"/>
            </a:endParaRPr>
          </a:p>
        </p:txBody>
      </p:sp>
      <p:sp>
        <p:nvSpPr>
          <p:cNvPr id="188" name="Google Shape;188;p18"/>
          <p:cNvSpPr txBox="1"/>
          <p:nvPr/>
        </p:nvSpPr>
        <p:spPr>
          <a:xfrm>
            <a:off x="8441995" y="7168957"/>
            <a:ext cx="32163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00" u="none" cap="none" strike="noStrike">
                <a:solidFill>
                  <a:srgbClr val="FFFFFF"/>
                </a:solidFill>
                <a:latin typeface="Assistant Medium"/>
                <a:ea typeface="Assistant Medium"/>
                <a:cs typeface="Assistant Medium"/>
                <a:sym typeface="Assistant Medium"/>
              </a:rPr>
              <a:t>CHIEF COMPLAINT</a:t>
            </a:r>
            <a:endParaRPr>
              <a:latin typeface="Assistant Medium"/>
              <a:ea typeface="Assistant Medium"/>
              <a:cs typeface="Assistant Medium"/>
              <a:sym typeface="Assistant Medium"/>
            </a:endParaRPr>
          </a:p>
        </p:txBody>
      </p:sp>
      <p:sp>
        <p:nvSpPr>
          <p:cNvPr id="189" name="Google Shape;189;p18"/>
          <p:cNvSpPr txBox="1"/>
          <p:nvPr/>
        </p:nvSpPr>
        <p:spPr>
          <a:xfrm>
            <a:off x="9429581" y="3173288"/>
            <a:ext cx="4148371"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Details Here</a:t>
            </a:r>
            <a:endParaRPr/>
          </a:p>
        </p:txBody>
      </p:sp>
      <p:sp>
        <p:nvSpPr>
          <p:cNvPr id="190" name="Google Shape;190;p18"/>
          <p:cNvSpPr txBox="1"/>
          <p:nvPr/>
        </p:nvSpPr>
        <p:spPr>
          <a:xfrm>
            <a:off x="9386904" y="3890301"/>
            <a:ext cx="4148371"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Details Here</a:t>
            </a:r>
            <a:endParaRPr/>
          </a:p>
        </p:txBody>
      </p:sp>
      <p:sp>
        <p:nvSpPr>
          <p:cNvPr id="191" name="Google Shape;191;p18"/>
          <p:cNvSpPr txBox="1"/>
          <p:nvPr/>
        </p:nvSpPr>
        <p:spPr>
          <a:xfrm>
            <a:off x="10617928" y="4593344"/>
            <a:ext cx="4148371"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Details Here</a:t>
            </a:r>
            <a:endParaRPr/>
          </a:p>
        </p:txBody>
      </p:sp>
      <p:sp>
        <p:nvSpPr>
          <p:cNvPr id="192" name="Google Shape;192;p18"/>
          <p:cNvSpPr txBox="1"/>
          <p:nvPr/>
        </p:nvSpPr>
        <p:spPr>
          <a:xfrm>
            <a:off x="10981599" y="5291844"/>
            <a:ext cx="4148371"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Details Here</a:t>
            </a:r>
            <a:endParaRPr/>
          </a:p>
        </p:txBody>
      </p:sp>
      <p:sp>
        <p:nvSpPr>
          <p:cNvPr id="193" name="Google Shape;193;p18"/>
          <p:cNvSpPr txBox="1"/>
          <p:nvPr/>
        </p:nvSpPr>
        <p:spPr>
          <a:xfrm>
            <a:off x="10736106" y="6011398"/>
            <a:ext cx="4148371"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Details Here</a:t>
            </a:r>
            <a:endParaRPr/>
          </a:p>
        </p:txBody>
      </p:sp>
      <p:sp>
        <p:nvSpPr>
          <p:cNvPr id="194" name="Google Shape;194;p18"/>
          <p:cNvSpPr txBox="1"/>
          <p:nvPr/>
        </p:nvSpPr>
        <p:spPr>
          <a:xfrm>
            <a:off x="8441995" y="7796336"/>
            <a:ext cx="8174100" cy="82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292929"/>
                </a:solidFill>
                <a:latin typeface="Assistant"/>
                <a:ea typeface="Assistant"/>
                <a:cs typeface="Assistant"/>
                <a:sym typeface="Assistant"/>
              </a:rPr>
              <a:t>Briefly describe the primary symptoms that brought</a:t>
            </a:r>
            <a:endParaRPr/>
          </a:p>
          <a:p>
            <a:pPr indent="0" lvl="0" marL="0" marR="0" rtl="0" algn="l">
              <a:lnSpc>
                <a:spcPct val="115000"/>
              </a:lnSpc>
              <a:spcBef>
                <a:spcPts val="0"/>
              </a:spcBef>
              <a:spcAft>
                <a:spcPts val="0"/>
              </a:spcAft>
              <a:buNone/>
            </a:pPr>
            <a:r>
              <a:rPr b="0" i="0" lang="en-US" sz="2499" u="none" cap="none" strike="noStrike">
                <a:solidFill>
                  <a:srgbClr val="292929"/>
                </a:solidFill>
                <a:latin typeface="Assistant"/>
                <a:ea typeface="Assistant"/>
                <a:cs typeface="Assistant"/>
                <a:sym typeface="Assistant"/>
              </a:rPr>
              <a:t>the patient to seek care here.</a:t>
            </a:r>
            <a:endParaRPr/>
          </a:p>
        </p:txBody>
      </p:sp>
      <p:pic>
        <p:nvPicPr>
          <p:cNvPr id="195" name="Google Shape;195;p18"/>
          <p:cNvPicPr preferRelativeResize="0"/>
          <p:nvPr/>
        </p:nvPicPr>
        <p:blipFill>
          <a:blip r:embed="rId3">
            <a:alphaModFix/>
          </a:blip>
          <a:stretch>
            <a:fillRect/>
          </a:stretch>
        </p:blipFill>
        <p:spPr>
          <a:xfrm>
            <a:off x="549757" y="530823"/>
            <a:ext cx="5986220" cy="92329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99" name="Shape 199"/>
        <p:cNvGrpSpPr/>
        <p:nvPr/>
      </p:nvGrpSpPr>
      <p:grpSpPr>
        <a:xfrm>
          <a:off x="0" y="0"/>
          <a:ext cx="0" cy="0"/>
          <a:chOff x="0" y="0"/>
          <a:chExt cx="0" cy="0"/>
        </a:xfrm>
      </p:grpSpPr>
      <p:grpSp>
        <p:nvGrpSpPr>
          <p:cNvPr id="200" name="Google Shape;200;p19"/>
          <p:cNvGrpSpPr/>
          <p:nvPr/>
        </p:nvGrpSpPr>
        <p:grpSpPr>
          <a:xfrm>
            <a:off x="6735853" y="5068800"/>
            <a:ext cx="11036896" cy="4694945"/>
            <a:chOff x="0" y="-38100"/>
            <a:chExt cx="2906837" cy="1236529"/>
          </a:xfrm>
        </p:grpSpPr>
        <p:sp>
          <p:nvSpPr>
            <p:cNvPr id="201" name="Google Shape;201;p19"/>
            <p:cNvSpPr/>
            <p:nvPr/>
          </p:nvSpPr>
          <p:spPr>
            <a:xfrm>
              <a:off x="0" y="0"/>
              <a:ext cx="2906837" cy="1198429"/>
            </a:xfrm>
            <a:custGeom>
              <a:rect b="b" l="l" r="r" t="t"/>
              <a:pathLst>
                <a:path extrusionOk="0" h="1198429" w="2906837">
                  <a:moveTo>
                    <a:pt x="2906837" y="14029"/>
                  </a:moveTo>
                  <a:lnTo>
                    <a:pt x="2906837" y="1184399"/>
                  </a:lnTo>
                  <a:cubicBezTo>
                    <a:pt x="2906837" y="1192147"/>
                    <a:pt x="2900556" y="1198429"/>
                    <a:pt x="2892808" y="1198429"/>
                  </a:cubicBezTo>
                  <a:lnTo>
                    <a:pt x="14029" y="1198429"/>
                  </a:lnTo>
                  <a:cubicBezTo>
                    <a:pt x="6281" y="1198429"/>
                    <a:pt x="0" y="1192147"/>
                    <a:pt x="0" y="1184399"/>
                  </a:cubicBezTo>
                  <a:lnTo>
                    <a:pt x="0" y="14029"/>
                  </a:lnTo>
                  <a:cubicBezTo>
                    <a:pt x="0" y="6281"/>
                    <a:pt x="6281" y="0"/>
                    <a:pt x="14029" y="0"/>
                  </a:cubicBezTo>
                  <a:lnTo>
                    <a:pt x="2892808" y="0"/>
                  </a:lnTo>
                  <a:cubicBezTo>
                    <a:pt x="2900556" y="0"/>
                    <a:pt x="2906837" y="6281"/>
                    <a:pt x="2906837" y="14029"/>
                  </a:cubicBezTo>
                  <a:close/>
                </a:path>
              </a:pathLst>
            </a:custGeom>
            <a:solidFill>
              <a:srgbClr val="B7D0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9"/>
            <p:cNvSpPr txBox="1"/>
            <p:nvPr/>
          </p:nvSpPr>
          <p:spPr>
            <a:xfrm>
              <a:off x="0" y="-38100"/>
              <a:ext cx="2906837" cy="12365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9"/>
          <p:cNvSpPr/>
          <p:nvPr/>
        </p:nvSpPr>
        <p:spPr>
          <a:xfrm>
            <a:off x="7225570" y="5763350"/>
            <a:ext cx="2805600" cy="461700"/>
          </a:xfrm>
          <a:prstGeom prst="roundRect">
            <a:avLst>
              <a:gd fmla="val 50000" name="adj"/>
            </a:avLst>
          </a:prstGeom>
          <a:solidFill>
            <a:srgbClr val="8DB0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04" name="Google Shape;204;p19"/>
          <p:cNvSpPr/>
          <p:nvPr/>
        </p:nvSpPr>
        <p:spPr>
          <a:xfrm>
            <a:off x="7225570" y="7596825"/>
            <a:ext cx="2805600" cy="461700"/>
          </a:xfrm>
          <a:prstGeom prst="roundRect">
            <a:avLst>
              <a:gd fmla="val 50000" name="adj"/>
            </a:avLst>
          </a:prstGeom>
          <a:solidFill>
            <a:srgbClr val="8DB0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205" name="Google Shape;205;p19"/>
          <p:cNvGrpSpPr/>
          <p:nvPr/>
        </p:nvGrpSpPr>
        <p:grpSpPr>
          <a:xfrm>
            <a:off x="447702" y="379261"/>
            <a:ext cx="9382786" cy="4500825"/>
            <a:chOff x="0" y="-38100"/>
            <a:chExt cx="2471187" cy="1185402"/>
          </a:xfrm>
        </p:grpSpPr>
        <p:sp>
          <p:nvSpPr>
            <p:cNvPr id="206" name="Google Shape;206;p19"/>
            <p:cNvSpPr/>
            <p:nvPr/>
          </p:nvSpPr>
          <p:spPr>
            <a:xfrm>
              <a:off x="0" y="0"/>
              <a:ext cx="2471187" cy="1147302"/>
            </a:xfrm>
            <a:custGeom>
              <a:rect b="b" l="l" r="r" t="t"/>
              <a:pathLst>
                <a:path extrusionOk="0" h="1147302" w="2471187">
                  <a:moveTo>
                    <a:pt x="2471187" y="16502"/>
                  </a:moveTo>
                  <a:lnTo>
                    <a:pt x="2471187" y="1130800"/>
                  </a:lnTo>
                  <a:cubicBezTo>
                    <a:pt x="2471187" y="1139914"/>
                    <a:pt x="2463798" y="1147302"/>
                    <a:pt x="2454684" y="1147302"/>
                  </a:cubicBezTo>
                  <a:lnTo>
                    <a:pt x="16502" y="1147302"/>
                  </a:lnTo>
                  <a:cubicBezTo>
                    <a:pt x="12126" y="1147302"/>
                    <a:pt x="7928" y="1145564"/>
                    <a:pt x="4833" y="1142469"/>
                  </a:cubicBezTo>
                  <a:cubicBezTo>
                    <a:pt x="1739" y="1139374"/>
                    <a:pt x="0" y="1135177"/>
                    <a:pt x="0" y="1130800"/>
                  </a:cubicBezTo>
                  <a:lnTo>
                    <a:pt x="0" y="16502"/>
                  </a:lnTo>
                  <a:cubicBezTo>
                    <a:pt x="0" y="12126"/>
                    <a:pt x="1739" y="7928"/>
                    <a:pt x="4833" y="4833"/>
                  </a:cubicBezTo>
                  <a:cubicBezTo>
                    <a:pt x="7928" y="1739"/>
                    <a:pt x="12126" y="0"/>
                    <a:pt x="16502" y="0"/>
                  </a:cubicBezTo>
                  <a:lnTo>
                    <a:pt x="2454684" y="0"/>
                  </a:lnTo>
                  <a:cubicBezTo>
                    <a:pt x="2463798" y="0"/>
                    <a:pt x="2471187" y="7388"/>
                    <a:pt x="2471187" y="16502"/>
                  </a:cubicBezTo>
                  <a:close/>
                </a:path>
              </a:pathLst>
            </a:custGeom>
            <a:solidFill>
              <a:srgbClr val="CEDB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9"/>
            <p:cNvSpPr txBox="1"/>
            <p:nvPr/>
          </p:nvSpPr>
          <p:spPr>
            <a:xfrm>
              <a:off x="0" y="-38100"/>
              <a:ext cx="2471187" cy="11854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8" name="Google Shape;208;p19"/>
          <p:cNvSpPr/>
          <p:nvPr/>
        </p:nvSpPr>
        <p:spPr>
          <a:xfrm>
            <a:off x="1810757" y="2421250"/>
            <a:ext cx="1697100" cy="461700"/>
          </a:xfrm>
          <a:prstGeom prst="roundRect">
            <a:avLst>
              <a:gd fmla="val 50000" name="adj"/>
            </a:avLst>
          </a:prstGeom>
          <a:solidFill>
            <a:srgbClr val="8C9C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09" name="Google Shape;209;p19"/>
          <p:cNvSpPr/>
          <p:nvPr/>
        </p:nvSpPr>
        <p:spPr>
          <a:xfrm>
            <a:off x="1810757" y="3120775"/>
            <a:ext cx="1697100" cy="461700"/>
          </a:xfrm>
          <a:prstGeom prst="roundRect">
            <a:avLst>
              <a:gd fmla="val 50000" name="adj"/>
            </a:avLst>
          </a:prstGeom>
          <a:solidFill>
            <a:srgbClr val="8C9C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0" name="Google Shape;210;p19"/>
          <p:cNvSpPr/>
          <p:nvPr/>
        </p:nvSpPr>
        <p:spPr>
          <a:xfrm>
            <a:off x="1810757" y="3830800"/>
            <a:ext cx="1697100" cy="461700"/>
          </a:xfrm>
          <a:prstGeom prst="roundRect">
            <a:avLst>
              <a:gd fmla="val 50000" name="adj"/>
            </a:avLst>
          </a:prstGeom>
          <a:solidFill>
            <a:srgbClr val="8C9C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1" name="Google Shape;211;p19"/>
          <p:cNvSpPr txBox="1"/>
          <p:nvPr/>
        </p:nvSpPr>
        <p:spPr>
          <a:xfrm>
            <a:off x="1028700" y="1098750"/>
            <a:ext cx="9983700" cy="1177500"/>
          </a:xfrm>
          <a:prstGeom prst="rect">
            <a:avLst/>
          </a:prstGeom>
          <a:noFill/>
          <a:ln>
            <a:noFill/>
          </a:ln>
        </p:spPr>
        <p:txBody>
          <a:bodyPr anchorCtr="0" anchor="t" bIns="0" lIns="0" spcFirstLastPara="1" rIns="0" wrap="square" tIns="0">
            <a:spAutoFit/>
          </a:bodyPr>
          <a:lstStyle/>
          <a:p>
            <a:pPr indent="0" lvl="0" marL="0" marR="0" rtl="0" algn="l">
              <a:lnSpc>
                <a:spcPct val="89999"/>
              </a:lnSpc>
              <a:spcBef>
                <a:spcPts val="0"/>
              </a:spcBef>
              <a:spcAft>
                <a:spcPts val="0"/>
              </a:spcAft>
              <a:buNone/>
            </a:pPr>
            <a:r>
              <a:rPr b="0" i="0" lang="en-US" sz="8500" u="none" cap="none" strike="noStrike">
                <a:solidFill>
                  <a:srgbClr val="292929"/>
                </a:solidFill>
                <a:latin typeface="Gilda Display"/>
                <a:ea typeface="Gilda Display"/>
                <a:cs typeface="Gilda Display"/>
                <a:sym typeface="Gilda Display"/>
              </a:rPr>
              <a:t>Patient History</a:t>
            </a:r>
            <a:endParaRPr sz="8500"/>
          </a:p>
        </p:txBody>
      </p:sp>
      <p:sp>
        <p:nvSpPr>
          <p:cNvPr id="212" name="Google Shape;212;p19"/>
          <p:cNvSpPr txBox="1"/>
          <p:nvPr/>
        </p:nvSpPr>
        <p:spPr>
          <a:xfrm>
            <a:off x="1999053" y="2446965"/>
            <a:ext cx="18669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00" u="none" cap="none" strike="noStrike">
                <a:solidFill>
                  <a:srgbClr val="FFFFFF"/>
                </a:solidFill>
                <a:latin typeface="Assistant Medium"/>
                <a:ea typeface="Assistant Medium"/>
                <a:cs typeface="Assistant Medium"/>
                <a:sym typeface="Assistant Medium"/>
              </a:rPr>
              <a:t> SMOKING </a:t>
            </a:r>
            <a:endParaRPr>
              <a:latin typeface="Assistant Medium"/>
              <a:ea typeface="Assistant Medium"/>
              <a:cs typeface="Assistant Medium"/>
              <a:sym typeface="Assistant Medium"/>
            </a:endParaRPr>
          </a:p>
        </p:txBody>
      </p:sp>
      <p:sp>
        <p:nvSpPr>
          <p:cNvPr id="213" name="Google Shape;213;p19"/>
          <p:cNvSpPr txBox="1"/>
          <p:nvPr/>
        </p:nvSpPr>
        <p:spPr>
          <a:xfrm>
            <a:off x="1999053" y="3156993"/>
            <a:ext cx="18714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00" u="none" cap="none" strike="noStrike">
                <a:solidFill>
                  <a:srgbClr val="FFFFFF"/>
                </a:solidFill>
                <a:latin typeface="Assistant Medium"/>
                <a:ea typeface="Assistant Medium"/>
                <a:cs typeface="Assistant Medium"/>
                <a:sym typeface="Assistant Medium"/>
              </a:rPr>
              <a:t> ALCOHOL </a:t>
            </a:r>
            <a:endParaRPr>
              <a:latin typeface="Assistant Medium"/>
              <a:ea typeface="Assistant Medium"/>
              <a:cs typeface="Assistant Medium"/>
              <a:sym typeface="Assistant Medium"/>
            </a:endParaRPr>
          </a:p>
        </p:txBody>
      </p:sp>
      <p:sp>
        <p:nvSpPr>
          <p:cNvPr id="214" name="Google Shape;214;p19"/>
          <p:cNvSpPr txBox="1"/>
          <p:nvPr/>
        </p:nvSpPr>
        <p:spPr>
          <a:xfrm>
            <a:off x="1999053" y="3867022"/>
            <a:ext cx="20139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00" u="none" cap="none" strike="noStrike">
                <a:solidFill>
                  <a:srgbClr val="FFFFFF"/>
                </a:solidFill>
                <a:latin typeface="Assistant Medium"/>
                <a:ea typeface="Assistant Medium"/>
                <a:cs typeface="Assistant Medium"/>
                <a:sym typeface="Assistant Medium"/>
              </a:rPr>
              <a:t> DRUG USE </a:t>
            </a:r>
            <a:endParaRPr>
              <a:latin typeface="Assistant Medium"/>
              <a:ea typeface="Assistant Medium"/>
              <a:cs typeface="Assistant Medium"/>
              <a:sym typeface="Assistant Medium"/>
            </a:endParaRPr>
          </a:p>
        </p:txBody>
      </p:sp>
      <p:sp>
        <p:nvSpPr>
          <p:cNvPr id="215" name="Google Shape;215;p19"/>
          <p:cNvSpPr txBox="1"/>
          <p:nvPr/>
        </p:nvSpPr>
        <p:spPr>
          <a:xfrm>
            <a:off x="4101330" y="2423470"/>
            <a:ext cx="1017836"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Yes/No</a:t>
            </a:r>
            <a:endParaRPr/>
          </a:p>
        </p:txBody>
      </p:sp>
      <p:sp>
        <p:nvSpPr>
          <p:cNvPr id="216" name="Google Shape;216;p19"/>
          <p:cNvSpPr txBox="1"/>
          <p:nvPr/>
        </p:nvSpPr>
        <p:spPr>
          <a:xfrm>
            <a:off x="4101330" y="3133498"/>
            <a:ext cx="1017836"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Yes/No</a:t>
            </a:r>
            <a:endParaRPr/>
          </a:p>
        </p:txBody>
      </p:sp>
      <p:sp>
        <p:nvSpPr>
          <p:cNvPr id="217" name="Google Shape;217;p19"/>
          <p:cNvSpPr txBox="1"/>
          <p:nvPr/>
        </p:nvSpPr>
        <p:spPr>
          <a:xfrm>
            <a:off x="4270288" y="3860037"/>
            <a:ext cx="1017836"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Yes/No</a:t>
            </a:r>
            <a:endParaRPr/>
          </a:p>
        </p:txBody>
      </p:sp>
      <p:sp>
        <p:nvSpPr>
          <p:cNvPr id="218" name="Google Shape;218;p19"/>
          <p:cNvSpPr txBox="1"/>
          <p:nvPr/>
        </p:nvSpPr>
        <p:spPr>
          <a:xfrm>
            <a:off x="7427372" y="5799581"/>
            <a:ext cx="34362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00" u="none" cap="none" strike="noStrike">
                <a:solidFill>
                  <a:srgbClr val="FFFFFF"/>
                </a:solidFill>
                <a:latin typeface="Assistant Medium"/>
                <a:ea typeface="Assistant Medium"/>
                <a:cs typeface="Assistant Medium"/>
                <a:sym typeface="Assistant Medium"/>
              </a:rPr>
              <a:t> MEDICAL HISTORY </a:t>
            </a:r>
            <a:endParaRPr>
              <a:latin typeface="Assistant Medium"/>
              <a:ea typeface="Assistant Medium"/>
              <a:cs typeface="Assistant Medium"/>
              <a:sym typeface="Assistant Medium"/>
            </a:endParaRPr>
          </a:p>
        </p:txBody>
      </p:sp>
      <p:sp>
        <p:nvSpPr>
          <p:cNvPr id="219" name="Google Shape;219;p19"/>
          <p:cNvSpPr txBox="1"/>
          <p:nvPr/>
        </p:nvSpPr>
        <p:spPr>
          <a:xfrm>
            <a:off x="7427372" y="7633052"/>
            <a:ext cx="3215700" cy="354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300" u="none" cap="none" strike="noStrike">
                <a:solidFill>
                  <a:srgbClr val="FFFFFF"/>
                </a:solidFill>
                <a:latin typeface="Assistant Medium"/>
                <a:ea typeface="Assistant Medium"/>
                <a:cs typeface="Assistant Medium"/>
                <a:sym typeface="Assistant Medium"/>
              </a:rPr>
              <a:t> TRAVEL HISTORY </a:t>
            </a:r>
            <a:endParaRPr>
              <a:latin typeface="Assistant Medium"/>
              <a:ea typeface="Assistant Medium"/>
              <a:cs typeface="Assistant Medium"/>
              <a:sym typeface="Assistant Medium"/>
            </a:endParaRPr>
          </a:p>
        </p:txBody>
      </p:sp>
      <p:sp>
        <p:nvSpPr>
          <p:cNvPr id="220" name="Google Shape;220;p19"/>
          <p:cNvSpPr txBox="1"/>
          <p:nvPr/>
        </p:nvSpPr>
        <p:spPr>
          <a:xfrm>
            <a:off x="7427372" y="6426961"/>
            <a:ext cx="9648784" cy="850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List any relevant major illnesses, genetic factors, surgeries, or recent hospitalizations in this section.</a:t>
            </a:r>
            <a:endParaRPr/>
          </a:p>
        </p:txBody>
      </p:sp>
      <p:sp>
        <p:nvSpPr>
          <p:cNvPr id="221" name="Google Shape;221;p19"/>
          <p:cNvSpPr txBox="1"/>
          <p:nvPr/>
        </p:nvSpPr>
        <p:spPr>
          <a:xfrm>
            <a:off x="7427372" y="8260432"/>
            <a:ext cx="9648784" cy="850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92929"/>
                </a:solidFill>
                <a:latin typeface="Assistant"/>
                <a:ea typeface="Assistant"/>
                <a:cs typeface="Assistant"/>
                <a:sym typeface="Assistant"/>
              </a:rPr>
              <a:t>List any recent trips and destinations that may be relevant the symptoms or endemic exposures.</a:t>
            </a:r>
            <a:endParaRPr/>
          </a:p>
        </p:txBody>
      </p:sp>
      <p:pic>
        <p:nvPicPr>
          <p:cNvPr id="222" name="Google Shape;222;p19"/>
          <p:cNvPicPr preferRelativeResize="0"/>
          <p:nvPr/>
        </p:nvPicPr>
        <p:blipFill>
          <a:blip r:embed="rId3">
            <a:alphaModFix/>
          </a:blip>
          <a:stretch>
            <a:fillRect/>
          </a:stretch>
        </p:blipFill>
        <p:spPr>
          <a:xfrm>
            <a:off x="10178700" y="533400"/>
            <a:ext cx="7594200" cy="4346700"/>
          </a:xfrm>
          <a:prstGeom prst="roundRect">
            <a:avLst>
              <a:gd fmla="val 4572" name="adj"/>
            </a:avLst>
          </a:prstGeom>
          <a:noFill/>
          <a:ln>
            <a:noFill/>
          </a:ln>
        </p:spPr>
      </p:pic>
      <p:pic>
        <p:nvPicPr>
          <p:cNvPr id="223" name="Google Shape;223;p19"/>
          <p:cNvPicPr preferRelativeResize="0"/>
          <p:nvPr/>
        </p:nvPicPr>
        <p:blipFill>
          <a:blip r:embed="rId4">
            <a:alphaModFix/>
          </a:blip>
          <a:stretch>
            <a:fillRect/>
          </a:stretch>
        </p:blipFill>
        <p:spPr>
          <a:xfrm>
            <a:off x="447700" y="5240349"/>
            <a:ext cx="5917500" cy="4500900"/>
          </a:xfrm>
          <a:prstGeom prst="roundRect">
            <a:avLst>
              <a:gd fmla="val 4632"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227" name="Shape 227"/>
        <p:cNvGrpSpPr/>
        <p:nvPr/>
      </p:nvGrpSpPr>
      <p:grpSpPr>
        <a:xfrm>
          <a:off x="0" y="0"/>
          <a:ext cx="0" cy="0"/>
          <a:chOff x="0" y="0"/>
          <a:chExt cx="0" cy="0"/>
        </a:xfrm>
      </p:grpSpPr>
      <p:grpSp>
        <p:nvGrpSpPr>
          <p:cNvPr id="228" name="Google Shape;228;p20"/>
          <p:cNvGrpSpPr/>
          <p:nvPr/>
        </p:nvGrpSpPr>
        <p:grpSpPr>
          <a:xfrm>
            <a:off x="451596" y="437176"/>
            <a:ext cx="17384808" cy="4392333"/>
            <a:chOff x="0" y="-38100"/>
            <a:chExt cx="4578715" cy="1156828"/>
          </a:xfrm>
        </p:grpSpPr>
        <p:sp>
          <p:nvSpPr>
            <p:cNvPr id="229" name="Google Shape;229;p20"/>
            <p:cNvSpPr/>
            <p:nvPr/>
          </p:nvSpPr>
          <p:spPr>
            <a:xfrm>
              <a:off x="0" y="0"/>
              <a:ext cx="4578715" cy="1118728"/>
            </a:xfrm>
            <a:custGeom>
              <a:rect b="b" l="l" r="r" t="t"/>
              <a:pathLst>
                <a:path extrusionOk="0" h="1118728" w="4578715">
                  <a:moveTo>
                    <a:pt x="4578715" y="8907"/>
                  </a:moveTo>
                  <a:lnTo>
                    <a:pt x="4578715" y="1109822"/>
                  </a:lnTo>
                  <a:cubicBezTo>
                    <a:pt x="4578715" y="1114741"/>
                    <a:pt x="4574727" y="1118728"/>
                    <a:pt x="4569808" y="1118728"/>
                  </a:cubicBezTo>
                  <a:lnTo>
                    <a:pt x="8907" y="1118728"/>
                  </a:lnTo>
                  <a:cubicBezTo>
                    <a:pt x="3988" y="1118728"/>
                    <a:pt x="0" y="1114741"/>
                    <a:pt x="0" y="1109822"/>
                  </a:cubicBezTo>
                  <a:lnTo>
                    <a:pt x="0" y="8907"/>
                  </a:lnTo>
                  <a:cubicBezTo>
                    <a:pt x="0" y="3988"/>
                    <a:pt x="3988" y="0"/>
                    <a:pt x="8907" y="0"/>
                  </a:cubicBezTo>
                  <a:lnTo>
                    <a:pt x="4569808" y="0"/>
                  </a:lnTo>
                  <a:cubicBezTo>
                    <a:pt x="4574727" y="0"/>
                    <a:pt x="4578715" y="3988"/>
                    <a:pt x="4578715" y="8907"/>
                  </a:cubicBezTo>
                  <a:close/>
                </a:path>
              </a:pathLst>
            </a:custGeom>
            <a:solidFill>
              <a:srgbClr val="C8C6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0"/>
            <p:cNvSpPr txBox="1"/>
            <p:nvPr/>
          </p:nvSpPr>
          <p:spPr>
            <a:xfrm>
              <a:off x="0" y="-38100"/>
              <a:ext cx="4578715" cy="11568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1" name="Google Shape;231;p20"/>
          <p:cNvSpPr txBox="1"/>
          <p:nvPr/>
        </p:nvSpPr>
        <p:spPr>
          <a:xfrm>
            <a:off x="1267850" y="1314450"/>
            <a:ext cx="7897200" cy="2493600"/>
          </a:xfrm>
          <a:prstGeom prst="rect">
            <a:avLst/>
          </a:prstGeom>
          <a:noFill/>
          <a:ln>
            <a:noFill/>
          </a:ln>
        </p:spPr>
        <p:txBody>
          <a:bodyPr anchorCtr="0" anchor="t" bIns="0" lIns="0" spcFirstLastPara="1" rIns="0" wrap="square" tIns="0">
            <a:spAutoFit/>
          </a:bodyPr>
          <a:lstStyle/>
          <a:p>
            <a:pPr indent="0" lvl="0" marL="0" marR="0" rtl="0" algn="l">
              <a:lnSpc>
                <a:spcPct val="89999"/>
              </a:lnSpc>
              <a:spcBef>
                <a:spcPts val="0"/>
              </a:spcBef>
              <a:spcAft>
                <a:spcPts val="0"/>
              </a:spcAft>
              <a:buNone/>
            </a:pPr>
            <a:r>
              <a:rPr b="0" i="0" lang="en-US" sz="9000" u="none" cap="none" strike="noStrike">
                <a:solidFill>
                  <a:srgbClr val="292929"/>
                </a:solidFill>
                <a:latin typeface="Gilda Display"/>
                <a:ea typeface="Gilda Display"/>
                <a:cs typeface="Gilda Display"/>
                <a:sym typeface="Gilda Display"/>
              </a:rPr>
              <a:t>Differential diagnoses</a:t>
            </a:r>
            <a:endParaRPr sz="9000"/>
          </a:p>
        </p:txBody>
      </p:sp>
      <p:sp>
        <p:nvSpPr>
          <p:cNvPr id="232" name="Google Shape;232;p20"/>
          <p:cNvSpPr txBox="1"/>
          <p:nvPr/>
        </p:nvSpPr>
        <p:spPr>
          <a:xfrm>
            <a:off x="8415391" y="1233169"/>
            <a:ext cx="8844000" cy="86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599" u="none" cap="none" strike="noStrike">
                <a:solidFill>
                  <a:srgbClr val="292929"/>
                </a:solidFill>
                <a:latin typeface="Assistant"/>
                <a:ea typeface="Assistant"/>
                <a:cs typeface="Assistant"/>
                <a:sym typeface="Assistant"/>
              </a:rPr>
              <a:t>Use this section to list down possible illnesses or conditions and the rationale behind each one.</a:t>
            </a:r>
            <a:endParaRPr/>
          </a:p>
        </p:txBody>
      </p:sp>
      <p:pic>
        <p:nvPicPr>
          <p:cNvPr id="233" name="Google Shape;233;p20"/>
          <p:cNvPicPr preferRelativeResize="0"/>
          <p:nvPr/>
        </p:nvPicPr>
        <p:blipFill>
          <a:blip r:embed="rId3">
            <a:alphaModFix/>
          </a:blip>
          <a:stretch>
            <a:fillRect/>
          </a:stretch>
        </p:blipFill>
        <p:spPr>
          <a:xfrm>
            <a:off x="451600" y="5061400"/>
            <a:ext cx="17385000" cy="4617900"/>
          </a:xfrm>
          <a:prstGeom prst="roundRect">
            <a:avLst>
              <a:gd fmla="val 3680"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237" name="Shape 237"/>
        <p:cNvGrpSpPr/>
        <p:nvPr/>
      </p:nvGrpSpPr>
      <p:grpSpPr>
        <a:xfrm>
          <a:off x="0" y="0"/>
          <a:ext cx="0" cy="0"/>
          <a:chOff x="0" y="0"/>
          <a:chExt cx="0" cy="0"/>
        </a:xfrm>
      </p:grpSpPr>
      <p:grpSp>
        <p:nvGrpSpPr>
          <p:cNvPr id="238" name="Google Shape;238;p21"/>
          <p:cNvGrpSpPr/>
          <p:nvPr/>
        </p:nvGrpSpPr>
        <p:grpSpPr>
          <a:xfrm>
            <a:off x="6735853" y="417361"/>
            <a:ext cx="11036896" cy="4959193"/>
            <a:chOff x="0" y="-38100"/>
            <a:chExt cx="2906837" cy="1306125"/>
          </a:xfrm>
        </p:grpSpPr>
        <p:sp>
          <p:nvSpPr>
            <p:cNvPr id="239" name="Google Shape;239;p21"/>
            <p:cNvSpPr/>
            <p:nvPr/>
          </p:nvSpPr>
          <p:spPr>
            <a:xfrm>
              <a:off x="0" y="0"/>
              <a:ext cx="2906837" cy="1268025"/>
            </a:xfrm>
            <a:custGeom>
              <a:rect b="b" l="l" r="r" t="t"/>
              <a:pathLst>
                <a:path extrusionOk="0" h="1268025" w="2906837">
                  <a:moveTo>
                    <a:pt x="2906837" y="14029"/>
                  </a:moveTo>
                  <a:lnTo>
                    <a:pt x="2906837" y="1253996"/>
                  </a:lnTo>
                  <a:cubicBezTo>
                    <a:pt x="2906837" y="1261744"/>
                    <a:pt x="2900556" y="1268025"/>
                    <a:pt x="2892808" y="1268025"/>
                  </a:cubicBezTo>
                  <a:lnTo>
                    <a:pt x="14029" y="1268025"/>
                  </a:lnTo>
                  <a:cubicBezTo>
                    <a:pt x="6281" y="1268025"/>
                    <a:pt x="0" y="1261744"/>
                    <a:pt x="0" y="1253996"/>
                  </a:cubicBezTo>
                  <a:lnTo>
                    <a:pt x="0" y="14029"/>
                  </a:lnTo>
                  <a:cubicBezTo>
                    <a:pt x="0" y="6281"/>
                    <a:pt x="6281" y="0"/>
                    <a:pt x="14029" y="0"/>
                  </a:cubicBezTo>
                  <a:lnTo>
                    <a:pt x="2892808" y="0"/>
                  </a:lnTo>
                  <a:cubicBezTo>
                    <a:pt x="2900556" y="0"/>
                    <a:pt x="2906837" y="6281"/>
                    <a:pt x="2906837" y="14029"/>
                  </a:cubicBezTo>
                  <a:close/>
                </a:path>
              </a:pathLst>
            </a:custGeom>
            <a:solidFill>
              <a:srgbClr val="CEDB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1"/>
            <p:cNvSpPr txBox="1"/>
            <p:nvPr/>
          </p:nvSpPr>
          <p:spPr>
            <a:xfrm>
              <a:off x="0" y="-38100"/>
              <a:ext cx="2906837" cy="13061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21"/>
          <p:cNvGrpSpPr/>
          <p:nvPr/>
        </p:nvGrpSpPr>
        <p:grpSpPr>
          <a:xfrm>
            <a:off x="6735853" y="5646741"/>
            <a:ext cx="11036896" cy="4117003"/>
            <a:chOff x="0" y="-38100"/>
            <a:chExt cx="2906837" cy="1084313"/>
          </a:xfrm>
        </p:grpSpPr>
        <p:sp>
          <p:nvSpPr>
            <p:cNvPr id="242" name="Google Shape;242;p21"/>
            <p:cNvSpPr/>
            <p:nvPr/>
          </p:nvSpPr>
          <p:spPr>
            <a:xfrm>
              <a:off x="0" y="0"/>
              <a:ext cx="2906837" cy="1046213"/>
            </a:xfrm>
            <a:custGeom>
              <a:rect b="b" l="l" r="r" t="t"/>
              <a:pathLst>
                <a:path extrusionOk="0" h="1046213" w="2906837">
                  <a:moveTo>
                    <a:pt x="2906837" y="14029"/>
                  </a:moveTo>
                  <a:lnTo>
                    <a:pt x="2906837" y="1032184"/>
                  </a:lnTo>
                  <a:cubicBezTo>
                    <a:pt x="2906837" y="1039932"/>
                    <a:pt x="2900556" y="1046213"/>
                    <a:pt x="2892808" y="1046213"/>
                  </a:cubicBezTo>
                  <a:lnTo>
                    <a:pt x="14029" y="1046213"/>
                  </a:lnTo>
                  <a:cubicBezTo>
                    <a:pt x="6281" y="1046213"/>
                    <a:pt x="0" y="1039932"/>
                    <a:pt x="0" y="1032184"/>
                  </a:cubicBezTo>
                  <a:lnTo>
                    <a:pt x="0" y="14029"/>
                  </a:lnTo>
                  <a:cubicBezTo>
                    <a:pt x="0" y="6281"/>
                    <a:pt x="6281" y="0"/>
                    <a:pt x="14029" y="0"/>
                  </a:cubicBezTo>
                  <a:lnTo>
                    <a:pt x="2892808" y="0"/>
                  </a:lnTo>
                  <a:cubicBezTo>
                    <a:pt x="2900556" y="0"/>
                    <a:pt x="2906837" y="6281"/>
                    <a:pt x="2906837" y="14029"/>
                  </a:cubicBezTo>
                  <a:close/>
                </a:path>
              </a:pathLst>
            </a:custGeom>
            <a:solidFill>
              <a:srgbClr val="B7D0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1"/>
            <p:cNvSpPr txBox="1"/>
            <p:nvPr/>
          </p:nvSpPr>
          <p:spPr>
            <a:xfrm>
              <a:off x="0" y="-38100"/>
              <a:ext cx="2906837" cy="108431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4" name="Google Shape;244;p21"/>
          <p:cNvSpPr txBox="1"/>
          <p:nvPr/>
        </p:nvSpPr>
        <p:spPr>
          <a:xfrm>
            <a:off x="7384176" y="1694600"/>
            <a:ext cx="7184400" cy="1246800"/>
          </a:xfrm>
          <a:prstGeom prst="rect">
            <a:avLst/>
          </a:prstGeom>
          <a:noFill/>
          <a:ln>
            <a:noFill/>
          </a:ln>
        </p:spPr>
        <p:txBody>
          <a:bodyPr anchorCtr="0" anchor="t" bIns="0" lIns="0" spcFirstLastPara="1" rIns="0" wrap="square" tIns="0">
            <a:spAutoFit/>
          </a:bodyPr>
          <a:lstStyle/>
          <a:p>
            <a:pPr indent="0" lvl="0" marL="0" marR="0" rtl="0" algn="l">
              <a:lnSpc>
                <a:spcPct val="89999"/>
              </a:lnSpc>
              <a:spcBef>
                <a:spcPts val="0"/>
              </a:spcBef>
              <a:spcAft>
                <a:spcPts val="0"/>
              </a:spcAft>
              <a:buNone/>
            </a:pPr>
            <a:r>
              <a:rPr b="0" i="0" lang="en-US" sz="9000" u="none" cap="none" strike="noStrike">
                <a:solidFill>
                  <a:srgbClr val="292929"/>
                </a:solidFill>
                <a:latin typeface="Gilda Display"/>
                <a:ea typeface="Gilda Display"/>
                <a:cs typeface="Gilda Display"/>
                <a:sym typeface="Gilda Display"/>
              </a:rPr>
              <a:t>Diagnosis</a:t>
            </a:r>
            <a:endParaRPr sz="9000"/>
          </a:p>
        </p:txBody>
      </p:sp>
      <p:sp>
        <p:nvSpPr>
          <p:cNvPr id="245" name="Google Shape;245;p21"/>
          <p:cNvSpPr txBox="1"/>
          <p:nvPr/>
        </p:nvSpPr>
        <p:spPr>
          <a:xfrm>
            <a:off x="7494700" y="3297825"/>
            <a:ext cx="8898000" cy="12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292929"/>
                </a:solidFill>
                <a:latin typeface="Assistant"/>
                <a:ea typeface="Assistant"/>
                <a:cs typeface="Assistant"/>
                <a:sym typeface="Assistant"/>
              </a:rPr>
              <a:t>Briefly explain the rationale behind the diagnosis here. You can use bullet points to list down relevant symptoms or details to keep this section condensed.</a:t>
            </a:r>
            <a:endParaRPr/>
          </a:p>
        </p:txBody>
      </p:sp>
      <p:sp>
        <p:nvSpPr>
          <p:cNvPr id="246" name="Google Shape;246;p21"/>
          <p:cNvSpPr txBox="1"/>
          <p:nvPr/>
        </p:nvSpPr>
        <p:spPr>
          <a:xfrm>
            <a:off x="7384173" y="6628223"/>
            <a:ext cx="2284884" cy="2165350"/>
          </a:xfrm>
          <a:prstGeom prst="rect">
            <a:avLst/>
          </a:prstGeom>
          <a:noFill/>
          <a:ln>
            <a:noFill/>
          </a:ln>
        </p:spPr>
        <p:txBody>
          <a:bodyPr anchorCtr="0" anchor="t" bIns="0" lIns="0" spcFirstLastPara="1" rIns="0" wrap="square" tIns="0">
            <a:spAutoFit/>
          </a:bodyPr>
          <a:lstStyle/>
          <a:p>
            <a:pPr indent="-269874" lvl="1" marL="539749" marR="0" rtl="0" algn="l">
              <a:lnSpc>
                <a:spcPct val="140016"/>
              </a:lnSpc>
              <a:spcBef>
                <a:spcPts val="0"/>
              </a:spcBef>
              <a:spcAft>
                <a:spcPts val="0"/>
              </a:spcAft>
              <a:buClr>
                <a:srgbClr val="292929"/>
              </a:buClr>
              <a:buSzPts val="2499"/>
              <a:buFont typeface="Arial"/>
              <a:buChar char="•"/>
            </a:pPr>
            <a:r>
              <a:rPr b="0" i="0" lang="en-US" sz="2499" u="none" cap="none" strike="noStrike">
                <a:solidFill>
                  <a:srgbClr val="292929"/>
                </a:solidFill>
                <a:latin typeface="Assistant"/>
                <a:ea typeface="Assistant"/>
                <a:cs typeface="Assistant"/>
                <a:sym typeface="Assistant"/>
              </a:rPr>
              <a:t>Details here</a:t>
            </a:r>
            <a:endParaRPr/>
          </a:p>
          <a:p>
            <a:pPr indent="-269874" lvl="1" marL="539749" marR="0" rtl="0" algn="l">
              <a:lnSpc>
                <a:spcPct val="140016"/>
              </a:lnSpc>
              <a:spcBef>
                <a:spcPts val="0"/>
              </a:spcBef>
              <a:spcAft>
                <a:spcPts val="0"/>
              </a:spcAft>
              <a:buClr>
                <a:srgbClr val="292929"/>
              </a:buClr>
              <a:buSzPts val="2499"/>
              <a:buFont typeface="Arial"/>
              <a:buChar char="•"/>
            </a:pPr>
            <a:r>
              <a:rPr b="0" i="0" lang="en-US" sz="2499" u="none" cap="none" strike="noStrike">
                <a:solidFill>
                  <a:srgbClr val="292929"/>
                </a:solidFill>
                <a:latin typeface="Assistant"/>
                <a:ea typeface="Assistant"/>
                <a:cs typeface="Assistant"/>
                <a:sym typeface="Assistant"/>
              </a:rPr>
              <a:t>Details here</a:t>
            </a:r>
            <a:endParaRPr/>
          </a:p>
          <a:p>
            <a:pPr indent="-269874" lvl="1" marL="539749" marR="0" rtl="0" algn="l">
              <a:lnSpc>
                <a:spcPct val="140016"/>
              </a:lnSpc>
              <a:spcBef>
                <a:spcPts val="0"/>
              </a:spcBef>
              <a:spcAft>
                <a:spcPts val="0"/>
              </a:spcAft>
              <a:buClr>
                <a:srgbClr val="292929"/>
              </a:buClr>
              <a:buSzPts val="2499"/>
              <a:buFont typeface="Arial"/>
              <a:buChar char="•"/>
            </a:pPr>
            <a:r>
              <a:rPr b="0" i="0" lang="en-US" sz="2499" u="none" cap="none" strike="noStrike">
                <a:solidFill>
                  <a:srgbClr val="292929"/>
                </a:solidFill>
                <a:latin typeface="Assistant"/>
                <a:ea typeface="Assistant"/>
                <a:cs typeface="Assistant"/>
                <a:sym typeface="Assistant"/>
              </a:rPr>
              <a:t>Details here</a:t>
            </a:r>
            <a:endParaRPr/>
          </a:p>
          <a:p>
            <a:pPr indent="-269874" lvl="1" marL="539749" marR="0" rtl="0" algn="l">
              <a:lnSpc>
                <a:spcPct val="140016"/>
              </a:lnSpc>
              <a:spcBef>
                <a:spcPts val="0"/>
              </a:spcBef>
              <a:spcAft>
                <a:spcPts val="0"/>
              </a:spcAft>
              <a:buClr>
                <a:srgbClr val="292929"/>
              </a:buClr>
              <a:buSzPts val="2499"/>
              <a:buFont typeface="Arial"/>
              <a:buChar char="•"/>
            </a:pPr>
            <a:r>
              <a:rPr b="0" i="0" lang="en-US" sz="2499" u="none" cap="none" strike="noStrike">
                <a:solidFill>
                  <a:srgbClr val="292929"/>
                </a:solidFill>
                <a:latin typeface="Assistant"/>
                <a:ea typeface="Assistant"/>
                <a:cs typeface="Assistant"/>
                <a:sym typeface="Assistant"/>
              </a:rPr>
              <a:t>Details here</a:t>
            </a:r>
            <a:endParaRPr/>
          </a:p>
          <a:p>
            <a:pPr indent="-269874" lvl="1" marL="539749" marR="0" rtl="0" algn="l">
              <a:lnSpc>
                <a:spcPct val="140016"/>
              </a:lnSpc>
              <a:spcBef>
                <a:spcPts val="0"/>
              </a:spcBef>
              <a:spcAft>
                <a:spcPts val="0"/>
              </a:spcAft>
              <a:buClr>
                <a:srgbClr val="292929"/>
              </a:buClr>
              <a:buSzPts val="2499"/>
              <a:buFont typeface="Arial"/>
              <a:buChar char="•"/>
            </a:pPr>
            <a:r>
              <a:rPr b="0" i="0" lang="en-US" sz="2499" u="none" cap="none" strike="noStrike">
                <a:solidFill>
                  <a:srgbClr val="292929"/>
                </a:solidFill>
                <a:latin typeface="Assistant"/>
                <a:ea typeface="Assistant"/>
                <a:cs typeface="Assistant"/>
                <a:sym typeface="Assistant"/>
              </a:rPr>
              <a:t>Details here</a:t>
            </a:r>
            <a:endParaRPr/>
          </a:p>
        </p:txBody>
      </p:sp>
      <p:pic>
        <p:nvPicPr>
          <p:cNvPr id="247" name="Google Shape;247;p21"/>
          <p:cNvPicPr preferRelativeResize="0"/>
          <p:nvPr/>
        </p:nvPicPr>
        <p:blipFill>
          <a:blip r:embed="rId3">
            <a:alphaModFix/>
          </a:blip>
          <a:stretch>
            <a:fillRect/>
          </a:stretch>
        </p:blipFill>
        <p:spPr>
          <a:xfrm>
            <a:off x="530317" y="566050"/>
            <a:ext cx="5988000" cy="9197700"/>
          </a:xfrm>
          <a:prstGeom prst="roundRect">
            <a:avLst>
              <a:gd fmla="val 2680"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