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lay"/>
      <p:regular r:id="rId25"/>
      <p:bold r:id="rId26"/>
    </p:embeddedFont>
    <p:embeddedFont>
      <p:font typeface="Nunito"/>
      <p:regular r:id="rId27"/>
      <p:bold r:id="rId28"/>
      <p:italic r:id="rId29"/>
      <p:boldItalic r:id="rId30"/>
    </p:embeddedFont>
    <p:embeddedFont>
      <p:font typeface="Paytone One"/>
      <p:regular r:id="rId31"/>
    </p:embeddedFont>
    <p:embeddedFont>
      <p:font typeface="Charm"/>
      <p:regular r:id="rId32"/>
      <p:bold r:id="rId33"/>
    </p:embeddedFont>
    <p:embeddedFont>
      <p:font typeface="Nunito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bold.fntdata"/><Relationship Id="rId25" Type="http://schemas.openxmlformats.org/officeDocument/2006/relationships/font" Target="fonts/Play-regular.fntdata"/><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aytoneOne-regular.fntdata"/><Relationship Id="rId30" Type="http://schemas.openxmlformats.org/officeDocument/2006/relationships/font" Target="fonts/Nunito-boldItalic.fntdata"/><Relationship Id="rId11" Type="http://schemas.openxmlformats.org/officeDocument/2006/relationships/slide" Target="slides/slide6.xml"/><Relationship Id="rId33" Type="http://schemas.openxmlformats.org/officeDocument/2006/relationships/font" Target="fonts/Charm-bold.fntdata"/><Relationship Id="rId10" Type="http://schemas.openxmlformats.org/officeDocument/2006/relationships/slide" Target="slides/slide5.xml"/><Relationship Id="rId32" Type="http://schemas.openxmlformats.org/officeDocument/2006/relationships/font" Target="fonts/Charm-regular.fntdata"/><Relationship Id="rId13" Type="http://schemas.openxmlformats.org/officeDocument/2006/relationships/slide" Target="slides/slide8.xml"/><Relationship Id="rId35" Type="http://schemas.openxmlformats.org/officeDocument/2006/relationships/font" Target="fonts/NunitoMedium-bold.fntdata"/><Relationship Id="rId12" Type="http://schemas.openxmlformats.org/officeDocument/2006/relationships/slide" Target="slides/slide7.xml"/><Relationship Id="rId34" Type="http://schemas.openxmlformats.org/officeDocument/2006/relationships/font" Target="fonts/NunitoMedium-regular.fntdata"/><Relationship Id="rId15" Type="http://schemas.openxmlformats.org/officeDocument/2006/relationships/slide" Target="slides/slide10.xml"/><Relationship Id="rId37" Type="http://schemas.openxmlformats.org/officeDocument/2006/relationships/font" Target="fonts/NunitoMedium-boldItalic.fntdata"/><Relationship Id="rId14" Type="http://schemas.openxmlformats.org/officeDocument/2006/relationships/slide" Target="slides/slide9.xml"/><Relationship Id="rId36" Type="http://schemas.openxmlformats.org/officeDocument/2006/relationships/font" Target="fonts/NunitoMedium-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1fdb88106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e1fdb88106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e1fdb88106_1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e1fdb88106_1_3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e1fdb88106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e1fdb88106_1_4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e1fdb88106_1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e1fdb88106_1_4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e1fdb88106_1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e1fdb88106_1_5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e1fdb88106_1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2e1fdb88106_1_5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e1fdb88106_1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g2e1fdb88106_1_6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e1fdb88106_1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g2e1fdb88106_1_6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e1fdb88106_1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g2e1fdb88106_1_6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e1fdb88106_1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g2e1fdb88106_1_7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e1fdb88106_1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g2e1fdb88106_1_7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e1fdb88106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e1fdb88106_1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1fdb88106_1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e1fdb88106_1_1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e1fdb88106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e1fdb88106_1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1fdb88106_1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e1fdb88106_1_1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1fdb88106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e1fdb88106_1_2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1fdb88106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e1fdb88106_1_2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e1fdb88106_1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e1fdb88106_1_3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e1fdb88106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e1fdb88106_1_3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749318" y="-5392814"/>
            <a:ext cx="7646622" cy="8114040"/>
            <a:chOff x="0" y="-28575"/>
            <a:chExt cx="819600" cy="869700"/>
          </a:xfrm>
        </p:grpSpPr>
        <p:sp>
          <p:nvSpPr>
            <p:cNvPr id="11" name="Google Shape;11;p2"/>
            <p:cNvSpPr/>
            <p:nvPr/>
          </p:nvSpPr>
          <p:spPr>
            <a:xfrm>
              <a:off x="0" y="0"/>
              <a:ext cx="819462" cy="841115"/>
            </a:xfrm>
            <a:custGeom>
              <a:rect b="b" l="l" r="r" t="t"/>
              <a:pathLst>
                <a:path extrusionOk="0" h="841115" w="819462">
                  <a:moveTo>
                    <a:pt x="125967" y="0"/>
                  </a:moveTo>
                  <a:lnTo>
                    <a:pt x="693495" y="0"/>
                  </a:lnTo>
                  <a:cubicBezTo>
                    <a:pt x="763065" y="0"/>
                    <a:pt x="819462" y="56398"/>
                    <a:pt x="819462" y="125967"/>
                  </a:cubicBezTo>
                  <a:lnTo>
                    <a:pt x="819462" y="715147"/>
                  </a:lnTo>
                  <a:cubicBezTo>
                    <a:pt x="819462" y="784717"/>
                    <a:pt x="763065" y="841115"/>
                    <a:pt x="693495" y="841115"/>
                  </a:cubicBezTo>
                  <a:lnTo>
                    <a:pt x="125967" y="841115"/>
                  </a:lnTo>
                  <a:cubicBezTo>
                    <a:pt x="56398" y="841115"/>
                    <a:pt x="0" y="784717"/>
                    <a:pt x="0" y="715147"/>
                  </a:cubicBezTo>
                  <a:lnTo>
                    <a:pt x="0" y="125967"/>
                  </a:lnTo>
                  <a:cubicBezTo>
                    <a:pt x="0" y="56398"/>
                    <a:pt x="56398" y="0"/>
                    <a:pt x="125967"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 name="Google Shape;12;p2"/>
            <p:cNvSpPr txBox="1"/>
            <p:nvPr/>
          </p:nvSpPr>
          <p:spPr>
            <a:xfrm>
              <a:off x="0" y="-28575"/>
              <a:ext cx="819600" cy="8697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13" name="Google Shape;13;p2"/>
          <p:cNvPicPr preferRelativeResize="0"/>
          <p:nvPr/>
        </p:nvPicPr>
        <p:blipFill>
          <a:blip r:embed="rId2">
            <a:alphaModFix/>
          </a:blip>
          <a:stretch>
            <a:fillRect/>
          </a:stretch>
        </p:blipFill>
        <p:spPr>
          <a:xfrm>
            <a:off x="99126" y="2112484"/>
            <a:ext cx="2268175" cy="6302904"/>
          </a:xfrm>
          <a:prstGeom prst="rect">
            <a:avLst/>
          </a:prstGeom>
          <a:noFill/>
          <a:ln>
            <a:noFill/>
          </a:ln>
        </p:spPr>
      </p:pic>
      <p:pic>
        <p:nvPicPr>
          <p:cNvPr id="14" name="Google Shape;14;p2"/>
          <p:cNvPicPr preferRelativeResize="0"/>
          <p:nvPr/>
        </p:nvPicPr>
        <p:blipFill>
          <a:blip r:embed="rId3">
            <a:alphaModFix/>
          </a:blip>
          <a:stretch>
            <a:fillRect/>
          </a:stretch>
        </p:blipFill>
        <p:spPr>
          <a:xfrm>
            <a:off x="6545000" y="2112472"/>
            <a:ext cx="2476150" cy="8313380"/>
          </a:xfrm>
          <a:prstGeom prst="rect">
            <a:avLst/>
          </a:prstGeom>
          <a:noFill/>
          <a:ln>
            <a:noFill/>
          </a:ln>
        </p:spPr>
      </p:pic>
      <p:pic>
        <p:nvPicPr>
          <p:cNvPr id="15" name="Google Shape;15;p2"/>
          <p:cNvPicPr preferRelativeResize="0"/>
          <p:nvPr/>
        </p:nvPicPr>
        <p:blipFill>
          <a:blip r:embed="rId4">
            <a:alphaModFix/>
          </a:blip>
          <a:stretch>
            <a:fillRect/>
          </a:stretch>
        </p:blipFill>
        <p:spPr>
          <a:xfrm>
            <a:off x="3083475" y="2477830"/>
            <a:ext cx="2476149" cy="3509920"/>
          </a:xfrm>
          <a:prstGeom prst="rect">
            <a:avLst/>
          </a:prstGeom>
          <a:noFill/>
          <a:ln>
            <a:noFill/>
          </a:ln>
        </p:spPr>
      </p:pic>
      <p:sp>
        <p:nvSpPr>
          <p:cNvPr id="16" name="Google Shape;16;p2"/>
          <p:cNvSpPr txBox="1"/>
          <p:nvPr>
            <p:ph type="ctrTitle"/>
          </p:nvPr>
        </p:nvSpPr>
        <p:spPr>
          <a:xfrm>
            <a:off x="879150" y="304800"/>
            <a:ext cx="7385700" cy="150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 name="Google Shape;17;p2"/>
          <p:cNvSpPr txBox="1"/>
          <p:nvPr>
            <p:ph idx="1" type="subTitle"/>
          </p:nvPr>
        </p:nvSpPr>
        <p:spPr>
          <a:xfrm>
            <a:off x="311700" y="17673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1089335" y="784855"/>
            <a:ext cx="6966487" cy="3308312"/>
            <a:chOff x="0" y="-28575"/>
            <a:chExt cx="746700" cy="354600"/>
          </a:xfrm>
        </p:grpSpPr>
        <p:sp>
          <p:nvSpPr>
            <p:cNvPr id="21" name="Google Shape;21;p3"/>
            <p:cNvSpPr/>
            <p:nvPr/>
          </p:nvSpPr>
          <p:spPr>
            <a:xfrm>
              <a:off x="0" y="0"/>
              <a:ext cx="746574" cy="325904"/>
            </a:xfrm>
            <a:custGeom>
              <a:rect b="b" l="l" r="r" t="t"/>
              <a:pathLst>
                <a:path extrusionOk="0" h="325904" w="746574">
                  <a:moveTo>
                    <a:pt x="30566" y="0"/>
                  </a:moveTo>
                  <a:lnTo>
                    <a:pt x="716008" y="0"/>
                  </a:lnTo>
                  <a:cubicBezTo>
                    <a:pt x="724114" y="0"/>
                    <a:pt x="731889" y="3220"/>
                    <a:pt x="737621" y="8953"/>
                  </a:cubicBezTo>
                  <a:cubicBezTo>
                    <a:pt x="743353" y="14685"/>
                    <a:pt x="746574" y="22459"/>
                    <a:pt x="746574" y="30566"/>
                  </a:cubicBezTo>
                  <a:lnTo>
                    <a:pt x="746574" y="295338"/>
                  </a:lnTo>
                  <a:cubicBezTo>
                    <a:pt x="746574" y="303445"/>
                    <a:pt x="743353" y="311219"/>
                    <a:pt x="737621" y="316951"/>
                  </a:cubicBezTo>
                  <a:cubicBezTo>
                    <a:pt x="731889" y="322684"/>
                    <a:pt x="724114" y="325904"/>
                    <a:pt x="716008" y="325904"/>
                  </a:cubicBezTo>
                  <a:lnTo>
                    <a:pt x="30566" y="325904"/>
                  </a:lnTo>
                  <a:cubicBezTo>
                    <a:pt x="22459" y="325904"/>
                    <a:pt x="14685" y="322684"/>
                    <a:pt x="8953" y="316951"/>
                  </a:cubicBezTo>
                  <a:cubicBezTo>
                    <a:pt x="3220" y="311219"/>
                    <a:pt x="0" y="303445"/>
                    <a:pt x="0" y="295338"/>
                  </a:cubicBezTo>
                  <a:lnTo>
                    <a:pt x="0" y="30566"/>
                  </a:lnTo>
                  <a:cubicBezTo>
                    <a:pt x="0" y="22459"/>
                    <a:pt x="3220" y="14685"/>
                    <a:pt x="8953" y="8953"/>
                  </a:cubicBezTo>
                  <a:cubicBezTo>
                    <a:pt x="14685" y="3220"/>
                    <a:pt x="22459" y="0"/>
                    <a:pt x="30566"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 name="Google Shape;22;p3"/>
            <p:cNvSpPr txBox="1"/>
            <p:nvPr/>
          </p:nvSpPr>
          <p:spPr>
            <a:xfrm>
              <a:off x="0" y="-28575"/>
              <a:ext cx="746700" cy="3546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 name="Google Shape;23;p3"/>
          <p:cNvSpPr/>
          <p:nvPr/>
        </p:nvSpPr>
        <p:spPr>
          <a:xfrm rot="448853">
            <a:off x="-888510" y="2954006"/>
            <a:ext cx="2902753" cy="2538590"/>
          </a:xfrm>
          <a:custGeom>
            <a:rect b="b" l="l" r="r" t="t"/>
            <a:pathLst>
              <a:path extrusionOk="0" h="5084812" w="5814234">
                <a:moveTo>
                  <a:pt x="0" y="0"/>
                </a:moveTo>
                <a:lnTo>
                  <a:pt x="5814233" y="0"/>
                </a:lnTo>
                <a:lnTo>
                  <a:pt x="5814233" y="5084812"/>
                </a:lnTo>
                <a:lnTo>
                  <a:pt x="0" y="5084812"/>
                </a:lnTo>
                <a:lnTo>
                  <a:pt x="0" y="0"/>
                </a:lnTo>
                <a:close/>
              </a:path>
            </a:pathLst>
          </a:custGeom>
          <a:blipFill rotWithShape="1">
            <a:blip r:embed="rId2">
              <a:alphaModFix/>
            </a:blip>
            <a:stretch>
              <a:fillRect b="0" l="0" r="0" t="0"/>
            </a:stretch>
          </a:blipFill>
          <a:ln>
            <a:noFill/>
          </a:ln>
        </p:spPr>
      </p:sp>
      <p:sp>
        <p:nvSpPr>
          <p:cNvPr id="24" name="Google Shape;24;p3"/>
          <p:cNvSpPr/>
          <p:nvPr/>
        </p:nvSpPr>
        <p:spPr>
          <a:xfrm rot="1724875">
            <a:off x="7365523" y="212622"/>
            <a:ext cx="1908215" cy="2242560"/>
          </a:xfrm>
          <a:custGeom>
            <a:rect b="b" l="l" r="r" t="t"/>
            <a:pathLst>
              <a:path extrusionOk="0" h="4494061" w="3824037">
                <a:moveTo>
                  <a:pt x="0" y="0"/>
                </a:moveTo>
                <a:lnTo>
                  <a:pt x="3824038" y="0"/>
                </a:lnTo>
                <a:lnTo>
                  <a:pt x="3824038" y="4494061"/>
                </a:lnTo>
                <a:lnTo>
                  <a:pt x="0" y="4494061"/>
                </a:lnTo>
                <a:lnTo>
                  <a:pt x="0" y="0"/>
                </a:lnTo>
                <a:close/>
              </a:path>
            </a:pathLst>
          </a:custGeom>
          <a:blipFill rotWithShape="1">
            <a:blip r:embed="rId3">
              <a:alphaModFix/>
            </a:blip>
            <a:stretch>
              <a:fillRect b="0" l="0" r="0" t="0"/>
            </a:stretch>
          </a:blipFill>
          <a:ln>
            <a:noFill/>
          </a:ln>
        </p:spPr>
      </p:sp>
      <p:sp>
        <p:nvSpPr>
          <p:cNvPr id="25" name="Google Shape;25;p3"/>
          <p:cNvSpPr/>
          <p:nvPr/>
        </p:nvSpPr>
        <p:spPr>
          <a:xfrm rot="4900046">
            <a:off x="6640953" y="2784564"/>
            <a:ext cx="982425" cy="1116392"/>
          </a:xfrm>
          <a:custGeom>
            <a:rect b="b" l="l" r="r" t="t"/>
            <a:pathLst>
              <a:path extrusionOk="0" h="2231529" w="1963746">
                <a:moveTo>
                  <a:pt x="0" y="0"/>
                </a:moveTo>
                <a:lnTo>
                  <a:pt x="1963746" y="0"/>
                </a:lnTo>
                <a:lnTo>
                  <a:pt x="1963746" y="2231529"/>
                </a:lnTo>
                <a:lnTo>
                  <a:pt x="0" y="2231529"/>
                </a:lnTo>
                <a:lnTo>
                  <a:pt x="0" y="0"/>
                </a:lnTo>
                <a:close/>
              </a:path>
            </a:pathLst>
          </a:custGeom>
          <a:blipFill rotWithShape="1">
            <a:blip r:embed="rId4">
              <a:alphaModFix/>
            </a:blip>
            <a:stretch>
              <a:fillRect b="0" l="0" r="0" t="0"/>
            </a:stretch>
          </a:blipFill>
          <a:ln>
            <a:noFill/>
          </a:ln>
        </p:spPr>
      </p:sp>
      <p:sp>
        <p:nvSpPr>
          <p:cNvPr id="26" name="Google Shape;26;p3"/>
          <p:cNvSpPr/>
          <p:nvPr/>
        </p:nvSpPr>
        <p:spPr>
          <a:xfrm rot="1686376">
            <a:off x="7617058" y="3483179"/>
            <a:ext cx="979563" cy="1113139"/>
          </a:xfrm>
          <a:custGeom>
            <a:rect b="b" l="l" r="r" t="t"/>
            <a:pathLst>
              <a:path extrusionOk="0" h="2231529" w="1963746">
                <a:moveTo>
                  <a:pt x="0" y="0"/>
                </a:moveTo>
                <a:lnTo>
                  <a:pt x="1963746" y="0"/>
                </a:lnTo>
                <a:lnTo>
                  <a:pt x="1963746" y="2231529"/>
                </a:lnTo>
                <a:lnTo>
                  <a:pt x="0" y="2231529"/>
                </a:lnTo>
                <a:lnTo>
                  <a:pt x="0" y="0"/>
                </a:lnTo>
                <a:close/>
              </a:path>
            </a:pathLst>
          </a:custGeom>
          <a:blipFill rotWithShape="1">
            <a:blip r:embed="rId4">
              <a:alphaModFix/>
            </a:blip>
            <a:stretch>
              <a:fillRect b="0" l="0" r="0" t="0"/>
            </a:stretch>
          </a:blipFill>
          <a:ln>
            <a:noFill/>
          </a:ln>
        </p:spPr>
      </p:sp>
      <p:sp>
        <p:nvSpPr>
          <p:cNvPr id="27" name="Google Shape;2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8" name="Google Shape;2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E995B7"/>
        </a:solidFill>
      </p:bgPr>
    </p:bg>
    <p:spTree>
      <p:nvGrpSpPr>
        <p:cNvPr id="29" name="Shape 29"/>
        <p:cNvGrpSpPr/>
        <p:nvPr/>
      </p:nvGrpSpPr>
      <p:grpSpPr>
        <a:xfrm>
          <a:off x="0" y="0"/>
          <a:ext cx="0" cy="0"/>
          <a:chOff x="0" y="0"/>
          <a:chExt cx="0" cy="0"/>
        </a:xfrm>
      </p:grpSpPr>
      <p:sp>
        <p:nvSpPr>
          <p:cNvPr id="30" name="Google Shape;30;p4"/>
          <p:cNvSpPr/>
          <p:nvPr/>
        </p:nvSpPr>
        <p:spPr>
          <a:xfrm>
            <a:off x="97500" y="1017725"/>
            <a:ext cx="5918400" cy="29526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aytone One"/>
              <a:ea typeface="Paytone One"/>
              <a:cs typeface="Paytone One"/>
              <a:sym typeface="Paytone One"/>
            </a:endParaRPr>
          </a:p>
        </p:txBody>
      </p:sp>
      <p:sp>
        <p:nvSpPr>
          <p:cNvPr id="31" name="Google Shape;3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4"/>
          <p:cNvPicPr preferRelativeResize="0"/>
          <p:nvPr/>
        </p:nvPicPr>
        <p:blipFill>
          <a:blip r:embed="rId2">
            <a:alphaModFix/>
          </a:blip>
          <a:stretch>
            <a:fillRect/>
          </a:stretch>
        </p:blipFill>
        <p:spPr>
          <a:xfrm>
            <a:off x="5460075" y="-125497"/>
            <a:ext cx="3464126" cy="532532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0" name="Google Shape;40;p5"/>
          <p:cNvGrpSpPr/>
          <p:nvPr/>
        </p:nvGrpSpPr>
        <p:grpSpPr>
          <a:xfrm>
            <a:off x="635329" y="3470686"/>
            <a:ext cx="1509939" cy="1509939"/>
            <a:chOff x="0" y="0"/>
            <a:chExt cx="812800" cy="812800"/>
          </a:xfrm>
        </p:grpSpPr>
        <p:sp>
          <p:nvSpPr>
            <p:cNvPr id="41" name="Google Shape;4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 name="Google Shape;42;p5"/>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 name="Google Shape;43;p5"/>
          <p:cNvGrpSpPr/>
          <p:nvPr/>
        </p:nvGrpSpPr>
        <p:grpSpPr>
          <a:xfrm>
            <a:off x="2756451" y="3470686"/>
            <a:ext cx="1509939" cy="1509939"/>
            <a:chOff x="0" y="0"/>
            <a:chExt cx="812800" cy="812800"/>
          </a:xfrm>
        </p:grpSpPr>
        <p:sp>
          <p:nvSpPr>
            <p:cNvPr id="44" name="Google Shape;44;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 name="Google Shape;45;p5"/>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 name="Google Shape;46;p5"/>
          <p:cNvGrpSpPr/>
          <p:nvPr/>
        </p:nvGrpSpPr>
        <p:grpSpPr>
          <a:xfrm>
            <a:off x="4877572" y="3470686"/>
            <a:ext cx="1509939" cy="1509939"/>
            <a:chOff x="0" y="0"/>
            <a:chExt cx="812800" cy="812800"/>
          </a:xfrm>
        </p:grpSpPr>
        <p:sp>
          <p:nvSpPr>
            <p:cNvPr id="47" name="Google Shape;47;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 name="Google Shape;48;p5"/>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 name="Google Shape;49;p5"/>
          <p:cNvGrpSpPr/>
          <p:nvPr/>
        </p:nvGrpSpPr>
        <p:grpSpPr>
          <a:xfrm>
            <a:off x="6998695" y="3470686"/>
            <a:ext cx="1509939" cy="1509939"/>
            <a:chOff x="0" y="0"/>
            <a:chExt cx="812800" cy="812800"/>
          </a:xfrm>
        </p:grpSpPr>
        <p:sp>
          <p:nvSpPr>
            <p:cNvPr id="50" name="Google Shape;5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 name="Google Shape;51;p5"/>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2" name="Google Shape;52;p5"/>
          <p:cNvSpPr/>
          <p:nvPr/>
        </p:nvSpPr>
        <p:spPr>
          <a:xfrm>
            <a:off x="2966977" y="3906177"/>
            <a:ext cx="1112737" cy="738453"/>
          </a:xfrm>
          <a:custGeom>
            <a:rect b="b" l="l" r="r" t="t"/>
            <a:pathLst>
              <a:path extrusionOk="0" h="1476905" w="2225473">
                <a:moveTo>
                  <a:pt x="0" y="0"/>
                </a:moveTo>
                <a:lnTo>
                  <a:pt x="2225473" y="0"/>
                </a:lnTo>
                <a:lnTo>
                  <a:pt x="2225473" y="1476905"/>
                </a:lnTo>
                <a:lnTo>
                  <a:pt x="0" y="1476905"/>
                </a:lnTo>
                <a:lnTo>
                  <a:pt x="0" y="0"/>
                </a:lnTo>
                <a:close/>
              </a:path>
            </a:pathLst>
          </a:custGeom>
          <a:blipFill rotWithShape="1">
            <a:blip r:embed="rId2">
              <a:alphaModFix/>
            </a:blip>
            <a:stretch>
              <a:fillRect b="0" l="0" r="0" t="0"/>
            </a:stretch>
          </a:blipFill>
          <a:ln>
            <a:noFill/>
          </a:ln>
        </p:spPr>
      </p:sp>
      <p:sp>
        <p:nvSpPr>
          <p:cNvPr id="53" name="Google Shape;53;p5"/>
          <p:cNvSpPr/>
          <p:nvPr/>
        </p:nvSpPr>
        <p:spPr>
          <a:xfrm>
            <a:off x="5101787" y="3797195"/>
            <a:ext cx="1061549" cy="856960"/>
          </a:xfrm>
          <a:custGeom>
            <a:rect b="b" l="l" r="r" t="t"/>
            <a:pathLst>
              <a:path extrusionOk="0" h="1713919" w="2123098">
                <a:moveTo>
                  <a:pt x="0" y="0"/>
                </a:moveTo>
                <a:lnTo>
                  <a:pt x="2123098" y="0"/>
                </a:lnTo>
                <a:lnTo>
                  <a:pt x="2123098" y="1713920"/>
                </a:lnTo>
                <a:lnTo>
                  <a:pt x="0" y="1713920"/>
                </a:lnTo>
                <a:lnTo>
                  <a:pt x="0" y="0"/>
                </a:lnTo>
                <a:close/>
              </a:path>
            </a:pathLst>
          </a:custGeom>
          <a:blipFill rotWithShape="1">
            <a:blip r:embed="rId3">
              <a:alphaModFix/>
            </a:blip>
            <a:stretch>
              <a:fillRect b="0" l="0" r="0" t="0"/>
            </a:stretch>
          </a:blipFill>
          <a:ln>
            <a:noFill/>
          </a:ln>
        </p:spPr>
      </p:sp>
      <p:sp>
        <p:nvSpPr>
          <p:cNvPr id="54" name="Google Shape;54;p5"/>
          <p:cNvSpPr/>
          <p:nvPr/>
        </p:nvSpPr>
        <p:spPr>
          <a:xfrm>
            <a:off x="7328906" y="3786994"/>
            <a:ext cx="849554" cy="998407"/>
          </a:xfrm>
          <a:custGeom>
            <a:rect b="b" l="l" r="r" t="t"/>
            <a:pathLst>
              <a:path extrusionOk="0" h="1996814" w="1699107">
                <a:moveTo>
                  <a:pt x="0" y="0"/>
                </a:moveTo>
                <a:lnTo>
                  <a:pt x="1699108" y="0"/>
                </a:lnTo>
                <a:lnTo>
                  <a:pt x="1699108" y="1996814"/>
                </a:lnTo>
                <a:lnTo>
                  <a:pt x="0" y="1996814"/>
                </a:lnTo>
                <a:lnTo>
                  <a:pt x="0" y="0"/>
                </a:lnTo>
                <a:close/>
              </a:path>
            </a:pathLst>
          </a:custGeom>
          <a:blipFill rotWithShape="1">
            <a:blip r:embed="rId4">
              <a:alphaModFix/>
            </a:blip>
            <a:stretch>
              <a:fillRect b="0" l="0" r="0" t="0"/>
            </a:stretch>
          </a:blipFill>
          <a:ln>
            <a:noFill/>
          </a:ln>
        </p:spPr>
      </p:sp>
      <p:sp>
        <p:nvSpPr>
          <p:cNvPr id="55" name="Google Shape;55;p5"/>
          <p:cNvSpPr/>
          <p:nvPr/>
        </p:nvSpPr>
        <p:spPr>
          <a:xfrm>
            <a:off x="903879" y="3785247"/>
            <a:ext cx="972877" cy="1000154"/>
          </a:xfrm>
          <a:custGeom>
            <a:rect b="b" l="l" r="r" t="t"/>
            <a:pathLst>
              <a:path extrusionOk="0" h="2000308" w="1945755">
                <a:moveTo>
                  <a:pt x="0" y="0"/>
                </a:moveTo>
                <a:lnTo>
                  <a:pt x="1945754" y="0"/>
                </a:lnTo>
                <a:lnTo>
                  <a:pt x="1945754" y="2000308"/>
                </a:lnTo>
                <a:lnTo>
                  <a:pt x="0" y="2000308"/>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9" name="Google Shape;59;p6"/>
          <p:cNvGrpSpPr/>
          <p:nvPr/>
        </p:nvGrpSpPr>
        <p:grpSpPr>
          <a:xfrm>
            <a:off x="2737638" y="1213424"/>
            <a:ext cx="3668735" cy="3668735"/>
            <a:chOff x="0" y="0"/>
            <a:chExt cx="812800" cy="812800"/>
          </a:xfrm>
        </p:grpSpPr>
        <p:sp>
          <p:nvSpPr>
            <p:cNvPr id="60" name="Google Shape;6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 name="Google Shape;61;p6"/>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62" name="Google Shape;62;p6"/>
          <p:cNvPicPr preferRelativeResize="0"/>
          <p:nvPr/>
        </p:nvPicPr>
        <p:blipFill>
          <a:blip r:embed="rId2">
            <a:alphaModFix/>
          </a:blip>
          <a:stretch>
            <a:fillRect/>
          </a:stretch>
        </p:blipFill>
        <p:spPr>
          <a:xfrm>
            <a:off x="3549475" y="1063624"/>
            <a:ext cx="1753050" cy="375302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3" name="Shape 63"/>
        <p:cNvGrpSpPr/>
        <p:nvPr/>
      </p:nvGrpSpPr>
      <p:grpSpPr>
        <a:xfrm>
          <a:off x="0" y="0"/>
          <a:ext cx="0" cy="0"/>
          <a:chOff x="0" y="0"/>
          <a:chExt cx="0" cy="0"/>
        </a:xfrm>
      </p:grpSpPr>
      <p:sp>
        <p:nvSpPr>
          <p:cNvPr id="64" name="Google Shape;64;p7"/>
          <p:cNvSpPr txBox="1"/>
          <p:nvPr>
            <p:ph type="title"/>
          </p:nvPr>
        </p:nvSpPr>
        <p:spPr>
          <a:xfrm>
            <a:off x="1937550" y="450150"/>
            <a:ext cx="5268900" cy="409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7"/>
          <p:cNvSpPr/>
          <p:nvPr/>
        </p:nvSpPr>
        <p:spPr>
          <a:xfrm>
            <a:off x="-649406" y="991403"/>
            <a:ext cx="2327513" cy="1781605"/>
          </a:xfrm>
          <a:custGeom>
            <a:rect b="b" l="l" r="r" t="t"/>
            <a:pathLst>
              <a:path extrusionOk="0" h="3563210" w="4655026">
                <a:moveTo>
                  <a:pt x="0" y="0"/>
                </a:moveTo>
                <a:lnTo>
                  <a:pt x="4655026" y="0"/>
                </a:lnTo>
                <a:lnTo>
                  <a:pt x="4655026" y="3563210"/>
                </a:lnTo>
                <a:lnTo>
                  <a:pt x="0" y="3563210"/>
                </a:lnTo>
                <a:lnTo>
                  <a:pt x="0" y="0"/>
                </a:lnTo>
                <a:close/>
              </a:path>
            </a:pathLst>
          </a:custGeom>
          <a:blipFill rotWithShape="1">
            <a:blip r:embed="rId2">
              <a:alphaModFix/>
            </a:blip>
            <a:stretch>
              <a:fillRect b="0" l="0" r="0" t="0"/>
            </a:stretch>
          </a:blipFill>
          <a:ln>
            <a:noFill/>
          </a:ln>
        </p:spPr>
      </p:sp>
      <p:sp>
        <p:nvSpPr>
          <p:cNvPr id="67" name="Google Shape;67;p7"/>
          <p:cNvSpPr/>
          <p:nvPr/>
        </p:nvSpPr>
        <p:spPr>
          <a:xfrm rot="-1547762">
            <a:off x="7754379" y="667901"/>
            <a:ext cx="1586902" cy="1631394"/>
          </a:xfrm>
          <a:custGeom>
            <a:rect b="b" l="l" r="r" t="t"/>
            <a:pathLst>
              <a:path extrusionOk="0" h="3264054" w="3175035">
                <a:moveTo>
                  <a:pt x="0" y="0"/>
                </a:moveTo>
                <a:lnTo>
                  <a:pt x="3175034" y="0"/>
                </a:lnTo>
                <a:lnTo>
                  <a:pt x="3175034" y="3264054"/>
                </a:lnTo>
                <a:lnTo>
                  <a:pt x="0" y="326405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8"/>
          <p:cNvSpPr/>
          <p:nvPr/>
        </p:nvSpPr>
        <p:spPr>
          <a:xfrm>
            <a:off x="4674600" y="-125"/>
            <a:ext cx="44694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txBox="1"/>
          <p:nvPr>
            <p:ph type="title"/>
          </p:nvPr>
        </p:nvSpPr>
        <p:spPr>
          <a:xfrm>
            <a:off x="0" y="1233175"/>
            <a:ext cx="46746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1" name="Google Shape;71;p8"/>
          <p:cNvSpPr txBox="1"/>
          <p:nvPr>
            <p:ph idx="1" type="subTitle"/>
          </p:nvPr>
        </p:nvSpPr>
        <p:spPr>
          <a:xfrm>
            <a:off x="539550" y="2803075"/>
            <a:ext cx="35955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2" name="Google Shape;72;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3" name="Google Shape;7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8"/>
          <p:cNvSpPr/>
          <p:nvPr/>
        </p:nvSpPr>
        <p:spPr>
          <a:xfrm rot="3064347">
            <a:off x="-708721" y="3557819"/>
            <a:ext cx="1492750" cy="2062845"/>
          </a:xfrm>
          <a:custGeom>
            <a:rect b="b" l="l" r="r" t="t"/>
            <a:pathLst>
              <a:path extrusionOk="0" h="4114800" w="2977619">
                <a:moveTo>
                  <a:pt x="0" y="0"/>
                </a:moveTo>
                <a:lnTo>
                  <a:pt x="2977619" y="0"/>
                </a:lnTo>
                <a:lnTo>
                  <a:pt x="2977619" y="4114800"/>
                </a:lnTo>
                <a:lnTo>
                  <a:pt x="0" y="4114800"/>
                </a:lnTo>
                <a:lnTo>
                  <a:pt x="0" y="0"/>
                </a:lnTo>
                <a:close/>
              </a:path>
            </a:pathLst>
          </a:custGeom>
          <a:blipFill rotWithShape="1">
            <a:blip r:embed="rId2">
              <a:alphaModFix/>
            </a:blip>
            <a:stretch>
              <a:fillRect b="0" l="0" r="0" t="0"/>
            </a:stretch>
          </a:blipFill>
          <a:ln>
            <a:noFill/>
          </a:ln>
        </p:spPr>
      </p:sp>
      <p:sp>
        <p:nvSpPr>
          <p:cNvPr id="75" name="Google Shape;75;p8"/>
          <p:cNvSpPr/>
          <p:nvPr/>
        </p:nvSpPr>
        <p:spPr>
          <a:xfrm rot="2040450">
            <a:off x="7362517" y="565059"/>
            <a:ext cx="2227410" cy="676323"/>
          </a:xfrm>
          <a:custGeom>
            <a:rect b="b" l="l" r="r" t="t"/>
            <a:pathLst>
              <a:path extrusionOk="0" h="1350958" w="4449262">
                <a:moveTo>
                  <a:pt x="0" y="0"/>
                </a:moveTo>
                <a:lnTo>
                  <a:pt x="4449262" y="0"/>
                </a:lnTo>
                <a:lnTo>
                  <a:pt x="4449262" y="1350957"/>
                </a:lnTo>
                <a:lnTo>
                  <a:pt x="0" y="1350957"/>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 name="Shape 76"/>
        <p:cNvGrpSpPr/>
        <p:nvPr/>
      </p:nvGrpSpPr>
      <p:grpSpPr>
        <a:xfrm>
          <a:off x="0" y="0"/>
          <a:ext cx="0" cy="0"/>
          <a:chOff x="0" y="0"/>
          <a:chExt cx="0" cy="0"/>
        </a:xfrm>
      </p:grpSpPr>
      <p:sp>
        <p:nvSpPr>
          <p:cNvPr id="77" name="Google Shape;77;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78" name="Google Shape;7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79" name="Google Shape;79;p9"/>
          <p:cNvGrpSpPr/>
          <p:nvPr/>
        </p:nvGrpSpPr>
        <p:grpSpPr>
          <a:xfrm>
            <a:off x="466997" y="343172"/>
            <a:ext cx="2628351" cy="2628351"/>
            <a:chOff x="0" y="0"/>
            <a:chExt cx="812800" cy="812800"/>
          </a:xfrm>
        </p:grpSpPr>
        <p:sp>
          <p:nvSpPr>
            <p:cNvPr id="80" name="Google Shape;8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0"/>
              </a:srgbClr>
            </a:solidFill>
            <a:ln cap="rnd" cmpd="sng" w="9525">
              <a:solidFill>
                <a:srgbClr val="000000">
                  <a:alpha val="43920"/>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 name="Google Shape;81;p9"/>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2" name="Google Shape;82;p9"/>
          <p:cNvGrpSpPr/>
          <p:nvPr/>
        </p:nvGrpSpPr>
        <p:grpSpPr>
          <a:xfrm>
            <a:off x="6118563" y="343172"/>
            <a:ext cx="2619167" cy="2619167"/>
            <a:chOff x="0" y="0"/>
            <a:chExt cx="812800" cy="812800"/>
          </a:xfrm>
        </p:grpSpPr>
        <p:sp>
          <p:nvSpPr>
            <p:cNvPr id="83" name="Google Shape;8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0"/>
              </a:srgbClr>
            </a:solidFill>
            <a:ln cap="rnd" cmpd="sng" w="9525">
              <a:solidFill>
                <a:srgbClr val="000000">
                  <a:alpha val="43920"/>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4" name="Google Shape;84;p9"/>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5" name="Google Shape;85;p9"/>
          <p:cNvGrpSpPr/>
          <p:nvPr/>
        </p:nvGrpSpPr>
        <p:grpSpPr>
          <a:xfrm>
            <a:off x="696449" y="567583"/>
            <a:ext cx="2169444" cy="2169444"/>
            <a:chOff x="0" y="0"/>
            <a:chExt cx="812800" cy="812800"/>
          </a:xfrm>
        </p:grpSpPr>
        <p:sp>
          <p:nvSpPr>
            <p:cNvPr id="86" name="Google Shape;8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AF8EC">
                <a:alpha val="43920"/>
              </a:srgbClr>
            </a:solidFill>
            <a:ln cap="rnd" cmpd="sng" w="9525">
              <a:solidFill>
                <a:srgbClr val="000000">
                  <a:alpha val="43920"/>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7" name="Google Shape;87;p9"/>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8" name="Google Shape;88;p9"/>
          <p:cNvGrpSpPr/>
          <p:nvPr/>
        </p:nvGrpSpPr>
        <p:grpSpPr>
          <a:xfrm>
            <a:off x="6347210" y="571819"/>
            <a:ext cx="2161885" cy="2161885"/>
            <a:chOff x="0" y="0"/>
            <a:chExt cx="812800" cy="812800"/>
          </a:xfrm>
        </p:grpSpPr>
        <p:sp>
          <p:nvSpPr>
            <p:cNvPr id="89" name="Google Shape;8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AF8EC">
                <a:alpha val="43920"/>
              </a:srgbClr>
            </a:solidFill>
            <a:ln cap="rnd" cmpd="sng" w="9525">
              <a:solidFill>
                <a:srgbClr val="000000">
                  <a:alpha val="43920"/>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0" name="Google Shape;90;p9"/>
            <p:cNvSpPr txBox="1"/>
            <p:nvPr/>
          </p:nvSpPr>
          <p:spPr>
            <a:xfrm>
              <a:off x="76200" y="47625"/>
              <a:ext cx="660300" cy="68910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1" name="Google Shape;91;p9"/>
          <p:cNvSpPr/>
          <p:nvPr/>
        </p:nvSpPr>
        <p:spPr>
          <a:xfrm rot="-708899">
            <a:off x="951640" y="1080110"/>
            <a:ext cx="1795906" cy="1178768"/>
          </a:xfrm>
          <a:custGeom>
            <a:rect b="b" l="l" r="r" t="t"/>
            <a:pathLst>
              <a:path extrusionOk="0" h="2354682" w="3587465">
                <a:moveTo>
                  <a:pt x="0" y="0"/>
                </a:moveTo>
                <a:lnTo>
                  <a:pt x="3587465" y="0"/>
                </a:lnTo>
                <a:lnTo>
                  <a:pt x="3587465" y="2354681"/>
                </a:lnTo>
                <a:lnTo>
                  <a:pt x="0" y="2354681"/>
                </a:lnTo>
                <a:lnTo>
                  <a:pt x="0" y="0"/>
                </a:lnTo>
                <a:close/>
              </a:path>
            </a:pathLst>
          </a:custGeom>
          <a:blipFill rotWithShape="1">
            <a:blip r:embed="rId2">
              <a:alphaModFix/>
            </a:blip>
            <a:stretch>
              <a:fillRect b="0" l="0" r="0" t="0"/>
            </a:stretch>
          </a:blipFill>
          <a:ln>
            <a:noFill/>
          </a:ln>
        </p:spPr>
      </p:sp>
      <p:grpSp>
        <p:nvGrpSpPr>
          <p:cNvPr id="92" name="Google Shape;92;p9"/>
          <p:cNvGrpSpPr/>
          <p:nvPr/>
        </p:nvGrpSpPr>
        <p:grpSpPr>
          <a:xfrm>
            <a:off x="3261999" y="2274118"/>
            <a:ext cx="2619980" cy="2619980"/>
            <a:chOff x="0" y="0"/>
            <a:chExt cx="812800" cy="812800"/>
          </a:xfrm>
        </p:grpSpPr>
        <p:sp>
          <p:nvSpPr>
            <p:cNvPr id="93" name="Google Shape;9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0"/>
              </a:srgbClr>
            </a:solidFill>
            <a:ln cap="rnd" cmpd="sng" w="9525">
              <a:solidFill>
                <a:srgbClr val="000000">
                  <a:alpha val="43920"/>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4" name="Google Shape;94;p9"/>
            <p:cNvSpPr txBox="1"/>
            <p:nvPr/>
          </p:nvSpPr>
          <p:spPr>
            <a:xfrm>
              <a:off x="76200" y="47625"/>
              <a:ext cx="660300" cy="689100"/>
            </a:xfrm>
            <a:prstGeom prst="rect">
              <a:avLst/>
            </a:prstGeom>
            <a:noFill/>
            <a:ln>
              <a:noFill/>
            </a:ln>
          </p:spPr>
          <p:txBody>
            <a:bodyPr anchorCtr="0" anchor="ctr" bIns="27700" lIns="27700" spcFirstLastPara="1" rIns="27700" wrap="square" tIns="27700">
              <a:noAutofit/>
            </a:bodyPr>
            <a:lstStyle/>
            <a:p>
              <a:pPr indent="0" lvl="0" marL="0" marR="0" rtl="0" algn="ctr">
                <a:lnSpc>
                  <a:spcPct val="151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5" name="Google Shape;95;p9"/>
          <p:cNvGrpSpPr/>
          <p:nvPr/>
        </p:nvGrpSpPr>
        <p:grpSpPr>
          <a:xfrm>
            <a:off x="3490721" y="2502840"/>
            <a:ext cx="2162536" cy="2162536"/>
            <a:chOff x="0" y="0"/>
            <a:chExt cx="812800" cy="812800"/>
          </a:xfrm>
        </p:grpSpPr>
        <p:sp>
          <p:nvSpPr>
            <p:cNvPr id="96" name="Google Shape;9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AF8EC">
                <a:alpha val="43920"/>
              </a:srgbClr>
            </a:solidFill>
            <a:ln cap="rnd" cmpd="sng" w="9525">
              <a:solidFill>
                <a:srgbClr val="000000">
                  <a:alpha val="43920"/>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7" name="Google Shape;97;p9"/>
            <p:cNvSpPr txBox="1"/>
            <p:nvPr/>
          </p:nvSpPr>
          <p:spPr>
            <a:xfrm>
              <a:off x="76200" y="47625"/>
              <a:ext cx="660300" cy="689100"/>
            </a:xfrm>
            <a:prstGeom prst="rect">
              <a:avLst/>
            </a:prstGeom>
            <a:noFill/>
            <a:ln>
              <a:noFill/>
            </a:ln>
          </p:spPr>
          <p:txBody>
            <a:bodyPr anchorCtr="0" anchor="ctr" bIns="27700" lIns="27700" spcFirstLastPara="1" rIns="27700" wrap="square" tIns="27700">
              <a:noAutofit/>
            </a:bodyPr>
            <a:lstStyle/>
            <a:p>
              <a:pPr indent="0" lvl="0" marL="0" marR="0" rtl="0" algn="ctr">
                <a:lnSpc>
                  <a:spcPct val="151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8" name="Google Shape;98;p9"/>
          <p:cNvSpPr/>
          <p:nvPr/>
        </p:nvSpPr>
        <p:spPr>
          <a:xfrm rot="1916685">
            <a:off x="3908566" y="2817683"/>
            <a:ext cx="1379478" cy="1621181"/>
          </a:xfrm>
          <a:custGeom>
            <a:rect b="b" l="l" r="r" t="t"/>
            <a:pathLst>
              <a:path extrusionOk="0" h="3236864" w="2754277">
                <a:moveTo>
                  <a:pt x="0" y="0"/>
                </a:moveTo>
                <a:lnTo>
                  <a:pt x="2754277" y="0"/>
                </a:lnTo>
                <a:lnTo>
                  <a:pt x="2754277" y="3236864"/>
                </a:lnTo>
                <a:lnTo>
                  <a:pt x="0" y="3236864"/>
                </a:lnTo>
                <a:lnTo>
                  <a:pt x="0" y="0"/>
                </a:lnTo>
                <a:close/>
              </a:path>
            </a:pathLst>
          </a:custGeom>
          <a:blipFill rotWithShape="1">
            <a:blip r:embed="rId3">
              <a:alphaModFix/>
            </a:blip>
            <a:stretch>
              <a:fillRect b="0" l="0" r="0" t="0"/>
            </a:stretch>
          </a:blipFill>
          <a:ln>
            <a:noFill/>
          </a:ln>
        </p:spPr>
      </p:sp>
      <p:sp>
        <p:nvSpPr>
          <p:cNvPr id="99" name="Google Shape;99;p9"/>
          <p:cNvSpPr/>
          <p:nvPr/>
        </p:nvSpPr>
        <p:spPr>
          <a:xfrm rot="1324074">
            <a:off x="6547013" y="989912"/>
            <a:ext cx="1716987" cy="1276814"/>
          </a:xfrm>
          <a:custGeom>
            <a:rect b="b" l="l" r="r" t="t"/>
            <a:pathLst>
              <a:path extrusionOk="0" h="2558429" w="3440431">
                <a:moveTo>
                  <a:pt x="0" y="0"/>
                </a:moveTo>
                <a:lnTo>
                  <a:pt x="3440431" y="0"/>
                </a:lnTo>
                <a:lnTo>
                  <a:pt x="3440431" y="2558429"/>
                </a:lnTo>
                <a:lnTo>
                  <a:pt x="0" y="2558429"/>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aytone One"/>
              <a:buChar char="●"/>
              <a:defRPr sz="1800">
                <a:solidFill>
                  <a:schemeClr val="dk2"/>
                </a:solidFill>
                <a:latin typeface="Paytone One"/>
                <a:ea typeface="Paytone One"/>
                <a:cs typeface="Paytone One"/>
                <a:sym typeface="Paytone One"/>
              </a:defRPr>
            </a:lvl1pPr>
            <a:lvl2pPr indent="-317500" lvl="1" marL="914400">
              <a:lnSpc>
                <a:spcPct val="115000"/>
              </a:lnSpc>
              <a:spcBef>
                <a:spcPts val="0"/>
              </a:spcBef>
              <a:spcAft>
                <a:spcPts val="0"/>
              </a:spcAft>
              <a:buClr>
                <a:schemeClr val="dk2"/>
              </a:buClr>
              <a:buSzPts val="1400"/>
              <a:buFont typeface="Charm"/>
              <a:buChar char="○"/>
              <a:defRPr>
                <a:solidFill>
                  <a:schemeClr val="dk2"/>
                </a:solidFill>
                <a:latin typeface="Charm"/>
                <a:ea typeface="Charm"/>
                <a:cs typeface="Charm"/>
                <a:sym typeface="Charm"/>
              </a:defRPr>
            </a:lvl2pPr>
            <a:lvl3pPr indent="-317500" lvl="2" marL="1371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29.png"/><Relationship Id="rId7"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46.png"/><Relationship Id="rId4" Type="http://schemas.openxmlformats.org/officeDocument/2006/relationships/image" Target="../media/image63.png"/><Relationship Id="rId10" Type="http://schemas.openxmlformats.org/officeDocument/2006/relationships/image" Target="../media/image42.png"/><Relationship Id="rId9" Type="http://schemas.openxmlformats.org/officeDocument/2006/relationships/image" Target="../media/image54.png"/><Relationship Id="rId5" Type="http://schemas.openxmlformats.org/officeDocument/2006/relationships/image" Target="../media/image60.png"/><Relationship Id="rId6" Type="http://schemas.openxmlformats.org/officeDocument/2006/relationships/image" Target="../media/image66.png"/><Relationship Id="rId7" Type="http://schemas.openxmlformats.org/officeDocument/2006/relationships/image" Target="../media/image28.png"/><Relationship Id="rId8"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67.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64.png"/></Relationships>
</file>

<file path=ppt/slides/_rels/slide17.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7.png"/><Relationship Id="rId13" Type="http://schemas.openxmlformats.org/officeDocument/2006/relationships/image" Target="../media/image19.png"/><Relationship Id="rId12" Type="http://schemas.openxmlformats.org/officeDocument/2006/relationships/image" Target="../media/image62.png"/><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69.png"/><Relationship Id="rId9" Type="http://schemas.openxmlformats.org/officeDocument/2006/relationships/image" Target="../media/image18.png"/><Relationship Id="rId15" Type="http://schemas.openxmlformats.org/officeDocument/2006/relationships/image" Target="../media/image21.png"/><Relationship Id="rId14" Type="http://schemas.openxmlformats.org/officeDocument/2006/relationships/image" Target="../media/image25.png"/><Relationship Id="rId17" Type="http://schemas.openxmlformats.org/officeDocument/2006/relationships/image" Target="../media/image5.png"/><Relationship Id="rId16" Type="http://schemas.openxmlformats.org/officeDocument/2006/relationships/image" Target="../media/image11.png"/><Relationship Id="rId5" Type="http://schemas.openxmlformats.org/officeDocument/2006/relationships/image" Target="../media/image70.png"/><Relationship Id="rId6" Type="http://schemas.openxmlformats.org/officeDocument/2006/relationships/image" Target="../media/image61.png"/><Relationship Id="rId18" Type="http://schemas.openxmlformats.org/officeDocument/2006/relationships/image" Target="../media/image24.png"/><Relationship Id="rId7" Type="http://schemas.openxmlformats.org/officeDocument/2006/relationships/image" Target="../media/image6.png"/><Relationship Id="rId8" Type="http://schemas.openxmlformats.org/officeDocument/2006/relationships/image" Target="../media/image4.png"/></Relationships>
</file>

<file path=ppt/slides/_rels/slide18.xml.rels><?xml version="1.0" encoding="UTF-8" standalone="yes"?><Relationships xmlns="http://schemas.openxmlformats.org/package/2006/relationships"><Relationship Id="rId11" Type="http://schemas.openxmlformats.org/officeDocument/2006/relationships/image" Target="../media/image49.png"/><Relationship Id="rId10" Type="http://schemas.openxmlformats.org/officeDocument/2006/relationships/image" Target="../media/image28.png"/><Relationship Id="rId13" Type="http://schemas.openxmlformats.org/officeDocument/2006/relationships/image" Target="../media/image68.png"/><Relationship Id="rId12" Type="http://schemas.openxmlformats.org/officeDocument/2006/relationships/image" Target="../media/image54.png"/><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65.png"/><Relationship Id="rId14" Type="http://schemas.openxmlformats.org/officeDocument/2006/relationships/image" Target="../media/image59.pn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34.png"/><Relationship Id="rId8"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1B5"/>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749318" y="-5697615"/>
            <a:ext cx="7645363" cy="8113971"/>
            <a:chOff x="0" y="-28575"/>
            <a:chExt cx="819462" cy="869690"/>
          </a:xfrm>
        </p:grpSpPr>
        <p:sp>
          <p:nvSpPr>
            <p:cNvPr id="107" name="Google Shape;107;p11"/>
            <p:cNvSpPr/>
            <p:nvPr/>
          </p:nvSpPr>
          <p:spPr>
            <a:xfrm>
              <a:off x="0" y="0"/>
              <a:ext cx="819462" cy="841115"/>
            </a:xfrm>
            <a:custGeom>
              <a:rect b="b" l="l" r="r" t="t"/>
              <a:pathLst>
                <a:path extrusionOk="0" h="841115" w="819462">
                  <a:moveTo>
                    <a:pt x="125967" y="0"/>
                  </a:moveTo>
                  <a:lnTo>
                    <a:pt x="693495" y="0"/>
                  </a:lnTo>
                  <a:cubicBezTo>
                    <a:pt x="763065" y="0"/>
                    <a:pt x="819462" y="56398"/>
                    <a:pt x="819462" y="125967"/>
                  </a:cubicBezTo>
                  <a:lnTo>
                    <a:pt x="819462" y="715147"/>
                  </a:lnTo>
                  <a:cubicBezTo>
                    <a:pt x="819462" y="784717"/>
                    <a:pt x="763065" y="841115"/>
                    <a:pt x="693495" y="841115"/>
                  </a:cubicBezTo>
                  <a:lnTo>
                    <a:pt x="125967" y="841115"/>
                  </a:lnTo>
                  <a:cubicBezTo>
                    <a:pt x="56398" y="841115"/>
                    <a:pt x="0" y="784717"/>
                    <a:pt x="0" y="715147"/>
                  </a:cubicBezTo>
                  <a:lnTo>
                    <a:pt x="0" y="125967"/>
                  </a:lnTo>
                  <a:cubicBezTo>
                    <a:pt x="0" y="56398"/>
                    <a:pt x="56398" y="0"/>
                    <a:pt x="125967"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8" name="Google Shape;108;p11"/>
            <p:cNvSpPr txBox="1"/>
            <p:nvPr/>
          </p:nvSpPr>
          <p:spPr>
            <a:xfrm>
              <a:off x="0" y="-28575"/>
              <a:ext cx="819462" cy="8696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109" name="Google Shape;109;p11"/>
          <p:cNvPicPr preferRelativeResize="0"/>
          <p:nvPr/>
        </p:nvPicPr>
        <p:blipFill>
          <a:blip r:embed="rId3">
            <a:alphaModFix/>
          </a:blip>
          <a:stretch>
            <a:fillRect/>
          </a:stretch>
        </p:blipFill>
        <p:spPr>
          <a:xfrm>
            <a:off x="591451" y="1350484"/>
            <a:ext cx="2268175" cy="6302904"/>
          </a:xfrm>
          <a:prstGeom prst="rect">
            <a:avLst/>
          </a:prstGeom>
          <a:noFill/>
          <a:ln>
            <a:noFill/>
          </a:ln>
        </p:spPr>
      </p:pic>
      <p:pic>
        <p:nvPicPr>
          <p:cNvPr id="110" name="Google Shape;110;p11"/>
          <p:cNvPicPr preferRelativeResize="0"/>
          <p:nvPr/>
        </p:nvPicPr>
        <p:blipFill>
          <a:blip r:embed="rId4">
            <a:alphaModFix/>
          </a:blip>
          <a:stretch>
            <a:fillRect/>
          </a:stretch>
        </p:blipFill>
        <p:spPr>
          <a:xfrm>
            <a:off x="5888075" y="1350472"/>
            <a:ext cx="2476150" cy="8313380"/>
          </a:xfrm>
          <a:prstGeom prst="rect">
            <a:avLst/>
          </a:prstGeom>
          <a:noFill/>
          <a:ln>
            <a:noFill/>
          </a:ln>
        </p:spPr>
      </p:pic>
      <p:pic>
        <p:nvPicPr>
          <p:cNvPr id="111" name="Google Shape;111;p11"/>
          <p:cNvPicPr preferRelativeResize="0"/>
          <p:nvPr/>
        </p:nvPicPr>
        <p:blipFill>
          <a:blip r:embed="rId5">
            <a:alphaModFix/>
          </a:blip>
          <a:stretch>
            <a:fillRect/>
          </a:stretch>
        </p:blipFill>
        <p:spPr>
          <a:xfrm>
            <a:off x="3083475" y="1944430"/>
            <a:ext cx="2476149" cy="3509920"/>
          </a:xfrm>
          <a:prstGeom prst="rect">
            <a:avLst/>
          </a:prstGeom>
          <a:noFill/>
          <a:ln>
            <a:noFill/>
          </a:ln>
        </p:spPr>
      </p:pic>
      <p:sp>
        <p:nvSpPr>
          <p:cNvPr id="112" name="Google Shape;112;p11"/>
          <p:cNvSpPr txBox="1"/>
          <p:nvPr/>
        </p:nvSpPr>
        <p:spPr>
          <a:xfrm>
            <a:off x="1331075" y="346077"/>
            <a:ext cx="6481800" cy="9234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 sz="6000" u="none" cap="none" strike="noStrike">
                <a:solidFill>
                  <a:srgbClr val="57966F"/>
                </a:solidFill>
                <a:latin typeface="Paytone One"/>
                <a:ea typeface="Paytone One"/>
                <a:cs typeface="Paytone One"/>
                <a:sym typeface="Paytone One"/>
              </a:rPr>
              <a:t>Nursing Themed </a:t>
            </a:r>
            <a:endParaRPr sz="700"/>
          </a:p>
        </p:txBody>
      </p:sp>
      <p:sp>
        <p:nvSpPr>
          <p:cNvPr id="113" name="Google Shape;113;p11"/>
          <p:cNvSpPr txBox="1"/>
          <p:nvPr/>
        </p:nvSpPr>
        <p:spPr>
          <a:xfrm>
            <a:off x="2959200" y="1281450"/>
            <a:ext cx="3225600" cy="651000"/>
          </a:xfrm>
          <a:prstGeom prst="rect">
            <a:avLst/>
          </a:prstGeom>
          <a:noFill/>
          <a:ln>
            <a:noFill/>
          </a:ln>
        </p:spPr>
        <p:txBody>
          <a:bodyPr anchorCtr="0" anchor="t" bIns="0" lIns="0" spcFirstLastPara="1" rIns="0" wrap="square" tIns="0">
            <a:spAutoFit/>
          </a:bodyPr>
          <a:lstStyle/>
          <a:p>
            <a:pPr indent="0" lvl="0" marL="0" marR="0" rtl="0" algn="ctr">
              <a:lnSpc>
                <a:spcPct val="93995"/>
              </a:lnSpc>
              <a:spcBef>
                <a:spcPts val="0"/>
              </a:spcBef>
              <a:spcAft>
                <a:spcPts val="0"/>
              </a:spcAft>
              <a:buNone/>
            </a:pPr>
            <a:r>
              <a:rPr i="0" lang="en" sz="4500" u="none" cap="none" strike="noStrike">
                <a:solidFill>
                  <a:srgbClr val="4F4A50"/>
                </a:solidFill>
                <a:latin typeface="Charm"/>
                <a:ea typeface="Charm"/>
                <a:cs typeface="Charm"/>
                <a:sym typeface="Charm"/>
              </a:rPr>
              <a:t>Infographics</a:t>
            </a:r>
            <a:endParaRPr sz="700">
              <a:latin typeface="Charm"/>
              <a:ea typeface="Charm"/>
              <a:cs typeface="Charm"/>
              <a:sym typeface="Char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395" name="Shape 395"/>
        <p:cNvGrpSpPr/>
        <p:nvPr/>
      </p:nvGrpSpPr>
      <p:grpSpPr>
        <a:xfrm>
          <a:off x="0" y="0"/>
          <a:ext cx="0" cy="0"/>
          <a:chOff x="0" y="0"/>
          <a:chExt cx="0" cy="0"/>
        </a:xfrm>
      </p:grpSpPr>
      <p:cxnSp>
        <p:nvCxnSpPr>
          <p:cNvPr id="396" name="Google Shape;396;p20"/>
          <p:cNvCxnSpPr/>
          <p:nvPr/>
        </p:nvCxnSpPr>
        <p:spPr>
          <a:xfrm>
            <a:off x="1387936" y="962653"/>
            <a:ext cx="0" cy="3320738"/>
          </a:xfrm>
          <a:prstGeom prst="straightConnector1">
            <a:avLst/>
          </a:prstGeom>
          <a:noFill/>
          <a:ln cap="flat" cmpd="sng" w="9525">
            <a:solidFill>
              <a:srgbClr val="000000"/>
            </a:solidFill>
            <a:prstDash val="solid"/>
            <a:round/>
            <a:headEnd len="sm" w="sm" type="none"/>
            <a:tailEnd len="sm" w="sm" type="none"/>
          </a:ln>
        </p:spPr>
      </p:cxnSp>
      <p:cxnSp>
        <p:nvCxnSpPr>
          <p:cNvPr id="397" name="Google Shape;397;p20"/>
          <p:cNvCxnSpPr/>
          <p:nvPr/>
        </p:nvCxnSpPr>
        <p:spPr>
          <a:xfrm>
            <a:off x="3513821" y="962653"/>
            <a:ext cx="0" cy="3320738"/>
          </a:xfrm>
          <a:prstGeom prst="straightConnector1">
            <a:avLst/>
          </a:prstGeom>
          <a:noFill/>
          <a:ln cap="flat" cmpd="sng" w="9525">
            <a:solidFill>
              <a:srgbClr val="000000"/>
            </a:solidFill>
            <a:prstDash val="solid"/>
            <a:round/>
            <a:headEnd len="sm" w="sm" type="none"/>
            <a:tailEnd len="sm" w="sm" type="none"/>
          </a:ln>
        </p:spPr>
      </p:cxnSp>
      <p:cxnSp>
        <p:nvCxnSpPr>
          <p:cNvPr id="398" name="Google Shape;398;p20"/>
          <p:cNvCxnSpPr/>
          <p:nvPr/>
        </p:nvCxnSpPr>
        <p:spPr>
          <a:xfrm>
            <a:off x="5630180" y="962653"/>
            <a:ext cx="0" cy="3320738"/>
          </a:xfrm>
          <a:prstGeom prst="straightConnector1">
            <a:avLst/>
          </a:prstGeom>
          <a:noFill/>
          <a:ln cap="flat" cmpd="sng" w="9525">
            <a:solidFill>
              <a:srgbClr val="000000"/>
            </a:solidFill>
            <a:prstDash val="solid"/>
            <a:round/>
            <a:headEnd len="sm" w="sm" type="none"/>
            <a:tailEnd len="sm" w="sm" type="none"/>
          </a:ln>
        </p:spPr>
      </p:cxnSp>
      <p:cxnSp>
        <p:nvCxnSpPr>
          <p:cNvPr id="399" name="Google Shape;399;p20"/>
          <p:cNvCxnSpPr/>
          <p:nvPr/>
        </p:nvCxnSpPr>
        <p:spPr>
          <a:xfrm>
            <a:off x="7751302" y="962653"/>
            <a:ext cx="0" cy="3320738"/>
          </a:xfrm>
          <a:prstGeom prst="straightConnector1">
            <a:avLst/>
          </a:prstGeom>
          <a:noFill/>
          <a:ln cap="flat" cmpd="sng" w="9525">
            <a:solidFill>
              <a:srgbClr val="000000"/>
            </a:solidFill>
            <a:prstDash val="solid"/>
            <a:round/>
            <a:headEnd len="sm" w="sm" type="none"/>
            <a:tailEnd len="sm" w="sm" type="none"/>
          </a:ln>
        </p:spPr>
      </p:cxnSp>
      <p:grpSp>
        <p:nvGrpSpPr>
          <p:cNvPr id="400" name="Google Shape;400;p20"/>
          <p:cNvGrpSpPr/>
          <p:nvPr/>
        </p:nvGrpSpPr>
        <p:grpSpPr>
          <a:xfrm>
            <a:off x="558762" y="1305578"/>
            <a:ext cx="1663111" cy="1175684"/>
            <a:chOff x="0" y="-28575"/>
            <a:chExt cx="876042" cy="619290"/>
          </a:xfrm>
        </p:grpSpPr>
        <p:sp>
          <p:nvSpPr>
            <p:cNvPr id="401" name="Google Shape;401;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2" name="Google Shape;402;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3" name="Google Shape;403;p20"/>
          <p:cNvGrpSpPr/>
          <p:nvPr/>
        </p:nvGrpSpPr>
        <p:grpSpPr>
          <a:xfrm>
            <a:off x="558762" y="2517502"/>
            <a:ext cx="1663111" cy="1175684"/>
            <a:chOff x="0" y="-28575"/>
            <a:chExt cx="876042" cy="619290"/>
          </a:xfrm>
        </p:grpSpPr>
        <p:sp>
          <p:nvSpPr>
            <p:cNvPr id="404" name="Google Shape;404;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5" name="Google Shape;405;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6" name="Google Shape;406;p20"/>
          <p:cNvGrpSpPr/>
          <p:nvPr/>
        </p:nvGrpSpPr>
        <p:grpSpPr>
          <a:xfrm>
            <a:off x="635329" y="-240638"/>
            <a:ext cx="1509977" cy="1509978"/>
            <a:chOff x="0" y="0"/>
            <a:chExt cx="812800" cy="812800"/>
          </a:xfrm>
        </p:grpSpPr>
        <p:sp>
          <p:nvSpPr>
            <p:cNvPr id="407" name="Google Shape;40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8" name="Google Shape;408;p20"/>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9" name="Google Shape;409;p20"/>
          <p:cNvGrpSpPr/>
          <p:nvPr/>
        </p:nvGrpSpPr>
        <p:grpSpPr>
          <a:xfrm>
            <a:off x="558762" y="3731449"/>
            <a:ext cx="1663111" cy="1175684"/>
            <a:chOff x="0" y="-28575"/>
            <a:chExt cx="876042" cy="619290"/>
          </a:xfrm>
        </p:grpSpPr>
        <p:sp>
          <p:nvSpPr>
            <p:cNvPr id="410" name="Google Shape;410;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1" name="Google Shape;411;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2" name="Google Shape;412;p20"/>
          <p:cNvGrpSpPr/>
          <p:nvPr/>
        </p:nvGrpSpPr>
        <p:grpSpPr>
          <a:xfrm>
            <a:off x="2679884" y="1305578"/>
            <a:ext cx="1663111" cy="1175684"/>
            <a:chOff x="0" y="-28575"/>
            <a:chExt cx="876042" cy="619290"/>
          </a:xfrm>
        </p:grpSpPr>
        <p:sp>
          <p:nvSpPr>
            <p:cNvPr id="413" name="Google Shape;413;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4" name="Google Shape;414;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5" name="Google Shape;415;p20"/>
          <p:cNvGrpSpPr/>
          <p:nvPr/>
        </p:nvGrpSpPr>
        <p:grpSpPr>
          <a:xfrm>
            <a:off x="2679884" y="2517502"/>
            <a:ext cx="1663111" cy="1175684"/>
            <a:chOff x="0" y="-28575"/>
            <a:chExt cx="876042" cy="619290"/>
          </a:xfrm>
        </p:grpSpPr>
        <p:sp>
          <p:nvSpPr>
            <p:cNvPr id="416" name="Google Shape;416;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7" name="Google Shape;417;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8" name="Google Shape;418;p20"/>
          <p:cNvGrpSpPr/>
          <p:nvPr/>
        </p:nvGrpSpPr>
        <p:grpSpPr>
          <a:xfrm>
            <a:off x="2756451" y="-240638"/>
            <a:ext cx="1509977" cy="1509978"/>
            <a:chOff x="0" y="0"/>
            <a:chExt cx="812800" cy="812800"/>
          </a:xfrm>
        </p:grpSpPr>
        <p:sp>
          <p:nvSpPr>
            <p:cNvPr id="419" name="Google Shape;41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0" name="Google Shape;420;p20"/>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1" name="Google Shape;421;p20"/>
          <p:cNvGrpSpPr/>
          <p:nvPr/>
        </p:nvGrpSpPr>
        <p:grpSpPr>
          <a:xfrm>
            <a:off x="2679884" y="3731449"/>
            <a:ext cx="1663111" cy="1175684"/>
            <a:chOff x="0" y="-28575"/>
            <a:chExt cx="876042" cy="619290"/>
          </a:xfrm>
        </p:grpSpPr>
        <p:sp>
          <p:nvSpPr>
            <p:cNvPr id="422" name="Google Shape;422;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3" name="Google Shape;423;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4" name="Google Shape;424;p20"/>
          <p:cNvGrpSpPr/>
          <p:nvPr/>
        </p:nvGrpSpPr>
        <p:grpSpPr>
          <a:xfrm>
            <a:off x="4801006" y="1305578"/>
            <a:ext cx="1663111" cy="1175684"/>
            <a:chOff x="0" y="-28575"/>
            <a:chExt cx="876042" cy="619290"/>
          </a:xfrm>
        </p:grpSpPr>
        <p:sp>
          <p:nvSpPr>
            <p:cNvPr id="425" name="Google Shape;425;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6" name="Google Shape;426;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27" name="Google Shape;427;p20"/>
          <p:cNvGrpSpPr/>
          <p:nvPr/>
        </p:nvGrpSpPr>
        <p:grpSpPr>
          <a:xfrm>
            <a:off x="4801006" y="2517502"/>
            <a:ext cx="1663111" cy="1175684"/>
            <a:chOff x="0" y="-28575"/>
            <a:chExt cx="876042" cy="619290"/>
          </a:xfrm>
        </p:grpSpPr>
        <p:sp>
          <p:nvSpPr>
            <p:cNvPr id="428" name="Google Shape;428;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9" name="Google Shape;429;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0" name="Google Shape;430;p20"/>
          <p:cNvGrpSpPr/>
          <p:nvPr/>
        </p:nvGrpSpPr>
        <p:grpSpPr>
          <a:xfrm>
            <a:off x="4877572" y="-240638"/>
            <a:ext cx="1509978" cy="1509978"/>
            <a:chOff x="0" y="0"/>
            <a:chExt cx="812800" cy="812800"/>
          </a:xfrm>
        </p:grpSpPr>
        <p:sp>
          <p:nvSpPr>
            <p:cNvPr id="431" name="Google Shape;431;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2" name="Google Shape;432;p20"/>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3" name="Google Shape;433;p20"/>
          <p:cNvGrpSpPr/>
          <p:nvPr/>
        </p:nvGrpSpPr>
        <p:grpSpPr>
          <a:xfrm>
            <a:off x="4801006" y="3731449"/>
            <a:ext cx="1663111" cy="1175684"/>
            <a:chOff x="0" y="-28575"/>
            <a:chExt cx="876042" cy="619290"/>
          </a:xfrm>
        </p:grpSpPr>
        <p:sp>
          <p:nvSpPr>
            <p:cNvPr id="434" name="Google Shape;434;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5" name="Google Shape;435;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6" name="Google Shape;436;p20"/>
          <p:cNvGrpSpPr/>
          <p:nvPr/>
        </p:nvGrpSpPr>
        <p:grpSpPr>
          <a:xfrm>
            <a:off x="6922127" y="1305578"/>
            <a:ext cx="1663111" cy="1175684"/>
            <a:chOff x="0" y="-28575"/>
            <a:chExt cx="876042" cy="619290"/>
          </a:xfrm>
        </p:grpSpPr>
        <p:sp>
          <p:nvSpPr>
            <p:cNvPr id="437" name="Google Shape;437;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8" name="Google Shape;438;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9" name="Google Shape;439;p20"/>
          <p:cNvGrpSpPr/>
          <p:nvPr/>
        </p:nvGrpSpPr>
        <p:grpSpPr>
          <a:xfrm>
            <a:off x="6922127" y="2517502"/>
            <a:ext cx="1663111" cy="1175684"/>
            <a:chOff x="0" y="-28575"/>
            <a:chExt cx="876042" cy="619290"/>
          </a:xfrm>
        </p:grpSpPr>
        <p:sp>
          <p:nvSpPr>
            <p:cNvPr id="440" name="Google Shape;440;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1" name="Google Shape;441;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2" name="Google Shape;442;p20"/>
          <p:cNvGrpSpPr/>
          <p:nvPr/>
        </p:nvGrpSpPr>
        <p:grpSpPr>
          <a:xfrm>
            <a:off x="6998695" y="-240638"/>
            <a:ext cx="1509977" cy="1509978"/>
            <a:chOff x="0" y="0"/>
            <a:chExt cx="812800" cy="812800"/>
          </a:xfrm>
        </p:grpSpPr>
        <p:sp>
          <p:nvSpPr>
            <p:cNvPr id="443" name="Google Shape;44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4" name="Google Shape;444;p20"/>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5" name="Google Shape;445;p20"/>
          <p:cNvGrpSpPr/>
          <p:nvPr/>
        </p:nvGrpSpPr>
        <p:grpSpPr>
          <a:xfrm>
            <a:off x="6922127" y="3731449"/>
            <a:ext cx="1663111" cy="1175684"/>
            <a:chOff x="0" y="-28575"/>
            <a:chExt cx="876042" cy="619290"/>
          </a:xfrm>
        </p:grpSpPr>
        <p:sp>
          <p:nvSpPr>
            <p:cNvPr id="446" name="Google Shape;446;p20"/>
            <p:cNvSpPr/>
            <p:nvPr/>
          </p:nvSpPr>
          <p:spPr>
            <a:xfrm>
              <a:off x="0" y="0"/>
              <a:ext cx="876042" cy="590715"/>
            </a:xfrm>
            <a:custGeom>
              <a:rect b="b" l="l" r="r" t="t"/>
              <a:pathLst>
                <a:path extrusionOk="0" h="590715" w="876042">
                  <a:moveTo>
                    <a:pt x="128015" y="0"/>
                  </a:moveTo>
                  <a:lnTo>
                    <a:pt x="748027" y="0"/>
                  </a:lnTo>
                  <a:cubicBezTo>
                    <a:pt x="818728" y="0"/>
                    <a:pt x="876042" y="57314"/>
                    <a:pt x="876042" y="128015"/>
                  </a:cubicBezTo>
                  <a:lnTo>
                    <a:pt x="876042" y="462701"/>
                  </a:lnTo>
                  <a:cubicBezTo>
                    <a:pt x="876042" y="496652"/>
                    <a:pt x="862555" y="529213"/>
                    <a:pt x="838547" y="553221"/>
                  </a:cubicBezTo>
                  <a:cubicBezTo>
                    <a:pt x="814540" y="577228"/>
                    <a:pt x="781979" y="590715"/>
                    <a:pt x="748027" y="590715"/>
                  </a:cubicBezTo>
                  <a:lnTo>
                    <a:pt x="128015" y="590715"/>
                  </a:lnTo>
                  <a:cubicBezTo>
                    <a:pt x="57314" y="590715"/>
                    <a:pt x="0" y="533401"/>
                    <a:pt x="0" y="462701"/>
                  </a:cubicBezTo>
                  <a:lnTo>
                    <a:pt x="0" y="128015"/>
                  </a:lnTo>
                  <a:cubicBezTo>
                    <a:pt x="0" y="94063"/>
                    <a:pt x="13487" y="61502"/>
                    <a:pt x="37495" y="37495"/>
                  </a:cubicBezTo>
                  <a:cubicBezTo>
                    <a:pt x="61502" y="13487"/>
                    <a:pt x="94063" y="0"/>
                    <a:pt x="128015"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7" name="Google Shape;447;p20"/>
            <p:cNvSpPr txBox="1"/>
            <p:nvPr/>
          </p:nvSpPr>
          <p:spPr>
            <a:xfrm>
              <a:off x="0" y="-28575"/>
              <a:ext cx="876042" cy="61929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8" name="Google Shape;448;p20"/>
          <p:cNvSpPr/>
          <p:nvPr/>
        </p:nvSpPr>
        <p:spPr>
          <a:xfrm>
            <a:off x="2966977" y="194852"/>
            <a:ext cx="1112737" cy="738453"/>
          </a:xfrm>
          <a:custGeom>
            <a:rect b="b" l="l" r="r" t="t"/>
            <a:pathLst>
              <a:path extrusionOk="0" h="1476905" w="2225473">
                <a:moveTo>
                  <a:pt x="0" y="0"/>
                </a:moveTo>
                <a:lnTo>
                  <a:pt x="2225473" y="0"/>
                </a:lnTo>
                <a:lnTo>
                  <a:pt x="2225473" y="1476905"/>
                </a:lnTo>
                <a:lnTo>
                  <a:pt x="0" y="1476905"/>
                </a:lnTo>
                <a:lnTo>
                  <a:pt x="0" y="0"/>
                </a:lnTo>
                <a:close/>
              </a:path>
            </a:pathLst>
          </a:custGeom>
          <a:blipFill rotWithShape="1">
            <a:blip r:embed="rId3">
              <a:alphaModFix/>
            </a:blip>
            <a:stretch>
              <a:fillRect b="0" l="0" r="0" t="0"/>
            </a:stretch>
          </a:blipFill>
          <a:ln>
            <a:noFill/>
          </a:ln>
        </p:spPr>
      </p:sp>
      <p:sp>
        <p:nvSpPr>
          <p:cNvPr id="449" name="Google Shape;449;p20"/>
          <p:cNvSpPr/>
          <p:nvPr/>
        </p:nvSpPr>
        <p:spPr>
          <a:xfrm>
            <a:off x="5101787" y="85870"/>
            <a:ext cx="1061549" cy="856959"/>
          </a:xfrm>
          <a:custGeom>
            <a:rect b="b" l="l" r="r" t="t"/>
            <a:pathLst>
              <a:path extrusionOk="0" h="1713919" w="2123098">
                <a:moveTo>
                  <a:pt x="0" y="0"/>
                </a:moveTo>
                <a:lnTo>
                  <a:pt x="2123098" y="0"/>
                </a:lnTo>
                <a:lnTo>
                  <a:pt x="2123098" y="1713920"/>
                </a:lnTo>
                <a:lnTo>
                  <a:pt x="0" y="1713920"/>
                </a:lnTo>
                <a:lnTo>
                  <a:pt x="0" y="0"/>
                </a:lnTo>
                <a:close/>
              </a:path>
            </a:pathLst>
          </a:custGeom>
          <a:blipFill rotWithShape="1">
            <a:blip r:embed="rId4">
              <a:alphaModFix/>
            </a:blip>
            <a:stretch>
              <a:fillRect b="0" l="0" r="0" t="0"/>
            </a:stretch>
          </a:blipFill>
          <a:ln>
            <a:noFill/>
          </a:ln>
        </p:spPr>
      </p:sp>
      <p:sp>
        <p:nvSpPr>
          <p:cNvPr id="450" name="Google Shape;450;p20"/>
          <p:cNvSpPr/>
          <p:nvPr/>
        </p:nvSpPr>
        <p:spPr>
          <a:xfrm>
            <a:off x="7328906" y="75669"/>
            <a:ext cx="849554" cy="998407"/>
          </a:xfrm>
          <a:custGeom>
            <a:rect b="b" l="l" r="r" t="t"/>
            <a:pathLst>
              <a:path extrusionOk="0" h="1996814" w="1699107">
                <a:moveTo>
                  <a:pt x="0" y="0"/>
                </a:moveTo>
                <a:lnTo>
                  <a:pt x="1699108" y="0"/>
                </a:lnTo>
                <a:lnTo>
                  <a:pt x="1699108" y="1996814"/>
                </a:lnTo>
                <a:lnTo>
                  <a:pt x="0" y="1996814"/>
                </a:lnTo>
                <a:lnTo>
                  <a:pt x="0" y="0"/>
                </a:lnTo>
                <a:close/>
              </a:path>
            </a:pathLst>
          </a:custGeom>
          <a:blipFill rotWithShape="1">
            <a:blip r:embed="rId5">
              <a:alphaModFix/>
            </a:blip>
            <a:stretch>
              <a:fillRect b="0" l="0" r="0" t="0"/>
            </a:stretch>
          </a:blipFill>
          <a:ln>
            <a:noFill/>
          </a:ln>
        </p:spPr>
      </p:sp>
      <p:sp>
        <p:nvSpPr>
          <p:cNvPr id="451" name="Google Shape;451;p20"/>
          <p:cNvSpPr/>
          <p:nvPr/>
        </p:nvSpPr>
        <p:spPr>
          <a:xfrm>
            <a:off x="903879" y="73922"/>
            <a:ext cx="972877" cy="1000154"/>
          </a:xfrm>
          <a:custGeom>
            <a:rect b="b" l="l" r="r" t="t"/>
            <a:pathLst>
              <a:path extrusionOk="0" h="2000308" w="1945755">
                <a:moveTo>
                  <a:pt x="0" y="0"/>
                </a:moveTo>
                <a:lnTo>
                  <a:pt x="1945754" y="0"/>
                </a:lnTo>
                <a:lnTo>
                  <a:pt x="1945754" y="2000308"/>
                </a:lnTo>
                <a:lnTo>
                  <a:pt x="0" y="2000308"/>
                </a:lnTo>
                <a:lnTo>
                  <a:pt x="0" y="0"/>
                </a:lnTo>
                <a:close/>
              </a:path>
            </a:pathLst>
          </a:custGeom>
          <a:blipFill rotWithShape="1">
            <a:blip r:embed="rId6">
              <a:alphaModFix/>
            </a:blip>
            <a:stretch>
              <a:fillRect b="0" l="0" r="0" t="0"/>
            </a:stretch>
          </a:blipFill>
          <a:ln>
            <a:noFill/>
          </a:ln>
        </p:spPr>
      </p:sp>
      <p:sp>
        <p:nvSpPr>
          <p:cNvPr id="452" name="Google Shape;452;p20"/>
          <p:cNvSpPr txBox="1"/>
          <p:nvPr/>
        </p:nvSpPr>
        <p:spPr>
          <a:xfrm>
            <a:off x="683751" y="1600980"/>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01</a:t>
            </a:r>
            <a:endParaRPr sz="700">
              <a:latin typeface="Charm"/>
              <a:ea typeface="Charm"/>
              <a:cs typeface="Charm"/>
              <a:sym typeface="Charm"/>
            </a:endParaRPr>
          </a:p>
        </p:txBody>
      </p:sp>
      <p:sp>
        <p:nvSpPr>
          <p:cNvPr id="453" name="Google Shape;453;p20"/>
          <p:cNvSpPr txBox="1"/>
          <p:nvPr/>
        </p:nvSpPr>
        <p:spPr>
          <a:xfrm>
            <a:off x="752877" y="1981981"/>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54" name="Google Shape;454;p20"/>
          <p:cNvSpPr txBox="1"/>
          <p:nvPr/>
        </p:nvSpPr>
        <p:spPr>
          <a:xfrm>
            <a:off x="683751" y="2812904"/>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02</a:t>
            </a:r>
            <a:endParaRPr sz="700">
              <a:latin typeface="Charm"/>
              <a:ea typeface="Charm"/>
              <a:cs typeface="Charm"/>
              <a:sym typeface="Charm"/>
            </a:endParaRPr>
          </a:p>
        </p:txBody>
      </p:sp>
      <p:sp>
        <p:nvSpPr>
          <p:cNvPr id="455" name="Google Shape;455;p20"/>
          <p:cNvSpPr txBox="1"/>
          <p:nvPr/>
        </p:nvSpPr>
        <p:spPr>
          <a:xfrm>
            <a:off x="752877" y="3193905"/>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56" name="Google Shape;456;p20"/>
          <p:cNvSpPr txBox="1"/>
          <p:nvPr/>
        </p:nvSpPr>
        <p:spPr>
          <a:xfrm>
            <a:off x="683751" y="4026851"/>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03</a:t>
            </a:r>
            <a:endParaRPr sz="700">
              <a:latin typeface="Charm"/>
              <a:ea typeface="Charm"/>
              <a:cs typeface="Charm"/>
              <a:sym typeface="Charm"/>
            </a:endParaRPr>
          </a:p>
        </p:txBody>
      </p:sp>
      <p:sp>
        <p:nvSpPr>
          <p:cNvPr id="457" name="Google Shape;457;p20"/>
          <p:cNvSpPr txBox="1"/>
          <p:nvPr/>
        </p:nvSpPr>
        <p:spPr>
          <a:xfrm>
            <a:off x="752877" y="4407852"/>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58" name="Google Shape;458;p20"/>
          <p:cNvSpPr txBox="1"/>
          <p:nvPr/>
        </p:nvSpPr>
        <p:spPr>
          <a:xfrm>
            <a:off x="2804874" y="1600980"/>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01</a:t>
            </a:r>
            <a:endParaRPr sz="700">
              <a:latin typeface="Charm"/>
              <a:ea typeface="Charm"/>
              <a:cs typeface="Charm"/>
              <a:sym typeface="Charm"/>
            </a:endParaRPr>
          </a:p>
        </p:txBody>
      </p:sp>
      <p:sp>
        <p:nvSpPr>
          <p:cNvPr id="459" name="Google Shape;459;p20"/>
          <p:cNvSpPr txBox="1"/>
          <p:nvPr/>
        </p:nvSpPr>
        <p:spPr>
          <a:xfrm>
            <a:off x="2873999" y="1981981"/>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60" name="Google Shape;460;p20"/>
          <p:cNvSpPr txBox="1"/>
          <p:nvPr/>
        </p:nvSpPr>
        <p:spPr>
          <a:xfrm>
            <a:off x="2804874" y="2812904"/>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02</a:t>
            </a:r>
            <a:endParaRPr sz="700">
              <a:latin typeface="Charm"/>
              <a:ea typeface="Charm"/>
              <a:cs typeface="Charm"/>
              <a:sym typeface="Charm"/>
            </a:endParaRPr>
          </a:p>
        </p:txBody>
      </p:sp>
      <p:sp>
        <p:nvSpPr>
          <p:cNvPr id="461" name="Google Shape;461;p20"/>
          <p:cNvSpPr txBox="1"/>
          <p:nvPr/>
        </p:nvSpPr>
        <p:spPr>
          <a:xfrm>
            <a:off x="2873999" y="3193905"/>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62" name="Google Shape;462;p20"/>
          <p:cNvSpPr txBox="1"/>
          <p:nvPr/>
        </p:nvSpPr>
        <p:spPr>
          <a:xfrm>
            <a:off x="2804874" y="4026851"/>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03</a:t>
            </a:r>
            <a:endParaRPr sz="700">
              <a:latin typeface="Charm"/>
              <a:ea typeface="Charm"/>
              <a:cs typeface="Charm"/>
              <a:sym typeface="Charm"/>
            </a:endParaRPr>
          </a:p>
        </p:txBody>
      </p:sp>
      <p:sp>
        <p:nvSpPr>
          <p:cNvPr id="463" name="Google Shape;463;p20"/>
          <p:cNvSpPr txBox="1"/>
          <p:nvPr/>
        </p:nvSpPr>
        <p:spPr>
          <a:xfrm>
            <a:off x="2873999" y="4407852"/>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64" name="Google Shape;464;p20"/>
          <p:cNvSpPr txBox="1"/>
          <p:nvPr/>
        </p:nvSpPr>
        <p:spPr>
          <a:xfrm>
            <a:off x="4925996" y="1600980"/>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01</a:t>
            </a:r>
            <a:endParaRPr sz="700">
              <a:latin typeface="Charm"/>
              <a:ea typeface="Charm"/>
              <a:cs typeface="Charm"/>
              <a:sym typeface="Charm"/>
            </a:endParaRPr>
          </a:p>
        </p:txBody>
      </p:sp>
      <p:sp>
        <p:nvSpPr>
          <p:cNvPr id="465" name="Google Shape;465;p20"/>
          <p:cNvSpPr txBox="1"/>
          <p:nvPr/>
        </p:nvSpPr>
        <p:spPr>
          <a:xfrm>
            <a:off x="4995121" y="1981981"/>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66" name="Google Shape;466;p20"/>
          <p:cNvSpPr txBox="1"/>
          <p:nvPr/>
        </p:nvSpPr>
        <p:spPr>
          <a:xfrm>
            <a:off x="4925996" y="2812904"/>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02</a:t>
            </a:r>
            <a:endParaRPr sz="700">
              <a:latin typeface="Charm"/>
              <a:ea typeface="Charm"/>
              <a:cs typeface="Charm"/>
              <a:sym typeface="Charm"/>
            </a:endParaRPr>
          </a:p>
        </p:txBody>
      </p:sp>
      <p:sp>
        <p:nvSpPr>
          <p:cNvPr id="467" name="Google Shape;467;p20"/>
          <p:cNvSpPr txBox="1"/>
          <p:nvPr/>
        </p:nvSpPr>
        <p:spPr>
          <a:xfrm>
            <a:off x="4995121" y="3193905"/>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68" name="Google Shape;468;p20"/>
          <p:cNvSpPr txBox="1"/>
          <p:nvPr/>
        </p:nvSpPr>
        <p:spPr>
          <a:xfrm>
            <a:off x="4925996" y="4026851"/>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03</a:t>
            </a:r>
            <a:endParaRPr sz="700">
              <a:latin typeface="Charm"/>
              <a:ea typeface="Charm"/>
              <a:cs typeface="Charm"/>
              <a:sym typeface="Charm"/>
            </a:endParaRPr>
          </a:p>
        </p:txBody>
      </p:sp>
      <p:sp>
        <p:nvSpPr>
          <p:cNvPr id="469" name="Google Shape;469;p20"/>
          <p:cNvSpPr txBox="1"/>
          <p:nvPr/>
        </p:nvSpPr>
        <p:spPr>
          <a:xfrm>
            <a:off x="4995121" y="4407852"/>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70" name="Google Shape;470;p20"/>
          <p:cNvSpPr txBox="1"/>
          <p:nvPr/>
        </p:nvSpPr>
        <p:spPr>
          <a:xfrm>
            <a:off x="7047118" y="1600980"/>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01</a:t>
            </a:r>
            <a:endParaRPr sz="700">
              <a:latin typeface="Charm"/>
              <a:ea typeface="Charm"/>
              <a:cs typeface="Charm"/>
              <a:sym typeface="Charm"/>
            </a:endParaRPr>
          </a:p>
        </p:txBody>
      </p:sp>
      <p:sp>
        <p:nvSpPr>
          <p:cNvPr id="471" name="Google Shape;471;p20"/>
          <p:cNvSpPr txBox="1"/>
          <p:nvPr/>
        </p:nvSpPr>
        <p:spPr>
          <a:xfrm>
            <a:off x="7116243" y="1981981"/>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72" name="Google Shape;472;p20"/>
          <p:cNvSpPr txBox="1"/>
          <p:nvPr/>
        </p:nvSpPr>
        <p:spPr>
          <a:xfrm>
            <a:off x="7047118" y="2812904"/>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02</a:t>
            </a:r>
            <a:endParaRPr sz="700">
              <a:latin typeface="Charm"/>
              <a:ea typeface="Charm"/>
              <a:cs typeface="Charm"/>
              <a:sym typeface="Charm"/>
            </a:endParaRPr>
          </a:p>
        </p:txBody>
      </p:sp>
      <p:sp>
        <p:nvSpPr>
          <p:cNvPr id="473" name="Google Shape;473;p20"/>
          <p:cNvSpPr txBox="1"/>
          <p:nvPr/>
        </p:nvSpPr>
        <p:spPr>
          <a:xfrm>
            <a:off x="7116243" y="3193905"/>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474" name="Google Shape;474;p20"/>
          <p:cNvSpPr txBox="1"/>
          <p:nvPr/>
        </p:nvSpPr>
        <p:spPr>
          <a:xfrm>
            <a:off x="7047118" y="4026851"/>
            <a:ext cx="14130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03</a:t>
            </a:r>
            <a:endParaRPr sz="700">
              <a:latin typeface="Charm"/>
              <a:ea typeface="Charm"/>
              <a:cs typeface="Charm"/>
              <a:sym typeface="Charm"/>
            </a:endParaRPr>
          </a:p>
        </p:txBody>
      </p:sp>
      <p:sp>
        <p:nvSpPr>
          <p:cNvPr id="475" name="Google Shape;475;p20"/>
          <p:cNvSpPr txBox="1"/>
          <p:nvPr/>
        </p:nvSpPr>
        <p:spPr>
          <a:xfrm>
            <a:off x="7116243" y="4407852"/>
            <a:ext cx="1275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479" name="Shape 479"/>
        <p:cNvGrpSpPr/>
        <p:nvPr/>
      </p:nvGrpSpPr>
      <p:grpSpPr>
        <a:xfrm>
          <a:off x="0" y="0"/>
          <a:ext cx="0" cy="0"/>
          <a:chOff x="0" y="0"/>
          <a:chExt cx="0" cy="0"/>
        </a:xfrm>
      </p:grpSpPr>
      <p:grpSp>
        <p:nvGrpSpPr>
          <p:cNvPr id="480" name="Google Shape;480;p21"/>
          <p:cNvGrpSpPr/>
          <p:nvPr/>
        </p:nvGrpSpPr>
        <p:grpSpPr>
          <a:xfrm>
            <a:off x="3094705" y="1475785"/>
            <a:ext cx="2954590" cy="1776568"/>
            <a:chOff x="0" y="-28575"/>
            <a:chExt cx="316685" cy="190420"/>
          </a:xfrm>
        </p:grpSpPr>
        <p:sp>
          <p:nvSpPr>
            <p:cNvPr id="481" name="Google Shape;481;p21"/>
            <p:cNvSpPr/>
            <p:nvPr/>
          </p:nvSpPr>
          <p:spPr>
            <a:xfrm>
              <a:off x="0" y="0"/>
              <a:ext cx="316685" cy="161845"/>
            </a:xfrm>
            <a:custGeom>
              <a:rect b="b" l="l" r="r" t="t"/>
              <a:pathLst>
                <a:path extrusionOk="0" h="161845" w="316685">
                  <a:moveTo>
                    <a:pt x="72058" y="0"/>
                  </a:moveTo>
                  <a:lnTo>
                    <a:pt x="244627" y="0"/>
                  </a:lnTo>
                  <a:cubicBezTo>
                    <a:pt x="284424" y="0"/>
                    <a:pt x="316685" y="32262"/>
                    <a:pt x="316685" y="72058"/>
                  </a:cubicBezTo>
                  <a:lnTo>
                    <a:pt x="316685" y="89787"/>
                  </a:lnTo>
                  <a:cubicBezTo>
                    <a:pt x="316685" y="129583"/>
                    <a:pt x="284424" y="161845"/>
                    <a:pt x="244627" y="161845"/>
                  </a:cubicBezTo>
                  <a:lnTo>
                    <a:pt x="72058" y="161845"/>
                  </a:lnTo>
                  <a:cubicBezTo>
                    <a:pt x="32262" y="161845"/>
                    <a:pt x="0" y="129583"/>
                    <a:pt x="0" y="89787"/>
                  </a:cubicBezTo>
                  <a:lnTo>
                    <a:pt x="0" y="72058"/>
                  </a:lnTo>
                  <a:cubicBezTo>
                    <a:pt x="0" y="32262"/>
                    <a:pt x="32262" y="0"/>
                    <a:pt x="72058"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2" name="Google Shape;482;p21"/>
            <p:cNvSpPr txBox="1"/>
            <p:nvPr/>
          </p:nvSpPr>
          <p:spPr>
            <a:xfrm>
              <a:off x="0" y="-28575"/>
              <a:ext cx="316685" cy="19042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3" name="Google Shape;483;p21"/>
          <p:cNvGrpSpPr/>
          <p:nvPr/>
        </p:nvGrpSpPr>
        <p:grpSpPr>
          <a:xfrm>
            <a:off x="3094705" y="3131635"/>
            <a:ext cx="2954590" cy="1776568"/>
            <a:chOff x="0" y="-28575"/>
            <a:chExt cx="316685" cy="190420"/>
          </a:xfrm>
        </p:grpSpPr>
        <p:sp>
          <p:nvSpPr>
            <p:cNvPr id="484" name="Google Shape;484;p21"/>
            <p:cNvSpPr/>
            <p:nvPr/>
          </p:nvSpPr>
          <p:spPr>
            <a:xfrm>
              <a:off x="0" y="0"/>
              <a:ext cx="316685" cy="161845"/>
            </a:xfrm>
            <a:custGeom>
              <a:rect b="b" l="l" r="r" t="t"/>
              <a:pathLst>
                <a:path extrusionOk="0" h="161845" w="316685">
                  <a:moveTo>
                    <a:pt x="72058" y="0"/>
                  </a:moveTo>
                  <a:lnTo>
                    <a:pt x="244627" y="0"/>
                  </a:lnTo>
                  <a:cubicBezTo>
                    <a:pt x="284424" y="0"/>
                    <a:pt x="316685" y="32262"/>
                    <a:pt x="316685" y="72058"/>
                  </a:cubicBezTo>
                  <a:lnTo>
                    <a:pt x="316685" y="89787"/>
                  </a:lnTo>
                  <a:cubicBezTo>
                    <a:pt x="316685" y="129583"/>
                    <a:pt x="284424" y="161845"/>
                    <a:pt x="244627" y="161845"/>
                  </a:cubicBezTo>
                  <a:lnTo>
                    <a:pt x="72058" y="161845"/>
                  </a:lnTo>
                  <a:cubicBezTo>
                    <a:pt x="32262" y="161845"/>
                    <a:pt x="0" y="129583"/>
                    <a:pt x="0" y="89787"/>
                  </a:cubicBezTo>
                  <a:lnTo>
                    <a:pt x="0" y="72058"/>
                  </a:lnTo>
                  <a:cubicBezTo>
                    <a:pt x="0" y="32262"/>
                    <a:pt x="32262" y="0"/>
                    <a:pt x="72058"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5" name="Google Shape;485;p21"/>
            <p:cNvSpPr txBox="1"/>
            <p:nvPr/>
          </p:nvSpPr>
          <p:spPr>
            <a:xfrm>
              <a:off x="0" y="-28575"/>
              <a:ext cx="316685" cy="190420"/>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486" name="Google Shape;486;p21"/>
          <p:cNvPicPr preferRelativeResize="0"/>
          <p:nvPr/>
        </p:nvPicPr>
        <p:blipFill rotWithShape="1">
          <a:blip r:embed="rId3">
            <a:alphaModFix/>
          </a:blip>
          <a:srcRect b="0" l="0" r="0" t="0"/>
          <a:stretch/>
        </p:blipFill>
        <p:spPr>
          <a:xfrm>
            <a:off x="3228474" y="1691242"/>
            <a:ext cx="2687054" cy="1612253"/>
          </a:xfrm>
          <a:prstGeom prst="rect">
            <a:avLst/>
          </a:prstGeom>
          <a:noFill/>
          <a:ln>
            <a:noFill/>
          </a:ln>
        </p:spPr>
      </p:pic>
      <p:pic>
        <p:nvPicPr>
          <p:cNvPr id="487" name="Google Shape;487;p21"/>
          <p:cNvPicPr preferRelativeResize="0"/>
          <p:nvPr/>
        </p:nvPicPr>
        <p:blipFill rotWithShape="1">
          <a:blip r:embed="rId4">
            <a:alphaModFix/>
          </a:blip>
          <a:srcRect b="0" l="0" r="0" t="0"/>
          <a:stretch/>
        </p:blipFill>
        <p:spPr>
          <a:xfrm>
            <a:off x="3228474" y="3347091"/>
            <a:ext cx="2687054" cy="1612253"/>
          </a:xfrm>
          <a:prstGeom prst="rect">
            <a:avLst/>
          </a:prstGeom>
          <a:noFill/>
          <a:ln>
            <a:noFill/>
          </a:ln>
        </p:spPr>
      </p:pic>
      <p:grpSp>
        <p:nvGrpSpPr>
          <p:cNvPr id="488" name="Google Shape;488;p21"/>
          <p:cNvGrpSpPr/>
          <p:nvPr/>
        </p:nvGrpSpPr>
        <p:grpSpPr>
          <a:xfrm>
            <a:off x="501260" y="1932973"/>
            <a:ext cx="455594" cy="455594"/>
            <a:chOff x="0" y="0"/>
            <a:chExt cx="812800" cy="812800"/>
          </a:xfrm>
        </p:grpSpPr>
        <p:sp>
          <p:nvSpPr>
            <p:cNvPr id="489" name="Google Shape;489;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0" name="Google Shape;490;p21"/>
            <p:cNvSpPr txBox="1"/>
            <p:nvPr/>
          </p:nvSpPr>
          <p:spPr>
            <a:xfrm>
              <a:off x="76200" y="47625"/>
              <a:ext cx="660400" cy="688975"/>
            </a:xfrm>
            <a:prstGeom prst="rect">
              <a:avLst/>
            </a:prstGeom>
            <a:noFill/>
            <a:ln>
              <a:noFill/>
            </a:ln>
          </p:spPr>
          <p:txBody>
            <a:bodyPr anchorCtr="0" anchor="ctr" bIns="19950" lIns="19950" spcFirstLastPara="1" rIns="19950" wrap="square" tIns="1995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1" name="Google Shape;491;p21"/>
          <p:cNvGrpSpPr/>
          <p:nvPr/>
        </p:nvGrpSpPr>
        <p:grpSpPr>
          <a:xfrm>
            <a:off x="501260" y="3619440"/>
            <a:ext cx="455594" cy="455594"/>
            <a:chOff x="0" y="0"/>
            <a:chExt cx="812800" cy="812800"/>
          </a:xfrm>
        </p:grpSpPr>
        <p:sp>
          <p:nvSpPr>
            <p:cNvPr id="492" name="Google Shape;49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3" name="Google Shape;493;p21"/>
            <p:cNvSpPr txBox="1"/>
            <p:nvPr/>
          </p:nvSpPr>
          <p:spPr>
            <a:xfrm>
              <a:off x="76200" y="47625"/>
              <a:ext cx="660400" cy="688975"/>
            </a:xfrm>
            <a:prstGeom prst="rect">
              <a:avLst/>
            </a:prstGeom>
            <a:noFill/>
            <a:ln>
              <a:noFill/>
            </a:ln>
          </p:spPr>
          <p:txBody>
            <a:bodyPr anchorCtr="0" anchor="ctr" bIns="19950" lIns="19950" spcFirstLastPara="1" rIns="19950" wrap="square" tIns="1995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4" name="Google Shape;494;p21"/>
          <p:cNvGrpSpPr/>
          <p:nvPr/>
        </p:nvGrpSpPr>
        <p:grpSpPr>
          <a:xfrm>
            <a:off x="8187146" y="1932973"/>
            <a:ext cx="455594" cy="455594"/>
            <a:chOff x="0" y="0"/>
            <a:chExt cx="812800" cy="812800"/>
          </a:xfrm>
        </p:grpSpPr>
        <p:sp>
          <p:nvSpPr>
            <p:cNvPr id="495" name="Google Shape;49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6" name="Google Shape;496;p21"/>
            <p:cNvSpPr txBox="1"/>
            <p:nvPr/>
          </p:nvSpPr>
          <p:spPr>
            <a:xfrm>
              <a:off x="76200" y="47625"/>
              <a:ext cx="660400" cy="688975"/>
            </a:xfrm>
            <a:prstGeom prst="rect">
              <a:avLst/>
            </a:prstGeom>
            <a:noFill/>
            <a:ln>
              <a:noFill/>
            </a:ln>
          </p:spPr>
          <p:txBody>
            <a:bodyPr anchorCtr="0" anchor="ctr" bIns="19950" lIns="19950" spcFirstLastPara="1" rIns="19950" wrap="square" tIns="1995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7" name="Google Shape;497;p21"/>
          <p:cNvGrpSpPr/>
          <p:nvPr/>
        </p:nvGrpSpPr>
        <p:grpSpPr>
          <a:xfrm>
            <a:off x="8187146" y="3619440"/>
            <a:ext cx="455594" cy="455594"/>
            <a:chOff x="0" y="0"/>
            <a:chExt cx="812800" cy="812800"/>
          </a:xfrm>
        </p:grpSpPr>
        <p:sp>
          <p:nvSpPr>
            <p:cNvPr id="498" name="Google Shape;49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9" name="Google Shape;499;p21"/>
            <p:cNvSpPr txBox="1"/>
            <p:nvPr/>
          </p:nvSpPr>
          <p:spPr>
            <a:xfrm>
              <a:off x="76200" y="47625"/>
              <a:ext cx="660400" cy="688975"/>
            </a:xfrm>
            <a:prstGeom prst="rect">
              <a:avLst/>
            </a:prstGeom>
            <a:noFill/>
            <a:ln>
              <a:noFill/>
            </a:ln>
          </p:spPr>
          <p:txBody>
            <a:bodyPr anchorCtr="0" anchor="ctr" bIns="19950" lIns="19950" spcFirstLastPara="1" rIns="19950" wrap="square" tIns="1995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0" name="Google Shape;500;p21"/>
          <p:cNvSpPr/>
          <p:nvPr/>
        </p:nvSpPr>
        <p:spPr>
          <a:xfrm rot="-2700000">
            <a:off x="8644617" y="240"/>
            <a:ext cx="198258" cy="2057400"/>
          </a:xfrm>
          <a:custGeom>
            <a:rect b="b" l="l" r="r" t="t"/>
            <a:pathLst>
              <a:path extrusionOk="0" h="4114800" w="396517">
                <a:moveTo>
                  <a:pt x="0" y="0"/>
                </a:moveTo>
                <a:lnTo>
                  <a:pt x="396517" y="0"/>
                </a:lnTo>
                <a:lnTo>
                  <a:pt x="396517" y="4114800"/>
                </a:lnTo>
                <a:lnTo>
                  <a:pt x="0" y="4114800"/>
                </a:lnTo>
                <a:lnTo>
                  <a:pt x="0" y="0"/>
                </a:lnTo>
                <a:close/>
              </a:path>
            </a:pathLst>
          </a:custGeom>
          <a:blipFill rotWithShape="1">
            <a:blip r:embed="rId5">
              <a:alphaModFix/>
            </a:blip>
            <a:stretch>
              <a:fillRect b="0" l="0" r="0" t="0"/>
            </a:stretch>
          </a:blipFill>
          <a:ln>
            <a:noFill/>
          </a:ln>
        </p:spPr>
      </p:sp>
      <p:sp>
        <p:nvSpPr>
          <p:cNvPr id="501" name="Google Shape;501;p21"/>
          <p:cNvSpPr/>
          <p:nvPr/>
        </p:nvSpPr>
        <p:spPr>
          <a:xfrm rot="1046091">
            <a:off x="391743" y="837783"/>
            <a:ext cx="617245" cy="701414"/>
          </a:xfrm>
          <a:custGeom>
            <a:rect b="b" l="l" r="r" t="t"/>
            <a:pathLst>
              <a:path extrusionOk="0" h="1402828" w="1234489">
                <a:moveTo>
                  <a:pt x="0" y="0"/>
                </a:moveTo>
                <a:lnTo>
                  <a:pt x="1234489" y="0"/>
                </a:lnTo>
                <a:lnTo>
                  <a:pt x="1234489" y="1402828"/>
                </a:lnTo>
                <a:lnTo>
                  <a:pt x="0" y="1402828"/>
                </a:lnTo>
                <a:lnTo>
                  <a:pt x="0" y="0"/>
                </a:lnTo>
                <a:close/>
              </a:path>
            </a:pathLst>
          </a:custGeom>
          <a:blipFill rotWithShape="1">
            <a:blip r:embed="rId6">
              <a:alphaModFix/>
            </a:blip>
            <a:stretch>
              <a:fillRect b="0" l="0" r="0" t="0"/>
            </a:stretch>
          </a:blipFill>
          <a:ln>
            <a:noFill/>
          </a:ln>
        </p:spPr>
      </p:sp>
      <p:sp>
        <p:nvSpPr>
          <p:cNvPr id="502" name="Google Shape;502;p21"/>
          <p:cNvSpPr/>
          <p:nvPr/>
        </p:nvSpPr>
        <p:spPr>
          <a:xfrm rot="10542084">
            <a:off x="192638" y="98453"/>
            <a:ext cx="617245" cy="701414"/>
          </a:xfrm>
          <a:custGeom>
            <a:rect b="b" l="l" r="r" t="t"/>
            <a:pathLst>
              <a:path extrusionOk="0" h="1402828" w="1234489">
                <a:moveTo>
                  <a:pt x="0" y="0"/>
                </a:moveTo>
                <a:lnTo>
                  <a:pt x="1234489" y="0"/>
                </a:lnTo>
                <a:lnTo>
                  <a:pt x="1234489" y="1402828"/>
                </a:lnTo>
                <a:lnTo>
                  <a:pt x="0" y="1402828"/>
                </a:lnTo>
                <a:lnTo>
                  <a:pt x="0" y="0"/>
                </a:lnTo>
                <a:close/>
              </a:path>
            </a:pathLst>
          </a:custGeom>
          <a:blipFill rotWithShape="1">
            <a:blip r:embed="rId7">
              <a:alphaModFix/>
            </a:blip>
            <a:stretch>
              <a:fillRect b="0" l="0" r="0" t="0"/>
            </a:stretch>
          </a:blipFill>
          <a:ln>
            <a:noFill/>
          </a:ln>
        </p:spPr>
      </p:sp>
      <p:sp>
        <p:nvSpPr>
          <p:cNvPr id="503" name="Google Shape;503;p21"/>
          <p:cNvSpPr txBox="1"/>
          <p:nvPr/>
        </p:nvSpPr>
        <p:spPr>
          <a:xfrm>
            <a:off x="1182777" y="139482"/>
            <a:ext cx="6864172" cy="10245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 sz="6000" u="none" cap="none" strike="noStrike">
                <a:solidFill>
                  <a:srgbClr val="57966F"/>
                </a:solidFill>
                <a:latin typeface="Paytone One"/>
                <a:ea typeface="Paytone One"/>
                <a:cs typeface="Paytone One"/>
                <a:sym typeface="Paytone One"/>
              </a:rPr>
              <a:t>Infographic Title</a:t>
            </a:r>
            <a:endParaRPr sz="700"/>
          </a:p>
        </p:txBody>
      </p:sp>
      <p:sp>
        <p:nvSpPr>
          <p:cNvPr id="504" name="Google Shape;504;p21"/>
          <p:cNvSpPr txBox="1"/>
          <p:nvPr/>
        </p:nvSpPr>
        <p:spPr>
          <a:xfrm>
            <a:off x="878979" y="1353850"/>
            <a:ext cx="7386043" cy="14859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 incididunt ut labore et dolore magna aliqua. </a:t>
            </a:r>
            <a:endParaRPr sz="700"/>
          </a:p>
        </p:txBody>
      </p:sp>
      <p:sp>
        <p:nvSpPr>
          <p:cNvPr id="505" name="Google Shape;505;p21"/>
          <p:cNvSpPr txBox="1"/>
          <p:nvPr/>
        </p:nvSpPr>
        <p:spPr>
          <a:xfrm>
            <a:off x="1099888" y="2056313"/>
            <a:ext cx="15426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506" name="Google Shape;506;p21"/>
          <p:cNvSpPr txBox="1"/>
          <p:nvPr/>
        </p:nvSpPr>
        <p:spPr>
          <a:xfrm>
            <a:off x="1099888" y="2452463"/>
            <a:ext cx="17040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507" name="Google Shape;507;p21"/>
          <p:cNvSpPr txBox="1"/>
          <p:nvPr/>
        </p:nvSpPr>
        <p:spPr>
          <a:xfrm>
            <a:off x="1099888" y="3742780"/>
            <a:ext cx="15426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508" name="Google Shape;508;p21"/>
          <p:cNvSpPr txBox="1"/>
          <p:nvPr/>
        </p:nvSpPr>
        <p:spPr>
          <a:xfrm>
            <a:off x="1099888" y="4138930"/>
            <a:ext cx="17040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509" name="Google Shape;509;p21"/>
          <p:cNvSpPr txBox="1"/>
          <p:nvPr/>
        </p:nvSpPr>
        <p:spPr>
          <a:xfrm>
            <a:off x="583838" y="1910937"/>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BFAA82"/>
                </a:solidFill>
                <a:latin typeface="Paytone One"/>
                <a:ea typeface="Paytone One"/>
                <a:cs typeface="Paytone One"/>
                <a:sym typeface="Paytone One"/>
              </a:rPr>
              <a:t>1.</a:t>
            </a:r>
            <a:endParaRPr sz="700"/>
          </a:p>
        </p:txBody>
      </p:sp>
      <p:sp>
        <p:nvSpPr>
          <p:cNvPr id="510" name="Google Shape;510;p21"/>
          <p:cNvSpPr txBox="1"/>
          <p:nvPr/>
        </p:nvSpPr>
        <p:spPr>
          <a:xfrm>
            <a:off x="583838" y="3597404"/>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6E9ADC"/>
                </a:solidFill>
                <a:latin typeface="Paytone One"/>
                <a:ea typeface="Paytone One"/>
                <a:cs typeface="Paytone One"/>
                <a:sym typeface="Paytone One"/>
              </a:rPr>
              <a:t>3.</a:t>
            </a:r>
            <a:endParaRPr sz="700"/>
          </a:p>
        </p:txBody>
      </p:sp>
      <p:sp>
        <p:nvSpPr>
          <p:cNvPr id="511" name="Google Shape;511;p21"/>
          <p:cNvSpPr txBox="1"/>
          <p:nvPr/>
        </p:nvSpPr>
        <p:spPr>
          <a:xfrm>
            <a:off x="6244558" y="2452463"/>
            <a:ext cx="1828200" cy="457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512" name="Google Shape;512;p21"/>
          <p:cNvSpPr txBox="1"/>
          <p:nvPr/>
        </p:nvSpPr>
        <p:spPr>
          <a:xfrm>
            <a:off x="6530308" y="2056313"/>
            <a:ext cx="1542600" cy="289500"/>
          </a:xfrm>
          <a:prstGeom prst="rect">
            <a:avLst/>
          </a:prstGeom>
          <a:noFill/>
          <a:ln>
            <a:noFill/>
          </a:ln>
        </p:spPr>
        <p:txBody>
          <a:bodyPr anchorCtr="0" anchor="t" bIns="0" lIns="0" spcFirstLastPara="1" rIns="0" wrap="square" tIns="0">
            <a:spAutoFit/>
          </a:bodyPr>
          <a:lstStyle/>
          <a:p>
            <a:pPr indent="0" lvl="0" marL="0" marR="0" rtl="0" algn="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513" name="Google Shape;513;p21"/>
          <p:cNvSpPr txBox="1"/>
          <p:nvPr/>
        </p:nvSpPr>
        <p:spPr>
          <a:xfrm>
            <a:off x="6244558" y="4138930"/>
            <a:ext cx="1828200" cy="457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514" name="Google Shape;514;p21"/>
          <p:cNvSpPr txBox="1"/>
          <p:nvPr/>
        </p:nvSpPr>
        <p:spPr>
          <a:xfrm>
            <a:off x="6530308" y="3742780"/>
            <a:ext cx="1542600" cy="289500"/>
          </a:xfrm>
          <a:prstGeom prst="rect">
            <a:avLst/>
          </a:prstGeom>
          <a:noFill/>
          <a:ln>
            <a:noFill/>
          </a:ln>
        </p:spPr>
        <p:txBody>
          <a:bodyPr anchorCtr="0" anchor="t" bIns="0" lIns="0" spcFirstLastPara="1" rIns="0" wrap="square" tIns="0">
            <a:spAutoFit/>
          </a:bodyPr>
          <a:lstStyle/>
          <a:p>
            <a:pPr indent="0" lvl="0" marL="0" marR="0" rtl="0" algn="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515" name="Google Shape;515;p21"/>
          <p:cNvSpPr txBox="1"/>
          <p:nvPr/>
        </p:nvSpPr>
        <p:spPr>
          <a:xfrm>
            <a:off x="8269724" y="1910937"/>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E995B7"/>
                </a:solidFill>
                <a:latin typeface="Paytone One"/>
                <a:ea typeface="Paytone One"/>
                <a:cs typeface="Paytone One"/>
                <a:sym typeface="Paytone One"/>
              </a:rPr>
              <a:t>2.</a:t>
            </a:r>
            <a:endParaRPr sz="700"/>
          </a:p>
        </p:txBody>
      </p:sp>
      <p:sp>
        <p:nvSpPr>
          <p:cNvPr id="516" name="Google Shape;516;p21"/>
          <p:cNvSpPr txBox="1"/>
          <p:nvPr/>
        </p:nvSpPr>
        <p:spPr>
          <a:xfrm>
            <a:off x="8269724" y="3597404"/>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57966F"/>
                </a:solidFill>
                <a:latin typeface="Paytone One"/>
                <a:ea typeface="Paytone One"/>
                <a:cs typeface="Paytone One"/>
                <a:sym typeface="Paytone One"/>
              </a:rPr>
              <a:t>4.</a:t>
            </a:r>
            <a:endParaRPr sz="700"/>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520" name="Shape 520"/>
        <p:cNvGrpSpPr/>
        <p:nvPr/>
      </p:nvGrpSpPr>
      <p:grpSpPr>
        <a:xfrm>
          <a:off x="0" y="0"/>
          <a:ext cx="0" cy="0"/>
          <a:chOff x="0" y="0"/>
          <a:chExt cx="0" cy="0"/>
        </a:xfrm>
      </p:grpSpPr>
      <p:grpSp>
        <p:nvGrpSpPr>
          <p:cNvPr id="521" name="Google Shape;521;p22"/>
          <p:cNvGrpSpPr/>
          <p:nvPr/>
        </p:nvGrpSpPr>
        <p:grpSpPr>
          <a:xfrm rot="5400000">
            <a:off x="-255831" y="2389038"/>
            <a:ext cx="3003591" cy="1780622"/>
            <a:chOff x="0" y="-28575"/>
            <a:chExt cx="733725" cy="434975"/>
          </a:xfrm>
        </p:grpSpPr>
        <p:sp>
          <p:nvSpPr>
            <p:cNvPr id="522" name="Google Shape;522;p22"/>
            <p:cNvSpPr/>
            <p:nvPr/>
          </p:nvSpPr>
          <p:spPr>
            <a:xfrm>
              <a:off x="0" y="0"/>
              <a:ext cx="733725" cy="406400"/>
            </a:xfrm>
            <a:custGeom>
              <a:rect b="b" l="l" r="r" t="t"/>
              <a:pathLst>
                <a:path extrusionOk="0" h="406400" w="733725">
                  <a:moveTo>
                    <a:pt x="530525" y="0"/>
                  </a:moveTo>
                  <a:cubicBezTo>
                    <a:pt x="642749" y="0"/>
                    <a:pt x="733725" y="90976"/>
                    <a:pt x="733725" y="203200"/>
                  </a:cubicBezTo>
                  <a:cubicBezTo>
                    <a:pt x="733725" y="315424"/>
                    <a:pt x="642749" y="406400"/>
                    <a:pt x="530525" y="406400"/>
                  </a:cubicBezTo>
                  <a:lnTo>
                    <a:pt x="203200" y="406400"/>
                  </a:lnTo>
                  <a:cubicBezTo>
                    <a:pt x="90976" y="406400"/>
                    <a:pt x="0" y="315424"/>
                    <a:pt x="0" y="203200"/>
                  </a:cubicBezTo>
                  <a:cubicBezTo>
                    <a:pt x="0" y="90976"/>
                    <a:pt x="90976" y="0"/>
                    <a:pt x="2032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3" name="Google Shape;523;p22"/>
            <p:cNvSpPr txBox="1"/>
            <p:nvPr/>
          </p:nvSpPr>
          <p:spPr>
            <a:xfrm>
              <a:off x="0" y="-28575"/>
              <a:ext cx="733725" cy="434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4" name="Google Shape;524;p22"/>
          <p:cNvGrpSpPr/>
          <p:nvPr/>
        </p:nvGrpSpPr>
        <p:grpSpPr>
          <a:xfrm rot="5400000">
            <a:off x="3128653" y="2389038"/>
            <a:ext cx="3003591" cy="1780622"/>
            <a:chOff x="0" y="-28575"/>
            <a:chExt cx="733725" cy="434975"/>
          </a:xfrm>
        </p:grpSpPr>
        <p:sp>
          <p:nvSpPr>
            <p:cNvPr id="525" name="Google Shape;525;p22"/>
            <p:cNvSpPr/>
            <p:nvPr/>
          </p:nvSpPr>
          <p:spPr>
            <a:xfrm>
              <a:off x="0" y="0"/>
              <a:ext cx="733725" cy="406400"/>
            </a:xfrm>
            <a:custGeom>
              <a:rect b="b" l="l" r="r" t="t"/>
              <a:pathLst>
                <a:path extrusionOk="0" h="406400" w="733725">
                  <a:moveTo>
                    <a:pt x="530525" y="0"/>
                  </a:moveTo>
                  <a:cubicBezTo>
                    <a:pt x="642749" y="0"/>
                    <a:pt x="733725" y="90976"/>
                    <a:pt x="733725" y="203200"/>
                  </a:cubicBezTo>
                  <a:cubicBezTo>
                    <a:pt x="733725" y="315424"/>
                    <a:pt x="642749" y="406400"/>
                    <a:pt x="530525" y="406400"/>
                  </a:cubicBezTo>
                  <a:lnTo>
                    <a:pt x="203200" y="406400"/>
                  </a:lnTo>
                  <a:cubicBezTo>
                    <a:pt x="90976" y="406400"/>
                    <a:pt x="0" y="315424"/>
                    <a:pt x="0" y="203200"/>
                  </a:cubicBezTo>
                  <a:cubicBezTo>
                    <a:pt x="0" y="90976"/>
                    <a:pt x="90976" y="0"/>
                    <a:pt x="2032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6" name="Google Shape;526;p22"/>
            <p:cNvSpPr txBox="1"/>
            <p:nvPr/>
          </p:nvSpPr>
          <p:spPr>
            <a:xfrm>
              <a:off x="0" y="-28575"/>
              <a:ext cx="733725" cy="434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27" name="Google Shape;527;p22"/>
          <p:cNvGrpSpPr/>
          <p:nvPr/>
        </p:nvGrpSpPr>
        <p:grpSpPr>
          <a:xfrm rot="5400000">
            <a:off x="6513136" y="2389038"/>
            <a:ext cx="3003591" cy="1780622"/>
            <a:chOff x="0" y="-28575"/>
            <a:chExt cx="733725" cy="434975"/>
          </a:xfrm>
        </p:grpSpPr>
        <p:sp>
          <p:nvSpPr>
            <p:cNvPr id="528" name="Google Shape;528;p22"/>
            <p:cNvSpPr/>
            <p:nvPr/>
          </p:nvSpPr>
          <p:spPr>
            <a:xfrm>
              <a:off x="0" y="0"/>
              <a:ext cx="733725" cy="406400"/>
            </a:xfrm>
            <a:custGeom>
              <a:rect b="b" l="l" r="r" t="t"/>
              <a:pathLst>
                <a:path extrusionOk="0" h="406400" w="733725">
                  <a:moveTo>
                    <a:pt x="530525" y="0"/>
                  </a:moveTo>
                  <a:cubicBezTo>
                    <a:pt x="642749" y="0"/>
                    <a:pt x="733725" y="90976"/>
                    <a:pt x="733725" y="203200"/>
                  </a:cubicBezTo>
                  <a:cubicBezTo>
                    <a:pt x="733725" y="315424"/>
                    <a:pt x="642749" y="406400"/>
                    <a:pt x="530525" y="406400"/>
                  </a:cubicBezTo>
                  <a:lnTo>
                    <a:pt x="203200" y="406400"/>
                  </a:lnTo>
                  <a:cubicBezTo>
                    <a:pt x="90976" y="406400"/>
                    <a:pt x="0" y="315424"/>
                    <a:pt x="0" y="203200"/>
                  </a:cubicBezTo>
                  <a:cubicBezTo>
                    <a:pt x="0" y="90976"/>
                    <a:pt x="90976" y="0"/>
                    <a:pt x="2032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9" name="Google Shape;529;p22"/>
            <p:cNvSpPr txBox="1"/>
            <p:nvPr/>
          </p:nvSpPr>
          <p:spPr>
            <a:xfrm>
              <a:off x="0" y="-28575"/>
              <a:ext cx="733725" cy="434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0" name="Google Shape;530;p22"/>
          <p:cNvGrpSpPr/>
          <p:nvPr/>
        </p:nvGrpSpPr>
        <p:grpSpPr>
          <a:xfrm>
            <a:off x="436579" y="3178191"/>
            <a:ext cx="1501795" cy="1501795"/>
            <a:chOff x="0" y="0"/>
            <a:chExt cx="812800" cy="812800"/>
          </a:xfrm>
        </p:grpSpPr>
        <p:sp>
          <p:nvSpPr>
            <p:cNvPr id="531" name="Google Shape;53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2" name="Google Shape;532;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3" name="Google Shape;533;p22"/>
          <p:cNvGrpSpPr/>
          <p:nvPr/>
        </p:nvGrpSpPr>
        <p:grpSpPr>
          <a:xfrm>
            <a:off x="3821063" y="3178191"/>
            <a:ext cx="1501795" cy="1501795"/>
            <a:chOff x="0" y="0"/>
            <a:chExt cx="812800" cy="812800"/>
          </a:xfrm>
        </p:grpSpPr>
        <p:sp>
          <p:nvSpPr>
            <p:cNvPr id="534" name="Google Shape;53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6" name="Google Shape;536;p22"/>
          <p:cNvGrpSpPr/>
          <p:nvPr/>
        </p:nvGrpSpPr>
        <p:grpSpPr>
          <a:xfrm>
            <a:off x="7205546" y="3178191"/>
            <a:ext cx="1501795" cy="1501795"/>
            <a:chOff x="0" y="0"/>
            <a:chExt cx="812800" cy="812800"/>
          </a:xfrm>
        </p:grpSpPr>
        <p:sp>
          <p:nvSpPr>
            <p:cNvPr id="537" name="Google Shape;53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8" name="Google Shape;538;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9" name="Google Shape;539;p22"/>
          <p:cNvGrpSpPr/>
          <p:nvPr/>
        </p:nvGrpSpPr>
        <p:grpSpPr>
          <a:xfrm>
            <a:off x="846154" y="1493028"/>
            <a:ext cx="682645" cy="682645"/>
            <a:chOff x="0" y="0"/>
            <a:chExt cx="812800" cy="812800"/>
          </a:xfrm>
        </p:grpSpPr>
        <p:sp>
          <p:nvSpPr>
            <p:cNvPr id="540" name="Google Shape;54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1" name="Google Shape;541;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2" name="Google Shape;542;p22"/>
          <p:cNvGrpSpPr/>
          <p:nvPr/>
        </p:nvGrpSpPr>
        <p:grpSpPr>
          <a:xfrm>
            <a:off x="4230638" y="1493028"/>
            <a:ext cx="682645" cy="682645"/>
            <a:chOff x="0" y="0"/>
            <a:chExt cx="812800" cy="812800"/>
          </a:xfrm>
        </p:grpSpPr>
        <p:sp>
          <p:nvSpPr>
            <p:cNvPr id="543" name="Google Shape;54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4" name="Google Shape;544;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5" name="Google Shape;545;p22"/>
          <p:cNvGrpSpPr/>
          <p:nvPr/>
        </p:nvGrpSpPr>
        <p:grpSpPr>
          <a:xfrm>
            <a:off x="7615121" y="1493028"/>
            <a:ext cx="682645" cy="682645"/>
            <a:chOff x="0" y="0"/>
            <a:chExt cx="812800" cy="812800"/>
          </a:xfrm>
        </p:grpSpPr>
        <p:sp>
          <p:nvSpPr>
            <p:cNvPr id="546" name="Google Shape;54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7" name="Google Shape;547;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48" name="Google Shape;548;p22"/>
          <p:cNvGrpSpPr/>
          <p:nvPr/>
        </p:nvGrpSpPr>
        <p:grpSpPr>
          <a:xfrm rot="5400000">
            <a:off x="1436431" y="2090114"/>
            <a:ext cx="3003591" cy="1780622"/>
            <a:chOff x="0" y="-28575"/>
            <a:chExt cx="733725" cy="434975"/>
          </a:xfrm>
        </p:grpSpPr>
        <p:sp>
          <p:nvSpPr>
            <p:cNvPr id="549" name="Google Shape;549;p22"/>
            <p:cNvSpPr/>
            <p:nvPr/>
          </p:nvSpPr>
          <p:spPr>
            <a:xfrm>
              <a:off x="0" y="0"/>
              <a:ext cx="733725" cy="406400"/>
            </a:xfrm>
            <a:custGeom>
              <a:rect b="b" l="l" r="r" t="t"/>
              <a:pathLst>
                <a:path extrusionOk="0" h="406400" w="733725">
                  <a:moveTo>
                    <a:pt x="530525" y="0"/>
                  </a:moveTo>
                  <a:cubicBezTo>
                    <a:pt x="642749" y="0"/>
                    <a:pt x="733725" y="90976"/>
                    <a:pt x="733725" y="203200"/>
                  </a:cubicBezTo>
                  <a:cubicBezTo>
                    <a:pt x="733725" y="315424"/>
                    <a:pt x="642749" y="406400"/>
                    <a:pt x="530525" y="406400"/>
                  </a:cubicBezTo>
                  <a:lnTo>
                    <a:pt x="203200" y="406400"/>
                  </a:lnTo>
                  <a:cubicBezTo>
                    <a:pt x="90976" y="406400"/>
                    <a:pt x="0" y="315424"/>
                    <a:pt x="0" y="203200"/>
                  </a:cubicBezTo>
                  <a:cubicBezTo>
                    <a:pt x="0" y="90976"/>
                    <a:pt x="90976" y="0"/>
                    <a:pt x="2032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0" name="Google Shape;550;p22"/>
            <p:cNvSpPr txBox="1"/>
            <p:nvPr/>
          </p:nvSpPr>
          <p:spPr>
            <a:xfrm>
              <a:off x="0" y="-28575"/>
              <a:ext cx="733725" cy="434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1" name="Google Shape;551;p22"/>
          <p:cNvGrpSpPr/>
          <p:nvPr/>
        </p:nvGrpSpPr>
        <p:grpSpPr>
          <a:xfrm rot="5400000">
            <a:off x="4820914" y="2090114"/>
            <a:ext cx="3003591" cy="1780622"/>
            <a:chOff x="0" y="-28575"/>
            <a:chExt cx="733725" cy="434975"/>
          </a:xfrm>
        </p:grpSpPr>
        <p:sp>
          <p:nvSpPr>
            <p:cNvPr id="552" name="Google Shape;552;p22"/>
            <p:cNvSpPr/>
            <p:nvPr/>
          </p:nvSpPr>
          <p:spPr>
            <a:xfrm>
              <a:off x="0" y="0"/>
              <a:ext cx="733725" cy="406400"/>
            </a:xfrm>
            <a:custGeom>
              <a:rect b="b" l="l" r="r" t="t"/>
              <a:pathLst>
                <a:path extrusionOk="0" h="406400" w="733725">
                  <a:moveTo>
                    <a:pt x="530525" y="0"/>
                  </a:moveTo>
                  <a:cubicBezTo>
                    <a:pt x="642749" y="0"/>
                    <a:pt x="733725" y="90976"/>
                    <a:pt x="733725" y="203200"/>
                  </a:cubicBezTo>
                  <a:cubicBezTo>
                    <a:pt x="733725" y="315424"/>
                    <a:pt x="642749" y="406400"/>
                    <a:pt x="530525" y="406400"/>
                  </a:cubicBezTo>
                  <a:lnTo>
                    <a:pt x="203200" y="406400"/>
                  </a:lnTo>
                  <a:cubicBezTo>
                    <a:pt x="90976" y="406400"/>
                    <a:pt x="0" y="315424"/>
                    <a:pt x="0" y="203200"/>
                  </a:cubicBezTo>
                  <a:cubicBezTo>
                    <a:pt x="0" y="90976"/>
                    <a:pt x="90976" y="0"/>
                    <a:pt x="2032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3" name="Google Shape;553;p22"/>
            <p:cNvSpPr txBox="1"/>
            <p:nvPr/>
          </p:nvSpPr>
          <p:spPr>
            <a:xfrm>
              <a:off x="0" y="-28575"/>
              <a:ext cx="733725" cy="434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4" name="Google Shape;554;p22"/>
          <p:cNvGrpSpPr/>
          <p:nvPr/>
        </p:nvGrpSpPr>
        <p:grpSpPr>
          <a:xfrm>
            <a:off x="2538416" y="4039741"/>
            <a:ext cx="682645" cy="682645"/>
            <a:chOff x="0" y="0"/>
            <a:chExt cx="812800" cy="812800"/>
          </a:xfrm>
        </p:grpSpPr>
        <p:sp>
          <p:nvSpPr>
            <p:cNvPr id="555" name="Google Shape;55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6" name="Google Shape;556;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57" name="Google Shape;557;p22"/>
          <p:cNvGrpSpPr/>
          <p:nvPr/>
        </p:nvGrpSpPr>
        <p:grpSpPr>
          <a:xfrm>
            <a:off x="5922899" y="4039741"/>
            <a:ext cx="682645" cy="682645"/>
            <a:chOff x="0" y="0"/>
            <a:chExt cx="812800" cy="812800"/>
          </a:xfrm>
        </p:grpSpPr>
        <p:sp>
          <p:nvSpPr>
            <p:cNvPr id="558" name="Google Shape;558;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9" name="Google Shape;559;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0" name="Google Shape;560;p22"/>
          <p:cNvGrpSpPr/>
          <p:nvPr/>
        </p:nvGrpSpPr>
        <p:grpSpPr>
          <a:xfrm>
            <a:off x="2128841" y="1573528"/>
            <a:ext cx="1501795" cy="1501795"/>
            <a:chOff x="0" y="0"/>
            <a:chExt cx="812800" cy="812800"/>
          </a:xfrm>
        </p:grpSpPr>
        <p:sp>
          <p:nvSpPr>
            <p:cNvPr id="561" name="Google Shape;56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2" name="Google Shape;562;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3" name="Google Shape;563;p22"/>
          <p:cNvSpPr txBox="1"/>
          <p:nvPr/>
        </p:nvSpPr>
        <p:spPr>
          <a:xfrm>
            <a:off x="2114906" y="1897332"/>
            <a:ext cx="1521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Main</a:t>
            </a:r>
            <a:endParaRPr sz="700">
              <a:latin typeface="Charm"/>
              <a:ea typeface="Charm"/>
              <a:cs typeface="Charm"/>
              <a:sym typeface="Charm"/>
            </a:endParaRPr>
          </a:p>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Point</a:t>
            </a:r>
            <a:endParaRPr sz="700">
              <a:latin typeface="Charm"/>
              <a:ea typeface="Charm"/>
              <a:cs typeface="Charm"/>
              <a:sym typeface="Charm"/>
            </a:endParaRPr>
          </a:p>
        </p:txBody>
      </p:sp>
      <p:grpSp>
        <p:nvGrpSpPr>
          <p:cNvPr id="564" name="Google Shape;564;p22"/>
          <p:cNvGrpSpPr/>
          <p:nvPr/>
        </p:nvGrpSpPr>
        <p:grpSpPr>
          <a:xfrm>
            <a:off x="5513324" y="1573528"/>
            <a:ext cx="1501795" cy="1501795"/>
            <a:chOff x="0" y="0"/>
            <a:chExt cx="812800" cy="812800"/>
          </a:xfrm>
        </p:grpSpPr>
        <p:sp>
          <p:nvSpPr>
            <p:cNvPr id="565" name="Google Shape;565;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6" name="Google Shape;566;p22"/>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7" name="Google Shape;567;p22"/>
          <p:cNvSpPr txBox="1"/>
          <p:nvPr/>
        </p:nvSpPr>
        <p:spPr>
          <a:xfrm>
            <a:off x="5499388" y="1897332"/>
            <a:ext cx="1521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Main</a:t>
            </a:r>
            <a:endParaRPr sz="700">
              <a:latin typeface="Charm"/>
              <a:ea typeface="Charm"/>
              <a:cs typeface="Charm"/>
              <a:sym typeface="Charm"/>
            </a:endParaRPr>
          </a:p>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Point</a:t>
            </a:r>
            <a:endParaRPr sz="700">
              <a:latin typeface="Charm"/>
              <a:ea typeface="Charm"/>
              <a:cs typeface="Charm"/>
              <a:sym typeface="Charm"/>
            </a:endParaRPr>
          </a:p>
        </p:txBody>
      </p:sp>
      <p:sp>
        <p:nvSpPr>
          <p:cNvPr id="568" name="Google Shape;568;p22"/>
          <p:cNvSpPr/>
          <p:nvPr/>
        </p:nvSpPr>
        <p:spPr>
          <a:xfrm flipH="1" rot="-6655998">
            <a:off x="-334109" y="57464"/>
            <a:ext cx="1696918" cy="1900825"/>
          </a:xfrm>
          <a:custGeom>
            <a:rect b="b" l="l" r="r" t="t"/>
            <a:pathLst>
              <a:path extrusionOk="0" h="3801649" w="3393836">
                <a:moveTo>
                  <a:pt x="3393836" y="0"/>
                </a:moveTo>
                <a:lnTo>
                  <a:pt x="0" y="0"/>
                </a:lnTo>
                <a:lnTo>
                  <a:pt x="0" y="3801649"/>
                </a:lnTo>
                <a:lnTo>
                  <a:pt x="3393836" y="3801649"/>
                </a:lnTo>
                <a:lnTo>
                  <a:pt x="3393836" y="0"/>
                </a:lnTo>
                <a:close/>
              </a:path>
            </a:pathLst>
          </a:custGeom>
          <a:blipFill rotWithShape="1">
            <a:blip r:embed="rId3">
              <a:alphaModFix/>
            </a:blip>
            <a:stretch>
              <a:fillRect b="0" l="0" r="0" t="0"/>
            </a:stretch>
          </a:blipFill>
          <a:ln>
            <a:noFill/>
          </a:ln>
        </p:spPr>
      </p:sp>
      <p:sp>
        <p:nvSpPr>
          <p:cNvPr id="569" name="Google Shape;569;p22"/>
          <p:cNvSpPr/>
          <p:nvPr/>
        </p:nvSpPr>
        <p:spPr>
          <a:xfrm rot="-1431980">
            <a:off x="8414967" y="131923"/>
            <a:ext cx="429367" cy="1859461"/>
          </a:xfrm>
          <a:custGeom>
            <a:rect b="b" l="l" r="r" t="t"/>
            <a:pathLst>
              <a:path extrusionOk="0" h="3718922" w="858733">
                <a:moveTo>
                  <a:pt x="0" y="0"/>
                </a:moveTo>
                <a:lnTo>
                  <a:pt x="858732" y="0"/>
                </a:lnTo>
                <a:lnTo>
                  <a:pt x="858732" y="3718922"/>
                </a:lnTo>
                <a:lnTo>
                  <a:pt x="0" y="3718922"/>
                </a:lnTo>
                <a:lnTo>
                  <a:pt x="0" y="0"/>
                </a:lnTo>
                <a:close/>
              </a:path>
            </a:pathLst>
          </a:custGeom>
          <a:blipFill rotWithShape="1">
            <a:blip r:embed="rId4">
              <a:alphaModFix/>
            </a:blip>
            <a:stretch>
              <a:fillRect b="0" l="0" r="0" t="0"/>
            </a:stretch>
          </a:blipFill>
          <a:ln>
            <a:noFill/>
          </a:ln>
        </p:spPr>
      </p:sp>
      <p:sp>
        <p:nvSpPr>
          <p:cNvPr id="570" name="Google Shape;570;p22"/>
          <p:cNvSpPr txBox="1"/>
          <p:nvPr/>
        </p:nvSpPr>
        <p:spPr>
          <a:xfrm>
            <a:off x="3983716" y="2445216"/>
            <a:ext cx="11766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Suspendisse interdum ligula eget lectus ultrices lacinia. Proin placerat nisi lectus.</a:t>
            </a:r>
            <a:endParaRPr sz="700"/>
          </a:p>
        </p:txBody>
      </p:sp>
      <p:sp>
        <p:nvSpPr>
          <p:cNvPr id="571" name="Google Shape;571;p22"/>
          <p:cNvSpPr txBox="1"/>
          <p:nvPr/>
        </p:nvSpPr>
        <p:spPr>
          <a:xfrm>
            <a:off x="846151" y="1603021"/>
            <a:ext cx="682652" cy="365749"/>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 sz="2200" u="none" cap="none" strike="noStrike">
                <a:solidFill>
                  <a:srgbClr val="E995B7"/>
                </a:solidFill>
                <a:latin typeface="Paytone One"/>
                <a:ea typeface="Paytone One"/>
                <a:cs typeface="Paytone One"/>
                <a:sym typeface="Paytone One"/>
              </a:rPr>
              <a:t>01.</a:t>
            </a:r>
            <a:endParaRPr sz="700"/>
          </a:p>
        </p:txBody>
      </p:sp>
      <p:sp>
        <p:nvSpPr>
          <p:cNvPr id="572" name="Google Shape;572;p22"/>
          <p:cNvSpPr txBox="1"/>
          <p:nvPr/>
        </p:nvSpPr>
        <p:spPr>
          <a:xfrm>
            <a:off x="4358105" y="1620877"/>
            <a:ext cx="427709" cy="364134"/>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 sz="2200" u="none" cap="none" strike="noStrike">
                <a:solidFill>
                  <a:srgbClr val="6E9ADC"/>
                </a:solidFill>
                <a:latin typeface="Paytone One"/>
                <a:ea typeface="Paytone One"/>
                <a:cs typeface="Paytone One"/>
                <a:sym typeface="Paytone One"/>
              </a:rPr>
              <a:t>03.</a:t>
            </a:r>
            <a:endParaRPr sz="700"/>
          </a:p>
        </p:txBody>
      </p:sp>
      <p:sp>
        <p:nvSpPr>
          <p:cNvPr id="573" name="Google Shape;573;p22"/>
          <p:cNvSpPr txBox="1"/>
          <p:nvPr/>
        </p:nvSpPr>
        <p:spPr>
          <a:xfrm>
            <a:off x="7742589" y="1620877"/>
            <a:ext cx="427709" cy="364134"/>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 sz="2200" u="none" cap="none" strike="noStrike">
                <a:solidFill>
                  <a:srgbClr val="57966F"/>
                </a:solidFill>
                <a:latin typeface="Paytone One"/>
                <a:ea typeface="Paytone One"/>
                <a:cs typeface="Paytone One"/>
                <a:sym typeface="Paytone One"/>
              </a:rPr>
              <a:t>05.</a:t>
            </a:r>
            <a:endParaRPr sz="700"/>
          </a:p>
        </p:txBody>
      </p:sp>
      <p:sp>
        <p:nvSpPr>
          <p:cNvPr id="574" name="Google Shape;574;p22"/>
          <p:cNvSpPr txBox="1"/>
          <p:nvPr/>
        </p:nvSpPr>
        <p:spPr>
          <a:xfrm>
            <a:off x="422644" y="3556262"/>
            <a:ext cx="1521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Main</a:t>
            </a:r>
            <a:endParaRPr sz="700">
              <a:latin typeface="Charm"/>
              <a:ea typeface="Charm"/>
              <a:cs typeface="Charm"/>
              <a:sym typeface="Charm"/>
            </a:endParaRPr>
          </a:p>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Point</a:t>
            </a:r>
            <a:endParaRPr sz="700">
              <a:latin typeface="Charm"/>
              <a:ea typeface="Charm"/>
              <a:cs typeface="Charm"/>
              <a:sym typeface="Charm"/>
            </a:endParaRPr>
          </a:p>
        </p:txBody>
      </p:sp>
      <p:sp>
        <p:nvSpPr>
          <p:cNvPr id="575" name="Google Shape;575;p22"/>
          <p:cNvSpPr txBox="1"/>
          <p:nvPr/>
        </p:nvSpPr>
        <p:spPr>
          <a:xfrm>
            <a:off x="3807127" y="3556262"/>
            <a:ext cx="1521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Main</a:t>
            </a:r>
            <a:endParaRPr sz="700">
              <a:latin typeface="Charm"/>
              <a:ea typeface="Charm"/>
              <a:cs typeface="Charm"/>
              <a:sym typeface="Charm"/>
            </a:endParaRPr>
          </a:p>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Point</a:t>
            </a:r>
            <a:endParaRPr sz="700">
              <a:latin typeface="Charm"/>
              <a:ea typeface="Charm"/>
              <a:cs typeface="Charm"/>
              <a:sym typeface="Charm"/>
            </a:endParaRPr>
          </a:p>
        </p:txBody>
      </p:sp>
      <p:sp>
        <p:nvSpPr>
          <p:cNvPr id="576" name="Google Shape;576;p22"/>
          <p:cNvSpPr txBox="1"/>
          <p:nvPr/>
        </p:nvSpPr>
        <p:spPr>
          <a:xfrm>
            <a:off x="7191611" y="3556262"/>
            <a:ext cx="1521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Main</a:t>
            </a:r>
            <a:endParaRPr sz="700">
              <a:latin typeface="Charm"/>
              <a:ea typeface="Charm"/>
              <a:cs typeface="Charm"/>
              <a:sym typeface="Charm"/>
            </a:endParaRPr>
          </a:p>
          <a:p>
            <a:pPr indent="0" lvl="0" marL="0" marR="0" rtl="0" algn="ctr">
              <a:lnSpc>
                <a:spcPct val="100000"/>
              </a:lnSpc>
              <a:spcBef>
                <a:spcPts val="0"/>
              </a:spcBef>
              <a:spcAft>
                <a:spcPts val="0"/>
              </a:spcAft>
              <a:buNone/>
            </a:pPr>
            <a:r>
              <a:rPr i="0" lang="en" sz="2000" u="none" cap="none" strike="noStrike">
                <a:solidFill>
                  <a:srgbClr val="4F4A50"/>
                </a:solidFill>
                <a:latin typeface="Charm"/>
                <a:ea typeface="Charm"/>
                <a:cs typeface="Charm"/>
                <a:sym typeface="Charm"/>
              </a:rPr>
              <a:t>Point</a:t>
            </a:r>
            <a:endParaRPr sz="700">
              <a:latin typeface="Charm"/>
              <a:ea typeface="Charm"/>
              <a:cs typeface="Charm"/>
              <a:sym typeface="Charm"/>
            </a:endParaRPr>
          </a:p>
        </p:txBody>
      </p:sp>
      <p:sp>
        <p:nvSpPr>
          <p:cNvPr id="577" name="Google Shape;577;p22"/>
          <p:cNvSpPr txBox="1"/>
          <p:nvPr/>
        </p:nvSpPr>
        <p:spPr>
          <a:xfrm>
            <a:off x="2291494" y="3240349"/>
            <a:ext cx="11766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Suspendisse interdum ligula eget lectus ultrices lacinia. Proin placerat nisi lectus.</a:t>
            </a:r>
            <a:endParaRPr sz="700"/>
          </a:p>
        </p:txBody>
      </p:sp>
      <p:sp>
        <p:nvSpPr>
          <p:cNvPr id="578" name="Google Shape;578;p22"/>
          <p:cNvSpPr txBox="1"/>
          <p:nvPr/>
        </p:nvSpPr>
        <p:spPr>
          <a:xfrm>
            <a:off x="635529" y="2359750"/>
            <a:ext cx="11766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Suspendisse interdum ligula eget lectus ultrices lacinia. Proin placerat nisi lectus.</a:t>
            </a:r>
            <a:endParaRPr sz="700"/>
          </a:p>
        </p:txBody>
      </p:sp>
      <p:sp>
        <p:nvSpPr>
          <p:cNvPr id="579" name="Google Shape;579;p22"/>
          <p:cNvSpPr txBox="1"/>
          <p:nvPr/>
        </p:nvSpPr>
        <p:spPr>
          <a:xfrm>
            <a:off x="7368199" y="2359750"/>
            <a:ext cx="11766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Suspendisse interdum ligula eget lectus ultrices lacinia. Proin placerat nisi lectus.</a:t>
            </a:r>
            <a:endParaRPr sz="700"/>
          </a:p>
        </p:txBody>
      </p:sp>
      <p:sp>
        <p:nvSpPr>
          <p:cNvPr id="580" name="Google Shape;580;p22"/>
          <p:cNvSpPr txBox="1"/>
          <p:nvPr/>
        </p:nvSpPr>
        <p:spPr>
          <a:xfrm>
            <a:off x="5671793" y="3240349"/>
            <a:ext cx="11766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Suspendisse interdum ligula eget lectus ultrices lacinia. Proin placerat nisi lectus.</a:t>
            </a:r>
            <a:endParaRPr sz="700"/>
          </a:p>
        </p:txBody>
      </p:sp>
      <p:sp>
        <p:nvSpPr>
          <p:cNvPr id="581" name="Google Shape;581;p22"/>
          <p:cNvSpPr txBox="1"/>
          <p:nvPr/>
        </p:nvSpPr>
        <p:spPr>
          <a:xfrm>
            <a:off x="2665884" y="4167591"/>
            <a:ext cx="427709" cy="364135"/>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 sz="2200" u="none" cap="none" strike="noStrike">
                <a:solidFill>
                  <a:srgbClr val="57966F"/>
                </a:solidFill>
                <a:latin typeface="Paytone One"/>
                <a:ea typeface="Paytone One"/>
                <a:cs typeface="Paytone One"/>
                <a:sym typeface="Paytone One"/>
              </a:rPr>
              <a:t>02.</a:t>
            </a:r>
            <a:endParaRPr sz="700"/>
          </a:p>
        </p:txBody>
      </p:sp>
      <p:sp>
        <p:nvSpPr>
          <p:cNvPr id="582" name="Google Shape;582;p22"/>
          <p:cNvSpPr txBox="1"/>
          <p:nvPr/>
        </p:nvSpPr>
        <p:spPr>
          <a:xfrm>
            <a:off x="6003750" y="4167591"/>
            <a:ext cx="520945" cy="364135"/>
          </a:xfrm>
          <a:prstGeom prst="rect">
            <a:avLst/>
          </a:prstGeom>
          <a:noFill/>
          <a:ln>
            <a:noFill/>
          </a:ln>
        </p:spPr>
        <p:txBody>
          <a:bodyPr anchorCtr="0" anchor="t" bIns="0" lIns="0" spcFirstLastPara="1" rIns="0" wrap="square" tIns="0">
            <a:spAutoFit/>
          </a:bodyPr>
          <a:lstStyle/>
          <a:p>
            <a:pPr indent="0" lvl="0" marL="0" marR="0" rtl="0" algn="ctr">
              <a:lnSpc>
                <a:spcPct val="140027"/>
              </a:lnSpc>
              <a:spcBef>
                <a:spcPts val="0"/>
              </a:spcBef>
              <a:spcAft>
                <a:spcPts val="0"/>
              </a:spcAft>
              <a:buNone/>
            </a:pPr>
            <a:r>
              <a:rPr b="0" i="0" lang="en" sz="2200" u="none" cap="none" strike="noStrike">
                <a:solidFill>
                  <a:srgbClr val="E995B7"/>
                </a:solidFill>
                <a:latin typeface="Paytone One"/>
                <a:ea typeface="Paytone One"/>
                <a:cs typeface="Paytone One"/>
                <a:sym typeface="Paytone One"/>
              </a:rPr>
              <a:t>04.</a:t>
            </a:r>
            <a:endParaRPr sz="700"/>
          </a:p>
        </p:txBody>
      </p:sp>
      <p:sp>
        <p:nvSpPr>
          <p:cNvPr id="583" name="Google Shape;583;p22"/>
          <p:cNvSpPr txBox="1"/>
          <p:nvPr/>
        </p:nvSpPr>
        <p:spPr>
          <a:xfrm>
            <a:off x="1223774" y="296152"/>
            <a:ext cx="6696454" cy="765502"/>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 sz="4500" u="none" cap="none" strike="noStrike">
                <a:solidFill>
                  <a:srgbClr val="57966F"/>
                </a:solidFill>
                <a:latin typeface="Paytone One"/>
                <a:ea typeface="Paytone One"/>
                <a:cs typeface="Paytone One"/>
                <a:sym typeface="Paytone One"/>
              </a:rPr>
              <a:t>Timeline Infographic</a:t>
            </a:r>
            <a:endParaRPr sz="700"/>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587" name="Shape 587"/>
        <p:cNvGrpSpPr/>
        <p:nvPr/>
      </p:nvGrpSpPr>
      <p:grpSpPr>
        <a:xfrm>
          <a:off x="0" y="0"/>
          <a:ext cx="0" cy="0"/>
          <a:chOff x="0" y="0"/>
          <a:chExt cx="0" cy="0"/>
        </a:xfrm>
      </p:grpSpPr>
      <p:grpSp>
        <p:nvGrpSpPr>
          <p:cNvPr id="588" name="Google Shape;588;p23"/>
          <p:cNvGrpSpPr/>
          <p:nvPr/>
        </p:nvGrpSpPr>
        <p:grpSpPr>
          <a:xfrm>
            <a:off x="2629859" y="637275"/>
            <a:ext cx="3880977" cy="3880977"/>
            <a:chOff x="0" y="0"/>
            <a:chExt cx="812800" cy="812800"/>
          </a:xfrm>
        </p:grpSpPr>
        <p:sp>
          <p:nvSpPr>
            <p:cNvPr id="589" name="Google Shape;58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0" name="Google Shape;590;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1" name="Google Shape;591;p23"/>
          <p:cNvGrpSpPr/>
          <p:nvPr/>
        </p:nvGrpSpPr>
        <p:grpSpPr>
          <a:xfrm>
            <a:off x="2315740" y="2191534"/>
            <a:ext cx="632147" cy="632147"/>
            <a:chOff x="0" y="0"/>
            <a:chExt cx="812800" cy="812800"/>
          </a:xfrm>
        </p:grpSpPr>
        <p:sp>
          <p:nvSpPr>
            <p:cNvPr id="592" name="Google Shape;59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3" name="Google Shape;593;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4" name="Google Shape;594;p23"/>
          <p:cNvGrpSpPr/>
          <p:nvPr/>
        </p:nvGrpSpPr>
        <p:grpSpPr>
          <a:xfrm>
            <a:off x="6192808" y="2191534"/>
            <a:ext cx="632147" cy="632147"/>
            <a:chOff x="0" y="0"/>
            <a:chExt cx="812800" cy="812800"/>
          </a:xfrm>
        </p:grpSpPr>
        <p:sp>
          <p:nvSpPr>
            <p:cNvPr id="595" name="Google Shape;59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6" name="Google Shape;596;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7" name="Google Shape;597;p23"/>
          <p:cNvGrpSpPr/>
          <p:nvPr/>
        </p:nvGrpSpPr>
        <p:grpSpPr>
          <a:xfrm>
            <a:off x="3046090" y="845653"/>
            <a:ext cx="632147" cy="632147"/>
            <a:chOff x="0" y="0"/>
            <a:chExt cx="812800" cy="812800"/>
          </a:xfrm>
        </p:grpSpPr>
        <p:sp>
          <p:nvSpPr>
            <p:cNvPr id="598" name="Google Shape;59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9" name="Google Shape;599;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0" name="Google Shape;600;p23"/>
          <p:cNvGrpSpPr/>
          <p:nvPr/>
        </p:nvGrpSpPr>
        <p:grpSpPr>
          <a:xfrm>
            <a:off x="5462459" y="845653"/>
            <a:ext cx="632146" cy="632147"/>
            <a:chOff x="0" y="0"/>
            <a:chExt cx="812800" cy="812800"/>
          </a:xfrm>
        </p:grpSpPr>
        <p:sp>
          <p:nvSpPr>
            <p:cNvPr id="601" name="Google Shape;601;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2" name="Google Shape;602;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3" name="Google Shape;603;p23"/>
          <p:cNvGrpSpPr/>
          <p:nvPr/>
        </p:nvGrpSpPr>
        <p:grpSpPr>
          <a:xfrm>
            <a:off x="2806880" y="3538055"/>
            <a:ext cx="632147" cy="632146"/>
            <a:chOff x="0" y="0"/>
            <a:chExt cx="812800" cy="812800"/>
          </a:xfrm>
        </p:grpSpPr>
        <p:sp>
          <p:nvSpPr>
            <p:cNvPr id="604" name="Google Shape;60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5" name="Google Shape;605;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6" name="Google Shape;606;p23"/>
          <p:cNvGrpSpPr/>
          <p:nvPr/>
        </p:nvGrpSpPr>
        <p:grpSpPr>
          <a:xfrm>
            <a:off x="5701669" y="3538055"/>
            <a:ext cx="632146" cy="632146"/>
            <a:chOff x="0" y="0"/>
            <a:chExt cx="812800" cy="812800"/>
          </a:xfrm>
        </p:grpSpPr>
        <p:sp>
          <p:nvSpPr>
            <p:cNvPr id="607" name="Google Shape;60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8" name="Google Shape;608;p2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09" name="Google Shape;609;p23"/>
          <p:cNvSpPr txBox="1"/>
          <p:nvPr/>
        </p:nvSpPr>
        <p:spPr>
          <a:xfrm>
            <a:off x="1210402" y="672873"/>
            <a:ext cx="1570200" cy="289500"/>
          </a:xfrm>
          <a:prstGeom prst="rect">
            <a:avLst/>
          </a:prstGeom>
          <a:noFill/>
          <a:ln>
            <a:noFill/>
          </a:ln>
        </p:spPr>
        <p:txBody>
          <a:bodyPr anchorCtr="0" anchor="t" bIns="0" lIns="0" spcFirstLastPara="1" rIns="0" wrap="square" tIns="0">
            <a:spAutoFit/>
          </a:bodyPr>
          <a:lstStyle/>
          <a:p>
            <a:pPr indent="0" lvl="0" marL="0" marR="0" rtl="0" algn="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10" name="Google Shape;610;p23"/>
          <p:cNvSpPr txBox="1"/>
          <p:nvPr/>
        </p:nvSpPr>
        <p:spPr>
          <a:xfrm>
            <a:off x="6363447" y="672873"/>
            <a:ext cx="15702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11" name="Google Shape;611;p23"/>
          <p:cNvSpPr txBox="1"/>
          <p:nvPr/>
        </p:nvSpPr>
        <p:spPr>
          <a:xfrm>
            <a:off x="1210402" y="1013012"/>
            <a:ext cx="1570200" cy="457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612" name="Google Shape;612;p23"/>
          <p:cNvSpPr txBox="1"/>
          <p:nvPr/>
        </p:nvSpPr>
        <p:spPr>
          <a:xfrm>
            <a:off x="6363447" y="1013012"/>
            <a:ext cx="15702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grpSp>
        <p:nvGrpSpPr>
          <p:cNvPr id="613" name="Google Shape;613;p23"/>
          <p:cNvGrpSpPr/>
          <p:nvPr/>
        </p:nvGrpSpPr>
        <p:grpSpPr>
          <a:xfrm>
            <a:off x="490469" y="2182130"/>
            <a:ext cx="1570163" cy="812816"/>
            <a:chOff x="0" y="95250"/>
            <a:chExt cx="4187100" cy="2167510"/>
          </a:xfrm>
        </p:grpSpPr>
        <p:sp>
          <p:nvSpPr>
            <p:cNvPr id="614" name="Google Shape;614;p23"/>
            <p:cNvSpPr txBox="1"/>
            <p:nvPr/>
          </p:nvSpPr>
          <p:spPr>
            <a:xfrm>
              <a:off x="0" y="95250"/>
              <a:ext cx="4187100" cy="8208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15" name="Google Shape;615;p23"/>
            <p:cNvSpPr txBox="1"/>
            <p:nvPr/>
          </p:nvSpPr>
          <p:spPr>
            <a:xfrm>
              <a:off x="0" y="1043560"/>
              <a:ext cx="4187100" cy="1219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grpSp>
      <p:grpSp>
        <p:nvGrpSpPr>
          <p:cNvPr id="616" name="Google Shape;616;p23"/>
          <p:cNvGrpSpPr/>
          <p:nvPr/>
        </p:nvGrpSpPr>
        <p:grpSpPr>
          <a:xfrm>
            <a:off x="7083379" y="2182130"/>
            <a:ext cx="1570163" cy="812816"/>
            <a:chOff x="0" y="95250"/>
            <a:chExt cx="4187100" cy="2167510"/>
          </a:xfrm>
        </p:grpSpPr>
        <p:sp>
          <p:nvSpPr>
            <p:cNvPr id="617" name="Google Shape;617;p23"/>
            <p:cNvSpPr txBox="1"/>
            <p:nvPr/>
          </p:nvSpPr>
          <p:spPr>
            <a:xfrm>
              <a:off x="0" y="95250"/>
              <a:ext cx="4187100" cy="820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18" name="Google Shape;618;p23"/>
            <p:cNvSpPr txBox="1"/>
            <p:nvPr/>
          </p:nvSpPr>
          <p:spPr>
            <a:xfrm>
              <a:off x="0" y="1043560"/>
              <a:ext cx="41871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grpSp>
      <p:sp>
        <p:nvSpPr>
          <p:cNvPr id="619" name="Google Shape;619;p23"/>
          <p:cNvSpPr txBox="1"/>
          <p:nvPr/>
        </p:nvSpPr>
        <p:spPr>
          <a:xfrm>
            <a:off x="1063012" y="3641013"/>
            <a:ext cx="1570200" cy="289500"/>
          </a:xfrm>
          <a:prstGeom prst="rect">
            <a:avLst/>
          </a:prstGeom>
          <a:noFill/>
          <a:ln>
            <a:noFill/>
          </a:ln>
        </p:spPr>
        <p:txBody>
          <a:bodyPr anchorCtr="0" anchor="t" bIns="0" lIns="0" spcFirstLastPara="1" rIns="0" wrap="square" tIns="0">
            <a:spAutoFit/>
          </a:bodyPr>
          <a:lstStyle/>
          <a:p>
            <a:pPr indent="0" lvl="0" marL="0" marR="0" rtl="0" algn="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20" name="Google Shape;620;p23"/>
          <p:cNvSpPr txBox="1"/>
          <p:nvPr/>
        </p:nvSpPr>
        <p:spPr>
          <a:xfrm>
            <a:off x="6510836" y="3641013"/>
            <a:ext cx="15702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21" name="Google Shape;621;p23"/>
          <p:cNvSpPr txBox="1"/>
          <p:nvPr/>
        </p:nvSpPr>
        <p:spPr>
          <a:xfrm>
            <a:off x="830724" y="3981151"/>
            <a:ext cx="1802400" cy="4572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622" name="Google Shape;622;p23"/>
          <p:cNvSpPr txBox="1"/>
          <p:nvPr/>
        </p:nvSpPr>
        <p:spPr>
          <a:xfrm>
            <a:off x="6510836" y="3981151"/>
            <a:ext cx="18024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623" name="Google Shape;623;p23"/>
          <p:cNvSpPr txBox="1"/>
          <p:nvPr/>
        </p:nvSpPr>
        <p:spPr>
          <a:xfrm>
            <a:off x="3212648" y="909339"/>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57966F"/>
                </a:solidFill>
                <a:latin typeface="Paytone One"/>
                <a:ea typeface="Paytone One"/>
                <a:cs typeface="Paytone One"/>
                <a:sym typeface="Paytone One"/>
              </a:rPr>
              <a:t>1.</a:t>
            </a:r>
            <a:endParaRPr sz="700"/>
          </a:p>
        </p:txBody>
      </p:sp>
      <p:sp>
        <p:nvSpPr>
          <p:cNvPr id="624" name="Google Shape;624;p23"/>
          <p:cNvSpPr txBox="1"/>
          <p:nvPr/>
        </p:nvSpPr>
        <p:spPr>
          <a:xfrm>
            <a:off x="5644519" y="909339"/>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57966F"/>
                </a:solidFill>
                <a:latin typeface="Paytone One"/>
                <a:ea typeface="Paytone One"/>
                <a:cs typeface="Paytone One"/>
                <a:sym typeface="Paytone One"/>
              </a:rPr>
              <a:t>3.</a:t>
            </a:r>
            <a:endParaRPr sz="700"/>
          </a:p>
        </p:txBody>
      </p:sp>
      <p:sp>
        <p:nvSpPr>
          <p:cNvPr id="625" name="Google Shape;625;p23"/>
          <p:cNvSpPr txBox="1"/>
          <p:nvPr/>
        </p:nvSpPr>
        <p:spPr>
          <a:xfrm>
            <a:off x="2488801" y="2243467"/>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6E9ADC"/>
                </a:solidFill>
                <a:latin typeface="Paytone One"/>
                <a:ea typeface="Paytone One"/>
                <a:cs typeface="Paytone One"/>
                <a:sym typeface="Paytone One"/>
              </a:rPr>
              <a:t>2.</a:t>
            </a:r>
            <a:endParaRPr sz="700"/>
          </a:p>
        </p:txBody>
      </p:sp>
      <p:sp>
        <p:nvSpPr>
          <p:cNvPr id="626" name="Google Shape;626;p23"/>
          <p:cNvSpPr txBox="1"/>
          <p:nvPr/>
        </p:nvSpPr>
        <p:spPr>
          <a:xfrm>
            <a:off x="6358841" y="2243467"/>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6E9ADC"/>
                </a:solidFill>
                <a:latin typeface="Paytone One"/>
                <a:ea typeface="Paytone One"/>
                <a:cs typeface="Paytone One"/>
                <a:sym typeface="Paytone One"/>
              </a:rPr>
              <a:t>4.</a:t>
            </a:r>
            <a:endParaRPr sz="700"/>
          </a:p>
        </p:txBody>
      </p:sp>
      <p:sp>
        <p:nvSpPr>
          <p:cNvPr id="627" name="Google Shape;627;p23"/>
          <p:cNvSpPr txBox="1"/>
          <p:nvPr/>
        </p:nvSpPr>
        <p:spPr>
          <a:xfrm>
            <a:off x="2963914" y="3593023"/>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DB80A5"/>
                </a:solidFill>
                <a:latin typeface="Paytone One"/>
                <a:ea typeface="Paytone One"/>
                <a:cs typeface="Paytone One"/>
                <a:sym typeface="Paytone One"/>
              </a:rPr>
              <a:t>3.</a:t>
            </a:r>
            <a:endParaRPr sz="700"/>
          </a:p>
        </p:txBody>
      </p:sp>
      <p:sp>
        <p:nvSpPr>
          <p:cNvPr id="628" name="Google Shape;628;p23"/>
          <p:cNvSpPr txBox="1"/>
          <p:nvPr/>
        </p:nvSpPr>
        <p:spPr>
          <a:xfrm>
            <a:off x="5879094" y="3593023"/>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DB80A5"/>
                </a:solidFill>
                <a:latin typeface="Paytone One"/>
                <a:ea typeface="Paytone One"/>
                <a:cs typeface="Paytone One"/>
                <a:sym typeface="Paytone One"/>
              </a:rPr>
              <a:t>5.</a:t>
            </a:r>
            <a:endParaRPr sz="700"/>
          </a:p>
        </p:txBody>
      </p:sp>
      <p:pic>
        <p:nvPicPr>
          <p:cNvPr id="629" name="Google Shape;629;p23"/>
          <p:cNvPicPr preferRelativeResize="0"/>
          <p:nvPr/>
        </p:nvPicPr>
        <p:blipFill>
          <a:blip r:embed="rId3">
            <a:alphaModFix/>
          </a:blip>
          <a:stretch>
            <a:fillRect/>
          </a:stretch>
        </p:blipFill>
        <p:spPr>
          <a:xfrm>
            <a:off x="2999188" y="1063175"/>
            <a:ext cx="2593999" cy="3100014"/>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633" name="Shape 633"/>
        <p:cNvGrpSpPr/>
        <p:nvPr/>
      </p:nvGrpSpPr>
      <p:grpSpPr>
        <a:xfrm>
          <a:off x="0" y="0"/>
          <a:ext cx="0" cy="0"/>
          <a:chOff x="0" y="0"/>
          <a:chExt cx="0" cy="0"/>
        </a:xfrm>
      </p:grpSpPr>
      <p:grpSp>
        <p:nvGrpSpPr>
          <p:cNvPr id="634" name="Google Shape;634;p24"/>
          <p:cNvGrpSpPr/>
          <p:nvPr/>
        </p:nvGrpSpPr>
        <p:grpSpPr>
          <a:xfrm>
            <a:off x="539338" y="514350"/>
            <a:ext cx="1618897" cy="1618897"/>
            <a:chOff x="0" y="0"/>
            <a:chExt cx="812800" cy="812800"/>
          </a:xfrm>
        </p:grpSpPr>
        <p:sp>
          <p:nvSpPr>
            <p:cNvPr id="635" name="Google Shape;635;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6" name="Google Shape;636;p24"/>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7" name="Google Shape;637;p24"/>
          <p:cNvGrpSpPr/>
          <p:nvPr/>
        </p:nvGrpSpPr>
        <p:grpSpPr>
          <a:xfrm>
            <a:off x="2688147" y="1955475"/>
            <a:ext cx="1618896" cy="1618896"/>
            <a:chOff x="0" y="0"/>
            <a:chExt cx="812800" cy="812800"/>
          </a:xfrm>
        </p:grpSpPr>
        <p:sp>
          <p:nvSpPr>
            <p:cNvPr id="638" name="Google Shape;638;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9" name="Google Shape;639;p24"/>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0" name="Google Shape;640;p24"/>
          <p:cNvGrpSpPr/>
          <p:nvPr/>
        </p:nvGrpSpPr>
        <p:grpSpPr>
          <a:xfrm>
            <a:off x="4836957" y="514350"/>
            <a:ext cx="1618896" cy="1618897"/>
            <a:chOff x="0" y="0"/>
            <a:chExt cx="812800" cy="812800"/>
          </a:xfrm>
        </p:grpSpPr>
        <p:sp>
          <p:nvSpPr>
            <p:cNvPr id="641" name="Google Shape;641;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2" name="Google Shape;642;p24"/>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3" name="Google Shape;643;p24"/>
          <p:cNvGrpSpPr/>
          <p:nvPr/>
        </p:nvGrpSpPr>
        <p:grpSpPr>
          <a:xfrm>
            <a:off x="6985766" y="1955475"/>
            <a:ext cx="1618896" cy="1618896"/>
            <a:chOff x="0" y="0"/>
            <a:chExt cx="812800" cy="812800"/>
          </a:xfrm>
        </p:grpSpPr>
        <p:sp>
          <p:nvSpPr>
            <p:cNvPr id="644" name="Google Shape;644;p2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5" name="Google Shape;645;p24"/>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646" name="Google Shape;646;p24"/>
          <p:cNvPicPr preferRelativeResize="0"/>
          <p:nvPr/>
        </p:nvPicPr>
        <p:blipFill rotWithShape="1">
          <a:blip r:embed="rId3">
            <a:alphaModFix/>
          </a:blip>
          <a:srcRect b="0" l="0" r="0" t="0"/>
          <a:stretch/>
        </p:blipFill>
        <p:spPr>
          <a:xfrm>
            <a:off x="2737260" y="2004592"/>
            <a:ext cx="1520663" cy="1520663"/>
          </a:xfrm>
          <a:prstGeom prst="rect">
            <a:avLst/>
          </a:prstGeom>
          <a:noFill/>
          <a:ln>
            <a:noFill/>
          </a:ln>
        </p:spPr>
      </p:pic>
      <p:pic>
        <p:nvPicPr>
          <p:cNvPr id="647" name="Google Shape;647;p24"/>
          <p:cNvPicPr preferRelativeResize="0"/>
          <p:nvPr/>
        </p:nvPicPr>
        <p:blipFill rotWithShape="1">
          <a:blip r:embed="rId4">
            <a:alphaModFix/>
          </a:blip>
          <a:srcRect b="0" l="0" r="0" t="0"/>
          <a:stretch/>
        </p:blipFill>
        <p:spPr>
          <a:xfrm>
            <a:off x="4885172" y="563467"/>
            <a:ext cx="1520663" cy="1520663"/>
          </a:xfrm>
          <a:prstGeom prst="rect">
            <a:avLst/>
          </a:prstGeom>
          <a:noFill/>
          <a:ln>
            <a:noFill/>
          </a:ln>
        </p:spPr>
      </p:pic>
      <p:pic>
        <p:nvPicPr>
          <p:cNvPr id="648" name="Google Shape;648;p24"/>
          <p:cNvPicPr preferRelativeResize="0"/>
          <p:nvPr/>
        </p:nvPicPr>
        <p:blipFill rotWithShape="1">
          <a:blip r:embed="rId5">
            <a:alphaModFix/>
          </a:blip>
          <a:srcRect b="0" l="0" r="0" t="0"/>
          <a:stretch/>
        </p:blipFill>
        <p:spPr>
          <a:xfrm>
            <a:off x="7034883" y="2004592"/>
            <a:ext cx="1520663" cy="1520663"/>
          </a:xfrm>
          <a:prstGeom prst="rect">
            <a:avLst/>
          </a:prstGeom>
          <a:noFill/>
          <a:ln>
            <a:noFill/>
          </a:ln>
        </p:spPr>
      </p:pic>
      <p:pic>
        <p:nvPicPr>
          <p:cNvPr id="649" name="Google Shape;649;p24"/>
          <p:cNvPicPr preferRelativeResize="0"/>
          <p:nvPr/>
        </p:nvPicPr>
        <p:blipFill rotWithShape="1">
          <a:blip r:embed="rId6">
            <a:alphaModFix/>
          </a:blip>
          <a:srcRect b="0" l="0" r="0" t="0"/>
          <a:stretch/>
        </p:blipFill>
        <p:spPr>
          <a:xfrm>
            <a:off x="588455" y="563467"/>
            <a:ext cx="1520663" cy="1520663"/>
          </a:xfrm>
          <a:prstGeom prst="rect">
            <a:avLst/>
          </a:prstGeom>
          <a:noFill/>
          <a:ln>
            <a:noFill/>
          </a:ln>
        </p:spPr>
      </p:pic>
      <p:sp>
        <p:nvSpPr>
          <p:cNvPr id="650" name="Google Shape;650;p24"/>
          <p:cNvSpPr/>
          <p:nvPr/>
        </p:nvSpPr>
        <p:spPr>
          <a:xfrm rot="1023999">
            <a:off x="3126200" y="443486"/>
            <a:ext cx="1019883" cy="1227430"/>
          </a:xfrm>
          <a:custGeom>
            <a:rect b="b" l="l" r="r" t="t"/>
            <a:pathLst>
              <a:path extrusionOk="0" h="2454860" w="2039766">
                <a:moveTo>
                  <a:pt x="0" y="0"/>
                </a:moveTo>
                <a:lnTo>
                  <a:pt x="2039766" y="0"/>
                </a:lnTo>
                <a:lnTo>
                  <a:pt x="2039766" y="2454860"/>
                </a:lnTo>
                <a:lnTo>
                  <a:pt x="0" y="2454860"/>
                </a:lnTo>
                <a:lnTo>
                  <a:pt x="0" y="0"/>
                </a:lnTo>
                <a:close/>
              </a:path>
            </a:pathLst>
          </a:custGeom>
          <a:blipFill rotWithShape="1">
            <a:blip r:embed="rId7">
              <a:alphaModFix/>
            </a:blip>
            <a:stretch>
              <a:fillRect b="0" l="0" r="0" t="0"/>
            </a:stretch>
          </a:blipFill>
          <a:ln>
            <a:noFill/>
          </a:ln>
        </p:spPr>
      </p:sp>
      <p:sp>
        <p:nvSpPr>
          <p:cNvPr id="651" name="Google Shape;651;p24"/>
          <p:cNvSpPr/>
          <p:nvPr/>
        </p:nvSpPr>
        <p:spPr>
          <a:xfrm rot="-186810">
            <a:off x="849710" y="3435286"/>
            <a:ext cx="942371" cy="1385841"/>
          </a:xfrm>
          <a:custGeom>
            <a:rect b="b" l="l" r="r" t="t"/>
            <a:pathLst>
              <a:path extrusionOk="0" h="2771682" w="1884743">
                <a:moveTo>
                  <a:pt x="0" y="0"/>
                </a:moveTo>
                <a:lnTo>
                  <a:pt x="1884744" y="0"/>
                </a:lnTo>
                <a:lnTo>
                  <a:pt x="1884744" y="2771682"/>
                </a:lnTo>
                <a:lnTo>
                  <a:pt x="0" y="2771682"/>
                </a:lnTo>
                <a:lnTo>
                  <a:pt x="0" y="0"/>
                </a:lnTo>
                <a:close/>
              </a:path>
            </a:pathLst>
          </a:custGeom>
          <a:blipFill rotWithShape="1">
            <a:blip r:embed="rId8">
              <a:alphaModFix/>
            </a:blip>
            <a:stretch>
              <a:fillRect b="0" l="0" r="0" t="0"/>
            </a:stretch>
          </a:blipFill>
          <a:ln>
            <a:noFill/>
          </a:ln>
        </p:spPr>
      </p:sp>
      <p:sp>
        <p:nvSpPr>
          <p:cNvPr id="652" name="Google Shape;652;p24"/>
          <p:cNvSpPr/>
          <p:nvPr/>
        </p:nvSpPr>
        <p:spPr>
          <a:xfrm rot="628184">
            <a:off x="5157291" y="3455232"/>
            <a:ext cx="976425" cy="1345949"/>
          </a:xfrm>
          <a:custGeom>
            <a:rect b="b" l="l" r="r" t="t"/>
            <a:pathLst>
              <a:path extrusionOk="0" h="2691898" w="1952849">
                <a:moveTo>
                  <a:pt x="0" y="0"/>
                </a:moveTo>
                <a:lnTo>
                  <a:pt x="1952850" y="0"/>
                </a:lnTo>
                <a:lnTo>
                  <a:pt x="1952850" y="2691898"/>
                </a:lnTo>
                <a:lnTo>
                  <a:pt x="0" y="2691898"/>
                </a:lnTo>
                <a:lnTo>
                  <a:pt x="0" y="0"/>
                </a:lnTo>
                <a:close/>
              </a:path>
            </a:pathLst>
          </a:custGeom>
          <a:blipFill rotWithShape="1">
            <a:blip r:embed="rId9">
              <a:alphaModFix/>
            </a:blip>
            <a:stretch>
              <a:fillRect b="0" l="0" r="0" t="0"/>
            </a:stretch>
          </a:blipFill>
          <a:ln>
            <a:noFill/>
          </a:ln>
        </p:spPr>
      </p:sp>
      <p:sp>
        <p:nvSpPr>
          <p:cNvPr id="653" name="Google Shape;653;p24"/>
          <p:cNvSpPr/>
          <p:nvPr/>
        </p:nvSpPr>
        <p:spPr>
          <a:xfrm rot="-450696">
            <a:off x="7162198" y="608756"/>
            <a:ext cx="1266032" cy="1022033"/>
          </a:xfrm>
          <a:custGeom>
            <a:rect b="b" l="l" r="r" t="t"/>
            <a:pathLst>
              <a:path extrusionOk="0" h="2044066" w="2532064">
                <a:moveTo>
                  <a:pt x="0" y="0"/>
                </a:moveTo>
                <a:lnTo>
                  <a:pt x="2532065" y="0"/>
                </a:lnTo>
                <a:lnTo>
                  <a:pt x="2532065" y="2044066"/>
                </a:lnTo>
                <a:lnTo>
                  <a:pt x="0" y="2044066"/>
                </a:lnTo>
                <a:lnTo>
                  <a:pt x="0" y="0"/>
                </a:lnTo>
                <a:close/>
              </a:path>
            </a:pathLst>
          </a:custGeom>
          <a:blipFill rotWithShape="1">
            <a:blip r:embed="rId10">
              <a:alphaModFix/>
            </a:blip>
            <a:stretch>
              <a:fillRect b="0" l="0" r="0" t="0"/>
            </a:stretch>
          </a:blipFill>
          <a:ln>
            <a:noFill/>
          </a:ln>
        </p:spPr>
      </p:sp>
      <p:sp>
        <p:nvSpPr>
          <p:cNvPr id="654" name="Google Shape;654;p24"/>
          <p:cNvSpPr txBox="1"/>
          <p:nvPr/>
        </p:nvSpPr>
        <p:spPr>
          <a:xfrm>
            <a:off x="654399" y="2204210"/>
            <a:ext cx="1388700" cy="3078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55" name="Google Shape;655;p24"/>
          <p:cNvSpPr txBox="1"/>
          <p:nvPr/>
        </p:nvSpPr>
        <p:spPr>
          <a:xfrm>
            <a:off x="539338" y="2688724"/>
            <a:ext cx="16188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656" name="Google Shape;656;p24"/>
          <p:cNvSpPr txBox="1"/>
          <p:nvPr/>
        </p:nvSpPr>
        <p:spPr>
          <a:xfrm>
            <a:off x="2803208" y="3678241"/>
            <a:ext cx="1388700" cy="3078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57" name="Google Shape;657;p24"/>
          <p:cNvSpPr txBox="1"/>
          <p:nvPr/>
        </p:nvSpPr>
        <p:spPr>
          <a:xfrm>
            <a:off x="2688147" y="4129849"/>
            <a:ext cx="16188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658" name="Google Shape;658;p24"/>
          <p:cNvSpPr txBox="1"/>
          <p:nvPr/>
        </p:nvSpPr>
        <p:spPr>
          <a:xfrm>
            <a:off x="4952486" y="2204210"/>
            <a:ext cx="1388700" cy="3078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59" name="Google Shape;659;p24"/>
          <p:cNvSpPr txBox="1"/>
          <p:nvPr/>
        </p:nvSpPr>
        <p:spPr>
          <a:xfrm>
            <a:off x="4837893" y="2688724"/>
            <a:ext cx="16179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660" name="Google Shape;660;p24"/>
          <p:cNvSpPr txBox="1"/>
          <p:nvPr/>
        </p:nvSpPr>
        <p:spPr>
          <a:xfrm>
            <a:off x="7100827" y="3678241"/>
            <a:ext cx="1388700" cy="3078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661" name="Google Shape;661;p24"/>
          <p:cNvSpPr txBox="1"/>
          <p:nvPr/>
        </p:nvSpPr>
        <p:spPr>
          <a:xfrm>
            <a:off x="6985766" y="4129849"/>
            <a:ext cx="16188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662" name="Google Shape;662;p24"/>
          <p:cNvSpPr txBox="1"/>
          <p:nvPr/>
        </p:nvSpPr>
        <p:spPr>
          <a:xfrm>
            <a:off x="3108684" y="2518036"/>
            <a:ext cx="777816" cy="422349"/>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57966F"/>
                </a:solidFill>
                <a:latin typeface="Paytone One"/>
                <a:ea typeface="Paytone One"/>
                <a:cs typeface="Paytone One"/>
                <a:sym typeface="Paytone One"/>
              </a:rPr>
              <a:t>02.</a:t>
            </a:r>
            <a:endParaRPr sz="700"/>
          </a:p>
        </p:txBody>
      </p:sp>
      <p:sp>
        <p:nvSpPr>
          <p:cNvPr id="663" name="Google Shape;663;p24"/>
          <p:cNvSpPr txBox="1"/>
          <p:nvPr/>
        </p:nvSpPr>
        <p:spPr>
          <a:xfrm>
            <a:off x="7485312" y="2518036"/>
            <a:ext cx="622422" cy="422349"/>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BFAA82"/>
                </a:solidFill>
                <a:latin typeface="Paytone One"/>
                <a:ea typeface="Paytone One"/>
                <a:cs typeface="Paytone One"/>
                <a:sym typeface="Paytone One"/>
              </a:rPr>
              <a:t>04.</a:t>
            </a:r>
            <a:endParaRPr sz="700"/>
          </a:p>
        </p:txBody>
      </p:sp>
      <p:sp>
        <p:nvSpPr>
          <p:cNvPr id="664" name="Google Shape;664;p24"/>
          <p:cNvSpPr txBox="1"/>
          <p:nvPr/>
        </p:nvSpPr>
        <p:spPr>
          <a:xfrm>
            <a:off x="905490" y="1076911"/>
            <a:ext cx="886591" cy="422349"/>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6E9ADC"/>
                </a:solidFill>
                <a:latin typeface="Paytone One"/>
                <a:ea typeface="Paytone One"/>
                <a:cs typeface="Paytone One"/>
                <a:sym typeface="Paytone One"/>
              </a:rPr>
              <a:t>01.</a:t>
            </a:r>
            <a:endParaRPr sz="700"/>
          </a:p>
        </p:txBody>
      </p:sp>
      <p:sp>
        <p:nvSpPr>
          <p:cNvPr id="665" name="Google Shape;665;p24"/>
          <p:cNvSpPr txBox="1"/>
          <p:nvPr/>
        </p:nvSpPr>
        <p:spPr>
          <a:xfrm>
            <a:off x="5289888" y="1076911"/>
            <a:ext cx="715658" cy="422349"/>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E995B7"/>
                </a:solidFill>
                <a:latin typeface="Paytone One"/>
                <a:ea typeface="Paytone One"/>
                <a:cs typeface="Paytone One"/>
                <a:sym typeface="Paytone One"/>
              </a:rPr>
              <a:t>03.</a:t>
            </a:r>
            <a:endParaRPr sz="700"/>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9ADC"/>
        </a:solidFill>
      </p:bgPr>
    </p:bg>
    <p:spTree>
      <p:nvGrpSpPr>
        <p:cNvPr id="669" name="Shape 669"/>
        <p:cNvGrpSpPr/>
        <p:nvPr/>
      </p:nvGrpSpPr>
      <p:grpSpPr>
        <a:xfrm>
          <a:off x="0" y="0"/>
          <a:ext cx="0" cy="0"/>
          <a:chOff x="0" y="0"/>
          <a:chExt cx="0" cy="0"/>
        </a:xfrm>
      </p:grpSpPr>
      <p:pic>
        <p:nvPicPr>
          <p:cNvPr id="670" name="Google Shape;670;p25"/>
          <p:cNvPicPr preferRelativeResize="0"/>
          <p:nvPr/>
        </p:nvPicPr>
        <p:blipFill>
          <a:blip r:embed="rId3">
            <a:alphaModFix/>
          </a:blip>
          <a:stretch>
            <a:fillRect/>
          </a:stretch>
        </p:blipFill>
        <p:spPr>
          <a:xfrm>
            <a:off x="4571995" y="12"/>
            <a:ext cx="3981649" cy="10743685"/>
          </a:xfrm>
          <a:prstGeom prst="rect">
            <a:avLst/>
          </a:prstGeom>
          <a:noFill/>
          <a:ln>
            <a:noFill/>
          </a:ln>
        </p:spPr>
      </p:pic>
      <p:grpSp>
        <p:nvGrpSpPr>
          <p:cNvPr id="671" name="Google Shape;671;p25"/>
          <p:cNvGrpSpPr/>
          <p:nvPr/>
        </p:nvGrpSpPr>
        <p:grpSpPr>
          <a:xfrm>
            <a:off x="767385" y="32270"/>
            <a:ext cx="3803056" cy="4736801"/>
            <a:chOff x="0" y="-28575"/>
            <a:chExt cx="407629" cy="507712"/>
          </a:xfrm>
        </p:grpSpPr>
        <p:sp>
          <p:nvSpPr>
            <p:cNvPr id="672" name="Google Shape;672;p25"/>
            <p:cNvSpPr/>
            <p:nvPr/>
          </p:nvSpPr>
          <p:spPr>
            <a:xfrm>
              <a:off x="0" y="0"/>
              <a:ext cx="407629" cy="479137"/>
            </a:xfrm>
            <a:custGeom>
              <a:rect b="b" l="l" r="r" t="t"/>
              <a:pathLst>
                <a:path extrusionOk="0" h="479137" w="407629">
                  <a:moveTo>
                    <a:pt x="55982" y="0"/>
                  </a:moveTo>
                  <a:lnTo>
                    <a:pt x="351648" y="0"/>
                  </a:lnTo>
                  <a:cubicBezTo>
                    <a:pt x="382565" y="0"/>
                    <a:pt x="407629" y="25064"/>
                    <a:pt x="407629" y="55982"/>
                  </a:cubicBezTo>
                  <a:lnTo>
                    <a:pt x="407629" y="423155"/>
                  </a:lnTo>
                  <a:cubicBezTo>
                    <a:pt x="407629" y="454073"/>
                    <a:pt x="382565" y="479137"/>
                    <a:pt x="351648" y="479137"/>
                  </a:cubicBezTo>
                  <a:lnTo>
                    <a:pt x="55982" y="479137"/>
                  </a:lnTo>
                  <a:cubicBezTo>
                    <a:pt x="25064" y="479137"/>
                    <a:pt x="0" y="454073"/>
                    <a:pt x="0" y="423155"/>
                  </a:cubicBezTo>
                  <a:lnTo>
                    <a:pt x="0" y="55982"/>
                  </a:lnTo>
                  <a:cubicBezTo>
                    <a:pt x="0" y="25064"/>
                    <a:pt x="25064" y="0"/>
                    <a:pt x="55982"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3" name="Google Shape;673;p25"/>
            <p:cNvSpPr txBox="1"/>
            <p:nvPr/>
          </p:nvSpPr>
          <p:spPr>
            <a:xfrm>
              <a:off x="0" y="-28575"/>
              <a:ext cx="407629" cy="507712"/>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4" name="Google Shape;674;p25"/>
          <p:cNvGrpSpPr/>
          <p:nvPr/>
        </p:nvGrpSpPr>
        <p:grpSpPr>
          <a:xfrm>
            <a:off x="1979380" y="142761"/>
            <a:ext cx="1379084" cy="1379084"/>
            <a:chOff x="0" y="0"/>
            <a:chExt cx="812800" cy="812800"/>
          </a:xfrm>
        </p:grpSpPr>
        <p:sp>
          <p:nvSpPr>
            <p:cNvPr id="675" name="Google Shape;675;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EBDFCB"/>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6" name="Google Shape;676;p25"/>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77" name="Google Shape;677;p25"/>
          <p:cNvSpPr/>
          <p:nvPr/>
        </p:nvSpPr>
        <p:spPr>
          <a:xfrm>
            <a:off x="2111643" y="359530"/>
            <a:ext cx="1152656" cy="882306"/>
          </a:xfrm>
          <a:custGeom>
            <a:rect b="b" l="l" r="r" t="t"/>
            <a:pathLst>
              <a:path extrusionOk="0" h="1764612" w="2305312">
                <a:moveTo>
                  <a:pt x="0" y="0"/>
                </a:moveTo>
                <a:lnTo>
                  <a:pt x="2305313" y="0"/>
                </a:lnTo>
                <a:lnTo>
                  <a:pt x="2305313" y="1764612"/>
                </a:lnTo>
                <a:lnTo>
                  <a:pt x="0" y="1764612"/>
                </a:lnTo>
                <a:lnTo>
                  <a:pt x="0" y="0"/>
                </a:lnTo>
                <a:close/>
              </a:path>
            </a:pathLst>
          </a:custGeom>
          <a:blipFill rotWithShape="1">
            <a:blip r:embed="rId4">
              <a:alphaModFix/>
            </a:blip>
            <a:stretch>
              <a:fillRect b="0" l="0" r="0" t="0"/>
            </a:stretch>
          </a:blipFill>
          <a:ln>
            <a:noFill/>
          </a:ln>
        </p:spPr>
      </p:sp>
      <p:sp>
        <p:nvSpPr>
          <p:cNvPr id="678" name="Google Shape;678;p25"/>
          <p:cNvSpPr txBox="1"/>
          <p:nvPr/>
        </p:nvSpPr>
        <p:spPr>
          <a:xfrm>
            <a:off x="1077864" y="1654700"/>
            <a:ext cx="3182100" cy="207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 sz="2000" u="none" cap="none" strike="noStrike">
                <a:solidFill>
                  <a:srgbClr val="4F4A50"/>
                </a:solidFill>
                <a:latin typeface="Charm"/>
                <a:ea typeface="Charm"/>
                <a:cs typeface="Charm"/>
                <a:sym typeface="Charm"/>
              </a:rPr>
              <a:t>Lorem ipsum dolor sit amet, consectetur adipiscing elit, sed do eiusmod tempor incididunt ut labore et dolore magna aliqua. Ut enim ad minim veniam,</a:t>
            </a:r>
            <a:endParaRPr sz="700">
              <a:latin typeface="Charm"/>
              <a:ea typeface="Charm"/>
              <a:cs typeface="Charm"/>
              <a:sym typeface="Charm"/>
            </a:endParaRPr>
          </a:p>
          <a:p>
            <a:pPr indent="0" lvl="0" marL="0" marR="0" rtl="0" algn="ctr">
              <a:lnSpc>
                <a:spcPct val="115000"/>
              </a:lnSpc>
              <a:spcBef>
                <a:spcPts val="0"/>
              </a:spcBef>
              <a:spcAft>
                <a:spcPts val="0"/>
              </a:spcAft>
              <a:buNone/>
            </a:pPr>
            <a:r>
              <a:rPr i="0" lang="en" sz="2000" u="none" cap="none" strike="noStrike">
                <a:solidFill>
                  <a:srgbClr val="4F4A50"/>
                </a:solidFill>
                <a:latin typeface="Charm"/>
                <a:ea typeface="Charm"/>
                <a:cs typeface="Charm"/>
                <a:sym typeface="Charm"/>
              </a:rPr>
              <a:t>quis nostrud exercitation.</a:t>
            </a:r>
            <a:endParaRPr sz="700">
              <a:latin typeface="Charm"/>
              <a:ea typeface="Charm"/>
              <a:cs typeface="Charm"/>
              <a:sym typeface="Charm"/>
            </a:endParaRPr>
          </a:p>
        </p:txBody>
      </p:sp>
      <p:sp>
        <p:nvSpPr>
          <p:cNvPr id="679" name="Google Shape;679;p25"/>
          <p:cNvSpPr txBox="1"/>
          <p:nvPr/>
        </p:nvSpPr>
        <p:spPr>
          <a:xfrm>
            <a:off x="1717156" y="4182713"/>
            <a:ext cx="1903532" cy="30575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Include a credit, citation,</a:t>
            </a:r>
            <a:endParaRPr sz="700"/>
          </a:p>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or supporting message</a:t>
            </a:r>
            <a:endParaRPr sz="700"/>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5B7"/>
        </a:solidFill>
      </p:bgPr>
    </p:bg>
    <p:spTree>
      <p:nvGrpSpPr>
        <p:cNvPr id="683" name="Shape 683"/>
        <p:cNvGrpSpPr/>
        <p:nvPr/>
      </p:nvGrpSpPr>
      <p:grpSpPr>
        <a:xfrm>
          <a:off x="0" y="0"/>
          <a:ext cx="0" cy="0"/>
          <a:chOff x="0" y="0"/>
          <a:chExt cx="0" cy="0"/>
        </a:xfrm>
      </p:grpSpPr>
      <p:grpSp>
        <p:nvGrpSpPr>
          <p:cNvPr id="684" name="Google Shape;684;p26"/>
          <p:cNvGrpSpPr/>
          <p:nvPr/>
        </p:nvGrpSpPr>
        <p:grpSpPr>
          <a:xfrm>
            <a:off x="425519" y="1843817"/>
            <a:ext cx="5030681" cy="2420198"/>
            <a:chOff x="0" y="-28575"/>
            <a:chExt cx="539210" cy="259407"/>
          </a:xfrm>
        </p:grpSpPr>
        <p:sp>
          <p:nvSpPr>
            <p:cNvPr id="685" name="Google Shape;685;p26"/>
            <p:cNvSpPr/>
            <p:nvPr/>
          </p:nvSpPr>
          <p:spPr>
            <a:xfrm>
              <a:off x="0" y="0"/>
              <a:ext cx="539210" cy="230832"/>
            </a:xfrm>
            <a:custGeom>
              <a:rect b="b" l="l" r="r" t="t"/>
              <a:pathLst>
                <a:path extrusionOk="0" h="230832" w="539210">
                  <a:moveTo>
                    <a:pt x="42321" y="0"/>
                  </a:moveTo>
                  <a:lnTo>
                    <a:pt x="496889" y="0"/>
                  </a:lnTo>
                  <a:cubicBezTo>
                    <a:pt x="508113" y="0"/>
                    <a:pt x="518877" y="4459"/>
                    <a:pt x="526814" y="12395"/>
                  </a:cubicBezTo>
                  <a:cubicBezTo>
                    <a:pt x="534751" y="20332"/>
                    <a:pt x="539210" y="31097"/>
                    <a:pt x="539210" y="42321"/>
                  </a:cubicBezTo>
                  <a:lnTo>
                    <a:pt x="539210" y="188511"/>
                  </a:lnTo>
                  <a:cubicBezTo>
                    <a:pt x="539210" y="211884"/>
                    <a:pt x="520262" y="230832"/>
                    <a:pt x="496889" y="230832"/>
                  </a:cubicBezTo>
                  <a:lnTo>
                    <a:pt x="42321" y="230832"/>
                  </a:lnTo>
                  <a:cubicBezTo>
                    <a:pt x="18948" y="230832"/>
                    <a:pt x="0" y="211884"/>
                    <a:pt x="0" y="188511"/>
                  </a:cubicBezTo>
                  <a:lnTo>
                    <a:pt x="0" y="42321"/>
                  </a:lnTo>
                  <a:cubicBezTo>
                    <a:pt x="0" y="18948"/>
                    <a:pt x="18948" y="0"/>
                    <a:pt x="42321"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86" name="Google Shape;686;p26"/>
            <p:cNvSpPr txBox="1"/>
            <p:nvPr/>
          </p:nvSpPr>
          <p:spPr>
            <a:xfrm>
              <a:off x="0" y="-28575"/>
              <a:ext cx="539210" cy="259407"/>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87" name="Google Shape;687;p26"/>
          <p:cNvSpPr txBox="1"/>
          <p:nvPr/>
        </p:nvSpPr>
        <p:spPr>
          <a:xfrm>
            <a:off x="241985" y="884247"/>
            <a:ext cx="5397751" cy="902940"/>
          </a:xfrm>
          <a:prstGeom prst="rect">
            <a:avLst/>
          </a:prstGeom>
          <a:noFill/>
          <a:ln>
            <a:noFill/>
          </a:ln>
        </p:spPr>
        <p:txBody>
          <a:bodyPr anchorCtr="0" anchor="t" bIns="0" lIns="0" spcFirstLastPara="1" rIns="0" wrap="square" tIns="0">
            <a:spAutoFit/>
          </a:bodyPr>
          <a:lstStyle/>
          <a:p>
            <a:pPr indent="0" lvl="0" marL="0" marR="0" rtl="0" algn="ctr">
              <a:lnSpc>
                <a:spcPct val="118999"/>
              </a:lnSpc>
              <a:spcBef>
                <a:spcPts val="0"/>
              </a:spcBef>
              <a:spcAft>
                <a:spcPts val="0"/>
              </a:spcAft>
              <a:buNone/>
            </a:pPr>
            <a:r>
              <a:rPr b="0" i="0" lang="en" sz="6000" u="none" cap="none" strike="noStrike">
                <a:solidFill>
                  <a:srgbClr val="EBDFCB"/>
                </a:solidFill>
                <a:latin typeface="Paytone One"/>
                <a:ea typeface="Paytone One"/>
                <a:cs typeface="Paytone One"/>
                <a:sym typeface="Paytone One"/>
              </a:rPr>
              <a:t>Thank you!</a:t>
            </a:r>
            <a:endParaRPr sz="700"/>
          </a:p>
        </p:txBody>
      </p:sp>
      <p:sp>
        <p:nvSpPr>
          <p:cNvPr id="688" name="Google Shape;688;p26"/>
          <p:cNvSpPr txBox="1"/>
          <p:nvPr/>
        </p:nvSpPr>
        <p:spPr>
          <a:xfrm>
            <a:off x="801563" y="2319964"/>
            <a:ext cx="4278600" cy="173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Curabitur posuere ultrices enim id auctor. Proin pretium luctus nibh ut maximus. Vestibulum ultricies sodales fermentum. Mauris congue augue non libero dignissim interdum. Cras lobortis id magna vitae cursus. Morbi mattis dapibus leo id suscipit. Curabitur dictum quis felis et commodo. Etiam consequat auctor massa, id dictum tortor ornare a.</a:t>
            </a:r>
            <a:endParaRPr sz="700"/>
          </a:p>
          <a:p>
            <a:pPr indent="0" lvl="0" marL="0" marR="0" rtl="0" algn="ctr">
              <a:lnSpc>
                <a:spcPct val="115000"/>
              </a:lnSpc>
              <a:spcBef>
                <a:spcPts val="0"/>
              </a:spcBef>
              <a:spcAft>
                <a:spcPts val="0"/>
              </a:spcAft>
              <a:buNone/>
            </a:pPr>
            <a:r>
              <a:t/>
            </a:r>
            <a:endParaRPr b="0" i="0" sz="900" u="none" cap="none" strike="noStrike">
              <a:solidFill>
                <a:srgbClr val="260B0B"/>
              </a:solidFill>
              <a:latin typeface="Nunito Medium"/>
              <a:ea typeface="Nunito Medium"/>
              <a:cs typeface="Nunito Medium"/>
              <a:sym typeface="Nunito Medium"/>
            </a:endParaRPr>
          </a:p>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Integer odio lectus, semper eu facilisis at, cursus imperdiet libero. Nam cursus, neque sit amet elementum faucibus, risus neque lacinia nunc, id sollicitudin mi sapien id dui. Proin arcu velit, lacinia in tincidunt sed, ullamcorper id nulla. Sed eget ultricies dolor. Integer finibus bibendum cursus. Nunc eget ultricies nisl. Ut faucibus mauris sed tincidunt aliquam. Etiam et pretium nibh.</a:t>
            </a:r>
            <a:endParaRPr sz="700"/>
          </a:p>
        </p:txBody>
      </p:sp>
      <p:pic>
        <p:nvPicPr>
          <p:cNvPr id="689" name="Google Shape;689;p26"/>
          <p:cNvPicPr preferRelativeResize="0"/>
          <p:nvPr/>
        </p:nvPicPr>
        <p:blipFill>
          <a:blip r:embed="rId3">
            <a:alphaModFix/>
          </a:blip>
          <a:stretch>
            <a:fillRect/>
          </a:stretch>
        </p:blipFill>
        <p:spPr>
          <a:xfrm>
            <a:off x="5134850" y="120193"/>
            <a:ext cx="4188776" cy="8825743"/>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693" name="Shape 693"/>
        <p:cNvGrpSpPr/>
        <p:nvPr/>
      </p:nvGrpSpPr>
      <p:grpSpPr>
        <a:xfrm>
          <a:off x="0" y="0"/>
          <a:ext cx="0" cy="0"/>
          <a:chOff x="0" y="0"/>
          <a:chExt cx="0" cy="0"/>
        </a:xfrm>
      </p:grpSpPr>
      <p:grpSp>
        <p:nvGrpSpPr>
          <p:cNvPr id="694" name="Google Shape;694;p27"/>
          <p:cNvGrpSpPr/>
          <p:nvPr/>
        </p:nvGrpSpPr>
        <p:grpSpPr>
          <a:xfrm>
            <a:off x="387109" y="1106783"/>
            <a:ext cx="2548821" cy="3736326"/>
            <a:chOff x="0" y="-19050"/>
            <a:chExt cx="1342589" cy="1968106"/>
          </a:xfrm>
        </p:grpSpPr>
        <p:sp>
          <p:nvSpPr>
            <p:cNvPr id="695" name="Google Shape;695;p27"/>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6" name="Google Shape;696;p27"/>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97" name="Google Shape;697;p27"/>
          <p:cNvGrpSpPr/>
          <p:nvPr/>
        </p:nvGrpSpPr>
        <p:grpSpPr>
          <a:xfrm>
            <a:off x="3054992" y="1106783"/>
            <a:ext cx="5756490" cy="3736326"/>
            <a:chOff x="0" y="-19050"/>
            <a:chExt cx="3032225" cy="1968106"/>
          </a:xfrm>
        </p:grpSpPr>
        <p:sp>
          <p:nvSpPr>
            <p:cNvPr id="698" name="Google Shape;698;p27"/>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99" name="Google Shape;699;p27"/>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0" name="Google Shape;700;p27"/>
          <p:cNvGrpSpPr/>
          <p:nvPr/>
        </p:nvGrpSpPr>
        <p:grpSpPr>
          <a:xfrm>
            <a:off x="569502" y="1247142"/>
            <a:ext cx="2184034" cy="359784"/>
            <a:chOff x="0" y="-19050"/>
            <a:chExt cx="1150437" cy="189516"/>
          </a:xfrm>
        </p:grpSpPr>
        <p:sp>
          <p:nvSpPr>
            <p:cNvPr id="701" name="Google Shape;701;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2" name="Google Shape;702;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3" name="Google Shape;703;p27"/>
          <p:cNvGrpSpPr/>
          <p:nvPr/>
        </p:nvGrpSpPr>
        <p:grpSpPr>
          <a:xfrm>
            <a:off x="4841220" y="1247142"/>
            <a:ext cx="2184034" cy="359784"/>
            <a:chOff x="0" y="-19050"/>
            <a:chExt cx="1150437" cy="189516"/>
          </a:xfrm>
        </p:grpSpPr>
        <p:sp>
          <p:nvSpPr>
            <p:cNvPr id="704" name="Google Shape;704;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5" name="Google Shape;705;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06" name="Google Shape;706;p27"/>
          <p:cNvGrpSpPr/>
          <p:nvPr/>
        </p:nvGrpSpPr>
        <p:grpSpPr>
          <a:xfrm>
            <a:off x="569502" y="3564341"/>
            <a:ext cx="2184034" cy="359784"/>
            <a:chOff x="0" y="-19050"/>
            <a:chExt cx="1150437" cy="189516"/>
          </a:xfrm>
        </p:grpSpPr>
        <p:sp>
          <p:nvSpPr>
            <p:cNvPr id="707" name="Google Shape;707;p27"/>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8" name="Google Shape;708;p27"/>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09" name="Google Shape;709;p27"/>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710" name="Google Shape;710;p27"/>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sp>
        <p:nvSpPr>
          <p:cNvPr id="711" name="Google Shape;711;p27"/>
          <p:cNvSpPr txBox="1"/>
          <p:nvPr/>
        </p:nvSpPr>
        <p:spPr>
          <a:xfrm>
            <a:off x="616198" y="2072910"/>
            <a:ext cx="2090700" cy="1052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 sz="700" u="none" cap="none" strike="noStrike">
                <a:solidFill>
                  <a:srgbClr val="000000"/>
                </a:solidFill>
                <a:latin typeface="Arial"/>
                <a:ea typeface="Arial"/>
                <a:cs typeface="Arial"/>
                <a:sym typeface="Arial"/>
              </a:rPr>
              <a:t>TITLES:</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PAYTONE ONE</a:t>
            </a:r>
            <a:endParaRPr sz="700"/>
          </a:p>
          <a:p>
            <a:pPr indent="0" lvl="0" marL="0" marR="0" rtl="0" algn="ctr">
              <a:lnSpc>
                <a:spcPct val="9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i="0" lang="en" sz="700" u="none" cap="none" strike="noStrike">
                <a:solidFill>
                  <a:srgbClr val="000000"/>
                </a:solidFill>
                <a:latin typeface="Arial"/>
                <a:ea typeface="Arial"/>
                <a:cs typeface="Arial"/>
                <a:sym typeface="Arial"/>
              </a:rPr>
              <a:t>HEADERS:</a:t>
            </a:r>
            <a:endParaRPr sz="700"/>
          </a:p>
          <a:p>
            <a:pPr indent="0" lvl="0" marL="0" marR="0" rtl="0" algn="ctr">
              <a:lnSpc>
                <a:spcPct val="90000"/>
              </a:lnSpc>
              <a:spcBef>
                <a:spcPts val="0"/>
              </a:spcBef>
              <a:spcAft>
                <a:spcPts val="0"/>
              </a:spcAft>
              <a:buNone/>
            </a:pPr>
            <a:r>
              <a:rPr lang="en" sz="1100"/>
              <a:t>CHARM</a:t>
            </a:r>
            <a:endParaRPr sz="700"/>
          </a:p>
          <a:p>
            <a:pPr indent="0" lvl="0" marL="0" marR="0" rtl="0" algn="ctr">
              <a:lnSpc>
                <a:spcPct val="9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i="0" lang="en" sz="700" u="none" cap="none" strike="noStrike">
                <a:solidFill>
                  <a:srgbClr val="000000"/>
                </a:solidFill>
                <a:latin typeface="Arial"/>
                <a:ea typeface="Arial"/>
                <a:cs typeface="Arial"/>
                <a:sym typeface="Arial"/>
              </a:rPr>
              <a:t>BODY COPY:</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NUNITO</a:t>
            </a:r>
            <a:endParaRPr sz="700"/>
          </a:p>
        </p:txBody>
      </p:sp>
      <p:grpSp>
        <p:nvGrpSpPr>
          <p:cNvPr id="712" name="Google Shape;712;p27"/>
          <p:cNvGrpSpPr/>
          <p:nvPr/>
        </p:nvGrpSpPr>
        <p:grpSpPr>
          <a:xfrm>
            <a:off x="387109" y="4048637"/>
            <a:ext cx="2534533" cy="537898"/>
            <a:chOff x="0" y="-23569"/>
            <a:chExt cx="6758755" cy="1434394"/>
          </a:xfrm>
        </p:grpSpPr>
        <p:grpSp>
          <p:nvGrpSpPr>
            <p:cNvPr id="713" name="Google Shape;713;p27"/>
            <p:cNvGrpSpPr/>
            <p:nvPr/>
          </p:nvGrpSpPr>
          <p:grpSpPr>
            <a:xfrm>
              <a:off x="1594010" y="-23569"/>
              <a:ext cx="1005606" cy="1029175"/>
              <a:chOff x="0" y="-19050"/>
              <a:chExt cx="812800" cy="831850"/>
            </a:xfrm>
          </p:grpSpPr>
          <p:sp>
            <p:nvSpPr>
              <p:cNvPr id="714" name="Google Shape;714;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7966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5" name="Google Shape;715;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16" name="Google Shape;716;p27"/>
            <p:cNvSpPr txBox="1"/>
            <p:nvPr/>
          </p:nvSpPr>
          <p:spPr>
            <a:xfrm>
              <a:off x="1282564"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#57966F</a:t>
              </a:r>
              <a:endParaRPr sz="700"/>
            </a:p>
          </p:txBody>
        </p:sp>
        <p:grpSp>
          <p:nvGrpSpPr>
            <p:cNvPr id="717" name="Google Shape;717;p27"/>
            <p:cNvGrpSpPr/>
            <p:nvPr/>
          </p:nvGrpSpPr>
          <p:grpSpPr>
            <a:xfrm>
              <a:off x="311446" y="-23569"/>
              <a:ext cx="1005606" cy="1029175"/>
              <a:chOff x="0" y="-19050"/>
              <a:chExt cx="812800" cy="831850"/>
            </a:xfrm>
          </p:grpSpPr>
          <p:sp>
            <p:nvSpPr>
              <p:cNvPr id="718" name="Google Shape;718;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9" name="Google Shape;719;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20" name="Google Shape;720;p27"/>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#F8F1E5</a:t>
              </a:r>
              <a:endParaRPr sz="700"/>
            </a:p>
          </p:txBody>
        </p:sp>
        <p:grpSp>
          <p:nvGrpSpPr>
            <p:cNvPr id="721" name="Google Shape;721;p27"/>
            <p:cNvGrpSpPr/>
            <p:nvPr/>
          </p:nvGrpSpPr>
          <p:grpSpPr>
            <a:xfrm>
              <a:off x="2876574" y="-23569"/>
              <a:ext cx="1005606" cy="1029175"/>
              <a:chOff x="0" y="-19050"/>
              <a:chExt cx="812800" cy="831850"/>
            </a:xfrm>
          </p:grpSpPr>
          <p:sp>
            <p:nvSpPr>
              <p:cNvPr id="722" name="Google Shape;722;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6E9AD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3" name="Google Shape;723;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24" name="Google Shape;724;p27"/>
            <p:cNvSpPr txBox="1"/>
            <p:nvPr/>
          </p:nvSpPr>
          <p:spPr>
            <a:xfrm>
              <a:off x="2565128"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#6E9ADC</a:t>
              </a:r>
              <a:endParaRPr sz="700"/>
            </a:p>
          </p:txBody>
        </p:sp>
        <p:grpSp>
          <p:nvGrpSpPr>
            <p:cNvPr id="725" name="Google Shape;725;p27"/>
            <p:cNvGrpSpPr/>
            <p:nvPr/>
          </p:nvGrpSpPr>
          <p:grpSpPr>
            <a:xfrm>
              <a:off x="4159139" y="-23569"/>
              <a:ext cx="1005606" cy="1029175"/>
              <a:chOff x="0" y="-19050"/>
              <a:chExt cx="812800" cy="831850"/>
            </a:xfrm>
          </p:grpSpPr>
          <p:sp>
            <p:nvSpPr>
              <p:cNvPr id="726" name="Google Shape;726;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995B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27" name="Google Shape;727;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28" name="Google Shape;728;p27"/>
            <p:cNvSpPr txBox="1"/>
            <p:nvPr/>
          </p:nvSpPr>
          <p:spPr>
            <a:xfrm>
              <a:off x="3847692"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#E995B7</a:t>
              </a:r>
              <a:endParaRPr sz="700"/>
            </a:p>
          </p:txBody>
        </p:sp>
        <p:grpSp>
          <p:nvGrpSpPr>
            <p:cNvPr id="729" name="Google Shape;729;p27"/>
            <p:cNvGrpSpPr/>
            <p:nvPr/>
          </p:nvGrpSpPr>
          <p:grpSpPr>
            <a:xfrm>
              <a:off x="5441703" y="-23569"/>
              <a:ext cx="1005606" cy="1029175"/>
              <a:chOff x="0" y="-19050"/>
              <a:chExt cx="812800" cy="831850"/>
            </a:xfrm>
          </p:grpSpPr>
          <p:sp>
            <p:nvSpPr>
              <p:cNvPr id="730" name="Google Shape;730;p27"/>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0D1B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1" name="Google Shape;731;p27"/>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32" name="Google Shape;732;p27"/>
            <p:cNvSpPr txBox="1"/>
            <p:nvPr/>
          </p:nvSpPr>
          <p:spPr>
            <a:xfrm>
              <a:off x="5130257"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#E0D1B5</a:t>
              </a:r>
              <a:endParaRPr sz="700"/>
            </a:p>
          </p:txBody>
        </p:sp>
      </p:grpSp>
      <p:sp>
        <p:nvSpPr>
          <p:cNvPr id="733" name="Google Shape;733;p27"/>
          <p:cNvSpPr txBox="1"/>
          <p:nvPr/>
        </p:nvSpPr>
        <p:spPr>
          <a:xfrm>
            <a:off x="2105002" y="799667"/>
            <a:ext cx="4933995" cy="162306"/>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 sz="1100" u="none" cap="none" strike="noStrike">
                <a:solidFill>
                  <a:srgbClr val="000000"/>
                </a:solidFill>
                <a:latin typeface="Arial"/>
                <a:ea typeface="Arial"/>
                <a:cs typeface="Arial"/>
                <a:sym typeface="Arial"/>
              </a:rPr>
              <a:t>Use these design resources in your Canva Presentation.</a:t>
            </a:r>
            <a:endParaRPr sz="700"/>
          </a:p>
        </p:txBody>
      </p:sp>
      <p:sp>
        <p:nvSpPr>
          <p:cNvPr id="734" name="Google Shape;734;p27"/>
          <p:cNvSpPr txBox="1"/>
          <p:nvPr/>
        </p:nvSpPr>
        <p:spPr>
          <a:xfrm>
            <a:off x="1887098" y="92976"/>
            <a:ext cx="5369803" cy="620967"/>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 sz="4100" u="none" cap="none" strike="noStrike">
                <a:solidFill>
                  <a:srgbClr val="57966F"/>
                </a:solidFill>
                <a:latin typeface="Paytone One"/>
                <a:ea typeface="Paytone One"/>
                <a:cs typeface="Paytone One"/>
                <a:sym typeface="Paytone One"/>
              </a:rPr>
              <a:t>Resource Page</a:t>
            </a:r>
            <a:endParaRPr sz="700"/>
          </a:p>
        </p:txBody>
      </p:sp>
      <p:sp>
        <p:nvSpPr>
          <p:cNvPr id="735" name="Google Shape;735;p27"/>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Fonts</a:t>
            </a:r>
            <a:endParaRPr sz="700"/>
          </a:p>
        </p:txBody>
      </p:sp>
      <p:sp>
        <p:nvSpPr>
          <p:cNvPr id="736" name="Google Shape;736;p27"/>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Design Elements</a:t>
            </a:r>
            <a:endParaRPr sz="700"/>
          </a:p>
        </p:txBody>
      </p:sp>
      <p:sp>
        <p:nvSpPr>
          <p:cNvPr id="737" name="Google Shape;737;p27"/>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Colors</a:t>
            </a:r>
            <a:endParaRPr sz="700"/>
          </a:p>
        </p:txBody>
      </p:sp>
      <p:sp>
        <p:nvSpPr>
          <p:cNvPr id="738" name="Google Shape;738;p27"/>
          <p:cNvSpPr txBox="1"/>
          <p:nvPr/>
        </p:nvSpPr>
        <p:spPr>
          <a:xfrm>
            <a:off x="5853103" y="4957918"/>
            <a:ext cx="2958379" cy="8351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 sz="600" u="none" cap="none" strike="noStrike">
                <a:solidFill>
                  <a:srgbClr val="896A5C"/>
                </a:solidFill>
                <a:latin typeface="Arial"/>
                <a:ea typeface="Arial"/>
                <a:cs typeface="Arial"/>
                <a:sym typeface="Arial"/>
              </a:rPr>
              <a:t>DON'T FORGET TO DELETE THIS PAGE BEFORE PRESENTING. </a:t>
            </a:r>
            <a:endParaRPr sz="700"/>
          </a:p>
        </p:txBody>
      </p:sp>
      <p:sp>
        <p:nvSpPr>
          <p:cNvPr id="739" name="Google Shape;739;p27"/>
          <p:cNvSpPr/>
          <p:nvPr/>
        </p:nvSpPr>
        <p:spPr>
          <a:xfrm>
            <a:off x="3155512" y="3471176"/>
            <a:ext cx="827215" cy="1172599"/>
          </a:xfrm>
          <a:custGeom>
            <a:rect b="b" l="l" r="r" t="t"/>
            <a:pathLst>
              <a:path extrusionOk="0" h="2345197" w="1654430">
                <a:moveTo>
                  <a:pt x="0" y="0"/>
                </a:moveTo>
                <a:lnTo>
                  <a:pt x="1654430" y="0"/>
                </a:lnTo>
                <a:lnTo>
                  <a:pt x="1654430" y="2345197"/>
                </a:lnTo>
                <a:lnTo>
                  <a:pt x="0" y="2345197"/>
                </a:lnTo>
                <a:lnTo>
                  <a:pt x="0" y="0"/>
                </a:lnTo>
                <a:close/>
              </a:path>
            </a:pathLst>
          </a:custGeom>
          <a:blipFill rotWithShape="1">
            <a:blip r:embed="rId3">
              <a:alphaModFix/>
            </a:blip>
            <a:stretch>
              <a:fillRect b="0" l="0" r="0" t="0"/>
            </a:stretch>
          </a:blipFill>
          <a:ln>
            <a:noFill/>
          </a:ln>
        </p:spPr>
      </p:sp>
      <p:sp>
        <p:nvSpPr>
          <p:cNvPr id="740" name="Google Shape;740;p27"/>
          <p:cNvSpPr/>
          <p:nvPr/>
        </p:nvSpPr>
        <p:spPr>
          <a:xfrm>
            <a:off x="3190249" y="1249151"/>
            <a:ext cx="757740" cy="2104832"/>
          </a:xfrm>
          <a:custGeom>
            <a:rect b="b" l="l" r="r" t="t"/>
            <a:pathLst>
              <a:path extrusionOk="0" h="4209664" w="1515479">
                <a:moveTo>
                  <a:pt x="0" y="0"/>
                </a:moveTo>
                <a:lnTo>
                  <a:pt x="1515479" y="0"/>
                </a:lnTo>
                <a:lnTo>
                  <a:pt x="1515479" y="4209663"/>
                </a:lnTo>
                <a:lnTo>
                  <a:pt x="0" y="4209663"/>
                </a:lnTo>
                <a:lnTo>
                  <a:pt x="0" y="0"/>
                </a:lnTo>
                <a:close/>
              </a:path>
            </a:pathLst>
          </a:custGeom>
          <a:blipFill rotWithShape="1">
            <a:blip r:embed="rId4">
              <a:alphaModFix/>
            </a:blip>
            <a:stretch>
              <a:fillRect b="0" l="0" r="0" t="0"/>
            </a:stretch>
          </a:blipFill>
          <a:ln>
            <a:noFill/>
          </a:ln>
        </p:spPr>
      </p:sp>
      <p:sp>
        <p:nvSpPr>
          <p:cNvPr id="741" name="Google Shape;741;p27"/>
          <p:cNvSpPr/>
          <p:nvPr/>
        </p:nvSpPr>
        <p:spPr>
          <a:xfrm>
            <a:off x="4148161" y="2663918"/>
            <a:ext cx="590357" cy="1979856"/>
          </a:xfrm>
          <a:custGeom>
            <a:rect b="b" l="l" r="r" t="t"/>
            <a:pathLst>
              <a:path extrusionOk="0" h="3959713" w="1180714">
                <a:moveTo>
                  <a:pt x="0" y="0"/>
                </a:moveTo>
                <a:lnTo>
                  <a:pt x="1180714" y="0"/>
                </a:lnTo>
                <a:lnTo>
                  <a:pt x="1180714" y="3959713"/>
                </a:lnTo>
                <a:lnTo>
                  <a:pt x="0" y="3959713"/>
                </a:lnTo>
                <a:lnTo>
                  <a:pt x="0" y="0"/>
                </a:lnTo>
                <a:close/>
              </a:path>
            </a:pathLst>
          </a:custGeom>
          <a:blipFill rotWithShape="1">
            <a:blip r:embed="rId5">
              <a:alphaModFix/>
            </a:blip>
            <a:stretch>
              <a:fillRect b="0" l="0" r="0" t="0"/>
            </a:stretch>
          </a:blipFill>
          <a:ln>
            <a:noFill/>
          </a:ln>
        </p:spPr>
      </p:sp>
      <p:sp>
        <p:nvSpPr>
          <p:cNvPr id="742" name="Google Shape;742;p27"/>
          <p:cNvSpPr/>
          <p:nvPr/>
        </p:nvSpPr>
        <p:spPr>
          <a:xfrm>
            <a:off x="4026233" y="1290140"/>
            <a:ext cx="834211" cy="1281610"/>
          </a:xfrm>
          <a:custGeom>
            <a:rect b="b" l="l" r="r" t="t"/>
            <a:pathLst>
              <a:path extrusionOk="0" h="2563220" w="1668423">
                <a:moveTo>
                  <a:pt x="0" y="0"/>
                </a:moveTo>
                <a:lnTo>
                  <a:pt x="1668423" y="0"/>
                </a:lnTo>
                <a:lnTo>
                  <a:pt x="1668423" y="2563220"/>
                </a:lnTo>
                <a:lnTo>
                  <a:pt x="0" y="2563220"/>
                </a:lnTo>
                <a:lnTo>
                  <a:pt x="0" y="0"/>
                </a:lnTo>
                <a:close/>
              </a:path>
            </a:pathLst>
          </a:custGeom>
          <a:blipFill rotWithShape="1">
            <a:blip r:embed="rId6">
              <a:alphaModFix/>
            </a:blip>
            <a:stretch>
              <a:fillRect b="0" l="0" r="0" t="0"/>
            </a:stretch>
          </a:blipFill>
          <a:ln>
            <a:noFill/>
          </a:ln>
        </p:spPr>
      </p:sp>
      <p:sp>
        <p:nvSpPr>
          <p:cNvPr id="743" name="Google Shape;743;p27"/>
          <p:cNvSpPr/>
          <p:nvPr/>
        </p:nvSpPr>
        <p:spPr>
          <a:xfrm>
            <a:off x="5060470" y="1795776"/>
            <a:ext cx="1128196" cy="986659"/>
          </a:xfrm>
          <a:custGeom>
            <a:rect b="b" l="l" r="r" t="t"/>
            <a:pathLst>
              <a:path extrusionOk="0" h="1973317" w="2256391">
                <a:moveTo>
                  <a:pt x="0" y="0"/>
                </a:moveTo>
                <a:lnTo>
                  <a:pt x="2256392" y="0"/>
                </a:lnTo>
                <a:lnTo>
                  <a:pt x="2256392" y="1973317"/>
                </a:lnTo>
                <a:lnTo>
                  <a:pt x="0" y="1973317"/>
                </a:lnTo>
                <a:lnTo>
                  <a:pt x="0" y="0"/>
                </a:lnTo>
                <a:close/>
              </a:path>
            </a:pathLst>
          </a:custGeom>
          <a:blipFill rotWithShape="1">
            <a:blip r:embed="rId7">
              <a:alphaModFix/>
            </a:blip>
            <a:stretch>
              <a:fillRect b="0" l="0" r="0" t="0"/>
            </a:stretch>
          </a:blipFill>
          <a:ln>
            <a:noFill/>
          </a:ln>
        </p:spPr>
      </p:sp>
      <p:sp>
        <p:nvSpPr>
          <p:cNvPr id="744" name="Google Shape;744;p27"/>
          <p:cNvSpPr/>
          <p:nvPr/>
        </p:nvSpPr>
        <p:spPr>
          <a:xfrm rot="-455845">
            <a:off x="4969113" y="3463328"/>
            <a:ext cx="1031151" cy="1211823"/>
          </a:xfrm>
          <a:custGeom>
            <a:rect b="b" l="l" r="r" t="t"/>
            <a:pathLst>
              <a:path extrusionOk="0" h="2423645" w="2062302">
                <a:moveTo>
                  <a:pt x="0" y="0"/>
                </a:moveTo>
                <a:lnTo>
                  <a:pt x="2062301" y="0"/>
                </a:lnTo>
                <a:lnTo>
                  <a:pt x="2062301" y="2423645"/>
                </a:lnTo>
                <a:lnTo>
                  <a:pt x="0" y="2423645"/>
                </a:lnTo>
                <a:lnTo>
                  <a:pt x="0" y="0"/>
                </a:lnTo>
                <a:close/>
              </a:path>
            </a:pathLst>
          </a:custGeom>
          <a:blipFill rotWithShape="1">
            <a:blip r:embed="rId8">
              <a:alphaModFix/>
            </a:blip>
            <a:stretch>
              <a:fillRect b="0" l="0" r="0" t="0"/>
            </a:stretch>
          </a:blipFill>
          <a:ln>
            <a:noFill/>
          </a:ln>
        </p:spPr>
      </p:sp>
      <p:sp>
        <p:nvSpPr>
          <p:cNvPr id="745" name="Google Shape;745;p27"/>
          <p:cNvSpPr/>
          <p:nvPr/>
        </p:nvSpPr>
        <p:spPr>
          <a:xfrm rot="4904207">
            <a:off x="4914496" y="2786961"/>
            <a:ext cx="546248" cy="620736"/>
          </a:xfrm>
          <a:custGeom>
            <a:rect b="b" l="l" r="r" t="t"/>
            <a:pathLst>
              <a:path extrusionOk="0" h="1241472" w="1092496">
                <a:moveTo>
                  <a:pt x="0" y="0"/>
                </a:moveTo>
                <a:lnTo>
                  <a:pt x="1092496" y="0"/>
                </a:lnTo>
                <a:lnTo>
                  <a:pt x="1092496" y="1241473"/>
                </a:lnTo>
                <a:lnTo>
                  <a:pt x="0" y="1241473"/>
                </a:lnTo>
                <a:lnTo>
                  <a:pt x="0" y="0"/>
                </a:lnTo>
                <a:close/>
              </a:path>
            </a:pathLst>
          </a:custGeom>
          <a:blipFill rotWithShape="1">
            <a:blip r:embed="rId9">
              <a:alphaModFix/>
            </a:blip>
            <a:stretch>
              <a:fillRect b="0" l="0" r="0" t="0"/>
            </a:stretch>
          </a:blipFill>
          <a:ln>
            <a:noFill/>
          </a:ln>
        </p:spPr>
      </p:sp>
      <p:sp>
        <p:nvSpPr>
          <p:cNvPr id="746" name="Google Shape;746;p27"/>
          <p:cNvSpPr/>
          <p:nvPr/>
        </p:nvSpPr>
        <p:spPr>
          <a:xfrm flipH="1">
            <a:off x="6136470" y="3840349"/>
            <a:ext cx="1130702" cy="865500"/>
          </a:xfrm>
          <a:custGeom>
            <a:rect b="b" l="l" r="r" t="t"/>
            <a:pathLst>
              <a:path extrusionOk="0" h="1731001" w="2261403">
                <a:moveTo>
                  <a:pt x="2261403" y="0"/>
                </a:moveTo>
                <a:lnTo>
                  <a:pt x="0" y="0"/>
                </a:lnTo>
                <a:lnTo>
                  <a:pt x="0" y="1731002"/>
                </a:lnTo>
                <a:lnTo>
                  <a:pt x="2261403" y="1731002"/>
                </a:lnTo>
                <a:lnTo>
                  <a:pt x="2261403" y="0"/>
                </a:lnTo>
                <a:close/>
              </a:path>
            </a:pathLst>
          </a:custGeom>
          <a:blipFill rotWithShape="1">
            <a:blip r:embed="rId10">
              <a:alphaModFix/>
            </a:blip>
            <a:stretch>
              <a:fillRect b="0" l="0" r="0" t="0"/>
            </a:stretch>
          </a:blipFill>
          <a:ln>
            <a:noFill/>
          </a:ln>
        </p:spPr>
      </p:sp>
      <p:sp>
        <p:nvSpPr>
          <p:cNvPr id="747" name="Google Shape;747;p27"/>
          <p:cNvSpPr/>
          <p:nvPr/>
        </p:nvSpPr>
        <p:spPr>
          <a:xfrm rot="-581585">
            <a:off x="5849681" y="2738585"/>
            <a:ext cx="857146" cy="881179"/>
          </a:xfrm>
          <a:custGeom>
            <a:rect b="b" l="l" r="r" t="t"/>
            <a:pathLst>
              <a:path extrusionOk="0" h="1762357" w="1714293">
                <a:moveTo>
                  <a:pt x="0" y="0"/>
                </a:moveTo>
                <a:lnTo>
                  <a:pt x="1714293" y="0"/>
                </a:lnTo>
                <a:lnTo>
                  <a:pt x="1714293" y="1762357"/>
                </a:lnTo>
                <a:lnTo>
                  <a:pt x="0" y="1762357"/>
                </a:lnTo>
                <a:lnTo>
                  <a:pt x="0" y="0"/>
                </a:lnTo>
                <a:close/>
              </a:path>
            </a:pathLst>
          </a:custGeom>
          <a:blipFill rotWithShape="1">
            <a:blip r:embed="rId11">
              <a:alphaModFix/>
            </a:blip>
            <a:stretch>
              <a:fillRect b="0" l="0" r="0" t="0"/>
            </a:stretch>
          </a:blipFill>
          <a:ln>
            <a:noFill/>
          </a:ln>
        </p:spPr>
      </p:sp>
      <p:sp>
        <p:nvSpPr>
          <p:cNvPr id="748" name="Google Shape;748;p27"/>
          <p:cNvSpPr/>
          <p:nvPr/>
        </p:nvSpPr>
        <p:spPr>
          <a:xfrm>
            <a:off x="7252139" y="2803694"/>
            <a:ext cx="885721" cy="1895511"/>
          </a:xfrm>
          <a:custGeom>
            <a:rect b="b" l="l" r="r" t="t"/>
            <a:pathLst>
              <a:path extrusionOk="0" h="3791021" w="1771441">
                <a:moveTo>
                  <a:pt x="0" y="0"/>
                </a:moveTo>
                <a:lnTo>
                  <a:pt x="1771441" y="0"/>
                </a:lnTo>
                <a:lnTo>
                  <a:pt x="1771441" y="3791021"/>
                </a:lnTo>
                <a:lnTo>
                  <a:pt x="0" y="3791021"/>
                </a:lnTo>
                <a:lnTo>
                  <a:pt x="0" y="0"/>
                </a:lnTo>
                <a:close/>
              </a:path>
            </a:pathLst>
          </a:custGeom>
          <a:blipFill rotWithShape="1">
            <a:blip r:embed="rId12">
              <a:alphaModFix/>
            </a:blip>
            <a:stretch>
              <a:fillRect b="0" l="0" r="0" t="0"/>
            </a:stretch>
          </a:blipFill>
          <a:ln>
            <a:noFill/>
          </a:ln>
        </p:spPr>
      </p:sp>
      <p:sp>
        <p:nvSpPr>
          <p:cNvPr id="749" name="Google Shape;749;p27"/>
          <p:cNvSpPr/>
          <p:nvPr/>
        </p:nvSpPr>
        <p:spPr>
          <a:xfrm>
            <a:off x="8232060" y="3275641"/>
            <a:ext cx="424608" cy="1373732"/>
          </a:xfrm>
          <a:custGeom>
            <a:rect b="b" l="l" r="r" t="t"/>
            <a:pathLst>
              <a:path extrusionOk="0" h="2747465" w="849216">
                <a:moveTo>
                  <a:pt x="0" y="0"/>
                </a:moveTo>
                <a:lnTo>
                  <a:pt x="849217" y="0"/>
                </a:lnTo>
                <a:lnTo>
                  <a:pt x="849217" y="2747466"/>
                </a:lnTo>
                <a:lnTo>
                  <a:pt x="0" y="2747466"/>
                </a:lnTo>
                <a:lnTo>
                  <a:pt x="0" y="0"/>
                </a:lnTo>
                <a:close/>
              </a:path>
            </a:pathLst>
          </a:custGeom>
          <a:blipFill rotWithShape="1">
            <a:blip r:embed="rId13">
              <a:alphaModFix/>
            </a:blip>
            <a:stretch>
              <a:fillRect b="0" l="0" r="0" t="0"/>
            </a:stretch>
          </a:blipFill>
          <a:ln>
            <a:noFill/>
          </a:ln>
        </p:spPr>
      </p:sp>
      <p:sp>
        <p:nvSpPr>
          <p:cNvPr id="750" name="Google Shape;750;p27"/>
          <p:cNvSpPr/>
          <p:nvPr/>
        </p:nvSpPr>
        <p:spPr>
          <a:xfrm rot="-125819">
            <a:off x="6328942" y="1657172"/>
            <a:ext cx="694753" cy="849142"/>
          </a:xfrm>
          <a:custGeom>
            <a:rect b="b" l="l" r="r" t="t"/>
            <a:pathLst>
              <a:path extrusionOk="0" h="1698285" w="1389506">
                <a:moveTo>
                  <a:pt x="0" y="0"/>
                </a:moveTo>
                <a:lnTo>
                  <a:pt x="1389506" y="0"/>
                </a:lnTo>
                <a:lnTo>
                  <a:pt x="1389506" y="1698286"/>
                </a:lnTo>
                <a:lnTo>
                  <a:pt x="0" y="1698286"/>
                </a:lnTo>
                <a:lnTo>
                  <a:pt x="0" y="0"/>
                </a:lnTo>
                <a:close/>
              </a:path>
            </a:pathLst>
          </a:custGeom>
          <a:blipFill rotWithShape="1">
            <a:blip r:embed="rId14">
              <a:alphaModFix/>
            </a:blip>
            <a:stretch>
              <a:fillRect b="0" l="0" r="0" t="0"/>
            </a:stretch>
          </a:blipFill>
          <a:ln>
            <a:noFill/>
          </a:ln>
        </p:spPr>
      </p:sp>
      <p:sp>
        <p:nvSpPr>
          <p:cNvPr id="751" name="Google Shape;751;p27"/>
          <p:cNvSpPr/>
          <p:nvPr/>
        </p:nvSpPr>
        <p:spPr>
          <a:xfrm rot="10800000">
            <a:off x="8386322" y="1351454"/>
            <a:ext cx="243329" cy="1808522"/>
          </a:xfrm>
          <a:custGeom>
            <a:rect b="b" l="l" r="r" t="t"/>
            <a:pathLst>
              <a:path extrusionOk="0" h="3617043" w="486657">
                <a:moveTo>
                  <a:pt x="0" y="0"/>
                </a:moveTo>
                <a:lnTo>
                  <a:pt x="486657" y="0"/>
                </a:lnTo>
                <a:lnTo>
                  <a:pt x="486657" y="3617042"/>
                </a:lnTo>
                <a:lnTo>
                  <a:pt x="0" y="3617042"/>
                </a:lnTo>
                <a:lnTo>
                  <a:pt x="0" y="0"/>
                </a:lnTo>
                <a:close/>
              </a:path>
            </a:pathLst>
          </a:custGeom>
          <a:blipFill rotWithShape="1">
            <a:blip r:embed="rId15">
              <a:alphaModFix/>
            </a:blip>
            <a:stretch>
              <a:fillRect b="0" l="0" r="0" t="0"/>
            </a:stretch>
          </a:blipFill>
          <a:ln>
            <a:noFill/>
          </a:ln>
        </p:spPr>
      </p:sp>
      <p:sp>
        <p:nvSpPr>
          <p:cNvPr id="752" name="Google Shape;752;p27"/>
          <p:cNvSpPr/>
          <p:nvPr/>
        </p:nvSpPr>
        <p:spPr>
          <a:xfrm rot="6412416">
            <a:off x="6538026" y="2937714"/>
            <a:ext cx="1130151" cy="343155"/>
          </a:xfrm>
          <a:custGeom>
            <a:rect b="b" l="l" r="r" t="t"/>
            <a:pathLst>
              <a:path extrusionOk="0" h="686310" w="2260302">
                <a:moveTo>
                  <a:pt x="0" y="0"/>
                </a:moveTo>
                <a:lnTo>
                  <a:pt x="2260302" y="0"/>
                </a:lnTo>
                <a:lnTo>
                  <a:pt x="2260302" y="686309"/>
                </a:lnTo>
                <a:lnTo>
                  <a:pt x="0" y="686309"/>
                </a:lnTo>
                <a:lnTo>
                  <a:pt x="0" y="0"/>
                </a:lnTo>
                <a:close/>
              </a:path>
            </a:pathLst>
          </a:custGeom>
          <a:blipFill rotWithShape="1">
            <a:blip r:embed="rId16">
              <a:alphaModFix/>
            </a:blip>
            <a:stretch>
              <a:fillRect b="0" l="0" r="0" t="0"/>
            </a:stretch>
          </a:blipFill>
          <a:ln>
            <a:noFill/>
          </a:ln>
        </p:spPr>
      </p:sp>
      <p:sp>
        <p:nvSpPr>
          <p:cNvPr id="753" name="Google Shape;753;p27"/>
          <p:cNvSpPr/>
          <p:nvPr/>
        </p:nvSpPr>
        <p:spPr>
          <a:xfrm rot="1321005">
            <a:off x="7267234" y="1911909"/>
            <a:ext cx="1014464" cy="754392"/>
          </a:xfrm>
          <a:custGeom>
            <a:rect b="b" l="l" r="r" t="t"/>
            <a:pathLst>
              <a:path extrusionOk="0" h="1508784" w="2028927">
                <a:moveTo>
                  <a:pt x="0" y="0"/>
                </a:moveTo>
                <a:lnTo>
                  <a:pt x="2028927" y="0"/>
                </a:lnTo>
                <a:lnTo>
                  <a:pt x="2028927" y="1508784"/>
                </a:lnTo>
                <a:lnTo>
                  <a:pt x="0" y="1508784"/>
                </a:lnTo>
                <a:lnTo>
                  <a:pt x="0" y="0"/>
                </a:lnTo>
                <a:close/>
              </a:path>
            </a:pathLst>
          </a:custGeom>
          <a:blipFill rotWithShape="1">
            <a:blip r:embed="rId17">
              <a:alphaModFix/>
            </a:blip>
            <a:stretch>
              <a:fillRect b="0" l="0" r="0" t="0"/>
            </a:stretch>
          </a:blipFill>
          <a:ln>
            <a:noFill/>
          </a:ln>
        </p:spPr>
      </p:sp>
      <p:sp>
        <p:nvSpPr>
          <p:cNvPr id="754" name="Google Shape;754;p27"/>
          <p:cNvSpPr/>
          <p:nvPr/>
        </p:nvSpPr>
        <p:spPr>
          <a:xfrm>
            <a:off x="7177342" y="1275849"/>
            <a:ext cx="872454" cy="572647"/>
          </a:xfrm>
          <a:custGeom>
            <a:rect b="b" l="l" r="r" t="t"/>
            <a:pathLst>
              <a:path extrusionOk="0" h="1145294" w="1744908">
                <a:moveTo>
                  <a:pt x="0" y="0"/>
                </a:moveTo>
                <a:lnTo>
                  <a:pt x="1744908" y="0"/>
                </a:lnTo>
                <a:lnTo>
                  <a:pt x="1744908" y="1145294"/>
                </a:lnTo>
                <a:lnTo>
                  <a:pt x="0" y="1145294"/>
                </a:lnTo>
                <a:lnTo>
                  <a:pt x="0" y="0"/>
                </a:lnTo>
                <a:close/>
              </a:path>
            </a:pathLst>
          </a:custGeom>
          <a:blipFill rotWithShape="1">
            <a:blip r:embed="rId18">
              <a:alphaModFix/>
            </a:blip>
            <a:stretch>
              <a:fillRect b="0" l="0" r="0" t="0"/>
            </a:stretch>
          </a:blipFill>
          <a:ln>
            <a:noFill/>
          </a:ln>
        </p:spPr>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758" name="Shape 758"/>
        <p:cNvGrpSpPr/>
        <p:nvPr/>
      </p:nvGrpSpPr>
      <p:grpSpPr>
        <a:xfrm>
          <a:off x="0" y="0"/>
          <a:ext cx="0" cy="0"/>
          <a:chOff x="0" y="0"/>
          <a:chExt cx="0" cy="0"/>
        </a:xfrm>
      </p:grpSpPr>
      <p:grpSp>
        <p:nvGrpSpPr>
          <p:cNvPr id="759" name="Google Shape;759;p28"/>
          <p:cNvGrpSpPr/>
          <p:nvPr/>
        </p:nvGrpSpPr>
        <p:grpSpPr>
          <a:xfrm>
            <a:off x="387109" y="1106783"/>
            <a:ext cx="2548821" cy="3736326"/>
            <a:chOff x="0" y="-19050"/>
            <a:chExt cx="1342589" cy="1968106"/>
          </a:xfrm>
        </p:grpSpPr>
        <p:sp>
          <p:nvSpPr>
            <p:cNvPr id="760" name="Google Shape;760;p28"/>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1" name="Google Shape;761;p28"/>
            <p:cNvSpPr txBox="1"/>
            <p:nvPr/>
          </p:nvSpPr>
          <p:spPr>
            <a:xfrm>
              <a:off x="0" y="-19050"/>
              <a:ext cx="1342589"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2" name="Google Shape;762;p28"/>
          <p:cNvGrpSpPr/>
          <p:nvPr/>
        </p:nvGrpSpPr>
        <p:grpSpPr>
          <a:xfrm>
            <a:off x="3054992" y="1106783"/>
            <a:ext cx="5756490" cy="3736326"/>
            <a:chOff x="0" y="-19050"/>
            <a:chExt cx="3032225" cy="1968106"/>
          </a:xfrm>
        </p:grpSpPr>
        <p:sp>
          <p:nvSpPr>
            <p:cNvPr id="763" name="Google Shape;763;p28"/>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4" name="Google Shape;764;p28"/>
            <p:cNvSpPr txBox="1"/>
            <p:nvPr/>
          </p:nvSpPr>
          <p:spPr>
            <a:xfrm>
              <a:off x="0" y="-19050"/>
              <a:ext cx="3032225" cy="196810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5" name="Google Shape;765;p28"/>
          <p:cNvGrpSpPr/>
          <p:nvPr/>
        </p:nvGrpSpPr>
        <p:grpSpPr>
          <a:xfrm>
            <a:off x="569502" y="1247142"/>
            <a:ext cx="2184034" cy="359784"/>
            <a:chOff x="0" y="-19050"/>
            <a:chExt cx="1150437" cy="189516"/>
          </a:xfrm>
        </p:grpSpPr>
        <p:sp>
          <p:nvSpPr>
            <p:cNvPr id="766" name="Google Shape;766;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7" name="Google Shape;767;p28"/>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68" name="Google Shape;768;p28"/>
          <p:cNvGrpSpPr/>
          <p:nvPr/>
        </p:nvGrpSpPr>
        <p:grpSpPr>
          <a:xfrm>
            <a:off x="4841220" y="1247142"/>
            <a:ext cx="2184034" cy="359784"/>
            <a:chOff x="0" y="-19050"/>
            <a:chExt cx="1150437" cy="189516"/>
          </a:xfrm>
        </p:grpSpPr>
        <p:sp>
          <p:nvSpPr>
            <p:cNvPr id="769" name="Google Shape;769;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70" name="Google Shape;770;p28"/>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771" name="Google Shape;771;p28"/>
          <p:cNvGrpSpPr/>
          <p:nvPr/>
        </p:nvGrpSpPr>
        <p:grpSpPr>
          <a:xfrm>
            <a:off x="569502" y="3564341"/>
            <a:ext cx="2184034" cy="359784"/>
            <a:chOff x="0" y="-19050"/>
            <a:chExt cx="1150437" cy="189516"/>
          </a:xfrm>
        </p:grpSpPr>
        <p:sp>
          <p:nvSpPr>
            <p:cNvPr id="772" name="Google Shape;772;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73" name="Google Shape;773;p28"/>
            <p:cNvSpPr txBox="1"/>
            <p:nvPr/>
          </p:nvSpPr>
          <p:spPr>
            <a:xfrm>
              <a:off x="0" y="-19050"/>
              <a:ext cx="1150437" cy="189516"/>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74" name="Google Shape;774;p28"/>
          <p:cNvSpPr txBox="1"/>
          <p:nvPr/>
        </p:nvSpPr>
        <p:spPr>
          <a:xfrm>
            <a:off x="616198" y="1730823"/>
            <a:ext cx="2090643" cy="251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This presentation template</a:t>
            </a:r>
            <a:endParaRPr sz="700"/>
          </a:p>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uses the following free fonts:</a:t>
            </a:r>
            <a:endParaRPr sz="700"/>
          </a:p>
        </p:txBody>
      </p:sp>
      <p:sp>
        <p:nvSpPr>
          <p:cNvPr id="775" name="Google Shape;775;p28"/>
          <p:cNvSpPr txBox="1"/>
          <p:nvPr/>
        </p:nvSpPr>
        <p:spPr>
          <a:xfrm>
            <a:off x="587727" y="3275641"/>
            <a:ext cx="2184034" cy="124841"/>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 sz="900" u="none" cap="none" strike="noStrike">
                <a:solidFill>
                  <a:srgbClr val="000000"/>
                </a:solidFill>
                <a:latin typeface="Arial"/>
                <a:ea typeface="Arial"/>
                <a:cs typeface="Arial"/>
                <a:sym typeface="Arial"/>
              </a:rPr>
              <a:t>You can find these fonts online too.</a:t>
            </a:r>
            <a:endParaRPr sz="700"/>
          </a:p>
        </p:txBody>
      </p:sp>
      <p:grpSp>
        <p:nvGrpSpPr>
          <p:cNvPr id="776" name="Google Shape;776;p28"/>
          <p:cNvGrpSpPr/>
          <p:nvPr/>
        </p:nvGrpSpPr>
        <p:grpSpPr>
          <a:xfrm>
            <a:off x="387109" y="4048637"/>
            <a:ext cx="2534533" cy="537898"/>
            <a:chOff x="0" y="-23569"/>
            <a:chExt cx="6758755" cy="1434394"/>
          </a:xfrm>
        </p:grpSpPr>
        <p:grpSp>
          <p:nvGrpSpPr>
            <p:cNvPr id="777" name="Google Shape;777;p28"/>
            <p:cNvGrpSpPr/>
            <p:nvPr/>
          </p:nvGrpSpPr>
          <p:grpSpPr>
            <a:xfrm>
              <a:off x="1594010" y="-23569"/>
              <a:ext cx="1005606" cy="1029175"/>
              <a:chOff x="0" y="-19050"/>
              <a:chExt cx="812800" cy="831850"/>
            </a:xfrm>
          </p:grpSpPr>
          <p:sp>
            <p:nvSpPr>
              <p:cNvPr id="778" name="Google Shape;778;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7966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79" name="Google Shape;779;p28"/>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80" name="Google Shape;780;p28"/>
            <p:cNvSpPr txBox="1"/>
            <p:nvPr/>
          </p:nvSpPr>
          <p:spPr>
            <a:xfrm>
              <a:off x="1282564"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#57966F</a:t>
              </a:r>
              <a:endParaRPr sz="700"/>
            </a:p>
          </p:txBody>
        </p:sp>
        <p:grpSp>
          <p:nvGrpSpPr>
            <p:cNvPr id="781" name="Google Shape;781;p28"/>
            <p:cNvGrpSpPr/>
            <p:nvPr/>
          </p:nvGrpSpPr>
          <p:grpSpPr>
            <a:xfrm>
              <a:off x="311446" y="-23569"/>
              <a:ext cx="1005606" cy="1029175"/>
              <a:chOff x="0" y="-19050"/>
              <a:chExt cx="812800" cy="831850"/>
            </a:xfrm>
          </p:grpSpPr>
          <p:sp>
            <p:nvSpPr>
              <p:cNvPr id="782" name="Google Shape;782;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3" name="Google Shape;783;p28"/>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84" name="Google Shape;784;p28"/>
            <p:cNvSpPr txBox="1"/>
            <p:nvPr/>
          </p:nvSpPr>
          <p:spPr>
            <a:xfrm>
              <a:off x="0"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#F8F1E5</a:t>
              </a:r>
              <a:endParaRPr sz="700"/>
            </a:p>
          </p:txBody>
        </p:sp>
        <p:grpSp>
          <p:nvGrpSpPr>
            <p:cNvPr id="785" name="Google Shape;785;p28"/>
            <p:cNvGrpSpPr/>
            <p:nvPr/>
          </p:nvGrpSpPr>
          <p:grpSpPr>
            <a:xfrm>
              <a:off x="2876574" y="-23569"/>
              <a:ext cx="1005606" cy="1029175"/>
              <a:chOff x="0" y="-19050"/>
              <a:chExt cx="812800" cy="831850"/>
            </a:xfrm>
          </p:grpSpPr>
          <p:sp>
            <p:nvSpPr>
              <p:cNvPr id="786" name="Google Shape;786;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6E9AD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87" name="Google Shape;787;p28"/>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88" name="Google Shape;788;p28"/>
            <p:cNvSpPr txBox="1"/>
            <p:nvPr/>
          </p:nvSpPr>
          <p:spPr>
            <a:xfrm>
              <a:off x="2565128"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#6E9ADC</a:t>
              </a:r>
              <a:endParaRPr sz="700"/>
            </a:p>
          </p:txBody>
        </p:sp>
        <p:grpSp>
          <p:nvGrpSpPr>
            <p:cNvPr id="789" name="Google Shape;789;p28"/>
            <p:cNvGrpSpPr/>
            <p:nvPr/>
          </p:nvGrpSpPr>
          <p:grpSpPr>
            <a:xfrm>
              <a:off x="4159139" y="-23569"/>
              <a:ext cx="1005606" cy="1029175"/>
              <a:chOff x="0" y="-19050"/>
              <a:chExt cx="812800" cy="831850"/>
            </a:xfrm>
          </p:grpSpPr>
          <p:sp>
            <p:nvSpPr>
              <p:cNvPr id="790" name="Google Shape;790;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995B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1" name="Google Shape;791;p28"/>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92" name="Google Shape;792;p28"/>
            <p:cNvSpPr txBox="1"/>
            <p:nvPr/>
          </p:nvSpPr>
          <p:spPr>
            <a:xfrm>
              <a:off x="3847692"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#E995B7</a:t>
              </a:r>
              <a:endParaRPr sz="700"/>
            </a:p>
          </p:txBody>
        </p:sp>
        <p:grpSp>
          <p:nvGrpSpPr>
            <p:cNvPr id="793" name="Google Shape;793;p28"/>
            <p:cNvGrpSpPr/>
            <p:nvPr/>
          </p:nvGrpSpPr>
          <p:grpSpPr>
            <a:xfrm>
              <a:off x="5441703" y="-23569"/>
              <a:ext cx="1005606" cy="1029175"/>
              <a:chOff x="0" y="-19050"/>
              <a:chExt cx="812800" cy="831850"/>
            </a:xfrm>
          </p:grpSpPr>
          <p:sp>
            <p:nvSpPr>
              <p:cNvPr id="794" name="Google Shape;794;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0D1B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5" name="Google Shape;795;p28"/>
              <p:cNvSpPr txBox="1"/>
              <p:nvPr/>
            </p:nvSpPr>
            <p:spPr>
              <a:xfrm>
                <a:off x="0" y="-19050"/>
                <a:ext cx="812800" cy="831850"/>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96" name="Google Shape;796;p28"/>
            <p:cNvSpPr txBox="1"/>
            <p:nvPr/>
          </p:nvSpPr>
          <p:spPr>
            <a:xfrm>
              <a:off x="5130257" y="1167027"/>
              <a:ext cx="1628498" cy="2437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 sz="700" u="none" cap="none" strike="noStrike">
                  <a:solidFill>
                    <a:srgbClr val="000000"/>
                  </a:solidFill>
                  <a:latin typeface="Arial"/>
                  <a:ea typeface="Arial"/>
                  <a:cs typeface="Arial"/>
                  <a:sym typeface="Arial"/>
                </a:rPr>
                <a:t>#E0D1B5</a:t>
              </a:r>
              <a:endParaRPr sz="700"/>
            </a:p>
          </p:txBody>
        </p:sp>
      </p:grpSp>
      <p:sp>
        <p:nvSpPr>
          <p:cNvPr id="797" name="Google Shape;797;p28"/>
          <p:cNvSpPr txBox="1"/>
          <p:nvPr/>
        </p:nvSpPr>
        <p:spPr>
          <a:xfrm>
            <a:off x="2105002" y="799667"/>
            <a:ext cx="4933995" cy="162306"/>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 sz="1100" u="none" cap="none" strike="noStrike">
                <a:solidFill>
                  <a:srgbClr val="000000"/>
                </a:solidFill>
                <a:latin typeface="Arial"/>
                <a:ea typeface="Arial"/>
                <a:cs typeface="Arial"/>
                <a:sym typeface="Arial"/>
              </a:rPr>
              <a:t>Use these design resources in your Canva Presentation.</a:t>
            </a:r>
            <a:endParaRPr sz="700"/>
          </a:p>
        </p:txBody>
      </p:sp>
      <p:sp>
        <p:nvSpPr>
          <p:cNvPr id="798" name="Google Shape;798;p28"/>
          <p:cNvSpPr txBox="1"/>
          <p:nvPr/>
        </p:nvSpPr>
        <p:spPr>
          <a:xfrm>
            <a:off x="1887098" y="92976"/>
            <a:ext cx="5369803" cy="620967"/>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 sz="4100" u="none" cap="none" strike="noStrike">
                <a:solidFill>
                  <a:srgbClr val="57966F"/>
                </a:solidFill>
                <a:latin typeface="Paytone One"/>
                <a:ea typeface="Paytone One"/>
                <a:cs typeface="Paytone One"/>
                <a:sym typeface="Paytone One"/>
              </a:rPr>
              <a:t>Resource Page</a:t>
            </a:r>
            <a:endParaRPr sz="700"/>
          </a:p>
        </p:txBody>
      </p:sp>
      <p:sp>
        <p:nvSpPr>
          <p:cNvPr id="799" name="Google Shape;799;p28"/>
          <p:cNvSpPr txBox="1"/>
          <p:nvPr/>
        </p:nvSpPr>
        <p:spPr>
          <a:xfrm>
            <a:off x="873885"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Fonts</a:t>
            </a:r>
            <a:endParaRPr sz="700"/>
          </a:p>
        </p:txBody>
      </p:sp>
      <p:sp>
        <p:nvSpPr>
          <p:cNvPr id="800" name="Google Shape;800;p28"/>
          <p:cNvSpPr txBox="1"/>
          <p:nvPr/>
        </p:nvSpPr>
        <p:spPr>
          <a:xfrm>
            <a:off x="5145603" y="1346692"/>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Design Elements</a:t>
            </a:r>
            <a:endParaRPr sz="700"/>
          </a:p>
        </p:txBody>
      </p:sp>
      <p:sp>
        <p:nvSpPr>
          <p:cNvPr id="801" name="Google Shape;801;p28"/>
          <p:cNvSpPr txBox="1"/>
          <p:nvPr/>
        </p:nvSpPr>
        <p:spPr>
          <a:xfrm>
            <a:off x="873885" y="3648261"/>
            <a:ext cx="1575268" cy="192088"/>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 sz="1200" u="none" cap="none" strike="noStrike">
                <a:solidFill>
                  <a:srgbClr val="0F1A38"/>
                </a:solidFill>
                <a:latin typeface="Arial"/>
                <a:ea typeface="Arial"/>
                <a:cs typeface="Arial"/>
                <a:sym typeface="Arial"/>
              </a:rPr>
              <a:t>Colors</a:t>
            </a:r>
            <a:endParaRPr sz="700"/>
          </a:p>
        </p:txBody>
      </p:sp>
      <p:sp>
        <p:nvSpPr>
          <p:cNvPr id="802" name="Google Shape;802;p28"/>
          <p:cNvSpPr txBox="1"/>
          <p:nvPr/>
        </p:nvSpPr>
        <p:spPr>
          <a:xfrm>
            <a:off x="5853103" y="4957918"/>
            <a:ext cx="2958379" cy="8351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 sz="600" u="none" cap="none" strike="noStrike">
                <a:solidFill>
                  <a:srgbClr val="896A5C"/>
                </a:solidFill>
                <a:latin typeface="Arial"/>
                <a:ea typeface="Arial"/>
                <a:cs typeface="Arial"/>
                <a:sym typeface="Arial"/>
              </a:rPr>
              <a:t>DON'T FORGET TO DELETE THIS PAGE BEFORE PRESENTING. </a:t>
            </a:r>
            <a:endParaRPr sz="700"/>
          </a:p>
        </p:txBody>
      </p:sp>
      <p:sp>
        <p:nvSpPr>
          <p:cNvPr id="803" name="Google Shape;803;p28"/>
          <p:cNvSpPr/>
          <p:nvPr/>
        </p:nvSpPr>
        <p:spPr>
          <a:xfrm>
            <a:off x="4293121" y="1856744"/>
            <a:ext cx="980793" cy="650890"/>
          </a:xfrm>
          <a:custGeom>
            <a:rect b="b" l="l" r="r" t="t"/>
            <a:pathLst>
              <a:path extrusionOk="0" h="1301780" w="1961586">
                <a:moveTo>
                  <a:pt x="0" y="0"/>
                </a:moveTo>
                <a:lnTo>
                  <a:pt x="1961586" y="0"/>
                </a:lnTo>
                <a:lnTo>
                  <a:pt x="1961586" y="1301780"/>
                </a:lnTo>
                <a:lnTo>
                  <a:pt x="0" y="1301780"/>
                </a:lnTo>
                <a:lnTo>
                  <a:pt x="0" y="0"/>
                </a:lnTo>
                <a:close/>
              </a:path>
            </a:pathLst>
          </a:custGeom>
          <a:blipFill rotWithShape="1">
            <a:blip r:embed="rId3">
              <a:alphaModFix/>
            </a:blip>
            <a:stretch>
              <a:fillRect b="0" l="0" r="0" t="0"/>
            </a:stretch>
          </a:blipFill>
          <a:ln>
            <a:noFill/>
          </a:ln>
        </p:spPr>
      </p:sp>
      <p:sp>
        <p:nvSpPr>
          <p:cNvPr id="804" name="Google Shape;804;p28"/>
          <p:cNvSpPr/>
          <p:nvPr/>
        </p:nvSpPr>
        <p:spPr>
          <a:xfrm>
            <a:off x="3292882" y="2481102"/>
            <a:ext cx="1061549" cy="856960"/>
          </a:xfrm>
          <a:custGeom>
            <a:rect b="b" l="l" r="r" t="t"/>
            <a:pathLst>
              <a:path extrusionOk="0" h="1713919" w="2123098">
                <a:moveTo>
                  <a:pt x="0" y="0"/>
                </a:moveTo>
                <a:lnTo>
                  <a:pt x="2123098" y="0"/>
                </a:lnTo>
                <a:lnTo>
                  <a:pt x="2123098" y="1713919"/>
                </a:lnTo>
                <a:lnTo>
                  <a:pt x="0" y="1713919"/>
                </a:lnTo>
                <a:lnTo>
                  <a:pt x="0" y="0"/>
                </a:lnTo>
                <a:close/>
              </a:path>
            </a:pathLst>
          </a:custGeom>
          <a:blipFill rotWithShape="1">
            <a:blip r:embed="rId4">
              <a:alphaModFix/>
            </a:blip>
            <a:stretch>
              <a:fillRect b="0" l="0" r="0" t="0"/>
            </a:stretch>
          </a:blipFill>
          <a:ln>
            <a:noFill/>
          </a:ln>
        </p:spPr>
      </p:sp>
      <p:sp>
        <p:nvSpPr>
          <p:cNvPr id="805" name="Google Shape;805;p28"/>
          <p:cNvSpPr/>
          <p:nvPr/>
        </p:nvSpPr>
        <p:spPr>
          <a:xfrm>
            <a:off x="3354193" y="3576768"/>
            <a:ext cx="938928" cy="1103441"/>
          </a:xfrm>
          <a:custGeom>
            <a:rect b="b" l="l" r="r" t="t"/>
            <a:pathLst>
              <a:path extrusionOk="0" h="2206882" w="1877856">
                <a:moveTo>
                  <a:pt x="0" y="0"/>
                </a:moveTo>
                <a:lnTo>
                  <a:pt x="1877856" y="0"/>
                </a:lnTo>
                <a:lnTo>
                  <a:pt x="1877856" y="2206882"/>
                </a:lnTo>
                <a:lnTo>
                  <a:pt x="0" y="2206882"/>
                </a:lnTo>
                <a:lnTo>
                  <a:pt x="0" y="0"/>
                </a:lnTo>
                <a:close/>
              </a:path>
            </a:pathLst>
          </a:custGeom>
          <a:blipFill rotWithShape="1">
            <a:blip r:embed="rId5">
              <a:alphaModFix/>
            </a:blip>
            <a:stretch>
              <a:fillRect b="0" l="0" r="0" t="0"/>
            </a:stretch>
          </a:blipFill>
          <a:ln>
            <a:noFill/>
          </a:ln>
        </p:spPr>
      </p:sp>
      <p:sp>
        <p:nvSpPr>
          <p:cNvPr id="806" name="Google Shape;806;p28"/>
          <p:cNvSpPr/>
          <p:nvPr/>
        </p:nvSpPr>
        <p:spPr>
          <a:xfrm>
            <a:off x="8403106" y="1341158"/>
            <a:ext cx="198259" cy="2057400"/>
          </a:xfrm>
          <a:custGeom>
            <a:rect b="b" l="l" r="r" t="t"/>
            <a:pathLst>
              <a:path extrusionOk="0" h="4114800" w="396517">
                <a:moveTo>
                  <a:pt x="0" y="0"/>
                </a:moveTo>
                <a:lnTo>
                  <a:pt x="396517" y="0"/>
                </a:lnTo>
                <a:lnTo>
                  <a:pt x="396517" y="4114800"/>
                </a:lnTo>
                <a:lnTo>
                  <a:pt x="0" y="4114800"/>
                </a:lnTo>
                <a:lnTo>
                  <a:pt x="0" y="0"/>
                </a:lnTo>
                <a:close/>
              </a:path>
            </a:pathLst>
          </a:custGeom>
          <a:blipFill rotWithShape="1">
            <a:blip r:embed="rId6">
              <a:alphaModFix/>
            </a:blip>
            <a:stretch>
              <a:fillRect b="0" l="0" r="0" t="0"/>
            </a:stretch>
          </a:blipFill>
          <a:ln>
            <a:noFill/>
          </a:ln>
        </p:spPr>
      </p:sp>
      <p:sp>
        <p:nvSpPr>
          <p:cNvPr id="807" name="Google Shape;807;p28"/>
          <p:cNvSpPr/>
          <p:nvPr/>
        </p:nvSpPr>
        <p:spPr>
          <a:xfrm flipH="1" rot="-3175238">
            <a:off x="5487845" y="1624686"/>
            <a:ext cx="1017368" cy="1139618"/>
          </a:xfrm>
          <a:custGeom>
            <a:rect b="b" l="l" r="r" t="t"/>
            <a:pathLst>
              <a:path extrusionOk="0" h="2279236" w="2034736">
                <a:moveTo>
                  <a:pt x="2034737" y="0"/>
                </a:moveTo>
                <a:lnTo>
                  <a:pt x="0" y="0"/>
                </a:lnTo>
                <a:lnTo>
                  <a:pt x="0" y="2279237"/>
                </a:lnTo>
                <a:lnTo>
                  <a:pt x="2034737" y="2279237"/>
                </a:lnTo>
                <a:lnTo>
                  <a:pt x="2034737" y="0"/>
                </a:lnTo>
                <a:close/>
              </a:path>
            </a:pathLst>
          </a:custGeom>
          <a:blipFill rotWithShape="1">
            <a:blip r:embed="rId7">
              <a:alphaModFix/>
            </a:blip>
            <a:stretch>
              <a:fillRect b="0" l="0" r="0" t="0"/>
            </a:stretch>
          </a:blipFill>
          <a:ln>
            <a:noFill/>
          </a:ln>
        </p:spPr>
      </p:sp>
      <p:sp>
        <p:nvSpPr>
          <p:cNvPr id="808" name="Google Shape;808;p28"/>
          <p:cNvSpPr/>
          <p:nvPr/>
        </p:nvSpPr>
        <p:spPr>
          <a:xfrm>
            <a:off x="8403106" y="3457331"/>
            <a:ext cx="282374" cy="1222878"/>
          </a:xfrm>
          <a:custGeom>
            <a:rect b="b" l="l" r="r" t="t"/>
            <a:pathLst>
              <a:path extrusionOk="0" h="2445755" w="564747">
                <a:moveTo>
                  <a:pt x="0" y="0"/>
                </a:moveTo>
                <a:lnTo>
                  <a:pt x="564747" y="0"/>
                </a:lnTo>
                <a:lnTo>
                  <a:pt x="564747" y="2445755"/>
                </a:lnTo>
                <a:lnTo>
                  <a:pt x="0" y="2445755"/>
                </a:lnTo>
                <a:lnTo>
                  <a:pt x="0" y="0"/>
                </a:lnTo>
                <a:close/>
              </a:path>
            </a:pathLst>
          </a:custGeom>
          <a:blipFill rotWithShape="1">
            <a:blip r:embed="rId8">
              <a:alphaModFix/>
            </a:blip>
            <a:stretch>
              <a:fillRect b="0" l="0" r="0" t="0"/>
            </a:stretch>
          </a:blipFill>
          <a:ln>
            <a:noFill/>
          </a:ln>
        </p:spPr>
      </p:sp>
      <p:sp>
        <p:nvSpPr>
          <p:cNvPr id="809" name="Google Shape;809;p28"/>
          <p:cNvSpPr/>
          <p:nvPr/>
        </p:nvSpPr>
        <p:spPr>
          <a:xfrm>
            <a:off x="6694527" y="2908039"/>
            <a:ext cx="1559500" cy="1864620"/>
          </a:xfrm>
          <a:custGeom>
            <a:rect b="b" l="l" r="r" t="t"/>
            <a:pathLst>
              <a:path extrusionOk="0" h="3729239" w="3119000">
                <a:moveTo>
                  <a:pt x="0" y="0"/>
                </a:moveTo>
                <a:lnTo>
                  <a:pt x="3119000" y="0"/>
                </a:lnTo>
                <a:lnTo>
                  <a:pt x="3119000" y="3729239"/>
                </a:lnTo>
                <a:lnTo>
                  <a:pt x="0" y="3729239"/>
                </a:lnTo>
                <a:lnTo>
                  <a:pt x="0" y="0"/>
                </a:lnTo>
                <a:close/>
              </a:path>
            </a:pathLst>
          </a:custGeom>
          <a:blipFill rotWithShape="1">
            <a:blip r:embed="rId9">
              <a:alphaModFix/>
            </a:blip>
            <a:stretch>
              <a:fillRect b="0" l="0" r="0" t="0"/>
            </a:stretch>
          </a:blipFill>
          <a:ln>
            <a:noFill/>
          </a:ln>
        </p:spPr>
      </p:sp>
      <p:sp>
        <p:nvSpPr>
          <p:cNvPr id="810" name="Google Shape;810;p28"/>
          <p:cNvSpPr/>
          <p:nvPr/>
        </p:nvSpPr>
        <p:spPr>
          <a:xfrm>
            <a:off x="6678799" y="1856744"/>
            <a:ext cx="835016" cy="1004943"/>
          </a:xfrm>
          <a:custGeom>
            <a:rect b="b" l="l" r="r" t="t"/>
            <a:pathLst>
              <a:path extrusionOk="0" h="2009886" w="1670032">
                <a:moveTo>
                  <a:pt x="0" y="0"/>
                </a:moveTo>
                <a:lnTo>
                  <a:pt x="1670032" y="0"/>
                </a:lnTo>
                <a:lnTo>
                  <a:pt x="1670032" y="2009886"/>
                </a:lnTo>
                <a:lnTo>
                  <a:pt x="0" y="2009886"/>
                </a:lnTo>
                <a:lnTo>
                  <a:pt x="0" y="0"/>
                </a:lnTo>
                <a:close/>
              </a:path>
            </a:pathLst>
          </a:custGeom>
          <a:blipFill rotWithShape="1">
            <a:blip r:embed="rId10">
              <a:alphaModFix/>
            </a:blip>
            <a:stretch>
              <a:fillRect b="0" l="0" r="0" t="0"/>
            </a:stretch>
          </a:blipFill>
          <a:ln>
            <a:noFill/>
          </a:ln>
        </p:spPr>
      </p:sp>
      <p:sp>
        <p:nvSpPr>
          <p:cNvPr id="811" name="Google Shape;811;p28"/>
          <p:cNvSpPr/>
          <p:nvPr/>
        </p:nvSpPr>
        <p:spPr>
          <a:xfrm>
            <a:off x="3477263" y="1316060"/>
            <a:ext cx="692787" cy="1018805"/>
          </a:xfrm>
          <a:custGeom>
            <a:rect b="b" l="l" r="r" t="t"/>
            <a:pathLst>
              <a:path extrusionOk="0" h="2037609" w="1385574">
                <a:moveTo>
                  <a:pt x="0" y="0"/>
                </a:moveTo>
                <a:lnTo>
                  <a:pt x="1385574" y="0"/>
                </a:lnTo>
                <a:lnTo>
                  <a:pt x="1385574" y="2037609"/>
                </a:lnTo>
                <a:lnTo>
                  <a:pt x="0" y="2037609"/>
                </a:lnTo>
                <a:lnTo>
                  <a:pt x="0" y="0"/>
                </a:lnTo>
                <a:close/>
              </a:path>
            </a:pathLst>
          </a:custGeom>
          <a:blipFill rotWithShape="1">
            <a:blip r:embed="rId11">
              <a:alphaModFix/>
            </a:blip>
            <a:stretch>
              <a:fillRect b="0" l="0" r="0" t="0"/>
            </a:stretch>
          </a:blipFill>
          <a:ln>
            <a:noFill/>
          </a:ln>
        </p:spPr>
      </p:sp>
      <p:sp>
        <p:nvSpPr>
          <p:cNvPr id="812" name="Google Shape;812;p28"/>
          <p:cNvSpPr/>
          <p:nvPr/>
        </p:nvSpPr>
        <p:spPr>
          <a:xfrm>
            <a:off x="7376396" y="1282835"/>
            <a:ext cx="788585" cy="1087023"/>
          </a:xfrm>
          <a:custGeom>
            <a:rect b="b" l="l" r="r" t="t"/>
            <a:pathLst>
              <a:path extrusionOk="0" h="2174046" w="1577171">
                <a:moveTo>
                  <a:pt x="0" y="0"/>
                </a:moveTo>
                <a:lnTo>
                  <a:pt x="1577171" y="0"/>
                </a:lnTo>
                <a:lnTo>
                  <a:pt x="1577171" y="2174046"/>
                </a:lnTo>
                <a:lnTo>
                  <a:pt x="0" y="2174046"/>
                </a:lnTo>
                <a:lnTo>
                  <a:pt x="0" y="0"/>
                </a:lnTo>
                <a:close/>
              </a:path>
            </a:pathLst>
          </a:custGeom>
          <a:blipFill rotWithShape="1">
            <a:blip r:embed="rId12">
              <a:alphaModFix/>
            </a:blip>
            <a:stretch>
              <a:fillRect b="0" l="0" r="0" t="0"/>
            </a:stretch>
          </a:blipFill>
          <a:ln>
            <a:noFill/>
          </a:ln>
        </p:spPr>
      </p:sp>
      <p:sp>
        <p:nvSpPr>
          <p:cNvPr id="813" name="Google Shape;813;p28"/>
          <p:cNvSpPr/>
          <p:nvPr/>
        </p:nvSpPr>
        <p:spPr>
          <a:xfrm>
            <a:off x="5783464" y="2625839"/>
            <a:ext cx="761984" cy="2054369"/>
          </a:xfrm>
          <a:custGeom>
            <a:rect b="b" l="l" r="r" t="t"/>
            <a:pathLst>
              <a:path extrusionOk="0" h="4108738" w="1523968">
                <a:moveTo>
                  <a:pt x="0" y="0"/>
                </a:moveTo>
                <a:lnTo>
                  <a:pt x="1523968" y="0"/>
                </a:lnTo>
                <a:lnTo>
                  <a:pt x="1523968" y="4108739"/>
                </a:lnTo>
                <a:lnTo>
                  <a:pt x="0" y="4108739"/>
                </a:lnTo>
                <a:lnTo>
                  <a:pt x="0" y="0"/>
                </a:lnTo>
                <a:close/>
              </a:path>
            </a:pathLst>
          </a:custGeom>
          <a:blipFill rotWithShape="1">
            <a:blip r:embed="rId13">
              <a:alphaModFix/>
            </a:blip>
            <a:stretch>
              <a:fillRect b="0" l="0" r="0" t="0"/>
            </a:stretch>
          </a:blipFill>
          <a:ln>
            <a:noFill/>
          </a:ln>
        </p:spPr>
      </p:sp>
      <p:sp>
        <p:nvSpPr>
          <p:cNvPr id="814" name="Google Shape;814;p28"/>
          <p:cNvSpPr/>
          <p:nvPr/>
        </p:nvSpPr>
        <p:spPr>
          <a:xfrm>
            <a:off x="4639005" y="2571750"/>
            <a:ext cx="1013196" cy="2135088"/>
          </a:xfrm>
          <a:custGeom>
            <a:rect b="b" l="l" r="r" t="t"/>
            <a:pathLst>
              <a:path extrusionOk="0" h="4270175" w="2026392">
                <a:moveTo>
                  <a:pt x="0" y="0"/>
                </a:moveTo>
                <a:lnTo>
                  <a:pt x="2026393" y="0"/>
                </a:lnTo>
                <a:lnTo>
                  <a:pt x="2026393" y="4270175"/>
                </a:lnTo>
                <a:lnTo>
                  <a:pt x="0" y="4270175"/>
                </a:lnTo>
                <a:lnTo>
                  <a:pt x="0" y="0"/>
                </a:lnTo>
                <a:close/>
              </a:path>
            </a:pathLst>
          </a:custGeom>
          <a:blipFill rotWithShape="1">
            <a:blip r:embed="rId14">
              <a:alphaModFix/>
            </a:blip>
            <a:stretch>
              <a:fillRect b="0" l="0" r="0" t="0"/>
            </a:stretch>
          </a:blipFill>
          <a:ln>
            <a:noFill/>
          </a:ln>
        </p:spPr>
      </p:sp>
      <p:sp>
        <p:nvSpPr>
          <p:cNvPr id="815" name="Google Shape;815;p28"/>
          <p:cNvSpPr txBox="1"/>
          <p:nvPr/>
        </p:nvSpPr>
        <p:spPr>
          <a:xfrm>
            <a:off x="616198" y="2072910"/>
            <a:ext cx="2090700" cy="1052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 sz="700" u="none" cap="none" strike="noStrike">
                <a:solidFill>
                  <a:srgbClr val="000000"/>
                </a:solidFill>
                <a:latin typeface="Arial"/>
                <a:ea typeface="Arial"/>
                <a:cs typeface="Arial"/>
                <a:sym typeface="Arial"/>
              </a:rPr>
              <a:t>TITLES:</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PAYTONE ONE</a:t>
            </a:r>
            <a:endParaRPr sz="700"/>
          </a:p>
          <a:p>
            <a:pPr indent="0" lvl="0" marL="0" marR="0" rtl="0" algn="ctr">
              <a:lnSpc>
                <a:spcPct val="9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None/>
            </a:pPr>
            <a:r>
              <a:rPr b="0" i="0" lang="en" sz="700" u="none" cap="none" strike="noStrike">
                <a:solidFill>
                  <a:srgbClr val="000000"/>
                </a:solidFill>
                <a:latin typeface="Arial"/>
                <a:ea typeface="Arial"/>
                <a:cs typeface="Arial"/>
                <a:sym typeface="Arial"/>
              </a:rPr>
              <a:t>HEADERS:</a:t>
            </a:r>
            <a:endParaRPr sz="700"/>
          </a:p>
          <a:p>
            <a:pPr indent="0" lvl="0" marL="0" rtl="0" algn="ctr">
              <a:lnSpc>
                <a:spcPct val="90000"/>
              </a:lnSpc>
              <a:spcBef>
                <a:spcPts val="0"/>
              </a:spcBef>
              <a:spcAft>
                <a:spcPts val="0"/>
              </a:spcAft>
              <a:buNone/>
            </a:pPr>
            <a:r>
              <a:rPr lang="en" sz="1100"/>
              <a:t>CHARM</a:t>
            </a:r>
            <a:endParaRPr sz="1100"/>
          </a:p>
          <a:p>
            <a:pPr indent="0" lvl="0" marL="0" rtl="0" algn="ctr">
              <a:lnSpc>
                <a:spcPct val="90000"/>
              </a:lnSpc>
              <a:spcBef>
                <a:spcPts val="0"/>
              </a:spcBef>
              <a:spcAft>
                <a:spcPts val="0"/>
              </a:spcAft>
              <a:buNone/>
            </a:pPr>
            <a:r>
              <a:t/>
            </a:r>
            <a:endParaRPr sz="1100"/>
          </a:p>
          <a:p>
            <a:pPr indent="0" lvl="0" marL="0" marR="0" rtl="0" algn="ctr">
              <a:lnSpc>
                <a:spcPct val="90000"/>
              </a:lnSpc>
              <a:spcBef>
                <a:spcPts val="0"/>
              </a:spcBef>
              <a:spcAft>
                <a:spcPts val="0"/>
              </a:spcAft>
              <a:buNone/>
            </a:pPr>
            <a:r>
              <a:rPr b="0" i="0" lang="en" sz="700" u="none" cap="none" strike="noStrike">
                <a:solidFill>
                  <a:srgbClr val="000000"/>
                </a:solidFill>
                <a:latin typeface="Arial"/>
                <a:ea typeface="Arial"/>
                <a:cs typeface="Arial"/>
                <a:sym typeface="Arial"/>
              </a:rPr>
              <a:t>BODY COPY:</a:t>
            </a:r>
            <a:endParaRPr sz="700"/>
          </a:p>
          <a:p>
            <a:pPr indent="0" lvl="0" marL="0" marR="0" rtl="0" algn="ctr">
              <a:lnSpc>
                <a:spcPct val="90000"/>
              </a:lnSpc>
              <a:spcBef>
                <a:spcPts val="0"/>
              </a:spcBef>
              <a:spcAft>
                <a:spcPts val="0"/>
              </a:spcAft>
              <a:buNone/>
            </a:pPr>
            <a:r>
              <a:rPr b="0" i="0" lang="en" sz="1100" u="none" cap="none" strike="noStrike">
                <a:solidFill>
                  <a:srgbClr val="000000"/>
                </a:solidFill>
                <a:latin typeface="Arial"/>
                <a:ea typeface="Arial"/>
                <a:cs typeface="Arial"/>
                <a:sym typeface="Arial"/>
              </a:rPr>
              <a:t>NUNITO</a:t>
            </a:r>
            <a:endParaRPr sz="700"/>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819" name="Shape 819"/>
        <p:cNvGrpSpPr/>
        <p:nvPr/>
      </p:nvGrpSpPr>
      <p:grpSpPr>
        <a:xfrm>
          <a:off x="0" y="0"/>
          <a:ext cx="0" cy="0"/>
          <a:chOff x="0" y="0"/>
          <a:chExt cx="0" cy="0"/>
        </a:xfrm>
      </p:grpSpPr>
      <p:grpSp>
        <p:nvGrpSpPr>
          <p:cNvPr id="820" name="Google Shape;820;p29"/>
          <p:cNvGrpSpPr/>
          <p:nvPr/>
        </p:nvGrpSpPr>
        <p:grpSpPr>
          <a:xfrm>
            <a:off x="2997636" y="1474472"/>
            <a:ext cx="3148728" cy="1287724"/>
            <a:chOff x="0" y="-19050"/>
            <a:chExt cx="1658589" cy="678307"/>
          </a:xfrm>
        </p:grpSpPr>
        <p:sp>
          <p:nvSpPr>
            <p:cNvPr id="821" name="Google Shape;821;p29"/>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2" name="Google Shape;822;p29"/>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23" name="Google Shape;823;p29"/>
          <p:cNvSpPr/>
          <p:nvPr/>
        </p:nvSpPr>
        <p:spPr>
          <a:xfrm>
            <a:off x="3389498" y="1738854"/>
            <a:ext cx="2365004" cy="583719"/>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grpSp>
        <p:nvGrpSpPr>
          <p:cNvPr id="824" name="Google Shape;824;p29"/>
          <p:cNvGrpSpPr/>
          <p:nvPr/>
        </p:nvGrpSpPr>
        <p:grpSpPr>
          <a:xfrm>
            <a:off x="2997636" y="3011780"/>
            <a:ext cx="3148728" cy="1287724"/>
            <a:chOff x="0" y="-19050"/>
            <a:chExt cx="1658589" cy="678307"/>
          </a:xfrm>
        </p:grpSpPr>
        <p:sp>
          <p:nvSpPr>
            <p:cNvPr id="825" name="Google Shape;825;p29"/>
            <p:cNvSpPr/>
            <p:nvPr/>
          </p:nvSpPr>
          <p:spPr>
            <a:xfrm>
              <a:off x="0" y="0"/>
              <a:ext cx="1658589" cy="659257"/>
            </a:xfrm>
            <a:custGeom>
              <a:rect b="b" l="l" r="r" t="t"/>
              <a:pathLst>
                <a:path extrusionOk="0" h="659257" w="1658589">
                  <a:moveTo>
                    <a:pt x="29505" y="0"/>
                  </a:moveTo>
                  <a:lnTo>
                    <a:pt x="1629084" y="0"/>
                  </a:lnTo>
                  <a:cubicBezTo>
                    <a:pt x="1636910" y="0"/>
                    <a:pt x="1644414" y="3109"/>
                    <a:pt x="1649948" y="8642"/>
                  </a:cubicBezTo>
                  <a:cubicBezTo>
                    <a:pt x="1655481" y="14175"/>
                    <a:pt x="1658589" y="21680"/>
                    <a:pt x="1658589" y="29505"/>
                  </a:cubicBezTo>
                  <a:lnTo>
                    <a:pt x="1658589" y="629752"/>
                  </a:lnTo>
                  <a:cubicBezTo>
                    <a:pt x="1658589" y="637577"/>
                    <a:pt x="1655481" y="645082"/>
                    <a:pt x="1649948" y="650615"/>
                  </a:cubicBezTo>
                  <a:cubicBezTo>
                    <a:pt x="1644414" y="656149"/>
                    <a:pt x="1636910" y="659257"/>
                    <a:pt x="1629084" y="659257"/>
                  </a:cubicBezTo>
                  <a:lnTo>
                    <a:pt x="29505" y="659257"/>
                  </a:lnTo>
                  <a:cubicBezTo>
                    <a:pt x="21680" y="659257"/>
                    <a:pt x="14175" y="656149"/>
                    <a:pt x="8642" y="650615"/>
                  </a:cubicBezTo>
                  <a:cubicBezTo>
                    <a:pt x="3109" y="645082"/>
                    <a:pt x="0" y="637577"/>
                    <a:pt x="0" y="629752"/>
                  </a:cubicBezTo>
                  <a:lnTo>
                    <a:pt x="0" y="29505"/>
                  </a:lnTo>
                  <a:cubicBezTo>
                    <a:pt x="0" y="21680"/>
                    <a:pt x="3109" y="14175"/>
                    <a:pt x="8642" y="8642"/>
                  </a:cubicBezTo>
                  <a:cubicBezTo>
                    <a:pt x="14175" y="3109"/>
                    <a:pt x="21680" y="0"/>
                    <a:pt x="29505" y="0"/>
                  </a:cubicBezTo>
                  <a:close/>
                </a:path>
              </a:pathLst>
            </a:custGeom>
            <a:solidFill>
              <a:srgbClr val="F0F0F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6" name="Google Shape;826;p29"/>
            <p:cNvSpPr txBox="1"/>
            <p:nvPr/>
          </p:nvSpPr>
          <p:spPr>
            <a:xfrm>
              <a:off x="0" y="-19050"/>
              <a:ext cx="1658589" cy="678307"/>
            </a:xfrm>
            <a:prstGeom prst="rect">
              <a:avLst/>
            </a:prstGeom>
            <a:noFill/>
            <a:ln>
              <a:noFill/>
            </a:ln>
          </p:spPr>
          <p:txBody>
            <a:bodyPr anchorCtr="0" anchor="ctr" bIns="25400" lIns="25400" spcFirstLastPara="1" rIns="25400" wrap="square" tIns="25400">
              <a:noAutofit/>
            </a:bodyPr>
            <a:lstStyle/>
            <a:p>
              <a:pPr indent="0" lvl="0" marL="0" marR="0" rtl="0" algn="ctr">
                <a:lnSpc>
                  <a:spcPct val="136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27" name="Google Shape;827;p29"/>
          <p:cNvSpPr txBox="1"/>
          <p:nvPr/>
        </p:nvSpPr>
        <p:spPr>
          <a:xfrm>
            <a:off x="1688740" y="1035874"/>
            <a:ext cx="5766520" cy="162306"/>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 sz="1100" u="none" cap="none" strike="noStrike">
                <a:solidFill>
                  <a:srgbClr val="000000"/>
                </a:solidFill>
                <a:latin typeface="Arial"/>
                <a:ea typeface="Arial"/>
                <a:cs typeface="Arial"/>
                <a:sym typeface="Arial"/>
              </a:rPr>
              <a:t>This presentation template is free for everyone to use thanks to the following:</a:t>
            </a:r>
            <a:endParaRPr sz="700"/>
          </a:p>
        </p:txBody>
      </p:sp>
      <p:sp>
        <p:nvSpPr>
          <p:cNvPr id="828" name="Google Shape;828;p29"/>
          <p:cNvSpPr txBox="1"/>
          <p:nvPr/>
        </p:nvSpPr>
        <p:spPr>
          <a:xfrm>
            <a:off x="2666175" y="4518579"/>
            <a:ext cx="3811650" cy="429882"/>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 sz="2400" u="none" cap="none" strike="noStrike">
                <a:solidFill>
                  <a:srgbClr val="4F4A50"/>
                </a:solidFill>
                <a:latin typeface="Play"/>
                <a:ea typeface="Play"/>
                <a:cs typeface="Play"/>
                <a:sym typeface="Play"/>
              </a:rPr>
              <a:t>Happy designing!</a:t>
            </a:r>
            <a:endParaRPr sz="700"/>
          </a:p>
        </p:txBody>
      </p:sp>
      <p:sp>
        <p:nvSpPr>
          <p:cNvPr id="829" name="Google Shape;829;p29"/>
          <p:cNvSpPr txBox="1"/>
          <p:nvPr/>
        </p:nvSpPr>
        <p:spPr>
          <a:xfrm>
            <a:off x="2105002" y="2429817"/>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presentation template</a:t>
            </a:r>
            <a:endParaRPr sz="700"/>
          </a:p>
        </p:txBody>
      </p:sp>
      <p:sp>
        <p:nvSpPr>
          <p:cNvPr id="830" name="Google Shape;830;p29"/>
          <p:cNvSpPr txBox="1"/>
          <p:nvPr/>
        </p:nvSpPr>
        <p:spPr>
          <a:xfrm>
            <a:off x="2105002" y="3782071"/>
            <a:ext cx="4933995" cy="154622"/>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 sz="1000" u="none" cap="none" strike="noStrike">
                <a:solidFill>
                  <a:srgbClr val="000000"/>
                </a:solidFill>
                <a:latin typeface="Arial"/>
                <a:ea typeface="Arial"/>
                <a:cs typeface="Arial"/>
                <a:sym typeface="Arial"/>
              </a:rPr>
              <a:t>for the photos</a:t>
            </a:r>
            <a:endParaRPr sz="700"/>
          </a:p>
        </p:txBody>
      </p:sp>
      <p:sp>
        <p:nvSpPr>
          <p:cNvPr id="831" name="Google Shape;831;p29"/>
          <p:cNvSpPr txBox="1"/>
          <p:nvPr/>
        </p:nvSpPr>
        <p:spPr>
          <a:xfrm>
            <a:off x="1595536" y="313499"/>
            <a:ext cx="5952928" cy="617779"/>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 sz="4100" u="none" cap="none" strike="noStrike">
                <a:solidFill>
                  <a:srgbClr val="57966F"/>
                </a:solidFill>
                <a:latin typeface="Paytone One"/>
                <a:ea typeface="Paytone One"/>
                <a:cs typeface="Paytone One"/>
                <a:sym typeface="Paytone One"/>
              </a:rPr>
              <a:t>Credits</a:t>
            </a:r>
            <a:endParaRPr sz="700"/>
          </a:p>
        </p:txBody>
      </p:sp>
      <p:sp>
        <p:nvSpPr>
          <p:cNvPr id="832" name="Google Shape;832;p29"/>
          <p:cNvSpPr txBox="1"/>
          <p:nvPr/>
        </p:nvSpPr>
        <p:spPr>
          <a:xfrm>
            <a:off x="3055013" y="3415838"/>
            <a:ext cx="3033973" cy="30908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0F1A38"/>
                </a:solidFill>
                <a:latin typeface="Arial"/>
                <a:ea typeface="Arial"/>
                <a:cs typeface="Arial"/>
                <a:sym typeface="Arial"/>
              </a:rPr>
              <a:t>Pexels, Pixabay</a:t>
            </a:r>
            <a:endParaRPr sz="700"/>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5B7"/>
        </a:solidFill>
      </p:bgPr>
    </p:bg>
    <p:spTree>
      <p:nvGrpSpPr>
        <p:cNvPr id="117" name="Shape 117"/>
        <p:cNvGrpSpPr/>
        <p:nvPr/>
      </p:nvGrpSpPr>
      <p:grpSpPr>
        <a:xfrm>
          <a:off x="0" y="0"/>
          <a:ext cx="0" cy="0"/>
          <a:chOff x="0" y="0"/>
          <a:chExt cx="0" cy="0"/>
        </a:xfrm>
      </p:grpSpPr>
      <p:grpSp>
        <p:nvGrpSpPr>
          <p:cNvPr id="118" name="Google Shape;118;p12"/>
          <p:cNvGrpSpPr/>
          <p:nvPr/>
        </p:nvGrpSpPr>
        <p:grpSpPr>
          <a:xfrm>
            <a:off x="3541160" y="2316555"/>
            <a:ext cx="5318159" cy="2328215"/>
            <a:chOff x="0" y="-28575"/>
            <a:chExt cx="570023" cy="249548"/>
          </a:xfrm>
        </p:grpSpPr>
        <p:sp>
          <p:nvSpPr>
            <p:cNvPr id="119" name="Google Shape;119;p12"/>
            <p:cNvSpPr/>
            <p:nvPr/>
          </p:nvSpPr>
          <p:spPr>
            <a:xfrm>
              <a:off x="0" y="0"/>
              <a:ext cx="570023" cy="220973"/>
            </a:xfrm>
            <a:custGeom>
              <a:rect b="b" l="l" r="r" t="t"/>
              <a:pathLst>
                <a:path extrusionOk="0" h="220973" w="570023">
                  <a:moveTo>
                    <a:pt x="40033" y="0"/>
                  </a:moveTo>
                  <a:lnTo>
                    <a:pt x="529990" y="0"/>
                  </a:lnTo>
                  <a:cubicBezTo>
                    <a:pt x="552099" y="0"/>
                    <a:pt x="570023" y="17923"/>
                    <a:pt x="570023" y="40033"/>
                  </a:cubicBezTo>
                  <a:lnTo>
                    <a:pt x="570023" y="180940"/>
                  </a:lnTo>
                  <a:cubicBezTo>
                    <a:pt x="570023" y="203049"/>
                    <a:pt x="552099" y="220973"/>
                    <a:pt x="529990" y="220973"/>
                  </a:cubicBezTo>
                  <a:lnTo>
                    <a:pt x="40033" y="220973"/>
                  </a:lnTo>
                  <a:cubicBezTo>
                    <a:pt x="29416" y="220973"/>
                    <a:pt x="19233" y="216755"/>
                    <a:pt x="11725" y="209247"/>
                  </a:cubicBezTo>
                  <a:cubicBezTo>
                    <a:pt x="4218" y="201740"/>
                    <a:pt x="0" y="191557"/>
                    <a:pt x="0" y="180940"/>
                  </a:cubicBezTo>
                  <a:lnTo>
                    <a:pt x="0" y="40033"/>
                  </a:lnTo>
                  <a:cubicBezTo>
                    <a:pt x="0" y="17923"/>
                    <a:pt x="17923" y="0"/>
                    <a:pt x="40033"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0" name="Google Shape;120;p12"/>
            <p:cNvSpPr txBox="1"/>
            <p:nvPr/>
          </p:nvSpPr>
          <p:spPr>
            <a:xfrm>
              <a:off x="0" y="-28575"/>
              <a:ext cx="570023" cy="249548"/>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21" name="Google Shape;121;p12"/>
          <p:cNvSpPr txBox="1"/>
          <p:nvPr/>
        </p:nvSpPr>
        <p:spPr>
          <a:xfrm>
            <a:off x="3501365" y="503493"/>
            <a:ext cx="53979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000" u="none" cap="none" strike="noStrike">
                <a:solidFill>
                  <a:srgbClr val="EBDFCB"/>
                </a:solidFill>
                <a:latin typeface="Paytone One"/>
                <a:ea typeface="Paytone One"/>
                <a:cs typeface="Paytone One"/>
                <a:sym typeface="Paytone One"/>
              </a:rPr>
              <a:t>Hello</a:t>
            </a:r>
            <a:endParaRPr sz="700"/>
          </a:p>
          <a:p>
            <a:pPr indent="0" lvl="0" marL="0" marR="0" rtl="0" algn="ctr">
              <a:lnSpc>
                <a:spcPct val="100000"/>
              </a:lnSpc>
              <a:spcBef>
                <a:spcPts val="0"/>
              </a:spcBef>
              <a:spcAft>
                <a:spcPts val="0"/>
              </a:spcAft>
              <a:buNone/>
            </a:pPr>
            <a:r>
              <a:rPr b="0" i="0" lang="en" sz="6000" u="none" cap="none" strike="noStrike">
                <a:solidFill>
                  <a:srgbClr val="EBDFCB"/>
                </a:solidFill>
                <a:latin typeface="Paytone One"/>
                <a:ea typeface="Paytone One"/>
                <a:cs typeface="Paytone One"/>
                <a:sym typeface="Paytone One"/>
              </a:rPr>
              <a:t>There!</a:t>
            </a:r>
            <a:endParaRPr sz="700"/>
          </a:p>
        </p:txBody>
      </p:sp>
      <p:sp>
        <p:nvSpPr>
          <p:cNvPr id="122" name="Google Shape;122;p12"/>
          <p:cNvSpPr txBox="1"/>
          <p:nvPr/>
        </p:nvSpPr>
        <p:spPr>
          <a:xfrm>
            <a:off x="3787122" y="2972881"/>
            <a:ext cx="23541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260B0B"/>
                </a:solidFill>
                <a:latin typeface="Charm"/>
                <a:ea typeface="Charm"/>
                <a:cs typeface="Charm"/>
                <a:sym typeface="Charm"/>
              </a:rPr>
              <a:t>Main Point</a:t>
            </a:r>
            <a:endParaRPr sz="700">
              <a:latin typeface="Charm"/>
              <a:ea typeface="Charm"/>
              <a:cs typeface="Charm"/>
              <a:sym typeface="Charm"/>
            </a:endParaRPr>
          </a:p>
        </p:txBody>
      </p:sp>
      <p:sp>
        <p:nvSpPr>
          <p:cNvPr id="123" name="Google Shape;123;p12"/>
          <p:cNvSpPr txBox="1"/>
          <p:nvPr/>
        </p:nvSpPr>
        <p:spPr>
          <a:xfrm>
            <a:off x="3920336" y="3480190"/>
            <a:ext cx="2087400" cy="77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tonseci adipiscing elit. Phasellus ac ipsum auisil neque accums an imperdiet sed sed sapien. Nullam nonasami varius, convallis lacus odio.</a:t>
            </a:r>
            <a:endParaRPr sz="700"/>
          </a:p>
        </p:txBody>
      </p:sp>
      <p:sp>
        <p:nvSpPr>
          <p:cNvPr id="124" name="Google Shape;124;p12"/>
          <p:cNvSpPr txBox="1"/>
          <p:nvPr/>
        </p:nvSpPr>
        <p:spPr>
          <a:xfrm>
            <a:off x="6259386" y="2972881"/>
            <a:ext cx="23541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260B0B"/>
                </a:solidFill>
                <a:latin typeface="Charm"/>
                <a:ea typeface="Charm"/>
                <a:cs typeface="Charm"/>
                <a:sym typeface="Charm"/>
              </a:rPr>
              <a:t>Main Point</a:t>
            </a:r>
            <a:endParaRPr sz="700">
              <a:latin typeface="Charm"/>
              <a:ea typeface="Charm"/>
              <a:cs typeface="Charm"/>
              <a:sym typeface="Charm"/>
            </a:endParaRPr>
          </a:p>
        </p:txBody>
      </p:sp>
      <p:sp>
        <p:nvSpPr>
          <p:cNvPr id="125" name="Google Shape;125;p12"/>
          <p:cNvSpPr txBox="1"/>
          <p:nvPr/>
        </p:nvSpPr>
        <p:spPr>
          <a:xfrm>
            <a:off x="6392599" y="3480190"/>
            <a:ext cx="2087400" cy="77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tonseci adipiscing elit. Phasellus ac ipsum auisil neque accums an imperdiet sed sed sapien. Nullam nonasami varius, convallis lacus odio.</a:t>
            </a:r>
            <a:endParaRPr sz="700"/>
          </a:p>
        </p:txBody>
      </p:sp>
      <p:pic>
        <p:nvPicPr>
          <p:cNvPr id="126" name="Google Shape;126;p12"/>
          <p:cNvPicPr preferRelativeResize="0"/>
          <p:nvPr/>
        </p:nvPicPr>
        <p:blipFill>
          <a:blip r:embed="rId3">
            <a:alphaModFix/>
          </a:blip>
          <a:stretch>
            <a:fillRect/>
          </a:stretch>
        </p:blipFill>
        <p:spPr>
          <a:xfrm>
            <a:off x="323000" y="-125497"/>
            <a:ext cx="3464126" cy="5325321"/>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7966F"/>
        </a:solidFill>
      </p:bgPr>
    </p:bg>
    <p:spTree>
      <p:nvGrpSpPr>
        <p:cNvPr id="130" name="Shape 130"/>
        <p:cNvGrpSpPr/>
        <p:nvPr/>
      </p:nvGrpSpPr>
      <p:grpSpPr>
        <a:xfrm>
          <a:off x="0" y="0"/>
          <a:ext cx="0" cy="0"/>
          <a:chOff x="0" y="0"/>
          <a:chExt cx="0" cy="0"/>
        </a:xfrm>
      </p:grpSpPr>
      <p:grpSp>
        <p:nvGrpSpPr>
          <p:cNvPr id="131" name="Google Shape;131;p13"/>
          <p:cNvGrpSpPr/>
          <p:nvPr/>
        </p:nvGrpSpPr>
        <p:grpSpPr>
          <a:xfrm>
            <a:off x="1089335" y="784854"/>
            <a:ext cx="6965330" cy="3307194"/>
            <a:chOff x="0" y="-28575"/>
            <a:chExt cx="746574" cy="354479"/>
          </a:xfrm>
        </p:grpSpPr>
        <p:sp>
          <p:nvSpPr>
            <p:cNvPr id="132" name="Google Shape;132;p13"/>
            <p:cNvSpPr/>
            <p:nvPr/>
          </p:nvSpPr>
          <p:spPr>
            <a:xfrm>
              <a:off x="0" y="0"/>
              <a:ext cx="746574" cy="325904"/>
            </a:xfrm>
            <a:custGeom>
              <a:rect b="b" l="l" r="r" t="t"/>
              <a:pathLst>
                <a:path extrusionOk="0" h="325904" w="746574">
                  <a:moveTo>
                    <a:pt x="30566" y="0"/>
                  </a:moveTo>
                  <a:lnTo>
                    <a:pt x="716008" y="0"/>
                  </a:lnTo>
                  <a:cubicBezTo>
                    <a:pt x="724114" y="0"/>
                    <a:pt x="731889" y="3220"/>
                    <a:pt x="737621" y="8953"/>
                  </a:cubicBezTo>
                  <a:cubicBezTo>
                    <a:pt x="743353" y="14685"/>
                    <a:pt x="746574" y="22459"/>
                    <a:pt x="746574" y="30566"/>
                  </a:cubicBezTo>
                  <a:lnTo>
                    <a:pt x="746574" y="295338"/>
                  </a:lnTo>
                  <a:cubicBezTo>
                    <a:pt x="746574" y="303445"/>
                    <a:pt x="743353" y="311219"/>
                    <a:pt x="737621" y="316951"/>
                  </a:cubicBezTo>
                  <a:cubicBezTo>
                    <a:pt x="731889" y="322684"/>
                    <a:pt x="724114" y="325904"/>
                    <a:pt x="716008" y="325904"/>
                  </a:cubicBezTo>
                  <a:lnTo>
                    <a:pt x="30566" y="325904"/>
                  </a:lnTo>
                  <a:cubicBezTo>
                    <a:pt x="22459" y="325904"/>
                    <a:pt x="14685" y="322684"/>
                    <a:pt x="8953" y="316951"/>
                  </a:cubicBezTo>
                  <a:cubicBezTo>
                    <a:pt x="3220" y="311219"/>
                    <a:pt x="0" y="303445"/>
                    <a:pt x="0" y="295338"/>
                  </a:cubicBezTo>
                  <a:lnTo>
                    <a:pt x="0" y="30566"/>
                  </a:lnTo>
                  <a:cubicBezTo>
                    <a:pt x="0" y="22459"/>
                    <a:pt x="3220" y="14685"/>
                    <a:pt x="8953" y="8953"/>
                  </a:cubicBezTo>
                  <a:cubicBezTo>
                    <a:pt x="14685" y="3220"/>
                    <a:pt x="22459" y="0"/>
                    <a:pt x="30566"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3" name="Google Shape;133;p13"/>
            <p:cNvSpPr txBox="1"/>
            <p:nvPr/>
          </p:nvSpPr>
          <p:spPr>
            <a:xfrm>
              <a:off x="0" y="-28575"/>
              <a:ext cx="746574" cy="354479"/>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34" name="Google Shape;134;p13"/>
          <p:cNvSpPr txBox="1"/>
          <p:nvPr/>
        </p:nvSpPr>
        <p:spPr>
          <a:xfrm>
            <a:off x="1873124" y="1291890"/>
            <a:ext cx="53979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000" u="none" cap="none" strike="noStrike">
                <a:solidFill>
                  <a:srgbClr val="57966F"/>
                </a:solidFill>
                <a:latin typeface="Paytone One"/>
                <a:ea typeface="Paytone One"/>
                <a:cs typeface="Paytone One"/>
                <a:sym typeface="Paytone One"/>
              </a:rPr>
              <a:t>Infographic Pages</a:t>
            </a:r>
            <a:endParaRPr sz="700"/>
          </a:p>
        </p:txBody>
      </p:sp>
      <p:sp>
        <p:nvSpPr>
          <p:cNvPr id="135" name="Google Shape;135;p13"/>
          <p:cNvSpPr/>
          <p:nvPr/>
        </p:nvSpPr>
        <p:spPr>
          <a:xfrm rot="454022">
            <a:off x="-612708" y="1823740"/>
            <a:ext cx="2907117" cy="2542406"/>
          </a:xfrm>
          <a:custGeom>
            <a:rect b="b" l="l" r="r" t="t"/>
            <a:pathLst>
              <a:path extrusionOk="0" h="5084812" w="5814234">
                <a:moveTo>
                  <a:pt x="0" y="0"/>
                </a:moveTo>
                <a:lnTo>
                  <a:pt x="5814233" y="0"/>
                </a:lnTo>
                <a:lnTo>
                  <a:pt x="5814233" y="5084812"/>
                </a:lnTo>
                <a:lnTo>
                  <a:pt x="0" y="5084812"/>
                </a:lnTo>
                <a:lnTo>
                  <a:pt x="0" y="0"/>
                </a:lnTo>
                <a:close/>
              </a:path>
            </a:pathLst>
          </a:custGeom>
          <a:blipFill rotWithShape="1">
            <a:blip r:embed="rId3">
              <a:alphaModFix/>
            </a:blip>
            <a:stretch>
              <a:fillRect b="0" l="0" r="0" t="0"/>
            </a:stretch>
          </a:blipFill>
          <a:ln>
            <a:noFill/>
          </a:ln>
        </p:spPr>
      </p:sp>
      <p:sp>
        <p:nvSpPr>
          <p:cNvPr id="136" name="Google Shape;136;p13"/>
          <p:cNvSpPr/>
          <p:nvPr/>
        </p:nvSpPr>
        <p:spPr>
          <a:xfrm rot="1729638">
            <a:off x="7362211" y="213673"/>
            <a:ext cx="1912018" cy="2247030"/>
          </a:xfrm>
          <a:custGeom>
            <a:rect b="b" l="l" r="r" t="t"/>
            <a:pathLst>
              <a:path extrusionOk="0" h="4494061" w="3824037">
                <a:moveTo>
                  <a:pt x="0" y="0"/>
                </a:moveTo>
                <a:lnTo>
                  <a:pt x="3824038" y="0"/>
                </a:lnTo>
                <a:lnTo>
                  <a:pt x="3824038" y="4494061"/>
                </a:lnTo>
                <a:lnTo>
                  <a:pt x="0" y="4494061"/>
                </a:lnTo>
                <a:lnTo>
                  <a:pt x="0" y="0"/>
                </a:lnTo>
                <a:close/>
              </a:path>
            </a:pathLst>
          </a:custGeom>
          <a:blipFill rotWithShape="1">
            <a:blip r:embed="rId4">
              <a:alphaModFix/>
            </a:blip>
            <a:stretch>
              <a:fillRect b="0" l="0" r="0" t="0"/>
            </a:stretch>
          </a:blipFill>
          <a:ln>
            <a:noFill/>
          </a:ln>
        </p:spPr>
      </p:sp>
      <p:sp>
        <p:nvSpPr>
          <p:cNvPr id="137" name="Google Shape;137;p13"/>
          <p:cNvSpPr/>
          <p:nvPr/>
        </p:nvSpPr>
        <p:spPr>
          <a:xfrm rot="4904207">
            <a:off x="6779939" y="2370576"/>
            <a:ext cx="981873" cy="1115765"/>
          </a:xfrm>
          <a:custGeom>
            <a:rect b="b" l="l" r="r" t="t"/>
            <a:pathLst>
              <a:path extrusionOk="0" h="2231529" w="1963746">
                <a:moveTo>
                  <a:pt x="0" y="0"/>
                </a:moveTo>
                <a:lnTo>
                  <a:pt x="1963746" y="0"/>
                </a:lnTo>
                <a:lnTo>
                  <a:pt x="1963746" y="2231529"/>
                </a:lnTo>
                <a:lnTo>
                  <a:pt x="0" y="2231529"/>
                </a:lnTo>
                <a:lnTo>
                  <a:pt x="0" y="0"/>
                </a:lnTo>
                <a:close/>
              </a:path>
            </a:pathLst>
          </a:custGeom>
          <a:blipFill rotWithShape="1">
            <a:blip r:embed="rId5">
              <a:alphaModFix/>
            </a:blip>
            <a:stretch>
              <a:fillRect b="0" l="0" r="0" t="0"/>
            </a:stretch>
          </a:blipFill>
          <a:ln>
            <a:noFill/>
          </a:ln>
        </p:spPr>
      </p:sp>
      <p:sp>
        <p:nvSpPr>
          <p:cNvPr id="138" name="Google Shape;138;p13"/>
          <p:cNvSpPr/>
          <p:nvPr/>
        </p:nvSpPr>
        <p:spPr>
          <a:xfrm rot="1691091">
            <a:off x="7615311" y="3483801"/>
            <a:ext cx="981873" cy="1115764"/>
          </a:xfrm>
          <a:custGeom>
            <a:rect b="b" l="l" r="r" t="t"/>
            <a:pathLst>
              <a:path extrusionOk="0" h="2231529" w="1963746">
                <a:moveTo>
                  <a:pt x="0" y="0"/>
                </a:moveTo>
                <a:lnTo>
                  <a:pt x="1963746" y="0"/>
                </a:lnTo>
                <a:lnTo>
                  <a:pt x="1963746" y="2231529"/>
                </a:lnTo>
                <a:lnTo>
                  <a:pt x="0" y="2231529"/>
                </a:lnTo>
                <a:lnTo>
                  <a:pt x="0" y="0"/>
                </a:lnTo>
                <a:close/>
              </a:path>
            </a:pathLst>
          </a:custGeom>
          <a:blipFill rotWithShape="1">
            <a:blip r:embed="rId5">
              <a:alphaModFix/>
            </a:blip>
            <a:stretch>
              <a:fillRect b="0" l="0" r="0" t="0"/>
            </a:stretch>
          </a:blipFill>
          <a:ln>
            <a:noFill/>
          </a:ln>
        </p:spPr>
      </p:sp>
      <p:sp>
        <p:nvSpPr>
          <p:cNvPr id="139" name="Google Shape;139;p13"/>
          <p:cNvSpPr txBox="1"/>
          <p:nvPr/>
        </p:nvSpPr>
        <p:spPr>
          <a:xfrm>
            <a:off x="2051989" y="3480190"/>
            <a:ext cx="50400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tonseci adipiscing elit. Phasellus ac ipsum auisil neque accums an imperdiet sed sed sapien. Nullam nonasami varius, convallis lacus odio.</a:t>
            </a:r>
            <a:endParaRPr sz="700"/>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143" name="Shape 143"/>
        <p:cNvGrpSpPr/>
        <p:nvPr/>
      </p:nvGrpSpPr>
      <p:grpSpPr>
        <a:xfrm>
          <a:off x="0" y="0"/>
          <a:ext cx="0" cy="0"/>
          <a:chOff x="0" y="0"/>
          <a:chExt cx="0" cy="0"/>
        </a:xfrm>
      </p:grpSpPr>
      <p:grpSp>
        <p:nvGrpSpPr>
          <p:cNvPr id="144" name="Google Shape;144;p14"/>
          <p:cNvGrpSpPr/>
          <p:nvPr/>
        </p:nvGrpSpPr>
        <p:grpSpPr>
          <a:xfrm>
            <a:off x="3293764" y="1981636"/>
            <a:ext cx="2257512" cy="474878"/>
            <a:chOff x="0" y="0"/>
            <a:chExt cx="2706435" cy="569310"/>
          </a:xfrm>
        </p:grpSpPr>
        <p:sp>
          <p:nvSpPr>
            <p:cNvPr id="145" name="Google Shape;145;p14"/>
            <p:cNvSpPr/>
            <p:nvPr/>
          </p:nvSpPr>
          <p:spPr>
            <a:xfrm>
              <a:off x="0" y="0"/>
              <a:ext cx="2706435" cy="569310"/>
            </a:xfrm>
            <a:custGeom>
              <a:rect b="b" l="l" r="r" t="t"/>
              <a:pathLst>
                <a:path extrusionOk="0" h="569310" w="2706435">
                  <a:moveTo>
                    <a:pt x="133747" y="0"/>
                  </a:moveTo>
                  <a:lnTo>
                    <a:pt x="2572689" y="0"/>
                  </a:lnTo>
                  <a:cubicBezTo>
                    <a:pt x="2608160" y="0"/>
                    <a:pt x="2642179" y="14091"/>
                    <a:pt x="2667262" y="39174"/>
                  </a:cubicBezTo>
                  <a:cubicBezTo>
                    <a:pt x="2692344" y="64256"/>
                    <a:pt x="2706435" y="98275"/>
                    <a:pt x="2706435" y="133747"/>
                  </a:cubicBezTo>
                  <a:lnTo>
                    <a:pt x="2706435" y="435563"/>
                  </a:lnTo>
                  <a:cubicBezTo>
                    <a:pt x="2706435" y="471035"/>
                    <a:pt x="2692344" y="505054"/>
                    <a:pt x="2667262" y="530137"/>
                  </a:cubicBezTo>
                  <a:cubicBezTo>
                    <a:pt x="2642179" y="555219"/>
                    <a:pt x="2608160" y="569310"/>
                    <a:pt x="2572689" y="569310"/>
                  </a:cubicBezTo>
                  <a:lnTo>
                    <a:pt x="133747" y="569310"/>
                  </a:lnTo>
                  <a:cubicBezTo>
                    <a:pt x="98275" y="569310"/>
                    <a:pt x="64256" y="555219"/>
                    <a:pt x="39174" y="530137"/>
                  </a:cubicBezTo>
                  <a:cubicBezTo>
                    <a:pt x="14091" y="505054"/>
                    <a:pt x="0" y="471035"/>
                    <a:pt x="0" y="435563"/>
                  </a:cubicBezTo>
                  <a:lnTo>
                    <a:pt x="0" y="133747"/>
                  </a:lnTo>
                  <a:cubicBezTo>
                    <a:pt x="0" y="98275"/>
                    <a:pt x="14091" y="64256"/>
                    <a:pt x="39174" y="39174"/>
                  </a:cubicBezTo>
                  <a:cubicBezTo>
                    <a:pt x="64256" y="14091"/>
                    <a:pt x="98275" y="0"/>
                    <a:pt x="133747" y="0"/>
                  </a:cubicBezTo>
                  <a:close/>
                </a:path>
              </a:pathLst>
            </a:custGeom>
            <a:solidFill>
              <a:srgbClr val="57966F"/>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6" name="Google Shape;146;p14"/>
            <p:cNvSpPr txBox="1"/>
            <p:nvPr/>
          </p:nvSpPr>
          <p:spPr>
            <a:xfrm>
              <a:off x="0" y="35249"/>
              <a:ext cx="2706300" cy="474000"/>
            </a:xfrm>
            <a:prstGeom prst="rect">
              <a:avLst/>
            </a:prstGeom>
            <a:noFill/>
            <a:ln>
              <a:noFill/>
            </a:ln>
          </p:spPr>
          <p:txBody>
            <a:bodyPr anchorCtr="0" anchor="ctr" bIns="25400" lIns="25400" spcFirstLastPara="1" rIns="25400" wrap="square" tIns="25400">
              <a:noAutofit/>
            </a:bodyPr>
            <a:lstStyle/>
            <a:p>
              <a:pPr indent="0" lvl="0" marL="0" marR="0" rtl="0" algn="ctr">
                <a:lnSpc>
                  <a:spcPct val="93998"/>
                </a:lnSpc>
                <a:spcBef>
                  <a:spcPts val="0"/>
                </a:spcBef>
                <a:spcAft>
                  <a:spcPts val="0"/>
                </a:spcAft>
                <a:buNone/>
              </a:pPr>
              <a:r>
                <a:rPr i="0" lang="en" sz="1900" u="none" cap="none" strike="noStrike">
                  <a:solidFill>
                    <a:srgbClr val="F8F1E5"/>
                  </a:solidFill>
                  <a:latin typeface="Charm"/>
                  <a:ea typeface="Charm"/>
                  <a:cs typeface="Charm"/>
                  <a:sym typeface="Charm"/>
                </a:rPr>
                <a:t>Add A Main Point</a:t>
              </a:r>
              <a:endParaRPr sz="700">
                <a:latin typeface="Charm"/>
                <a:ea typeface="Charm"/>
                <a:cs typeface="Charm"/>
                <a:sym typeface="Charm"/>
              </a:endParaRPr>
            </a:p>
          </p:txBody>
        </p:sp>
      </p:grpSp>
      <p:grpSp>
        <p:nvGrpSpPr>
          <p:cNvPr id="147" name="Google Shape;147;p14"/>
          <p:cNvGrpSpPr/>
          <p:nvPr/>
        </p:nvGrpSpPr>
        <p:grpSpPr>
          <a:xfrm>
            <a:off x="1705407" y="2646172"/>
            <a:ext cx="1822410" cy="306326"/>
            <a:chOff x="0" y="-28575"/>
            <a:chExt cx="2184810" cy="367242"/>
          </a:xfrm>
        </p:grpSpPr>
        <p:sp>
          <p:nvSpPr>
            <p:cNvPr id="148" name="Google Shape;148;p14"/>
            <p:cNvSpPr/>
            <p:nvPr/>
          </p:nvSpPr>
          <p:spPr>
            <a:xfrm>
              <a:off x="0" y="0"/>
              <a:ext cx="2184810" cy="338667"/>
            </a:xfrm>
            <a:custGeom>
              <a:rect b="b" l="l" r="r" t="t"/>
              <a:pathLst>
                <a:path extrusionOk="0" h="338667" w="2184810">
                  <a:moveTo>
                    <a:pt x="63723" y="0"/>
                  </a:moveTo>
                  <a:lnTo>
                    <a:pt x="2121087" y="0"/>
                  </a:lnTo>
                  <a:cubicBezTo>
                    <a:pt x="2156280" y="0"/>
                    <a:pt x="2184810" y="28530"/>
                    <a:pt x="2184810" y="63723"/>
                  </a:cubicBezTo>
                  <a:lnTo>
                    <a:pt x="2184810" y="274944"/>
                  </a:lnTo>
                  <a:cubicBezTo>
                    <a:pt x="2184810" y="310137"/>
                    <a:pt x="2156280" y="338667"/>
                    <a:pt x="2121087" y="338667"/>
                  </a:cubicBezTo>
                  <a:lnTo>
                    <a:pt x="63723" y="338667"/>
                  </a:lnTo>
                  <a:cubicBezTo>
                    <a:pt x="28530" y="338667"/>
                    <a:pt x="0" y="310137"/>
                    <a:pt x="0" y="274944"/>
                  </a:cubicBezTo>
                  <a:lnTo>
                    <a:pt x="0" y="63723"/>
                  </a:lnTo>
                  <a:cubicBezTo>
                    <a:pt x="0" y="28530"/>
                    <a:pt x="28530" y="0"/>
                    <a:pt x="63723" y="0"/>
                  </a:cubicBezTo>
                  <a:close/>
                </a:path>
              </a:pathLst>
            </a:custGeom>
            <a:solidFill>
              <a:srgbClr val="6E9ADC"/>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49" name="Google Shape;149;p14"/>
            <p:cNvSpPr txBox="1"/>
            <p:nvPr/>
          </p:nvSpPr>
          <p:spPr>
            <a:xfrm>
              <a:off x="0" y="-28575"/>
              <a:ext cx="2184810"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Fill This Section</a:t>
              </a:r>
              <a:endParaRPr sz="700"/>
            </a:p>
          </p:txBody>
        </p:sp>
      </p:grpSp>
      <p:grpSp>
        <p:nvGrpSpPr>
          <p:cNvPr id="150" name="Google Shape;150;p14"/>
          <p:cNvGrpSpPr/>
          <p:nvPr/>
        </p:nvGrpSpPr>
        <p:grpSpPr>
          <a:xfrm>
            <a:off x="834499" y="3276586"/>
            <a:ext cx="1515883" cy="273859"/>
            <a:chOff x="0" y="-28575"/>
            <a:chExt cx="2032782" cy="367242"/>
          </a:xfrm>
        </p:grpSpPr>
        <p:sp>
          <p:nvSpPr>
            <p:cNvPr id="151" name="Google Shape;151;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2" name="Google Shape;152;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53" name="Google Shape;153;p14"/>
          <p:cNvCxnSpPr/>
          <p:nvPr/>
        </p:nvCxnSpPr>
        <p:spPr>
          <a:xfrm>
            <a:off x="4424370" y="2446989"/>
            <a:ext cx="2911" cy="366142"/>
          </a:xfrm>
          <a:prstGeom prst="straightConnector1">
            <a:avLst/>
          </a:prstGeom>
          <a:noFill/>
          <a:ln cap="rnd" cmpd="sng" w="19050">
            <a:solidFill>
              <a:srgbClr val="303030"/>
            </a:solidFill>
            <a:prstDash val="solid"/>
            <a:round/>
            <a:headEnd len="sm" w="sm" type="none"/>
            <a:tailEnd len="sm" w="sm" type="none"/>
          </a:ln>
        </p:spPr>
      </p:cxnSp>
      <p:cxnSp>
        <p:nvCxnSpPr>
          <p:cNvPr id="154" name="Google Shape;154;p14"/>
          <p:cNvCxnSpPr/>
          <p:nvPr/>
        </p:nvCxnSpPr>
        <p:spPr>
          <a:xfrm>
            <a:off x="3527814" y="2812307"/>
            <a:ext cx="1822418" cy="2107"/>
          </a:xfrm>
          <a:prstGeom prst="straightConnector1">
            <a:avLst/>
          </a:prstGeom>
          <a:noFill/>
          <a:ln cap="rnd" cmpd="sng" w="19050">
            <a:solidFill>
              <a:srgbClr val="303030"/>
            </a:solidFill>
            <a:prstDash val="solid"/>
            <a:round/>
            <a:headEnd len="sm" w="sm" type="none"/>
            <a:tailEnd len="sm" w="sm" type="none"/>
          </a:ln>
        </p:spPr>
      </p:cxnSp>
      <p:cxnSp>
        <p:nvCxnSpPr>
          <p:cNvPr id="155" name="Google Shape;155;p14"/>
          <p:cNvCxnSpPr/>
          <p:nvPr/>
        </p:nvCxnSpPr>
        <p:spPr>
          <a:xfrm>
            <a:off x="2616613" y="2952499"/>
            <a:ext cx="0" cy="187051"/>
          </a:xfrm>
          <a:prstGeom prst="straightConnector1">
            <a:avLst/>
          </a:prstGeom>
          <a:noFill/>
          <a:ln cap="rnd" cmpd="sng" w="19050">
            <a:solidFill>
              <a:srgbClr val="303030"/>
            </a:solidFill>
            <a:prstDash val="solid"/>
            <a:round/>
            <a:headEnd len="sm" w="sm" type="none"/>
            <a:tailEnd len="sm" w="sm" type="none"/>
          </a:ln>
        </p:spPr>
      </p:cxnSp>
      <p:cxnSp>
        <p:nvCxnSpPr>
          <p:cNvPr id="156" name="Google Shape;156;p14"/>
          <p:cNvCxnSpPr/>
          <p:nvPr/>
        </p:nvCxnSpPr>
        <p:spPr>
          <a:xfrm>
            <a:off x="1592441" y="3139550"/>
            <a:ext cx="2057869" cy="0"/>
          </a:xfrm>
          <a:prstGeom prst="straightConnector1">
            <a:avLst/>
          </a:prstGeom>
          <a:noFill/>
          <a:ln cap="rnd" cmpd="sng" w="19050">
            <a:solidFill>
              <a:srgbClr val="303030"/>
            </a:solidFill>
            <a:prstDash val="solid"/>
            <a:round/>
            <a:headEnd len="sm" w="sm" type="none"/>
            <a:tailEnd len="sm" w="sm" type="none"/>
          </a:ln>
        </p:spPr>
      </p:cxnSp>
      <p:cxnSp>
        <p:nvCxnSpPr>
          <p:cNvPr id="157" name="Google Shape;157;p14"/>
          <p:cNvCxnSpPr/>
          <p:nvPr/>
        </p:nvCxnSpPr>
        <p:spPr>
          <a:xfrm flipH="1">
            <a:off x="1592441" y="3134771"/>
            <a:ext cx="4706" cy="163124"/>
          </a:xfrm>
          <a:prstGeom prst="straightConnector1">
            <a:avLst/>
          </a:prstGeom>
          <a:noFill/>
          <a:ln cap="rnd" cmpd="sng" w="19050">
            <a:solidFill>
              <a:srgbClr val="303030"/>
            </a:solidFill>
            <a:prstDash val="solid"/>
            <a:round/>
            <a:headEnd len="sm" w="sm" type="none"/>
            <a:tailEnd len="sm" w="sm" type="none"/>
          </a:ln>
        </p:spPr>
      </p:cxnSp>
      <p:grpSp>
        <p:nvGrpSpPr>
          <p:cNvPr id="158" name="Google Shape;158;p14"/>
          <p:cNvGrpSpPr/>
          <p:nvPr/>
        </p:nvGrpSpPr>
        <p:grpSpPr>
          <a:xfrm>
            <a:off x="834499" y="3693289"/>
            <a:ext cx="1515883" cy="273859"/>
            <a:chOff x="0" y="-28575"/>
            <a:chExt cx="2032782" cy="367242"/>
          </a:xfrm>
        </p:grpSpPr>
        <p:sp>
          <p:nvSpPr>
            <p:cNvPr id="159" name="Google Shape;159;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0" name="Google Shape;160;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61" name="Google Shape;161;p14"/>
          <p:cNvCxnSpPr/>
          <p:nvPr/>
        </p:nvCxnSpPr>
        <p:spPr>
          <a:xfrm>
            <a:off x="1592441" y="3550445"/>
            <a:ext cx="0" cy="164153"/>
          </a:xfrm>
          <a:prstGeom prst="straightConnector1">
            <a:avLst/>
          </a:prstGeom>
          <a:noFill/>
          <a:ln cap="rnd" cmpd="sng" w="19050">
            <a:solidFill>
              <a:srgbClr val="303030"/>
            </a:solidFill>
            <a:prstDash val="solid"/>
            <a:round/>
            <a:headEnd len="sm" w="sm" type="none"/>
            <a:tailEnd len="sm" w="sm" type="none"/>
          </a:ln>
        </p:spPr>
      </p:cxnSp>
      <p:grpSp>
        <p:nvGrpSpPr>
          <p:cNvPr id="162" name="Google Shape;162;p14"/>
          <p:cNvGrpSpPr/>
          <p:nvPr/>
        </p:nvGrpSpPr>
        <p:grpSpPr>
          <a:xfrm>
            <a:off x="834499" y="4107657"/>
            <a:ext cx="1515883" cy="273859"/>
            <a:chOff x="0" y="-28575"/>
            <a:chExt cx="2032782" cy="367242"/>
          </a:xfrm>
        </p:grpSpPr>
        <p:sp>
          <p:nvSpPr>
            <p:cNvPr id="163" name="Google Shape;163;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4" name="Google Shape;164;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65" name="Google Shape;165;p14"/>
          <p:cNvCxnSpPr/>
          <p:nvPr/>
        </p:nvCxnSpPr>
        <p:spPr>
          <a:xfrm>
            <a:off x="1592441" y="3967147"/>
            <a:ext cx="0" cy="161819"/>
          </a:xfrm>
          <a:prstGeom prst="straightConnector1">
            <a:avLst/>
          </a:prstGeom>
          <a:noFill/>
          <a:ln cap="rnd" cmpd="sng" w="19050">
            <a:solidFill>
              <a:srgbClr val="303030"/>
            </a:solidFill>
            <a:prstDash val="solid"/>
            <a:round/>
            <a:headEnd len="sm" w="sm" type="none"/>
            <a:tailEnd len="sm" w="sm" type="none"/>
          </a:ln>
        </p:spPr>
      </p:cxnSp>
      <p:grpSp>
        <p:nvGrpSpPr>
          <p:cNvPr id="166" name="Google Shape;166;p14"/>
          <p:cNvGrpSpPr/>
          <p:nvPr/>
        </p:nvGrpSpPr>
        <p:grpSpPr>
          <a:xfrm>
            <a:off x="2889987" y="3303978"/>
            <a:ext cx="1515883" cy="285723"/>
            <a:chOff x="0" y="-28575"/>
            <a:chExt cx="2032782" cy="383151"/>
          </a:xfrm>
        </p:grpSpPr>
        <p:sp>
          <p:nvSpPr>
            <p:cNvPr id="167" name="Google Shape;167;p14"/>
            <p:cNvSpPr/>
            <p:nvPr/>
          </p:nvSpPr>
          <p:spPr>
            <a:xfrm>
              <a:off x="0" y="0"/>
              <a:ext cx="2032782" cy="354576"/>
            </a:xfrm>
            <a:custGeom>
              <a:rect b="b" l="l" r="r" t="t"/>
              <a:pathLst>
                <a:path extrusionOk="0" h="354576" w="2032782">
                  <a:moveTo>
                    <a:pt x="76608" y="0"/>
                  </a:moveTo>
                  <a:lnTo>
                    <a:pt x="1956174" y="0"/>
                  </a:lnTo>
                  <a:cubicBezTo>
                    <a:pt x="1998483" y="0"/>
                    <a:pt x="2032782" y="34299"/>
                    <a:pt x="2032782" y="76608"/>
                  </a:cubicBezTo>
                  <a:lnTo>
                    <a:pt x="2032782" y="277968"/>
                  </a:lnTo>
                  <a:cubicBezTo>
                    <a:pt x="2032782" y="320278"/>
                    <a:pt x="1998483" y="354576"/>
                    <a:pt x="1956174" y="354576"/>
                  </a:cubicBezTo>
                  <a:lnTo>
                    <a:pt x="76608" y="354576"/>
                  </a:lnTo>
                  <a:cubicBezTo>
                    <a:pt x="34299" y="354576"/>
                    <a:pt x="0" y="320278"/>
                    <a:pt x="0" y="277968"/>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8" name="Google Shape;168;p14"/>
            <p:cNvSpPr txBox="1"/>
            <p:nvPr/>
          </p:nvSpPr>
          <p:spPr>
            <a:xfrm>
              <a:off x="0" y="-28575"/>
              <a:ext cx="2032782" cy="383151"/>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69" name="Google Shape;169;p14"/>
          <p:cNvCxnSpPr/>
          <p:nvPr/>
        </p:nvCxnSpPr>
        <p:spPr>
          <a:xfrm>
            <a:off x="3647928" y="3139550"/>
            <a:ext cx="0" cy="185737"/>
          </a:xfrm>
          <a:prstGeom prst="straightConnector1">
            <a:avLst/>
          </a:prstGeom>
          <a:noFill/>
          <a:ln cap="rnd" cmpd="sng" w="19050">
            <a:solidFill>
              <a:srgbClr val="303030"/>
            </a:solidFill>
            <a:prstDash val="solid"/>
            <a:round/>
            <a:headEnd len="sm" w="sm" type="none"/>
            <a:tailEnd len="sm" w="sm" type="none"/>
          </a:ln>
        </p:spPr>
      </p:cxnSp>
      <p:grpSp>
        <p:nvGrpSpPr>
          <p:cNvPr id="170" name="Google Shape;170;p14"/>
          <p:cNvGrpSpPr/>
          <p:nvPr/>
        </p:nvGrpSpPr>
        <p:grpSpPr>
          <a:xfrm>
            <a:off x="2889987" y="3720681"/>
            <a:ext cx="1515883" cy="273859"/>
            <a:chOff x="0" y="-28575"/>
            <a:chExt cx="2032782" cy="367242"/>
          </a:xfrm>
        </p:grpSpPr>
        <p:sp>
          <p:nvSpPr>
            <p:cNvPr id="171" name="Google Shape;171;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2" name="Google Shape;172;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73" name="Google Shape;173;p14"/>
          <p:cNvCxnSpPr/>
          <p:nvPr/>
        </p:nvCxnSpPr>
        <p:spPr>
          <a:xfrm>
            <a:off x="3647928" y="3589701"/>
            <a:ext cx="0" cy="152289"/>
          </a:xfrm>
          <a:prstGeom prst="straightConnector1">
            <a:avLst/>
          </a:prstGeom>
          <a:noFill/>
          <a:ln cap="rnd" cmpd="sng" w="19050">
            <a:solidFill>
              <a:srgbClr val="303030"/>
            </a:solidFill>
            <a:prstDash val="solid"/>
            <a:round/>
            <a:headEnd len="sm" w="sm" type="none"/>
            <a:tailEnd len="sm" w="sm" type="none"/>
          </a:ln>
        </p:spPr>
      </p:cxnSp>
      <p:grpSp>
        <p:nvGrpSpPr>
          <p:cNvPr id="174" name="Google Shape;174;p14"/>
          <p:cNvGrpSpPr/>
          <p:nvPr/>
        </p:nvGrpSpPr>
        <p:grpSpPr>
          <a:xfrm>
            <a:off x="2894749" y="4135034"/>
            <a:ext cx="1515883" cy="273859"/>
            <a:chOff x="0" y="-28575"/>
            <a:chExt cx="2032782" cy="367242"/>
          </a:xfrm>
        </p:grpSpPr>
        <p:sp>
          <p:nvSpPr>
            <p:cNvPr id="175" name="Google Shape;175;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6" name="Google Shape;176;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77" name="Google Shape;177;p14"/>
          <p:cNvCxnSpPr/>
          <p:nvPr/>
        </p:nvCxnSpPr>
        <p:spPr>
          <a:xfrm>
            <a:off x="3647928" y="3994540"/>
            <a:ext cx="4763" cy="161804"/>
          </a:xfrm>
          <a:prstGeom prst="straightConnector1">
            <a:avLst/>
          </a:prstGeom>
          <a:noFill/>
          <a:ln cap="rnd" cmpd="sng" w="19050">
            <a:solidFill>
              <a:srgbClr val="303030"/>
            </a:solidFill>
            <a:prstDash val="solid"/>
            <a:round/>
            <a:headEnd len="sm" w="sm" type="none"/>
            <a:tailEnd len="sm" w="sm" type="none"/>
          </a:ln>
        </p:spPr>
      </p:cxnSp>
      <p:grpSp>
        <p:nvGrpSpPr>
          <p:cNvPr id="178" name="Google Shape;178;p14"/>
          <p:cNvGrpSpPr/>
          <p:nvPr/>
        </p:nvGrpSpPr>
        <p:grpSpPr>
          <a:xfrm>
            <a:off x="5350228" y="2650387"/>
            <a:ext cx="1822410" cy="306326"/>
            <a:chOff x="0" y="-28575"/>
            <a:chExt cx="2184810" cy="367242"/>
          </a:xfrm>
        </p:grpSpPr>
        <p:sp>
          <p:nvSpPr>
            <p:cNvPr id="179" name="Google Shape;179;p14"/>
            <p:cNvSpPr/>
            <p:nvPr/>
          </p:nvSpPr>
          <p:spPr>
            <a:xfrm>
              <a:off x="0" y="0"/>
              <a:ext cx="2184810" cy="338667"/>
            </a:xfrm>
            <a:custGeom>
              <a:rect b="b" l="l" r="r" t="t"/>
              <a:pathLst>
                <a:path extrusionOk="0" h="338667" w="2184810">
                  <a:moveTo>
                    <a:pt x="63723" y="0"/>
                  </a:moveTo>
                  <a:lnTo>
                    <a:pt x="2121087" y="0"/>
                  </a:lnTo>
                  <a:cubicBezTo>
                    <a:pt x="2156280" y="0"/>
                    <a:pt x="2184810" y="28530"/>
                    <a:pt x="2184810" y="63723"/>
                  </a:cubicBezTo>
                  <a:lnTo>
                    <a:pt x="2184810" y="274944"/>
                  </a:lnTo>
                  <a:cubicBezTo>
                    <a:pt x="2184810" y="310137"/>
                    <a:pt x="2156280" y="338667"/>
                    <a:pt x="2121087" y="338667"/>
                  </a:cubicBezTo>
                  <a:lnTo>
                    <a:pt x="63723" y="338667"/>
                  </a:lnTo>
                  <a:cubicBezTo>
                    <a:pt x="28530" y="338667"/>
                    <a:pt x="0" y="310137"/>
                    <a:pt x="0" y="274944"/>
                  </a:cubicBezTo>
                  <a:lnTo>
                    <a:pt x="0" y="63723"/>
                  </a:lnTo>
                  <a:cubicBezTo>
                    <a:pt x="0" y="28530"/>
                    <a:pt x="28530" y="0"/>
                    <a:pt x="63723" y="0"/>
                  </a:cubicBezTo>
                  <a:close/>
                </a:path>
              </a:pathLst>
            </a:custGeom>
            <a:solidFill>
              <a:srgbClr val="6E9ADC"/>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0" name="Google Shape;180;p14"/>
            <p:cNvSpPr txBox="1"/>
            <p:nvPr/>
          </p:nvSpPr>
          <p:spPr>
            <a:xfrm>
              <a:off x="0" y="-28575"/>
              <a:ext cx="2184810"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Fill This Section</a:t>
              </a:r>
              <a:endParaRPr sz="700"/>
            </a:p>
          </p:txBody>
        </p:sp>
      </p:grpSp>
      <p:grpSp>
        <p:nvGrpSpPr>
          <p:cNvPr id="181" name="Google Shape;181;p14"/>
          <p:cNvGrpSpPr/>
          <p:nvPr/>
        </p:nvGrpSpPr>
        <p:grpSpPr>
          <a:xfrm>
            <a:off x="4747921" y="3275419"/>
            <a:ext cx="1515883" cy="273859"/>
            <a:chOff x="0" y="-28575"/>
            <a:chExt cx="2032782" cy="367242"/>
          </a:xfrm>
        </p:grpSpPr>
        <p:sp>
          <p:nvSpPr>
            <p:cNvPr id="182" name="Google Shape;182;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3" name="Google Shape;183;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84" name="Google Shape;184;p14"/>
          <p:cNvCxnSpPr/>
          <p:nvPr/>
        </p:nvCxnSpPr>
        <p:spPr>
          <a:xfrm>
            <a:off x="6261433" y="2956713"/>
            <a:ext cx="0" cy="182837"/>
          </a:xfrm>
          <a:prstGeom prst="straightConnector1">
            <a:avLst/>
          </a:prstGeom>
          <a:noFill/>
          <a:ln cap="rnd" cmpd="sng" w="19050">
            <a:solidFill>
              <a:srgbClr val="303030"/>
            </a:solidFill>
            <a:prstDash val="solid"/>
            <a:round/>
            <a:headEnd len="sm" w="sm" type="none"/>
            <a:tailEnd len="sm" w="sm" type="none"/>
          </a:ln>
        </p:spPr>
      </p:cxnSp>
      <p:cxnSp>
        <p:nvCxnSpPr>
          <p:cNvPr id="185" name="Google Shape;185;p14"/>
          <p:cNvCxnSpPr/>
          <p:nvPr/>
        </p:nvCxnSpPr>
        <p:spPr>
          <a:xfrm>
            <a:off x="5498451" y="3139550"/>
            <a:ext cx="2043584" cy="0"/>
          </a:xfrm>
          <a:prstGeom prst="straightConnector1">
            <a:avLst/>
          </a:prstGeom>
          <a:noFill/>
          <a:ln cap="rnd" cmpd="sng" w="19050">
            <a:solidFill>
              <a:srgbClr val="303030"/>
            </a:solidFill>
            <a:prstDash val="solid"/>
            <a:round/>
            <a:headEnd len="sm" w="sm" type="none"/>
            <a:tailEnd len="sm" w="sm" type="none"/>
          </a:ln>
        </p:spPr>
      </p:cxnSp>
      <p:cxnSp>
        <p:nvCxnSpPr>
          <p:cNvPr id="186" name="Google Shape;186;p14"/>
          <p:cNvCxnSpPr/>
          <p:nvPr/>
        </p:nvCxnSpPr>
        <p:spPr>
          <a:xfrm>
            <a:off x="5505862" y="3134634"/>
            <a:ext cx="0" cy="162094"/>
          </a:xfrm>
          <a:prstGeom prst="straightConnector1">
            <a:avLst/>
          </a:prstGeom>
          <a:noFill/>
          <a:ln cap="rnd" cmpd="sng" w="19050">
            <a:solidFill>
              <a:srgbClr val="303030"/>
            </a:solidFill>
            <a:prstDash val="solid"/>
            <a:round/>
            <a:headEnd len="sm" w="sm" type="none"/>
            <a:tailEnd len="sm" w="sm" type="none"/>
          </a:ln>
        </p:spPr>
      </p:cxnSp>
      <p:grpSp>
        <p:nvGrpSpPr>
          <p:cNvPr id="187" name="Google Shape;187;p14"/>
          <p:cNvGrpSpPr/>
          <p:nvPr/>
        </p:nvGrpSpPr>
        <p:grpSpPr>
          <a:xfrm>
            <a:off x="4747921" y="3692122"/>
            <a:ext cx="1515883" cy="273859"/>
            <a:chOff x="0" y="-28575"/>
            <a:chExt cx="2032782" cy="367242"/>
          </a:xfrm>
        </p:grpSpPr>
        <p:sp>
          <p:nvSpPr>
            <p:cNvPr id="188" name="Google Shape;188;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9" name="Google Shape;189;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90" name="Google Shape;190;p14"/>
          <p:cNvCxnSpPr/>
          <p:nvPr/>
        </p:nvCxnSpPr>
        <p:spPr>
          <a:xfrm>
            <a:off x="5505862" y="3549278"/>
            <a:ext cx="0" cy="164153"/>
          </a:xfrm>
          <a:prstGeom prst="straightConnector1">
            <a:avLst/>
          </a:prstGeom>
          <a:noFill/>
          <a:ln cap="rnd" cmpd="sng" w="19050">
            <a:solidFill>
              <a:srgbClr val="303030"/>
            </a:solidFill>
            <a:prstDash val="solid"/>
            <a:round/>
            <a:headEnd len="sm" w="sm" type="none"/>
            <a:tailEnd len="sm" w="sm" type="none"/>
          </a:ln>
        </p:spPr>
      </p:cxnSp>
      <p:grpSp>
        <p:nvGrpSpPr>
          <p:cNvPr id="191" name="Google Shape;191;p14"/>
          <p:cNvGrpSpPr/>
          <p:nvPr/>
        </p:nvGrpSpPr>
        <p:grpSpPr>
          <a:xfrm>
            <a:off x="4747921" y="4106491"/>
            <a:ext cx="1515883" cy="273859"/>
            <a:chOff x="0" y="-28575"/>
            <a:chExt cx="2032782" cy="367242"/>
          </a:xfrm>
        </p:grpSpPr>
        <p:sp>
          <p:nvSpPr>
            <p:cNvPr id="192" name="Google Shape;192;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3" name="Google Shape;193;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94" name="Google Shape;194;p14"/>
          <p:cNvCxnSpPr/>
          <p:nvPr/>
        </p:nvCxnSpPr>
        <p:spPr>
          <a:xfrm>
            <a:off x="5505862" y="3965980"/>
            <a:ext cx="0" cy="161819"/>
          </a:xfrm>
          <a:prstGeom prst="straightConnector1">
            <a:avLst/>
          </a:prstGeom>
          <a:noFill/>
          <a:ln cap="rnd" cmpd="sng" w="19050">
            <a:solidFill>
              <a:srgbClr val="303030"/>
            </a:solidFill>
            <a:prstDash val="solid"/>
            <a:round/>
            <a:headEnd len="sm" w="sm" type="none"/>
            <a:tailEnd len="sm" w="sm" type="none"/>
          </a:ln>
        </p:spPr>
      </p:cxnSp>
      <p:grpSp>
        <p:nvGrpSpPr>
          <p:cNvPr id="195" name="Google Shape;195;p14"/>
          <p:cNvGrpSpPr/>
          <p:nvPr/>
        </p:nvGrpSpPr>
        <p:grpSpPr>
          <a:xfrm>
            <a:off x="6788855" y="3275435"/>
            <a:ext cx="1515882" cy="273859"/>
            <a:chOff x="0" y="-28575"/>
            <a:chExt cx="2032782" cy="367242"/>
          </a:xfrm>
        </p:grpSpPr>
        <p:sp>
          <p:nvSpPr>
            <p:cNvPr id="196" name="Google Shape;196;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7" name="Google Shape;197;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198" name="Google Shape;198;p14"/>
          <p:cNvCxnSpPr/>
          <p:nvPr/>
        </p:nvCxnSpPr>
        <p:spPr>
          <a:xfrm>
            <a:off x="7546797" y="3134634"/>
            <a:ext cx="0" cy="162109"/>
          </a:xfrm>
          <a:prstGeom prst="straightConnector1">
            <a:avLst/>
          </a:prstGeom>
          <a:noFill/>
          <a:ln cap="rnd" cmpd="sng" w="19050">
            <a:solidFill>
              <a:srgbClr val="303030"/>
            </a:solidFill>
            <a:prstDash val="solid"/>
            <a:round/>
            <a:headEnd len="sm" w="sm" type="none"/>
            <a:tailEnd len="sm" w="sm" type="none"/>
          </a:ln>
        </p:spPr>
      </p:cxnSp>
      <p:grpSp>
        <p:nvGrpSpPr>
          <p:cNvPr id="199" name="Google Shape;199;p14"/>
          <p:cNvGrpSpPr/>
          <p:nvPr/>
        </p:nvGrpSpPr>
        <p:grpSpPr>
          <a:xfrm>
            <a:off x="6788855" y="3692137"/>
            <a:ext cx="1515882" cy="273859"/>
            <a:chOff x="0" y="-28575"/>
            <a:chExt cx="2032782" cy="367242"/>
          </a:xfrm>
        </p:grpSpPr>
        <p:sp>
          <p:nvSpPr>
            <p:cNvPr id="200" name="Google Shape;200;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1" name="Google Shape;201;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202" name="Google Shape;202;p14"/>
          <p:cNvCxnSpPr/>
          <p:nvPr/>
        </p:nvCxnSpPr>
        <p:spPr>
          <a:xfrm>
            <a:off x="7546797" y="3549293"/>
            <a:ext cx="0" cy="164153"/>
          </a:xfrm>
          <a:prstGeom prst="straightConnector1">
            <a:avLst/>
          </a:prstGeom>
          <a:noFill/>
          <a:ln cap="rnd" cmpd="sng" w="19050">
            <a:solidFill>
              <a:srgbClr val="303030"/>
            </a:solidFill>
            <a:prstDash val="solid"/>
            <a:round/>
            <a:headEnd len="sm" w="sm" type="none"/>
            <a:tailEnd len="sm" w="sm" type="none"/>
          </a:ln>
        </p:spPr>
      </p:cxnSp>
      <p:grpSp>
        <p:nvGrpSpPr>
          <p:cNvPr id="203" name="Google Shape;203;p14"/>
          <p:cNvGrpSpPr/>
          <p:nvPr/>
        </p:nvGrpSpPr>
        <p:grpSpPr>
          <a:xfrm>
            <a:off x="6793618" y="4106491"/>
            <a:ext cx="1515882" cy="273859"/>
            <a:chOff x="0" y="-28575"/>
            <a:chExt cx="2032782" cy="367242"/>
          </a:xfrm>
        </p:grpSpPr>
        <p:sp>
          <p:nvSpPr>
            <p:cNvPr id="204" name="Google Shape;204;p14"/>
            <p:cNvSpPr/>
            <p:nvPr/>
          </p:nvSpPr>
          <p:spPr>
            <a:xfrm>
              <a:off x="0" y="0"/>
              <a:ext cx="2032782" cy="338667"/>
            </a:xfrm>
            <a:custGeom>
              <a:rect b="b" l="l" r="r" t="t"/>
              <a:pathLst>
                <a:path extrusionOk="0" h="338667" w="2032782">
                  <a:moveTo>
                    <a:pt x="76608" y="0"/>
                  </a:moveTo>
                  <a:lnTo>
                    <a:pt x="1956174" y="0"/>
                  </a:lnTo>
                  <a:cubicBezTo>
                    <a:pt x="1998483" y="0"/>
                    <a:pt x="2032782" y="34299"/>
                    <a:pt x="2032782" y="76608"/>
                  </a:cubicBezTo>
                  <a:lnTo>
                    <a:pt x="2032782" y="262059"/>
                  </a:lnTo>
                  <a:cubicBezTo>
                    <a:pt x="2032782" y="304368"/>
                    <a:pt x="1998483" y="338667"/>
                    <a:pt x="1956174" y="338667"/>
                  </a:cubicBezTo>
                  <a:lnTo>
                    <a:pt x="76608" y="338667"/>
                  </a:lnTo>
                  <a:cubicBezTo>
                    <a:pt x="34299" y="338667"/>
                    <a:pt x="0" y="304368"/>
                    <a:pt x="0" y="262059"/>
                  </a:cubicBezTo>
                  <a:lnTo>
                    <a:pt x="0" y="76608"/>
                  </a:lnTo>
                  <a:cubicBezTo>
                    <a:pt x="0" y="34299"/>
                    <a:pt x="34299" y="0"/>
                    <a:pt x="76608" y="0"/>
                  </a:cubicBezTo>
                  <a:close/>
                </a:path>
              </a:pathLst>
            </a:custGeom>
            <a:solidFill>
              <a:srgbClr val="E995B7"/>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5" name="Google Shape;205;p14"/>
            <p:cNvSpPr txBox="1"/>
            <p:nvPr/>
          </p:nvSpPr>
          <p:spPr>
            <a:xfrm>
              <a:off x="0" y="-28575"/>
              <a:ext cx="2032782" cy="367242"/>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Add a point here</a:t>
              </a:r>
              <a:endParaRPr sz="700"/>
            </a:p>
          </p:txBody>
        </p:sp>
      </p:grpSp>
      <p:cxnSp>
        <p:nvCxnSpPr>
          <p:cNvPr id="206" name="Google Shape;206;p14"/>
          <p:cNvCxnSpPr/>
          <p:nvPr/>
        </p:nvCxnSpPr>
        <p:spPr>
          <a:xfrm>
            <a:off x="7546797" y="3965996"/>
            <a:ext cx="4763" cy="161804"/>
          </a:xfrm>
          <a:prstGeom prst="straightConnector1">
            <a:avLst/>
          </a:prstGeom>
          <a:noFill/>
          <a:ln cap="rnd" cmpd="sng" w="19050">
            <a:solidFill>
              <a:srgbClr val="303030"/>
            </a:solidFill>
            <a:prstDash val="solid"/>
            <a:round/>
            <a:headEnd len="sm" w="sm" type="none"/>
            <a:tailEnd len="sm" w="sm" type="none"/>
          </a:ln>
        </p:spPr>
      </p:cxnSp>
      <p:sp>
        <p:nvSpPr>
          <p:cNvPr id="207" name="Google Shape;207;p14"/>
          <p:cNvSpPr txBox="1"/>
          <p:nvPr/>
        </p:nvSpPr>
        <p:spPr>
          <a:xfrm>
            <a:off x="924326" y="538188"/>
            <a:ext cx="7295347" cy="10245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 sz="6000" u="none" cap="none" strike="noStrike">
                <a:solidFill>
                  <a:srgbClr val="57966F"/>
                </a:solidFill>
                <a:latin typeface="Paytone One"/>
                <a:ea typeface="Paytone One"/>
                <a:cs typeface="Paytone One"/>
                <a:sym typeface="Paytone One"/>
              </a:rPr>
              <a:t>Nursing Chart</a:t>
            </a:r>
            <a:endParaRPr sz="700"/>
          </a:p>
        </p:txBody>
      </p:sp>
      <p:sp>
        <p:nvSpPr>
          <p:cNvPr id="208" name="Google Shape;208;p14"/>
          <p:cNvSpPr/>
          <p:nvPr/>
        </p:nvSpPr>
        <p:spPr>
          <a:xfrm>
            <a:off x="-649406" y="991403"/>
            <a:ext cx="2327513" cy="1781605"/>
          </a:xfrm>
          <a:custGeom>
            <a:rect b="b" l="l" r="r" t="t"/>
            <a:pathLst>
              <a:path extrusionOk="0" h="3563210" w="4655026">
                <a:moveTo>
                  <a:pt x="0" y="0"/>
                </a:moveTo>
                <a:lnTo>
                  <a:pt x="4655026" y="0"/>
                </a:lnTo>
                <a:lnTo>
                  <a:pt x="4655026" y="3563210"/>
                </a:lnTo>
                <a:lnTo>
                  <a:pt x="0" y="3563210"/>
                </a:lnTo>
                <a:lnTo>
                  <a:pt x="0" y="0"/>
                </a:lnTo>
                <a:close/>
              </a:path>
            </a:pathLst>
          </a:custGeom>
          <a:blipFill rotWithShape="1">
            <a:blip r:embed="rId3">
              <a:alphaModFix/>
            </a:blip>
            <a:stretch>
              <a:fillRect b="0" l="0" r="0" t="0"/>
            </a:stretch>
          </a:blipFill>
          <a:ln>
            <a:noFill/>
          </a:ln>
        </p:spPr>
      </p:sp>
      <p:sp>
        <p:nvSpPr>
          <p:cNvPr id="209" name="Google Shape;209;p14"/>
          <p:cNvSpPr/>
          <p:nvPr/>
        </p:nvSpPr>
        <p:spPr>
          <a:xfrm rot="-1546970">
            <a:off x="7754396" y="667981"/>
            <a:ext cx="1587518" cy="1632027"/>
          </a:xfrm>
          <a:custGeom>
            <a:rect b="b" l="l" r="r" t="t"/>
            <a:pathLst>
              <a:path extrusionOk="0" h="3264054" w="3175035">
                <a:moveTo>
                  <a:pt x="0" y="0"/>
                </a:moveTo>
                <a:lnTo>
                  <a:pt x="3175034" y="0"/>
                </a:lnTo>
                <a:lnTo>
                  <a:pt x="3175034" y="3264054"/>
                </a:lnTo>
                <a:lnTo>
                  <a:pt x="0" y="3264054"/>
                </a:lnTo>
                <a:lnTo>
                  <a:pt x="0" y="0"/>
                </a:lnTo>
                <a:close/>
              </a:path>
            </a:pathLst>
          </a:custGeom>
          <a:blipFill rotWithShape="1">
            <a:blip r:embed="rId4">
              <a:alphaModFix/>
            </a:blip>
            <a:stretch>
              <a:fillRect b="0" l="0" r="0" t="0"/>
            </a:stretch>
          </a:blipFill>
          <a:ln>
            <a:noFill/>
          </a:ln>
        </p:spPr>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213" name="Shape 213"/>
        <p:cNvGrpSpPr/>
        <p:nvPr/>
      </p:nvGrpSpPr>
      <p:grpSpPr>
        <a:xfrm>
          <a:off x="0" y="0"/>
          <a:ext cx="0" cy="0"/>
          <a:chOff x="0" y="0"/>
          <a:chExt cx="0" cy="0"/>
        </a:xfrm>
      </p:grpSpPr>
      <p:grpSp>
        <p:nvGrpSpPr>
          <p:cNvPr id="214" name="Google Shape;214;p15"/>
          <p:cNvGrpSpPr/>
          <p:nvPr/>
        </p:nvGrpSpPr>
        <p:grpSpPr>
          <a:xfrm>
            <a:off x="2737638" y="357249"/>
            <a:ext cx="3668724" cy="3668725"/>
            <a:chOff x="0" y="0"/>
            <a:chExt cx="812800" cy="812800"/>
          </a:xfrm>
        </p:grpSpPr>
        <p:sp>
          <p:nvSpPr>
            <p:cNvPr id="215" name="Google Shape;21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6" name="Google Shape;216;p15"/>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17" name="Google Shape;217;p15"/>
          <p:cNvPicPr preferRelativeResize="0"/>
          <p:nvPr/>
        </p:nvPicPr>
        <p:blipFill>
          <a:blip r:embed="rId3">
            <a:alphaModFix/>
          </a:blip>
          <a:stretch>
            <a:fillRect/>
          </a:stretch>
        </p:blipFill>
        <p:spPr>
          <a:xfrm>
            <a:off x="3549475" y="207449"/>
            <a:ext cx="1753050" cy="3753027"/>
          </a:xfrm>
          <a:prstGeom prst="rect">
            <a:avLst/>
          </a:prstGeom>
          <a:noFill/>
          <a:ln>
            <a:noFill/>
          </a:ln>
        </p:spPr>
      </p:pic>
      <p:cxnSp>
        <p:nvCxnSpPr>
          <p:cNvPr id="218" name="Google Shape;218;p15"/>
          <p:cNvCxnSpPr/>
          <p:nvPr/>
        </p:nvCxnSpPr>
        <p:spPr>
          <a:xfrm>
            <a:off x="795712" y="1130541"/>
            <a:ext cx="2283027" cy="0"/>
          </a:xfrm>
          <a:prstGeom prst="straightConnector1">
            <a:avLst/>
          </a:prstGeom>
          <a:noFill/>
          <a:ln cap="flat" cmpd="sng" w="9525">
            <a:solidFill>
              <a:srgbClr val="000000"/>
            </a:solidFill>
            <a:prstDash val="solid"/>
            <a:round/>
            <a:headEnd len="sm" w="sm" type="none"/>
            <a:tailEnd len="sm" w="sm" type="none"/>
          </a:ln>
        </p:spPr>
      </p:cxnSp>
      <p:cxnSp>
        <p:nvCxnSpPr>
          <p:cNvPr id="219" name="Google Shape;219;p15"/>
          <p:cNvCxnSpPr/>
          <p:nvPr/>
        </p:nvCxnSpPr>
        <p:spPr>
          <a:xfrm>
            <a:off x="6065261" y="1130541"/>
            <a:ext cx="2283027" cy="0"/>
          </a:xfrm>
          <a:prstGeom prst="straightConnector1">
            <a:avLst/>
          </a:prstGeom>
          <a:noFill/>
          <a:ln cap="flat" cmpd="sng" w="9525">
            <a:solidFill>
              <a:srgbClr val="000000"/>
            </a:solidFill>
            <a:prstDash val="solid"/>
            <a:round/>
            <a:headEnd len="sm" w="sm" type="none"/>
            <a:tailEnd len="sm" w="sm" type="none"/>
          </a:ln>
        </p:spPr>
      </p:cxnSp>
      <p:cxnSp>
        <p:nvCxnSpPr>
          <p:cNvPr id="220" name="Google Shape;220;p15"/>
          <p:cNvCxnSpPr/>
          <p:nvPr/>
        </p:nvCxnSpPr>
        <p:spPr>
          <a:xfrm>
            <a:off x="795712" y="2882143"/>
            <a:ext cx="2067231" cy="0"/>
          </a:xfrm>
          <a:prstGeom prst="straightConnector1">
            <a:avLst/>
          </a:prstGeom>
          <a:noFill/>
          <a:ln cap="flat" cmpd="sng" w="9525">
            <a:solidFill>
              <a:srgbClr val="000000"/>
            </a:solidFill>
            <a:prstDash val="solid"/>
            <a:round/>
            <a:headEnd len="sm" w="sm" type="none"/>
            <a:tailEnd len="sm" w="sm" type="none"/>
          </a:ln>
        </p:spPr>
      </p:cxnSp>
      <p:cxnSp>
        <p:nvCxnSpPr>
          <p:cNvPr id="221" name="Google Shape;221;p15"/>
          <p:cNvCxnSpPr/>
          <p:nvPr/>
        </p:nvCxnSpPr>
        <p:spPr>
          <a:xfrm>
            <a:off x="6281057" y="2882143"/>
            <a:ext cx="2067231" cy="0"/>
          </a:xfrm>
          <a:prstGeom prst="straightConnector1">
            <a:avLst/>
          </a:prstGeom>
          <a:noFill/>
          <a:ln cap="flat" cmpd="sng" w="9525">
            <a:solidFill>
              <a:srgbClr val="000000"/>
            </a:solidFill>
            <a:prstDash val="solid"/>
            <a:round/>
            <a:headEnd len="sm" w="sm" type="none"/>
            <a:tailEnd len="sm" w="sm" type="none"/>
          </a:ln>
        </p:spPr>
      </p:cxnSp>
      <p:sp>
        <p:nvSpPr>
          <p:cNvPr id="222" name="Google Shape;222;p15"/>
          <p:cNvSpPr txBox="1"/>
          <p:nvPr/>
        </p:nvSpPr>
        <p:spPr>
          <a:xfrm>
            <a:off x="795712" y="2487490"/>
            <a:ext cx="14283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3</a:t>
            </a:r>
            <a:endParaRPr sz="700">
              <a:latin typeface="Charm"/>
              <a:ea typeface="Charm"/>
              <a:cs typeface="Charm"/>
              <a:sym typeface="Charm"/>
            </a:endParaRPr>
          </a:p>
        </p:txBody>
      </p:sp>
      <p:sp>
        <p:nvSpPr>
          <p:cNvPr id="223" name="Google Shape;223;p15"/>
          <p:cNvSpPr txBox="1"/>
          <p:nvPr/>
        </p:nvSpPr>
        <p:spPr>
          <a:xfrm>
            <a:off x="6919893" y="2487490"/>
            <a:ext cx="1428300" cy="289500"/>
          </a:xfrm>
          <a:prstGeom prst="rect">
            <a:avLst/>
          </a:prstGeom>
          <a:noFill/>
          <a:ln>
            <a:noFill/>
          </a:ln>
        </p:spPr>
        <p:txBody>
          <a:bodyPr anchorCtr="0" anchor="t" bIns="0" lIns="0" spcFirstLastPara="1" rIns="0" wrap="square" tIns="0">
            <a:spAutoFit/>
          </a:bodyPr>
          <a:lstStyle/>
          <a:p>
            <a:pPr indent="0" lvl="0" marL="0" marR="0" rtl="0" algn="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4</a:t>
            </a:r>
            <a:endParaRPr sz="700">
              <a:latin typeface="Charm"/>
              <a:ea typeface="Charm"/>
              <a:cs typeface="Charm"/>
              <a:sym typeface="Charm"/>
            </a:endParaRPr>
          </a:p>
        </p:txBody>
      </p:sp>
      <p:sp>
        <p:nvSpPr>
          <p:cNvPr id="224" name="Google Shape;224;p15"/>
          <p:cNvSpPr txBox="1"/>
          <p:nvPr/>
        </p:nvSpPr>
        <p:spPr>
          <a:xfrm>
            <a:off x="6919893" y="730592"/>
            <a:ext cx="1428300" cy="289500"/>
          </a:xfrm>
          <a:prstGeom prst="rect">
            <a:avLst/>
          </a:prstGeom>
          <a:noFill/>
          <a:ln>
            <a:noFill/>
          </a:ln>
        </p:spPr>
        <p:txBody>
          <a:bodyPr anchorCtr="0" anchor="t" bIns="0" lIns="0" spcFirstLastPara="1" rIns="0" wrap="square" tIns="0">
            <a:spAutoFit/>
          </a:bodyPr>
          <a:lstStyle/>
          <a:p>
            <a:pPr indent="0" lvl="0" marL="0" marR="0" rtl="0" algn="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2</a:t>
            </a:r>
            <a:endParaRPr sz="700">
              <a:latin typeface="Charm"/>
              <a:ea typeface="Charm"/>
              <a:cs typeface="Charm"/>
              <a:sym typeface="Charm"/>
            </a:endParaRPr>
          </a:p>
        </p:txBody>
      </p:sp>
      <p:sp>
        <p:nvSpPr>
          <p:cNvPr id="225" name="Google Shape;225;p15"/>
          <p:cNvSpPr txBox="1"/>
          <p:nvPr/>
        </p:nvSpPr>
        <p:spPr>
          <a:xfrm>
            <a:off x="795712" y="730592"/>
            <a:ext cx="16296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Step 1</a:t>
            </a:r>
            <a:endParaRPr sz="700">
              <a:latin typeface="Charm"/>
              <a:ea typeface="Charm"/>
              <a:cs typeface="Charm"/>
              <a:sym typeface="Charm"/>
            </a:endParaRPr>
          </a:p>
        </p:txBody>
      </p:sp>
      <p:sp>
        <p:nvSpPr>
          <p:cNvPr id="226" name="Google Shape;226;p15"/>
          <p:cNvSpPr txBox="1"/>
          <p:nvPr/>
        </p:nvSpPr>
        <p:spPr>
          <a:xfrm>
            <a:off x="795712" y="1272525"/>
            <a:ext cx="12849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227" name="Google Shape;227;p15"/>
          <p:cNvSpPr txBox="1"/>
          <p:nvPr/>
        </p:nvSpPr>
        <p:spPr>
          <a:xfrm>
            <a:off x="795712" y="3025017"/>
            <a:ext cx="12849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228" name="Google Shape;228;p15"/>
          <p:cNvSpPr txBox="1"/>
          <p:nvPr/>
        </p:nvSpPr>
        <p:spPr>
          <a:xfrm>
            <a:off x="7063336" y="3025017"/>
            <a:ext cx="1284900" cy="297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229" name="Google Shape;229;p15"/>
          <p:cNvSpPr txBox="1"/>
          <p:nvPr/>
        </p:nvSpPr>
        <p:spPr>
          <a:xfrm>
            <a:off x="7063336" y="1261510"/>
            <a:ext cx="1284900" cy="2979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Elaborate on what you want to discuss. </a:t>
            </a:r>
            <a:endParaRPr sz="700"/>
          </a:p>
        </p:txBody>
      </p:sp>
      <p:sp>
        <p:nvSpPr>
          <p:cNvPr id="230" name="Google Shape;230;p15"/>
          <p:cNvSpPr txBox="1"/>
          <p:nvPr/>
        </p:nvSpPr>
        <p:spPr>
          <a:xfrm>
            <a:off x="1230800" y="3960487"/>
            <a:ext cx="6682399" cy="1024533"/>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 sz="6000" u="none" cap="none" strike="noStrike">
                <a:solidFill>
                  <a:srgbClr val="57966F"/>
                </a:solidFill>
                <a:latin typeface="Paytone One"/>
                <a:ea typeface="Paytone One"/>
                <a:cs typeface="Paytone One"/>
                <a:sym typeface="Paytone One"/>
              </a:rPr>
              <a:t>Add Your Title</a:t>
            </a:r>
            <a:endParaRPr sz="700"/>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234" name="Shape 234"/>
        <p:cNvGrpSpPr/>
        <p:nvPr/>
      </p:nvGrpSpPr>
      <p:grpSpPr>
        <a:xfrm>
          <a:off x="0" y="0"/>
          <a:ext cx="0" cy="0"/>
          <a:chOff x="0" y="0"/>
          <a:chExt cx="0" cy="0"/>
        </a:xfrm>
      </p:grpSpPr>
      <p:cxnSp>
        <p:nvCxnSpPr>
          <p:cNvPr id="235" name="Google Shape;235;p16"/>
          <p:cNvCxnSpPr/>
          <p:nvPr/>
        </p:nvCxnSpPr>
        <p:spPr>
          <a:xfrm rot="10800000">
            <a:off x="6167798" y="-526457"/>
            <a:ext cx="0" cy="5669957"/>
          </a:xfrm>
          <a:prstGeom prst="straightConnector1">
            <a:avLst/>
          </a:prstGeom>
          <a:noFill/>
          <a:ln cap="flat" cmpd="sng" w="19050">
            <a:solidFill>
              <a:srgbClr val="085442"/>
            </a:solidFill>
            <a:prstDash val="solid"/>
            <a:round/>
            <a:headEnd len="sm" w="sm" type="none"/>
            <a:tailEnd len="sm" w="sm" type="none"/>
          </a:ln>
        </p:spPr>
      </p:cxnSp>
      <p:grpSp>
        <p:nvGrpSpPr>
          <p:cNvPr id="236" name="Google Shape;236;p16"/>
          <p:cNvGrpSpPr/>
          <p:nvPr/>
        </p:nvGrpSpPr>
        <p:grpSpPr>
          <a:xfrm>
            <a:off x="5940001" y="372541"/>
            <a:ext cx="455594" cy="455594"/>
            <a:chOff x="0" y="0"/>
            <a:chExt cx="812800" cy="812800"/>
          </a:xfrm>
        </p:grpSpPr>
        <p:sp>
          <p:nvSpPr>
            <p:cNvPr id="237" name="Google Shape;23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8" name="Google Shape;238;p16"/>
            <p:cNvSpPr txBox="1"/>
            <p:nvPr/>
          </p:nvSpPr>
          <p:spPr>
            <a:xfrm>
              <a:off x="76200" y="47625"/>
              <a:ext cx="660400" cy="688975"/>
            </a:xfrm>
            <a:prstGeom prst="rect">
              <a:avLst/>
            </a:prstGeom>
            <a:noFill/>
            <a:ln>
              <a:noFill/>
            </a:ln>
          </p:spPr>
          <p:txBody>
            <a:bodyPr anchorCtr="0" anchor="ctr" bIns="19950" lIns="19950" spcFirstLastPara="1" rIns="19950" wrap="square" tIns="1995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9" name="Google Shape;239;p16"/>
          <p:cNvSpPr txBox="1"/>
          <p:nvPr/>
        </p:nvSpPr>
        <p:spPr>
          <a:xfrm>
            <a:off x="6022579" y="350505"/>
            <a:ext cx="318079" cy="420942"/>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6E9ADC"/>
                </a:solidFill>
                <a:latin typeface="Paytone One"/>
                <a:ea typeface="Paytone One"/>
                <a:cs typeface="Paytone One"/>
                <a:sym typeface="Paytone One"/>
              </a:rPr>
              <a:t>1.</a:t>
            </a:r>
            <a:endParaRPr sz="700"/>
          </a:p>
        </p:txBody>
      </p:sp>
      <p:grpSp>
        <p:nvGrpSpPr>
          <p:cNvPr id="240" name="Google Shape;240;p16"/>
          <p:cNvGrpSpPr/>
          <p:nvPr/>
        </p:nvGrpSpPr>
        <p:grpSpPr>
          <a:xfrm>
            <a:off x="5940001" y="1519847"/>
            <a:ext cx="455594" cy="466915"/>
            <a:chOff x="0" y="-30189"/>
            <a:chExt cx="1214918" cy="1245107"/>
          </a:xfrm>
        </p:grpSpPr>
        <p:grpSp>
          <p:nvGrpSpPr>
            <p:cNvPr id="241" name="Google Shape;241;p16"/>
            <p:cNvGrpSpPr/>
            <p:nvPr/>
          </p:nvGrpSpPr>
          <p:grpSpPr>
            <a:xfrm>
              <a:off x="0" y="0"/>
              <a:ext cx="1214918" cy="1214918"/>
              <a:chOff x="0" y="0"/>
              <a:chExt cx="812800" cy="812800"/>
            </a:xfrm>
          </p:grpSpPr>
          <p:sp>
            <p:nvSpPr>
              <p:cNvPr id="242" name="Google Shape;24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3" name="Google Shape;243;p16"/>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4" name="Google Shape;244;p16"/>
            <p:cNvSpPr txBox="1"/>
            <p:nvPr/>
          </p:nvSpPr>
          <p:spPr>
            <a:xfrm>
              <a:off x="220209" y="-30189"/>
              <a:ext cx="848211" cy="1093937"/>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57966F"/>
                  </a:solidFill>
                  <a:latin typeface="Paytone One"/>
                  <a:ea typeface="Paytone One"/>
                  <a:cs typeface="Paytone One"/>
                  <a:sym typeface="Paytone One"/>
                </a:rPr>
                <a:t>2.</a:t>
              </a:r>
              <a:endParaRPr sz="700"/>
            </a:p>
          </p:txBody>
        </p:sp>
      </p:grpSp>
      <p:grpSp>
        <p:nvGrpSpPr>
          <p:cNvPr id="245" name="Google Shape;245;p16"/>
          <p:cNvGrpSpPr/>
          <p:nvPr/>
        </p:nvGrpSpPr>
        <p:grpSpPr>
          <a:xfrm>
            <a:off x="5940001" y="2678473"/>
            <a:ext cx="455594" cy="466915"/>
            <a:chOff x="0" y="-30189"/>
            <a:chExt cx="1214918" cy="1245107"/>
          </a:xfrm>
        </p:grpSpPr>
        <p:grpSp>
          <p:nvGrpSpPr>
            <p:cNvPr id="246" name="Google Shape;246;p16"/>
            <p:cNvGrpSpPr/>
            <p:nvPr/>
          </p:nvGrpSpPr>
          <p:grpSpPr>
            <a:xfrm>
              <a:off x="0" y="0"/>
              <a:ext cx="1214918" cy="1214918"/>
              <a:chOff x="0" y="0"/>
              <a:chExt cx="812800" cy="812800"/>
            </a:xfrm>
          </p:grpSpPr>
          <p:sp>
            <p:nvSpPr>
              <p:cNvPr id="247" name="Google Shape;24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8" name="Google Shape;248;p16"/>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9" name="Google Shape;249;p16"/>
            <p:cNvSpPr txBox="1"/>
            <p:nvPr/>
          </p:nvSpPr>
          <p:spPr>
            <a:xfrm>
              <a:off x="220209" y="-30189"/>
              <a:ext cx="848211" cy="1093937"/>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E995B7"/>
                  </a:solidFill>
                  <a:latin typeface="Paytone One"/>
                  <a:ea typeface="Paytone One"/>
                  <a:cs typeface="Paytone One"/>
                  <a:sym typeface="Paytone One"/>
                </a:rPr>
                <a:t>3.</a:t>
              </a:r>
              <a:endParaRPr sz="700"/>
            </a:p>
          </p:txBody>
        </p:sp>
      </p:grpSp>
      <p:grpSp>
        <p:nvGrpSpPr>
          <p:cNvPr id="250" name="Google Shape;250;p16"/>
          <p:cNvGrpSpPr/>
          <p:nvPr/>
        </p:nvGrpSpPr>
        <p:grpSpPr>
          <a:xfrm>
            <a:off x="5940001" y="3838918"/>
            <a:ext cx="455594" cy="466915"/>
            <a:chOff x="0" y="-30189"/>
            <a:chExt cx="1214918" cy="1245107"/>
          </a:xfrm>
        </p:grpSpPr>
        <p:grpSp>
          <p:nvGrpSpPr>
            <p:cNvPr id="251" name="Google Shape;251;p16"/>
            <p:cNvGrpSpPr/>
            <p:nvPr/>
          </p:nvGrpSpPr>
          <p:grpSpPr>
            <a:xfrm>
              <a:off x="0" y="0"/>
              <a:ext cx="1214918" cy="1214918"/>
              <a:chOff x="0" y="0"/>
              <a:chExt cx="812800" cy="812800"/>
            </a:xfrm>
          </p:grpSpPr>
          <p:sp>
            <p:nvSpPr>
              <p:cNvPr id="252" name="Google Shape;25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3" name="Google Shape;253;p16"/>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4" name="Google Shape;254;p16"/>
            <p:cNvSpPr txBox="1"/>
            <p:nvPr/>
          </p:nvSpPr>
          <p:spPr>
            <a:xfrm>
              <a:off x="220209" y="-30189"/>
              <a:ext cx="848211" cy="1093937"/>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BFAA82"/>
                  </a:solidFill>
                  <a:latin typeface="Paytone One"/>
                  <a:ea typeface="Paytone One"/>
                  <a:cs typeface="Paytone One"/>
                  <a:sym typeface="Paytone One"/>
                </a:rPr>
                <a:t>4.</a:t>
              </a:r>
              <a:endParaRPr sz="700"/>
            </a:p>
          </p:txBody>
        </p:sp>
      </p:grpSp>
      <p:grpSp>
        <p:nvGrpSpPr>
          <p:cNvPr id="255" name="Google Shape;255;p16"/>
          <p:cNvGrpSpPr/>
          <p:nvPr/>
        </p:nvGrpSpPr>
        <p:grpSpPr>
          <a:xfrm>
            <a:off x="576536" y="1836306"/>
            <a:ext cx="4752083" cy="3633521"/>
            <a:chOff x="0" y="-28575"/>
            <a:chExt cx="509348" cy="389456"/>
          </a:xfrm>
        </p:grpSpPr>
        <p:sp>
          <p:nvSpPr>
            <p:cNvPr id="256" name="Google Shape;256;p16"/>
            <p:cNvSpPr/>
            <p:nvPr/>
          </p:nvSpPr>
          <p:spPr>
            <a:xfrm>
              <a:off x="0" y="0"/>
              <a:ext cx="509348" cy="360881"/>
            </a:xfrm>
            <a:custGeom>
              <a:rect b="b" l="l" r="r" t="t"/>
              <a:pathLst>
                <a:path extrusionOk="0" h="360881" w="509348">
                  <a:moveTo>
                    <a:pt x="44802" y="0"/>
                  </a:moveTo>
                  <a:lnTo>
                    <a:pt x="464546" y="0"/>
                  </a:lnTo>
                  <a:cubicBezTo>
                    <a:pt x="489290" y="0"/>
                    <a:pt x="509348" y="20059"/>
                    <a:pt x="509348" y="44802"/>
                  </a:cubicBezTo>
                  <a:lnTo>
                    <a:pt x="509348" y="316079"/>
                  </a:lnTo>
                  <a:cubicBezTo>
                    <a:pt x="509348" y="327961"/>
                    <a:pt x="504628" y="339357"/>
                    <a:pt x="496226" y="347759"/>
                  </a:cubicBezTo>
                  <a:cubicBezTo>
                    <a:pt x="487824" y="356161"/>
                    <a:pt x="476428" y="360881"/>
                    <a:pt x="464546" y="360881"/>
                  </a:cubicBezTo>
                  <a:lnTo>
                    <a:pt x="44802" y="360881"/>
                  </a:lnTo>
                  <a:cubicBezTo>
                    <a:pt x="32920" y="360881"/>
                    <a:pt x="21524" y="356161"/>
                    <a:pt x="13122" y="347759"/>
                  </a:cubicBezTo>
                  <a:cubicBezTo>
                    <a:pt x="4720" y="339357"/>
                    <a:pt x="0" y="327961"/>
                    <a:pt x="0" y="316079"/>
                  </a:cubicBezTo>
                  <a:lnTo>
                    <a:pt x="0" y="44802"/>
                  </a:lnTo>
                  <a:cubicBezTo>
                    <a:pt x="0" y="32920"/>
                    <a:pt x="4720" y="21524"/>
                    <a:pt x="13122" y="13122"/>
                  </a:cubicBezTo>
                  <a:cubicBezTo>
                    <a:pt x="21524" y="4720"/>
                    <a:pt x="32920" y="0"/>
                    <a:pt x="44802" y="0"/>
                  </a:cubicBezTo>
                  <a:close/>
                </a:path>
              </a:pathLst>
            </a:custGeom>
            <a:solidFill>
              <a:srgbClr val="F8F1E5"/>
            </a:solidFill>
            <a:ln cap="rnd" cmpd="sng" w="9525">
              <a:solidFill>
                <a:srgbClr val="000000"/>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7" name="Google Shape;257;p16"/>
            <p:cNvSpPr txBox="1"/>
            <p:nvPr/>
          </p:nvSpPr>
          <p:spPr>
            <a:xfrm>
              <a:off x="0" y="-28575"/>
              <a:ext cx="509348" cy="389456"/>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58" name="Google Shape;258;p16"/>
          <p:cNvPicPr preferRelativeResize="0"/>
          <p:nvPr/>
        </p:nvPicPr>
        <p:blipFill rotWithShape="1">
          <a:blip r:embed="rId3">
            <a:alphaModFix/>
          </a:blip>
          <a:srcRect b="0" l="0" r="0" t="0"/>
          <a:stretch/>
        </p:blipFill>
        <p:spPr>
          <a:xfrm>
            <a:off x="562080" y="1974474"/>
            <a:ext cx="4875922" cy="3304818"/>
          </a:xfrm>
          <a:prstGeom prst="rect">
            <a:avLst/>
          </a:prstGeom>
          <a:noFill/>
          <a:ln>
            <a:noFill/>
          </a:ln>
        </p:spPr>
      </p:pic>
      <p:sp>
        <p:nvSpPr>
          <p:cNvPr id="259" name="Google Shape;259;p16"/>
          <p:cNvSpPr/>
          <p:nvPr/>
        </p:nvSpPr>
        <p:spPr>
          <a:xfrm rot="1111993">
            <a:off x="-72932" y="275684"/>
            <a:ext cx="635924" cy="2057400"/>
          </a:xfrm>
          <a:custGeom>
            <a:rect b="b" l="l" r="r" t="t"/>
            <a:pathLst>
              <a:path extrusionOk="0" h="4114800" w="1271847">
                <a:moveTo>
                  <a:pt x="0" y="0"/>
                </a:moveTo>
                <a:lnTo>
                  <a:pt x="1271847" y="0"/>
                </a:lnTo>
                <a:lnTo>
                  <a:pt x="1271847" y="4114800"/>
                </a:lnTo>
                <a:lnTo>
                  <a:pt x="0" y="4114800"/>
                </a:lnTo>
                <a:lnTo>
                  <a:pt x="0" y="0"/>
                </a:lnTo>
                <a:close/>
              </a:path>
            </a:pathLst>
          </a:custGeom>
          <a:blipFill rotWithShape="1">
            <a:blip r:embed="rId4">
              <a:alphaModFix/>
            </a:blip>
            <a:stretch>
              <a:fillRect b="0" l="0" r="0" t="0"/>
            </a:stretch>
          </a:blipFill>
          <a:ln>
            <a:noFill/>
          </a:ln>
        </p:spPr>
      </p:sp>
      <p:sp>
        <p:nvSpPr>
          <p:cNvPr id="260" name="Google Shape;260;p16"/>
          <p:cNvSpPr txBox="1"/>
          <p:nvPr/>
        </p:nvSpPr>
        <p:spPr>
          <a:xfrm>
            <a:off x="6681005" y="495881"/>
            <a:ext cx="22920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Add a main point</a:t>
            </a:r>
            <a:endParaRPr sz="700">
              <a:latin typeface="Charm"/>
              <a:ea typeface="Charm"/>
              <a:cs typeface="Charm"/>
              <a:sym typeface="Charm"/>
            </a:endParaRPr>
          </a:p>
        </p:txBody>
      </p:sp>
      <p:sp>
        <p:nvSpPr>
          <p:cNvPr id="261" name="Google Shape;261;p16"/>
          <p:cNvSpPr txBox="1"/>
          <p:nvPr/>
        </p:nvSpPr>
        <p:spPr>
          <a:xfrm>
            <a:off x="6681005" y="916423"/>
            <a:ext cx="16635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Briefly elaborate on what you want to discuss. </a:t>
            </a:r>
            <a:endParaRPr sz="700"/>
          </a:p>
        </p:txBody>
      </p:sp>
      <p:sp>
        <p:nvSpPr>
          <p:cNvPr id="262" name="Google Shape;262;p16"/>
          <p:cNvSpPr txBox="1"/>
          <p:nvPr/>
        </p:nvSpPr>
        <p:spPr>
          <a:xfrm>
            <a:off x="6681005" y="1654508"/>
            <a:ext cx="22920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Add a main point</a:t>
            </a:r>
            <a:endParaRPr sz="700">
              <a:latin typeface="Charm"/>
              <a:ea typeface="Charm"/>
              <a:cs typeface="Charm"/>
              <a:sym typeface="Charm"/>
            </a:endParaRPr>
          </a:p>
        </p:txBody>
      </p:sp>
      <p:sp>
        <p:nvSpPr>
          <p:cNvPr id="263" name="Google Shape;263;p16"/>
          <p:cNvSpPr txBox="1"/>
          <p:nvPr/>
        </p:nvSpPr>
        <p:spPr>
          <a:xfrm>
            <a:off x="6681005" y="2075049"/>
            <a:ext cx="16635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Briefly elaborate on what you want to discuss. </a:t>
            </a:r>
            <a:endParaRPr sz="700"/>
          </a:p>
        </p:txBody>
      </p:sp>
      <p:sp>
        <p:nvSpPr>
          <p:cNvPr id="264" name="Google Shape;264;p16"/>
          <p:cNvSpPr txBox="1"/>
          <p:nvPr/>
        </p:nvSpPr>
        <p:spPr>
          <a:xfrm>
            <a:off x="6681005" y="2813134"/>
            <a:ext cx="22920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Add a main point</a:t>
            </a:r>
            <a:endParaRPr sz="700">
              <a:latin typeface="Charm"/>
              <a:ea typeface="Charm"/>
              <a:cs typeface="Charm"/>
              <a:sym typeface="Charm"/>
            </a:endParaRPr>
          </a:p>
        </p:txBody>
      </p:sp>
      <p:sp>
        <p:nvSpPr>
          <p:cNvPr id="265" name="Google Shape;265;p16"/>
          <p:cNvSpPr txBox="1"/>
          <p:nvPr/>
        </p:nvSpPr>
        <p:spPr>
          <a:xfrm>
            <a:off x="6681005" y="3233676"/>
            <a:ext cx="16635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Briefly elaborate on what you want to discuss. </a:t>
            </a:r>
            <a:endParaRPr sz="700"/>
          </a:p>
        </p:txBody>
      </p:sp>
      <p:sp>
        <p:nvSpPr>
          <p:cNvPr id="266" name="Google Shape;266;p16"/>
          <p:cNvSpPr txBox="1"/>
          <p:nvPr/>
        </p:nvSpPr>
        <p:spPr>
          <a:xfrm>
            <a:off x="6681005" y="3971761"/>
            <a:ext cx="2292000" cy="289500"/>
          </a:xfrm>
          <a:prstGeom prst="rect">
            <a:avLst/>
          </a:prstGeom>
          <a:noFill/>
          <a:ln>
            <a:noFill/>
          </a:ln>
        </p:spPr>
        <p:txBody>
          <a:bodyPr anchorCtr="0" anchor="t" bIns="0" lIns="0" spcFirstLastPara="1" rIns="0" wrap="square" tIns="0">
            <a:spAutoFit/>
          </a:bodyPr>
          <a:lstStyle/>
          <a:p>
            <a:pPr indent="0" lvl="0" marL="0" marR="0" rtl="0" algn="just">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Add a main point</a:t>
            </a:r>
            <a:endParaRPr sz="700">
              <a:latin typeface="Charm"/>
              <a:ea typeface="Charm"/>
              <a:cs typeface="Charm"/>
              <a:sym typeface="Charm"/>
            </a:endParaRPr>
          </a:p>
        </p:txBody>
      </p:sp>
      <p:sp>
        <p:nvSpPr>
          <p:cNvPr id="267" name="Google Shape;267;p16"/>
          <p:cNvSpPr txBox="1"/>
          <p:nvPr/>
        </p:nvSpPr>
        <p:spPr>
          <a:xfrm>
            <a:off x="6681005" y="4392302"/>
            <a:ext cx="16635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Briefly elaborate on what you want to discuss. </a:t>
            </a:r>
            <a:endParaRPr sz="700"/>
          </a:p>
        </p:txBody>
      </p:sp>
      <p:sp>
        <p:nvSpPr>
          <p:cNvPr id="268" name="Google Shape;268;p16"/>
          <p:cNvSpPr txBox="1"/>
          <p:nvPr/>
        </p:nvSpPr>
        <p:spPr>
          <a:xfrm>
            <a:off x="873479" y="267506"/>
            <a:ext cx="41583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57966F"/>
                </a:solidFill>
                <a:latin typeface="Paytone One"/>
                <a:ea typeface="Paytone One"/>
                <a:cs typeface="Paytone One"/>
                <a:sym typeface="Paytone One"/>
              </a:rPr>
              <a:t>Write your topic or idea </a:t>
            </a:r>
            <a:endParaRPr sz="70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272" name="Shape 272"/>
        <p:cNvGrpSpPr/>
        <p:nvPr/>
      </p:nvGrpSpPr>
      <p:grpSpPr>
        <a:xfrm>
          <a:off x="0" y="0"/>
          <a:ext cx="0" cy="0"/>
          <a:chOff x="0" y="0"/>
          <a:chExt cx="0" cy="0"/>
        </a:xfrm>
      </p:grpSpPr>
      <p:grpSp>
        <p:nvGrpSpPr>
          <p:cNvPr id="273" name="Google Shape;273;p17"/>
          <p:cNvGrpSpPr/>
          <p:nvPr/>
        </p:nvGrpSpPr>
        <p:grpSpPr>
          <a:xfrm>
            <a:off x="598098" y="342702"/>
            <a:ext cx="1085761" cy="1085761"/>
            <a:chOff x="0" y="0"/>
            <a:chExt cx="812800" cy="812800"/>
          </a:xfrm>
        </p:grpSpPr>
        <p:sp>
          <p:nvSpPr>
            <p:cNvPr id="274" name="Google Shape;27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5" name="Google Shape;275;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6" name="Google Shape;276;p17"/>
          <p:cNvGrpSpPr/>
          <p:nvPr/>
        </p:nvGrpSpPr>
        <p:grpSpPr>
          <a:xfrm>
            <a:off x="311531" y="794120"/>
            <a:ext cx="1658895" cy="1658895"/>
            <a:chOff x="0" y="0"/>
            <a:chExt cx="812800" cy="812800"/>
          </a:xfrm>
        </p:grpSpPr>
        <p:sp>
          <p:nvSpPr>
            <p:cNvPr id="277" name="Google Shape;27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8" name="Google Shape;278;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79" name="Google Shape;279;p17"/>
          <p:cNvCxnSpPr/>
          <p:nvPr/>
        </p:nvCxnSpPr>
        <p:spPr>
          <a:xfrm>
            <a:off x="1100379" y="2453014"/>
            <a:ext cx="671121" cy="1608193"/>
          </a:xfrm>
          <a:prstGeom prst="straightConnector1">
            <a:avLst/>
          </a:prstGeom>
          <a:noFill/>
          <a:ln cap="flat" cmpd="sng" w="19050">
            <a:solidFill>
              <a:srgbClr val="085442"/>
            </a:solidFill>
            <a:prstDash val="solid"/>
            <a:round/>
            <a:headEnd len="sm" w="sm" type="none"/>
            <a:tailEnd len="sm" w="sm" type="none"/>
          </a:ln>
        </p:spPr>
      </p:cxnSp>
      <p:cxnSp>
        <p:nvCxnSpPr>
          <p:cNvPr id="280" name="Google Shape;280;p17"/>
          <p:cNvCxnSpPr/>
          <p:nvPr/>
        </p:nvCxnSpPr>
        <p:spPr>
          <a:xfrm flipH="1" rot="10800000">
            <a:off x="2436062" y="533658"/>
            <a:ext cx="1153100" cy="2195444"/>
          </a:xfrm>
          <a:prstGeom prst="straightConnector1">
            <a:avLst/>
          </a:prstGeom>
          <a:noFill/>
          <a:ln cap="flat" cmpd="sng" w="19050">
            <a:solidFill>
              <a:srgbClr val="085442"/>
            </a:solidFill>
            <a:prstDash val="solid"/>
            <a:round/>
            <a:headEnd len="sm" w="sm" type="none"/>
            <a:tailEnd len="sm" w="sm" type="none"/>
          </a:ln>
        </p:spPr>
      </p:cxnSp>
      <p:grpSp>
        <p:nvGrpSpPr>
          <p:cNvPr id="281" name="Google Shape;281;p17"/>
          <p:cNvGrpSpPr/>
          <p:nvPr/>
        </p:nvGrpSpPr>
        <p:grpSpPr>
          <a:xfrm>
            <a:off x="3352449" y="342702"/>
            <a:ext cx="1085761" cy="1085761"/>
            <a:chOff x="0" y="0"/>
            <a:chExt cx="812800" cy="812800"/>
          </a:xfrm>
        </p:grpSpPr>
        <p:sp>
          <p:nvSpPr>
            <p:cNvPr id="282" name="Google Shape;28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3" name="Google Shape;283;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4" name="Google Shape;284;p17"/>
          <p:cNvGrpSpPr/>
          <p:nvPr/>
        </p:nvGrpSpPr>
        <p:grpSpPr>
          <a:xfrm>
            <a:off x="3065882" y="794120"/>
            <a:ext cx="1658895" cy="1658895"/>
            <a:chOff x="0" y="0"/>
            <a:chExt cx="812800" cy="812800"/>
          </a:xfrm>
        </p:grpSpPr>
        <p:sp>
          <p:nvSpPr>
            <p:cNvPr id="285" name="Google Shape;28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6" name="Google Shape;286;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87" name="Google Shape;287;p17"/>
          <p:cNvCxnSpPr/>
          <p:nvPr/>
        </p:nvCxnSpPr>
        <p:spPr>
          <a:xfrm>
            <a:off x="3854730" y="2453014"/>
            <a:ext cx="977629" cy="1600535"/>
          </a:xfrm>
          <a:prstGeom prst="straightConnector1">
            <a:avLst/>
          </a:prstGeom>
          <a:noFill/>
          <a:ln cap="flat" cmpd="sng" w="19050">
            <a:solidFill>
              <a:srgbClr val="085442"/>
            </a:solidFill>
            <a:prstDash val="solid"/>
            <a:round/>
            <a:headEnd len="sm" w="sm" type="none"/>
            <a:tailEnd len="sm" w="sm" type="none"/>
          </a:ln>
        </p:spPr>
      </p:cxnSp>
      <p:cxnSp>
        <p:nvCxnSpPr>
          <p:cNvPr id="288" name="Google Shape;288;p17"/>
          <p:cNvCxnSpPr/>
          <p:nvPr/>
        </p:nvCxnSpPr>
        <p:spPr>
          <a:xfrm flipH="1" rot="10800000">
            <a:off x="5190412" y="533658"/>
            <a:ext cx="1207488" cy="2195444"/>
          </a:xfrm>
          <a:prstGeom prst="straightConnector1">
            <a:avLst/>
          </a:prstGeom>
          <a:noFill/>
          <a:ln cap="flat" cmpd="sng" w="19050">
            <a:solidFill>
              <a:srgbClr val="085442"/>
            </a:solidFill>
            <a:prstDash val="solid"/>
            <a:round/>
            <a:headEnd len="sm" w="sm" type="none"/>
            <a:tailEnd len="sm" w="sm" type="none"/>
          </a:ln>
        </p:spPr>
      </p:cxnSp>
      <p:grpSp>
        <p:nvGrpSpPr>
          <p:cNvPr id="289" name="Google Shape;289;p17"/>
          <p:cNvGrpSpPr/>
          <p:nvPr/>
        </p:nvGrpSpPr>
        <p:grpSpPr>
          <a:xfrm>
            <a:off x="6106799" y="342702"/>
            <a:ext cx="1085761" cy="1085761"/>
            <a:chOff x="0" y="0"/>
            <a:chExt cx="812800" cy="812800"/>
          </a:xfrm>
        </p:grpSpPr>
        <p:sp>
          <p:nvSpPr>
            <p:cNvPr id="290" name="Google Shape;29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1" name="Google Shape;291;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2" name="Google Shape;292;p17"/>
          <p:cNvGrpSpPr/>
          <p:nvPr/>
        </p:nvGrpSpPr>
        <p:grpSpPr>
          <a:xfrm>
            <a:off x="5820233" y="794120"/>
            <a:ext cx="1658894" cy="1658895"/>
            <a:chOff x="0" y="0"/>
            <a:chExt cx="812800" cy="812800"/>
          </a:xfrm>
        </p:grpSpPr>
        <p:sp>
          <p:nvSpPr>
            <p:cNvPr id="293" name="Google Shape;29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4" name="Google Shape;294;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295" name="Google Shape;295;p17"/>
          <p:cNvCxnSpPr/>
          <p:nvPr/>
        </p:nvCxnSpPr>
        <p:spPr>
          <a:xfrm>
            <a:off x="6609080" y="2453014"/>
            <a:ext cx="717785" cy="1600535"/>
          </a:xfrm>
          <a:prstGeom prst="straightConnector1">
            <a:avLst/>
          </a:prstGeom>
          <a:noFill/>
          <a:ln cap="flat" cmpd="sng" w="19050">
            <a:solidFill>
              <a:srgbClr val="085442"/>
            </a:solidFill>
            <a:prstDash val="solid"/>
            <a:round/>
            <a:headEnd len="sm" w="sm" type="none"/>
            <a:tailEnd len="sm" w="sm" type="none"/>
          </a:ln>
        </p:spPr>
      </p:cxnSp>
      <p:grpSp>
        <p:nvGrpSpPr>
          <p:cNvPr id="296" name="Google Shape;296;p17"/>
          <p:cNvGrpSpPr/>
          <p:nvPr/>
        </p:nvGrpSpPr>
        <p:grpSpPr>
          <a:xfrm>
            <a:off x="1888419" y="2690486"/>
            <a:ext cx="1085761" cy="1085760"/>
            <a:chOff x="0" y="0"/>
            <a:chExt cx="812800" cy="812800"/>
          </a:xfrm>
        </p:grpSpPr>
        <p:sp>
          <p:nvSpPr>
            <p:cNvPr id="297" name="Google Shape;29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8" name="Google Shape;298;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9" name="Google Shape;299;p17"/>
          <p:cNvGrpSpPr/>
          <p:nvPr/>
        </p:nvGrpSpPr>
        <p:grpSpPr>
          <a:xfrm>
            <a:off x="1601852" y="3141904"/>
            <a:ext cx="1658895" cy="1658894"/>
            <a:chOff x="0" y="0"/>
            <a:chExt cx="812800" cy="812800"/>
          </a:xfrm>
        </p:grpSpPr>
        <p:sp>
          <p:nvSpPr>
            <p:cNvPr id="300" name="Google Shape;30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1" name="Google Shape;301;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2" name="Google Shape;302;p17"/>
          <p:cNvGrpSpPr/>
          <p:nvPr/>
        </p:nvGrpSpPr>
        <p:grpSpPr>
          <a:xfrm>
            <a:off x="4642769" y="2690486"/>
            <a:ext cx="1085761" cy="1085760"/>
            <a:chOff x="0" y="0"/>
            <a:chExt cx="812800" cy="812800"/>
          </a:xfrm>
        </p:grpSpPr>
        <p:sp>
          <p:nvSpPr>
            <p:cNvPr id="303" name="Google Shape;30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4" name="Google Shape;304;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5" name="Google Shape;305;p17"/>
          <p:cNvGrpSpPr/>
          <p:nvPr/>
        </p:nvGrpSpPr>
        <p:grpSpPr>
          <a:xfrm>
            <a:off x="4356202" y="3141904"/>
            <a:ext cx="1658895" cy="1658894"/>
            <a:chOff x="0" y="0"/>
            <a:chExt cx="812800" cy="812800"/>
          </a:xfrm>
        </p:grpSpPr>
        <p:sp>
          <p:nvSpPr>
            <p:cNvPr id="306" name="Google Shape;30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7" name="Google Shape;307;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8" name="Google Shape;308;p17"/>
          <p:cNvGrpSpPr/>
          <p:nvPr/>
        </p:nvGrpSpPr>
        <p:grpSpPr>
          <a:xfrm>
            <a:off x="7397120" y="2690486"/>
            <a:ext cx="1085760" cy="1085760"/>
            <a:chOff x="0" y="0"/>
            <a:chExt cx="812800" cy="812800"/>
          </a:xfrm>
        </p:grpSpPr>
        <p:sp>
          <p:nvSpPr>
            <p:cNvPr id="309" name="Google Shape;30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D1B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0" name="Google Shape;310;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1" name="Google Shape;311;p17"/>
          <p:cNvGrpSpPr/>
          <p:nvPr/>
        </p:nvGrpSpPr>
        <p:grpSpPr>
          <a:xfrm>
            <a:off x="7110553" y="3141904"/>
            <a:ext cx="1658895" cy="1658894"/>
            <a:chOff x="0" y="0"/>
            <a:chExt cx="812800" cy="812800"/>
          </a:xfrm>
        </p:grpSpPr>
        <p:sp>
          <p:nvSpPr>
            <p:cNvPr id="312" name="Google Shape;31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3" name="Google Shape;313;p17"/>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4" name="Google Shape;314;p17"/>
          <p:cNvSpPr/>
          <p:nvPr/>
        </p:nvSpPr>
        <p:spPr>
          <a:xfrm rot="-987986">
            <a:off x="7569859" y="167534"/>
            <a:ext cx="1586058" cy="1938515"/>
          </a:xfrm>
          <a:custGeom>
            <a:rect b="b" l="l" r="r" t="t"/>
            <a:pathLst>
              <a:path extrusionOk="0" h="3877030" w="3172115">
                <a:moveTo>
                  <a:pt x="0" y="0"/>
                </a:moveTo>
                <a:lnTo>
                  <a:pt x="3172116" y="0"/>
                </a:lnTo>
                <a:lnTo>
                  <a:pt x="3172116" y="3877030"/>
                </a:lnTo>
                <a:lnTo>
                  <a:pt x="0" y="3877030"/>
                </a:lnTo>
                <a:lnTo>
                  <a:pt x="0" y="0"/>
                </a:lnTo>
                <a:close/>
              </a:path>
            </a:pathLst>
          </a:custGeom>
          <a:blipFill rotWithShape="1">
            <a:blip r:embed="rId3">
              <a:alphaModFix/>
            </a:blip>
            <a:stretch>
              <a:fillRect b="0" l="0" r="0" t="0"/>
            </a:stretch>
          </a:blipFill>
          <a:ln>
            <a:noFill/>
          </a:ln>
        </p:spPr>
      </p:sp>
      <p:sp>
        <p:nvSpPr>
          <p:cNvPr id="315" name="Google Shape;315;p17"/>
          <p:cNvSpPr/>
          <p:nvPr/>
        </p:nvSpPr>
        <p:spPr>
          <a:xfrm rot="10056958">
            <a:off x="457618" y="2690440"/>
            <a:ext cx="321821" cy="2391916"/>
          </a:xfrm>
          <a:custGeom>
            <a:rect b="b" l="l" r="r" t="t"/>
            <a:pathLst>
              <a:path extrusionOk="0" h="4783832" w="643643">
                <a:moveTo>
                  <a:pt x="0" y="0"/>
                </a:moveTo>
                <a:lnTo>
                  <a:pt x="643643" y="0"/>
                </a:lnTo>
                <a:lnTo>
                  <a:pt x="643643" y="4783832"/>
                </a:lnTo>
                <a:lnTo>
                  <a:pt x="0" y="4783832"/>
                </a:lnTo>
                <a:lnTo>
                  <a:pt x="0" y="0"/>
                </a:lnTo>
                <a:close/>
              </a:path>
            </a:pathLst>
          </a:custGeom>
          <a:blipFill rotWithShape="1">
            <a:blip r:embed="rId4">
              <a:alphaModFix/>
            </a:blip>
            <a:stretch>
              <a:fillRect b="0" l="0" r="0" t="0"/>
            </a:stretch>
          </a:blipFill>
          <a:ln>
            <a:noFill/>
          </a:ln>
        </p:spPr>
      </p:sp>
      <p:sp>
        <p:nvSpPr>
          <p:cNvPr id="316" name="Google Shape;316;p17"/>
          <p:cNvSpPr txBox="1"/>
          <p:nvPr/>
        </p:nvSpPr>
        <p:spPr>
          <a:xfrm>
            <a:off x="526503" y="1162398"/>
            <a:ext cx="12291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17" name="Google Shape;317;p17"/>
          <p:cNvSpPr txBox="1"/>
          <p:nvPr/>
        </p:nvSpPr>
        <p:spPr>
          <a:xfrm>
            <a:off x="481179" y="1524327"/>
            <a:ext cx="13197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318" name="Google Shape;318;p17"/>
          <p:cNvSpPr txBox="1"/>
          <p:nvPr/>
        </p:nvSpPr>
        <p:spPr>
          <a:xfrm>
            <a:off x="784073" y="362245"/>
            <a:ext cx="713812" cy="42235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6E9ADC"/>
                </a:solidFill>
                <a:latin typeface="Paytone One"/>
                <a:ea typeface="Paytone One"/>
                <a:cs typeface="Paytone One"/>
                <a:sym typeface="Paytone One"/>
              </a:rPr>
              <a:t>01. </a:t>
            </a:r>
            <a:endParaRPr sz="700"/>
          </a:p>
        </p:txBody>
      </p:sp>
      <p:sp>
        <p:nvSpPr>
          <p:cNvPr id="319" name="Google Shape;319;p17"/>
          <p:cNvSpPr txBox="1"/>
          <p:nvPr/>
        </p:nvSpPr>
        <p:spPr>
          <a:xfrm>
            <a:off x="3280854" y="1162398"/>
            <a:ext cx="12291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20" name="Google Shape;320;p17"/>
          <p:cNvSpPr txBox="1"/>
          <p:nvPr/>
        </p:nvSpPr>
        <p:spPr>
          <a:xfrm>
            <a:off x="3235530" y="1524327"/>
            <a:ext cx="13197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321" name="Google Shape;321;p17"/>
          <p:cNvSpPr txBox="1"/>
          <p:nvPr/>
        </p:nvSpPr>
        <p:spPr>
          <a:xfrm>
            <a:off x="3515114" y="362245"/>
            <a:ext cx="760429" cy="42235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E995B7"/>
                </a:solidFill>
                <a:latin typeface="Paytone One"/>
                <a:ea typeface="Paytone One"/>
                <a:cs typeface="Paytone One"/>
                <a:sym typeface="Paytone One"/>
              </a:rPr>
              <a:t>03. </a:t>
            </a:r>
            <a:endParaRPr sz="700"/>
          </a:p>
        </p:txBody>
      </p:sp>
      <p:sp>
        <p:nvSpPr>
          <p:cNvPr id="322" name="Google Shape;322;p17"/>
          <p:cNvSpPr txBox="1"/>
          <p:nvPr/>
        </p:nvSpPr>
        <p:spPr>
          <a:xfrm>
            <a:off x="6035204" y="1162398"/>
            <a:ext cx="12291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23" name="Google Shape;323;p17"/>
          <p:cNvSpPr txBox="1"/>
          <p:nvPr/>
        </p:nvSpPr>
        <p:spPr>
          <a:xfrm>
            <a:off x="5989880" y="1524327"/>
            <a:ext cx="13197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324" name="Google Shape;324;p17"/>
          <p:cNvSpPr txBox="1"/>
          <p:nvPr/>
        </p:nvSpPr>
        <p:spPr>
          <a:xfrm>
            <a:off x="6339393" y="362245"/>
            <a:ext cx="620575" cy="42235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57966F"/>
                </a:solidFill>
                <a:latin typeface="Paytone One"/>
                <a:ea typeface="Paytone One"/>
                <a:cs typeface="Paytone One"/>
                <a:sym typeface="Paytone One"/>
              </a:rPr>
              <a:t>05. </a:t>
            </a:r>
            <a:endParaRPr sz="700"/>
          </a:p>
        </p:txBody>
      </p:sp>
      <p:sp>
        <p:nvSpPr>
          <p:cNvPr id="325" name="Google Shape;325;p17"/>
          <p:cNvSpPr txBox="1"/>
          <p:nvPr/>
        </p:nvSpPr>
        <p:spPr>
          <a:xfrm>
            <a:off x="1816823" y="3510182"/>
            <a:ext cx="12291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26" name="Google Shape;326;p17"/>
          <p:cNvSpPr txBox="1"/>
          <p:nvPr/>
        </p:nvSpPr>
        <p:spPr>
          <a:xfrm>
            <a:off x="1771500" y="3872111"/>
            <a:ext cx="13197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327" name="Google Shape;327;p17"/>
          <p:cNvSpPr txBox="1"/>
          <p:nvPr/>
        </p:nvSpPr>
        <p:spPr>
          <a:xfrm>
            <a:off x="2058854" y="2710029"/>
            <a:ext cx="744890" cy="422349"/>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57966F"/>
                </a:solidFill>
                <a:latin typeface="Paytone One"/>
                <a:ea typeface="Paytone One"/>
                <a:cs typeface="Paytone One"/>
                <a:sym typeface="Paytone One"/>
              </a:rPr>
              <a:t>02. </a:t>
            </a:r>
            <a:endParaRPr sz="700"/>
          </a:p>
        </p:txBody>
      </p:sp>
      <p:sp>
        <p:nvSpPr>
          <p:cNvPr id="328" name="Google Shape;328;p17"/>
          <p:cNvSpPr txBox="1"/>
          <p:nvPr/>
        </p:nvSpPr>
        <p:spPr>
          <a:xfrm>
            <a:off x="4571174" y="3510182"/>
            <a:ext cx="12291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29" name="Google Shape;329;p17"/>
          <p:cNvSpPr txBox="1"/>
          <p:nvPr/>
        </p:nvSpPr>
        <p:spPr>
          <a:xfrm>
            <a:off x="4525850" y="3872111"/>
            <a:ext cx="13197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330" name="Google Shape;330;p17"/>
          <p:cNvSpPr txBox="1"/>
          <p:nvPr/>
        </p:nvSpPr>
        <p:spPr>
          <a:xfrm>
            <a:off x="4782126" y="2710029"/>
            <a:ext cx="807047" cy="422349"/>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6E9ADC"/>
                </a:solidFill>
                <a:latin typeface="Paytone One"/>
                <a:ea typeface="Paytone One"/>
                <a:cs typeface="Paytone One"/>
                <a:sym typeface="Paytone One"/>
              </a:rPr>
              <a:t>04. </a:t>
            </a:r>
            <a:endParaRPr sz="700"/>
          </a:p>
        </p:txBody>
      </p:sp>
      <p:sp>
        <p:nvSpPr>
          <p:cNvPr id="331" name="Google Shape;331;p17"/>
          <p:cNvSpPr txBox="1"/>
          <p:nvPr/>
        </p:nvSpPr>
        <p:spPr>
          <a:xfrm>
            <a:off x="7325524" y="3510182"/>
            <a:ext cx="12291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32" name="Google Shape;332;p17"/>
          <p:cNvSpPr txBox="1"/>
          <p:nvPr/>
        </p:nvSpPr>
        <p:spPr>
          <a:xfrm>
            <a:off x="7280201" y="3872111"/>
            <a:ext cx="1319700" cy="616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consectetur adipiscing elit, sed do eiusmod tempor</a:t>
            </a:r>
            <a:endParaRPr sz="700"/>
          </a:p>
        </p:txBody>
      </p:sp>
      <p:sp>
        <p:nvSpPr>
          <p:cNvPr id="333" name="Google Shape;333;p17"/>
          <p:cNvSpPr txBox="1"/>
          <p:nvPr/>
        </p:nvSpPr>
        <p:spPr>
          <a:xfrm>
            <a:off x="7598634" y="2710029"/>
            <a:ext cx="682732" cy="422349"/>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 sz="2500" u="none" cap="none" strike="noStrike">
                <a:solidFill>
                  <a:srgbClr val="E995B7"/>
                </a:solidFill>
                <a:latin typeface="Paytone One"/>
                <a:ea typeface="Paytone One"/>
                <a:cs typeface="Paytone One"/>
                <a:sym typeface="Paytone One"/>
              </a:rPr>
              <a:t>06. </a:t>
            </a:r>
            <a:endParaRPr sz="700"/>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337" name="Shape 337"/>
        <p:cNvGrpSpPr/>
        <p:nvPr/>
      </p:nvGrpSpPr>
      <p:grpSpPr>
        <a:xfrm>
          <a:off x="0" y="0"/>
          <a:ext cx="0" cy="0"/>
          <a:chOff x="0" y="0"/>
          <a:chExt cx="0" cy="0"/>
        </a:xfrm>
      </p:grpSpPr>
      <p:cxnSp>
        <p:nvCxnSpPr>
          <p:cNvPr id="338" name="Google Shape;338;p18"/>
          <p:cNvCxnSpPr/>
          <p:nvPr/>
        </p:nvCxnSpPr>
        <p:spPr>
          <a:xfrm rot="10800000">
            <a:off x="-600229" y="2998626"/>
            <a:ext cx="10353984" cy="0"/>
          </a:xfrm>
          <a:prstGeom prst="straightConnector1">
            <a:avLst/>
          </a:prstGeom>
          <a:noFill/>
          <a:ln cap="flat" cmpd="sng" w="9525">
            <a:solidFill>
              <a:srgbClr val="433833"/>
            </a:solidFill>
            <a:prstDash val="solid"/>
            <a:round/>
            <a:headEnd len="sm" w="sm" type="none"/>
            <a:tailEnd len="sm" w="sm" type="none"/>
          </a:ln>
        </p:spPr>
      </p:cxnSp>
      <p:grpSp>
        <p:nvGrpSpPr>
          <p:cNvPr id="339" name="Google Shape;339;p18"/>
          <p:cNvGrpSpPr/>
          <p:nvPr/>
        </p:nvGrpSpPr>
        <p:grpSpPr>
          <a:xfrm>
            <a:off x="1889806" y="2595401"/>
            <a:ext cx="726279" cy="726280"/>
            <a:chOff x="0" y="0"/>
            <a:chExt cx="812800" cy="812800"/>
          </a:xfrm>
        </p:grpSpPr>
        <p:sp>
          <p:nvSpPr>
            <p:cNvPr id="340" name="Google Shape;34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1" name="Google Shape;341;p18"/>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2" name="Google Shape;342;p18"/>
          <p:cNvGrpSpPr/>
          <p:nvPr/>
        </p:nvGrpSpPr>
        <p:grpSpPr>
          <a:xfrm>
            <a:off x="4213623" y="2595401"/>
            <a:ext cx="726279" cy="726280"/>
            <a:chOff x="0" y="0"/>
            <a:chExt cx="812800" cy="812800"/>
          </a:xfrm>
        </p:grpSpPr>
        <p:sp>
          <p:nvSpPr>
            <p:cNvPr id="343" name="Google Shape;34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4" name="Google Shape;344;p18"/>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5" name="Google Shape;345;p18"/>
          <p:cNvGrpSpPr/>
          <p:nvPr/>
        </p:nvGrpSpPr>
        <p:grpSpPr>
          <a:xfrm>
            <a:off x="6531258" y="2595401"/>
            <a:ext cx="726279" cy="726280"/>
            <a:chOff x="0" y="0"/>
            <a:chExt cx="812800" cy="812800"/>
          </a:xfrm>
        </p:grpSpPr>
        <p:sp>
          <p:nvSpPr>
            <p:cNvPr id="346" name="Google Shape;34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1E5"/>
            </a:solidFill>
            <a:ln cap="sq" cmpd="sng" w="9525">
              <a:solidFill>
                <a:srgbClr val="000000"/>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7" name="Google Shape;347;p18"/>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8" name="Google Shape;348;p18"/>
          <p:cNvSpPr/>
          <p:nvPr/>
        </p:nvSpPr>
        <p:spPr>
          <a:xfrm rot="3065750">
            <a:off x="-492346" y="196638"/>
            <a:ext cx="1488810" cy="2057400"/>
          </a:xfrm>
          <a:custGeom>
            <a:rect b="b" l="l" r="r" t="t"/>
            <a:pathLst>
              <a:path extrusionOk="0" h="4114800" w="2977619">
                <a:moveTo>
                  <a:pt x="0" y="0"/>
                </a:moveTo>
                <a:lnTo>
                  <a:pt x="2977619" y="0"/>
                </a:lnTo>
                <a:lnTo>
                  <a:pt x="2977619" y="4114800"/>
                </a:lnTo>
                <a:lnTo>
                  <a:pt x="0" y="4114800"/>
                </a:lnTo>
                <a:lnTo>
                  <a:pt x="0" y="0"/>
                </a:lnTo>
                <a:close/>
              </a:path>
            </a:pathLst>
          </a:custGeom>
          <a:blipFill rotWithShape="1">
            <a:blip r:embed="rId3">
              <a:alphaModFix/>
            </a:blip>
            <a:stretch>
              <a:fillRect b="0" l="0" r="0" t="0"/>
            </a:stretch>
          </a:blipFill>
          <a:ln>
            <a:noFill/>
          </a:ln>
        </p:spPr>
      </p:sp>
      <p:sp>
        <p:nvSpPr>
          <p:cNvPr id="349" name="Google Shape;349;p18"/>
          <p:cNvSpPr/>
          <p:nvPr/>
        </p:nvSpPr>
        <p:spPr>
          <a:xfrm rot="2044448">
            <a:off x="7361941" y="565206"/>
            <a:ext cx="2224631" cy="675479"/>
          </a:xfrm>
          <a:custGeom>
            <a:rect b="b" l="l" r="r" t="t"/>
            <a:pathLst>
              <a:path extrusionOk="0" h="1350958" w="4449262">
                <a:moveTo>
                  <a:pt x="0" y="0"/>
                </a:moveTo>
                <a:lnTo>
                  <a:pt x="4449262" y="0"/>
                </a:lnTo>
                <a:lnTo>
                  <a:pt x="4449262" y="1350957"/>
                </a:lnTo>
                <a:lnTo>
                  <a:pt x="0" y="1350957"/>
                </a:lnTo>
                <a:lnTo>
                  <a:pt x="0" y="0"/>
                </a:lnTo>
                <a:close/>
              </a:path>
            </a:pathLst>
          </a:custGeom>
          <a:blipFill rotWithShape="1">
            <a:blip r:embed="rId4">
              <a:alphaModFix/>
            </a:blip>
            <a:stretch>
              <a:fillRect b="0" l="0" r="0" t="0"/>
            </a:stretch>
          </a:blipFill>
          <a:ln>
            <a:noFill/>
          </a:ln>
        </p:spPr>
      </p:sp>
      <p:sp>
        <p:nvSpPr>
          <p:cNvPr id="350" name="Google Shape;350;p18"/>
          <p:cNvSpPr txBox="1"/>
          <p:nvPr/>
        </p:nvSpPr>
        <p:spPr>
          <a:xfrm>
            <a:off x="1102593" y="604148"/>
            <a:ext cx="6948341" cy="1020722"/>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 sz="6000" u="none" cap="none" strike="noStrike">
                <a:solidFill>
                  <a:srgbClr val="57966F"/>
                </a:solidFill>
                <a:latin typeface="Paytone One"/>
                <a:ea typeface="Paytone One"/>
                <a:cs typeface="Paytone One"/>
                <a:sym typeface="Paytone One"/>
              </a:rPr>
              <a:t>Timeline Page</a:t>
            </a:r>
            <a:endParaRPr sz="700"/>
          </a:p>
        </p:txBody>
      </p:sp>
      <p:sp>
        <p:nvSpPr>
          <p:cNvPr id="351" name="Google Shape;351;p18"/>
          <p:cNvSpPr txBox="1"/>
          <p:nvPr/>
        </p:nvSpPr>
        <p:spPr>
          <a:xfrm>
            <a:off x="1448789" y="3540239"/>
            <a:ext cx="16083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52" name="Google Shape;352;p18"/>
          <p:cNvSpPr txBox="1"/>
          <p:nvPr/>
        </p:nvSpPr>
        <p:spPr>
          <a:xfrm>
            <a:off x="1398652" y="3960690"/>
            <a:ext cx="17085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sitani amet, consect adipiscing elit. Crasesa ine libero sino.</a:t>
            </a:r>
            <a:endParaRPr sz="700"/>
          </a:p>
        </p:txBody>
      </p:sp>
      <p:sp>
        <p:nvSpPr>
          <p:cNvPr id="353" name="Google Shape;353;p18"/>
          <p:cNvSpPr txBox="1"/>
          <p:nvPr/>
        </p:nvSpPr>
        <p:spPr>
          <a:xfrm>
            <a:off x="3771186" y="3540239"/>
            <a:ext cx="16083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54" name="Google Shape;354;p18"/>
          <p:cNvSpPr txBox="1"/>
          <p:nvPr/>
        </p:nvSpPr>
        <p:spPr>
          <a:xfrm>
            <a:off x="3731077" y="3960690"/>
            <a:ext cx="16884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sitani amet, consect adipiscing elit. Crasesa ine libero sino.</a:t>
            </a:r>
            <a:endParaRPr sz="700"/>
          </a:p>
        </p:txBody>
      </p:sp>
      <p:sp>
        <p:nvSpPr>
          <p:cNvPr id="355" name="Google Shape;355;p18"/>
          <p:cNvSpPr txBox="1"/>
          <p:nvPr/>
        </p:nvSpPr>
        <p:spPr>
          <a:xfrm>
            <a:off x="6090241" y="3540239"/>
            <a:ext cx="16083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56" name="Google Shape;356;p18"/>
          <p:cNvSpPr txBox="1"/>
          <p:nvPr/>
        </p:nvSpPr>
        <p:spPr>
          <a:xfrm>
            <a:off x="6043446" y="3960690"/>
            <a:ext cx="17019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sitani amet, consect adipiscing elit. Crasesa ine libero sino.</a:t>
            </a:r>
            <a:endParaRPr sz="700"/>
          </a:p>
        </p:txBody>
      </p:sp>
      <p:sp>
        <p:nvSpPr>
          <p:cNvPr id="357" name="Google Shape;357;p18"/>
          <p:cNvSpPr txBox="1"/>
          <p:nvPr/>
        </p:nvSpPr>
        <p:spPr>
          <a:xfrm>
            <a:off x="1155524" y="1929670"/>
            <a:ext cx="6842400" cy="29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Lorem ipsum dolor sit amet, consect adipiscing elit. Cras ine libero sit amet ni cursus fringilla. Nullam felis orci, maximus sit. Nullam nonasil an ipsum faucibus odio. Ras ine libero sit amet ni cursus fringilla. Nullam felis orci, maximus sit. Nullam nonasil ani</a:t>
            </a:r>
            <a:endParaRPr sz="700"/>
          </a:p>
        </p:txBody>
      </p:sp>
      <p:sp>
        <p:nvSpPr>
          <p:cNvPr id="358" name="Google Shape;358;p18"/>
          <p:cNvSpPr txBox="1"/>
          <p:nvPr/>
        </p:nvSpPr>
        <p:spPr>
          <a:xfrm>
            <a:off x="1961717" y="2622268"/>
            <a:ext cx="645790" cy="543958"/>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 sz="3200" u="none" cap="none" strike="noStrike">
                <a:solidFill>
                  <a:srgbClr val="E995B7"/>
                </a:solidFill>
                <a:latin typeface="Paytone One"/>
                <a:ea typeface="Paytone One"/>
                <a:cs typeface="Paytone One"/>
                <a:sym typeface="Paytone One"/>
              </a:rPr>
              <a:t>1.</a:t>
            </a:r>
            <a:endParaRPr sz="700"/>
          </a:p>
        </p:txBody>
      </p:sp>
      <p:sp>
        <p:nvSpPr>
          <p:cNvPr id="359" name="Google Shape;359;p18"/>
          <p:cNvSpPr txBox="1"/>
          <p:nvPr/>
        </p:nvSpPr>
        <p:spPr>
          <a:xfrm>
            <a:off x="4285534" y="2622268"/>
            <a:ext cx="645790" cy="543958"/>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 sz="3200" u="none" cap="none" strike="noStrike">
                <a:solidFill>
                  <a:srgbClr val="E995B7"/>
                </a:solidFill>
                <a:latin typeface="Paytone One"/>
                <a:ea typeface="Paytone One"/>
                <a:cs typeface="Paytone One"/>
                <a:sym typeface="Paytone One"/>
              </a:rPr>
              <a:t>2.</a:t>
            </a:r>
            <a:endParaRPr sz="700"/>
          </a:p>
        </p:txBody>
      </p:sp>
      <p:sp>
        <p:nvSpPr>
          <p:cNvPr id="360" name="Google Shape;360;p18"/>
          <p:cNvSpPr txBox="1"/>
          <p:nvPr/>
        </p:nvSpPr>
        <p:spPr>
          <a:xfrm>
            <a:off x="6603169" y="2622268"/>
            <a:ext cx="645790" cy="543958"/>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 sz="3200" u="none" cap="none" strike="noStrike">
                <a:solidFill>
                  <a:srgbClr val="E995B7"/>
                </a:solidFill>
                <a:latin typeface="Paytone One"/>
                <a:ea typeface="Paytone One"/>
                <a:cs typeface="Paytone One"/>
                <a:sym typeface="Paytone One"/>
              </a:rPr>
              <a:t>3.</a:t>
            </a:r>
            <a:endParaRPr sz="700"/>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DFCB"/>
        </a:solidFill>
      </p:bgPr>
    </p:bg>
    <p:spTree>
      <p:nvGrpSpPr>
        <p:cNvPr id="364" name="Shape 364"/>
        <p:cNvGrpSpPr/>
        <p:nvPr/>
      </p:nvGrpSpPr>
      <p:grpSpPr>
        <a:xfrm>
          <a:off x="0" y="0"/>
          <a:ext cx="0" cy="0"/>
          <a:chOff x="0" y="0"/>
          <a:chExt cx="0" cy="0"/>
        </a:xfrm>
      </p:grpSpPr>
      <p:grpSp>
        <p:nvGrpSpPr>
          <p:cNvPr id="365" name="Google Shape;365;p19"/>
          <p:cNvGrpSpPr/>
          <p:nvPr/>
        </p:nvGrpSpPr>
        <p:grpSpPr>
          <a:xfrm>
            <a:off x="466997" y="343172"/>
            <a:ext cx="2628356" cy="2628356"/>
            <a:chOff x="0" y="0"/>
            <a:chExt cx="812800" cy="812800"/>
          </a:xfrm>
        </p:grpSpPr>
        <p:sp>
          <p:nvSpPr>
            <p:cNvPr id="366" name="Google Shape;36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7" name="Google Shape;367;p19"/>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8" name="Google Shape;368;p19"/>
          <p:cNvGrpSpPr/>
          <p:nvPr/>
        </p:nvGrpSpPr>
        <p:grpSpPr>
          <a:xfrm>
            <a:off x="6118563" y="343172"/>
            <a:ext cx="2619139" cy="2619139"/>
            <a:chOff x="0" y="0"/>
            <a:chExt cx="812800" cy="812800"/>
          </a:xfrm>
        </p:grpSpPr>
        <p:sp>
          <p:nvSpPr>
            <p:cNvPr id="369" name="Google Shape;36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0" name="Google Shape;370;p19"/>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1" name="Google Shape;371;p19"/>
          <p:cNvGrpSpPr/>
          <p:nvPr/>
        </p:nvGrpSpPr>
        <p:grpSpPr>
          <a:xfrm>
            <a:off x="696449" y="567583"/>
            <a:ext cx="2169453" cy="2169453"/>
            <a:chOff x="0" y="0"/>
            <a:chExt cx="812800" cy="812800"/>
          </a:xfrm>
        </p:grpSpPr>
        <p:sp>
          <p:nvSpPr>
            <p:cNvPr id="372" name="Google Shape;37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AF8EC">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3" name="Google Shape;373;p19"/>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4" name="Google Shape;374;p19"/>
          <p:cNvGrpSpPr/>
          <p:nvPr/>
        </p:nvGrpSpPr>
        <p:grpSpPr>
          <a:xfrm>
            <a:off x="6347210" y="571819"/>
            <a:ext cx="2161845" cy="2161845"/>
            <a:chOff x="0" y="0"/>
            <a:chExt cx="812800" cy="812800"/>
          </a:xfrm>
        </p:grpSpPr>
        <p:sp>
          <p:nvSpPr>
            <p:cNvPr id="375" name="Google Shape;37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AF8EC">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6" name="Google Shape;376;p19"/>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51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7" name="Google Shape;377;p19"/>
          <p:cNvSpPr/>
          <p:nvPr/>
        </p:nvSpPr>
        <p:spPr>
          <a:xfrm rot="-701411">
            <a:off x="950659" y="1082522"/>
            <a:ext cx="1793733" cy="1177341"/>
          </a:xfrm>
          <a:custGeom>
            <a:rect b="b" l="l" r="r" t="t"/>
            <a:pathLst>
              <a:path extrusionOk="0" h="2354682" w="3587465">
                <a:moveTo>
                  <a:pt x="0" y="0"/>
                </a:moveTo>
                <a:lnTo>
                  <a:pt x="3587465" y="0"/>
                </a:lnTo>
                <a:lnTo>
                  <a:pt x="3587465" y="2354681"/>
                </a:lnTo>
                <a:lnTo>
                  <a:pt x="0" y="2354681"/>
                </a:lnTo>
                <a:lnTo>
                  <a:pt x="0" y="0"/>
                </a:lnTo>
                <a:close/>
              </a:path>
            </a:pathLst>
          </a:custGeom>
          <a:blipFill rotWithShape="1">
            <a:blip r:embed="rId3">
              <a:alphaModFix/>
            </a:blip>
            <a:stretch>
              <a:fillRect b="0" l="0" r="0" t="0"/>
            </a:stretch>
          </a:blipFill>
          <a:ln>
            <a:noFill/>
          </a:ln>
        </p:spPr>
      </p:sp>
      <p:grpSp>
        <p:nvGrpSpPr>
          <p:cNvPr id="378" name="Google Shape;378;p19"/>
          <p:cNvGrpSpPr/>
          <p:nvPr/>
        </p:nvGrpSpPr>
        <p:grpSpPr>
          <a:xfrm>
            <a:off x="3261999" y="2274118"/>
            <a:ext cx="2620003" cy="2620003"/>
            <a:chOff x="0" y="0"/>
            <a:chExt cx="812800" cy="812800"/>
          </a:xfrm>
        </p:grpSpPr>
        <p:sp>
          <p:nvSpPr>
            <p:cNvPr id="379" name="Google Shape;37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8F1E5">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0" name="Google Shape;380;p19"/>
            <p:cNvSpPr txBox="1"/>
            <p:nvPr/>
          </p:nvSpPr>
          <p:spPr>
            <a:xfrm>
              <a:off x="76200" y="47625"/>
              <a:ext cx="660400" cy="688975"/>
            </a:xfrm>
            <a:prstGeom prst="rect">
              <a:avLst/>
            </a:prstGeom>
            <a:noFill/>
            <a:ln>
              <a:noFill/>
            </a:ln>
          </p:spPr>
          <p:txBody>
            <a:bodyPr anchorCtr="0" anchor="ctr" bIns="27700" lIns="27700" spcFirstLastPara="1" rIns="27700" wrap="square" tIns="27700">
              <a:noAutofit/>
            </a:bodyPr>
            <a:lstStyle/>
            <a:p>
              <a:pPr indent="0" lvl="0" marL="0" marR="0" rtl="0" algn="ctr">
                <a:lnSpc>
                  <a:spcPct val="151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1" name="Google Shape;381;p19"/>
          <p:cNvGrpSpPr/>
          <p:nvPr/>
        </p:nvGrpSpPr>
        <p:grpSpPr>
          <a:xfrm>
            <a:off x="3490721" y="2502840"/>
            <a:ext cx="2162559" cy="2162559"/>
            <a:chOff x="0" y="0"/>
            <a:chExt cx="812800" cy="812800"/>
          </a:xfrm>
        </p:grpSpPr>
        <p:sp>
          <p:nvSpPr>
            <p:cNvPr id="382" name="Google Shape;38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AF8EC">
                <a:alpha val="43921"/>
              </a:srgbClr>
            </a:solidFill>
            <a:ln cap="rnd" cmpd="sng" w="9525">
              <a:solidFill>
                <a:srgbClr val="000000">
                  <a:alpha val="43921"/>
                </a:srgbClr>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3" name="Google Shape;383;p19"/>
            <p:cNvSpPr txBox="1"/>
            <p:nvPr/>
          </p:nvSpPr>
          <p:spPr>
            <a:xfrm>
              <a:off x="76200" y="47625"/>
              <a:ext cx="660400" cy="688975"/>
            </a:xfrm>
            <a:prstGeom prst="rect">
              <a:avLst/>
            </a:prstGeom>
            <a:noFill/>
            <a:ln>
              <a:noFill/>
            </a:ln>
          </p:spPr>
          <p:txBody>
            <a:bodyPr anchorCtr="0" anchor="ctr" bIns="27700" lIns="27700" spcFirstLastPara="1" rIns="27700" wrap="square" tIns="27700">
              <a:noAutofit/>
            </a:bodyPr>
            <a:lstStyle/>
            <a:p>
              <a:pPr indent="0" lvl="0" marL="0" marR="0" rtl="0" algn="ctr">
                <a:lnSpc>
                  <a:spcPct val="151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4" name="Google Shape;384;p19"/>
          <p:cNvSpPr/>
          <p:nvPr/>
        </p:nvSpPr>
        <p:spPr>
          <a:xfrm rot="1915494">
            <a:off x="3909835" y="2817219"/>
            <a:ext cx="1377139" cy="1618432"/>
          </a:xfrm>
          <a:custGeom>
            <a:rect b="b" l="l" r="r" t="t"/>
            <a:pathLst>
              <a:path extrusionOk="0" h="3236864" w="2754277">
                <a:moveTo>
                  <a:pt x="0" y="0"/>
                </a:moveTo>
                <a:lnTo>
                  <a:pt x="2754277" y="0"/>
                </a:lnTo>
                <a:lnTo>
                  <a:pt x="2754277" y="3236864"/>
                </a:lnTo>
                <a:lnTo>
                  <a:pt x="0" y="3236864"/>
                </a:lnTo>
                <a:lnTo>
                  <a:pt x="0" y="0"/>
                </a:lnTo>
                <a:close/>
              </a:path>
            </a:pathLst>
          </a:custGeom>
          <a:blipFill rotWithShape="1">
            <a:blip r:embed="rId4">
              <a:alphaModFix/>
            </a:blip>
            <a:stretch>
              <a:fillRect b="0" l="0" r="0" t="0"/>
            </a:stretch>
          </a:blipFill>
          <a:ln>
            <a:noFill/>
          </a:ln>
        </p:spPr>
      </p:sp>
      <p:sp>
        <p:nvSpPr>
          <p:cNvPr id="385" name="Google Shape;385;p19"/>
          <p:cNvSpPr/>
          <p:nvPr/>
        </p:nvSpPr>
        <p:spPr>
          <a:xfrm rot="1321005">
            <a:off x="6547261" y="989933"/>
            <a:ext cx="1720215" cy="1279214"/>
          </a:xfrm>
          <a:custGeom>
            <a:rect b="b" l="l" r="r" t="t"/>
            <a:pathLst>
              <a:path extrusionOk="0" h="2558429" w="3440431">
                <a:moveTo>
                  <a:pt x="0" y="0"/>
                </a:moveTo>
                <a:lnTo>
                  <a:pt x="3440431" y="0"/>
                </a:lnTo>
                <a:lnTo>
                  <a:pt x="3440431" y="2558429"/>
                </a:lnTo>
                <a:lnTo>
                  <a:pt x="0" y="2558429"/>
                </a:lnTo>
                <a:lnTo>
                  <a:pt x="0" y="0"/>
                </a:lnTo>
                <a:close/>
              </a:path>
            </a:pathLst>
          </a:custGeom>
          <a:blipFill rotWithShape="1">
            <a:blip r:embed="rId5">
              <a:alphaModFix/>
            </a:blip>
            <a:stretch>
              <a:fillRect b="0" l="0" r="0" t="0"/>
            </a:stretch>
          </a:blipFill>
          <a:ln>
            <a:noFill/>
          </a:ln>
        </p:spPr>
      </p:sp>
      <p:sp>
        <p:nvSpPr>
          <p:cNvPr id="386" name="Google Shape;386;p19"/>
          <p:cNvSpPr txBox="1"/>
          <p:nvPr/>
        </p:nvSpPr>
        <p:spPr>
          <a:xfrm>
            <a:off x="1127821" y="3327375"/>
            <a:ext cx="12678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87" name="Google Shape;387;p19"/>
          <p:cNvSpPr txBox="1"/>
          <p:nvPr/>
        </p:nvSpPr>
        <p:spPr>
          <a:xfrm>
            <a:off x="3929250" y="896075"/>
            <a:ext cx="12855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88" name="Google Shape;388;p19"/>
          <p:cNvSpPr txBox="1"/>
          <p:nvPr/>
        </p:nvSpPr>
        <p:spPr>
          <a:xfrm>
            <a:off x="6774725" y="3327375"/>
            <a:ext cx="1267800" cy="289500"/>
          </a:xfrm>
          <a:prstGeom prst="rect">
            <a:avLst/>
          </a:prstGeom>
          <a:noFill/>
          <a:ln>
            <a:noFill/>
          </a:ln>
        </p:spPr>
        <p:txBody>
          <a:bodyPr anchorCtr="0" anchor="t" bIns="0" lIns="0" spcFirstLastPara="1" rIns="0" wrap="square" tIns="0">
            <a:spAutoFit/>
          </a:bodyPr>
          <a:lstStyle/>
          <a:p>
            <a:pPr indent="0" lvl="0" marL="0" marR="0" rtl="0" algn="ctr">
              <a:lnSpc>
                <a:spcPct val="93998"/>
              </a:lnSpc>
              <a:spcBef>
                <a:spcPts val="0"/>
              </a:spcBef>
              <a:spcAft>
                <a:spcPts val="0"/>
              </a:spcAft>
              <a:buNone/>
            </a:pPr>
            <a:r>
              <a:rPr i="0" lang="en" sz="2000" u="none" cap="none" strike="noStrike">
                <a:solidFill>
                  <a:srgbClr val="4F4A50"/>
                </a:solidFill>
                <a:latin typeface="Charm"/>
                <a:ea typeface="Charm"/>
                <a:cs typeface="Charm"/>
                <a:sym typeface="Charm"/>
              </a:rPr>
              <a:t>Main Point</a:t>
            </a:r>
            <a:endParaRPr sz="700">
              <a:latin typeface="Charm"/>
              <a:ea typeface="Charm"/>
              <a:cs typeface="Charm"/>
              <a:sym typeface="Charm"/>
            </a:endParaRPr>
          </a:p>
        </p:txBody>
      </p:sp>
      <p:sp>
        <p:nvSpPr>
          <p:cNvPr id="389" name="Google Shape;389;p19"/>
          <p:cNvSpPr txBox="1"/>
          <p:nvPr/>
        </p:nvSpPr>
        <p:spPr>
          <a:xfrm>
            <a:off x="1127879" y="3692603"/>
            <a:ext cx="1267800" cy="77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Proin sed mattis diam, non efficitur sem. Phasellus diam erat, lacinia non turpis non, finibus luctus erat. </a:t>
            </a:r>
            <a:endParaRPr sz="700"/>
          </a:p>
        </p:txBody>
      </p:sp>
      <p:sp>
        <p:nvSpPr>
          <p:cNvPr id="390" name="Google Shape;390;p19"/>
          <p:cNvSpPr txBox="1"/>
          <p:nvPr/>
        </p:nvSpPr>
        <p:spPr>
          <a:xfrm>
            <a:off x="3938158" y="1261300"/>
            <a:ext cx="1267800" cy="77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Proin sed mattis diam, non efficitur sem. Phasellus diam erat, lacinia non turpis non, finibus luctus erat. </a:t>
            </a:r>
            <a:endParaRPr sz="700"/>
          </a:p>
        </p:txBody>
      </p:sp>
      <p:sp>
        <p:nvSpPr>
          <p:cNvPr id="391" name="Google Shape;391;p19"/>
          <p:cNvSpPr txBox="1"/>
          <p:nvPr/>
        </p:nvSpPr>
        <p:spPr>
          <a:xfrm>
            <a:off x="6774783" y="3692603"/>
            <a:ext cx="1267800" cy="775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 sz="900" u="none" cap="none" strike="noStrike">
                <a:solidFill>
                  <a:srgbClr val="260B0B"/>
                </a:solidFill>
                <a:latin typeface="Nunito Medium"/>
                <a:ea typeface="Nunito Medium"/>
                <a:cs typeface="Nunito Medium"/>
                <a:sym typeface="Nunito Medium"/>
              </a:rPr>
              <a:t>Proin sed mattis diam, non efficitur sem. Phasellus diam erat, lacinia non turpis non, finibus luctus erat. </a:t>
            </a:r>
            <a:endParaRPr sz="700"/>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Simple Light">
  <a:themeElements>
    <a:clrScheme name="Simple Light">
      <a:dk1>
        <a:srgbClr val="57966F"/>
      </a:dk1>
      <a:lt1>
        <a:srgbClr val="E0D1B5"/>
      </a:lt1>
      <a:dk2>
        <a:srgbClr val="260B0B"/>
      </a:dk2>
      <a:lt2>
        <a:srgbClr val="6E9ADC"/>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