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Palanquin Medium"/>
      <p:regular r:id="rId24"/>
      <p:bold r:id="rId25"/>
    </p:embeddedFont>
    <p:embeddedFont>
      <p:font typeface="Palanquin Dark"/>
      <p:regular r:id="rId26"/>
      <p:bold r:id="rId27"/>
    </p:embeddedFont>
    <p:embeddedFont>
      <p:font typeface="Kodchasan Medium"/>
      <p:regular r:id="rId28"/>
      <p:bold r:id="rId29"/>
      <p:italic r:id="rId30"/>
      <p:boldItalic r:id="rId31"/>
    </p:embeddedFont>
    <p:embeddedFont>
      <p:font typeface="Palanquin"/>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PalanquinMedium-regular.fntdata"/><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PalanquinDark-regular.fntdata"/><Relationship Id="rId25" Type="http://schemas.openxmlformats.org/officeDocument/2006/relationships/font" Target="fonts/PalanquinMedium-bold.fntdata"/><Relationship Id="rId28" Type="http://schemas.openxmlformats.org/officeDocument/2006/relationships/font" Target="fonts/KodchasanMedium-regular.fntdata"/><Relationship Id="rId27" Type="http://schemas.openxmlformats.org/officeDocument/2006/relationships/font" Target="fonts/PalanquinDark-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KodchasanMedium-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KodchasanMedium-boldItalic.fntdata"/><Relationship Id="rId30" Type="http://schemas.openxmlformats.org/officeDocument/2006/relationships/font" Target="fonts/KodchasanMedium-italic.fntdata"/><Relationship Id="rId11" Type="http://schemas.openxmlformats.org/officeDocument/2006/relationships/slide" Target="slides/slide6.xml"/><Relationship Id="rId33" Type="http://schemas.openxmlformats.org/officeDocument/2006/relationships/font" Target="fonts/Palanquin-bold.fntdata"/><Relationship Id="rId10" Type="http://schemas.openxmlformats.org/officeDocument/2006/relationships/slide" Target="slides/slide5.xml"/><Relationship Id="rId32" Type="http://schemas.openxmlformats.org/officeDocument/2006/relationships/font" Target="fonts/Palanquin-regular.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2e200f52062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e200f52062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e200f52062_1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e200f52062_1_3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e200f52062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e200f52062_1_3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e200f52062_1_3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e200f52062_1_3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e200f52062_1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e200f52062_1_3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e200f52062_1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e200f52062_1_4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e200f52062_1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e200f52062_1_4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e200f52062_1_4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2e200f52062_1_4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2e200f52062_1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e200f52062_1_4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e200f52062_1_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g2e200f52062_1_5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e200f52062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g2e200f52062_1_10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e200f52062_1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e200f52062_1_1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e200f52062_1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e200f52062_1_1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e200f52062_1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g2e200f52062_1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e200f52062_1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2e200f52062_1_2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e200f52062_1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e200f52062_1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e200f52062_1_2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e200f52062_1_2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e200f52062_1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e200f52062_1_3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1.png"/><Relationship Id="rId4" Type="http://schemas.openxmlformats.org/officeDocument/2006/relationships/image" Target="../media/image15.png"/><Relationship Id="rId11" Type="http://schemas.openxmlformats.org/officeDocument/2006/relationships/image" Target="../media/image2.png"/><Relationship Id="rId10" Type="http://schemas.openxmlformats.org/officeDocument/2006/relationships/image" Target="../media/image10.png"/><Relationship Id="rId9" Type="http://schemas.openxmlformats.org/officeDocument/2006/relationships/image" Target="../media/image12.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 Id="rId3"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 Id="rId3" Type="http://schemas.openxmlformats.org/officeDocument/2006/relationships/image" Target="../media/image2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43.png"/><Relationship Id="rId4" Type="http://schemas.openxmlformats.org/officeDocument/2006/relationships/image" Target="../media/image2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1" name="Google Shape;11;p2"/>
          <p:cNvSpPr/>
          <p:nvPr/>
        </p:nvSpPr>
        <p:spPr>
          <a:xfrm>
            <a:off x="3575" y="-7125"/>
            <a:ext cx="9144000" cy="275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nquin Dark"/>
              <a:ea typeface="Palanquin Dark"/>
              <a:cs typeface="Palanquin Dark"/>
              <a:sym typeface="Palanquin Dark"/>
            </a:endParaRPr>
          </a:p>
        </p:txBody>
      </p:sp>
      <p:sp>
        <p:nvSpPr>
          <p:cNvPr id="12" name="Google Shape;12;p2"/>
          <p:cNvSpPr/>
          <p:nvPr/>
        </p:nvSpPr>
        <p:spPr>
          <a:xfrm rot="-779677">
            <a:off x="213581" y="127411"/>
            <a:ext cx="1396163" cy="2058685"/>
          </a:xfrm>
          <a:custGeom>
            <a:rect b="b" l="l" r="r" t="t"/>
            <a:pathLst>
              <a:path extrusionOk="0" h="4114800" w="2790583">
                <a:moveTo>
                  <a:pt x="0" y="0"/>
                </a:moveTo>
                <a:lnTo>
                  <a:pt x="2790583" y="0"/>
                </a:lnTo>
                <a:lnTo>
                  <a:pt x="2790583" y="4114800"/>
                </a:lnTo>
                <a:lnTo>
                  <a:pt x="0" y="4114800"/>
                </a:lnTo>
                <a:lnTo>
                  <a:pt x="0" y="0"/>
                </a:lnTo>
                <a:close/>
              </a:path>
            </a:pathLst>
          </a:custGeom>
          <a:blipFill rotWithShape="1">
            <a:blip r:embed="rId2">
              <a:alphaModFix/>
            </a:blip>
            <a:stretch>
              <a:fillRect b="0" l="0" r="0" t="0"/>
            </a:stretch>
          </a:blipFill>
          <a:ln>
            <a:noFill/>
          </a:ln>
        </p:spPr>
      </p:sp>
      <p:sp>
        <p:nvSpPr>
          <p:cNvPr id="13" name="Google Shape;13;p2"/>
          <p:cNvSpPr/>
          <p:nvPr/>
        </p:nvSpPr>
        <p:spPr>
          <a:xfrm rot="1470904">
            <a:off x="-44775" y="1676085"/>
            <a:ext cx="2024062" cy="2057734"/>
          </a:xfrm>
          <a:custGeom>
            <a:rect b="b" l="l" r="r" t="t"/>
            <a:pathLst>
              <a:path extrusionOk="0" h="4114800" w="4047467">
                <a:moveTo>
                  <a:pt x="0" y="0"/>
                </a:moveTo>
                <a:lnTo>
                  <a:pt x="4047466" y="0"/>
                </a:lnTo>
                <a:lnTo>
                  <a:pt x="4047466" y="4114800"/>
                </a:lnTo>
                <a:lnTo>
                  <a:pt x="0" y="4114800"/>
                </a:lnTo>
                <a:lnTo>
                  <a:pt x="0" y="0"/>
                </a:lnTo>
                <a:close/>
              </a:path>
            </a:pathLst>
          </a:custGeom>
          <a:blipFill rotWithShape="1">
            <a:blip r:embed="rId3">
              <a:alphaModFix/>
            </a:blip>
            <a:stretch>
              <a:fillRect b="0" l="0" r="0" t="0"/>
            </a:stretch>
          </a:blipFill>
          <a:ln>
            <a:noFill/>
          </a:ln>
        </p:spPr>
      </p:sp>
      <p:sp>
        <p:nvSpPr>
          <p:cNvPr id="14" name="Google Shape;14;p2"/>
          <p:cNvSpPr/>
          <p:nvPr/>
        </p:nvSpPr>
        <p:spPr>
          <a:xfrm rot="4637080">
            <a:off x="2389378" y="-306136"/>
            <a:ext cx="1211405" cy="2056397"/>
          </a:xfrm>
          <a:custGeom>
            <a:rect b="b" l="l" r="r" t="t"/>
            <a:pathLst>
              <a:path extrusionOk="0" h="4114800" w="2423991">
                <a:moveTo>
                  <a:pt x="0" y="0"/>
                </a:moveTo>
                <a:lnTo>
                  <a:pt x="2423992" y="0"/>
                </a:lnTo>
                <a:lnTo>
                  <a:pt x="2423992" y="4114800"/>
                </a:lnTo>
                <a:lnTo>
                  <a:pt x="0" y="4114800"/>
                </a:lnTo>
                <a:lnTo>
                  <a:pt x="0" y="0"/>
                </a:lnTo>
                <a:close/>
              </a:path>
            </a:pathLst>
          </a:custGeom>
          <a:blipFill rotWithShape="1">
            <a:blip r:embed="rId4">
              <a:alphaModFix/>
            </a:blip>
            <a:stretch>
              <a:fillRect b="0" l="0" r="0" t="0"/>
            </a:stretch>
          </a:blipFill>
          <a:ln>
            <a:noFill/>
          </a:ln>
        </p:spPr>
      </p:sp>
      <p:sp>
        <p:nvSpPr>
          <p:cNvPr id="15" name="Google Shape;15;p2"/>
          <p:cNvSpPr/>
          <p:nvPr/>
        </p:nvSpPr>
        <p:spPr>
          <a:xfrm>
            <a:off x="3338842" y="1543050"/>
            <a:ext cx="1727215" cy="1749481"/>
          </a:xfrm>
          <a:custGeom>
            <a:rect b="b" l="l" r="r" t="t"/>
            <a:pathLst>
              <a:path extrusionOk="0" h="3498962" w="3454430">
                <a:moveTo>
                  <a:pt x="0" y="0"/>
                </a:moveTo>
                <a:lnTo>
                  <a:pt x="3454430" y="0"/>
                </a:lnTo>
                <a:lnTo>
                  <a:pt x="3454430" y="3498962"/>
                </a:lnTo>
                <a:lnTo>
                  <a:pt x="0" y="3498962"/>
                </a:lnTo>
                <a:lnTo>
                  <a:pt x="0" y="0"/>
                </a:lnTo>
                <a:close/>
              </a:path>
            </a:pathLst>
          </a:custGeom>
          <a:blipFill rotWithShape="1">
            <a:blip r:embed="rId5">
              <a:alphaModFix/>
            </a:blip>
            <a:stretch>
              <a:fillRect b="0" l="0" r="0" t="0"/>
            </a:stretch>
          </a:blipFill>
          <a:ln>
            <a:noFill/>
          </a:ln>
        </p:spPr>
      </p:sp>
      <p:sp>
        <p:nvSpPr>
          <p:cNvPr id="16" name="Google Shape;16;p2"/>
          <p:cNvSpPr/>
          <p:nvPr/>
        </p:nvSpPr>
        <p:spPr>
          <a:xfrm rot="1013502">
            <a:off x="4479736" y="33969"/>
            <a:ext cx="1394724" cy="1379509"/>
          </a:xfrm>
          <a:custGeom>
            <a:rect b="b" l="l" r="r" t="t"/>
            <a:pathLst>
              <a:path extrusionOk="0" h="2764380" w="2794869">
                <a:moveTo>
                  <a:pt x="0" y="0"/>
                </a:moveTo>
                <a:lnTo>
                  <a:pt x="2794869" y="0"/>
                </a:lnTo>
                <a:lnTo>
                  <a:pt x="2794869" y="2764380"/>
                </a:lnTo>
                <a:lnTo>
                  <a:pt x="0" y="2764380"/>
                </a:lnTo>
                <a:lnTo>
                  <a:pt x="0" y="0"/>
                </a:lnTo>
                <a:close/>
              </a:path>
            </a:pathLst>
          </a:custGeom>
          <a:blipFill rotWithShape="1">
            <a:blip r:embed="rId6">
              <a:alphaModFix/>
            </a:blip>
            <a:stretch>
              <a:fillRect b="0" l="0" r="0" t="0"/>
            </a:stretch>
          </a:blipFill>
          <a:ln>
            <a:noFill/>
          </a:ln>
        </p:spPr>
      </p:sp>
      <p:sp>
        <p:nvSpPr>
          <p:cNvPr id="17" name="Google Shape;17;p2"/>
          <p:cNvSpPr/>
          <p:nvPr/>
        </p:nvSpPr>
        <p:spPr>
          <a:xfrm rot="2016649">
            <a:off x="5371085" y="1368864"/>
            <a:ext cx="1893944" cy="1680445"/>
          </a:xfrm>
          <a:custGeom>
            <a:rect b="b" l="l" r="r" t="t"/>
            <a:pathLst>
              <a:path extrusionOk="0" h="3352102" w="3777984">
                <a:moveTo>
                  <a:pt x="0" y="0"/>
                </a:moveTo>
                <a:lnTo>
                  <a:pt x="3777984" y="0"/>
                </a:lnTo>
                <a:lnTo>
                  <a:pt x="3777984" y="3352103"/>
                </a:lnTo>
                <a:lnTo>
                  <a:pt x="0" y="3352103"/>
                </a:lnTo>
                <a:lnTo>
                  <a:pt x="0" y="0"/>
                </a:lnTo>
                <a:close/>
              </a:path>
            </a:pathLst>
          </a:custGeom>
          <a:blipFill rotWithShape="1">
            <a:blip r:embed="rId7">
              <a:alphaModFix/>
            </a:blip>
            <a:stretch>
              <a:fillRect b="0" l="0" r="0" t="0"/>
            </a:stretch>
          </a:blipFill>
          <a:ln>
            <a:noFill/>
          </a:ln>
        </p:spPr>
      </p:sp>
      <p:sp>
        <p:nvSpPr>
          <p:cNvPr id="18" name="Google Shape;18;p2"/>
          <p:cNvSpPr/>
          <p:nvPr/>
        </p:nvSpPr>
        <p:spPr>
          <a:xfrm rot="4168652">
            <a:off x="6105493" y="438576"/>
            <a:ext cx="1402504" cy="1091403"/>
          </a:xfrm>
          <a:custGeom>
            <a:rect b="b" l="l" r="r" t="t"/>
            <a:pathLst>
              <a:path extrusionOk="0" h="2186389" w="2809612">
                <a:moveTo>
                  <a:pt x="0" y="0"/>
                </a:moveTo>
                <a:lnTo>
                  <a:pt x="2809611" y="0"/>
                </a:lnTo>
                <a:lnTo>
                  <a:pt x="2809611" y="2186389"/>
                </a:lnTo>
                <a:lnTo>
                  <a:pt x="0" y="2186389"/>
                </a:lnTo>
                <a:lnTo>
                  <a:pt x="0" y="0"/>
                </a:lnTo>
                <a:close/>
              </a:path>
            </a:pathLst>
          </a:custGeom>
          <a:blipFill rotWithShape="1">
            <a:blip r:embed="rId8">
              <a:alphaModFix/>
            </a:blip>
            <a:stretch>
              <a:fillRect b="0" l="0" r="0" t="0"/>
            </a:stretch>
          </a:blipFill>
          <a:ln>
            <a:noFill/>
          </a:ln>
        </p:spPr>
      </p:sp>
      <p:sp>
        <p:nvSpPr>
          <p:cNvPr id="19" name="Google Shape;19;p2"/>
          <p:cNvSpPr/>
          <p:nvPr/>
        </p:nvSpPr>
        <p:spPr>
          <a:xfrm rot="-817112">
            <a:off x="7262056" y="2348812"/>
            <a:ext cx="712211" cy="1341494"/>
          </a:xfrm>
          <a:custGeom>
            <a:rect b="b" l="l" r="r" t="t"/>
            <a:pathLst>
              <a:path extrusionOk="0" h="2688201" w="1427190">
                <a:moveTo>
                  <a:pt x="0" y="0"/>
                </a:moveTo>
                <a:lnTo>
                  <a:pt x="1427190" y="0"/>
                </a:lnTo>
                <a:lnTo>
                  <a:pt x="1427190" y="2688201"/>
                </a:lnTo>
                <a:lnTo>
                  <a:pt x="0" y="2688201"/>
                </a:lnTo>
                <a:lnTo>
                  <a:pt x="0" y="0"/>
                </a:lnTo>
                <a:close/>
              </a:path>
            </a:pathLst>
          </a:custGeom>
          <a:blipFill rotWithShape="1">
            <a:blip r:embed="rId9">
              <a:alphaModFix/>
            </a:blip>
            <a:stretch>
              <a:fillRect b="0" l="0" r="0" t="0"/>
            </a:stretch>
          </a:blipFill>
          <a:ln>
            <a:noFill/>
          </a:ln>
        </p:spPr>
      </p:sp>
      <p:sp>
        <p:nvSpPr>
          <p:cNvPr id="20" name="Google Shape;20;p2"/>
          <p:cNvSpPr/>
          <p:nvPr/>
        </p:nvSpPr>
        <p:spPr>
          <a:xfrm rot="-1122441">
            <a:off x="7608681" y="-576529"/>
            <a:ext cx="1022612" cy="2052688"/>
          </a:xfrm>
          <a:custGeom>
            <a:rect b="b" l="l" r="r" t="t"/>
            <a:pathLst>
              <a:path extrusionOk="0" h="4114800" w="2049919">
                <a:moveTo>
                  <a:pt x="0" y="0"/>
                </a:moveTo>
                <a:lnTo>
                  <a:pt x="2049919" y="0"/>
                </a:lnTo>
                <a:lnTo>
                  <a:pt x="2049919" y="4114800"/>
                </a:lnTo>
                <a:lnTo>
                  <a:pt x="0" y="4114800"/>
                </a:lnTo>
                <a:lnTo>
                  <a:pt x="0" y="0"/>
                </a:lnTo>
                <a:close/>
              </a:path>
            </a:pathLst>
          </a:custGeom>
          <a:blipFill rotWithShape="1">
            <a:blip r:embed="rId10">
              <a:alphaModFix/>
            </a:blip>
            <a:stretch>
              <a:fillRect b="0" l="0" r="0" t="0"/>
            </a:stretch>
          </a:blipFill>
          <a:ln>
            <a:noFill/>
          </a:ln>
        </p:spPr>
      </p:sp>
      <p:sp>
        <p:nvSpPr>
          <p:cNvPr id="21" name="Google Shape;21;p2"/>
          <p:cNvSpPr/>
          <p:nvPr/>
        </p:nvSpPr>
        <p:spPr>
          <a:xfrm>
            <a:off x="8055449" y="1732937"/>
            <a:ext cx="1148404" cy="2057400"/>
          </a:xfrm>
          <a:custGeom>
            <a:rect b="b" l="l" r="r" t="t"/>
            <a:pathLst>
              <a:path extrusionOk="0" h="4114800" w="2296807">
                <a:moveTo>
                  <a:pt x="0" y="0"/>
                </a:moveTo>
                <a:lnTo>
                  <a:pt x="2296806" y="0"/>
                </a:lnTo>
                <a:lnTo>
                  <a:pt x="2296806" y="4114800"/>
                </a:lnTo>
                <a:lnTo>
                  <a:pt x="0" y="4114800"/>
                </a:lnTo>
                <a:lnTo>
                  <a:pt x="0" y="0"/>
                </a:lnTo>
                <a:close/>
              </a:path>
            </a:pathLst>
          </a:custGeom>
          <a:blipFill rotWithShape="1">
            <a:blip r:embed="rId11">
              <a:alphaModFix/>
            </a:blip>
            <a:stretch>
              <a:fillRect b="0" l="0" r="0" t="0"/>
            </a:stretch>
          </a:blipFill>
          <a:ln>
            <a:noFill/>
          </a:ln>
        </p:spPr>
      </p:sp>
      <p:sp>
        <p:nvSpPr>
          <p:cNvPr id="22" name="Google Shape;22;p2"/>
          <p:cNvSpPr/>
          <p:nvPr/>
        </p:nvSpPr>
        <p:spPr>
          <a:xfrm>
            <a:off x="-52325" y="2753977"/>
            <a:ext cx="9196200" cy="24003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nquin Dark"/>
              <a:ea typeface="Palanquin Dark"/>
              <a:cs typeface="Palanquin Dark"/>
              <a:sym typeface="Palanquin Dark"/>
            </a:endParaRPr>
          </a:p>
        </p:txBody>
      </p:sp>
      <p:sp>
        <p:nvSpPr>
          <p:cNvPr id="23" name="Google Shape;23;p2"/>
          <p:cNvSpPr txBox="1"/>
          <p:nvPr>
            <p:ph type="ctrTitle"/>
          </p:nvPr>
        </p:nvSpPr>
        <p:spPr>
          <a:xfrm>
            <a:off x="995700" y="2403275"/>
            <a:ext cx="7152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24" name="Google Shape;24;p2"/>
          <p:cNvSpPr txBox="1"/>
          <p:nvPr>
            <p:ph idx="1" type="subTitle"/>
          </p:nvPr>
        </p:nvSpPr>
        <p:spPr>
          <a:xfrm>
            <a:off x="311700" y="44928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rgbClr val="AFFCFF"/>
              </a:buClr>
              <a:buSzPts val="2800"/>
              <a:buNone/>
              <a:defRPr sz="2800">
                <a:solidFill>
                  <a:srgbClr val="AFFC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
          <p:cNvSpPr/>
          <p:nvPr/>
        </p:nvSpPr>
        <p:spPr>
          <a:xfrm>
            <a:off x="3781451" y="2384600"/>
            <a:ext cx="5351700" cy="1348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nquin Dark"/>
              <a:ea typeface="Palanquin Dark"/>
              <a:cs typeface="Palanquin Dark"/>
              <a:sym typeface="Palanquin Dark"/>
            </a:endParaRPr>
          </a:p>
        </p:txBody>
      </p:sp>
      <p:sp>
        <p:nvSpPr>
          <p:cNvPr id="27" name="Google Shape;27;p3"/>
          <p:cNvSpPr txBox="1"/>
          <p:nvPr>
            <p:ph type="title"/>
          </p:nvPr>
        </p:nvSpPr>
        <p:spPr>
          <a:xfrm>
            <a:off x="4274625" y="2562675"/>
            <a:ext cx="43572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8" name="Google Shape;2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3"/>
          <p:cNvSpPr/>
          <p:nvPr/>
        </p:nvSpPr>
        <p:spPr>
          <a:xfrm>
            <a:off x="3303506" y="141827"/>
            <a:ext cx="3481754" cy="2057400"/>
          </a:xfrm>
          <a:custGeom>
            <a:rect b="b" l="l" r="r" t="t"/>
            <a:pathLst>
              <a:path extrusionOk="0" h="4114800" w="6963508">
                <a:moveTo>
                  <a:pt x="0" y="0"/>
                </a:moveTo>
                <a:lnTo>
                  <a:pt x="6963507" y="0"/>
                </a:lnTo>
                <a:lnTo>
                  <a:pt x="6963507" y="4114800"/>
                </a:lnTo>
                <a:lnTo>
                  <a:pt x="0" y="4114800"/>
                </a:lnTo>
                <a:lnTo>
                  <a:pt x="0" y="0"/>
                </a:lnTo>
                <a:close/>
              </a:path>
            </a:pathLst>
          </a:custGeom>
          <a:blipFill rotWithShape="1">
            <a:blip r:embed="rId2">
              <a:alphaModFix/>
            </a:blip>
            <a:stretch>
              <a:fillRect b="0" l="0" r="0" t="0"/>
            </a:stretch>
          </a:blipFill>
          <a:ln>
            <a:noFill/>
          </a:ln>
        </p:spPr>
      </p:sp>
      <p:sp>
        <p:nvSpPr>
          <p:cNvPr id="30" name="Google Shape;30;p3"/>
          <p:cNvSpPr/>
          <p:nvPr/>
        </p:nvSpPr>
        <p:spPr>
          <a:xfrm rot="3187806">
            <a:off x="6714951" y="639044"/>
            <a:ext cx="2863325" cy="1952267"/>
          </a:xfrm>
          <a:custGeom>
            <a:rect b="b" l="l" r="r" t="t"/>
            <a:pathLst>
              <a:path extrusionOk="0" h="3904534" w="5726650">
                <a:moveTo>
                  <a:pt x="0" y="0"/>
                </a:moveTo>
                <a:lnTo>
                  <a:pt x="5726649" y="0"/>
                </a:lnTo>
                <a:lnTo>
                  <a:pt x="5726649" y="3904534"/>
                </a:lnTo>
                <a:lnTo>
                  <a:pt x="0" y="3904534"/>
                </a:lnTo>
                <a:lnTo>
                  <a:pt x="0" y="0"/>
                </a:lnTo>
                <a:close/>
              </a:path>
            </a:pathLst>
          </a:custGeom>
          <a:blipFill rotWithShape="1">
            <a:blip r:embed="rId3">
              <a:alphaModFix/>
            </a:blip>
            <a:stretch>
              <a:fillRect b="0" l="0" r="0" t="0"/>
            </a:stretch>
          </a:blipFill>
          <a:ln>
            <a:noFill/>
          </a:ln>
        </p:spPr>
      </p:sp>
      <p:sp>
        <p:nvSpPr>
          <p:cNvPr id="31" name="Google Shape;31;p3"/>
          <p:cNvSpPr/>
          <p:nvPr>
            <p:ph idx="2" type="pic"/>
          </p:nvPr>
        </p:nvSpPr>
        <p:spPr>
          <a:xfrm>
            <a:off x="3575" y="3575"/>
            <a:ext cx="3157200" cy="51435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4"/>
          <p:cNvSpPr/>
          <p:nvPr>
            <p:ph idx="2" type="pic"/>
          </p:nvPr>
        </p:nvSpPr>
        <p:spPr>
          <a:xfrm>
            <a:off x="5298300" y="-17825"/>
            <a:ext cx="3845700" cy="5161200"/>
          </a:xfrm>
          <a:prstGeom prst="rect">
            <a:avLst/>
          </a:prstGeom>
          <a:noFill/>
          <a:ln>
            <a:noFill/>
          </a:ln>
        </p:spPr>
      </p:sp>
      <p:sp>
        <p:nvSpPr>
          <p:cNvPr id="34" name="Google Shape;34;p4"/>
          <p:cNvSpPr/>
          <p:nvPr/>
        </p:nvSpPr>
        <p:spPr>
          <a:xfrm>
            <a:off x="311700" y="1105900"/>
            <a:ext cx="4986600" cy="27612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nquin Dark"/>
              <a:ea typeface="Palanquin Dark"/>
              <a:cs typeface="Palanquin Dark"/>
              <a:sym typeface="Palanquin Dark"/>
            </a:endParaRPr>
          </a:p>
        </p:txBody>
      </p:sp>
      <p:sp>
        <p:nvSpPr>
          <p:cNvPr id="35" name="Google Shape;35;p4"/>
          <p:cNvSpPr txBox="1"/>
          <p:nvPr>
            <p:ph type="title"/>
          </p:nvPr>
        </p:nvSpPr>
        <p:spPr>
          <a:xfrm>
            <a:off x="83100" y="445025"/>
            <a:ext cx="51300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37" name="Google Shape;3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8" name="Google Shape;38;p4"/>
          <p:cNvSpPr/>
          <p:nvPr/>
        </p:nvSpPr>
        <p:spPr>
          <a:xfrm rot="162391">
            <a:off x="3707050" y="3903141"/>
            <a:ext cx="1559580" cy="1378101"/>
          </a:xfrm>
          <a:custGeom>
            <a:rect b="b" l="l" r="r" t="t"/>
            <a:pathLst>
              <a:path extrusionOk="0" h="2002275" w="2265949">
                <a:moveTo>
                  <a:pt x="0" y="0"/>
                </a:moveTo>
                <a:lnTo>
                  <a:pt x="2265949" y="0"/>
                </a:lnTo>
                <a:lnTo>
                  <a:pt x="2265949" y="2002276"/>
                </a:lnTo>
                <a:lnTo>
                  <a:pt x="0" y="2002276"/>
                </a:lnTo>
                <a:lnTo>
                  <a:pt x="0" y="0"/>
                </a:lnTo>
                <a:close/>
              </a:path>
            </a:pathLst>
          </a:custGeom>
          <a:blipFill rotWithShape="1">
            <a:blip r:embed="rId2">
              <a:alphaModFix/>
            </a:blip>
            <a:stretch>
              <a:fillRect b="0" l="0" r="0" t="0"/>
            </a:stretch>
          </a:blipFill>
          <a:ln>
            <a:noFill/>
          </a:ln>
        </p:spPr>
      </p:sp>
      <p:sp>
        <p:nvSpPr>
          <p:cNvPr id="39" name="Google Shape;39;p4"/>
          <p:cNvSpPr/>
          <p:nvPr/>
        </p:nvSpPr>
        <p:spPr>
          <a:xfrm rot="-830091">
            <a:off x="4957336" y="2833985"/>
            <a:ext cx="1128024" cy="1394187"/>
          </a:xfrm>
          <a:custGeom>
            <a:rect b="b" l="l" r="r" t="t"/>
            <a:pathLst>
              <a:path extrusionOk="0" h="2020508" w="1634775">
                <a:moveTo>
                  <a:pt x="0" y="0"/>
                </a:moveTo>
                <a:lnTo>
                  <a:pt x="1634775" y="0"/>
                </a:lnTo>
                <a:lnTo>
                  <a:pt x="1634775" y="2020508"/>
                </a:lnTo>
                <a:lnTo>
                  <a:pt x="0" y="2020508"/>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0" name="Shape 40"/>
        <p:cNvGrpSpPr/>
        <p:nvPr/>
      </p:nvGrpSpPr>
      <p:grpSpPr>
        <a:xfrm>
          <a:off x="0" y="0"/>
          <a:ext cx="0" cy="0"/>
          <a:chOff x="0" y="0"/>
          <a:chExt cx="0" cy="0"/>
        </a:xfrm>
      </p:grpSpPr>
      <p:sp>
        <p:nvSpPr>
          <p:cNvPr id="41" name="Google Shape;4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2" name="Google Shape;4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3" name="Google Shape;4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4" name="Google Shape;4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5" name="Google Shape;45;p5"/>
          <p:cNvSpPr/>
          <p:nvPr/>
        </p:nvSpPr>
        <p:spPr>
          <a:xfrm rot="-780411">
            <a:off x="342515" y="2680380"/>
            <a:ext cx="1418575" cy="2091732"/>
          </a:xfrm>
          <a:custGeom>
            <a:rect b="b" l="l" r="r" t="t"/>
            <a:pathLst>
              <a:path extrusionOk="0" h="2383701" w="1616583">
                <a:moveTo>
                  <a:pt x="0" y="0"/>
                </a:moveTo>
                <a:lnTo>
                  <a:pt x="1616583" y="0"/>
                </a:lnTo>
                <a:lnTo>
                  <a:pt x="1616583" y="2383701"/>
                </a:lnTo>
                <a:lnTo>
                  <a:pt x="0" y="2383701"/>
                </a:lnTo>
                <a:lnTo>
                  <a:pt x="0" y="0"/>
                </a:lnTo>
                <a:close/>
              </a:path>
            </a:pathLst>
          </a:custGeom>
          <a:blipFill rotWithShape="1">
            <a:blip r:embed="rId2">
              <a:alphaModFix/>
            </a:blip>
            <a:stretch>
              <a:fillRect b="0" l="0" r="0" t="0"/>
            </a:stretch>
          </a:blipFill>
          <a:ln>
            <a:noFill/>
          </a:ln>
        </p:spPr>
      </p:sp>
      <p:sp>
        <p:nvSpPr>
          <p:cNvPr id="46" name="Google Shape;46;p5"/>
          <p:cNvSpPr/>
          <p:nvPr/>
        </p:nvSpPr>
        <p:spPr>
          <a:xfrm rot="4636097">
            <a:off x="4586411" y="3352728"/>
            <a:ext cx="860169" cy="1460163"/>
          </a:xfrm>
          <a:custGeom>
            <a:rect b="b" l="l" r="r" t="t"/>
            <a:pathLst>
              <a:path extrusionOk="0" h="2383701" w="1404217">
                <a:moveTo>
                  <a:pt x="0" y="0"/>
                </a:moveTo>
                <a:lnTo>
                  <a:pt x="1404217" y="0"/>
                </a:lnTo>
                <a:lnTo>
                  <a:pt x="1404217" y="2383701"/>
                </a:lnTo>
                <a:lnTo>
                  <a:pt x="0" y="2383701"/>
                </a:lnTo>
                <a:lnTo>
                  <a:pt x="0" y="0"/>
                </a:lnTo>
                <a:close/>
              </a:path>
            </a:pathLst>
          </a:custGeom>
          <a:blipFill rotWithShape="1">
            <a:blip r:embed="rId3">
              <a:alphaModFix/>
            </a:blip>
            <a:stretch>
              <a:fillRect b="0" l="0" r="0" t="0"/>
            </a:stretch>
          </a:blipFill>
          <a:ln>
            <a:noFill/>
          </a:ln>
        </p:spPr>
      </p:sp>
      <p:sp>
        <p:nvSpPr>
          <p:cNvPr id="47" name="Google Shape;47;p5"/>
          <p:cNvSpPr/>
          <p:nvPr/>
        </p:nvSpPr>
        <p:spPr>
          <a:xfrm>
            <a:off x="6889147" y="3561635"/>
            <a:ext cx="1225704" cy="1241505"/>
          </a:xfrm>
          <a:custGeom>
            <a:rect b="b" l="l" r="r" t="t"/>
            <a:pathLst>
              <a:path extrusionOk="0" h="2026947" w="2001149">
                <a:moveTo>
                  <a:pt x="0" y="0"/>
                </a:moveTo>
                <a:lnTo>
                  <a:pt x="2001149" y="0"/>
                </a:lnTo>
                <a:lnTo>
                  <a:pt x="2001149" y="2026947"/>
                </a:lnTo>
                <a:lnTo>
                  <a:pt x="0" y="202694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8" name="Shape 48"/>
        <p:cNvGrpSpPr/>
        <p:nvPr/>
      </p:nvGrpSpPr>
      <p:grpSpPr>
        <a:xfrm>
          <a:off x="0" y="0"/>
          <a:ext cx="0" cy="0"/>
          <a:chOff x="0" y="0"/>
          <a:chExt cx="0" cy="0"/>
        </a:xfrm>
      </p:grpSpPr>
      <p:sp>
        <p:nvSpPr>
          <p:cNvPr id="49" name="Google Shape;4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0" name="Google Shape;5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6"/>
          <p:cNvSpPr/>
          <p:nvPr>
            <p:ph idx="2" type="pic"/>
          </p:nvPr>
        </p:nvSpPr>
        <p:spPr>
          <a:xfrm>
            <a:off x="-1200" y="1180825"/>
            <a:ext cx="9144000" cy="2668800"/>
          </a:xfrm>
          <a:prstGeom prst="rect">
            <a:avLst/>
          </a:prstGeom>
          <a:noFill/>
          <a:ln>
            <a:noFill/>
          </a:ln>
        </p:spPr>
      </p:sp>
      <p:grpSp>
        <p:nvGrpSpPr>
          <p:cNvPr id="52" name="Google Shape;52;p6"/>
          <p:cNvGrpSpPr/>
          <p:nvPr/>
        </p:nvGrpSpPr>
        <p:grpSpPr>
          <a:xfrm>
            <a:off x="0" y="3849721"/>
            <a:ext cx="9143818" cy="1293949"/>
            <a:chOff x="0" y="-9525"/>
            <a:chExt cx="4816592" cy="681600"/>
          </a:xfrm>
        </p:grpSpPr>
        <p:sp>
          <p:nvSpPr>
            <p:cNvPr id="53" name="Google Shape;53;p6"/>
            <p:cNvSpPr/>
            <p:nvPr/>
          </p:nvSpPr>
          <p:spPr>
            <a:xfrm>
              <a:off x="0" y="0"/>
              <a:ext cx="4816592" cy="671972"/>
            </a:xfrm>
            <a:custGeom>
              <a:rect b="b" l="l" r="r" t="t"/>
              <a:pathLst>
                <a:path extrusionOk="0" h="671972" w="4816592">
                  <a:moveTo>
                    <a:pt x="0" y="0"/>
                  </a:moveTo>
                  <a:lnTo>
                    <a:pt x="4816592" y="0"/>
                  </a:lnTo>
                  <a:lnTo>
                    <a:pt x="4816592" y="671972"/>
                  </a:lnTo>
                  <a:lnTo>
                    <a:pt x="0" y="671972"/>
                  </a:lnTo>
                  <a:close/>
                </a:path>
              </a:pathLst>
            </a:custGeom>
            <a:solidFill>
              <a:srgbClr val="AFFCFF"/>
            </a:solidFill>
            <a:ln>
              <a:noFill/>
            </a:ln>
          </p:spPr>
        </p:sp>
        <p:sp>
          <p:nvSpPr>
            <p:cNvPr id="54" name="Google Shape;54;p6"/>
            <p:cNvSpPr txBox="1"/>
            <p:nvPr/>
          </p:nvSpPr>
          <p:spPr>
            <a:xfrm>
              <a:off x="0" y="-9525"/>
              <a:ext cx="4816500" cy="681600"/>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5" name="Shape 55"/>
        <p:cNvGrpSpPr/>
        <p:nvPr/>
      </p:nvGrpSpPr>
      <p:grpSpPr>
        <a:xfrm>
          <a:off x="0" y="0"/>
          <a:ext cx="0" cy="0"/>
          <a:chOff x="0" y="0"/>
          <a:chExt cx="0" cy="0"/>
        </a:xfrm>
      </p:grpSpPr>
      <p:grpSp>
        <p:nvGrpSpPr>
          <p:cNvPr id="56" name="Google Shape;56;p7"/>
          <p:cNvGrpSpPr/>
          <p:nvPr/>
        </p:nvGrpSpPr>
        <p:grpSpPr>
          <a:xfrm>
            <a:off x="4865145" y="-14869"/>
            <a:ext cx="4278857" cy="5158417"/>
            <a:chOff x="0" y="-9525"/>
            <a:chExt cx="2741100" cy="3304559"/>
          </a:xfrm>
        </p:grpSpPr>
        <p:sp>
          <p:nvSpPr>
            <p:cNvPr id="57" name="Google Shape;57;p7"/>
            <p:cNvSpPr/>
            <p:nvPr/>
          </p:nvSpPr>
          <p:spPr>
            <a:xfrm>
              <a:off x="0" y="0"/>
              <a:ext cx="2740980" cy="3295034"/>
            </a:xfrm>
            <a:custGeom>
              <a:rect b="b" l="l" r="r" t="t"/>
              <a:pathLst>
                <a:path extrusionOk="0" h="3295034" w="2740980">
                  <a:moveTo>
                    <a:pt x="0" y="0"/>
                  </a:moveTo>
                  <a:lnTo>
                    <a:pt x="2740980" y="0"/>
                  </a:lnTo>
                  <a:lnTo>
                    <a:pt x="2740980" y="3295034"/>
                  </a:lnTo>
                  <a:lnTo>
                    <a:pt x="0" y="3295034"/>
                  </a:lnTo>
                  <a:close/>
                </a:path>
              </a:pathLst>
            </a:custGeom>
            <a:solidFill>
              <a:srgbClr val="FFFFFF"/>
            </a:solidFill>
            <a:ln cap="sq" cmpd="sng" w="66675">
              <a:solidFill>
                <a:srgbClr val="AFFCFF"/>
              </a:solidFill>
              <a:prstDash val="solid"/>
              <a:miter lim="8000"/>
              <a:headEnd len="sm" w="sm" type="none"/>
              <a:tailEnd len="sm" w="sm" type="none"/>
            </a:ln>
          </p:spPr>
        </p:sp>
        <p:sp>
          <p:nvSpPr>
            <p:cNvPr id="58" name="Google Shape;58;p7"/>
            <p:cNvSpPr txBox="1"/>
            <p:nvPr/>
          </p:nvSpPr>
          <p:spPr>
            <a:xfrm>
              <a:off x="0" y="-9525"/>
              <a:ext cx="2741100" cy="3304500"/>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9" name="Google Shape;59;p7"/>
          <p:cNvPicPr preferRelativeResize="0"/>
          <p:nvPr/>
        </p:nvPicPr>
        <p:blipFill rotWithShape="1">
          <a:blip r:embed="rId2">
            <a:alphaModFix/>
          </a:blip>
          <a:srcRect b="0" l="0" r="0" t="0"/>
          <a:stretch/>
        </p:blipFill>
        <p:spPr>
          <a:xfrm>
            <a:off x="4825118" y="165998"/>
            <a:ext cx="4180224" cy="3907282"/>
          </a:xfrm>
          <a:prstGeom prst="rect">
            <a:avLst/>
          </a:prstGeom>
          <a:noFill/>
          <a:ln>
            <a:noFill/>
          </a:ln>
        </p:spPr>
      </p:pic>
      <p:sp>
        <p:nvSpPr>
          <p:cNvPr id="60" name="Google Shape;60;p7"/>
          <p:cNvSpPr txBox="1"/>
          <p:nvPr>
            <p:ph type="title"/>
          </p:nvPr>
        </p:nvSpPr>
        <p:spPr>
          <a:xfrm>
            <a:off x="204525" y="450150"/>
            <a:ext cx="46206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61" name="Google Shape;6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7"/>
          <p:cNvSpPr/>
          <p:nvPr/>
        </p:nvSpPr>
        <p:spPr>
          <a:xfrm rot="-1154972">
            <a:off x="2352194" y="3104123"/>
            <a:ext cx="1505387" cy="1524793"/>
          </a:xfrm>
          <a:custGeom>
            <a:rect b="b" l="l" r="r" t="t"/>
            <a:pathLst>
              <a:path extrusionOk="0" h="3046656" w="3007880">
                <a:moveTo>
                  <a:pt x="0" y="0"/>
                </a:moveTo>
                <a:lnTo>
                  <a:pt x="3007880" y="0"/>
                </a:lnTo>
                <a:lnTo>
                  <a:pt x="3007880" y="3046656"/>
                </a:lnTo>
                <a:lnTo>
                  <a:pt x="0" y="3046656"/>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3" name="Shape 63"/>
        <p:cNvGrpSpPr/>
        <p:nvPr/>
      </p:nvGrpSpPr>
      <p:grpSpPr>
        <a:xfrm>
          <a:off x="0" y="0"/>
          <a:ext cx="0" cy="0"/>
          <a:chOff x="0" y="0"/>
          <a:chExt cx="0" cy="0"/>
        </a:xfrm>
      </p:grpSpPr>
      <p:sp>
        <p:nvSpPr>
          <p:cNvPr id="64" name="Google Shape;64;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8"/>
          <p:cNvSpPr txBox="1"/>
          <p:nvPr>
            <p:ph type="title"/>
          </p:nvPr>
        </p:nvSpPr>
        <p:spPr>
          <a:xfrm>
            <a:off x="265500" y="14617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6" name="Google Shape;66;p8"/>
          <p:cNvSpPr txBox="1"/>
          <p:nvPr>
            <p:ph idx="1" type="subTitle"/>
          </p:nvPr>
        </p:nvSpPr>
        <p:spPr>
          <a:xfrm>
            <a:off x="622350" y="3031675"/>
            <a:ext cx="33315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7" name="Google Shape;67;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8" name="Google Shape;68;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8"/>
          <p:cNvSpPr/>
          <p:nvPr/>
        </p:nvSpPr>
        <p:spPr>
          <a:xfrm rot="516939">
            <a:off x="3872523" y="3692653"/>
            <a:ext cx="1653805" cy="1635763"/>
          </a:xfrm>
          <a:custGeom>
            <a:rect b="b" l="l" r="r" t="t"/>
            <a:pathLst>
              <a:path extrusionOk="0" h="3267282" w="3303318">
                <a:moveTo>
                  <a:pt x="0" y="0"/>
                </a:moveTo>
                <a:lnTo>
                  <a:pt x="3303318" y="0"/>
                </a:lnTo>
                <a:lnTo>
                  <a:pt x="3303318" y="3267283"/>
                </a:lnTo>
                <a:lnTo>
                  <a:pt x="0" y="3267283"/>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9"/>
          <p:cNvSpPr/>
          <p:nvPr>
            <p:ph idx="2" type="pic"/>
          </p:nvPr>
        </p:nvSpPr>
        <p:spPr>
          <a:xfrm>
            <a:off x="-20225" y="-7125"/>
            <a:ext cx="9144000" cy="5143500"/>
          </a:xfrm>
          <a:prstGeom prst="rect">
            <a:avLst/>
          </a:prstGeom>
          <a:noFill/>
          <a:ln>
            <a:noFill/>
          </a:ln>
        </p:spPr>
      </p:sp>
      <p:sp>
        <p:nvSpPr>
          <p:cNvPr id="72" name="Google Shape;72;p9"/>
          <p:cNvSpPr/>
          <p:nvPr/>
        </p:nvSpPr>
        <p:spPr>
          <a:xfrm>
            <a:off x="6900" y="4234075"/>
            <a:ext cx="3964800" cy="6051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Palanquin Dark"/>
              <a:ea typeface="Palanquin Dark"/>
              <a:cs typeface="Palanquin Dark"/>
              <a:sym typeface="Palanquin Dark"/>
            </a:endParaRPr>
          </a:p>
        </p:txBody>
      </p:sp>
      <p:sp>
        <p:nvSpPr>
          <p:cNvPr id="73" name="Google Shape;73;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4" name="Google Shape;74;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5" name="Google Shape;75;p9"/>
          <p:cNvSpPr/>
          <p:nvPr/>
        </p:nvSpPr>
        <p:spPr>
          <a:xfrm rot="-817112">
            <a:off x="705747" y="281424"/>
            <a:ext cx="412584" cy="777126"/>
          </a:xfrm>
          <a:custGeom>
            <a:rect b="b" l="l" r="r" t="t"/>
            <a:pathLst>
              <a:path extrusionOk="0" h="1557273" w="826771">
                <a:moveTo>
                  <a:pt x="0" y="0"/>
                </a:moveTo>
                <a:lnTo>
                  <a:pt x="826770" y="0"/>
                </a:lnTo>
                <a:lnTo>
                  <a:pt x="826770" y="1557273"/>
                </a:lnTo>
                <a:lnTo>
                  <a:pt x="0" y="1557273"/>
                </a:lnTo>
                <a:lnTo>
                  <a:pt x="0" y="0"/>
                </a:lnTo>
                <a:close/>
              </a:path>
            </a:pathLst>
          </a:custGeom>
          <a:blipFill rotWithShape="1">
            <a:blip r:embed="rId2">
              <a:alphaModFix/>
            </a:blip>
            <a:stretch>
              <a:fillRect b="0" l="0" r="0" t="0"/>
            </a:stretch>
          </a:blipFill>
          <a:ln>
            <a:noFill/>
          </a:ln>
        </p:spPr>
      </p:sp>
      <p:sp>
        <p:nvSpPr>
          <p:cNvPr id="76" name="Google Shape;76;p9"/>
          <p:cNvSpPr/>
          <p:nvPr/>
        </p:nvSpPr>
        <p:spPr>
          <a:xfrm>
            <a:off x="161621" y="3259482"/>
            <a:ext cx="590174" cy="776545"/>
          </a:xfrm>
          <a:custGeom>
            <a:rect b="b" l="l" r="r" t="t"/>
            <a:pathLst>
              <a:path extrusionOk="0" h="1553089" w="1180348">
                <a:moveTo>
                  <a:pt x="0" y="0"/>
                </a:moveTo>
                <a:lnTo>
                  <a:pt x="1180348" y="0"/>
                </a:lnTo>
                <a:lnTo>
                  <a:pt x="1180348" y="1553090"/>
                </a:lnTo>
                <a:lnTo>
                  <a:pt x="0" y="1553090"/>
                </a:lnTo>
                <a:lnTo>
                  <a:pt x="0" y="0"/>
                </a:lnTo>
                <a:close/>
              </a:path>
            </a:pathLst>
          </a:custGeom>
          <a:blipFill rotWithShape="1">
            <a:blip r:embed="rId3">
              <a:alphaModFix/>
            </a:blip>
            <a:stretch>
              <a:fillRect b="0" l="0" r="0" t="0"/>
            </a:stretch>
          </a:blipFill>
          <a:ln>
            <a:noFill/>
          </a:ln>
        </p:spPr>
      </p:sp>
      <p:sp>
        <p:nvSpPr>
          <p:cNvPr id="77" name="Google Shape;77;p9"/>
          <p:cNvSpPr/>
          <p:nvPr/>
        </p:nvSpPr>
        <p:spPr>
          <a:xfrm rot="258638">
            <a:off x="7558694" y="3278490"/>
            <a:ext cx="1285411" cy="738527"/>
          </a:xfrm>
          <a:custGeom>
            <a:rect b="b" l="l" r="r" t="t"/>
            <a:pathLst>
              <a:path extrusionOk="0" h="1480278" w="2576432">
                <a:moveTo>
                  <a:pt x="0" y="0"/>
                </a:moveTo>
                <a:lnTo>
                  <a:pt x="2576433" y="0"/>
                </a:lnTo>
                <a:lnTo>
                  <a:pt x="2576433" y="1480278"/>
                </a:lnTo>
                <a:lnTo>
                  <a:pt x="0" y="1480278"/>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alanquin Dark"/>
              <a:buNone/>
              <a:defRPr b="1" sz="2800">
                <a:solidFill>
                  <a:schemeClr val="dk1"/>
                </a:solidFill>
                <a:latin typeface="Palanquin Dark"/>
                <a:ea typeface="Palanquin Dark"/>
                <a:cs typeface="Palanquin Dark"/>
                <a:sym typeface="Palanquin Dark"/>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Palanquin Dark"/>
              <a:buChar char="●"/>
              <a:defRPr b="1" sz="1800">
                <a:solidFill>
                  <a:schemeClr val="dk2"/>
                </a:solidFill>
                <a:latin typeface="Palanquin Dark"/>
                <a:ea typeface="Palanquin Dark"/>
                <a:cs typeface="Palanquin Dark"/>
                <a:sym typeface="Palanquin Dark"/>
              </a:defRPr>
            </a:lvl1pPr>
            <a:lvl2pPr indent="-317500" lvl="1" marL="914400">
              <a:lnSpc>
                <a:spcPct val="115000"/>
              </a:lnSpc>
              <a:spcBef>
                <a:spcPts val="0"/>
              </a:spcBef>
              <a:spcAft>
                <a:spcPts val="0"/>
              </a:spcAft>
              <a:buClr>
                <a:schemeClr val="dk2"/>
              </a:buClr>
              <a:buSzPts val="1400"/>
              <a:buFont typeface="Palanquin Dark"/>
              <a:buChar char="○"/>
              <a:defRPr b="1">
                <a:solidFill>
                  <a:schemeClr val="dk2"/>
                </a:solidFill>
                <a:latin typeface="Palanquin Dark"/>
                <a:ea typeface="Palanquin Dark"/>
                <a:cs typeface="Palanquin Dark"/>
                <a:sym typeface="Palanquin Dark"/>
              </a:defRPr>
            </a:lvl2pPr>
            <a:lvl3pPr indent="-317500" lvl="2" marL="1371600">
              <a:lnSpc>
                <a:spcPct val="115000"/>
              </a:lnSpc>
              <a:spcBef>
                <a:spcPts val="0"/>
              </a:spcBef>
              <a:spcAft>
                <a:spcPts val="0"/>
              </a:spcAft>
              <a:buClr>
                <a:schemeClr val="dk2"/>
              </a:buClr>
              <a:buSzPts val="1400"/>
              <a:buFont typeface="Palanquin Medium"/>
              <a:buChar char="■"/>
              <a:defRPr>
                <a:solidFill>
                  <a:schemeClr val="dk2"/>
                </a:solidFill>
                <a:latin typeface="Palanquin Medium"/>
                <a:ea typeface="Palanquin Medium"/>
                <a:cs typeface="Palanquin Medium"/>
                <a:sym typeface="Palanquin Medium"/>
              </a:defRPr>
            </a:lvl3pPr>
            <a:lvl4pPr indent="-317500" lvl="3" marL="1828800">
              <a:lnSpc>
                <a:spcPct val="115000"/>
              </a:lnSpc>
              <a:spcBef>
                <a:spcPts val="0"/>
              </a:spcBef>
              <a:spcAft>
                <a:spcPts val="0"/>
              </a:spcAft>
              <a:buClr>
                <a:schemeClr val="dk2"/>
              </a:buClr>
              <a:buSzPts val="1400"/>
              <a:buFont typeface="Palanquin Medium"/>
              <a:buChar char="●"/>
              <a:defRPr>
                <a:solidFill>
                  <a:schemeClr val="dk2"/>
                </a:solidFill>
                <a:latin typeface="Palanquin Medium"/>
                <a:ea typeface="Palanquin Medium"/>
                <a:cs typeface="Palanquin Medium"/>
                <a:sym typeface="Palanquin Medium"/>
              </a:defRPr>
            </a:lvl4pPr>
            <a:lvl5pPr indent="-317500" lvl="4" marL="2286000">
              <a:lnSpc>
                <a:spcPct val="115000"/>
              </a:lnSpc>
              <a:spcBef>
                <a:spcPts val="0"/>
              </a:spcBef>
              <a:spcAft>
                <a:spcPts val="0"/>
              </a:spcAft>
              <a:buClr>
                <a:schemeClr val="dk2"/>
              </a:buClr>
              <a:buSzPts val="1400"/>
              <a:buFont typeface="Palanquin Medium"/>
              <a:buChar char="○"/>
              <a:defRPr>
                <a:solidFill>
                  <a:schemeClr val="dk2"/>
                </a:solidFill>
                <a:latin typeface="Palanquin Medium"/>
                <a:ea typeface="Palanquin Medium"/>
                <a:cs typeface="Palanquin Medium"/>
                <a:sym typeface="Palanquin Medium"/>
              </a:defRPr>
            </a:lvl5pPr>
            <a:lvl6pPr indent="-317500" lvl="5" marL="2743200">
              <a:lnSpc>
                <a:spcPct val="115000"/>
              </a:lnSpc>
              <a:spcBef>
                <a:spcPts val="0"/>
              </a:spcBef>
              <a:spcAft>
                <a:spcPts val="0"/>
              </a:spcAft>
              <a:buClr>
                <a:schemeClr val="dk2"/>
              </a:buClr>
              <a:buSzPts val="1400"/>
              <a:buFont typeface="Palanquin Medium"/>
              <a:buChar char="■"/>
              <a:defRPr>
                <a:solidFill>
                  <a:schemeClr val="dk2"/>
                </a:solidFill>
                <a:latin typeface="Palanquin Medium"/>
                <a:ea typeface="Palanquin Medium"/>
                <a:cs typeface="Palanquin Medium"/>
                <a:sym typeface="Palanquin Medium"/>
              </a:defRPr>
            </a:lvl6pPr>
            <a:lvl7pPr indent="-317500" lvl="6" marL="3200400">
              <a:lnSpc>
                <a:spcPct val="115000"/>
              </a:lnSpc>
              <a:spcBef>
                <a:spcPts val="0"/>
              </a:spcBef>
              <a:spcAft>
                <a:spcPts val="0"/>
              </a:spcAft>
              <a:buClr>
                <a:schemeClr val="dk2"/>
              </a:buClr>
              <a:buSzPts val="1400"/>
              <a:buFont typeface="Palanquin Medium"/>
              <a:buChar char="●"/>
              <a:defRPr>
                <a:solidFill>
                  <a:schemeClr val="dk2"/>
                </a:solidFill>
                <a:latin typeface="Palanquin Medium"/>
                <a:ea typeface="Palanquin Medium"/>
                <a:cs typeface="Palanquin Medium"/>
                <a:sym typeface="Palanquin Medium"/>
              </a:defRPr>
            </a:lvl7pPr>
            <a:lvl8pPr indent="-317500" lvl="7" marL="3657600">
              <a:lnSpc>
                <a:spcPct val="115000"/>
              </a:lnSpc>
              <a:spcBef>
                <a:spcPts val="0"/>
              </a:spcBef>
              <a:spcAft>
                <a:spcPts val="0"/>
              </a:spcAft>
              <a:buClr>
                <a:schemeClr val="dk2"/>
              </a:buClr>
              <a:buSzPts val="1400"/>
              <a:buFont typeface="Palanquin Medium"/>
              <a:buChar char="○"/>
              <a:defRPr>
                <a:solidFill>
                  <a:schemeClr val="dk2"/>
                </a:solidFill>
                <a:latin typeface="Palanquin Medium"/>
                <a:ea typeface="Palanquin Medium"/>
                <a:cs typeface="Palanquin Medium"/>
                <a:sym typeface="Palanquin Medium"/>
              </a:defRPr>
            </a:lvl8pPr>
            <a:lvl9pPr indent="-317500" lvl="8" marL="4114800">
              <a:lnSpc>
                <a:spcPct val="115000"/>
              </a:lnSpc>
              <a:spcBef>
                <a:spcPts val="0"/>
              </a:spcBef>
              <a:spcAft>
                <a:spcPts val="0"/>
              </a:spcAft>
              <a:buClr>
                <a:schemeClr val="dk2"/>
              </a:buClr>
              <a:buSzPts val="1400"/>
              <a:buFont typeface="Palanquin Medium"/>
              <a:buChar char="■"/>
              <a:defRPr>
                <a:solidFill>
                  <a:schemeClr val="dk2"/>
                </a:solidFill>
                <a:latin typeface="Palanquin Medium"/>
                <a:ea typeface="Palanquin Medium"/>
                <a:cs typeface="Palanquin Medium"/>
                <a:sym typeface="Palanquin Medium"/>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2.png"/><Relationship Id="rId10" Type="http://schemas.openxmlformats.org/officeDocument/2006/relationships/image" Target="../media/image9.png"/><Relationship Id="rId13" Type="http://schemas.openxmlformats.org/officeDocument/2006/relationships/image" Target="../media/image2.png"/><Relationship Id="rId12"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8.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5.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51.jpg"/><Relationship Id="rId4" Type="http://schemas.openxmlformats.org/officeDocument/2006/relationships/image" Target="../media/image42.jpg"/><Relationship Id="rId5" Type="http://schemas.openxmlformats.org/officeDocument/2006/relationships/image" Target="../media/image54.png"/><Relationship Id="rId6" Type="http://schemas.openxmlformats.org/officeDocument/2006/relationships/image" Target="../media/image52.jpg"/><Relationship Id="rId7" Type="http://schemas.openxmlformats.org/officeDocument/2006/relationships/image" Target="../media/image56.jpg"/><Relationship Id="rId8"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75.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3.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77.png"/><Relationship Id="rId4" Type="http://schemas.openxmlformats.org/officeDocument/2006/relationships/image" Target="../media/image32.png"/><Relationship Id="rId5" Type="http://schemas.openxmlformats.org/officeDocument/2006/relationships/image" Target="../media/image6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62.png"/><Relationship Id="rId5"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76.png"/><Relationship Id="rId4" Type="http://schemas.openxmlformats.org/officeDocument/2006/relationships/image" Target="../media/image60.png"/><Relationship Id="rId5" Type="http://schemas.openxmlformats.org/officeDocument/2006/relationships/image" Target="../media/image72.png"/><Relationship Id="rId6" Type="http://schemas.openxmlformats.org/officeDocument/2006/relationships/image" Target="../media/image74.png"/><Relationship Id="rId7" Type="http://schemas.openxmlformats.org/officeDocument/2006/relationships/image" Target="../media/image4.png"/></Relationships>
</file>

<file path=ppt/slides/_rels/slide17.xml.rels><?xml version="1.0" encoding="UTF-8" standalone="yes"?><Relationships xmlns="http://schemas.openxmlformats.org/package/2006/relationships"><Relationship Id="rId20" Type="http://schemas.openxmlformats.org/officeDocument/2006/relationships/image" Target="../media/image22.png"/><Relationship Id="rId11" Type="http://schemas.openxmlformats.org/officeDocument/2006/relationships/image" Target="../media/image12.png"/><Relationship Id="rId10" Type="http://schemas.openxmlformats.org/officeDocument/2006/relationships/image" Target="../media/image9.png"/><Relationship Id="rId21" Type="http://schemas.openxmlformats.org/officeDocument/2006/relationships/image" Target="../media/image73.png"/><Relationship Id="rId13" Type="http://schemas.openxmlformats.org/officeDocument/2006/relationships/image" Target="../media/image2.png"/><Relationship Id="rId12" Type="http://schemas.openxmlformats.org/officeDocument/2006/relationships/image" Target="../media/image10.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8.png"/><Relationship Id="rId15" Type="http://schemas.openxmlformats.org/officeDocument/2006/relationships/image" Target="../media/image43.png"/><Relationship Id="rId14" Type="http://schemas.openxmlformats.org/officeDocument/2006/relationships/image" Target="../media/image29.png"/><Relationship Id="rId17" Type="http://schemas.openxmlformats.org/officeDocument/2006/relationships/image" Target="../media/image17.png"/><Relationship Id="rId16" Type="http://schemas.openxmlformats.org/officeDocument/2006/relationships/image" Target="../media/image26.png"/><Relationship Id="rId5" Type="http://schemas.openxmlformats.org/officeDocument/2006/relationships/image" Target="../media/image15.png"/><Relationship Id="rId19" Type="http://schemas.openxmlformats.org/officeDocument/2006/relationships/image" Target="../media/image33.png"/><Relationship Id="rId6" Type="http://schemas.openxmlformats.org/officeDocument/2006/relationships/image" Target="../media/image14.png"/><Relationship Id="rId18" Type="http://schemas.openxmlformats.org/officeDocument/2006/relationships/image" Target="../media/image58.png"/><Relationship Id="rId7" Type="http://schemas.openxmlformats.org/officeDocument/2006/relationships/image" Target="../media/image5.png"/><Relationship Id="rId8" Type="http://schemas.openxmlformats.org/officeDocument/2006/relationships/image" Target="../media/image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7.png"/><Relationship Id="rId4" Type="http://schemas.openxmlformats.org/officeDocument/2006/relationships/image" Target="../media/image1.png"/><Relationship Id="rId9" Type="http://schemas.openxmlformats.org/officeDocument/2006/relationships/image" Target="../media/image33.png"/><Relationship Id="rId5" Type="http://schemas.openxmlformats.org/officeDocument/2006/relationships/image" Target="../media/image15.png"/><Relationship Id="rId6" Type="http://schemas.openxmlformats.org/officeDocument/2006/relationships/image" Target="../media/image5.png"/><Relationship Id="rId7" Type="http://schemas.openxmlformats.org/officeDocument/2006/relationships/image" Target="../media/image17.png"/><Relationship Id="rId8"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9.png"/><Relationship Id="rId4" Type="http://schemas.openxmlformats.org/officeDocument/2006/relationships/image" Target="../media/image8.png"/><Relationship Id="rId5" Type="http://schemas.openxmlformats.org/officeDocument/2006/relationships/image" Target="../media/image43.png"/><Relationship Id="rId6"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46.png"/><Relationship Id="rId4" Type="http://schemas.openxmlformats.org/officeDocument/2006/relationships/image" Target="../media/image18.png"/><Relationship Id="rId5"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48.png"/><Relationship Id="rId6"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69.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27.png"/><Relationship Id="rId7" Type="http://schemas.openxmlformats.org/officeDocument/2006/relationships/image" Target="../media/image58.png"/><Relationship Id="rId8"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30.gif"/><Relationship Id="rId4" Type="http://schemas.openxmlformats.org/officeDocument/2006/relationships/image" Target="../media/image40.gif"/><Relationship Id="rId5" Type="http://schemas.openxmlformats.org/officeDocument/2006/relationships/image" Target="../media/image39.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59.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83" name="Shape 83"/>
        <p:cNvGrpSpPr/>
        <p:nvPr/>
      </p:nvGrpSpPr>
      <p:grpSpPr>
        <a:xfrm>
          <a:off x="0" y="0"/>
          <a:ext cx="0" cy="0"/>
          <a:chOff x="0" y="0"/>
          <a:chExt cx="0" cy="0"/>
        </a:xfrm>
      </p:grpSpPr>
      <p:grpSp>
        <p:nvGrpSpPr>
          <p:cNvPr id="84" name="Google Shape;84;p11"/>
          <p:cNvGrpSpPr/>
          <p:nvPr/>
        </p:nvGrpSpPr>
        <p:grpSpPr>
          <a:xfrm>
            <a:off x="156496" y="142740"/>
            <a:ext cx="8838777" cy="3107299"/>
            <a:chOff x="0" y="-9525"/>
            <a:chExt cx="4655817" cy="1636766"/>
          </a:xfrm>
        </p:grpSpPr>
        <p:sp>
          <p:nvSpPr>
            <p:cNvPr id="85" name="Google Shape;85;p11"/>
            <p:cNvSpPr/>
            <p:nvPr/>
          </p:nvSpPr>
          <p:spPr>
            <a:xfrm>
              <a:off x="0" y="0"/>
              <a:ext cx="4655817" cy="1627241"/>
            </a:xfrm>
            <a:custGeom>
              <a:rect b="b" l="l" r="r" t="t"/>
              <a:pathLst>
                <a:path extrusionOk="0" h="1627241" w="4655817">
                  <a:moveTo>
                    <a:pt x="0" y="0"/>
                  </a:moveTo>
                  <a:lnTo>
                    <a:pt x="4655817" y="0"/>
                  </a:lnTo>
                  <a:lnTo>
                    <a:pt x="4655817" y="1627241"/>
                  </a:lnTo>
                  <a:lnTo>
                    <a:pt x="0" y="1627241"/>
                  </a:lnTo>
                  <a:close/>
                </a:path>
              </a:pathLst>
            </a:custGeom>
            <a:solidFill>
              <a:srgbClr val="FFFFFF"/>
            </a:solidFill>
            <a:ln>
              <a:noFill/>
            </a:ln>
          </p:spPr>
        </p:sp>
        <p:sp>
          <p:nvSpPr>
            <p:cNvPr id="86" name="Google Shape;86;p11"/>
            <p:cNvSpPr txBox="1"/>
            <p:nvPr/>
          </p:nvSpPr>
          <p:spPr>
            <a:xfrm>
              <a:off x="0" y="-9525"/>
              <a:ext cx="4655817" cy="1636766"/>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7" name="Google Shape;87;p11"/>
          <p:cNvSpPr/>
          <p:nvPr/>
        </p:nvSpPr>
        <p:spPr>
          <a:xfrm rot="-772086">
            <a:off x="211578" y="129535"/>
            <a:ext cx="1395292" cy="2057400"/>
          </a:xfrm>
          <a:custGeom>
            <a:rect b="b" l="l" r="r" t="t"/>
            <a:pathLst>
              <a:path extrusionOk="0" h="4114800" w="2790583">
                <a:moveTo>
                  <a:pt x="0" y="0"/>
                </a:moveTo>
                <a:lnTo>
                  <a:pt x="2790583" y="0"/>
                </a:lnTo>
                <a:lnTo>
                  <a:pt x="2790583" y="4114800"/>
                </a:lnTo>
                <a:lnTo>
                  <a:pt x="0" y="4114800"/>
                </a:lnTo>
                <a:lnTo>
                  <a:pt x="0" y="0"/>
                </a:lnTo>
                <a:close/>
              </a:path>
            </a:pathLst>
          </a:custGeom>
          <a:blipFill rotWithShape="1">
            <a:blip r:embed="rId3">
              <a:alphaModFix/>
            </a:blip>
            <a:stretch>
              <a:fillRect b="0" l="0" r="0" t="0"/>
            </a:stretch>
          </a:blipFill>
          <a:ln>
            <a:noFill/>
          </a:ln>
        </p:spPr>
      </p:sp>
      <p:sp>
        <p:nvSpPr>
          <p:cNvPr id="88" name="Google Shape;88;p11"/>
          <p:cNvSpPr/>
          <p:nvPr/>
        </p:nvSpPr>
        <p:spPr>
          <a:xfrm rot="1464676">
            <a:off x="-42235" y="1675135"/>
            <a:ext cx="2023734" cy="2057400"/>
          </a:xfrm>
          <a:custGeom>
            <a:rect b="b" l="l" r="r" t="t"/>
            <a:pathLst>
              <a:path extrusionOk="0" h="4114800" w="4047467">
                <a:moveTo>
                  <a:pt x="0" y="0"/>
                </a:moveTo>
                <a:lnTo>
                  <a:pt x="4047466" y="0"/>
                </a:lnTo>
                <a:lnTo>
                  <a:pt x="4047466" y="4114800"/>
                </a:lnTo>
                <a:lnTo>
                  <a:pt x="0" y="4114800"/>
                </a:lnTo>
                <a:lnTo>
                  <a:pt x="0" y="0"/>
                </a:lnTo>
                <a:close/>
              </a:path>
            </a:pathLst>
          </a:custGeom>
          <a:blipFill rotWithShape="1">
            <a:blip r:embed="rId4">
              <a:alphaModFix/>
            </a:blip>
            <a:stretch>
              <a:fillRect b="0" l="0" r="0" t="0"/>
            </a:stretch>
          </a:blipFill>
          <a:ln>
            <a:noFill/>
          </a:ln>
        </p:spPr>
      </p:sp>
      <p:sp>
        <p:nvSpPr>
          <p:cNvPr id="89" name="Google Shape;89;p11"/>
          <p:cNvSpPr/>
          <p:nvPr/>
        </p:nvSpPr>
        <p:spPr>
          <a:xfrm rot="4636663">
            <a:off x="2388757" y="-306133"/>
            <a:ext cx="1211996" cy="2057400"/>
          </a:xfrm>
          <a:custGeom>
            <a:rect b="b" l="l" r="r" t="t"/>
            <a:pathLst>
              <a:path extrusionOk="0" h="4114800" w="2423991">
                <a:moveTo>
                  <a:pt x="0" y="0"/>
                </a:moveTo>
                <a:lnTo>
                  <a:pt x="2423992" y="0"/>
                </a:lnTo>
                <a:lnTo>
                  <a:pt x="2423992" y="4114800"/>
                </a:lnTo>
                <a:lnTo>
                  <a:pt x="0" y="4114800"/>
                </a:lnTo>
                <a:lnTo>
                  <a:pt x="0" y="0"/>
                </a:lnTo>
                <a:close/>
              </a:path>
            </a:pathLst>
          </a:custGeom>
          <a:blipFill rotWithShape="1">
            <a:blip r:embed="rId5">
              <a:alphaModFix/>
            </a:blip>
            <a:stretch>
              <a:fillRect b="0" l="0" r="0" t="0"/>
            </a:stretch>
          </a:blipFill>
          <a:ln>
            <a:noFill/>
          </a:ln>
        </p:spPr>
      </p:sp>
      <p:sp>
        <p:nvSpPr>
          <p:cNvPr id="90" name="Google Shape;90;p11"/>
          <p:cNvSpPr/>
          <p:nvPr/>
        </p:nvSpPr>
        <p:spPr>
          <a:xfrm>
            <a:off x="1857855" y="1589668"/>
            <a:ext cx="1384069" cy="2057400"/>
          </a:xfrm>
          <a:custGeom>
            <a:rect b="b" l="l" r="r" t="t"/>
            <a:pathLst>
              <a:path extrusionOk="0" h="4114800" w="2768138">
                <a:moveTo>
                  <a:pt x="0" y="0"/>
                </a:moveTo>
                <a:lnTo>
                  <a:pt x="2768138" y="0"/>
                </a:lnTo>
                <a:lnTo>
                  <a:pt x="2768138" y="4114800"/>
                </a:lnTo>
                <a:lnTo>
                  <a:pt x="0" y="4114800"/>
                </a:lnTo>
                <a:lnTo>
                  <a:pt x="0" y="0"/>
                </a:lnTo>
                <a:close/>
              </a:path>
            </a:pathLst>
          </a:custGeom>
          <a:blipFill rotWithShape="1">
            <a:blip r:embed="rId6">
              <a:alphaModFix/>
            </a:blip>
            <a:stretch>
              <a:fillRect b="0" l="0" r="0" t="0"/>
            </a:stretch>
          </a:blipFill>
          <a:ln>
            <a:noFill/>
          </a:ln>
        </p:spPr>
      </p:sp>
      <p:sp>
        <p:nvSpPr>
          <p:cNvPr id="91" name="Google Shape;91;p11"/>
          <p:cNvSpPr/>
          <p:nvPr/>
        </p:nvSpPr>
        <p:spPr>
          <a:xfrm>
            <a:off x="3338842" y="1543050"/>
            <a:ext cx="1727215" cy="1749481"/>
          </a:xfrm>
          <a:custGeom>
            <a:rect b="b" l="l" r="r" t="t"/>
            <a:pathLst>
              <a:path extrusionOk="0" h="3498962" w="3454430">
                <a:moveTo>
                  <a:pt x="0" y="0"/>
                </a:moveTo>
                <a:lnTo>
                  <a:pt x="3454430" y="0"/>
                </a:lnTo>
                <a:lnTo>
                  <a:pt x="3454430" y="3498962"/>
                </a:lnTo>
                <a:lnTo>
                  <a:pt x="0" y="3498962"/>
                </a:lnTo>
                <a:lnTo>
                  <a:pt x="0" y="0"/>
                </a:lnTo>
                <a:close/>
              </a:path>
            </a:pathLst>
          </a:custGeom>
          <a:blipFill rotWithShape="1">
            <a:blip r:embed="rId7">
              <a:alphaModFix/>
            </a:blip>
            <a:stretch>
              <a:fillRect b="0" l="0" r="0" t="0"/>
            </a:stretch>
          </a:blipFill>
          <a:ln>
            <a:noFill/>
          </a:ln>
        </p:spPr>
      </p:sp>
      <p:sp>
        <p:nvSpPr>
          <p:cNvPr id="92" name="Google Shape;92;p11"/>
          <p:cNvSpPr/>
          <p:nvPr/>
        </p:nvSpPr>
        <p:spPr>
          <a:xfrm rot="1013385">
            <a:off x="4479318" y="34289"/>
            <a:ext cx="1397435" cy="1382190"/>
          </a:xfrm>
          <a:custGeom>
            <a:rect b="b" l="l" r="r" t="t"/>
            <a:pathLst>
              <a:path extrusionOk="0" h="2764380" w="2794869">
                <a:moveTo>
                  <a:pt x="0" y="0"/>
                </a:moveTo>
                <a:lnTo>
                  <a:pt x="2794869" y="0"/>
                </a:lnTo>
                <a:lnTo>
                  <a:pt x="2794869" y="2764380"/>
                </a:lnTo>
                <a:lnTo>
                  <a:pt x="0" y="2764380"/>
                </a:lnTo>
                <a:lnTo>
                  <a:pt x="0" y="0"/>
                </a:lnTo>
                <a:close/>
              </a:path>
            </a:pathLst>
          </a:custGeom>
          <a:blipFill rotWithShape="1">
            <a:blip r:embed="rId8">
              <a:alphaModFix/>
            </a:blip>
            <a:stretch>
              <a:fillRect b="0" l="0" r="0" t="0"/>
            </a:stretch>
          </a:blipFill>
          <a:ln>
            <a:noFill/>
          </a:ln>
        </p:spPr>
      </p:sp>
      <p:sp>
        <p:nvSpPr>
          <p:cNvPr id="93" name="Google Shape;93;p11"/>
          <p:cNvSpPr/>
          <p:nvPr/>
        </p:nvSpPr>
        <p:spPr>
          <a:xfrm rot="2018310">
            <a:off x="5372125" y="1368017"/>
            <a:ext cx="1888992" cy="1676051"/>
          </a:xfrm>
          <a:custGeom>
            <a:rect b="b" l="l" r="r" t="t"/>
            <a:pathLst>
              <a:path extrusionOk="0" h="3352102" w="3777984">
                <a:moveTo>
                  <a:pt x="0" y="0"/>
                </a:moveTo>
                <a:lnTo>
                  <a:pt x="3777984" y="0"/>
                </a:lnTo>
                <a:lnTo>
                  <a:pt x="3777984" y="3352103"/>
                </a:lnTo>
                <a:lnTo>
                  <a:pt x="0" y="3352103"/>
                </a:lnTo>
                <a:lnTo>
                  <a:pt x="0" y="0"/>
                </a:lnTo>
                <a:close/>
              </a:path>
            </a:pathLst>
          </a:custGeom>
          <a:blipFill rotWithShape="1">
            <a:blip r:embed="rId9">
              <a:alphaModFix/>
            </a:blip>
            <a:stretch>
              <a:fillRect b="0" l="0" r="0" t="0"/>
            </a:stretch>
          </a:blipFill>
          <a:ln>
            <a:noFill/>
          </a:ln>
        </p:spPr>
      </p:sp>
      <p:sp>
        <p:nvSpPr>
          <p:cNvPr id="94" name="Google Shape;94;p11"/>
          <p:cNvSpPr/>
          <p:nvPr/>
        </p:nvSpPr>
        <p:spPr>
          <a:xfrm rot="4175485">
            <a:off x="6102219" y="438543"/>
            <a:ext cx="1404806" cy="1093195"/>
          </a:xfrm>
          <a:custGeom>
            <a:rect b="b" l="l" r="r" t="t"/>
            <a:pathLst>
              <a:path extrusionOk="0" h="2186389" w="2809612">
                <a:moveTo>
                  <a:pt x="0" y="0"/>
                </a:moveTo>
                <a:lnTo>
                  <a:pt x="2809611" y="0"/>
                </a:lnTo>
                <a:lnTo>
                  <a:pt x="2809611" y="2186389"/>
                </a:lnTo>
                <a:lnTo>
                  <a:pt x="0" y="2186389"/>
                </a:lnTo>
                <a:lnTo>
                  <a:pt x="0" y="0"/>
                </a:lnTo>
                <a:close/>
              </a:path>
            </a:pathLst>
          </a:custGeom>
          <a:blipFill rotWithShape="1">
            <a:blip r:embed="rId10">
              <a:alphaModFix/>
            </a:blip>
            <a:stretch>
              <a:fillRect b="0" l="0" r="0" t="0"/>
            </a:stretch>
          </a:blipFill>
          <a:ln>
            <a:noFill/>
          </a:ln>
        </p:spPr>
      </p:sp>
      <p:sp>
        <p:nvSpPr>
          <p:cNvPr id="95" name="Google Shape;95;p11"/>
          <p:cNvSpPr/>
          <p:nvPr/>
        </p:nvSpPr>
        <p:spPr>
          <a:xfrm rot="-812878">
            <a:off x="7261641" y="2349235"/>
            <a:ext cx="713595" cy="1344101"/>
          </a:xfrm>
          <a:custGeom>
            <a:rect b="b" l="l" r="r" t="t"/>
            <a:pathLst>
              <a:path extrusionOk="0" h="2688201" w="1427190">
                <a:moveTo>
                  <a:pt x="0" y="0"/>
                </a:moveTo>
                <a:lnTo>
                  <a:pt x="1427190" y="0"/>
                </a:lnTo>
                <a:lnTo>
                  <a:pt x="1427190" y="2688201"/>
                </a:lnTo>
                <a:lnTo>
                  <a:pt x="0" y="2688201"/>
                </a:lnTo>
                <a:lnTo>
                  <a:pt x="0" y="0"/>
                </a:lnTo>
                <a:close/>
              </a:path>
            </a:pathLst>
          </a:custGeom>
          <a:blipFill rotWithShape="1">
            <a:blip r:embed="rId11">
              <a:alphaModFix/>
            </a:blip>
            <a:stretch>
              <a:fillRect b="0" l="0" r="0" t="0"/>
            </a:stretch>
          </a:blipFill>
          <a:ln>
            <a:noFill/>
          </a:ln>
        </p:spPr>
      </p:sp>
      <p:sp>
        <p:nvSpPr>
          <p:cNvPr id="96" name="Google Shape;96;p11"/>
          <p:cNvSpPr/>
          <p:nvPr/>
        </p:nvSpPr>
        <p:spPr>
          <a:xfrm rot="-1126213">
            <a:off x="7610263" y="-577925"/>
            <a:ext cx="1024960" cy="2057400"/>
          </a:xfrm>
          <a:custGeom>
            <a:rect b="b" l="l" r="r" t="t"/>
            <a:pathLst>
              <a:path extrusionOk="0" h="4114800" w="2049919">
                <a:moveTo>
                  <a:pt x="0" y="0"/>
                </a:moveTo>
                <a:lnTo>
                  <a:pt x="2049919" y="0"/>
                </a:lnTo>
                <a:lnTo>
                  <a:pt x="2049919" y="4114800"/>
                </a:lnTo>
                <a:lnTo>
                  <a:pt x="0" y="4114800"/>
                </a:lnTo>
                <a:lnTo>
                  <a:pt x="0" y="0"/>
                </a:lnTo>
                <a:close/>
              </a:path>
            </a:pathLst>
          </a:custGeom>
          <a:blipFill rotWithShape="1">
            <a:blip r:embed="rId12">
              <a:alphaModFix/>
            </a:blip>
            <a:stretch>
              <a:fillRect b="0" l="0" r="0" t="0"/>
            </a:stretch>
          </a:blipFill>
          <a:ln>
            <a:noFill/>
          </a:ln>
        </p:spPr>
      </p:sp>
      <p:sp>
        <p:nvSpPr>
          <p:cNvPr id="97" name="Google Shape;97;p11"/>
          <p:cNvSpPr/>
          <p:nvPr/>
        </p:nvSpPr>
        <p:spPr>
          <a:xfrm>
            <a:off x="8055449" y="1732937"/>
            <a:ext cx="1148404" cy="2057400"/>
          </a:xfrm>
          <a:custGeom>
            <a:rect b="b" l="l" r="r" t="t"/>
            <a:pathLst>
              <a:path extrusionOk="0" h="4114800" w="2296807">
                <a:moveTo>
                  <a:pt x="0" y="0"/>
                </a:moveTo>
                <a:lnTo>
                  <a:pt x="2296806" y="0"/>
                </a:lnTo>
                <a:lnTo>
                  <a:pt x="2296806" y="4114800"/>
                </a:lnTo>
                <a:lnTo>
                  <a:pt x="0" y="4114800"/>
                </a:lnTo>
                <a:lnTo>
                  <a:pt x="0" y="0"/>
                </a:lnTo>
                <a:close/>
              </a:path>
            </a:pathLst>
          </a:custGeom>
          <a:blipFill rotWithShape="1">
            <a:blip r:embed="rId13">
              <a:alphaModFix/>
            </a:blip>
            <a:stretch>
              <a:fillRect b="0" l="0" r="0" t="0"/>
            </a:stretch>
          </a:blipFill>
          <a:ln>
            <a:noFill/>
          </a:ln>
        </p:spPr>
      </p:sp>
      <p:grpSp>
        <p:nvGrpSpPr>
          <p:cNvPr id="98" name="Google Shape;98;p11"/>
          <p:cNvGrpSpPr/>
          <p:nvPr/>
        </p:nvGrpSpPr>
        <p:grpSpPr>
          <a:xfrm>
            <a:off x="0" y="-18083"/>
            <a:ext cx="9320498" cy="178906"/>
            <a:chOff x="0" y="-9525"/>
            <a:chExt cx="4909562" cy="94238"/>
          </a:xfrm>
        </p:grpSpPr>
        <p:sp>
          <p:nvSpPr>
            <p:cNvPr id="99" name="Google Shape;99;p11"/>
            <p:cNvSpPr/>
            <p:nvPr/>
          </p:nvSpPr>
          <p:spPr>
            <a:xfrm>
              <a:off x="0" y="0"/>
              <a:ext cx="4909562" cy="84713"/>
            </a:xfrm>
            <a:custGeom>
              <a:rect b="b" l="l" r="r" t="t"/>
              <a:pathLst>
                <a:path extrusionOk="0" h="84713" w="4909562">
                  <a:moveTo>
                    <a:pt x="0" y="0"/>
                  </a:moveTo>
                  <a:lnTo>
                    <a:pt x="4909562" y="0"/>
                  </a:lnTo>
                  <a:lnTo>
                    <a:pt x="4909562" y="84713"/>
                  </a:lnTo>
                  <a:lnTo>
                    <a:pt x="0" y="84713"/>
                  </a:lnTo>
                  <a:close/>
                </a:path>
              </a:pathLst>
            </a:custGeom>
            <a:solidFill>
              <a:srgbClr val="38B6FF"/>
            </a:solidFill>
            <a:ln>
              <a:noFill/>
            </a:ln>
          </p:spPr>
        </p:sp>
        <p:sp>
          <p:nvSpPr>
            <p:cNvPr id="100" name="Google Shape;100;p11"/>
            <p:cNvSpPr txBox="1"/>
            <p:nvPr/>
          </p:nvSpPr>
          <p:spPr>
            <a:xfrm>
              <a:off x="0" y="-9525"/>
              <a:ext cx="4909562" cy="94238"/>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1" name="Google Shape;101;p11"/>
          <p:cNvGrpSpPr/>
          <p:nvPr/>
        </p:nvGrpSpPr>
        <p:grpSpPr>
          <a:xfrm>
            <a:off x="0" y="3231950"/>
            <a:ext cx="9144059" cy="558369"/>
            <a:chOff x="0" y="-9525"/>
            <a:chExt cx="4909562" cy="294126"/>
          </a:xfrm>
        </p:grpSpPr>
        <p:sp>
          <p:nvSpPr>
            <p:cNvPr id="102" name="Google Shape;102;p11"/>
            <p:cNvSpPr/>
            <p:nvPr/>
          </p:nvSpPr>
          <p:spPr>
            <a:xfrm>
              <a:off x="0" y="0"/>
              <a:ext cx="4909562" cy="284601"/>
            </a:xfrm>
            <a:custGeom>
              <a:rect b="b" l="l" r="r" t="t"/>
              <a:pathLst>
                <a:path extrusionOk="0" h="284601" w="4909562">
                  <a:moveTo>
                    <a:pt x="0" y="0"/>
                  </a:moveTo>
                  <a:lnTo>
                    <a:pt x="4909562" y="0"/>
                  </a:lnTo>
                  <a:lnTo>
                    <a:pt x="4909562" y="284601"/>
                  </a:lnTo>
                  <a:lnTo>
                    <a:pt x="0" y="284601"/>
                  </a:lnTo>
                  <a:close/>
                </a:path>
              </a:pathLst>
            </a:custGeom>
            <a:solidFill>
              <a:srgbClr val="38B6FF"/>
            </a:solidFill>
            <a:ln>
              <a:noFill/>
            </a:ln>
          </p:spPr>
        </p:sp>
        <p:sp>
          <p:nvSpPr>
            <p:cNvPr id="103" name="Google Shape;103;p11"/>
            <p:cNvSpPr txBox="1"/>
            <p:nvPr/>
          </p:nvSpPr>
          <p:spPr>
            <a:xfrm>
              <a:off x="0" y="-9525"/>
              <a:ext cx="4909562" cy="294126"/>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4" name="Google Shape;104;p11"/>
          <p:cNvGrpSpPr/>
          <p:nvPr/>
        </p:nvGrpSpPr>
        <p:grpSpPr>
          <a:xfrm>
            <a:off x="5707" y="-18083"/>
            <a:ext cx="150790" cy="3538271"/>
            <a:chOff x="0" y="-9525"/>
            <a:chExt cx="79428" cy="1863780"/>
          </a:xfrm>
        </p:grpSpPr>
        <p:sp>
          <p:nvSpPr>
            <p:cNvPr id="105" name="Google Shape;105;p11"/>
            <p:cNvSpPr/>
            <p:nvPr/>
          </p:nvSpPr>
          <p:spPr>
            <a:xfrm>
              <a:off x="0" y="0"/>
              <a:ext cx="79428" cy="1854255"/>
            </a:xfrm>
            <a:custGeom>
              <a:rect b="b" l="l" r="r" t="t"/>
              <a:pathLst>
                <a:path extrusionOk="0" h="1854255" w="79428">
                  <a:moveTo>
                    <a:pt x="0" y="0"/>
                  </a:moveTo>
                  <a:lnTo>
                    <a:pt x="79428" y="0"/>
                  </a:lnTo>
                  <a:lnTo>
                    <a:pt x="79428" y="1854255"/>
                  </a:lnTo>
                  <a:lnTo>
                    <a:pt x="0" y="1854255"/>
                  </a:lnTo>
                  <a:close/>
                </a:path>
              </a:pathLst>
            </a:custGeom>
            <a:solidFill>
              <a:srgbClr val="38B6FF"/>
            </a:solidFill>
            <a:ln>
              <a:noFill/>
            </a:ln>
          </p:spPr>
        </p:sp>
        <p:sp>
          <p:nvSpPr>
            <p:cNvPr id="106" name="Google Shape;106;p11"/>
            <p:cNvSpPr txBox="1"/>
            <p:nvPr/>
          </p:nvSpPr>
          <p:spPr>
            <a:xfrm>
              <a:off x="0" y="-9525"/>
              <a:ext cx="79428" cy="1863780"/>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07" name="Google Shape;107;p11"/>
          <p:cNvGrpSpPr/>
          <p:nvPr/>
        </p:nvGrpSpPr>
        <p:grpSpPr>
          <a:xfrm>
            <a:off x="8977076" y="-18083"/>
            <a:ext cx="150790" cy="3538271"/>
            <a:chOff x="0" y="-9525"/>
            <a:chExt cx="79428" cy="1863780"/>
          </a:xfrm>
        </p:grpSpPr>
        <p:sp>
          <p:nvSpPr>
            <p:cNvPr id="108" name="Google Shape;108;p11"/>
            <p:cNvSpPr/>
            <p:nvPr/>
          </p:nvSpPr>
          <p:spPr>
            <a:xfrm>
              <a:off x="0" y="0"/>
              <a:ext cx="79428" cy="1854255"/>
            </a:xfrm>
            <a:custGeom>
              <a:rect b="b" l="l" r="r" t="t"/>
              <a:pathLst>
                <a:path extrusionOk="0" h="1854255" w="79428">
                  <a:moveTo>
                    <a:pt x="0" y="0"/>
                  </a:moveTo>
                  <a:lnTo>
                    <a:pt x="79428" y="0"/>
                  </a:lnTo>
                  <a:lnTo>
                    <a:pt x="79428" y="1854255"/>
                  </a:lnTo>
                  <a:lnTo>
                    <a:pt x="0" y="1854255"/>
                  </a:lnTo>
                  <a:close/>
                </a:path>
              </a:pathLst>
            </a:custGeom>
            <a:solidFill>
              <a:srgbClr val="38B6FF"/>
            </a:solidFill>
            <a:ln>
              <a:noFill/>
            </a:ln>
          </p:spPr>
        </p:sp>
        <p:sp>
          <p:nvSpPr>
            <p:cNvPr id="109" name="Google Shape;109;p11"/>
            <p:cNvSpPr txBox="1"/>
            <p:nvPr/>
          </p:nvSpPr>
          <p:spPr>
            <a:xfrm>
              <a:off x="0" y="-9525"/>
              <a:ext cx="79428" cy="1863780"/>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10" name="Google Shape;110;p11"/>
          <p:cNvSpPr txBox="1"/>
          <p:nvPr/>
        </p:nvSpPr>
        <p:spPr>
          <a:xfrm>
            <a:off x="2958431" y="4313654"/>
            <a:ext cx="3227139" cy="5690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400" u="none" cap="none" strike="noStrike">
                <a:solidFill>
                  <a:srgbClr val="AFFCFF"/>
                </a:solidFill>
                <a:latin typeface="Kodchasan Medium"/>
                <a:ea typeface="Kodchasan Medium"/>
                <a:cs typeface="Kodchasan Medium"/>
                <a:sym typeface="Kodchasan Medium"/>
              </a:rPr>
              <a:t>Medical Theme</a:t>
            </a:r>
            <a:endParaRPr sz="700"/>
          </a:p>
        </p:txBody>
      </p:sp>
      <p:sp>
        <p:nvSpPr>
          <p:cNvPr id="111" name="Google Shape;111;p11"/>
          <p:cNvSpPr txBox="1"/>
          <p:nvPr/>
        </p:nvSpPr>
        <p:spPr>
          <a:xfrm>
            <a:off x="514350" y="3292525"/>
            <a:ext cx="8115300" cy="1031400"/>
          </a:xfrm>
          <a:prstGeom prst="rect">
            <a:avLst/>
          </a:prstGeom>
          <a:noFill/>
          <a:ln>
            <a:noFill/>
          </a:ln>
        </p:spPr>
        <p:txBody>
          <a:bodyPr anchorCtr="0" anchor="t" bIns="0" lIns="0" spcFirstLastPara="1" rIns="0" wrap="square" tIns="0">
            <a:spAutoFit/>
          </a:bodyPr>
          <a:lstStyle/>
          <a:p>
            <a:pPr indent="0" lvl="0" marL="0" marR="0" rtl="0" algn="ctr">
              <a:lnSpc>
                <a:spcPct val="140001"/>
              </a:lnSpc>
              <a:spcBef>
                <a:spcPts val="0"/>
              </a:spcBef>
              <a:spcAft>
                <a:spcPts val="0"/>
              </a:spcAft>
              <a:buNone/>
            </a:pPr>
            <a:r>
              <a:rPr b="1" i="0" lang="en" sz="6700" u="none" cap="none" strike="noStrike">
                <a:solidFill>
                  <a:srgbClr val="FFFFFF"/>
                </a:solidFill>
                <a:latin typeface="Palanquin Dark"/>
                <a:ea typeface="Palanquin Dark"/>
                <a:cs typeface="Palanquin Dark"/>
                <a:sym typeface="Palanquin Dark"/>
              </a:rPr>
              <a:t>Patients and Nurses</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350" name="Shape 350"/>
        <p:cNvGrpSpPr/>
        <p:nvPr/>
      </p:nvGrpSpPr>
      <p:grpSpPr>
        <a:xfrm>
          <a:off x="0" y="0"/>
          <a:ext cx="0" cy="0"/>
          <a:chOff x="0" y="0"/>
          <a:chExt cx="0" cy="0"/>
        </a:xfrm>
      </p:grpSpPr>
      <p:pic>
        <p:nvPicPr>
          <p:cNvPr id="351" name="Google Shape;351;p20"/>
          <p:cNvPicPr preferRelativeResize="0"/>
          <p:nvPr/>
        </p:nvPicPr>
        <p:blipFill rotWithShape="1">
          <a:blip r:embed="rId3">
            <a:alphaModFix/>
          </a:blip>
          <a:srcRect b="0" l="23873" r="38696" t="0"/>
          <a:stretch/>
        </p:blipFill>
        <p:spPr>
          <a:xfrm>
            <a:off x="4519113" y="1183715"/>
            <a:ext cx="2020249" cy="3598282"/>
          </a:xfrm>
          <a:prstGeom prst="rect">
            <a:avLst/>
          </a:prstGeom>
          <a:noFill/>
          <a:ln>
            <a:noFill/>
          </a:ln>
        </p:spPr>
      </p:pic>
      <p:pic>
        <p:nvPicPr>
          <p:cNvPr id="352" name="Google Shape;352;p20"/>
          <p:cNvPicPr preferRelativeResize="0"/>
          <p:nvPr/>
        </p:nvPicPr>
        <p:blipFill rotWithShape="1">
          <a:blip r:embed="rId4">
            <a:alphaModFix/>
          </a:blip>
          <a:srcRect b="0" l="7865" r="7865" t="0"/>
          <a:stretch/>
        </p:blipFill>
        <p:spPr>
          <a:xfrm>
            <a:off x="6730078" y="1183715"/>
            <a:ext cx="2020249" cy="3598282"/>
          </a:xfrm>
          <a:prstGeom prst="rect">
            <a:avLst/>
          </a:prstGeom>
          <a:noFill/>
          <a:ln>
            <a:noFill/>
          </a:ln>
        </p:spPr>
      </p:pic>
      <p:pic>
        <p:nvPicPr>
          <p:cNvPr id="353" name="Google Shape;353;p20"/>
          <p:cNvPicPr preferRelativeResize="0"/>
          <p:nvPr/>
        </p:nvPicPr>
        <p:blipFill rotWithShape="1">
          <a:blip r:embed="rId5">
            <a:alphaModFix/>
          </a:blip>
          <a:srcRect b="0" l="7865" r="7865" t="0"/>
          <a:stretch/>
        </p:blipFill>
        <p:spPr>
          <a:xfrm>
            <a:off x="2308148" y="1183715"/>
            <a:ext cx="2020249" cy="3598282"/>
          </a:xfrm>
          <a:prstGeom prst="rect">
            <a:avLst/>
          </a:prstGeom>
          <a:noFill/>
          <a:ln>
            <a:noFill/>
          </a:ln>
        </p:spPr>
      </p:pic>
      <p:pic>
        <p:nvPicPr>
          <p:cNvPr id="354" name="Google Shape;354;p20"/>
          <p:cNvPicPr preferRelativeResize="0"/>
          <p:nvPr/>
        </p:nvPicPr>
        <p:blipFill rotWithShape="1">
          <a:blip r:embed="rId6">
            <a:alphaModFix/>
          </a:blip>
          <a:srcRect b="0" l="8870" r="23936" t="0"/>
          <a:stretch/>
        </p:blipFill>
        <p:spPr>
          <a:xfrm>
            <a:off x="333375" y="1183715"/>
            <a:ext cx="1784056" cy="1782279"/>
          </a:xfrm>
          <a:prstGeom prst="rect">
            <a:avLst/>
          </a:prstGeom>
          <a:noFill/>
          <a:ln>
            <a:noFill/>
          </a:ln>
        </p:spPr>
      </p:pic>
      <p:pic>
        <p:nvPicPr>
          <p:cNvPr id="355" name="Google Shape;355;p20"/>
          <p:cNvPicPr preferRelativeResize="0"/>
          <p:nvPr/>
        </p:nvPicPr>
        <p:blipFill rotWithShape="1">
          <a:blip r:embed="rId7">
            <a:alphaModFix/>
          </a:blip>
          <a:srcRect b="0" l="16654" r="16654" t="0"/>
          <a:stretch/>
        </p:blipFill>
        <p:spPr>
          <a:xfrm>
            <a:off x="333375" y="3020367"/>
            <a:ext cx="1784056" cy="1782279"/>
          </a:xfrm>
          <a:prstGeom prst="rect">
            <a:avLst/>
          </a:prstGeom>
          <a:noFill/>
          <a:ln>
            <a:noFill/>
          </a:ln>
        </p:spPr>
      </p:pic>
      <p:grpSp>
        <p:nvGrpSpPr>
          <p:cNvPr id="356" name="Google Shape;356;p20"/>
          <p:cNvGrpSpPr/>
          <p:nvPr/>
        </p:nvGrpSpPr>
        <p:grpSpPr>
          <a:xfrm>
            <a:off x="2308148" y="4159865"/>
            <a:ext cx="2020249" cy="622131"/>
            <a:chOff x="0" y="-9525"/>
            <a:chExt cx="1064164" cy="327707"/>
          </a:xfrm>
        </p:grpSpPr>
        <p:sp>
          <p:nvSpPr>
            <p:cNvPr id="357" name="Google Shape;357;p20"/>
            <p:cNvSpPr/>
            <p:nvPr/>
          </p:nvSpPr>
          <p:spPr>
            <a:xfrm>
              <a:off x="0" y="0"/>
              <a:ext cx="1064164" cy="318182"/>
            </a:xfrm>
            <a:custGeom>
              <a:rect b="b" l="l" r="r" t="t"/>
              <a:pathLst>
                <a:path extrusionOk="0" h="318182" w="1064164">
                  <a:moveTo>
                    <a:pt x="0" y="0"/>
                  </a:moveTo>
                  <a:lnTo>
                    <a:pt x="1064164" y="0"/>
                  </a:lnTo>
                  <a:lnTo>
                    <a:pt x="1064164" y="318182"/>
                  </a:lnTo>
                  <a:lnTo>
                    <a:pt x="0" y="318182"/>
                  </a:lnTo>
                  <a:close/>
                </a:path>
              </a:pathLst>
            </a:custGeom>
            <a:solidFill>
              <a:srgbClr val="AFFCFF"/>
            </a:solidFill>
            <a:ln>
              <a:noFill/>
            </a:ln>
          </p:spPr>
        </p:sp>
        <p:sp>
          <p:nvSpPr>
            <p:cNvPr id="358" name="Google Shape;358;p20"/>
            <p:cNvSpPr txBox="1"/>
            <p:nvPr/>
          </p:nvSpPr>
          <p:spPr>
            <a:xfrm>
              <a:off x="0" y="-9525"/>
              <a:ext cx="1064164" cy="327707"/>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59" name="Google Shape;359;p20"/>
          <p:cNvGrpSpPr/>
          <p:nvPr/>
        </p:nvGrpSpPr>
        <p:grpSpPr>
          <a:xfrm>
            <a:off x="6729861" y="1165632"/>
            <a:ext cx="2020249" cy="622131"/>
            <a:chOff x="0" y="-9525"/>
            <a:chExt cx="1064164" cy="327707"/>
          </a:xfrm>
        </p:grpSpPr>
        <p:sp>
          <p:nvSpPr>
            <p:cNvPr id="360" name="Google Shape;360;p20"/>
            <p:cNvSpPr/>
            <p:nvPr/>
          </p:nvSpPr>
          <p:spPr>
            <a:xfrm>
              <a:off x="0" y="0"/>
              <a:ext cx="1064164" cy="318182"/>
            </a:xfrm>
            <a:custGeom>
              <a:rect b="b" l="l" r="r" t="t"/>
              <a:pathLst>
                <a:path extrusionOk="0" h="318182" w="1064164">
                  <a:moveTo>
                    <a:pt x="0" y="0"/>
                  </a:moveTo>
                  <a:lnTo>
                    <a:pt x="1064164" y="0"/>
                  </a:lnTo>
                  <a:lnTo>
                    <a:pt x="1064164" y="318182"/>
                  </a:lnTo>
                  <a:lnTo>
                    <a:pt x="0" y="318182"/>
                  </a:lnTo>
                  <a:close/>
                </a:path>
              </a:pathLst>
            </a:custGeom>
            <a:solidFill>
              <a:srgbClr val="AFFCFF"/>
            </a:solidFill>
            <a:ln>
              <a:noFill/>
            </a:ln>
          </p:spPr>
        </p:sp>
        <p:sp>
          <p:nvSpPr>
            <p:cNvPr id="361" name="Google Shape;361;p20"/>
            <p:cNvSpPr txBox="1"/>
            <p:nvPr/>
          </p:nvSpPr>
          <p:spPr>
            <a:xfrm>
              <a:off x="0" y="-9525"/>
              <a:ext cx="1064164" cy="327707"/>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62" name="Google Shape;362;p20"/>
          <p:cNvSpPr/>
          <p:nvPr/>
        </p:nvSpPr>
        <p:spPr>
          <a:xfrm>
            <a:off x="-257175" y="-280213"/>
            <a:ext cx="1704947" cy="1765953"/>
          </a:xfrm>
          <a:custGeom>
            <a:rect b="b" l="l" r="r" t="t"/>
            <a:pathLst>
              <a:path extrusionOk="0" h="3531905" w="3409893">
                <a:moveTo>
                  <a:pt x="0" y="0"/>
                </a:moveTo>
                <a:lnTo>
                  <a:pt x="3409893" y="0"/>
                </a:lnTo>
                <a:lnTo>
                  <a:pt x="3409893" y="3531905"/>
                </a:lnTo>
                <a:lnTo>
                  <a:pt x="0" y="3531905"/>
                </a:lnTo>
                <a:lnTo>
                  <a:pt x="0" y="0"/>
                </a:lnTo>
                <a:close/>
              </a:path>
            </a:pathLst>
          </a:custGeom>
          <a:blipFill rotWithShape="1">
            <a:blip r:embed="rId8">
              <a:alphaModFix/>
            </a:blip>
            <a:stretch>
              <a:fillRect b="0" l="0" r="0" t="0"/>
            </a:stretch>
          </a:blipFill>
          <a:ln>
            <a:noFill/>
          </a:ln>
        </p:spPr>
      </p:sp>
      <p:sp>
        <p:nvSpPr>
          <p:cNvPr id="363" name="Google Shape;363;p20"/>
          <p:cNvSpPr/>
          <p:nvPr/>
        </p:nvSpPr>
        <p:spPr>
          <a:xfrm>
            <a:off x="7976768" y="4090336"/>
            <a:ext cx="1704946" cy="1765953"/>
          </a:xfrm>
          <a:custGeom>
            <a:rect b="b" l="l" r="r" t="t"/>
            <a:pathLst>
              <a:path extrusionOk="0" h="3531905" w="3409893">
                <a:moveTo>
                  <a:pt x="0" y="0"/>
                </a:moveTo>
                <a:lnTo>
                  <a:pt x="3409893" y="0"/>
                </a:lnTo>
                <a:lnTo>
                  <a:pt x="3409893" y="3531904"/>
                </a:lnTo>
                <a:lnTo>
                  <a:pt x="0" y="3531904"/>
                </a:lnTo>
                <a:lnTo>
                  <a:pt x="0" y="0"/>
                </a:lnTo>
                <a:close/>
              </a:path>
            </a:pathLst>
          </a:custGeom>
          <a:blipFill rotWithShape="1">
            <a:blip r:embed="rId8">
              <a:alphaModFix/>
            </a:blip>
            <a:stretch>
              <a:fillRect b="0" l="0" r="0" t="0"/>
            </a:stretch>
          </a:blipFill>
          <a:ln>
            <a:noFill/>
          </a:ln>
        </p:spPr>
      </p:sp>
      <p:sp>
        <p:nvSpPr>
          <p:cNvPr id="364" name="Google Shape;364;p20"/>
          <p:cNvSpPr txBox="1"/>
          <p:nvPr/>
        </p:nvSpPr>
        <p:spPr>
          <a:xfrm>
            <a:off x="514350" y="96838"/>
            <a:ext cx="7988327" cy="85407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5000" u="none" cap="none" strike="noStrike">
                <a:solidFill>
                  <a:srgbClr val="FFFFFF"/>
                </a:solidFill>
                <a:latin typeface="Palanquin Dark"/>
                <a:ea typeface="Palanquin Dark"/>
                <a:cs typeface="Palanquin Dark"/>
                <a:sym typeface="Palanquin Dark"/>
              </a:rPr>
              <a:t>Image Gallery</a:t>
            </a:r>
            <a:endParaRPr sz="700"/>
          </a:p>
        </p:txBody>
      </p:sp>
      <p:sp>
        <p:nvSpPr>
          <p:cNvPr id="365" name="Google Shape;365;p20"/>
          <p:cNvSpPr txBox="1"/>
          <p:nvPr/>
        </p:nvSpPr>
        <p:spPr>
          <a:xfrm>
            <a:off x="2229017" y="4283758"/>
            <a:ext cx="2178510"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366" name="Google Shape;366;p20"/>
          <p:cNvSpPr txBox="1"/>
          <p:nvPr/>
        </p:nvSpPr>
        <p:spPr>
          <a:xfrm>
            <a:off x="6650732" y="1294286"/>
            <a:ext cx="2178510"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370" name="Shape 370"/>
        <p:cNvGrpSpPr/>
        <p:nvPr/>
      </p:nvGrpSpPr>
      <p:grpSpPr>
        <a:xfrm>
          <a:off x="0" y="0"/>
          <a:ext cx="0" cy="0"/>
          <a:chOff x="0" y="0"/>
          <a:chExt cx="0" cy="0"/>
        </a:xfrm>
      </p:grpSpPr>
      <p:grpSp>
        <p:nvGrpSpPr>
          <p:cNvPr id="371" name="Google Shape;371;p21"/>
          <p:cNvGrpSpPr/>
          <p:nvPr/>
        </p:nvGrpSpPr>
        <p:grpSpPr>
          <a:xfrm>
            <a:off x="4926672" y="1388637"/>
            <a:ext cx="3198804" cy="3240513"/>
            <a:chOff x="0" y="-9525"/>
            <a:chExt cx="1684967" cy="1706937"/>
          </a:xfrm>
        </p:grpSpPr>
        <p:sp>
          <p:nvSpPr>
            <p:cNvPr id="372" name="Google Shape;372;p21"/>
            <p:cNvSpPr/>
            <p:nvPr/>
          </p:nvSpPr>
          <p:spPr>
            <a:xfrm>
              <a:off x="0" y="0"/>
              <a:ext cx="1684967" cy="1697412"/>
            </a:xfrm>
            <a:custGeom>
              <a:rect b="b" l="l" r="r" t="t"/>
              <a:pathLst>
                <a:path extrusionOk="0" h="1697412" w="1684967">
                  <a:moveTo>
                    <a:pt x="0" y="0"/>
                  </a:moveTo>
                  <a:lnTo>
                    <a:pt x="1684967" y="0"/>
                  </a:lnTo>
                  <a:lnTo>
                    <a:pt x="1684967" y="1697412"/>
                  </a:lnTo>
                  <a:lnTo>
                    <a:pt x="0" y="1697412"/>
                  </a:lnTo>
                  <a:close/>
                </a:path>
              </a:pathLst>
            </a:custGeom>
            <a:solidFill>
              <a:srgbClr val="FFFFFF"/>
            </a:solidFill>
            <a:ln cap="sq" cmpd="sng" w="66675">
              <a:solidFill>
                <a:srgbClr val="AFFCFF"/>
              </a:solidFill>
              <a:prstDash val="solid"/>
              <a:miter lim="8000"/>
              <a:headEnd len="sm" w="sm" type="none"/>
              <a:tailEnd len="sm" w="sm" type="none"/>
            </a:ln>
          </p:spPr>
        </p:sp>
        <p:sp>
          <p:nvSpPr>
            <p:cNvPr id="373" name="Google Shape;373;p21"/>
            <p:cNvSpPr txBox="1"/>
            <p:nvPr/>
          </p:nvSpPr>
          <p:spPr>
            <a:xfrm>
              <a:off x="0" y="-9525"/>
              <a:ext cx="1684967" cy="1706937"/>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4" name="Google Shape;374;p21"/>
          <p:cNvGrpSpPr/>
          <p:nvPr/>
        </p:nvGrpSpPr>
        <p:grpSpPr>
          <a:xfrm>
            <a:off x="1018524" y="1388637"/>
            <a:ext cx="3198804" cy="3240513"/>
            <a:chOff x="0" y="-9525"/>
            <a:chExt cx="1684967" cy="1706937"/>
          </a:xfrm>
        </p:grpSpPr>
        <p:sp>
          <p:nvSpPr>
            <p:cNvPr id="375" name="Google Shape;375;p21"/>
            <p:cNvSpPr/>
            <p:nvPr/>
          </p:nvSpPr>
          <p:spPr>
            <a:xfrm>
              <a:off x="0" y="0"/>
              <a:ext cx="1684967" cy="1697412"/>
            </a:xfrm>
            <a:custGeom>
              <a:rect b="b" l="l" r="r" t="t"/>
              <a:pathLst>
                <a:path extrusionOk="0" h="1697412" w="1684967">
                  <a:moveTo>
                    <a:pt x="0" y="0"/>
                  </a:moveTo>
                  <a:lnTo>
                    <a:pt x="1684967" y="0"/>
                  </a:lnTo>
                  <a:lnTo>
                    <a:pt x="1684967" y="1697412"/>
                  </a:lnTo>
                  <a:lnTo>
                    <a:pt x="0" y="1697412"/>
                  </a:lnTo>
                  <a:close/>
                </a:path>
              </a:pathLst>
            </a:custGeom>
            <a:solidFill>
              <a:srgbClr val="FFFFFF"/>
            </a:solidFill>
            <a:ln cap="sq" cmpd="sng" w="66675">
              <a:solidFill>
                <a:srgbClr val="AFFCFF"/>
              </a:solidFill>
              <a:prstDash val="solid"/>
              <a:miter lim="8000"/>
              <a:headEnd len="sm" w="sm" type="none"/>
              <a:tailEnd len="sm" w="sm" type="none"/>
            </a:ln>
          </p:spPr>
        </p:sp>
        <p:sp>
          <p:nvSpPr>
            <p:cNvPr id="376" name="Google Shape;376;p21"/>
            <p:cNvSpPr txBox="1"/>
            <p:nvPr/>
          </p:nvSpPr>
          <p:spPr>
            <a:xfrm>
              <a:off x="0" y="-9525"/>
              <a:ext cx="1684967" cy="1706937"/>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77" name="Google Shape;377;p21"/>
          <p:cNvGrpSpPr/>
          <p:nvPr/>
        </p:nvGrpSpPr>
        <p:grpSpPr>
          <a:xfrm>
            <a:off x="1018524" y="1388637"/>
            <a:ext cx="3198804" cy="622131"/>
            <a:chOff x="0" y="-9525"/>
            <a:chExt cx="1684967" cy="327707"/>
          </a:xfrm>
        </p:grpSpPr>
        <p:sp>
          <p:nvSpPr>
            <p:cNvPr id="378" name="Google Shape;378;p21"/>
            <p:cNvSpPr/>
            <p:nvPr/>
          </p:nvSpPr>
          <p:spPr>
            <a:xfrm>
              <a:off x="0" y="0"/>
              <a:ext cx="1684967" cy="318182"/>
            </a:xfrm>
            <a:custGeom>
              <a:rect b="b" l="l" r="r" t="t"/>
              <a:pathLst>
                <a:path extrusionOk="0" h="318182" w="1684967">
                  <a:moveTo>
                    <a:pt x="0" y="0"/>
                  </a:moveTo>
                  <a:lnTo>
                    <a:pt x="1684967" y="0"/>
                  </a:lnTo>
                  <a:lnTo>
                    <a:pt x="1684967" y="318182"/>
                  </a:lnTo>
                  <a:lnTo>
                    <a:pt x="0" y="318182"/>
                  </a:lnTo>
                  <a:close/>
                </a:path>
              </a:pathLst>
            </a:custGeom>
            <a:solidFill>
              <a:srgbClr val="AFFCFF"/>
            </a:solidFill>
            <a:ln>
              <a:noFill/>
            </a:ln>
          </p:spPr>
        </p:sp>
        <p:sp>
          <p:nvSpPr>
            <p:cNvPr id="379" name="Google Shape;379;p21"/>
            <p:cNvSpPr txBox="1"/>
            <p:nvPr/>
          </p:nvSpPr>
          <p:spPr>
            <a:xfrm>
              <a:off x="0" y="-9525"/>
              <a:ext cx="1684967" cy="327707"/>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0" name="Google Shape;380;p21"/>
          <p:cNvGrpSpPr/>
          <p:nvPr/>
        </p:nvGrpSpPr>
        <p:grpSpPr>
          <a:xfrm>
            <a:off x="4926672" y="1388637"/>
            <a:ext cx="3198804" cy="622131"/>
            <a:chOff x="0" y="-9525"/>
            <a:chExt cx="1684967" cy="327707"/>
          </a:xfrm>
        </p:grpSpPr>
        <p:sp>
          <p:nvSpPr>
            <p:cNvPr id="381" name="Google Shape;381;p21"/>
            <p:cNvSpPr/>
            <p:nvPr/>
          </p:nvSpPr>
          <p:spPr>
            <a:xfrm>
              <a:off x="0" y="0"/>
              <a:ext cx="1684967" cy="318182"/>
            </a:xfrm>
            <a:custGeom>
              <a:rect b="b" l="l" r="r" t="t"/>
              <a:pathLst>
                <a:path extrusionOk="0" h="318182" w="1684967">
                  <a:moveTo>
                    <a:pt x="0" y="0"/>
                  </a:moveTo>
                  <a:lnTo>
                    <a:pt x="1684967" y="0"/>
                  </a:lnTo>
                  <a:lnTo>
                    <a:pt x="1684967" y="318182"/>
                  </a:lnTo>
                  <a:lnTo>
                    <a:pt x="0" y="318182"/>
                  </a:lnTo>
                  <a:close/>
                </a:path>
              </a:pathLst>
            </a:custGeom>
            <a:solidFill>
              <a:srgbClr val="AFFCFF"/>
            </a:solidFill>
            <a:ln>
              <a:noFill/>
            </a:ln>
          </p:spPr>
        </p:sp>
        <p:sp>
          <p:nvSpPr>
            <p:cNvPr id="382" name="Google Shape;382;p21"/>
            <p:cNvSpPr txBox="1"/>
            <p:nvPr/>
          </p:nvSpPr>
          <p:spPr>
            <a:xfrm>
              <a:off x="0" y="-9525"/>
              <a:ext cx="1684967" cy="327707"/>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3" name="Google Shape;383;p21"/>
          <p:cNvGrpSpPr/>
          <p:nvPr/>
        </p:nvGrpSpPr>
        <p:grpSpPr>
          <a:xfrm>
            <a:off x="2091146" y="4008358"/>
            <a:ext cx="1053561" cy="1053560"/>
            <a:chOff x="0" y="0"/>
            <a:chExt cx="812800" cy="812800"/>
          </a:xfrm>
        </p:grpSpPr>
        <p:sp>
          <p:nvSpPr>
            <p:cNvPr id="384" name="Google Shape;384;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5" name="Google Shape;385;p21"/>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86" name="Google Shape;386;p21"/>
          <p:cNvGrpSpPr/>
          <p:nvPr/>
        </p:nvGrpSpPr>
        <p:grpSpPr>
          <a:xfrm>
            <a:off x="5999294" y="4008358"/>
            <a:ext cx="1053560" cy="1053560"/>
            <a:chOff x="0" y="0"/>
            <a:chExt cx="812800" cy="812800"/>
          </a:xfrm>
        </p:grpSpPr>
        <p:sp>
          <p:nvSpPr>
            <p:cNvPr id="387" name="Google Shape;38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88" name="Google Shape;388;p21"/>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89" name="Google Shape;389;p21"/>
          <p:cNvSpPr/>
          <p:nvPr/>
        </p:nvSpPr>
        <p:spPr>
          <a:xfrm>
            <a:off x="2213059" y="4008358"/>
            <a:ext cx="809734" cy="1000795"/>
          </a:xfrm>
          <a:custGeom>
            <a:rect b="b" l="l" r="r" t="t"/>
            <a:pathLst>
              <a:path extrusionOk="0" h="2001590" w="1619468">
                <a:moveTo>
                  <a:pt x="0" y="0"/>
                </a:moveTo>
                <a:lnTo>
                  <a:pt x="1619468" y="0"/>
                </a:lnTo>
                <a:lnTo>
                  <a:pt x="1619468" y="2001590"/>
                </a:lnTo>
                <a:lnTo>
                  <a:pt x="0" y="2001590"/>
                </a:lnTo>
                <a:lnTo>
                  <a:pt x="0" y="0"/>
                </a:lnTo>
                <a:close/>
              </a:path>
            </a:pathLst>
          </a:custGeom>
          <a:blipFill rotWithShape="1">
            <a:blip r:embed="rId3">
              <a:alphaModFix/>
            </a:blip>
            <a:stretch>
              <a:fillRect b="0" l="0" r="0" t="0"/>
            </a:stretch>
          </a:blipFill>
          <a:ln>
            <a:noFill/>
          </a:ln>
        </p:spPr>
      </p:sp>
      <p:sp>
        <p:nvSpPr>
          <p:cNvPr id="390" name="Google Shape;390;p21"/>
          <p:cNvSpPr/>
          <p:nvPr/>
        </p:nvSpPr>
        <p:spPr>
          <a:xfrm>
            <a:off x="5878676" y="4010870"/>
            <a:ext cx="1281783" cy="1132630"/>
          </a:xfrm>
          <a:custGeom>
            <a:rect b="b" l="l" r="r" t="t"/>
            <a:pathLst>
              <a:path extrusionOk="0" h="2265260" w="2563566">
                <a:moveTo>
                  <a:pt x="0" y="0"/>
                </a:moveTo>
                <a:lnTo>
                  <a:pt x="2563566" y="0"/>
                </a:lnTo>
                <a:lnTo>
                  <a:pt x="2563566" y="2265260"/>
                </a:lnTo>
                <a:lnTo>
                  <a:pt x="0" y="2265260"/>
                </a:lnTo>
                <a:lnTo>
                  <a:pt x="0" y="0"/>
                </a:lnTo>
                <a:close/>
              </a:path>
            </a:pathLst>
          </a:custGeom>
          <a:blipFill rotWithShape="1">
            <a:blip r:embed="rId4">
              <a:alphaModFix/>
            </a:blip>
            <a:stretch>
              <a:fillRect b="0" l="0" r="0" t="0"/>
            </a:stretch>
          </a:blipFill>
          <a:ln>
            <a:noFill/>
          </a:ln>
        </p:spPr>
      </p:sp>
      <p:sp>
        <p:nvSpPr>
          <p:cNvPr id="391" name="Google Shape;391;p21"/>
          <p:cNvSpPr txBox="1"/>
          <p:nvPr/>
        </p:nvSpPr>
        <p:spPr>
          <a:xfrm>
            <a:off x="1056085" y="225938"/>
            <a:ext cx="7031831" cy="85407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5000" u="none" cap="none" strike="noStrike">
                <a:solidFill>
                  <a:srgbClr val="FFFFFF"/>
                </a:solidFill>
                <a:latin typeface="Palanquin Dark"/>
                <a:ea typeface="Palanquin Dark"/>
                <a:cs typeface="Palanquin Dark"/>
                <a:sym typeface="Palanquin Dark"/>
              </a:rPr>
              <a:t>Questions &amp; Discussion</a:t>
            </a:r>
            <a:endParaRPr sz="700"/>
          </a:p>
        </p:txBody>
      </p:sp>
      <p:sp>
        <p:nvSpPr>
          <p:cNvPr id="392" name="Google Shape;392;p21"/>
          <p:cNvSpPr txBox="1"/>
          <p:nvPr/>
        </p:nvSpPr>
        <p:spPr>
          <a:xfrm>
            <a:off x="1103525" y="2233775"/>
            <a:ext cx="3028800" cy="153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Thank you for your attention. We welcome any questions you may have. Please feel free to ask for clarifications, share your thoughts, or inquire about any specific points discussed in the presentation.</a:t>
            </a:r>
            <a:endParaRPr sz="700"/>
          </a:p>
          <a:p>
            <a:pPr indent="0" lvl="0" marL="0" marR="0" rtl="0" algn="ctr">
              <a:lnSpc>
                <a:spcPct val="115000"/>
              </a:lnSpc>
              <a:spcBef>
                <a:spcPts val="0"/>
              </a:spcBef>
              <a:spcAft>
                <a:spcPts val="0"/>
              </a:spcAft>
              <a:buNone/>
            </a:pPr>
            <a:r>
              <a:t/>
            </a:r>
            <a:endParaRPr b="0" i="0" sz="1100" u="none" cap="none" strike="noStrike">
              <a:solidFill>
                <a:srgbClr val="000000"/>
              </a:solidFill>
              <a:latin typeface="Palanquin"/>
              <a:ea typeface="Palanquin"/>
              <a:cs typeface="Palanquin"/>
              <a:sym typeface="Palanquin"/>
            </a:endParaRPr>
          </a:p>
          <a:p>
            <a:pPr indent="0" lvl="0" marL="0" marR="0" rtl="0" algn="ctr">
              <a:lnSpc>
                <a:spcPct val="115000"/>
              </a:lnSpc>
              <a:spcBef>
                <a:spcPts val="0"/>
              </a:spcBef>
              <a:spcAft>
                <a:spcPts val="0"/>
              </a:spcAft>
              <a:buNone/>
            </a:pPr>
            <a:r>
              <a:rPr b="1" i="0" lang="en" sz="1100" u="none" cap="none" strike="noStrike">
                <a:solidFill>
                  <a:srgbClr val="000000"/>
                </a:solidFill>
                <a:latin typeface="Palanquin"/>
                <a:ea typeface="Palanquin"/>
                <a:cs typeface="Palanquin"/>
                <a:sym typeface="Palanquin"/>
              </a:rPr>
              <a:t>Your questions help us ensure everyone gains a clear understanding of the</a:t>
            </a:r>
            <a:endParaRPr sz="700"/>
          </a:p>
          <a:p>
            <a:pPr indent="0" lvl="0" marL="0" marR="0" rtl="0" algn="ctr">
              <a:lnSpc>
                <a:spcPct val="115000"/>
              </a:lnSpc>
              <a:spcBef>
                <a:spcPts val="0"/>
              </a:spcBef>
              <a:spcAft>
                <a:spcPts val="0"/>
              </a:spcAft>
              <a:buNone/>
            </a:pPr>
            <a:r>
              <a:rPr b="1" i="0" lang="en" sz="1100" u="none" cap="none" strike="noStrike">
                <a:solidFill>
                  <a:srgbClr val="000000"/>
                </a:solidFill>
                <a:latin typeface="Palanquin"/>
                <a:ea typeface="Palanquin"/>
                <a:cs typeface="Palanquin"/>
                <a:sym typeface="Palanquin"/>
              </a:rPr>
              <a:t>topics covered.</a:t>
            </a:r>
            <a:endParaRPr sz="700"/>
          </a:p>
        </p:txBody>
      </p:sp>
      <p:sp>
        <p:nvSpPr>
          <p:cNvPr id="393" name="Google Shape;393;p21"/>
          <p:cNvSpPr txBox="1"/>
          <p:nvPr/>
        </p:nvSpPr>
        <p:spPr>
          <a:xfrm>
            <a:off x="4977725" y="2233775"/>
            <a:ext cx="3110100" cy="15324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Let's engage in a constructive discussion. Your feedback and experiences are invaluable to us. Together, we can explore ideas, address concerns, and identify opportunities for improvement in our patient care practices. </a:t>
            </a:r>
            <a:endParaRPr sz="700"/>
          </a:p>
          <a:p>
            <a:pPr indent="0" lvl="0" marL="0" marR="0" rtl="0" algn="ctr">
              <a:lnSpc>
                <a:spcPct val="115000"/>
              </a:lnSpc>
              <a:spcBef>
                <a:spcPts val="0"/>
              </a:spcBef>
              <a:spcAft>
                <a:spcPts val="0"/>
              </a:spcAft>
              <a:buNone/>
            </a:pPr>
            <a:r>
              <a:t/>
            </a:r>
            <a:endParaRPr b="0" i="0" sz="1100" u="none" cap="none" strike="noStrike">
              <a:solidFill>
                <a:srgbClr val="000000"/>
              </a:solidFill>
              <a:latin typeface="Palanquin"/>
              <a:ea typeface="Palanquin"/>
              <a:cs typeface="Palanquin"/>
              <a:sym typeface="Palanquin"/>
            </a:endParaRPr>
          </a:p>
          <a:p>
            <a:pPr indent="0" lvl="0" marL="0" marR="0" rtl="0" algn="ctr">
              <a:lnSpc>
                <a:spcPct val="115000"/>
              </a:lnSpc>
              <a:spcBef>
                <a:spcPts val="0"/>
              </a:spcBef>
              <a:spcAft>
                <a:spcPts val="0"/>
              </a:spcAft>
              <a:buNone/>
            </a:pPr>
            <a:r>
              <a:rPr b="1" i="0" lang="en" sz="1100" u="none" cap="none" strike="noStrike">
                <a:solidFill>
                  <a:srgbClr val="000000"/>
                </a:solidFill>
                <a:latin typeface="Palanquin"/>
                <a:ea typeface="Palanquin"/>
                <a:cs typeface="Palanquin"/>
                <a:sym typeface="Palanquin"/>
              </a:rPr>
              <a:t>We encourage open dialogue to foster a collaborative learning environment.</a:t>
            </a:r>
            <a:endParaRPr sz="700"/>
          </a:p>
        </p:txBody>
      </p:sp>
      <p:sp>
        <p:nvSpPr>
          <p:cNvPr id="394" name="Google Shape;394;p21"/>
          <p:cNvSpPr txBox="1"/>
          <p:nvPr/>
        </p:nvSpPr>
        <p:spPr>
          <a:xfrm>
            <a:off x="1983542" y="1565870"/>
            <a:ext cx="1268769"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Questions</a:t>
            </a:r>
            <a:endParaRPr sz="700"/>
          </a:p>
        </p:txBody>
      </p:sp>
      <p:sp>
        <p:nvSpPr>
          <p:cNvPr id="395" name="Google Shape;395;p21"/>
          <p:cNvSpPr txBox="1"/>
          <p:nvPr/>
        </p:nvSpPr>
        <p:spPr>
          <a:xfrm>
            <a:off x="5891690" y="1565870"/>
            <a:ext cx="1268769"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Discussion</a:t>
            </a:r>
            <a:endParaRPr sz="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399" name="Shape 399"/>
        <p:cNvGrpSpPr/>
        <p:nvPr/>
      </p:nvGrpSpPr>
      <p:grpSpPr>
        <a:xfrm>
          <a:off x="0" y="0"/>
          <a:ext cx="0" cy="0"/>
          <a:chOff x="0" y="0"/>
          <a:chExt cx="0" cy="0"/>
        </a:xfrm>
      </p:grpSpPr>
      <p:pic>
        <p:nvPicPr>
          <p:cNvPr id="400" name="Google Shape;400;p22"/>
          <p:cNvPicPr preferRelativeResize="0"/>
          <p:nvPr/>
        </p:nvPicPr>
        <p:blipFill rotWithShape="1">
          <a:blip r:embed="rId3">
            <a:alphaModFix/>
          </a:blip>
          <a:srcRect b="5482" l="0" r="0" t="0"/>
          <a:stretch/>
        </p:blipFill>
        <p:spPr>
          <a:xfrm>
            <a:off x="0" y="0"/>
            <a:ext cx="9144003" cy="3890750"/>
          </a:xfrm>
          <a:prstGeom prst="rect">
            <a:avLst/>
          </a:prstGeom>
          <a:noFill/>
          <a:ln>
            <a:noFill/>
          </a:ln>
        </p:spPr>
      </p:pic>
      <p:grpSp>
        <p:nvGrpSpPr>
          <p:cNvPr id="401" name="Google Shape;401;p22"/>
          <p:cNvGrpSpPr/>
          <p:nvPr/>
        </p:nvGrpSpPr>
        <p:grpSpPr>
          <a:xfrm>
            <a:off x="5643891" y="3500130"/>
            <a:ext cx="3066273" cy="1493905"/>
            <a:chOff x="0" y="-76200"/>
            <a:chExt cx="1615156" cy="786913"/>
          </a:xfrm>
        </p:grpSpPr>
        <p:sp>
          <p:nvSpPr>
            <p:cNvPr id="402" name="Google Shape;402;p22"/>
            <p:cNvSpPr/>
            <p:nvPr/>
          </p:nvSpPr>
          <p:spPr>
            <a:xfrm>
              <a:off x="0" y="0"/>
              <a:ext cx="1615156" cy="710713"/>
            </a:xfrm>
            <a:custGeom>
              <a:rect b="b" l="l" r="r" t="t"/>
              <a:pathLst>
                <a:path extrusionOk="0" h="710713" w="1615156">
                  <a:moveTo>
                    <a:pt x="0" y="0"/>
                  </a:moveTo>
                  <a:lnTo>
                    <a:pt x="1615156" y="0"/>
                  </a:lnTo>
                  <a:lnTo>
                    <a:pt x="1615156" y="710713"/>
                  </a:lnTo>
                  <a:lnTo>
                    <a:pt x="0" y="710713"/>
                  </a:lnTo>
                  <a:close/>
                </a:path>
              </a:pathLst>
            </a:custGeom>
            <a:solidFill>
              <a:srgbClr val="FFFFFF"/>
            </a:solidFill>
            <a:ln>
              <a:noFill/>
            </a:ln>
          </p:spPr>
        </p:sp>
        <p:sp>
          <p:nvSpPr>
            <p:cNvPr id="403" name="Google Shape;403;p22"/>
            <p:cNvSpPr txBox="1"/>
            <p:nvPr/>
          </p:nvSpPr>
          <p:spPr>
            <a:xfrm>
              <a:off x="0" y="-76200"/>
              <a:ext cx="1615156" cy="786913"/>
            </a:xfrm>
            <a:prstGeom prst="rect">
              <a:avLst/>
            </a:prstGeom>
            <a:noFill/>
            <a:ln>
              <a:noFill/>
            </a:ln>
          </p:spPr>
          <p:txBody>
            <a:bodyPr anchorCtr="0" anchor="ctr" bIns="25400" lIns="25400" spcFirstLastPara="1" rIns="25400" wrap="square" tIns="25400">
              <a:noAutofit/>
            </a:bodyPr>
            <a:lstStyle/>
            <a:p>
              <a:pPr indent="0" lvl="0" marL="0" marR="0" rtl="0" algn="ctr">
                <a:lnSpc>
                  <a:spcPct val="17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04" name="Google Shape;404;p22"/>
          <p:cNvSpPr/>
          <p:nvPr/>
        </p:nvSpPr>
        <p:spPr>
          <a:xfrm>
            <a:off x="5875870" y="2696065"/>
            <a:ext cx="2602315" cy="1495148"/>
          </a:xfrm>
          <a:custGeom>
            <a:rect b="b" l="l" r="r" t="t"/>
            <a:pathLst>
              <a:path extrusionOk="0" h="2990296" w="5204629">
                <a:moveTo>
                  <a:pt x="0" y="0"/>
                </a:moveTo>
                <a:lnTo>
                  <a:pt x="5204629" y="0"/>
                </a:lnTo>
                <a:lnTo>
                  <a:pt x="5204629" y="2990296"/>
                </a:lnTo>
                <a:lnTo>
                  <a:pt x="0" y="2990296"/>
                </a:lnTo>
                <a:lnTo>
                  <a:pt x="0" y="0"/>
                </a:lnTo>
                <a:close/>
              </a:path>
            </a:pathLst>
          </a:custGeom>
          <a:blipFill rotWithShape="1">
            <a:blip r:embed="rId4">
              <a:alphaModFix/>
            </a:blip>
            <a:stretch>
              <a:fillRect b="0" l="0" r="0" t="0"/>
            </a:stretch>
          </a:blipFill>
          <a:ln>
            <a:noFill/>
          </a:ln>
        </p:spPr>
      </p:sp>
      <p:sp>
        <p:nvSpPr>
          <p:cNvPr id="405" name="Google Shape;405;p22"/>
          <p:cNvSpPr txBox="1"/>
          <p:nvPr/>
        </p:nvSpPr>
        <p:spPr>
          <a:xfrm>
            <a:off x="0" y="3936134"/>
            <a:ext cx="5577300" cy="9543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 sz="6200" u="none" cap="none" strike="noStrike">
                <a:solidFill>
                  <a:srgbClr val="FFFFFF"/>
                </a:solidFill>
                <a:latin typeface="Palanquin Dark"/>
                <a:ea typeface="Palanquin Dark"/>
                <a:cs typeface="Palanquin Dark"/>
                <a:sym typeface="Palanquin Dark"/>
              </a:rPr>
              <a:t>123,456,789</a:t>
            </a:r>
            <a:endParaRPr sz="700"/>
          </a:p>
        </p:txBody>
      </p:sp>
      <p:sp>
        <p:nvSpPr>
          <p:cNvPr id="406" name="Google Shape;406;p22"/>
          <p:cNvSpPr txBox="1"/>
          <p:nvPr/>
        </p:nvSpPr>
        <p:spPr>
          <a:xfrm>
            <a:off x="5833524" y="4246498"/>
            <a:ext cx="2687100" cy="558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410" name="Shape 410"/>
        <p:cNvGrpSpPr/>
        <p:nvPr/>
      </p:nvGrpSpPr>
      <p:grpSpPr>
        <a:xfrm>
          <a:off x="0" y="0"/>
          <a:ext cx="0" cy="0"/>
          <a:chOff x="0" y="0"/>
          <a:chExt cx="0" cy="0"/>
        </a:xfrm>
      </p:grpSpPr>
      <p:sp>
        <p:nvSpPr>
          <p:cNvPr id="411" name="Google Shape;411;p23"/>
          <p:cNvSpPr/>
          <p:nvPr/>
        </p:nvSpPr>
        <p:spPr>
          <a:xfrm rot="9804885">
            <a:off x="5811208" y="2215466"/>
            <a:ext cx="2673483" cy="2600569"/>
          </a:xfrm>
          <a:custGeom>
            <a:rect b="b" l="l" r="r" t="t"/>
            <a:pathLst>
              <a:path extrusionOk="0" h="5201139" w="5346965">
                <a:moveTo>
                  <a:pt x="0" y="0"/>
                </a:moveTo>
                <a:lnTo>
                  <a:pt x="5346966" y="0"/>
                </a:lnTo>
                <a:lnTo>
                  <a:pt x="5346966" y="5201139"/>
                </a:lnTo>
                <a:lnTo>
                  <a:pt x="0" y="5201139"/>
                </a:lnTo>
                <a:lnTo>
                  <a:pt x="0" y="0"/>
                </a:lnTo>
                <a:close/>
              </a:path>
            </a:pathLst>
          </a:custGeom>
          <a:blipFill rotWithShape="1">
            <a:blip r:embed="rId3">
              <a:alphaModFix/>
            </a:blip>
            <a:stretch>
              <a:fillRect b="0" l="0" r="0" t="0"/>
            </a:stretch>
          </a:blipFill>
          <a:ln>
            <a:noFill/>
          </a:ln>
        </p:spPr>
      </p:sp>
      <p:grpSp>
        <p:nvGrpSpPr>
          <p:cNvPr id="412" name="Google Shape;412;p23"/>
          <p:cNvGrpSpPr/>
          <p:nvPr/>
        </p:nvGrpSpPr>
        <p:grpSpPr>
          <a:xfrm>
            <a:off x="-170933" y="1945071"/>
            <a:ext cx="6780466" cy="996159"/>
            <a:chOff x="0" y="-39649"/>
            <a:chExt cx="18081245" cy="2656425"/>
          </a:xfrm>
        </p:grpSpPr>
        <p:grpSp>
          <p:nvGrpSpPr>
            <p:cNvPr id="413" name="Google Shape;413;p23"/>
            <p:cNvGrpSpPr/>
            <p:nvPr/>
          </p:nvGrpSpPr>
          <p:grpSpPr>
            <a:xfrm>
              <a:off x="0" y="-39649"/>
              <a:ext cx="18081245" cy="2656425"/>
              <a:chOff x="0" y="-9525"/>
              <a:chExt cx="4343709" cy="638161"/>
            </a:xfrm>
          </p:grpSpPr>
          <p:sp>
            <p:nvSpPr>
              <p:cNvPr id="414" name="Google Shape;414;p23"/>
              <p:cNvSpPr/>
              <p:nvPr/>
            </p:nvSpPr>
            <p:spPr>
              <a:xfrm>
                <a:off x="0" y="0"/>
                <a:ext cx="4343709" cy="628636"/>
              </a:xfrm>
              <a:custGeom>
                <a:rect b="b" l="l" r="r" t="t"/>
                <a:pathLst>
                  <a:path extrusionOk="0" h="628636" w="4343709">
                    <a:moveTo>
                      <a:pt x="0" y="0"/>
                    </a:moveTo>
                    <a:lnTo>
                      <a:pt x="4343709" y="0"/>
                    </a:lnTo>
                    <a:lnTo>
                      <a:pt x="4343709" y="628636"/>
                    </a:lnTo>
                    <a:lnTo>
                      <a:pt x="0" y="628636"/>
                    </a:lnTo>
                    <a:close/>
                  </a:path>
                </a:pathLst>
              </a:custGeom>
              <a:solidFill>
                <a:srgbClr val="FFFFFF"/>
              </a:solidFill>
              <a:ln cap="sq" cmpd="sng" w="66675">
                <a:solidFill>
                  <a:srgbClr val="AFFCFF"/>
                </a:solidFill>
                <a:prstDash val="solid"/>
                <a:miter lim="8000"/>
                <a:headEnd len="sm" w="sm" type="none"/>
                <a:tailEnd len="sm" w="sm" type="none"/>
              </a:ln>
            </p:spPr>
          </p:sp>
          <p:sp>
            <p:nvSpPr>
              <p:cNvPr id="415" name="Google Shape;415;p23"/>
              <p:cNvSpPr txBox="1"/>
              <p:nvPr/>
            </p:nvSpPr>
            <p:spPr>
              <a:xfrm>
                <a:off x="0" y="-9525"/>
                <a:ext cx="4343709" cy="638161"/>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16" name="Google Shape;416;p23"/>
            <p:cNvSpPr txBox="1"/>
            <p:nvPr/>
          </p:nvSpPr>
          <p:spPr>
            <a:xfrm>
              <a:off x="1520993" y="946438"/>
              <a:ext cx="5203294" cy="6667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417" name="Google Shape;417;p23"/>
            <p:cNvSpPr txBox="1"/>
            <p:nvPr/>
          </p:nvSpPr>
          <p:spPr>
            <a:xfrm>
              <a:off x="6010037" y="562898"/>
              <a:ext cx="11286600" cy="149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 Sollicitudin aliquam ultrices sagittis orci a scelerisque purus semper. </a:t>
              </a:r>
              <a:endParaRPr sz="700"/>
            </a:p>
          </p:txBody>
        </p:sp>
      </p:grpSp>
      <p:grpSp>
        <p:nvGrpSpPr>
          <p:cNvPr id="418" name="Google Shape;418;p23"/>
          <p:cNvGrpSpPr/>
          <p:nvPr/>
        </p:nvGrpSpPr>
        <p:grpSpPr>
          <a:xfrm>
            <a:off x="-170933" y="3003473"/>
            <a:ext cx="6780466" cy="996159"/>
            <a:chOff x="0" y="-39649"/>
            <a:chExt cx="18081245" cy="2656425"/>
          </a:xfrm>
        </p:grpSpPr>
        <p:grpSp>
          <p:nvGrpSpPr>
            <p:cNvPr id="419" name="Google Shape;419;p23"/>
            <p:cNvGrpSpPr/>
            <p:nvPr/>
          </p:nvGrpSpPr>
          <p:grpSpPr>
            <a:xfrm>
              <a:off x="0" y="-39649"/>
              <a:ext cx="18081245" cy="2656425"/>
              <a:chOff x="0" y="-9525"/>
              <a:chExt cx="4343709" cy="638161"/>
            </a:xfrm>
          </p:grpSpPr>
          <p:sp>
            <p:nvSpPr>
              <p:cNvPr id="420" name="Google Shape;420;p23"/>
              <p:cNvSpPr/>
              <p:nvPr/>
            </p:nvSpPr>
            <p:spPr>
              <a:xfrm>
                <a:off x="0" y="0"/>
                <a:ext cx="4343709" cy="628636"/>
              </a:xfrm>
              <a:custGeom>
                <a:rect b="b" l="l" r="r" t="t"/>
                <a:pathLst>
                  <a:path extrusionOk="0" h="628636" w="4343709">
                    <a:moveTo>
                      <a:pt x="0" y="0"/>
                    </a:moveTo>
                    <a:lnTo>
                      <a:pt x="4343709" y="0"/>
                    </a:lnTo>
                    <a:lnTo>
                      <a:pt x="4343709" y="628636"/>
                    </a:lnTo>
                    <a:lnTo>
                      <a:pt x="0" y="628636"/>
                    </a:lnTo>
                    <a:close/>
                  </a:path>
                </a:pathLst>
              </a:custGeom>
              <a:solidFill>
                <a:srgbClr val="FFFFFF"/>
              </a:solidFill>
              <a:ln cap="sq" cmpd="sng" w="66675">
                <a:solidFill>
                  <a:srgbClr val="AFFCFF"/>
                </a:solidFill>
                <a:prstDash val="solid"/>
                <a:miter lim="8000"/>
                <a:headEnd len="sm" w="sm" type="none"/>
                <a:tailEnd len="sm" w="sm" type="none"/>
              </a:ln>
            </p:spPr>
          </p:sp>
          <p:sp>
            <p:nvSpPr>
              <p:cNvPr id="421" name="Google Shape;421;p23"/>
              <p:cNvSpPr txBox="1"/>
              <p:nvPr/>
            </p:nvSpPr>
            <p:spPr>
              <a:xfrm>
                <a:off x="0" y="-9525"/>
                <a:ext cx="4343709" cy="638161"/>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2" name="Google Shape;422;p23"/>
            <p:cNvSpPr txBox="1"/>
            <p:nvPr/>
          </p:nvSpPr>
          <p:spPr>
            <a:xfrm>
              <a:off x="1520993" y="946438"/>
              <a:ext cx="5203294" cy="6667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423" name="Google Shape;423;p23"/>
            <p:cNvSpPr txBox="1"/>
            <p:nvPr/>
          </p:nvSpPr>
          <p:spPr>
            <a:xfrm>
              <a:off x="6010037" y="562898"/>
              <a:ext cx="11286600" cy="149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 Sollicitudin aliquam ultrices sagittis orci a scelerisque purus semper. </a:t>
              </a:r>
              <a:endParaRPr sz="700"/>
            </a:p>
          </p:txBody>
        </p:sp>
      </p:grpSp>
      <p:grpSp>
        <p:nvGrpSpPr>
          <p:cNvPr id="424" name="Google Shape;424;p23"/>
          <p:cNvGrpSpPr/>
          <p:nvPr/>
        </p:nvGrpSpPr>
        <p:grpSpPr>
          <a:xfrm>
            <a:off x="-170933" y="4061874"/>
            <a:ext cx="6780466" cy="996159"/>
            <a:chOff x="0" y="-39649"/>
            <a:chExt cx="18081245" cy="2656425"/>
          </a:xfrm>
        </p:grpSpPr>
        <p:grpSp>
          <p:nvGrpSpPr>
            <p:cNvPr id="425" name="Google Shape;425;p23"/>
            <p:cNvGrpSpPr/>
            <p:nvPr/>
          </p:nvGrpSpPr>
          <p:grpSpPr>
            <a:xfrm>
              <a:off x="0" y="-39649"/>
              <a:ext cx="18081245" cy="2656425"/>
              <a:chOff x="0" y="-9525"/>
              <a:chExt cx="4343709" cy="638161"/>
            </a:xfrm>
          </p:grpSpPr>
          <p:sp>
            <p:nvSpPr>
              <p:cNvPr id="426" name="Google Shape;426;p23"/>
              <p:cNvSpPr/>
              <p:nvPr/>
            </p:nvSpPr>
            <p:spPr>
              <a:xfrm>
                <a:off x="0" y="0"/>
                <a:ext cx="4343709" cy="628636"/>
              </a:xfrm>
              <a:custGeom>
                <a:rect b="b" l="l" r="r" t="t"/>
                <a:pathLst>
                  <a:path extrusionOk="0" h="628636" w="4343709">
                    <a:moveTo>
                      <a:pt x="0" y="0"/>
                    </a:moveTo>
                    <a:lnTo>
                      <a:pt x="4343709" y="0"/>
                    </a:lnTo>
                    <a:lnTo>
                      <a:pt x="4343709" y="628636"/>
                    </a:lnTo>
                    <a:lnTo>
                      <a:pt x="0" y="628636"/>
                    </a:lnTo>
                    <a:close/>
                  </a:path>
                </a:pathLst>
              </a:custGeom>
              <a:solidFill>
                <a:srgbClr val="FFFFFF"/>
              </a:solidFill>
              <a:ln cap="sq" cmpd="sng" w="66675">
                <a:solidFill>
                  <a:srgbClr val="AFFCFF"/>
                </a:solidFill>
                <a:prstDash val="solid"/>
                <a:miter lim="8000"/>
                <a:headEnd len="sm" w="sm" type="none"/>
                <a:tailEnd len="sm" w="sm" type="none"/>
              </a:ln>
            </p:spPr>
          </p:sp>
          <p:sp>
            <p:nvSpPr>
              <p:cNvPr id="427" name="Google Shape;427;p23"/>
              <p:cNvSpPr txBox="1"/>
              <p:nvPr/>
            </p:nvSpPr>
            <p:spPr>
              <a:xfrm>
                <a:off x="0" y="-9525"/>
                <a:ext cx="4343709" cy="638161"/>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28" name="Google Shape;428;p23"/>
            <p:cNvSpPr txBox="1"/>
            <p:nvPr/>
          </p:nvSpPr>
          <p:spPr>
            <a:xfrm>
              <a:off x="1520993" y="946438"/>
              <a:ext cx="5203294" cy="6667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429" name="Google Shape;429;p23"/>
            <p:cNvSpPr txBox="1"/>
            <p:nvPr/>
          </p:nvSpPr>
          <p:spPr>
            <a:xfrm>
              <a:off x="6010037" y="562898"/>
              <a:ext cx="11286600" cy="1490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 Sollicitudin aliquam ultrices sagittis orci a scelerisque purus semper. </a:t>
              </a:r>
              <a:endParaRPr sz="700"/>
            </a:p>
          </p:txBody>
        </p:sp>
      </p:grpSp>
      <p:sp>
        <p:nvSpPr>
          <p:cNvPr id="430" name="Google Shape;430;p23"/>
          <p:cNvSpPr/>
          <p:nvPr/>
        </p:nvSpPr>
        <p:spPr>
          <a:xfrm rot="-845981">
            <a:off x="6807382" y="-15493"/>
            <a:ext cx="1700002" cy="3045607"/>
          </a:xfrm>
          <a:custGeom>
            <a:rect b="b" l="l" r="r" t="t"/>
            <a:pathLst>
              <a:path extrusionOk="0" h="6091213" w="3400004">
                <a:moveTo>
                  <a:pt x="0" y="0"/>
                </a:moveTo>
                <a:lnTo>
                  <a:pt x="3400004" y="0"/>
                </a:lnTo>
                <a:lnTo>
                  <a:pt x="3400004" y="6091213"/>
                </a:lnTo>
                <a:lnTo>
                  <a:pt x="0" y="6091213"/>
                </a:lnTo>
                <a:lnTo>
                  <a:pt x="0" y="0"/>
                </a:lnTo>
                <a:close/>
              </a:path>
            </a:pathLst>
          </a:custGeom>
          <a:blipFill rotWithShape="1">
            <a:blip r:embed="rId4">
              <a:alphaModFix/>
            </a:blip>
            <a:stretch>
              <a:fillRect b="0" l="0" r="0" t="0"/>
            </a:stretch>
          </a:blipFill>
          <a:ln>
            <a:noFill/>
          </a:ln>
        </p:spPr>
      </p:sp>
      <p:sp>
        <p:nvSpPr>
          <p:cNvPr id="431" name="Google Shape;431;p23"/>
          <p:cNvSpPr/>
          <p:nvPr/>
        </p:nvSpPr>
        <p:spPr>
          <a:xfrm rot="1263084">
            <a:off x="7703393" y="2680622"/>
            <a:ext cx="1482427" cy="2792243"/>
          </a:xfrm>
          <a:custGeom>
            <a:rect b="b" l="l" r="r" t="t"/>
            <a:pathLst>
              <a:path extrusionOk="0" h="5584485" w="2964854">
                <a:moveTo>
                  <a:pt x="0" y="0"/>
                </a:moveTo>
                <a:lnTo>
                  <a:pt x="2964854" y="0"/>
                </a:lnTo>
                <a:lnTo>
                  <a:pt x="2964854" y="5584485"/>
                </a:lnTo>
                <a:lnTo>
                  <a:pt x="0" y="5584485"/>
                </a:lnTo>
                <a:lnTo>
                  <a:pt x="0" y="0"/>
                </a:lnTo>
                <a:close/>
              </a:path>
            </a:pathLst>
          </a:custGeom>
          <a:blipFill rotWithShape="1">
            <a:blip r:embed="rId5">
              <a:alphaModFix/>
            </a:blip>
            <a:stretch>
              <a:fillRect b="0" l="0" r="0" t="0"/>
            </a:stretch>
          </a:blipFill>
          <a:ln>
            <a:noFill/>
          </a:ln>
        </p:spPr>
      </p:sp>
      <p:sp>
        <p:nvSpPr>
          <p:cNvPr id="432" name="Google Shape;432;p23"/>
          <p:cNvSpPr/>
          <p:nvPr/>
        </p:nvSpPr>
        <p:spPr>
          <a:xfrm rot="-4132809">
            <a:off x="7721285" y="281949"/>
            <a:ext cx="2030899" cy="1879505"/>
          </a:xfrm>
          <a:custGeom>
            <a:rect b="b" l="l" r="r" t="t"/>
            <a:pathLst>
              <a:path extrusionOk="0" h="3759009" w="4061797">
                <a:moveTo>
                  <a:pt x="0" y="0"/>
                </a:moveTo>
                <a:lnTo>
                  <a:pt x="4061797" y="0"/>
                </a:lnTo>
                <a:lnTo>
                  <a:pt x="4061797" y="3759008"/>
                </a:lnTo>
                <a:lnTo>
                  <a:pt x="0" y="3759008"/>
                </a:lnTo>
                <a:lnTo>
                  <a:pt x="0" y="0"/>
                </a:lnTo>
                <a:close/>
              </a:path>
            </a:pathLst>
          </a:custGeom>
          <a:blipFill rotWithShape="1">
            <a:blip r:embed="rId6">
              <a:alphaModFix/>
            </a:blip>
            <a:stretch>
              <a:fillRect b="0" l="0" r="0" t="0"/>
            </a:stretch>
          </a:blipFill>
          <a:ln>
            <a:noFill/>
          </a:ln>
        </p:spPr>
      </p:sp>
      <p:sp>
        <p:nvSpPr>
          <p:cNvPr id="433" name="Google Shape;433;p23"/>
          <p:cNvSpPr txBox="1"/>
          <p:nvPr/>
        </p:nvSpPr>
        <p:spPr>
          <a:xfrm>
            <a:off x="343417" y="230199"/>
            <a:ext cx="6266100" cy="1385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500" u="none" cap="none" strike="noStrike">
                <a:solidFill>
                  <a:srgbClr val="FFFFFF"/>
                </a:solidFill>
                <a:latin typeface="Palanquin Dark"/>
                <a:ea typeface="Palanquin Dark"/>
                <a:cs typeface="Palanquin Dark"/>
                <a:sym typeface="Palanquin Dark"/>
              </a:rPr>
              <a:t>Patient Education &amp; Health Literacy</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437" name="Shape 437"/>
        <p:cNvGrpSpPr/>
        <p:nvPr/>
      </p:nvGrpSpPr>
      <p:grpSpPr>
        <a:xfrm>
          <a:off x="0" y="0"/>
          <a:ext cx="0" cy="0"/>
          <a:chOff x="0" y="0"/>
          <a:chExt cx="0" cy="0"/>
        </a:xfrm>
      </p:grpSpPr>
      <p:pic>
        <p:nvPicPr>
          <p:cNvPr id="438" name="Google Shape;438;p24"/>
          <p:cNvPicPr preferRelativeResize="0"/>
          <p:nvPr/>
        </p:nvPicPr>
        <p:blipFill>
          <a:blip r:embed="rId3">
            <a:alphaModFix/>
          </a:blip>
          <a:stretch>
            <a:fillRect/>
          </a:stretch>
        </p:blipFill>
        <p:spPr>
          <a:xfrm>
            <a:off x="0" y="1024907"/>
            <a:ext cx="9144003" cy="4116587"/>
          </a:xfrm>
          <a:prstGeom prst="rect">
            <a:avLst/>
          </a:prstGeom>
          <a:noFill/>
          <a:ln>
            <a:noFill/>
          </a:ln>
        </p:spPr>
      </p:pic>
      <p:cxnSp>
        <p:nvCxnSpPr>
          <p:cNvPr id="439" name="Google Shape;439;p24"/>
          <p:cNvCxnSpPr/>
          <p:nvPr/>
        </p:nvCxnSpPr>
        <p:spPr>
          <a:xfrm>
            <a:off x="-255189" y="3345770"/>
            <a:ext cx="9654379" cy="9525"/>
          </a:xfrm>
          <a:prstGeom prst="straightConnector1">
            <a:avLst/>
          </a:prstGeom>
          <a:noFill/>
          <a:ln cap="flat" cmpd="sng" w="66675">
            <a:solidFill>
              <a:srgbClr val="AFFCFF"/>
            </a:solidFill>
            <a:prstDash val="solid"/>
            <a:round/>
            <a:headEnd len="sm" w="sm" type="none"/>
            <a:tailEnd len="sm" w="sm" type="none"/>
          </a:ln>
        </p:spPr>
      </p:cxnSp>
      <p:cxnSp>
        <p:nvCxnSpPr>
          <p:cNvPr id="440" name="Google Shape;440;p24"/>
          <p:cNvCxnSpPr/>
          <p:nvPr/>
        </p:nvCxnSpPr>
        <p:spPr>
          <a:xfrm rot="10800000">
            <a:off x="7626238" y="3345770"/>
            <a:ext cx="0" cy="362501"/>
          </a:xfrm>
          <a:prstGeom prst="straightConnector1">
            <a:avLst/>
          </a:prstGeom>
          <a:noFill/>
          <a:ln cap="flat" cmpd="sng" w="66675">
            <a:solidFill>
              <a:srgbClr val="AFFCFF"/>
            </a:solidFill>
            <a:prstDash val="solid"/>
            <a:round/>
            <a:headEnd len="sm" w="sm" type="none"/>
            <a:tailEnd len="sm" w="sm" type="none"/>
          </a:ln>
        </p:spPr>
      </p:cxnSp>
      <p:grpSp>
        <p:nvGrpSpPr>
          <p:cNvPr id="441" name="Google Shape;441;p24"/>
          <p:cNvGrpSpPr/>
          <p:nvPr/>
        </p:nvGrpSpPr>
        <p:grpSpPr>
          <a:xfrm>
            <a:off x="2777289" y="3683878"/>
            <a:ext cx="1579762" cy="435912"/>
            <a:chOff x="0" y="-9525"/>
            <a:chExt cx="1012029" cy="279255"/>
          </a:xfrm>
        </p:grpSpPr>
        <p:sp>
          <p:nvSpPr>
            <p:cNvPr id="442" name="Google Shape;442;p24"/>
            <p:cNvSpPr/>
            <p:nvPr/>
          </p:nvSpPr>
          <p:spPr>
            <a:xfrm>
              <a:off x="0" y="0"/>
              <a:ext cx="1012029" cy="269730"/>
            </a:xfrm>
            <a:custGeom>
              <a:rect b="b" l="l" r="r" t="t"/>
              <a:pathLst>
                <a:path extrusionOk="0" h="269730" w="1012029">
                  <a:moveTo>
                    <a:pt x="0" y="0"/>
                  </a:moveTo>
                  <a:lnTo>
                    <a:pt x="1012029" y="0"/>
                  </a:lnTo>
                  <a:lnTo>
                    <a:pt x="1012029" y="269730"/>
                  </a:lnTo>
                  <a:lnTo>
                    <a:pt x="0" y="269730"/>
                  </a:lnTo>
                  <a:close/>
                </a:path>
              </a:pathLst>
            </a:custGeom>
            <a:solidFill>
              <a:srgbClr val="FFFFFF"/>
            </a:solidFill>
            <a:ln cap="sq" cmpd="sng" w="66675">
              <a:solidFill>
                <a:srgbClr val="AFFCFF"/>
              </a:solidFill>
              <a:prstDash val="solid"/>
              <a:miter lim="8000"/>
              <a:headEnd len="sm" w="sm" type="none"/>
              <a:tailEnd len="sm" w="sm" type="none"/>
            </a:ln>
          </p:spPr>
        </p:sp>
        <p:sp>
          <p:nvSpPr>
            <p:cNvPr id="443" name="Google Shape;443;p24"/>
            <p:cNvSpPr txBox="1"/>
            <p:nvPr/>
          </p:nvSpPr>
          <p:spPr>
            <a:xfrm>
              <a:off x="0" y="-9525"/>
              <a:ext cx="1012029" cy="27925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4" name="Google Shape;444;p24"/>
          <p:cNvGrpSpPr/>
          <p:nvPr/>
        </p:nvGrpSpPr>
        <p:grpSpPr>
          <a:xfrm>
            <a:off x="729269" y="2556882"/>
            <a:ext cx="1579762" cy="435912"/>
            <a:chOff x="0" y="-9525"/>
            <a:chExt cx="1012029" cy="279255"/>
          </a:xfrm>
        </p:grpSpPr>
        <p:sp>
          <p:nvSpPr>
            <p:cNvPr id="445" name="Google Shape;445;p24"/>
            <p:cNvSpPr/>
            <p:nvPr/>
          </p:nvSpPr>
          <p:spPr>
            <a:xfrm>
              <a:off x="0" y="0"/>
              <a:ext cx="1012029" cy="269730"/>
            </a:xfrm>
            <a:custGeom>
              <a:rect b="b" l="l" r="r" t="t"/>
              <a:pathLst>
                <a:path extrusionOk="0" h="269730" w="1012029">
                  <a:moveTo>
                    <a:pt x="0" y="0"/>
                  </a:moveTo>
                  <a:lnTo>
                    <a:pt x="1012029" y="0"/>
                  </a:lnTo>
                  <a:lnTo>
                    <a:pt x="1012029" y="269730"/>
                  </a:lnTo>
                  <a:lnTo>
                    <a:pt x="0" y="269730"/>
                  </a:lnTo>
                  <a:close/>
                </a:path>
              </a:pathLst>
            </a:custGeom>
            <a:solidFill>
              <a:srgbClr val="FFFFFF"/>
            </a:solidFill>
            <a:ln cap="sq" cmpd="sng" w="66675">
              <a:solidFill>
                <a:srgbClr val="AFFCFF"/>
              </a:solidFill>
              <a:prstDash val="solid"/>
              <a:miter lim="8000"/>
              <a:headEnd len="sm" w="sm" type="none"/>
              <a:tailEnd len="sm" w="sm" type="none"/>
            </a:ln>
          </p:spPr>
        </p:sp>
        <p:sp>
          <p:nvSpPr>
            <p:cNvPr id="446" name="Google Shape;446;p24"/>
            <p:cNvSpPr txBox="1"/>
            <p:nvPr/>
          </p:nvSpPr>
          <p:spPr>
            <a:xfrm>
              <a:off x="0" y="-9525"/>
              <a:ext cx="1012029" cy="27925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47" name="Google Shape;447;p24"/>
          <p:cNvGrpSpPr/>
          <p:nvPr/>
        </p:nvGrpSpPr>
        <p:grpSpPr>
          <a:xfrm>
            <a:off x="4786949" y="2556882"/>
            <a:ext cx="1579762" cy="435912"/>
            <a:chOff x="0" y="-9525"/>
            <a:chExt cx="1012029" cy="279255"/>
          </a:xfrm>
        </p:grpSpPr>
        <p:sp>
          <p:nvSpPr>
            <p:cNvPr id="448" name="Google Shape;448;p24"/>
            <p:cNvSpPr/>
            <p:nvPr/>
          </p:nvSpPr>
          <p:spPr>
            <a:xfrm>
              <a:off x="0" y="0"/>
              <a:ext cx="1012029" cy="269730"/>
            </a:xfrm>
            <a:custGeom>
              <a:rect b="b" l="l" r="r" t="t"/>
              <a:pathLst>
                <a:path extrusionOk="0" h="269730" w="1012029">
                  <a:moveTo>
                    <a:pt x="0" y="0"/>
                  </a:moveTo>
                  <a:lnTo>
                    <a:pt x="1012029" y="0"/>
                  </a:lnTo>
                  <a:lnTo>
                    <a:pt x="1012029" y="269730"/>
                  </a:lnTo>
                  <a:lnTo>
                    <a:pt x="0" y="269730"/>
                  </a:lnTo>
                  <a:close/>
                </a:path>
              </a:pathLst>
            </a:custGeom>
            <a:solidFill>
              <a:srgbClr val="FFFFFF"/>
            </a:solidFill>
            <a:ln cap="sq" cmpd="sng" w="66675">
              <a:solidFill>
                <a:srgbClr val="AFFCFF"/>
              </a:solidFill>
              <a:prstDash val="solid"/>
              <a:miter lim="8000"/>
              <a:headEnd len="sm" w="sm" type="none"/>
              <a:tailEnd len="sm" w="sm" type="none"/>
            </a:ln>
          </p:spPr>
        </p:sp>
        <p:sp>
          <p:nvSpPr>
            <p:cNvPr id="449" name="Google Shape;449;p24"/>
            <p:cNvSpPr txBox="1"/>
            <p:nvPr/>
          </p:nvSpPr>
          <p:spPr>
            <a:xfrm>
              <a:off x="0" y="-9525"/>
              <a:ext cx="1012029" cy="27925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50" name="Google Shape;450;p24"/>
          <p:cNvGrpSpPr/>
          <p:nvPr/>
        </p:nvGrpSpPr>
        <p:grpSpPr>
          <a:xfrm>
            <a:off x="6836357" y="3683878"/>
            <a:ext cx="1579762" cy="435912"/>
            <a:chOff x="0" y="-9525"/>
            <a:chExt cx="1012029" cy="279255"/>
          </a:xfrm>
        </p:grpSpPr>
        <p:sp>
          <p:nvSpPr>
            <p:cNvPr id="451" name="Google Shape;451;p24"/>
            <p:cNvSpPr/>
            <p:nvPr/>
          </p:nvSpPr>
          <p:spPr>
            <a:xfrm>
              <a:off x="0" y="0"/>
              <a:ext cx="1012029" cy="269730"/>
            </a:xfrm>
            <a:custGeom>
              <a:rect b="b" l="l" r="r" t="t"/>
              <a:pathLst>
                <a:path extrusionOk="0" h="269730" w="1012029">
                  <a:moveTo>
                    <a:pt x="0" y="0"/>
                  </a:moveTo>
                  <a:lnTo>
                    <a:pt x="1012029" y="0"/>
                  </a:lnTo>
                  <a:lnTo>
                    <a:pt x="1012029" y="269730"/>
                  </a:lnTo>
                  <a:lnTo>
                    <a:pt x="0" y="269730"/>
                  </a:lnTo>
                  <a:close/>
                </a:path>
              </a:pathLst>
            </a:custGeom>
            <a:solidFill>
              <a:srgbClr val="FFFFFF"/>
            </a:solidFill>
            <a:ln cap="sq" cmpd="sng" w="66675">
              <a:solidFill>
                <a:srgbClr val="AFFCFF"/>
              </a:solidFill>
              <a:prstDash val="solid"/>
              <a:miter lim="8000"/>
              <a:headEnd len="sm" w="sm" type="none"/>
              <a:tailEnd len="sm" w="sm" type="none"/>
            </a:ln>
          </p:spPr>
        </p:sp>
        <p:sp>
          <p:nvSpPr>
            <p:cNvPr id="452" name="Google Shape;452;p24"/>
            <p:cNvSpPr txBox="1"/>
            <p:nvPr/>
          </p:nvSpPr>
          <p:spPr>
            <a:xfrm>
              <a:off x="0" y="-9525"/>
              <a:ext cx="1012029" cy="27925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453" name="Google Shape;453;p24"/>
          <p:cNvCxnSpPr/>
          <p:nvPr/>
        </p:nvCxnSpPr>
        <p:spPr>
          <a:xfrm rot="10800000">
            <a:off x="3567170" y="3355295"/>
            <a:ext cx="0" cy="352976"/>
          </a:xfrm>
          <a:prstGeom prst="straightConnector1">
            <a:avLst/>
          </a:prstGeom>
          <a:noFill/>
          <a:ln cap="flat" cmpd="sng" w="66675">
            <a:solidFill>
              <a:srgbClr val="AFFCFF"/>
            </a:solidFill>
            <a:prstDash val="solid"/>
            <a:round/>
            <a:headEnd len="sm" w="sm" type="none"/>
            <a:tailEnd len="sm" w="sm" type="none"/>
          </a:ln>
        </p:spPr>
      </p:cxnSp>
      <p:cxnSp>
        <p:nvCxnSpPr>
          <p:cNvPr id="454" name="Google Shape;454;p24"/>
          <p:cNvCxnSpPr/>
          <p:nvPr/>
        </p:nvCxnSpPr>
        <p:spPr>
          <a:xfrm rot="10800000">
            <a:off x="5576830" y="2992794"/>
            <a:ext cx="0" cy="352976"/>
          </a:xfrm>
          <a:prstGeom prst="straightConnector1">
            <a:avLst/>
          </a:prstGeom>
          <a:noFill/>
          <a:ln cap="flat" cmpd="sng" w="66675">
            <a:solidFill>
              <a:srgbClr val="AFFCFF"/>
            </a:solidFill>
            <a:prstDash val="solid"/>
            <a:round/>
            <a:headEnd len="sm" w="sm" type="none"/>
            <a:tailEnd len="sm" w="sm" type="none"/>
          </a:ln>
        </p:spPr>
      </p:cxnSp>
      <p:cxnSp>
        <p:nvCxnSpPr>
          <p:cNvPr id="455" name="Google Shape;455;p24"/>
          <p:cNvCxnSpPr/>
          <p:nvPr/>
        </p:nvCxnSpPr>
        <p:spPr>
          <a:xfrm rot="10800000">
            <a:off x="1519150" y="2992794"/>
            <a:ext cx="0" cy="352976"/>
          </a:xfrm>
          <a:prstGeom prst="straightConnector1">
            <a:avLst/>
          </a:prstGeom>
          <a:noFill/>
          <a:ln cap="flat" cmpd="sng" w="66675">
            <a:solidFill>
              <a:srgbClr val="AFFCFF"/>
            </a:solidFill>
            <a:prstDash val="solid"/>
            <a:round/>
            <a:headEnd len="sm" w="sm" type="none"/>
            <a:tailEnd len="sm" w="sm" type="none"/>
          </a:ln>
        </p:spPr>
      </p:cxnSp>
      <p:sp>
        <p:nvSpPr>
          <p:cNvPr id="456" name="Google Shape;456;p24"/>
          <p:cNvSpPr/>
          <p:nvPr/>
        </p:nvSpPr>
        <p:spPr>
          <a:xfrm rot="-787924">
            <a:off x="321530" y="44611"/>
            <a:ext cx="1395292" cy="2057400"/>
          </a:xfrm>
          <a:custGeom>
            <a:rect b="b" l="l" r="r" t="t"/>
            <a:pathLst>
              <a:path extrusionOk="0" h="4114800" w="2790583">
                <a:moveTo>
                  <a:pt x="0" y="0"/>
                </a:moveTo>
                <a:lnTo>
                  <a:pt x="2790582" y="0"/>
                </a:lnTo>
                <a:lnTo>
                  <a:pt x="2790582" y="4114800"/>
                </a:lnTo>
                <a:lnTo>
                  <a:pt x="0" y="4114800"/>
                </a:lnTo>
                <a:lnTo>
                  <a:pt x="0" y="0"/>
                </a:lnTo>
                <a:close/>
              </a:path>
            </a:pathLst>
          </a:custGeom>
          <a:blipFill rotWithShape="1">
            <a:blip r:embed="rId4">
              <a:alphaModFix/>
            </a:blip>
            <a:stretch>
              <a:fillRect b="0" l="0" r="0" t="0"/>
            </a:stretch>
          </a:blipFill>
          <a:ln>
            <a:noFill/>
          </a:ln>
        </p:spPr>
      </p:sp>
      <p:sp>
        <p:nvSpPr>
          <p:cNvPr id="457" name="Google Shape;457;p24"/>
          <p:cNvSpPr/>
          <p:nvPr/>
        </p:nvSpPr>
        <p:spPr>
          <a:xfrm rot="752251">
            <a:off x="8118788" y="843803"/>
            <a:ext cx="1069848" cy="2057400"/>
          </a:xfrm>
          <a:custGeom>
            <a:rect b="b" l="l" r="r" t="t"/>
            <a:pathLst>
              <a:path extrusionOk="0" h="4114800" w="2139696">
                <a:moveTo>
                  <a:pt x="0" y="0"/>
                </a:moveTo>
                <a:lnTo>
                  <a:pt x="2139696" y="0"/>
                </a:lnTo>
                <a:lnTo>
                  <a:pt x="2139696" y="4114800"/>
                </a:lnTo>
                <a:lnTo>
                  <a:pt x="0" y="4114800"/>
                </a:lnTo>
                <a:lnTo>
                  <a:pt x="0" y="0"/>
                </a:lnTo>
                <a:close/>
              </a:path>
            </a:pathLst>
          </a:custGeom>
          <a:blipFill rotWithShape="1">
            <a:blip r:embed="rId5">
              <a:alphaModFix/>
            </a:blip>
            <a:stretch>
              <a:fillRect b="0" l="0" r="0" t="0"/>
            </a:stretch>
          </a:blipFill>
          <a:ln>
            <a:noFill/>
          </a:ln>
        </p:spPr>
      </p:sp>
      <p:sp>
        <p:nvSpPr>
          <p:cNvPr id="458" name="Google Shape;458;p24"/>
          <p:cNvSpPr txBox="1"/>
          <p:nvPr/>
        </p:nvSpPr>
        <p:spPr>
          <a:xfrm>
            <a:off x="-152360" y="304800"/>
            <a:ext cx="9448721" cy="720090"/>
          </a:xfrm>
          <a:prstGeom prst="rect">
            <a:avLst/>
          </a:prstGeom>
          <a:noFill/>
          <a:ln>
            <a:noFill/>
          </a:ln>
        </p:spPr>
        <p:txBody>
          <a:bodyPr anchorCtr="0" anchor="t" bIns="0" lIns="0" spcFirstLastPara="1" rIns="0" wrap="square" tIns="0">
            <a:spAutoFit/>
          </a:bodyPr>
          <a:lstStyle/>
          <a:p>
            <a:pPr indent="0" lvl="0" marL="0" marR="0" rtl="0" algn="ctr">
              <a:lnSpc>
                <a:spcPct val="129000"/>
              </a:lnSpc>
              <a:spcBef>
                <a:spcPts val="0"/>
              </a:spcBef>
              <a:spcAft>
                <a:spcPts val="0"/>
              </a:spcAft>
              <a:buNone/>
            </a:pPr>
            <a:r>
              <a:rPr b="1" i="0" lang="en" sz="4500" u="none" cap="none" strike="noStrike">
                <a:solidFill>
                  <a:srgbClr val="FFFFFF"/>
                </a:solidFill>
                <a:latin typeface="Palanquin Dark"/>
                <a:ea typeface="Palanquin Dark"/>
                <a:cs typeface="Palanquin Dark"/>
                <a:sym typeface="Palanquin Dark"/>
              </a:rPr>
              <a:t>Data and Insights</a:t>
            </a:r>
            <a:endParaRPr sz="700"/>
          </a:p>
        </p:txBody>
      </p:sp>
      <p:sp>
        <p:nvSpPr>
          <p:cNvPr id="459" name="Google Shape;459;p24"/>
          <p:cNvSpPr txBox="1"/>
          <p:nvPr/>
        </p:nvSpPr>
        <p:spPr>
          <a:xfrm>
            <a:off x="761818" y="2629872"/>
            <a:ext cx="1505138"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75%</a:t>
            </a:r>
            <a:endParaRPr sz="700"/>
          </a:p>
        </p:txBody>
      </p:sp>
      <p:sp>
        <p:nvSpPr>
          <p:cNvPr id="460" name="Google Shape;460;p24"/>
          <p:cNvSpPr txBox="1"/>
          <p:nvPr/>
        </p:nvSpPr>
        <p:spPr>
          <a:xfrm>
            <a:off x="2439040" y="3766394"/>
            <a:ext cx="2246734"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2 out of 5</a:t>
            </a:r>
            <a:endParaRPr sz="700"/>
          </a:p>
        </p:txBody>
      </p:sp>
      <p:sp>
        <p:nvSpPr>
          <p:cNvPr id="461" name="Google Shape;461;p24"/>
          <p:cNvSpPr txBox="1"/>
          <p:nvPr/>
        </p:nvSpPr>
        <p:spPr>
          <a:xfrm>
            <a:off x="4543274" y="2629872"/>
            <a:ext cx="2057587"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95%</a:t>
            </a:r>
            <a:endParaRPr sz="700"/>
          </a:p>
        </p:txBody>
      </p:sp>
      <p:sp>
        <p:nvSpPr>
          <p:cNvPr id="462" name="Google Shape;462;p24"/>
          <p:cNvSpPr txBox="1"/>
          <p:nvPr/>
        </p:nvSpPr>
        <p:spPr>
          <a:xfrm>
            <a:off x="6516881" y="3766394"/>
            <a:ext cx="2218715"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12 million</a:t>
            </a:r>
            <a:endParaRPr sz="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466" name="Shape 466"/>
        <p:cNvGrpSpPr/>
        <p:nvPr/>
      </p:nvGrpSpPr>
      <p:grpSpPr>
        <a:xfrm>
          <a:off x="0" y="0"/>
          <a:ext cx="0" cy="0"/>
          <a:chOff x="0" y="0"/>
          <a:chExt cx="0" cy="0"/>
        </a:xfrm>
      </p:grpSpPr>
      <p:grpSp>
        <p:nvGrpSpPr>
          <p:cNvPr id="467" name="Google Shape;467;p25"/>
          <p:cNvGrpSpPr/>
          <p:nvPr/>
        </p:nvGrpSpPr>
        <p:grpSpPr>
          <a:xfrm>
            <a:off x="293369" y="-14868"/>
            <a:ext cx="4278631" cy="5158368"/>
            <a:chOff x="0" y="-9525"/>
            <a:chExt cx="2740980" cy="3304559"/>
          </a:xfrm>
        </p:grpSpPr>
        <p:sp>
          <p:nvSpPr>
            <p:cNvPr id="468" name="Google Shape;468;p25"/>
            <p:cNvSpPr/>
            <p:nvPr/>
          </p:nvSpPr>
          <p:spPr>
            <a:xfrm>
              <a:off x="0" y="0"/>
              <a:ext cx="2740980" cy="3295034"/>
            </a:xfrm>
            <a:custGeom>
              <a:rect b="b" l="l" r="r" t="t"/>
              <a:pathLst>
                <a:path extrusionOk="0" h="3295034" w="2740980">
                  <a:moveTo>
                    <a:pt x="0" y="0"/>
                  </a:moveTo>
                  <a:lnTo>
                    <a:pt x="2740980" y="0"/>
                  </a:lnTo>
                  <a:lnTo>
                    <a:pt x="2740980" y="3295034"/>
                  </a:lnTo>
                  <a:lnTo>
                    <a:pt x="0" y="3295034"/>
                  </a:lnTo>
                  <a:close/>
                </a:path>
              </a:pathLst>
            </a:custGeom>
            <a:solidFill>
              <a:srgbClr val="FFFFFF"/>
            </a:solidFill>
            <a:ln cap="sq" cmpd="sng" w="66675">
              <a:solidFill>
                <a:srgbClr val="AFFCFF"/>
              </a:solidFill>
              <a:prstDash val="solid"/>
              <a:miter lim="8000"/>
              <a:headEnd len="sm" w="sm" type="none"/>
              <a:tailEnd len="sm" w="sm" type="none"/>
            </a:ln>
          </p:spPr>
        </p:sp>
        <p:sp>
          <p:nvSpPr>
            <p:cNvPr id="469" name="Google Shape;469;p25"/>
            <p:cNvSpPr txBox="1"/>
            <p:nvPr/>
          </p:nvSpPr>
          <p:spPr>
            <a:xfrm>
              <a:off x="0" y="-9525"/>
              <a:ext cx="2740980" cy="3304559"/>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70" name="Google Shape;470;p25"/>
          <p:cNvPicPr preferRelativeResize="0"/>
          <p:nvPr/>
        </p:nvPicPr>
        <p:blipFill rotWithShape="1">
          <a:blip r:embed="rId3">
            <a:alphaModFix/>
          </a:blip>
          <a:srcRect b="0" l="0" r="0" t="0"/>
          <a:stretch/>
        </p:blipFill>
        <p:spPr>
          <a:xfrm>
            <a:off x="253342" y="165998"/>
            <a:ext cx="4180224" cy="3907282"/>
          </a:xfrm>
          <a:prstGeom prst="rect">
            <a:avLst/>
          </a:prstGeom>
          <a:noFill/>
          <a:ln>
            <a:noFill/>
          </a:ln>
        </p:spPr>
      </p:pic>
      <p:sp>
        <p:nvSpPr>
          <p:cNvPr id="471" name="Google Shape;471;p25"/>
          <p:cNvSpPr/>
          <p:nvPr/>
        </p:nvSpPr>
        <p:spPr>
          <a:xfrm>
            <a:off x="4260966" y="-95250"/>
            <a:ext cx="1384069" cy="2057400"/>
          </a:xfrm>
          <a:custGeom>
            <a:rect b="b" l="l" r="r" t="t"/>
            <a:pathLst>
              <a:path extrusionOk="0" h="4114800" w="2768138">
                <a:moveTo>
                  <a:pt x="0" y="0"/>
                </a:moveTo>
                <a:lnTo>
                  <a:pt x="2768138" y="0"/>
                </a:lnTo>
                <a:lnTo>
                  <a:pt x="2768138" y="4114800"/>
                </a:lnTo>
                <a:lnTo>
                  <a:pt x="0" y="4114800"/>
                </a:lnTo>
                <a:lnTo>
                  <a:pt x="0" y="0"/>
                </a:lnTo>
                <a:close/>
              </a:path>
            </a:pathLst>
          </a:custGeom>
          <a:blipFill rotWithShape="1">
            <a:blip r:embed="rId4">
              <a:alphaModFix/>
            </a:blip>
            <a:stretch>
              <a:fillRect b="0" l="0" r="0" t="0"/>
            </a:stretch>
          </a:blipFill>
          <a:ln>
            <a:noFill/>
          </a:ln>
        </p:spPr>
      </p:sp>
      <p:sp>
        <p:nvSpPr>
          <p:cNvPr id="472" name="Google Shape;472;p25"/>
          <p:cNvSpPr/>
          <p:nvPr/>
        </p:nvSpPr>
        <p:spPr>
          <a:xfrm rot="-1154331">
            <a:off x="7991980" y="4112582"/>
            <a:ext cx="1503940" cy="1523328"/>
          </a:xfrm>
          <a:custGeom>
            <a:rect b="b" l="l" r="r" t="t"/>
            <a:pathLst>
              <a:path extrusionOk="0" h="3046656" w="3007880">
                <a:moveTo>
                  <a:pt x="0" y="0"/>
                </a:moveTo>
                <a:lnTo>
                  <a:pt x="3007880" y="0"/>
                </a:lnTo>
                <a:lnTo>
                  <a:pt x="3007880" y="3046656"/>
                </a:lnTo>
                <a:lnTo>
                  <a:pt x="0" y="3046656"/>
                </a:lnTo>
                <a:lnTo>
                  <a:pt x="0" y="0"/>
                </a:lnTo>
                <a:close/>
              </a:path>
            </a:pathLst>
          </a:custGeom>
          <a:blipFill rotWithShape="1">
            <a:blip r:embed="rId5">
              <a:alphaModFix/>
            </a:blip>
            <a:stretch>
              <a:fillRect b="0" l="0" r="0" t="0"/>
            </a:stretch>
          </a:blipFill>
          <a:ln>
            <a:noFill/>
          </a:ln>
        </p:spPr>
      </p:sp>
      <p:sp>
        <p:nvSpPr>
          <p:cNvPr id="473" name="Google Shape;473;p25"/>
          <p:cNvSpPr txBox="1"/>
          <p:nvPr/>
        </p:nvSpPr>
        <p:spPr>
          <a:xfrm>
            <a:off x="989646" y="4139303"/>
            <a:ext cx="2886078" cy="54959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a:t>
            </a:r>
            <a:endParaRPr sz="700"/>
          </a:p>
        </p:txBody>
      </p:sp>
      <p:grpSp>
        <p:nvGrpSpPr>
          <p:cNvPr id="474" name="Google Shape;474;p25"/>
          <p:cNvGrpSpPr/>
          <p:nvPr/>
        </p:nvGrpSpPr>
        <p:grpSpPr>
          <a:xfrm>
            <a:off x="5205734" y="833005"/>
            <a:ext cx="3279150" cy="3393080"/>
            <a:chOff x="0" y="-76200"/>
            <a:chExt cx="8744400" cy="9048213"/>
          </a:xfrm>
        </p:grpSpPr>
        <p:sp>
          <p:nvSpPr>
            <p:cNvPr id="475" name="Google Shape;475;p25"/>
            <p:cNvSpPr txBox="1"/>
            <p:nvPr/>
          </p:nvSpPr>
          <p:spPr>
            <a:xfrm>
              <a:off x="0" y="-76200"/>
              <a:ext cx="87444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4500" u="none" cap="none" strike="noStrike">
                  <a:solidFill>
                    <a:srgbClr val="FFFFFF"/>
                  </a:solidFill>
                  <a:latin typeface="Palanquin Dark"/>
                  <a:ea typeface="Palanquin Dark"/>
                  <a:cs typeface="Palanquin Dark"/>
                  <a:sym typeface="Palanquin Dark"/>
                </a:rPr>
                <a:t>Important Metrics</a:t>
              </a:r>
              <a:endParaRPr sz="700"/>
            </a:p>
          </p:txBody>
        </p:sp>
        <p:sp>
          <p:nvSpPr>
            <p:cNvPr id="476" name="Google Shape;476;p25"/>
            <p:cNvSpPr txBox="1"/>
            <p:nvPr/>
          </p:nvSpPr>
          <p:spPr>
            <a:xfrm>
              <a:off x="515810" y="4366713"/>
              <a:ext cx="7713000" cy="4605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FFFFFF"/>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vitae magna ut nulla lacinia fermentum. In hac habitasse platea dictumst. Vivamus sed magna at nulla aliquam suscipit sit amet id est. Integer id odio nec metus gravida ullamcorper.</a:t>
              </a:r>
              <a:endParaRPr sz="700"/>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480" name="Shape 480"/>
        <p:cNvGrpSpPr/>
        <p:nvPr/>
      </p:nvGrpSpPr>
      <p:grpSpPr>
        <a:xfrm>
          <a:off x="0" y="0"/>
          <a:ext cx="0" cy="0"/>
          <a:chOff x="0" y="0"/>
          <a:chExt cx="0" cy="0"/>
        </a:xfrm>
      </p:grpSpPr>
      <p:pic>
        <p:nvPicPr>
          <p:cNvPr id="481" name="Google Shape;481;p26"/>
          <p:cNvPicPr preferRelativeResize="0"/>
          <p:nvPr/>
        </p:nvPicPr>
        <p:blipFill>
          <a:blip r:embed="rId3">
            <a:alphaModFix/>
          </a:blip>
          <a:stretch>
            <a:fillRect/>
          </a:stretch>
        </p:blipFill>
        <p:spPr>
          <a:xfrm>
            <a:off x="62051" y="76749"/>
            <a:ext cx="9019899" cy="4990001"/>
          </a:xfrm>
          <a:prstGeom prst="rect">
            <a:avLst/>
          </a:prstGeom>
          <a:noFill/>
          <a:ln>
            <a:noFill/>
          </a:ln>
        </p:spPr>
      </p:pic>
      <p:grpSp>
        <p:nvGrpSpPr>
          <p:cNvPr id="482" name="Google Shape;482;p26"/>
          <p:cNvGrpSpPr/>
          <p:nvPr/>
        </p:nvGrpSpPr>
        <p:grpSpPr>
          <a:xfrm>
            <a:off x="5009487" y="840011"/>
            <a:ext cx="5778337" cy="3445395"/>
            <a:chOff x="0" y="-9525"/>
            <a:chExt cx="3043733" cy="1814858"/>
          </a:xfrm>
        </p:grpSpPr>
        <p:sp>
          <p:nvSpPr>
            <p:cNvPr id="483" name="Google Shape;483;p26"/>
            <p:cNvSpPr/>
            <p:nvPr/>
          </p:nvSpPr>
          <p:spPr>
            <a:xfrm>
              <a:off x="0" y="0"/>
              <a:ext cx="3043733" cy="1805333"/>
            </a:xfrm>
            <a:custGeom>
              <a:rect b="b" l="l" r="r" t="t"/>
              <a:pathLst>
                <a:path extrusionOk="0" h="1805333" w="3043733">
                  <a:moveTo>
                    <a:pt x="0" y="0"/>
                  </a:moveTo>
                  <a:lnTo>
                    <a:pt x="3043733" y="0"/>
                  </a:lnTo>
                  <a:lnTo>
                    <a:pt x="3043733" y="1805333"/>
                  </a:lnTo>
                  <a:lnTo>
                    <a:pt x="0" y="1805333"/>
                  </a:lnTo>
                  <a:close/>
                </a:path>
              </a:pathLst>
            </a:custGeom>
            <a:solidFill>
              <a:srgbClr val="FFFFFF"/>
            </a:solidFill>
            <a:ln>
              <a:noFill/>
            </a:ln>
          </p:spPr>
        </p:sp>
        <p:sp>
          <p:nvSpPr>
            <p:cNvPr id="484" name="Google Shape;484;p26"/>
            <p:cNvSpPr txBox="1"/>
            <p:nvPr/>
          </p:nvSpPr>
          <p:spPr>
            <a:xfrm>
              <a:off x="0" y="-9525"/>
              <a:ext cx="3043733" cy="1814858"/>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85" name="Google Shape;485;p26"/>
          <p:cNvSpPr/>
          <p:nvPr/>
        </p:nvSpPr>
        <p:spPr>
          <a:xfrm>
            <a:off x="5351404" y="2466532"/>
            <a:ext cx="309840" cy="309840"/>
          </a:xfrm>
          <a:custGeom>
            <a:rect b="b" l="l" r="r" t="t"/>
            <a:pathLst>
              <a:path extrusionOk="0" h="619681" w="619681">
                <a:moveTo>
                  <a:pt x="0" y="0"/>
                </a:moveTo>
                <a:lnTo>
                  <a:pt x="619680" y="0"/>
                </a:lnTo>
                <a:lnTo>
                  <a:pt x="619680" y="619681"/>
                </a:lnTo>
                <a:lnTo>
                  <a:pt x="0" y="619681"/>
                </a:lnTo>
                <a:lnTo>
                  <a:pt x="0" y="0"/>
                </a:lnTo>
                <a:close/>
              </a:path>
            </a:pathLst>
          </a:custGeom>
          <a:blipFill rotWithShape="1">
            <a:blip r:embed="rId4">
              <a:alphaModFix/>
            </a:blip>
            <a:stretch>
              <a:fillRect b="0" l="0" r="0" t="0"/>
            </a:stretch>
          </a:blipFill>
          <a:ln>
            <a:noFill/>
          </a:ln>
        </p:spPr>
      </p:sp>
      <p:sp>
        <p:nvSpPr>
          <p:cNvPr id="486" name="Google Shape;486;p26"/>
          <p:cNvSpPr/>
          <p:nvPr/>
        </p:nvSpPr>
        <p:spPr>
          <a:xfrm>
            <a:off x="5320207" y="3007003"/>
            <a:ext cx="372235" cy="372235"/>
          </a:xfrm>
          <a:custGeom>
            <a:rect b="b" l="l" r="r" t="t"/>
            <a:pathLst>
              <a:path extrusionOk="0" h="744469" w="744469">
                <a:moveTo>
                  <a:pt x="0" y="0"/>
                </a:moveTo>
                <a:lnTo>
                  <a:pt x="744470" y="0"/>
                </a:lnTo>
                <a:lnTo>
                  <a:pt x="744470" y="744469"/>
                </a:lnTo>
                <a:lnTo>
                  <a:pt x="0" y="744469"/>
                </a:lnTo>
                <a:lnTo>
                  <a:pt x="0" y="0"/>
                </a:lnTo>
                <a:close/>
              </a:path>
            </a:pathLst>
          </a:custGeom>
          <a:blipFill rotWithShape="1">
            <a:blip r:embed="rId5">
              <a:alphaModFix/>
            </a:blip>
            <a:stretch>
              <a:fillRect b="0" l="0" r="0" t="0"/>
            </a:stretch>
          </a:blipFill>
          <a:ln>
            <a:noFill/>
          </a:ln>
        </p:spPr>
      </p:sp>
      <p:sp>
        <p:nvSpPr>
          <p:cNvPr id="487" name="Google Shape;487;p26"/>
          <p:cNvSpPr/>
          <p:nvPr/>
        </p:nvSpPr>
        <p:spPr>
          <a:xfrm>
            <a:off x="5320495" y="3622330"/>
            <a:ext cx="371658" cy="265271"/>
          </a:xfrm>
          <a:custGeom>
            <a:rect b="b" l="l" r="r" t="t"/>
            <a:pathLst>
              <a:path extrusionOk="0" h="530542" w="743317">
                <a:moveTo>
                  <a:pt x="0" y="0"/>
                </a:moveTo>
                <a:lnTo>
                  <a:pt x="743317" y="0"/>
                </a:lnTo>
                <a:lnTo>
                  <a:pt x="743317" y="530543"/>
                </a:lnTo>
                <a:lnTo>
                  <a:pt x="0" y="530543"/>
                </a:lnTo>
                <a:lnTo>
                  <a:pt x="0" y="0"/>
                </a:lnTo>
                <a:close/>
              </a:path>
            </a:pathLst>
          </a:custGeom>
          <a:blipFill rotWithShape="1">
            <a:blip r:embed="rId6">
              <a:alphaModFix/>
            </a:blip>
            <a:stretch>
              <a:fillRect b="0" l="0" r="0" t="0"/>
            </a:stretch>
          </a:blipFill>
          <a:ln>
            <a:noFill/>
          </a:ln>
        </p:spPr>
      </p:sp>
      <p:sp>
        <p:nvSpPr>
          <p:cNvPr id="488" name="Google Shape;488;p26"/>
          <p:cNvSpPr/>
          <p:nvPr/>
        </p:nvSpPr>
        <p:spPr>
          <a:xfrm rot="519379">
            <a:off x="318882" y="3165596"/>
            <a:ext cx="1651659" cy="1633641"/>
          </a:xfrm>
          <a:custGeom>
            <a:rect b="b" l="l" r="r" t="t"/>
            <a:pathLst>
              <a:path extrusionOk="0" h="3267282" w="3303318">
                <a:moveTo>
                  <a:pt x="0" y="0"/>
                </a:moveTo>
                <a:lnTo>
                  <a:pt x="3303318" y="0"/>
                </a:lnTo>
                <a:lnTo>
                  <a:pt x="3303318" y="3267283"/>
                </a:lnTo>
                <a:lnTo>
                  <a:pt x="0" y="3267283"/>
                </a:lnTo>
                <a:lnTo>
                  <a:pt x="0" y="0"/>
                </a:lnTo>
                <a:close/>
              </a:path>
            </a:pathLst>
          </a:custGeom>
          <a:blipFill rotWithShape="1">
            <a:blip r:embed="rId7">
              <a:alphaModFix/>
            </a:blip>
            <a:stretch>
              <a:fillRect b="0" l="0" r="0" t="0"/>
            </a:stretch>
          </a:blipFill>
          <a:ln>
            <a:noFill/>
          </a:ln>
        </p:spPr>
      </p:sp>
      <p:sp>
        <p:nvSpPr>
          <p:cNvPr id="489" name="Google Shape;489;p26"/>
          <p:cNvSpPr txBox="1"/>
          <p:nvPr/>
        </p:nvSpPr>
        <p:spPr>
          <a:xfrm>
            <a:off x="5186845" y="1096219"/>
            <a:ext cx="6639647" cy="892355"/>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1" i="0" lang="en" sz="5200" u="none" cap="none" strike="noStrike">
                <a:solidFill>
                  <a:srgbClr val="38B6FF"/>
                </a:solidFill>
                <a:latin typeface="Palanquin Dark"/>
                <a:ea typeface="Palanquin Dark"/>
                <a:cs typeface="Palanquin Dark"/>
                <a:sym typeface="Palanquin Dark"/>
              </a:rPr>
              <a:t>Contact us</a:t>
            </a:r>
            <a:endParaRPr sz="700"/>
          </a:p>
        </p:txBody>
      </p:sp>
      <p:sp>
        <p:nvSpPr>
          <p:cNvPr id="490" name="Google Shape;490;p26"/>
          <p:cNvSpPr txBox="1"/>
          <p:nvPr/>
        </p:nvSpPr>
        <p:spPr>
          <a:xfrm>
            <a:off x="5940580" y="2477811"/>
            <a:ext cx="1901661"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1234-5678</a:t>
            </a:r>
            <a:endParaRPr sz="700"/>
          </a:p>
        </p:txBody>
      </p:sp>
      <p:sp>
        <p:nvSpPr>
          <p:cNvPr id="491" name="Google Shape;491;p26"/>
          <p:cNvSpPr txBox="1"/>
          <p:nvPr/>
        </p:nvSpPr>
        <p:spPr>
          <a:xfrm>
            <a:off x="5940579" y="3606217"/>
            <a:ext cx="2566089"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hello@reallygreatsite.com</a:t>
            </a:r>
            <a:endParaRPr sz="700"/>
          </a:p>
        </p:txBody>
      </p:sp>
      <p:sp>
        <p:nvSpPr>
          <p:cNvPr id="492" name="Google Shape;492;p26"/>
          <p:cNvSpPr txBox="1"/>
          <p:nvPr/>
        </p:nvSpPr>
        <p:spPr>
          <a:xfrm>
            <a:off x="5940579" y="3042020"/>
            <a:ext cx="2566089"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Reallygreatsite.com</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496" name="Shape 496"/>
        <p:cNvGrpSpPr/>
        <p:nvPr/>
      </p:nvGrpSpPr>
      <p:grpSpPr>
        <a:xfrm>
          <a:off x="0" y="0"/>
          <a:ext cx="0" cy="0"/>
          <a:chOff x="0" y="0"/>
          <a:chExt cx="0" cy="0"/>
        </a:xfrm>
      </p:grpSpPr>
      <p:grpSp>
        <p:nvGrpSpPr>
          <p:cNvPr id="497" name="Google Shape;497;p27"/>
          <p:cNvGrpSpPr/>
          <p:nvPr/>
        </p:nvGrpSpPr>
        <p:grpSpPr>
          <a:xfrm>
            <a:off x="387109" y="1106783"/>
            <a:ext cx="2548821" cy="3736326"/>
            <a:chOff x="0" y="-19050"/>
            <a:chExt cx="1342589" cy="1968106"/>
          </a:xfrm>
        </p:grpSpPr>
        <p:sp>
          <p:nvSpPr>
            <p:cNvPr id="498" name="Google Shape;498;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9" name="Google Shape;499;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0" name="Google Shape;500;p27"/>
          <p:cNvGrpSpPr/>
          <p:nvPr/>
        </p:nvGrpSpPr>
        <p:grpSpPr>
          <a:xfrm>
            <a:off x="3054992" y="1106783"/>
            <a:ext cx="5756490" cy="3736326"/>
            <a:chOff x="0" y="-19050"/>
            <a:chExt cx="3032225" cy="1968106"/>
          </a:xfrm>
        </p:grpSpPr>
        <p:sp>
          <p:nvSpPr>
            <p:cNvPr id="501" name="Google Shape;501;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2" name="Google Shape;502;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3" name="Google Shape;503;p27"/>
          <p:cNvGrpSpPr/>
          <p:nvPr/>
        </p:nvGrpSpPr>
        <p:grpSpPr>
          <a:xfrm>
            <a:off x="569502" y="1247142"/>
            <a:ext cx="2184034" cy="359784"/>
            <a:chOff x="0" y="-19050"/>
            <a:chExt cx="1150437" cy="189516"/>
          </a:xfrm>
        </p:grpSpPr>
        <p:sp>
          <p:nvSpPr>
            <p:cNvPr id="504" name="Google Shape;504;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5" name="Google Shape;505;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6" name="Google Shape;506;p27"/>
          <p:cNvGrpSpPr/>
          <p:nvPr/>
        </p:nvGrpSpPr>
        <p:grpSpPr>
          <a:xfrm>
            <a:off x="4841220" y="1247142"/>
            <a:ext cx="2184034" cy="359784"/>
            <a:chOff x="0" y="-19050"/>
            <a:chExt cx="1150437" cy="189516"/>
          </a:xfrm>
        </p:grpSpPr>
        <p:sp>
          <p:nvSpPr>
            <p:cNvPr id="507" name="Google Shape;507;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08" name="Google Shape;508;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9" name="Google Shape;509;p27"/>
          <p:cNvGrpSpPr/>
          <p:nvPr/>
        </p:nvGrpSpPr>
        <p:grpSpPr>
          <a:xfrm>
            <a:off x="569502" y="3564341"/>
            <a:ext cx="2184034" cy="359784"/>
            <a:chOff x="0" y="-19050"/>
            <a:chExt cx="1150437" cy="189516"/>
          </a:xfrm>
        </p:grpSpPr>
        <p:sp>
          <p:nvSpPr>
            <p:cNvPr id="510" name="Google Shape;510;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1" name="Google Shape;511;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2" name="Google Shape;512;p27"/>
          <p:cNvGrpSpPr/>
          <p:nvPr/>
        </p:nvGrpSpPr>
        <p:grpSpPr>
          <a:xfrm>
            <a:off x="791021" y="4091252"/>
            <a:ext cx="377102" cy="385940"/>
            <a:chOff x="0" y="-19050"/>
            <a:chExt cx="812800" cy="831850"/>
          </a:xfrm>
        </p:grpSpPr>
        <p:sp>
          <p:nvSpPr>
            <p:cNvPr id="513" name="Google Shape;513;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38B6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4" name="Google Shape;514;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5" name="Google Shape;515;p27"/>
          <p:cNvGrpSpPr/>
          <p:nvPr/>
        </p:nvGrpSpPr>
        <p:grpSpPr>
          <a:xfrm>
            <a:off x="1257802" y="4091252"/>
            <a:ext cx="377102" cy="385940"/>
            <a:chOff x="0" y="-19050"/>
            <a:chExt cx="812800" cy="831850"/>
          </a:xfrm>
        </p:grpSpPr>
        <p:sp>
          <p:nvSpPr>
            <p:cNvPr id="516" name="Google Shape;516;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7" name="Google Shape;517;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8" name="Google Shape;518;p27"/>
          <p:cNvGrpSpPr/>
          <p:nvPr/>
        </p:nvGrpSpPr>
        <p:grpSpPr>
          <a:xfrm>
            <a:off x="1724584" y="4091252"/>
            <a:ext cx="377102" cy="385940"/>
            <a:chOff x="0" y="-19050"/>
            <a:chExt cx="812800" cy="831850"/>
          </a:xfrm>
        </p:grpSpPr>
        <p:sp>
          <p:nvSpPr>
            <p:cNvPr id="519" name="Google Shape;519;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FFFF"/>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0" name="Google Shape;520;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21" name="Google Shape;521;p27"/>
          <p:cNvGrpSpPr/>
          <p:nvPr/>
        </p:nvGrpSpPr>
        <p:grpSpPr>
          <a:xfrm>
            <a:off x="2191365" y="4091252"/>
            <a:ext cx="377102" cy="385940"/>
            <a:chOff x="0" y="-19050"/>
            <a:chExt cx="812800" cy="831850"/>
          </a:xfrm>
        </p:grpSpPr>
        <p:sp>
          <p:nvSpPr>
            <p:cNvPr id="522" name="Google Shape;522;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7BAC"/>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3" name="Google Shape;523;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24" name="Google Shape;524;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25" name="Google Shape;525;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26" name="Google Shape;526;p27"/>
          <p:cNvSpPr txBox="1"/>
          <p:nvPr/>
        </p:nvSpPr>
        <p:spPr>
          <a:xfrm>
            <a:off x="873885" y="2072011"/>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PROXIMA NOVA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PROXIMA NOVA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PROXIMA NOVA</a:t>
            </a:r>
            <a:endParaRPr sz="700"/>
          </a:p>
        </p:txBody>
      </p:sp>
      <p:sp>
        <p:nvSpPr>
          <p:cNvPr id="527" name="Google Shape;527;p27"/>
          <p:cNvSpPr txBox="1"/>
          <p:nvPr/>
        </p:nvSpPr>
        <p:spPr>
          <a:xfrm>
            <a:off x="674229" y="4538917"/>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#38B6FF</a:t>
            </a:r>
            <a:endParaRPr sz="700"/>
          </a:p>
        </p:txBody>
      </p:sp>
      <p:sp>
        <p:nvSpPr>
          <p:cNvPr id="528" name="Google Shape;528;p27"/>
          <p:cNvSpPr txBox="1"/>
          <p:nvPr/>
        </p:nvSpPr>
        <p:spPr>
          <a:xfrm>
            <a:off x="1141010" y="4538917"/>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#AFFCFF</a:t>
            </a:r>
            <a:endParaRPr sz="700"/>
          </a:p>
        </p:txBody>
      </p:sp>
      <p:sp>
        <p:nvSpPr>
          <p:cNvPr id="529" name="Google Shape;529;p27"/>
          <p:cNvSpPr txBox="1"/>
          <p:nvPr/>
        </p:nvSpPr>
        <p:spPr>
          <a:xfrm>
            <a:off x="1607791" y="4538917"/>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#FFFFFF</a:t>
            </a:r>
            <a:endParaRPr sz="700"/>
          </a:p>
        </p:txBody>
      </p:sp>
      <p:sp>
        <p:nvSpPr>
          <p:cNvPr id="530" name="Google Shape;530;p27"/>
          <p:cNvSpPr txBox="1"/>
          <p:nvPr/>
        </p:nvSpPr>
        <p:spPr>
          <a:xfrm>
            <a:off x="2074573" y="4538917"/>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#FF7BAC</a:t>
            </a:r>
            <a:endParaRPr sz="700"/>
          </a:p>
        </p:txBody>
      </p:sp>
      <p:sp>
        <p:nvSpPr>
          <p:cNvPr id="531" name="Google Shape;531;p27"/>
          <p:cNvSpPr txBox="1"/>
          <p:nvPr/>
        </p:nvSpPr>
        <p:spPr>
          <a:xfrm>
            <a:off x="2105002" y="752042"/>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532" name="Google Shape;532;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000000"/>
                </a:solidFill>
                <a:latin typeface="Arial"/>
                <a:ea typeface="Arial"/>
                <a:cs typeface="Arial"/>
                <a:sym typeface="Arial"/>
              </a:rPr>
              <a:t>DON'T FORGET TO DELETE THIS PAGE BEFORE PRESENTING. </a:t>
            </a:r>
            <a:endParaRPr sz="700"/>
          </a:p>
        </p:txBody>
      </p:sp>
      <p:sp>
        <p:nvSpPr>
          <p:cNvPr id="533" name="Google Shape;533;p27"/>
          <p:cNvSpPr txBox="1"/>
          <p:nvPr/>
        </p:nvSpPr>
        <p:spPr>
          <a:xfrm>
            <a:off x="1134714" y="45363"/>
            <a:ext cx="6874573" cy="653770"/>
          </a:xfrm>
          <a:prstGeom prst="rect">
            <a:avLst/>
          </a:prstGeom>
          <a:noFill/>
          <a:ln>
            <a:noFill/>
          </a:ln>
        </p:spPr>
        <p:txBody>
          <a:bodyPr anchorCtr="0" anchor="t" bIns="0" lIns="0" spcFirstLastPara="1" rIns="0" wrap="square" tIns="0">
            <a:spAutoFit/>
          </a:bodyPr>
          <a:lstStyle/>
          <a:p>
            <a:pPr indent="0" lvl="1" marL="0" marR="0" rtl="0" algn="ctr">
              <a:lnSpc>
                <a:spcPct val="129009"/>
              </a:lnSpc>
              <a:spcBef>
                <a:spcPts val="0"/>
              </a:spcBef>
              <a:spcAft>
                <a:spcPts val="0"/>
              </a:spcAft>
              <a:buNone/>
            </a:pPr>
            <a:r>
              <a:rPr b="1" i="0" lang="en" sz="4100" u="none" cap="none" strike="noStrike">
                <a:solidFill>
                  <a:srgbClr val="FFFFFF"/>
                </a:solidFill>
                <a:latin typeface="Palanquin Dark"/>
                <a:ea typeface="Palanquin Dark"/>
                <a:cs typeface="Palanquin Dark"/>
                <a:sym typeface="Palanquin Dark"/>
              </a:rPr>
              <a:t>Resource Page</a:t>
            </a:r>
            <a:endParaRPr sz="700"/>
          </a:p>
        </p:txBody>
      </p:sp>
      <p:sp>
        <p:nvSpPr>
          <p:cNvPr id="534" name="Google Shape;534;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35" name="Google Shape;535;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36" name="Google Shape;536;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37" name="Google Shape;537;p27"/>
          <p:cNvSpPr/>
          <p:nvPr/>
        </p:nvSpPr>
        <p:spPr>
          <a:xfrm rot="-772086">
            <a:off x="3313963" y="1307299"/>
            <a:ext cx="808291" cy="1191850"/>
          </a:xfrm>
          <a:custGeom>
            <a:rect b="b" l="l" r="r" t="t"/>
            <a:pathLst>
              <a:path extrusionOk="0" h="2383701" w="1616583">
                <a:moveTo>
                  <a:pt x="0" y="0"/>
                </a:moveTo>
                <a:lnTo>
                  <a:pt x="1616583" y="0"/>
                </a:lnTo>
                <a:lnTo>
                  <a:pt x="1616583" y="2383701"/>
                </a:lnTo>
                <a:lnTo>
                  <a:pt x="0" y="2383701"/>
                </a:lnTo>
                <a:lnTo>
                  <a:pt x="0" y="0"/>
                </a:lnTo>
                <a:close/>
              </a:path>
            </a:pathLst>
          </a:custGeom>
          <a:blipFill rotWithShape="1">
            <a:blip r:embed="rId3">
              <a:alphaModFix/>
            </a:blip>
            <a:stretch>
              <a:fillRect b="0" l="0" r="0" t="0"/>
            </a:stretch>
          </a:blipFill>
          <a:ln>
            <a:noFill/>
          </a:ln>
        </p:spPr>
      </p:sp>
      <p:sp>
        <p:nvSpPr>
          <p:cNvPr id="538" name="Google Shape;538;p27"/>
          <p:cNvSpPr/>
          <p:nvPr/>
        </p:nvSpPr>
        <p:spPr>
          <a:xfrm rot="1464676">
            <a:off x="3249131" y="2389762"/>
            <a:ext cx="1018571" cy="1035515"/>
          </a:xfrm>
          <a:custGeom>
            <a:rect b="b" l="l" r="r" t="t"/>
            <a:pathLst>
              <a:path extrusionOk="0" h="2071030" w="2037141">
                <a:moveTo>
                  <a:pt x="0" y="0"/>
                </a:moveTo>
                <a:lnTo>
                  <a:pt x="2037141" y="0"/>
                </a:lnTo>
                <a:lnTo>
                  <a:pt x="2037141" y="2071030"/>
                </a:lnTo>
                <a:lnTo>
                  <a:pt x="0" y="2071030"/>
                </a:lnTo>
                <a:lnTo>
                  <a:pt x="0" y="0"/>
                </a:lnTo>
                <a:close/>
              </a:path>
            </a:pathLst>
          </a:custGeom>
          <a:blipFill rotWithShape="1">
            <a:blip r:embed="rId4">
              <a:alphaModFix/>
            </a:blip>
            <a:stretch>
              <a:fillRect b="0" l="0" r="0" t="0"/>
            </a:stretch>
          </a:blipFill>
          <a:ln>
            <a:noFill/>
          </a:ln>
        </p:spPr>
      </p:sp>
      <p:sp>
        <p:nvSpPr>
          <p:cNvPr id="539" name="Google Shape;539;p27"/>
          <p:cNvSpPr/>
          <p:nvPr/>
        </p:nvSpPr>
        <p:spPr>
          <a:xfrm rot="4636663">
            <a:off x="4656034" y="1508951"/>
            <a:ext cx="702109" cy="1191851"/>
          </a:xfrm>
          <a:custGeom>
            <a:rect b="b" l="l" r="r" t="t"/>
            <a:pathLst>
              <a:path extrusionOk="0" h="2383701" w="1404217">
                <a:moveTo>
                  <a:pt x="0" y="0"/>
                </a:moveTo>
                <a:lnTo>
                  <a:pt x="1404217" y="0"/>
                </a:lnTo>
                <a:lnTo>
                  <a:pt x="1404217" y="2383701"/>
                </a:lnTo>
                <a:lnTo>
                  <a:pt x="0" y="2383701"/>
                </a:lnTo>
                <a:lnTo>
                  <a:pt x="0" y="0"/>
                </a:lnTo>
                <a:close/>
              </a:path>
            </a:pathLst>
          </a:custGeom>
          <a:blipFill rotWithShape="1">
            <a:blip r:embed="rId5">
              <a:alphaModFix/>
            </a:blip>
            <a:stretch>
              <a:fillRect b="0" l="0" r="0" t="0"/>
            </a:stretch>
          </a:blipFill>
          <a:ln>
            <a:noFill/>
          </a:ln>
        </p:spPr>
      </p:sp>
      <p:sp>
        <p:nvSpPr>
          <p:cNvPr id="540" name="Google Shape;540;p27"/>
          <p:cNvSpPr/>
          <p:nvPr/>
        </p:nvSpPr>
        <p:spPr>
          <a:xfrm>
            <a:off x="4349597" y="2602827"/>
            <a:ext cx="801790" cy="1191850"/>
          </a:xfrm>
          <a:custGeom>
            <a:rect b="b" l="l" r="r" t="t"/>
            <a:pathLst>
              <a:path extrusionOk="0" h="2383701" w="1603581">
                <a:moveTo>
                  <a:pt x="0" y="0"/>
                </a:moveTo>
                <a:lnTo>
                  <a:pt x="1603581" y="0"/>
                </a:lnTo>
                <a:lnTo>
                  <a:pt x="1603581" y="2383701"/>
                </a:lnTo>
                <a:lnTo>
                  <a:pt x="0" y="2383701"/>
                </a:lnTo>
                <a:lnTo>
                  <a:pt x="0" y="0"/>
                </a:lnTo>
                <a:close/>
              </a:path>
            </a:pathLst>
          </a:custGeom>
          <a:blipFill rotWithShape="1">
            <a:blip r:embed="rId6">
              <a:alphaModFix/>
            </a:blip>
            <a:stretch>
              <a:fillRect b="0" l="0" r="0" t="0"/>
            </a:stretch>
          </a:blipFill>
          <a:ln>
            <a:noFill/>
          </a:ln>
        </p:spPr>
      </p:sp>
      <p:sp>
        <p:nvSpPr>
          <p:cNvPr id="541" name="Google Shape;541;p27"/>
          <p:cNvSpPr/>
          <p:nvPr/>
        </p:nvSpPr>
        <p:spPr>
          <a:xfrm>
            <a:off x="5207532" y="2575821"/>
            <a:ext cx="1000575" cy="1013474"/>
          </a:xfrm>
          <a:custGeom>
            <a:rect b="b" l="l" r="r" t="t"/>
            <a:pathLst>
              <a:path extrusionOk="0" h="2026947" w="2001149">
                <a:moveTo>
                  <a:pt x="0" y="0"/>
                </a:moveTo>
                <a:lnTo>
                  <a:pt x="2001149" y="0"/>
                </a:lnTo>
                <a:lnTo>
                  <a:pt x="2001149" y="2026947"/>
                </a:lnTo>
                <a:lnTo>
                  <a:pt x="0" y="2026947"/>
                </a:lnTo>
                <a:lnTo>
                  <a:pt x="0" y="0"/>
                </a:lnTo>
                <a:close/>
              </a:path>
            </a:pathLst>
          </a:custGeom>
          <a:blipFill rotWithShape="1">
            <a:blip r:embed="rId7">
              <a:alphaModFix/>
            </a:blip>
            <a:stretch>
              <a:fillRect b="0" l="0" r="0" t="0"/>
            </a:stretch>
          </a:blipFill>
          <a:ln>
            <a:noFill/>
          </a:ln>
        </p:spPr>
      </p:sp>
      <p:sp>
        <p:nvSpPr>
          <p:cNvPr id="542" name="Google Shape;542;p27"/>
          <p:cNvSpPr/>
          <p:nvPr/>
        </p:nvSpPr>
        <p:spPr>
          <a:xfrm rot="1013385">
            <a:off x="5868209" y="1701797"/>
            <a:ext cx="809533" cy="800702"/>
          </a:xfrm>
          <a:custGeom>
            <a:rect b="b" l="l" r="r" t="t"/>
            <a:pathLst>
              <a:path extrusionOk="0" h="1601404" w="1619066">
                <a:moveTo>
                  <a:pt x="0" y="0"/>
                </a:moveTo>
                <a:lnTo>
                  <a:pt x="1619066" y="0"/>
                </a:lnTo>
                <a:lnTo>
                  <a:pt x="1619066" y="1601404"/>
                </a:lnTo>
                <a:lnTo>
                  <a:pt x="0" y="1601404"/>
                </a:lnTo>
                <a:lnTo>
                  <a:pt x="0" y="0"/>
                </a:lnTo>
                <a:close/>
              </a:path>
            </a:pathLst>
          </a:custGeom>
          <a:blipFill rotWithShape="1">
            <a:blip r:embed="rId8">
              <a:alphaModFix/>
            </a:blip>
            <a:stretch>
              <a:fillRect b="0" l="0" r="0" t="0"/>
            </a:stretch>
          </a:blipFill>
          <a:ln>
            <a:noFill/>
          </a:ln>
        </p:spPr>
      </p:sp>
      <p:sp>
        <p:nvSpPr>
          <p:cNvPr id="543" name="Google Shape;543;p27"/>
          <p:cNvSpPr/>
          <p:nvPr/>
        </p:nvSpPr>
        <p:spPr>
          <a:xfrm rot="2018310">
            <a:off x="6385412" y="2474425"/>
            <a:ext cx="1094292" cy="970936"/>
          </a:xfrm>
          <a:custGeom>
            <a:rect b="b" l="l" r="r" t="t"/>
            <a:pathLst>
              <a:path extrusionOk="0" h="1941871" w="2188584">
                <a:moveTo>
                  <a:pt x="0" y="0"/>
                </a:moveTo>
                <a:lnTo>
                  <a:pt x="2188584" y="0"/>
                </a:lnTo>
                <a:lnTo>
                  <a:pt x="2188584" y="1941871"/>
                </a:lnTo>
                <a:lnTo>
                  <a:pt x="0" y="1941871"/>
                </a:lnTo>
                <a:lnTo>
                  <a:pt x="0" y="0"/>
                </a:lnTo>
                <a:close/>
              </a:path>
            </a:pathLst>
          </a:custGeom>
          <a:blipFill rotWithShape="1">
            <a:blip r:embed="rId9">
              <a:alphaModFix/>
            </a:blip>
            <a:stretch>
              <a:fillRect b="0" l="0" r="0" t="0"/>
            </a:stretch>
          </a:blipFill>
          <a:ln>
            <a:noFill/>
          </a:ln>
        </p:spPr>
      </p:sp>
      <p:sp>
        <p:nvSpPr>
          <p:cNvPr id="544" name="Google Shape;544;p27"/>
          <p:cNvSpPr/>
          <p:nvPr/>
        </p:nvSpPr>
        <p:spPr>
          <a:xfrm rot="4175485">
            <a:off x="6777272" y="2014802"/>
            <a:ext cx="734457" cy="571541"/>
          </a:xfrm>
          <a:custGeom>
            <a:rect b="b" l="l" r="r" t="t"/>
            <a:pathLst>
              <a:path extrusionOk="0" h="1143082" w="1468914">
                <a:moveTo>
                  <a:pt x="0" y="0"/>
                </a:moveTo>
                <a:lnTo>
                  <a:pt x="1468914" y="0"/>
                </a:lnTo>
                <a:lnTo>
                  <a:pt x="1468914" y="1143083"/>
                </a:lnTo>
                <a:lnTo>
                  <a:pt x="0" y="1143083"/>
                </a:lnTo>
                <a:lnTo>
                  <a:pt x="0" y="0"/>
                </a:lnTo>
                <a:close/>
              </a:path>
            </a:pathLst>
          </a:custGeom>
          <a:blipFill rotWithShape="1">
            <a:blip r:embed="rId10">
              <a:alphaModFix/>
            </a:blip>
            <a:stretch>
              <a:fillRect b="0" l="0" r="0" t="0"/>
            </a:stretch>
          </a:blipFill>
          <a:ln>
            <a:noFill/>
          </a:ln>
        </p:spPr>
      </p:sp>
      <p:sp>
        <p:nvSpPr>
          <p:cNvPr id="545" name="Google Shape;545;p27"/>
          <p:cNvSpPr/>
          <p:nvPr/>
        </p:nvSpPr>
        <p:spPr>
          <a:xfrm rot="-812878">
            <a:off x="7480008" y="3042844"/>
            <a:ext cx="413385" cy="778637"/>
          </a:xfrm>
          <a:custGeom>
            <a:rect b="b" l="l" r="r" t="t"/>
            <a:pathLst>
              <a:path extrusionOk="0" h="1557273" w="826771">
                <a:moveTo>
                  <a:pt x="0" y="0"/>
                </a:moveTo>
                <a:lnTo>
                  <a:pt x="826770" y="0"/>
                </a:lnTo>
                <a:lnTo>
                  <a:pt x="826770" y="1557273"/>
                </a:lnTo>
                <a:lnTo>
                  <a:pt x="0" y="1557273"/>
                </a:lnTo>
                <a:lnTo>
                  <a:pt x="0" y="0"/>
                </a:lnTo>
                <a:close/>
              </a:path>
            </a:pathLst>
          </a:custGeom>
          <a:blipFill rotWithShape="1">
            <a:blip r:embed="rId11">
              <a:alphaModFix/>
            </a:blip>
            <a:stretch>
              <a:fillRect b="0" l="0" r="0" t="0"/>
            </a:stretch>
          </a:blipFill>
          <a:ln>
            <a:noFill/>
          </a:ln>
        </p:spPr>
      </p:sp>
      <p:sp>
        <p:nvSpPr>
          <p:cNvPr id="546" name="Google Shape;546;p27"/>
          <p:cNvSpPr/>
          <p:nvPr/>
        </p:nvSpPr>
        <p:spPr>
          <a:xfrm rot="-1126213">
            <a:off x="8259718" y="3794509"/>
            <a:ext cx="444824" cy="892895"/>
          </a:xfrm>
          <a:custGeom>
            <a:rect b="b" l="l" r="r" t="t"/>
            <a:pathLst>
              <a:path extrusionOk="0" h="1785790" w="889648">
                <a:moveTo>
                  <a:pt x="0" y="0"/>
                </a:moveTo>
                <a:lnTo>
                  <a:pt x="889648" y="0"/>
                </a:lnTo>
                <a:lnTo>
                  <a:pt x="889648" y="1785790"/>
                </a:lnTo>
                <a:lnTo>
                  <a:pt x="0" y="1785790"/>
                </a:lnTo>
                <a:lnTo>
                  <a:pt x="0" y="0"/>
                </a:lnTo>
                <a:close/>
              </a:path>
            </a:pathLst>
          </a:custGeom>
          <a:blipFill rotWithShape="1">
            <a:blip r:embed="rId12">
              <a:alphaModFix/>
            </a:blip>
            <a:stretch>
              <a:fillRect b="0" l="0" r="0" t="0"/>
            </a:stretch>
          </a:blipFill>
          <a:ln>
            <a:noFill/>
          </a:ln>
        </p:spPr>
      </p:sp>
      <p:sp>
        <p:nvSpPr>
          <p:cNvPr id="547" name="Google Shape;547;p27"/>
          <p:cNvSpPr/>
          <p:nvPr/>
        </p:nvSpPr>
        <p:spPr>
          <a:xfrm rot="-676024">
            <a:off x="7939859" y="2685823"/>
            <a:ext cx="665270" cy="1191850"/>
          </a:xfrm>
          <a:custGeom>
            <a:rect b="b" l="l" r="r" t="t"/>
            <a:pathLst>
              <a:path extrusionOk="0" h="2383701" w="1330539">
                <a:moveTo>
                  <a:pt x="0" y="0"/>
                </a:moveTo>
                <a:lnTo>
                  <a:pt x="1330539" y="0"/>
                </a:lnTo>
                <a:lnTo>
                  <a:pt x="1330539" y="2383701"/>
                </a:lnTo>
                <a:lnTo>
                  <a:pt x="0" y="2383701"/>
                </a:lnTo>
                <a:lnTo>
                  <a:pt x="0" y="0"/>
                </a:lnTo>
                <a:close/>
              </a:path>
            </a:pathLst>
          </a:custGeom>
          <a:blipFill rotWithShape="1">
            <a:blip r:embed="rId13">
              <a:alphaModFix/>
            </a:blip>
            <a:stretch>
              <a:fillRect b="0" l="0" r="0" t="0"/>
            </a:stretch>
          </a:blipFill>
          <a:ln>
            <a:noFill/>
          </a:ln>
        </p:spPr>
      </p:sp>
      <p:sp>
        <p:nvSpPr>
          <p:cNvPr id="548" name="Google Shape;548;p27"/>
          <p:cNvSpPr/>
          <p:nvPr/>
        </p:nvSpPr>
        <p:spPr>
          <a:xfrm rot="551932">
            <a:off x="4203907" y="3665318"/>
            <a:ext cx="1132975" cy="1001138"/>
          </a:xfrm>
          <a:custGeom>
            <a:rect b="b" l="l" r="r" t="t"/>
            <a:pathLst>
              <a:path extrusionOk="0" h="2002275" w="2265949">
                <a:moveTo>
                  <a:pt x="0" y="0"/>
                </a:moveTo>
                <a:lnTo>
                  <a:pt x="2265949" y="0"/>
                </a:lnTo>
                <a:lnTo>
                  <a:pt x="2265949" y="2002276"/>
                </a:lnTo>
                <a:lnTo>
                  <a:pt x="0" y="2002276"/>
                </a:lnTo>
                <a:lnTo>
                  <a:pt x="0" y="0"/>
                </a:lnTo>
                <a:close/>
              </a:path>
            </a:pathLst>
          </a:custGeom>
          <a:blipFill rotWithShape="1">
            <a:blip r:embed="rId14">
              <a:alphaModFix/>
            </a:blip>
            <a:stretch>
              <a:fillRect b="0" l="0" r="0" t="0"/>
            </a:stretch>
          </a:blipFill>
          <a:ln>
            <a:noFill/>
          </a:ln>
        </p:spPr>
      </p:sp>
      <p:sp>
        <p:nvSpPr>
          <p:cNvPr id="549" name="Google Shape;549;p27"/>
          <p:cNvSpPr/>
          <p:nvPr/>
        </p:nvSpPr>
        <p:spPr>
          <a:xfrm>
            <a:off x="3329496" y="3992808"/>
            <a:ext cx="590174" cy="776545"/>
          </a:xfrm>
          <a:custGeom>
            <a:rect b="b" l="l" r="r" t="t"/>
            <a:pathLst>
              <a:path extrusionOk="0" h="1553089" w="1180348">
                <a:moveTo>
                  <a:pt x="0" y="0"/>
                </a:moveTo>
                <a:lnTo>
                  <a:pt x="1180348" y="0"/>
                </a:lnTo>
                <a:lnTo>
                  <a:pt x="1180348" y="1553090"/>
                </a:lnTo>
                <a:lnTo>
                  <a:pt x="0" y="1553090"/>
                </a:lnTo>
                <a:lnTo>
                  <a:pt x="0" y="0"/>
                </a:lnTo>
                <a:close/>
              </a:path>
            </a:pathLst>
          </a:custGeom>
          <a:blipFill rotWithShape="1">
            <a:blip r:embed="rId15">
              <a:alphaModFix/>
            </a:blip>
            <a:stretch>
              <a:fillRect b="0" l="0" r="0" t="0"/>
            </a:stretch>
          </a:blipFill>
          <a:ln>
            <a:noFill/>
          </a:ln>
        </p:spPr>
      </p:sp>
      <p:sp>
        <p:nvSpPr>
          <p:cNvPr id="550" name="Google Shape;550;p27"/>
          <p:cNvSpPr/>
          <p:nvPr/>
        </p:nvSpPr>
        <p:spPr>
          <a:xfrm rot="4169722">
            <a:off x="3479470" y="3094241"/>
            <a:ext cx="491475" cy="925723"/>
          </a:xfrm>
          <a:custGeom>
            <a:rect b="b" l="l" r="r" t="t"/>
            <a:pathLst>
              <a:path extrusionOk="0" h="1851446" w="982950">
                <a:moveTo>
                  <a:pt x="0" y="0"/>
                </a:moveTo>
                <a:lnTo>
                  <a:pt x="982950" y="0"/>
                </a:lnTo>
                <a:lnTo>
                  <a:pt x="982950" y="1851446"/>
                </a:lnTo>
                <a:lnTo>
                  <a:pt x="0" y="1851446"/>
                </a:lnTo>
                <a:lnTo>
                  <a:pt x="0" y="0"/>
                </a:lnTo>
                <a:close/>
              </a:path>
            </a:pathLst>
          </a:custGeom>
          <a:blipFill rotWithShape="1">
            <a:blip r:embed="rId16">
              <a:alphaModFix/>
            </a:blip>
            <a:stretch>
              <a:fillRect b="0" l="0" r="0" t="0"/>
            </a:stretch>
          </a:blipFill>
          <a:ln>
            <a:noFill/>
          </a:ln>
        </p:spPr>
      </p:sp>
      <p:sp>
        <p:nvSpPr>
          <p:cNvPr id="551" name="Google Shape;551;p27"/>
          <p:cNvSpPr/>
          <p:nvPr/>
        </p:nvSpPr>
        <p:spPr>
          <a:xfrm rot="-830547">
            <a:off x="5316515" y="3736135"/>
            <a:ext cx="817387" cy="1010254"/>
          </a:xfrm>
          <a:custGeom>
            <a:rect b="b" l="l" r="r" t="t"/>
            <a:pathLst>
              <a:path extrusionOk="0" h="2020508" w="1634775">
                <a:moveTo>
                  <a:pt x="0" y="0"/>
                </a:moveTo>
                <a:lnTo>
                  <a:pt x="1634775" y="0"/>
                </a:lnTo>
                <a:lnTo>
                  <a:pt x="1634775" y="2020508"/>
                </a:lnTo>
                <a:lnTo>
                  <a:pt x="0" y="2020508"/>
                </a:lnTo>
                <a:lnTo>
                  <a:pt x="0" y="0"/>
                </a:lnTo>
                <a:close/>
              </a:path>
            </a:pathLst>
          </a:custGeom>
          <a:blipFill rotWithShape="1">
            <a:blip r:embed="rId17">
              <a:alphaModFix/>
            </a:blip>
            <a:stretch>
              <a:fillRect b="0" l="0" r="0" t="0"/>
            </a:stretch>
          </a:blipFill>
          <a:ln>
            <a:noFill/>
          </a:ln>
        </p:spPr>
      </p:sp>
      <p:sp>
        <p:nvSpPr>
          <p:cNvPr id="552" name="Google Shape;552;p27"/>
          <p:cNvSpPr/>
          <p:nvPr/>
        </p:nvSpPr>
        <p:spPr>
          <a:xfrm rot="-655774">
            <a:off x="7322673" y="4026612"/>
            <a:ext cx="757879" cy="571854"/>
          </a:xfrm>
          <a:custGeom>
            <a:rect b="b" l="l" r="r" t="t"/>
            <a:pathLst>
              <a:path extrusionOk="0" h="1143708" w="1515758">
                <a:moveTo>
                  <a:pt x="0" y="0"/>
                </a:moveTo>
                <a:lnTo>
                  <a:pt x="1515758" y="0"/>
                </a:lnTo>
                <a:lnTo>
                  <a:pt x="1515758" y="1143708"/>
                </a:lnTo>
                <a:lnTo>
                  <a:pt x="0" y="1143708"/>
                </a:lnTo>
                <a:lnTo>
                  <a:pt x="0" y="0"/>
                </a:lnTo>
                <a:close/>
              </a:path>
            </a:pathLst>
          </a:custGeom>
          <a:blipFill rotWithShape="1">
            <a:blip r:embed="rId18">
              <a:alphaModFix/>
            </a:blip>
            <a:stretch>
              <a:fillRect b="0" l="0" r="0" t="0"/>
            </a:stretch>
          </a:blipFill>
          <a:ln>
            <a:noFill/>
          </a:ln>
        </p:spPr>
      </p:sp>
      <p:sp>
        <p:nvSpPr>
          <p:cNvPr id="553" name="Google Shape;553;p27"/>
          <p:cNvSpPr/>
          <p:nvPr/>
        </p:nvSpPr>
        <p:spPr>
          <a:xfrm rot="-1908664">
            <a:off x="6206407" y="3409053"/>
            <a:ext cx="936663" cy="1268878"/>
          </a:xfrm>
          <a:custGeom>
            <a:rect b="b" l="l" r="r" t="t"/>
            <a:pathLst>
              <a:path extrusionOk="0" h="2537756" w="1873326">
                <a:moveTo>
                  <a:pt x="0" y="0"/>
                </a:moveTo>
                <a:lnTo>
                  <a:pt x="1873326" y="0"/>
                </a:lnTo>
                <a:lnTo>
                  <a:pt x="1873326" y="2537757"/>
                </a:lnTo>
                <a:lnTo>
                  <a:pt x="0" y="2537757"/>
                </a:lnTo>
                <a:lnTo>
                  <a:pt x="0" y="0"/>
                </a:lnTo>
                <a:close/>
              </a:path>
            </a:pathLst>
          </a:custGeom>
          <a:blipFill rotWithShape="1">
            <a:blip r:embed="rId19">
              <a:alphaModFix/>
            </a:blip>
            <a:stretch>
              <a:fillRect b="0" l="0" r="0" t="0"/>
            </a:stretch>
          </a:blipFill>
          <a:ln>
            <a:noFill/>
          </a:ln>
        </p:spPr>
      </p:sp>
      <p:sp>
        <p:nvSpPr>
          <p:cNvPr id="554" name="Google Shape;554;p27"/>
          <p:cNvSpPr/>
          <p:nvPr/>
        </p:nvSpPr>
        <p:spPr>
          <a:xfrm rot="251583">
            <a:off x="7334734" y="1236856"/>
            <a:ext cx="1288216" cy="740139"/>
          </a:xfrm>
          <a:custGeom>
            <a:rect b="b" l="l" r="r" t="t"/>
            <a:pathLst>
              <a:path extrusionOk="0" h="1480278" w="2576432">
                <a:moveTo>
                  <a:pt x="0" y="0"/>
                </a:moveTo>
                <a:lnTo>
                  <a:pt x="2576433" y="0"/>
                </a:lnTo>
                <a:lnTo>
                  <a:pt x="2576433" y="1480278"/>
                </a:lnTo>
                <a:lnTo>
                  <a:pt x="0" y="1480278"/>
                </a:lnTo>
                <a:lnTo>
                  <a:pt x="0" y="0"/>
                </a:lnTo>
                <a:close/>
              </a:path>
            </a:pathLst>
          </a:custGeom>
          <a:blipFill rotWithShape="1">
            <a:blip r:embed="rId20">
              <a:alphaModFix/>
            </a:blip>
            <a:stretch>
              <a:fillRect b="0" l="0" r="0" t="0"/>
            </a:stretch>
          </a:blipFill>
          <a:ln>
            <a:noFill/>
          </a:ln>
        </p:spPr>
      </p:sp>
      <p:sp>
        <p:nvSpPr>
          <p:cNvPr id="555" name="Google Shape;555;p27"/>
          <p:cNvSpPr/>
          <p:nvPr/>
        </p:nvSpPr>
        <p:spPr>
          <a:xfrm rot="-6857329">
            <a:off x="7593317" y="1798665"/>
            <a:ext cx="1131623" cy="1100761"/>
          </a:xfrm>
          <a:custGeom>
            <a:rect b="b" l="l" r="r" t="t"/>
            <a:pathLst>
              <a:path extrusionOk="0" h="2201522" w="2263247">
                <a:moveTo>
                  <a:pt x="0" y="0"/>
                </a:moveTo>
                <a:lnTo>
                  <a:pt x="2263247" y="0"/>
                </a:lnTo>
                <a:lnTo>
                  <a:pt x="2263247" y="2201522"/>
                </a:lnTo>
                <a:lnTo>
                  <a:pt x="0" y="2201522"/>
                </a:lnTo>
                <a:lnTo>
                  <a:pt x="0" y="0"/>
                </a:lnTo>
                <a:close/>
              </a:path>
            </a:pathLst>
          </a:custGeom>
          <a:blipFill rotWithShape="1">
            <a:blip r:embed="rId2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559" name="Shape 559"/>
        <p:cNvGrpSpPr/>
        <p:nvPr/>
      </p:nvGrpSpPr>
      <p:grpSpPr>
        <a:xfrm>
          <a:off x="0" y="0"/>
          <a:ext cx="0" cy="0"/>
          <a:chOff x="0" y="0"/>
          <a:chExt cx="0" cy="0"/>
        </a:xfrm>
      </p:grpSpPr>
      <p:grpSp>
        <p:nvGrpSpPr>
          <p:cNvPr id="560" name="Google Shape;560;p28"/>
          <p:cNvGrpSpPr/>
          <p:nvPr/>
        </p:nvGrpSpPr>
        <p:grpSpPr>
          <a:xfrm>
            <a:off x="2997636" y="1475962"/>
            <a:ext cx="3148728" cy="1287724"/>
            <a:chOff x="0" y="-19050"/>
            <a:chExt cx="1658589" cy="678307"/>
          </a:xfrm>
        </p:grpSpPr>
        <p:sp>
          <p:nvSpPr>
            <p:cNvPr id="561" name="Google Shape;561;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2" name="Google Shape;562;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3" name="Google Shape;563;p28"/>
          <p:cNvSpPr/>
          <p:nvPr/>
        </p:nvSpPr>
        <p:spPr>
          <a:xfrm>
            <a:off x="3389498" y="1738854"/>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564" name="Google Shape;564;p28"/>
          <p:cNvGrpSpPr/>
          <p:nvPr/>
        </p:nvGrpSpPr>
        <p:grpSpPr>
          <a:xfrm>
            <a:off x="2997636" y="3013271"/>
            <a:ext cx="3148728" cy="1287724"/>
            <a:chOff x="0" y="-19050"/>
            <a:chExt cx="1658589" cy="678307"/>
          </a:xfrm>
        </p:grpSpPr>
        <p:sp>
          <p:nvSpPr>
            <p:cNvPr id="565" name="Google Shape;565;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FFF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6" name="Google Shape;566;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7" name="Google Shape;567;p28"/>
          <p:cNvSpPr txBox="1"/>
          <p:nvPr/>
        </p:nvSpPr>
        <p:spPr>
          <a:xfrm>
            <a:off x="1688740" y="1164228"/>
            <a:ext cx="5766520" cy="17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100" u="none" cap="none" strike="noStrike">
                <a:solidFill>
                  <a:srgbClr val="FFFFFF"/>
                </a:solidFill>
                <a:latin typeface="Palanquin"/>
                <a:ea typeface="Palanquin"/>
                <a:cs typeface="Palanquin"/>
                <a:sym typeface="Palanquin"/>
              </a:rPr>
              <a:t>This presentation template is free for everyone to use thanks to the following:</a:t>
            </a:r>
            <a:endParaRPr sz="700"/>
          </a:p>
        </p:txBody>
      </p:sp>
      <p:sp>
        <p:nvSpPr>
          <p:cNvPr id="568" name="Google Shape;568;p28"/>
          <p:cNvSpPr txBox="1"/>
          <p:nvPr/>
        </p:nvSpPr>
        <p:spPr>
          <a:xfrm>
            <a:off x="3554366" y="4558170"/>
            <a:ext cx="2035268"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FFFFFF"/>
                </a:solidFill>
                <a:latin typeface="Kodchasan Medium"/>
                <a:ea typeface="Kodchasan Medium"/>
                <a:cs typeface="Kodchasan Medium"/>
                <a:sym typeface="Kodchasan Medium"/>
              </a:rPr>
              <a:t>Happy designing!</a:t>
            </a:r>
            <a:endParaRPr sz="700"/>
          </a:p>
        </p:txBody>
      </p:sp>
      <p:sp>
        <p:nvSpPr>
          <p:cNvPr id="569" name="Google Shape;569;p28"/>
          <p:cNvSpPr txBox="1"/>
          <p:nvPr/>
        </p:nvSpPr>
        <p:spPr>
          <a:xfrm>
            <a:off x="2105002" y="2431308"/>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570" name="Google Shape;570;p28"/>
          <p:cNvSpPr txBox="1"/>
          <p:nvPr/>
        </p:nvSpPr>
        <p:spPr>
          <a:xfrm>
            <a:off x="2105002" y="3783562"/>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571" name="Google Shape;571;p28"/>
          <p:cNvSpPr txBox="1"/>
          <p:nvPr/>
        </p:nvSpPr>
        <p:spPr>
          <a:xfrm>
            <a:off x="2734987" y="296643"/>
            <a:ext cx="3674027" cy="720090"/>
          </a:xfrm>
          <a:prstGeom prst="rect">
            <a:avLst/>
          </a:prstGeom>
          <a:noFill/>
          <a:ln>
            <a:noFill/>
          </a:ln>
        </p:spPr>
        <p:txBody>
          <a:bodyPr anchorCtr="0" anchor="t" bIns="0" lIns="0" spcFirstLastPara="1" rIns="0" wrap="square" tIns="0">
            <a:spAutoFit/>
          </a:bodyPr>
          <a:lstStyle/>
          <a:p>
            <a:pPr indent="0" lvl="1" marL="0" marR="0" rtl="0" algn="ctr">
              <a:lnSpc>
                <a:spcPct val="129000"/>
              </a:lnSpc>
              <a:spcBef>
                <a:spcPts val="0"/>
              </a:spcBef>
              <a:spcAft>
                <a:spcPts val="0"/>
              </a:spcAft>
              <a:buNone/>
            </a:pPr>
            <a:r>
              <a:rPr b="1" i="0" lang="en" sz="4500" u="none" cap="none" strike="noStrike">
                <a:solidFill>
                  <a:srgbClr val="FFFFFF"/>
                </a:solidFill>
                <a:latin typeface="Palanquin Dark"/>
                <a:ea typeface="Palanquin Dark"/>
                <a:cs typeface="Palanquin Dark"/>
                <a:sym typeface="Palanquin Dark"/>
              </a:rPr>
              <a:t>Credits</a:t>
            </a:r>
            <a:endParaRPr sz="700"/>
          </a:p>
        </p:txBody>
      </p:sp>
      <p:sp>
        <p:nvSpPr>
          <p:cNvPr id="572" name="Google Shape;572;p28"/>
          <p:cNvSpPr txBox="1"/>
          <p:nvPr/>
        </p:nvSpPr>
        <p:spPr>
          <a:xfrm>
            <a:off x="3055013" y="3417328"/>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
        <p:nvSpPr>
          <p:cNvPr id="573" name="Google Shape;573;p28"/>
          <p:cNvSpPr/>
          <p:nvPr/>
        </p:nvSpPr>
        <p:spPr>
          <a:xfrm rot="-772086">
            <a:off x="41894" y="-71061"/>
            <a:ext cx="1532561" cy="2259809"/>
          </a:xfrm>
          <a:custGeom>
            <a:rect b="b" l="l" r="r" t="t"/>
            <a:pathLst>
              <a:path extrusionOk="0" h="4519618" w="3065122">
                <a:moveTo>
                  <a:pt x="0" y="0"/>
                </a:moveTo>
                <a:lnTo>
                  <a:pt x="3065122" y="0"/>
                </a:lnTo>
                <a:lnTo>
                  <a:pt x="3065122" y="4519617"/>
                </a:lnTo>
                <a:lnTo>
                  <a:pt x="0" y="4519617"/>
                </a:lnTo>
                <a:lnTo>
                  <a:pt x="0" y="0"/>
                </a:lnTo>
                <a:close/>
              </a:path>
            </a:pathLst>
          </a:custGeom>
          <a:blipFill rotWithShape="1">
            <a:blip r:embed="rId4">
              <a:alphaModFix/>
            </a:blip>
            <a:stretch>
              <a:fillRect b="0" l="0" r="0" t="0"/>
            </a:stretch>
          </a:blipFill>
          <a:ln>
            <a:noFill/>
          </a:ln>
        </p:spPr>
      </p:sp>
      <p:sp>
        <p:nvSpPr>
          <p:cNvPr id="574" name="Google Shape;574;p28"/>
          <p:cNvSpPr/>
          <p:nvPr/>
        </p:nvSpPr>
        <p:spPr>
          <a:xfrm rot="4636663">
            <a:off x="7819094" y="1366405"/>
            <a:ext cx="1241347" cy="2107225"/>
          </a:xfrm>
          <a:custGeom>
            <a:rect b="b" l="l" r="r" t="t"/>
            <a:pathLst>
              <a:path extrusionOk="0" h="4214449" w="2482694">
                <a:moveTo>
                  <a:pt x="0" y="0"/>
                </a:moveTo>
                <a:lnTo>
                  <a:pt x="2482694" y="0"/>
                </a:lnTo>
                <a:lnTo>
                  <a:pt x="2482694" y="4214449"/>
                </a:lnTo>
                <a:lnTo>
                  <a:pt x="0" y="4214449"/>
                </a:lnTo>
                <a:lnTo>
                  <a:pt x="0" y="0"/>
                </a:lnTo>
                <a:close/>
              </a:path>
            </a:pathLst>
          </a:custGeom>
          <a:blipFill rotWithShape="1">
            <a:blip r:embed="rId5">
              <a:alphaModFix/>
            </a:blip>
            <a:stretch>
              <a:fillRect b="0" l="0" r="0" t="0"/>
            </a:stretch>
          </a:blipFill>
          <a:ln>
            <a:noFill/>
          </a:ln>
        </p:spPr>
      </p:sp>
      <p:sp>
        <p:nvSpPr>
          <p:cNvPr id="575" name="Google Shape;575;p28"/>
          <p:cNvSpPr/>
          <p:nvPr/>
        </p:nvSpPr>
        <p:spPr>
          <a:xfrm rot="1675034">
            <a:off x="1177492" y="2379413"/>
            <a:ext cx="1378771" cy="1396545"/>
          </a:xfrm>
          <a:custGeom>
            <a:rect b="b" l="l" r="r" t="t"/>
            <a:pathLst>
              <a:path extrusionOk="0" h="2793091" w="2757543">
                <a:moveTo>
                  <a:pt x="0" y="0"/>
                </a:moveTo>
                <a:lnTo>
                  <a:pt x="2757543" y="0"/>
                </a:lnTo>
                <a:lnTo>
                  <a:pt x="2757543" y="2793091"/>
                </a:lnTo>
                <a:lnTo>
                  <a:pt x="0" y="2793091"/>
                </a:lnTo>
                <a:lnTo>
                  <a:pt x="0" y="0"/>
                </a:lnTo>
                <a:close/>
              </a:path>
            </a:pathLst>
          </a:custGeom>
          <a:blipFill rotWithShape="1">
            <a:blip r:embed="rId6">
              <a:alphaModFix/>
            </a:blip>
            <a:stretch>
              <a:fillRect b="0" l="0" r="0" t="0"/>
            </a:stretch>
          </a:blipFill>
          <a:ln>
            <a:noFill/>
          </a:ln>
        </p:spPr>
      </p:sp>
      <p:sp>
        <p:nvSpPr>
          <p:cNvPr id="576" name="Google Shape;576;p28"/>
          <p:cNvSpPr/>
          <p:nvPr/>
        </p:nvSpPr>
        <p:spPr>
          <a:xfrm rot="-830547">
            <a:off x="7274785" y="-16553"/>
            <a:ext cx="1195471" cy="1477549"/>
          </a:xfrm>
          <a:custGeom>
            <a:rect b="b" l="l" r="r" t="t"/>
            <a:pathLst>
              <a:path extrusionOk="0" h="2955097" w="2390942">
                <a:moveTo>
                  <a:pt x="0" y="0"/>
                </a:moveTo>
                <a:lnTo>
                  <a:pt x="2390942" y="0"/>
                </a:lnTo>
                <a:lnTo>
                  <a:pt x="2390942" y="2955096"/>
                </a:lnTo>
                <a:lnTo>
                  <a:pt x="0" y="2955096"/>
                </a:lnTo>
                <a:lnTo>
                  <a:pt x="0" y="0"/>
                </a:lnTo>
                <a:close/>
              </a:path>
            </a:pathLst>
          </a:custGeom>
          <a:blipFill rotWithShape="1">
            <a:blip r:embed="rId7">
              <a:alphaModFix/>
            </a:blip>
            <a:stretch>
              <a:fillRect b="0" l="0" r="0" t="0"/>
            </a:stretch>
          </a:blipFill>
          <a:ln>
            <a:noFill/>
          </a:ln>
        </p:spPr>
      </p:sp>
      <p:sp>
        <p:nvSpPr>
          <p:cNvPr id="577" name="Google Shape;577;p28"/>
          <p:cNvSpPr/>
          <p:nvPr/>
        </p:nvSpPr>
        <p:spPr>
          <a:xfrm rot="301868">
            <a:off x="6889013" y="3567175"/>
            <a:ext cx="1688039" cy="1273702"/>
          </a:xfrm>
          <a:custGeom>
            <a:rect b="b" l="l" r="r" t="t"/>
            <a:pathLst>
              <a:path extrusionOk="0" h="2547403" w="3376077">
                <a:moveTo>
                  <a:pt x="0" y="0"/>
                </a:moveTo>
                <a:lnTo>
                  <a:pt x="3376077" y="0"/>
                </a:lnTo>
                <a:lnTo>
                  <a:pt x="3376077" y="2547403"/>
                </a:lnTo>
                <a:lnTo>
                  <a:pt x="0" y="2547403"/>
                </a:lnTo>
                <a:lnTo>
                  <a:pt x="0" y="0"/>
                </a:lnTo>
                <a:close/>
              </a:path>
            </a:pathLst>
          </a:custGeom>
          <a:blipFill rotWithShape="1">
            <a:blip r:embed="rId8">
              <a:alphaModFix/>
            </a:blip>
            <a:stretch>
              <a:fillRect b="0" l="0" r="0" t="0"/>
            </a:stretch>
          </a:blipFill>
          <a:ln>
            <a:noFill/>
          </a:ln>
        </p:spPr>
      </p:sp>
      <p:sp>
        <p:nvSpPr>
          <p:cNvPr id="578" name="Google Shape;578;p28"/>
          <p:cNvSpPr/>
          <p:nvPr/>
        </p:nvSpPr>
        <p:spPr>
          <a:xfrm flipH="1" rot="-1908664">
            <a:off x="-148934" y="3235894"/>
            <a:ext cx="1572476" cy="2130201"/>
          </a:xfrm>
          <a:custGeom>
            <a:rect b="b" l="l" r="r" t="t"/>
            <a:pathLst>
              <a:path extrusionOk="0" h="4260402" w="3144951">
                <a:moveTo>
                  <a:pt x="3144951" y="0"/>
                </a:moveTo>
                <a:lnTo>
                  <a:pt x="0" y="0"/>
                </a:lnTo>
                <a:lnTo>
                  <a:pt x="0" y="4260402"/>
                </a:lnTo>
                <a:lnTo>
                  <a:pt x="3144951" y="4260402"/>
                </a:lnTo>
                <a:lnTo>
                  <a:pt x="3144951" y="0"/>
                </a:lnTo>
                <a:close/>
              </a:path>
            </a:pathLst>
          </a:custGeom>
          <a:blipFill rotWithShape="1">
            <a:blip r:embed="rId9">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115" name="Shape 115"/>
        <p:cNvGrpSpPr/>
        <p:nvPr/>
      </p:nvGrpSpPr>
      <p:grpSpPr>
        <a:xfrm>
          <a:off x="0" y="0"/>
          <a:ext cx="0" cy="0"/>
          <a:chOff x="0" y="0"/>
          <a:chExt cx="0" cy="0"/>
        </a:xfrm>
      </p:grpSpPr>
      <p:grpSp>
        <p:nvGrpSpPr>
          <p:cNvPr id="116" name="Google Shape;116;p12"/>
          <p:cNvGrpSpPr/>
          <p:nvPr/>
        </p:nvGrpSpPr>
        <p:grpSpPr>
          <a:xfrm>
            <a:off x="490186" y="425583"/>
            <a:ext cx="8163628" cy="1057828"/>
            <a:chOff x="0" y="-9525"/>
            <a:chExt cx="4300183" cy="557210"/>
          </a:xfrm>
        </p:grpSpPr>
        <p:sp>
          <p:nvSpPr>
            <p:cNvPr id="117" name="Google Shape;117;p12"/>
            <p:cNvSpPr/>
            <p:nvPr/>
          </p:nvSpPr>
          <p:spPr>
            <a:xfrm>
              <a:off x="0" y="0"/>
              <a:ext cx="4300182" cy="547685"/>
            </a:xfrm>
            <a:custGeom>
              <a:rect b="b" l="l" r="r" t="t"/>
              <a:pathLst>
                <a:path extrusionOk="0" h="547685" w="4300182">
                  <a:moveTo>
                    <a:pt x="0" y="0"/>
                  </a:moveTo>
                  <a:lnTo>
                    <a:pt x="4300182" y="0"/>
                  </a:lnTo>
                  <a:lnTo>
                    <a:pt x="4300182" y="547685"/>
                  </a:lnTo>
                  <a:lnTo>
                    <a:pt x="0" y="547685"/>
                  </a:lnTo>
                  <a:close/>
                </a:path>
              </a:pathLst>
            </a:custGeom>
            <a:solidFill>
              <a:srgbClr val="FFFFFF"/>
            </a:solidFill>
            <a:ln>
              <a:noFill/>
            </a:ln>
          </p:spPr>
        </p:sp>
        <p:sp>
          <p:nvSpPr>
            <p:cNvPr id="118" name="Google Shape;118;p12"/>
            <p:cNvSpPr txBox="1"/>
            <p:nvPr/>
          </p:nvSpPr>
          <p:spPr>
            <a:xfrm>
              <a:off x="0" y="-9525"/>
              <a:ext cx="4300183" cy="557210"/>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19" name="Google Shape;119;p12"/>
          <p:cNvGrpSpPr/>
          <p:nvPr/>
        </p:nvGrpSpPr>
        <p:grpSpPr>
          <a:xfrm>
            <a:off x="490186" y="2003647"/>
            <a:ext cx="1782862" cy="2696188"/>
            <a:chOff x="0" y="-9525"/>
            <a:chExt cx="939121" cy="1420214"/>
          </a:xfrm>
        </p:grpSpPr>
        <p:sp>
          <p:nvSpPr>
            <p:cNvPr id="120" name="Google Shape;120;p12"/>
            <p:cNvSpPr/>
            <p:nvPr/>
          </p:nvSpPr>
          <p:spPr>
            <a:xfrm>
              <a:off x="0" y="0"/>
              <a:ext cx="939121" cy="1410689"/>
            </a:xfrm>
            <a:custGeom>
              <a:rect b="b" l="l" r="r" t="t"/>
              <a:pathLst>
                <a:path extrusionOk="0" h="1410689" w="939121">
                  <a:moveTo>
                    <a:pt x="0" y="0"/>
                  </a:moveTo>
                  <a:lnTo>
                    <a:pt x="939121" y="0"/>
                  </a:lnTo>
                  <a:lnTo>
                    <a:pt x="939121" y="1410689"/>
                  </a:lnTo>
                  <a:lnTo>
                    <a:pt x="0" y="1410689"/>
                  </a:lnTo>
                  <a:close/>
                </a:path>
              </a:pathLst>
            </a:custGeom>
            <a:solidFill>
              <a:srgbClr val="FFFFFF"/>
            </a:solidFill>
            <a:ln cap="sq" cmpd="sng" w="66675">
              <a:solidFill>
                <a:srgbClr val="AFFCFF"/>
              </a:solidFill>
              <a:prstDash val="solid"/>
              <a:miter lim="8000"/>
              <a:headEnd len="sm" w="sm" type="none"/>
              <a:tailEnd len="sm" w="sm" type="none"/>
            </a:ln>
          </p:spPr>
        </p:sp>
        <p:sp>
          <p:nvSpPr>
            <p:cNvPr id="121" name="Google Shape;121;p12"/>
            <p:cNvSpPr txBox="1"/>
            <p:nvPr/>
          </p:nvSpPr>
          <p:spPr>
            <a:xfrm>
              <a:off x="0" y="-9525"/>
              <a:ext cx="939121" cy="1420214"/>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2" name="Google Shape;122;p12"/>
          <p:cNvGrpSpPr/>
          <p:nvPr/>
        </p:nvGrpSpPr>
        <p:grpSpPr>
          <a:xfrm>
            <a:off x="490186" y="1714325"/>
            <a:ext cx="1782862" cy="1162236"/>
            <a:chOff x="0" y="-161925"/>
            <a:chExt cx="939121" cy="612207"/>
          </a:xfrm>
        </p:grpSpPr>
        <p:sp>
          <p:nvSpPr>
            <p:cNvPr id="123" name="Google Shape;123;p12"/>
            <p:cNvSpPr/>
            <p:nvPr/>
          </p:nvSpPr>
          <p:spPr>
            <a:xfrm>
              <a:off x="0" y="0"/>
              <a:ext cx="939121" cy="450282"/>
            </a:xfrm>
            <a:custGeom>
              <a:rect b="b" l="l" r="r" t="t"/>
              <a:pathLst>
                <a:path extrusionOk="0" h="450282" w="939121">
                  <a:moveTo>
                    <a:pt x="0" y="0"/>
                  </a:moveTo>
                  <a:lnTo>
                    <a:pt x="939121" y="0"/>
                  </a:lnTo>
                  <a:lnTo>
                    <a:pt x="939121" y="450282"/>
                  </a:lnTo>
                  <a:lnTo>
                    <a:pt x="0" y="450282"/>
                  </a:lnTo>
                  <a:close/>
                </a:path>
              </a:pathLst>
            </a:custGeom>
            <a:solidFill>
              <a:srgbClr val="AFFCFF"/>
            </a:solidFill>
            <a:ln>
              <a:noFill/>
            </a:ln>
          </p:spPr>
        </p:sp>
        <p:sp>
          <p:nvSpPr>
            <p:cNvPr id="124" name="Google Shape;124;p12"/>
            <p:cNvSpPr txBox="1"/>
            <p:nvPr/>
          </p:nvSpPr>
          <p:spPr>
            <a:xfrm>
              <a:off x="0" y="-161925"/>
              <a:ext cx="939121" cy="612207"/>
            </a:xfrm>
            <a:prstGeom prst="rect">
              <a:avLst/>
            </a:prstGeom>
            <a:noFill/>
            <a:ln>
              <a:noFill/>
            </a:ln>
          </p:spPr>
          <p:txBody>
            <a:bodyPr anchorCtr="0" anchor="ctr" bIns="25400" lIns="25400" spcFirstLastPara="1" rIns="25400" wrap="square" tIns="25400">
              <a:noAutofit/>
            </a:bodyPr>
            <a:lstStyle/>
            <a:p>
              <a:pPr indent="0" lvl="0" marL="0" marR="0" rtl="0" algn="ctr">
                <a:lnSpc>
                  <a:spcPct val="691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5" name="Google Shape;125;p12"/>
          <p:cNvGrpSpPr/>
          <p:nvPr/>
        </p:nvGrpSpPr>
        <p:grpSpPr>
          <a:xfrm>
            <a:off x="2617108" y="2003647"/>
            <a:ext cx="1782862" cy="2696188"/>
            <a:chOff x="0" y="-9525"/>
            <a:chExt cx="939121" cy="1420214"/>
          </a:xfrm>
        </p:grpSpPr>
        <p:sp>
          <p:nvSpPr>
            <p:cNvPr id="126" name="Google Shape;126;p12"/>
            <p:cNvSpPr/>
            <p:nvPr/>
          </p:nvSpPr>
          <p:spPr>
            <a:xfrm>
              <a:off x="0" y="0"/>
              <a:ext cx="939121" cy="1410689"/>
            </a:xfrm>
            <a:custGeom>
              <a:rect b="b" l="l" r="r" t="t"/>
              <a:pathLst>
                <a:path extrusionOk="0" h="1410689" w="939121">
                  <a:moveTo>
                    <a:pt x="0" y="0"/>
                  </a:moveTo>
                  <a:lnTo>
                    <a:pt x="939121" y="0"/>
                  </a:lnTo>
                  <a:lnTo>
                    <a:pt x="939121" y="1410689"/>
                  </a:lnTo>
                  <a:lnTo>
                    <a:pt x="0" y="1410689"/>
                  </a:lnTo>
                  <a:close/>
                </a:path>
              </a:pathLst>
            </a:custGeom>
            <a:solidFill>
              <a:srgbClr val="FFFFFF"/>
            </a:solidFill>
            <a:ln cap="sq" cmpd="sng" w="66675">
              <a:solidFill>
                <a:srgbClr val="AFFCFF"/>
              </a:solidFill>
              <a:prstDash val="solid"/>
              <a:miter lim="8000"/>
              <a:headEnd len="sm" w="sm" type="none"/>
              <a:tailEnd len="sm" w="sm" type="none"/>
            </a:ln>
          </p:spPr>
        </p:sp>
        <p:sp>
          <p:nvSpPr>
            <p:cNvPr id="127" name="Google Shape;127;p12"/>
            <p:cNvSpPr txBox="1"/>
            <p:nvPr/>
          </p:nvSpPr>
          <p:spPr>
            <a:xfrm>
              <a:off x="0" y="-9525"/>
              <a:ext cx="939121" cy="1420214"/>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8" name="Google Shape;128;p12"/>
          <p:cNvGrpSpPr/>
          <p:nvPr/>
        </p:nvGrpSpPr>
        <p:grpSpPr>
          <a:xfrm>
            <a:off x="2618268" y="1714325"/>
            <a:ext cx="1782862" cy="1162236"/>
            <a:chOff x="0" y="-161925"/>
            <a:chExt cx="939121" cy="612207"/>
          </a:xfrm>
        </p:grpSpPr>
        <p:sp>
          <p:nvSpPr>
            <p:cNvPr id="129" name="Google Shape;129;p12"/>
            <p:cNvSpPr/>
            <p:nvPr/>
          </p:nvSpPr>
          <p:spPr>
            <a:xfrm>
              <a:off x="0" y="0"/>
              <a:ext cx="939121" cy="450282"/>
            </a:xfrm>
            <a:custGeom>
              <a:rect b="b" l="l" r="r" t="t"/>
              <a:pathLst>
                <a:path extrusionOk="0" h="450282" w="939121">
                  <a:moveTo>
                    <a:pt x="0" y="0"/>
                  </a:moveTo>
                  <a:lnTo>
                    <a:pt x="939121" y="0"/>
                  </a:lnTo>
                  <a:lnTo>
                    <a:pt x="939121" y="450282"/>
                  </a:lnTo>
                  <a:lnTo>
                    <a:pt x="0" y="450282"/>
                  </a:lnTo>
                  <a:close/>
                </a:path>
              </a:pathLst>
            </a:custGeom>
            <a:solidFill>
              <a:srgbClr val="AFFCFF"/>
            </a:solidFill>
            <a:ln>
              <a:noFill/>
            </a:ln>
          </p:spPr>
        </p:sp>
        <p:sp>
          <p:nvSpPr>
            <p:cNvPr id="130" name="Google Shape;130;p12"/>
            <p:cNvSpPr txBox="1"/>
            <p:nvPr/>
          </p:nvSpPr>
          <p:spPr>
            <a:xfrm>
              <a:off x="0" y="-161925"/>
              <a:ext cx="939121" cy="612207"/>
            </a:xfrm>
            <a:prstGeom prst="rect">
              <a:avLst/>
            </a:prstGeom>
            <a:noFill/>
            <a:ln>
              <a:noFill/>
            </a:ln>
          </p:spPr>
          <p:txBody>
            <a:bodyPr anchorCtr="0" anchor="ctr" bIns="25400" lIns="25400" spcFirstLastPara="1" rIns="25400" wrap="square" tIns="25400">
              <a:noAutofit/>
            </a:bodyPr>
            <a:lstStyle/>
            <a:p>
              <a:pPr indent="0" lvl="0" marL="0" marR="0" rtl="0" algn="ctr">
                <a:lnSpc>
                  <a:spcPct val="691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1" name="Google Shape;131;p12"/>
          <p:cNvGrpSpPr/>
          <p:nvPr/>
        </p:nvGrpSpPr>
        <p:grpSpPr>
          <a:xfrm>
            <a:off x="4744030" y="2003647"/>
            <a:ext cx="1782862" cy="2696188"/>
            <a:chOff x="0" y="-9525"/>
            <a:chExt cx="939121" cy="1420214"/>
          </a:xfrm>
        </p:grpSpPr>
        <p:sp>
          <p:nvSpPr>
            <p:cNvPr id="132" name="Google Shape;132;p12"/>
            <p:cNvSpPr/>
            <p:nvPr/>
          </p:nvSpPr>
          <p:spPr>
            <a:xfrm>
              <a:off x="0" y="0"/>
              <a:ext cx="939121" cy="1410689"/>
            </a:xfrm>
            <a:custGeom>
              <a:rect b="b" l="l" r="r" t="t"/>
              <a:pathLst>
                <a:path extrusionOk="0" h="1410689" w="939121">
                  <a:moveTo>
                    <a:pt x="0" y="0"/>
                  </a:moveTo>
                  <a:lnTo>
                    <a:pt x="939121" y="0"/>
                  </a:lnTo>
                  <a:lnTo>
                    <a:pt x="939121" y="1410689"/>
                  </a:lnTo>
                  <a:lnTo>
                    <a:pt x="0" y="1410689"/>
                  </a:lnTo>
                  <a:close/>
                </a:path>
              </a:pathLst>
            </a:custGeom>
            <a:solidFill>
              <a:srgbClr val="FFFFFF"/>
            </a:solidFill>
            <a:ln cap="sq" cmpd="sng" w="66675">
              <a:solidFill>
                <a:srgbClr val="AFFCFF"/>
              </a:solidFill>
              <a:prstDash val="solid"/>
              <a:miter lim="8000"/>
              <a:headEnd len="sm" w="sm" type="none"/>
              <a:tailEnd len="sm" w="sm" type="none"/>
            </a:ln>
          </p:spPr>
        </p:sp>
        <p:sp>
          <p:nvSpPr>
            <p:cNvPr id="133" name="Google Shape;133;p12"/>
            <p:cNvSpPr txBox="1"/>
            <p:nvPr/>
          </p:nvSpPr>
          <p:spPr>
            <a:xfrm>
              <a:off x="0" y="-9525"/>
              <a:ext cx="939121" cy="1420214"/>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4" name="Google Shape;134;p12"/>
          <p:cNvGrpSpPr/>
          <p:nvPr/>
        </p:nvGrpSpPr>
        <p:grpSpPr>
          <a:xfrm>
            <a:off x="4744030" y="1714325"/>
            <a:ext cx="1782862" cy="1162236"/>
            <a:chOff x="0" y="-161925"/>
            <a:chExt cx="939121" cy="612207"/>
          </a:xfrm>
        </p:grpSpPr>
        <p:sp>
          <p:nvSpPr>
            <p:cNvPr id="135" name="Google Shape;135;p12"/>
            <p:cNvSpPr/>
            <p:nvPr/>
          </p:nvSpPr>
          <p:spPr>
            <a:xfrm>
              <a:off x="0" y="0"/>
              <a:ext cx="939121" cy="450282"/>
            </a:xfrm>
            <a:custGeom>
              <a:rect b="b" l="l" r="r" t="t"/>
              <a:pathLst>
                <a:path extrusionOk="0" h="450282" w="939121">
                  <a:moveTo>
                    <a:pt x="0" y="0"/>
                  </a:moveTo>
                  <a:lnTo>
                    <a:pt x="939121" y="0"/>
                  </a:lnTo>
                  <a:lnTo>
                    <a:pt x="939121" y="450282"/>
                  </a:lnTo>
                  <a:lnTo>
                    <a:pt x="0" y="450282"/>
                  </a:lnTo>
                  <a:close/>
                </a:path>
              </a:pathLst>
            </a:custGeom>
            <a:solidFill>
              <a:srgbClr val="AFFCFF"/>
            </a:solidFill>
            <a:ln>
              <a:noFill/>
            </a:ln>
          </p:spPr>
        </p:sp>
        <p:sp>
          <p:nvSpPr>
            <p:cNvPr id="136" name="Google Shape;136;p12"/>
            <p:cNvSpPr txBox="1"/>
            <p:nvPr/>
          </p:nvSpPr>
          <p:spPr>
            <a:xfrm>
              <a:off x="0" y="-161925"/>
              <a:ext cx="939121" cy="612207"/>
            </a:xfrm>
            <a:prstGeom prst="rect">
              <a:avLst/>
            </a:prstGeom>
            <a:noFill/>
            <a:ln>
              <a:noFill/>
            </a:ln>
          </p:spPr>
          <p:txBody>
            <a:bodyPr anchorCtr="0" anchor="ctr" bIns="25400" lIns="25400" spcFirstLastPara="1" rIns="25400" wrap="square" tIns="25400">
              <a:noAutofit/>
            </a:bodyPr>
            <a:lstStyle/>
            <a:p>
              <a:pPr indent="0" lvl="0" marL="0" marR="0" rtl="0" algn="ctr">
                <a:lnSpc>
                  <a:spcPct val="691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7" name="Google Shape;137;p12"/>
          <p:cNvGrpSpPr/>
          <p:nvPr/>
        </p:nvGrpSpPr>
        <p:grpSpPr>
          <a:xfrm>
            <a:off x="6870952" y="2003647"/>
            <a:ext cx="1782862" cy="2696188"/>
            <a:chOff x="0" y="-9525"/>
            <a:chExt cx="939121" cy="1420214"/>
          </a:xfrm>
        </p:grpSpPr>
        <p:sp>
          <p:nvSpPr>
            <p:cNvPr id="138" name="Google Shape;138;p12"/>
            <p:cNvSpPr/>
            <p:nvPr/>
          </p:nvSpPr>
          <p:spPr>
            <a:xfrm>
              <a:off x="0" y="0"/>
              <a:ext cx="939121" cy="1410689"/>
            </a:xfrm>
            <a:custGeom>
              <a:rect b="b" l="l" r="r" t="t"/>
              <a:pathLst>
                <a:path extrusionOk="0" h="1410689" w="939121">
                  <a:moveTo>
                    <a:pt x="0" y="0"/>
                  </a:moveTo>
                  <a:lnTo>
                    <a:pt x="939121" y="0"/>
                  </a:lnTo>
                  <a:lnTo>
                    <a:pt x="939121" y="1410689"/>
                  </a:lnTo>
                  <a:lnTo>
                    <a:pt x="0" y="1410689"/>
                  </a:lnTo>
                  <a:close/>
                </a:path>
              </a:pathLst>
            </a:custGeom>
            <a:solidFill>
              <a:srgbClr val="FFFFFF"/>
            </a:solidFill>
            <a:ln cap="sq" cmpd="sng" w="66675">
              <a:solidFill>
                <a:srgbClr val="AFFCFF"/>
              </a:solidFill>
              <a:prstDash val="solid"/>
              <a:miter lim="8000"/>
              <a:headEnd len="sm" w="sm" type="none"/>
              <a:tailEnd len="sm" w="sm" type="none"/>
            </a:ln>
          </p:spPr>
        </p:sp>
        <p:sp>
          <p:nvSpPr>
            <p:cNvPr id="139" name="Google Shape;139;p12"/>
            <p:cNvSpPr txBox="1"/>
            <p:nvPr/>
          </p:nvSpPr>
          <p:spPr>
            <a:xfrm>
              <a:off x="0" y="-9525"/>
              <a:ext cx="939121" cy="1420214"/>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40" name="Google Shape;140;p12"/>
          <p:cNvGrpSpPr/>
          <p:nvPr/>
        </p:nvGrpSpPr>
        <p:grpSpPr>
          <a:xfrm>
            <a:off x="6869792" y="1714325"/>
            <a:ext cx="1782862" cy="1162236"/>
            <a:chOff x="0" y="-161925"/>
            <a:chExt cx="939121" cy="612207"/>
          </a:xfrm>
        </p:grpSpPr>
        <p:sp>
          <p:nvSpPr>
            <p:cNvPr id="141" name="Google Shape;141;p12"/>
            <p:cNvSpPr/>
            <p:nvPr/>
          </p:nvSpPr>
          <p:spPr>
            <a:xfrm>
              <a:off x="0" y="0"/>
              <a:ext cx="939121" cy="450282"/>
            </a:xfrm>
            <a:custGeom>
              <a:rect b="b" l="l" r="r" t="t"/>
              <a:pathLst>
                <a:path extrusionOk="0" h="450282" w="939121">
                  <a:moveTo>
                    <a:pt x="0" y="0"/>
                  </a:moveTo>
                  <a:lnTo>
                    <a:pt x="939121" y="0"/>
                  </a:lnTo>
                  <a:lnTo>
                    <a:pt x="939121" y="450282"/>
                  </a:lnTo>
                  <a:lnTo>
                    <a:pt x="0" y="450282"/>
                  </a:lnTo>
                  <a:close/>
                </a:path>
              </a:pathLst>
            </a:custGeom>
            <a:solidFill>
              <a:srgbClr val="AFFCFF"/>
            </a:solidFill>
            <a:ln>
              <a:noFill/>
            </a:ln>
          </p:spPr>
        </p:sp>
        <p:sp>
          <p:nvSpPr>
            <p:cNvPr id="142" name="Google Shape;142;p12"/>
            <p:cNvSpPr txBox="1"/>
            <p:nvPr/>
          </p:nvSpPr>
          <p:spPr>
            <a:xfrm>
              <a:off x="0" y="-161925"/>
              <a:ext cx="939121" cy="612207"/>
            </a:xfrm>
            <a:prstGeom prst="rect">
              <a:avLst/>
            </a:prstGeom>
            <a:noFill/>
            <a:ln>
              <a:noFill/>
            </a:ln>
          </p:spPr>
          <p:txBody>
            <a:bodyPr anchorCtr="0" anchor="ctr" bIns="25400" lIns="25400" spcFirstLastPara="1" rIns="25400" wrap="square" tIns="25400">
              <a:noAutofit/>
            </a:bodyPr>
            <a:lstStyle/>
            <a:p>
              <a:pPr indent="0" lvl="0" marL="0" marR="0" rtl="0" algn="ctr">
                <a:lnSpc>
                  <a:spcPct val="691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3" name="Google Shape;143;p12"/>
          <p:cNvSpPr/>
          <p:nvPr/>
        </p:nvSpPr>
        <p:spPr>
          <a:xfrm>
            <a:off x="701151" y="3016751"/>
            <a:ext cx="1360932" cy="1202569"/>
          </a:xfrm>
          <a:custGeom>
            <a:rect b="b" l="l" r="r" t="t"/>
            <a:pathLst>
              <a:path extrusionOk="0" h="2405137" w="2721863">
                <a:moveTo>
                  <a:pt x="0" y="0"/>
                </a:moveTo>
                <a:lnTo>
                  <a:pt x="2721863" y="0"/>
                </a:lnTo>
                <a:lnTo>
                  <a:pt x="2721863" y="2405137"/>
                </a:lnTo>
                <a:lnTo>
                  <a:pt x="0" y="2405137"/>
                </a:lnTo>
                <a:lnTo>
                  <a:pt x="0" y="0"/>
                </a:lnTo>
                <a:close/>
              </a:path>
            </a:pathLst>
          </a:custGeom>
          <a:blipFill rotWithShape="1">
            <a:blip r:embed="rId3">
              <a:alphaModFix/>
            </a:blip>
            <a:stretch>
              <a:fillRect b="0" l="0" r="0" t="0"/>
            </a:stretch>
          </a:blipFill>
          <a:ln>
            <a:noFill/>
          </a:ln>
        </p:spPr>
      </p:sp>
      <p:sp>
        <p:nvSpPr>
          <p:cNvPr id="144" name="Google Shape;144;p12"/>
          <p:cNvSpPr/>
          <p:nvPr/>
        </p:nvSpPr>
        <p:spPr>
          <a:xfrm>
            <a:off x="2826524" y="3016750"/>
            <a:ext cx="1364031" cy="1210268"/>
          </a:xfrm>
          <a:custGeom>
            <a:rect b="b" l="l" r="r" t="t"/>
            <a:pathLst>
              <a:path extrusionOk="0" h="2420535" w="2728062">
                <a:moveTo>
                  <a:pt x="0" y="0"/>
                </a:moveTo>
                <a:lnTo>
                  <a:pt x="2728062" y="0"/>
                </a:lnTo>
                <a:lnTo>
                  <a:pt x="2728062" y="2420535"/>
                </a:lnTo>
                <a:lnTo>
                  <a:pt x="0" y="2420535"/>
                </a:lnTo>
                <a:lnTo>
                  <a:pt x="0" y="0"/>
                </a:lnTo>
                <a:close/>
              </a:path>
            </a:pathLst>
          </a:custGeom>
          <a:blipFill rotWithShape="1">
            <a:blip r:embed="rId4">
              <a:alphaModFix/>
            </a:blip>
            <a:stretch>
              <a:fillRect b="0" l="0" r="0" t="0"/>
            </a:stretch>
          </a:blipFill>
          <a:ln>
            <a:noFill/>
          </a:ln>
        </p:spPr>
      </p:sp>
      <p:sp>
        <p:nvSpPr>
          <p:cNvPr id="145" name="Google Shape;145;p12"/>
          <p:cNvSpPr/>
          <p:nvPr/>
        </p:nvSpPr>
        <p:spPr>
          <a:xfrm>
            <a:off x="5136326" y="3016751"/>
            <a:ext cx="998270" cy="1313513"/>
          </a:xfrm>
          <a:custGeom>
            <a:rect b="b" l="l" r="r" t="t"/>
            <a:pathLst>
              <a:path extrusionOk="0" h="2627027" w="1996540">
                <a:moveTo>
                  <a:pt x="0" y="0"/>
                </a:moveTo>
                <a:lnTo>
                  <a:pt x="1996540" y="0"/>
                </a:lnTo>
                <a:lnTo>
                  <a:pt x="1996540" y="2627027"/>
                </a:lnTo>
                <a:lnTo>
                  <a:pt x="0" y="2627027"/>
                </a:lnTo>
                <a:lnTo>
                  <a:pt x="0" y="0"/>
                </a:lnTo>
                <a:close/>
              </a:path>
            </a:pathLst>
          </a:custGeom>
          <a:blipFill rotWithShape="1">
            <a:blip r:embed="rId5">
              <a:alphaModFix/>
            </a:blip>
            <a:stretch>
              <a:fillRect b="0" l="0" r="0" t="0"/>
            </a:stretch>
          </a:blipFill>
          <a:ln>
            <a:noFill/>
          </a:ln>
        </p:spPr>
      </p:sp>
      <p:sp>
        <p:nvSpPr>
          <p:cNvPr id="146" name="Google Shape;146;p12"/>
          <p:cNvSpPr/>
          <p:nvPr/>
        </p:nvSpPr>
        <p:spPr>
          <a:xfrm>
            <a:off x="7427629" y="2987505"/>
            <a:ext cx="669507" cy="1261059"/>
          </a:xfrm>
          <a:custGeom>
            <a:rect b="b" l="l" r="r" t="t"/>
            <a:pathLst>
              <a:path extrusionOk="0" h="2522117" w="1339015">
                <a:moveTo>
                  <a:pt x="0" y="0"/>
                </a:moveTo>
                <a:lnTo>
                  <a:pt x="1339015" y="0"/>
                </a:lnTo>
                <a:lnTo>
                  <a:pt x="1339015" y="2522117"/>
                </a:lnTo>
                <a:lnTo>
                  <a:pt x="0" y="2522117"/>
                </a:lnTo>
                <a:lnTo>
                  <a:pt x="0" y="0"/>
                </a:lnTo>
                <a:close/>
              </a:path>
            </a:pathLst>
          </a:custGeom>
          <a:blipFill rotWithShape="1">
            <a:blip r:embed="rId6">
              <a:alphaModFix/>
            </a:blip>
            <a:stretch>
              <a:fillRect b="0" l="0" r="0" t="0"/>
            </a:stretch>
          </a:blipFill>
          <a:ln>
            <a:noFill/>
          </a:ln>
        </p:spPr>
      </p:sp>
      <p:sp>
        <p:nvSpPr>
          <p:cNvPr id="147" name="Google Shape;147;p12"/>
          <p:cNvSpPr txBox="1"/>
          <p:nvPr/>
        </p:nvSpPr>
        <p:spPr>
          <a:xfrm>
            <a:off x="2763105" y="2012708"/>
            <a:ext cx="1490868" cy="746399"/>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02</a:t>
            </a:r>
            <a:endParaRPr sz="700"/>
          </a:p>
        </p:txBody>
      </p:sp>
      <p:sp>
        <p:nvSpPr>
          <p:cNvPr id="148" name="Google Shape;148;p12"/>
          <p:cNvSpPr txBox="1"/>
          <p:nvPr/>
        </p:nvSpPr>
        <p:spPr>
          <a:xfrm>
            <a:off x="4868742" y="2012708"/>
            <a:ext cx="1533438" cy="746399"/>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03</a:t>
            </a:r>
            <a:endParaRPr sz="700"/>
          </a:p>
        </p:txBody>
      </p:sp>
      <p:sp>
        <p:nvSpPr>
          <p:cNvPr id="149" name="Google Shape;149;p12"/>
          <p:cNvSpPr txBox="1"/>
          <p:nvPr/>
        </p:nvSpPr>
        <p:spPr>
          <a:xfrm>
            <a:off x="7046424" y="2012708"/>
            <a:ext cx="1431918" cy="746399"/>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04</a:t>
            </a:r>
            <a:endParaRPr sz="700"/>
          </a:p>
        </p:txBody>
      </p:sp>
      <p:sp>
        <p:nvSpPr>
          <p:cNvPr id="150" name="Google Shape;150;p12"/>
          <p:cNvSpPr txBox="1"/>
          <p:nvPr/>
        </p:nvSpPr>
        <p:spPr>
          <a:xfrm>
            <a:off x="650861" y="2012708"/>
            <a:ext cx="1461513" cy="746399"/>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01</a:t>
            </a:r>
            <a:endParaRPr sz="700"/>
          </a:p>
        </p:txBody>
      </p:sp>
      <p:sp>
        <p:nvSpPr>
          <p:cNvPr id="151" name="Google Shape;151;p12"/>
          <p:cNvSpPr txBox="1"/>
          <p:nvPr/>
        </p:nvSpPr>
        <p:spPr>
          <a:xfrm>
            <a:off x="650861" y="4330934"/>
            <a:ext cx="1461513"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Agenda 01</a:t>
            </a:r>
            <a:endParaRPr sz="700"/>
          </a:p>
        </p:txBody>
      </p:sp>
      <p:sp>
        <p:nvSpPr>
          <p:cNvPr id="152" name="Google Shape;152;p12"/>
          <p:cNvSpPr txBox="1"/>
          <p:nvPr/>
        </p:nvSpPr>
        <p:spPr>
          <a:xfrm>
            <a:off x="2763105" y="4330934"/>
            <a:ext cx="1490868"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Agenda 02</a:t>
            </a:r>
            <a:endParaRPr sz="700"/>
          </a:p>
        </p:txBody>
      </p:sp>
      <p:sp>
        <p:nvSpPr>
          <p:cNvPr id="153" name="Google Shape;153;p12"/>
          <p:cNvSpPr txBox="1"/>
          <p:nvPr/>
        </p:nvSpPr>
        <p:spPr>
          <a:xfrm>
            <a:off x="4754864" y="4330934"/>
            <a:ext cx="1761194"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Agenda 03</a:t>
            </a:r>
            <a:endParaRPr sz="700"/>
          </a:p>
        </p:txBody>
      </p:sp>
      <p:sp>
        <p:nvSpPr>
          <p:cNvPr id="154" name="Google Shape;154;p12"/>
          <p:cNvSpPr txBox="1"/>
          <p:nvPr/>
        </p:nvSpPr>
        <p:spPr>
          <a:xfrm>
            <a:off x="6881786" y="4330934"/>
            <a:ext cx="1761194"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Agenda 04</a:t>
            </a:r>
            <a:endParaRPr sz="700"/>
          </a:p>
        </p:txBody>
      </p:sp>
      <p:sp>
        <p:nvSpPr>
          <p:cNvPr id="155" name="Google Shape;155;p12"/>
          <p:cNvSpPr txBox="1"/>
          <p:nvPr/>
        </p:nvSpPr>
        <p:spPr>
          <a:xfrm>
            <a:off x="1066325" y="477000"/>
            <a:ext cx="7011300" cy="954300"/>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 sz="6200" u="none" cap="none" strike="noStrike">
                <a:solidFill>
                  <a:srgbClr val="38B6FF"/>
                </a:solidFill>
                <a:latin typeface="Palanquin Dark"/>
                <a:ea typeface="Palanquin Dark"/>
                <a:cs typeface="Palanquin Dark"/>
                <a:sym typeface="Palanquin Dark"/>
              </a:rPr>
              <a:t>Agenda Page</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159" name="Shape 159"/>
        <p:cNvGrpSpPr/>
        <p:nvPr/>
      </p:nvGrpSpPr>
      <p:grpSpPr>
        <a:xfrm>
          <a:off x="0" y="0"/>
          <a:ext cx="0" cy="0"/>
          <a:chOff x="0" y="0"/>
          <a:chExt cx="0" cy="0"/>
        </a:xfrm>
      </p:grpSpPr>
      <p:pic>
        <p:nvPicPr>
          <p:cNvPr id="160" name="Google Shape;160;p13"/>
          <p:cNvPicPr preferRelativeResize="0"/>
          <p:nvPr/>
        </p:nvPicPr>
        <p:blipFill rotWithShape="1">
          <a:blip r:embed="rId3">
            <a:alphaModFix/>
          </a:blip>
          <a:srcRect b="0" l="19157" r="14047" t="0"/>
          <a:stretch/>
        </p:blipFill>
        <p:spPr>
          <a:xfrm>
            <a:off x="3" y="0"/>
            <a:ext cx="2601200" cy="5143501"/>
          </a:xfrm>
          <a:prstGeom prst="rect">
            <a:avLst/>
          </a:prstGeom>
          <a:noFill/>
          <a:ln>
            <a:noFill/>
          </a:ln>
        </p:spPr>
      </p:pic>
      <p:grpSp>
        <p:nvGrpSpPr>
          <p:cNvPr id="161" name="Google Shape;161;p13"/>
          <p:cNvGrpSpPr/>
          <p:nvPr/>
        </p:nvGrpSpPr>
        <p:grpSpPr>
          <a:xfrm>
            <a:off x="3256888" y="2305459"/>
            <a:ext cx="5778337" cy="2721495"/>
            <a:chOff x="0" y="-9525"/>
            <a:chExt cx="3043733" cy="1433545"/>
          </a:xfrm>
        </p:grpSpPr>
        <p:sp>
          <p:nvSpPr>
            <p:cNvPr id="162" name="Google Shape;162;p13"/>
            <p:cNvSpPr/>
            <p:nvPr/>
          </p:nvSpPr>
          <p:spPr>
            <a:xfrm>
              <a:off x="0" y="0"/>
              <a:ext cx="3043733" cy="1424020"/>
            </a:xfrm>
            <a:custGeom>
              <a:rect b="b" l="l" r="r" t="t"/>
              <a:pathLst>
                <a:path extrusionOk="0" h="1424020" w="3043733">
                  <a:moveTo>
                    <a:pt x="0" y="0"/>
                  </a:moveTo>
                  <a:lnTo>
                    <a:pt x="3043733" y="0"/>
                  </a:lnTo>
                  <a:lnTo>
                    <a:pt x="3043733" y="1424020"/>
                  </a:lnTo>
                  <a:lnTo>
                    <a:pt x="0" y="1424020"/>
                  </a:lnTo>
                  <a:close/>
                </a:path>
              </a:pathLst>
            </a:custGeom>
            <a:solidFill>
              <a:srgbClr val="FFFFFF"/>
            </a:solidFill>
            <a:ln>
              <a:noFill/>
            </a:ln>
          </p:spPr>
        </p:sp>
        <p:sp>
          <p:nvSpPr>
            <p:cNvPr id="163" name="Google Shape;163;p13"/>
            <p:cNvSpPr txBox="1"/>
            <p:nvPr/>
          </p:nvSpPr>
          <p:spPr>
            <a:xfrm>
              <a:off x="0" y="-9525"/>
              <a:ext cx="3043733" cy="143354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64" name="Google Shape;164;p13"/>
          <p:cNvSpPr/>
          <p:nvPr/>
        </p:nvSpPr>
        <p:spPr>
          <a:xfrm>
            <a:off x="3303506" y="141827"/>
            <a:ext cx="3481754" cy="2057400"/>
          </a:xfrm>
          <a:custGeom>
            <a:rect b="b" l="l" r="r" t="t"/>
            <a:pathLst>
              <a:path extrusionOk="0" h="4114800" w="6963508">
                <a:moveTo>
                  <a:pt x="0" y="0"/>
                </a:moveTo>
                <a:lnTo>
                  <a:pt x="6963507" y="0"/>
                </a:lnTo>
                <a:lnTo>
                  <a:pt x="6963507" y="4114800"/>
                </a:lnTo>
                <a:lnTo>
                  <a:pt x="0" y="4114800"/>
                </a:lnTo>
                <a:lnTo>
                  <a:pt x="0" y="0"/>
                </a:lnTo>
                <a:close/>
              </a:path>
            </a:pathLst>
          </a:custGeom>
          <a:blipFill rotWithShape="1">
            <a:blip r:embed="rId4">
              <a:alphaModFix/>
            </a:blip>
            <a:stretch>
              <a:fillRect b="0" l="0" r="0" t="0"/>
            </a:stretch>
          </a:blipFill>
          <a:ln>
            <a:noFill/>
          </a:ln>
        </p:spPr>
      </p:sp>
      <p:sp>
        <p:nvSpPr>
          <p:cNvPr id="165" name="Google Shape;165;p13"/>
          <p:cNvSpPr/>
          <p:nvPr/>
        </p:nvSpPr>
        <p:spPr>
          <a:xfrm rot="3181169">
            <a:off x="6718293" y="638890"/>
            <a:ext cx="2863325" cy="1952267"/>
          </a:xfrm>
          <a:custGeom>
            <a:rect b="b" l="l" r="r" t="t"/>
            <a:pathLst>
              <a:path extrusionOk="0" h="3904534" w="5726650">
                <a:moveTo>
                  <a:pt x="0" y="0"/>
                </a:moveTo>
                <a:lnTo>
                  <a:pt x="5726649" y="0"/>
                </a:lnTo>
                <a:lnTo>
                  <a:pt x="5726649" y="3904534"/>
                </a:lnTo>
                <a:lnTo>
                  <a:pt x="0" y="3904534"/>
                </a:lnTo>
                <a:lnTo>
                  <a:pt x="0" y="0"/>
                </a:lnTo>
                <a:close/>
              </a:path>
            </a:pathLst>
          </a:custGeom>
          <a:blipFill rotWithShape="1">
            <a:blip r:embed="rId5">
              <a:alphaModFix/>
            </a:blip>
            <a:stretch>
              <a:fillRect b="0" l="0" r="0" t="0"/>
            </a:stretch>
          </a:blipFill>
          <a:ln>
            <a:noFill/>
          </a:ln>
        </p:spPr>
      </p:sp>
      <p:sp>
        <p:nvSpPr>
          <p:cNvPr id="166" name="Google Shape;166;p13"/>
          <p:cNvSpPr txBox="1"/>
          <p:nvPr/>
        </p:nvSpPr>
        <p:spPr>
          <a:xfrm>
            <a:off x="3694223" y="2516638"/>
            <a:ext cx="4853303" cy="893742"/>
          </a:xfrm>
          <a:prstGeom prst="rect">
            <a:avLst/>
          </a:prstGeom>
          <a:noFill/>
          <a:ln>
            <a:noFill/>
          </a:ln>
        </p:spPr>
        <p:txBody>
          <a:bodyPr anchorCtr="0" anchor="t" bIns="0" lIns="0" spcFirstLastPara="1" rIns="0" wrap="square" tIns="0">
            <a:spAutoFit/>
          </a:bodyPr>
          <a:lstStyle/>
          <a:p>
            <a:pPr indent="0" lvl="0" marL="0" marR="0" rtl="0" algn="l">
              <a:lnSpc>
                <a:spcPct val="140009"/>
              </a:lnSpc>
              <a:spcBef>
                <a:spcPts val="0"/>
              </a:spcBef>
              <a:spcAft>
                <a:spcPts val="0"/>
              </a:spcAft>
              <a:buNone/>
            </a:pPr>
            <a:r>
              <a:rPr b="1" i="0" lang="en" sz="5200" u="none" cap="none" strike="noStrike">
                <a:solidFill>
                  <a:srgbClr val="38B6FF"/>
                </a:solidFill>
                <a:latin typeface="Palanquin Dark"/>
                <a:ea typeface="Palanquin Dark"/>
                <a:cs typeface="Palanquin Dark"/>
                <a:sym typeface="Palanquin Dark"/>
              </a:rPr>
              <a:t>Introduction</a:t>
            </a:r>
            <a:endParaRPr sz="700"/>
          </a:p>
        </p:txBody>
      </p:sp>
      <p:sp>
        <p:nvSpPr>
          <p:cNvPr id="167" name="Google Shape;167;p13"/>
          <p:cNvSpPr txBox="1"/>
          <p:nvPr/>
        </p:nvSpPr>
        <p:spPr>
          <a:xfrm>
            <a:off x="3694223" y="3708082"/>
            <a:ext cx="2382600" cy="114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 Sollicitudin aliquam ultrices sagittis orci a scelerisque purus semper. </a:t>
            </a:r>
            <a:endParaRPr sz="700"/>
          </a:p>
        </p:txBody>
      </p:sp>
      <p:sp>
        <p:nvSpPr>
          <p:cNvPr id="168" name="Google Shape;168;p13"/>
          <p:cNvSpPr txBox="1"/>
          <p:nvPr/>
        </p:nvSpPr>
        <p:spPr>
          <a:xfrm>
            <a:off x="6247174" y="3708082"/>
            <a:ext cx="2382600" cy="1143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 Sollicitudin aliquam ultrices sagittis orci a scelerisque purus semper. </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172" name="Shape 172"/>
        <p:cNvGrpSpPr/>
        <p:nvPr/>
      </p:nvGrpSpPr>
      <p:grpSpPr>
        <a:xfrm>
          <a:off x="0" y="0"/>
          <a:ext cx="0" cy="0"/>
          <a:chOff x="0" y="0"/>
          <a:chExt cx="0" cy="0"/>
        </a:xfrm>
      </p:grpSpPr>
      <p:cxnSp>
        <p:nvCxnSpPr>
          <p:cNvPr id="173" name="Google Shape;173;p14"/>
          <p:cNvCxnSpPr/>
          <p:nvPr/>
        </p:nvCxnSpPr>
        <p:spPr>
          <a:xfrm>
            <a:off x="4572000" y="-123588"/>
            <a:ext cx="0" cy="5390677"/>
          </a:xfrm>
          <a:prstGeom prst="straightConnector1">
            <a:avLst/>
          </a:prstGeom>
          <a:noFill/>
          <a:ln cap="flat" cmpd="sng" w="66675">
            <a:solidFill>
              <a:srgbClr val="AFFCFF"/>
            </a:solidFill>
            <a:prstDash val="solid"/>
            <a:round/>
            <a:headEnd len="sm" w="sm" type="none"/>
            <a:tailEnd len="sm" w="sm" type="none"/>
          </a:ln>
        </p:spPr>
      </p:cxnSp>
      <p:grpSp>
        <p:nvGrpSpPr>
          <p:cNvPr id="174" name="Google Shape;174;p14"/>
          <p:cNvGrpSpPr/>
          <p:nvPr/>
        </p:nvGrpSpPr>
        <p:grpSpPr>
          <a:xfrm>
            <a:off x="4206880" y="558658"/>
            <a:ext cx="730240" cy="730240"/>
            <a:chOff x="0" y="0"/>
            <a:chExt cx="812800" cy="812800"/>
          </a:xfrm>
        </p:grpSpPr>
        <p:sp>
          <p:nvSpPr>
            <p:cNvPr id="175" name="Google Shape;17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14"/>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7" name="Google Shape;177;p14"/>
          <p:cNvGrpSpPr/>
          <p:nvPr/>
        </p:nvGrpSpPr>
        <p:grpSpPr>
          <a:xfrm>
            <a:off x="658014" y="274526"/>
            <a:ext cx="3201203" cy="1283637"/>
            <a:chOff x="0" y="-9525"/>
            <a:chExt cx="2050758" cy="822325"/>
          </a:xfrm>
        </p:grpSpPr>
        <p:sp>
          <p:nvSpPr>
            <p:cNvPr id="178" name="Google Shape;178;p14"/>
            <p:cNvSpPr/>
            <p:nvPr/>
          </p:nvSpPr>
          <p:spPr>
            <a:xfrm>
              <a:off x="0" y="0"/>
              <a:ext cx="2050758" cy="812800"/>
            </a:xfrm>
            <a:custGeom>
              <a:rect b="b" l="l" r="r" t="t"/>
              <a:pathLst>
                <a:path extrusionOk="0" h="812800" w="2050758">
                  <a:moveTo>
                    <a:pt x="0" y="0"/>
                  </a:moveTo>
                  <a:lnTo>
                    <a:pt x="2050758" y="0"/>
                  </a:lnTo>
                  <a:lnTo>
                    <a:pt x="2050758" y="812800"/>
                  </a:lnTo>
                  <a:lnTo>
                    <a:pt x="0" y="812800"/>
                  </a:lnTo>
                  <a:close/>
                </a:path>
              </a:pathLst>
            </a:custGeom>
            <a:solidFill>
              <a:srgbClr val="FFFFFF"/>
            </a:solidFill>
            <a:ln cap="sq" cmpd="sng" w="66675">
              <a:solidFill>
                <a:srgbClr val="AFFCFF"/>
              </a:solidFill>
              <a:prstDash val="solid"/>
              <a:miter lim="8000"/>
              <a:headEnd len="sm" w="sm" type="none"/>
              <a:tailEnd len="sm" w="sm" type="none"/>
            </a:ln>
          </p:spPr>
        </p:sp>
        <p:sp>
          <p:nvSpPr>
            <p:cNvPr id="179" name="Google Shape;179;p14"/>
            <p:cNvSpPr txBox="1"/>
            <p:nvPr/>
          </p:nvSpPr>
          <p:spPr>
            <a:xfrm>
              <a:off x="0" y="-9525"/>
              <a:ext cx="2050758" cy="8223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0" name="Google Shape;180;p14"/>
          <p:cNvGrpSpPr/>
          <p:nvPr/>
        </p:nvGrpSpPr>
        <p:grpSpPr>
          <a:xfrm>
            <a:off x="658014" y="-18010"/>
            <a:ext cx="978912" cy="1576173"/>
            <a:chOff x="0" y="-161925"/>
            <a:chExt cx="515641" cy="830248"/>
          </a:xfrm>
        </p:grpSpPr>
        <p:sp>
          <p:nvSpPr>
            <p:cNvPr id="181" name="Google Shape;181;p14"/>
            <p:cNvSpPr/>
            <p:nvPr/>
          </p:nvSpPr>
          <p:spPr>
            <a:xfrm>
              <a:off x="0" y="0"/>
              <a:ext cx="515641" cy="668323"/>
            </a:xfrm>
            <a:custGeom>
              <a:rect b="b" l="l" r="r" t="t"/>
              <a:pathLst>
                <a:path extrusionOk="0" h="668323" w="515641">
                  <a:moveTo>
                    <a:pt x="0" y="0"/>
                  </a:moveTo>
                  <a:lnTo>
                    <a:pt x="515641" y="0"/>
                  </a:lnTo>
                  <a:lnTo>
                    <a:pt x="515641" y="668323"/>
                  </a:lnTo>
                  <a:lnTo>
                    <a:pt x="0" y="668323"/>
                  </a:lnTo>
                  <a:close/>
                </a:path>
              </a:pathLst>
            </a:custGeom>
            <a:solidFill>
              <a:srgbClr val="AFFCFF"/>
            </a:solidFill>
            <a:ln>
              <a:noFill/>
            </a:ln>
          </p:spPr>
        </p:sp>
        <p:sp>
          <p:nvSpPr>
            <p:cNvPr id="182" name="Google Shape;182;p14"/>
            <p:cNvSpPr txBox="1"/>
            <p:nvPr/>
          </p:nvSpPr>
          <p:spPr>
            <a:xfrm>
              <a:off x="0" y="-161925"/>
              <a:ext cx="515641" cy="830248"/>
            </a:xfrm>
            <a:prstGeom prst="rect">
              <a:avLst/>
            </a:prstGeom>
            <a:noFill/>
            <a:ln>
              <a:noFill/>
            </a:ln>
          </p:spPr>
          <p:txBody>
            <a:bodyPr anchorCtr="0" anchor="ctr" bIns="25400" lIns="25400" spcFirstLastPara="1" rIns="25400" wrap="square" tIns="25400">
              <a:noAutofit/>
            </a:bodyPr>
            <a:lstStyle/>
            <a:p>
              <a:pPr indent="0" lvl="0" marL="0" marR="0" rtl="0" algn="ctr">
                <a:lnSpc>
                  <a:spcPct val="691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3" name="Google Shape;183;p14"/>
          <p:cNvGrpSpPr/>
          <p:nvPr/>
        </p:nvGrpSpPr>
        <p:grpSpPr>
          <a:xfrm>
            <a:off x="4206880" y="2755954"/>
            <a:ext cx="730240" cy="730240"/>
            <a:chOff x="0" y="0"/>
            <a:chExt cx="812800" cy="812800"/>
          </a:xfrm>
        </p:grpSpPr>
        <p:sp>
          <p:nvSpPr>
            <p:cNvPr id="184" name="Google Shape;1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5" name="Google Shape;185;p14"/>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6" name="Google Shape;186;p14"/>
          <p:cNvGrpSpPr/>
          <p:nvPr/>
        </p:nvGrpSpPr>
        <p:grpSpPr>
          <a:xfrm>
            <a:off x="658014" y="2471821"/>
            <a:ext cx="3201203" cy="1283637"/>
            <a:chOff x="0" y="-9525"/>
            <a:chExt cx="2050758" cy="822325"/>
          </a:xfrm>
        </p:grpSpPr>
        <p:sp>
          <p:nvSpPr>
            <p:cNvPr id="187" name="Google Shape;187;p14"/>
            <p:cNvSpPr/>
            <p:nvPr/>
          </p:nvSpPr>
          <p:spPr>
            <a:xfrm>
              <a:off x="0" y="0"/>
              <a:ext cx="2050758" cy="812800"/>
            </a:xfrm>
            <a:custGeom>
              <a:rect b="b" l="l" r="r" t="t"/>
              <a:pathLst>
                <a:path extrusionOk="0" h="812800" w="2050758">
                  <a:moveTo>
                    <a:pt x="0" y="0"/>
                  </a:moveTo>
                  <a:lnTo>
                    <a:pt x="2050758" y="0"/>
                  </a:lnTo>
                  <a:lnTo>
                    <a:pt x="2050758" y="812800"/>
                  </a:lnTo>
                  <a:lnTo>
                    <a:pt x="0" y="812800"/>
                  </a:lnTo>
                  <a:close/>
                </a:path>
              </a:pathLst>
            </a:custGeom>
            <a:solidFill>
              <a:srgbClr val="FFFFFF"/>
            </a:solidFill>
            <a:ln cap="sq" cmpd="sng" w="66675">
              <a:solidFill>
                <a:srgbClr val="AFFCFF"/>
              </a:solidFill>
              <a:prstDash val="solid"/>
              <a:miter lim="8000"/>
              <a:headEnd len="sm" w="sm" type="none"/>
              <a:tailEnd len="sm" w="sm" type="none"/>
            </a:ln>
          </p:spPr>
        </p:sp>
        <p:sp>
          <p:nvSpPr>
            <p:cNvPr id="188" name="Google Shape;188;p14"/>
            <p:cNvSpPr txBox="1"/>
            <p:nvPr/>
          </p:nvSpPr>
          <p:spPr>
            <a:xfrm>
              <a:off x="0" y="-9525"/>
              <a:ext cx="2050758" cy="8223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9" name="Google Shape;189;p14"/>
          <p:cNvGrpSpPr/>
          <p:nvPr/>
        </p:nvGrpSpPr>
        <p:grpSpPr>
          <a:xfrm>
            <a:off x="658014" y="2179285"/>
            <a:ext cx="978912" cy="1576173"/>
            <a:chOff x="0" y="-161925"/>
            <a:chExt cx="515641" cy="830248"/>
          </a:xfrm>
        </p:grpSpPr>
        <p:sp>
          <p:nvSpPr>
            <p:cNvPr id="190" name="Google Shape;190;p14"/>
            <p:cNvSpPr/>
            <p:nvPr/>
          </p:nvSpPr>
          <p:spPr>
            <a:xfrm>
              <a:off x="0" y="0"/>
              <a:ext cx="515641" cy="668323"/>
            </a:xfrm>
            <a:custGeom>
              <a:rect b="b" l="l" r="r" t="t"/>
              <a:pathLst>
                <a:path extrusionOk="0" h="668323" w="515641">
                  <a:moveTo>
                    <a:pt x="0" y="0"/>
                  </a:moveTo>
                  <a:lnTo>
                    <a:pt x="515641" y="0"/>
                  </a:lnTo>
                  <a:lnTo>
                    <a:pt x="515641" y="668323"/>
                  </a:lnTo>
                  <a:lnTo>
                    <a:pt x="0" y="668323"/>
                  </a:lnTo>
                  <a:close/>
                </a:path>
              </a:pathLst>
            </a:custGeom>
            <a:solidFill>
              <a:srgbClr val="AFFCFF"/>
            </a:solidFill>
            <a:ln>
              <a:noFill/>
            </a:ln>
          </p:spPr>
        </p:sp>
        <p:sp>
          <p:nvSpPr>
            <p:cNvPr id="191" name="Google Shape;191;p14"/>
            <p:cNvSpPr txBox="1"/>
            <p:nvPr/>
          </p:nvSpPr>
          <p:spPr>
            <a:xfrm>
              <a:off x="0" y="-161925"/>
              <a:ext cx="515641" cy="830248"/>
            </a:xfrm>
            <a:prstGeom prst="rect">
              <a:avLst/>
            </a:prstGeom>
            <a:noFill/>
            <a:ln>
              <a:noFill/>
            </a:ln>
          </p:spPr>
          <p:txBody>
            <a:bodyPr anchorCtr="0" anchor="ctr" bIns="25400" lIns="25400" spcFirstLastPara="1" rIns="25400" wrap="square" tIns="25400">
              <a:noAutofit/>
            </a:bodyPr>
            <a:lstStyle/>
            <a:p>
              <a:pPr indent="0" lvl="0" marL="0" marR="0" rtl="0" algn="ctr">
                <a:lnSpc>
                  <a:spcPct val="691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2" name="Google Shape;192;p14"/>
          <p:cNvGrpSpPr/>
          <p:nvPr/>
        </p:nvGrpSpPr>
        <p:grpSpPr>
          <a:xfrm>
            <a:off x="4206880" y="1657306"/>
            <a:ext cx="730240" cy="730240"/>
            <a:chOff x="0" y="0"/>
            <a:chExt cx="812800" cy="812800"/>
          </a:xfrm>
        </p:grpSpPr>
        <p:sp>
          <p:nvSpPr>
            <p:cNvPr id="193" name="Google Shape;193;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4" name="Google Shape;194;p14"/>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5" name="Google Shape;195;p14"/>
          <p:cNvGrpSpPr/>
          <p:nvPr/>
        </p:nvGrpSpPr>
        <p:grpSpPr>
          <a:xfrm>
            <a:off x="5428447" y="1373173"/>
            <a:ext cx="3201204" cy="1283637"/>
            <a:chOff x="0" y="-9525"/>
            <a:chExt cx="2050758" cy="822325"/>
          </a:xfrm>
        </p:grpSpPr>
        <p:sp>
          <p:nvSpPr>
            <p:cNvPr id="196" name="Google Shape;196;p14"/>
            <p:cNvSpPr/>
            <p:nvPr/>
          </p:nvSpPr>
          <p:spPr>
            <a:xfrm>
              <a:off x="0" y="0"/>
              <a:ext cx="2050758" cy="812800"/>
            </a:xfrm>
            <a:custGeom>
              <a:rect b="b" l="l" r="r" t="t"/>
              <a:pathLst>
                <a:path extrusionOk="0" h="812800" w="2050758">
                  <a:moveTo>
                    <a:pt x="0" y="0"/>
                  </a:moveTo>
                  <a:lnTo>
                    <a:pt x="2050758" y="0"/>
                  </a:lnTo>
                  <a:lnTo>
                    <a:pt x="2050758" y="812800"/>
                  </a:lnTo>
                  <a:lnTo>
                    <a:pt x="0" y="812800"/>
                  </a:lnTo>
                  <a:close/>
                </a:path>
              </a:pathLst>
            </a:custGeom>
            <a:solidFill>
              <a:srgbClr val="FFFFFF"/>
            </a:solidFill>
            <a:ln cap="sq" cmpd="sng" w="66675">
              <a:solidFill>
                <a:srgbClr val="AFFCFF"/>
              </a:solidFill>
              <a:prstDash val="solid"/>
              <a:miter lim="8000"/>
              <a:headEnd len="sm" w="sm" type="none"/>
              <a:tailEnd len="sm" w="sm" type="none"/>
            </a:ln>
          </p:spPr>
        </p:sp>
        <p:sp>
          <p:nvSpPr>
            <p:cNvPr id="197" name="Google Shape;197;p14"/>
            <p:cNvSpPr txBox="1"/>
            <p:nvPr/>
          </p:nvSpPr>
          <p:spPr>
            <a:xfrm>
              <a:off x="0" y="-9525"/>
              <a:ext cx="2050758" cy="8223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8" name="Google Shape;198;p14"/>
          <p:cNvGrpSpPr/>
          <p:nvPr/>
        </p:nvGrpSpPr>
        <p:grpSpPr>
          <a:xfrm>
            <a:off x="5428447" y="1080637"/>
            <a:ext cx="978911" cy="1576173"/>
            <a:chOff x="0" y="-161925"/>
            <a:chExt cx="515641" cy="830248"/>
          </a:xfrm>
        </p:grpSpPr>
        <p:sp>
          <p:nvSpPr>
            <p:cNvPr id="199" name="Google Shape;199;p14"/>
            <p:cNvSpPr/>
            <p:nvPr/>
          </p:nvSpPr>
          <p:spPr>
            <a:xfrm>
              <a:off x="0" y="0"/>
              <a:ext cx="515641" cy="668323"/>
            </a:xfrm>
            <a:custGeom>
              <a:rect b="b" l="l" r="r" t="t"/>
              <a:pathLst>
                <a:path extrusionOk="0" h="668323" w="515641">
                  <a:moveTo>
                    <a:pt x="0" y="0"/>
                  </a:moveTo>
                  <a:lnTo>
                    <a:pt x="515641" y="0"/>
                  </a:lnTo>
                  <a:lnTo>
                    <a:pt x="515641" y="668323"/>
                  </a:lnTo>
                  <a:lnTo>
                    <a:pt x="0" y="668323"/>
                  </a:lnTo>
                  <a:close/>
                </a:path>
              </a:pathLst>
            </a:custGeom>
            <a:solidFill>
              <a:srgbClr val="AFFCFF"/>
            </a:solidFill>
            <a:ln>
              <a:noFill/>
            </a:ln>
          </p:spPr>
        </p:sp>
        <p:sp>
          <p:nvSpPr>
            <p:cNvPr id="200" name="Google Shape;200;p14"/>
            <p:cNvSpPr txBox="1"/>
            <p:nvPr/>
          </p:nvSpPr>
          <p:spPr>
            <a:xfrm>
              <a:off x="0" y="-161925"/>
              <a:ext cx="515641" cy="830248"/>
            </a:xfrm>
            <a:prstGeom prst="rect">
              <a:avLst/>
            </a:prstGeom>
            <a:noFill/>
            <a:ln>
              <a:noFill/>
            </a:ln>
          </p:spPr>
          <p:txBody>
            <a:bodyPr anchorCtr="0" anchor="ctr" bIns="25400" lIns="25400" spcFirstLastPara="1" rIns="25400" wrap="square" tIns="25400">
              <a:noAutofit/>
            </a:bodyPr>
            <a:lstStyle/>
            <a:p>
              <a:pPr indent="0" lvl="0" marL="0" marR="0" rtl="0" algn="ctr">
                <a:lnSpc>
                  <a:spcPct val="691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1" name="Google Shape;201;p14"/>
          <p:cNvGrpSpPr/>
          <p:nvPr/>
        </p:nvGrpSpPr>
        <p:grpSpPr>
          <a:xfrm>
            <a:off x="4206880" y="3854602"/>
            <a:ext cx="730240" cy="730240"/>
            <a:chOff x="0" y="0"/>
            <a:chExt cx="812800" cy="812800"/>
          </a:xfrm>
        </p:grpSpPr>
        <p:sp>
          <p:nvSpPr>
            <p:cNvPr id="202" name="Google Shape;202;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03" name="Google Shape;203;p14"/>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4" name="Google Shape;204;p14"/>
          <p:cNvGrpSpPr/>
          <p:nvPr/>
        </p:nvGrpSpPr>
        <p:grpSpPr>
          <a:xfrm>
            <a:off x="5428447" y="3570469"/>
            <a:ext cx="3201204" cy="1283637"/>
            <a:chOff x="0" y="-9525"/>
            <a:chExt cx="2050758" cy="822325"/>
          </a:xfrm>
        </p:grpSpPr>
        <p:sp>
          <p:nvSpPr>
            <p:cNvPr id="205" name="Google Shape;205;p14"/>
            <p:cNvSpPr/>
            <p:nvPr/>
          </p:nvSpPr>
          <p:spPr>
            <a:xfrm>
              <a:off x="0" y="0"/>
              <a:ext cx="2050758" cy="812800"/>
            </a:xfrm>
            <a:custGeom>
              <a:rect b="b" l="l" r="r" t="t"/>
              <a:pathLst>
                <a:path extrusionOk="0" h="812800" w="2050758">
                  <a:moveTo>
                    <a:pt x="0" y="0"/>
                  </a:moveTo>
                  <a:lnTo>
                    <a:pt x="2050758" y="0"/>
                  </a:lnTo>
                  <a:lnTo>
                    <a:pt x="2050758" y="812800"/>
                  </a:lnTo>
                  <a:lnTo>
                    <a:pt x="0" y="812800"/>
                  </a:lnTo>
                  <a:close/>
                </a:path>
              </a:pathLst>
            </a:custGeom>
            <a:solidFill>
              <a:srgbClr val="FFFFFF"/>
            </a:solidFill>
            <a:ln cap="sq" cmpd="sng" w="66675">
              <a:solidFill>
                <a:srgbClr val="AFFCFF"/>
              </a:solidFill>
              <a:prstDash val="solid"/>
              <a:miter lim="8000"/>
              <a:headEnd len="sm" w="sm" type="none"/>
              <a:tailEnd len="sm" w="sm" type="none"/>
            </a:ln>
          </p:spPr>
        </p:sp>
        <p:sp>
          <p:nvSpPr>
            <p:cNvPr id="206" name="Google Shape;206;p14"/>
            <p:cNvSpPr txBox="1"/>
            <p:nvPr/>
          </p:nvSpPr>
          <p:spPr>
            <a:xfrm>
              <a:off x="0" y="-9525"/>
              <a:ext cx="2050758" cy="8223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7" name="Google Shape;207;p14"/>
          <p:cNvGrpSpPr/>
          <p:nvPr/>
        </p:nvGrpSpPr>
        <p:grpSpPr>
          <a:xfrm>
            <a:off x="5428447" y="3277933"/>
            <a:ext cx="978911" cy="1576173"/>
            <a:chOff x="0" y="-161925"/>
            <a:chExt cx="515641" cy="830248"/>
          </a:xfrm>
        </p:grpSpPr>
        <p:sp>
          <p:nvSpPr>
            <p:cNvPr id="208" name="Google Shape;208;p14"/>
            <p:cNvSpPr/>
            <p:nvPr/>
          </p:nvSpPr>
          <p:spPr>
            <a:xfrm>
              <a:off x="0" y="0"/>
              <a:ext cx="515641" cy="668323"/>
            </a:xfrm>
            <a:custGeom>
              <a:rect b="b" l="l" r="r" t="t"/>
              <a:pathLst>
                <a:path extrusionOk="0" h="668323" w="515641">
                  <a:moveTo>
                    <a:pt x="0" y="0"/>
                  </a:moveTo>
                  <a:lnTo>
                    <a:pt x="515641" y="0"/>
                  </a:lnTo>
                  <a:lnTo>
                    <a:pt x="515641" y="668323"/>
                  </a:lnTo>
                  <a:lnTo>
                    <a:pt x="0" y="668323"/>
                  </a:lnTo>
                  <a:close/>
                </a:path>
              </a:pathLst>
            </a:custGeom>
            <a:solidFill>
              <a:srgbClr val="AFFCFF"/>
            </a:solidFill>
            <a:ln>
              <a:noFill/>
            </a:ln>
          </p:spPr>
        </p:sp>
        <p:sp>
          <p:nvSpPr>
            <p:cNvPr id="209" name="Google Shape;209;p14"/>
            <p:cNvSpPr txBox="1"/>
            <p:nvPr/>
          </p:nvSpPr>
          <p:spPr>
            <a:xfrm>
              <a:off x="0" y="-161925"/>
              <a:ext cx="515641" cy="830248"/>
            </a:xfrm>
            <a:prstGeom prst="rect">
              <a:avLst/>
            </a:prstGeom>
            <a:noFill/>
            <a:ln>
              <a:noFill/>
            </a:ln>
          </p:spPr>
          <p:txBody>
            <a:bodyPr anchorCtr="0" anchor="ctr" bIns="25400" lIns="25400" spcFirstLastPara="1" rIns="25400" wrap="square" tIns="25400">
              <a:noAutofit/>
            </a:bodyPr>
            <a:lstStyle/>
            <a:p>
              <a:pPr indent="0" lvl="0" marL="0" marR="0" rtl="0" algn="ctr">
                <a:lnSpc>
                  <a:spcPct val="691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0" name="Google Shape;210;p14"/>
          <p:cNvSpPr/>
          <p:nvPr/>
        </p:nvSpPr>
        <p:spPr>
          <a:xfrm>
            <a:off x="756734" y="519062"/>
            <a:ext cx="781471" cy="809434"/>
          </a:xfrm>
          <a:custGeom>
            <a:rect b="b" l="l" r="r" t="t"/>
            <a:pathLst>
              <a:path extrusionOk="0" h="1618867" w="1562942">
                <a:moveTo>
                  <a:pt x="0" y="0"/>
                </a:moveTo>
                <a:lnTo>
                  <a:pt x="1562942" y="0"/>
                </a:lnTo>
                <a:lnTo>
                  <a:pt x="1562942" y="1618866"/>
                </a:lnTo>
                <a:lnTo>
                  <a:pt x="0" y="1618866"/>
                </a:lnTo>
                <a:lnTo>
                  <a:pt x="0" y="0"/>
                </a:lnTo>
                <a:close/>
              </a:path>
            </a:pathLst>
          </a:custGeom>
          <a:blipFill rotWithShape="1">
            <a:blip r:embed="rId3">
              <a:alphaModFix/>
            </a:blip>
            <a:stretch>
              <a:fillRect b="0" l="0" r="0" t="0"/>
            </a:stretch>
          </a:blipFill>
          <a:ln>
            <a:noFill/>
          </a:ln>
        </p:spPr>
      </p:sp>
      <p:sp>
        <p:nvSpPr>
          <p:cNvPr id="211" name="Google Shape;211;p14"/>
          <p:cNvSpPr/>
          <p:nvPr/>
        </p:nvSpPr>
        <p:spPr>
          <a:xfrm>
            <a:off x="5502949" y="1594798"/>
            <a:ext cx="838151" cy="855256"/>
          </a:xfrm>
          <a:custGeom>
            <a:rect b="b" l="l" r="r" t="t"/>
            <a:pathLst>
              <a:path extrusionOk="0" h="1710513" w="1676303">
                <a:moveTo>
                  <a:pt x="0" y="0"/>
                </a:moveTo>
                <a:lnTo>
                  <a:pt x="1676304" y="0"/>
                </a:lnTo>
                <a:lnTo>
                  <a:pt x="1676304" y="1710513"/>
                </a:lnTo>
                <a:lnTo>
                  <a:pt x="0" y="1710513"/>
                </a:lnTo>
                <a:lnTo>
                  <a:pt x="0" y="0"/>
                </a:lnTo>
                <a:close/>
              </a:path>
            </a:pathLst>
          </a:custGeom>
          <a:blipFill rotWithShape="1">
            <a:blip r:embed="rId4">
              <a:alphaModFix/>
            </a:blip>
            <a:stretch>
              <a:fillRect b="0" l="0" r="0" t="0"/>
            </a:stretch>
          </a:blipFill>
          <a:ln>
            <a:noFill/>
          </a:ln>
        </p:spPr>
      </p:sp>
      <p:sp>
        <p:nvSpPr>
          <p:cNvPr id="212" name="Google Shape;212;p14"/>
          <p:cNvSpPr/>
          <p:nvPr/>
        </p:nvSpPr>
        <p:spPr>
          <a:xfrm>
            <a:off x="888917" y="2617294"/>
            <a:ext cx="501949" cy="1007561"/>
          </a:xfrm>
          <a:custGeom>
            <a:rect b="b" l="l" r="r" t="t"/>
            <a:pathLst>
              <a:path extrusionOk="0" h="2015121" w="1003897">
                <a:moveTo>
                  <a:pt x="0" y="0"/>
                </a:moveTo>
                <a:lnTo>
                  <a:pt x="1003897" y="0"/>
                </a:lnTo>
                <a:lnTo>
                  <a:pt x="1003897" y="2015121"/>
                </a:lnTo>
                <a:lnTo>
                  <a:pt x="0" y="2015121"/>
                </a:lnTo>
                <a:lnTo>
                  <a:pt x="0" y="0"/>
                </a:lnTo>
                <a:close/>
              </a:path>
            </a:pathLst>
          </a:custGeom>
          <a:blipFill rotWithShape="1">
            <a:blip r:embed="rId5">
              <a:alphaModFix/>
            </a:blip>
            <a:stretch>
              <a:fillRect b="0" l="0" r="0" t="0"/>
            </a:stretch>
          </a:blipFill>
          <a:ln>
            <a:noFill/>
          </a:ln>
        </p:spPr>
      </p:sp>
      <p:sp>
        <p:nvSpPr>
          <p:cNvPr id="213" name="Google Shape;213;p14"/>
          <p:cNvSpPr/>
          <p:nvPr/>
        </p:nvSpPr>
        <p:spPr>
          <a:xfrm rot="-389428">
            <a:off x="5638367" y="3820373"/>
            <a:ext cx="567317" cy="836526"/>
          </a:xfrm>
          <a:custGeom>
            <a:rect b="b" l="l" r="r" t="t"/>
            <a:pathLst>
              <a:path extrusionOk="0" h="1673051" w="1134633">
                <a:moveTo>
                  <a:pt x="0" y="0"/>
                </a:moveTo>
                <a:lnTo>
                  <a:pt x="1134632" y="0"/>
                </a:lnTo>
                <a:lnTo>
                  <a:pt x="1134632" y="1673051"/>
                </a:lnTo>
                <a:lnTo>
                  <a:pt x="0" y="1673051"/>
                </a:lnTo>
                <a:lnTo>
                  <a:pt x="0" y="0"/>
                </a:lnTo>
                <a:close/>
              </a:path>
            </a:pathLst>
          </a:custGeom>
          <a:blipFill rotWithShape="1">
            <a:blip r:embed="rId6">
              <a:alphaModFix/>
            </a:blip>
            <a:stretch>
              <a:fillRect b="0" l="0" r="0" t="0"/>
            </a:stretch>
          </a:blipFill>
          <a:ln>
            <a:noFill/>
          </a:ln>
        </p:spPr>
      </p:sp>
      <p:sp>
        <p:nvSpPr>
          <p:cNvPr id="214" name="Google Shape;214;p14"/>
          <p:cNvSpPr txBox="1"/>
          <p:nvPr/>
        </p:nvSpPr>
        <p:spPr>
          <a:xfrm>
            <a:off x="1881403" y="923642"/>
            <a:ext cx="1700311"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215" name="Google Shape;215;p14"/>
          <p:cNvSpPr txBox="1"/>
          <p:nvPr/>
        </p:nvSpPr>
        <p:spPr>
          <a:xfrm>
            <a:off x="1881403" y="569312"/>
            <a:ext cx="1268769"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216" name="Google Shape;216;p14"/>
          <p:cNvSpPr txBox="1"/>
          <p:nvPr/>
        </p:nvSpPr>
        <p:spPr>
          <a:xfrm>
            <a:off x="1881403" y="3120938"/>
            <a:ext cx="1700311"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217" name="Google Shape;217;p14"/>
          <p:cNvSpPr txBox="1"/>
          <p:nvPr/>
        </p:nvSpPr>
        <p:spPr>
          <a:xfrm>
            <a:off x="1881403" y="2766608"/>
            <a:ext cx="1268769"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218" name="Google Shape;218;p14"/>
          <p:cNvSpPr txBox="1"/>
          <p:nvPr/>
        </p:nvSpPr>
        <p:spPr>
          <a:xfrm>
            <a:off x="6651835" y="2022290"/>
            <a:ext cx="1700311"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219" name="Google Shape;219;p14"/>
          <p:cNvSpPr txBox="1"/>
          <p:nvPr/>
        </p:nvSpPr>
        <p:spPr>
          <a:xfrm>
            <a:off x="6651835" y="1667960"/>
            <a:ext cx="1268769"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220" name="Google Shape;220;p14"/>
          <p:cNvSpPr txBox="1"/>
          <p:nvPr/>
        </p:nvSpPr>
        <p:spPr>
          <a:xfrm>
            <a:off x="6651835" y="4219585"/>
            <a:ext cx="1700311"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221" name="Google Shape;221;p14"/>
          <p:cNvSpPr txBox="1"/>
          <p:nvPr/>
        </p:nvSpPr>
        <p:spPr>
          <a:xfrm>
            <a:off x="6651835" y="3865255"/>
            <a:ext cx="1268769"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222" name="Google Shape;222;p14"/>
          <p:cNvSpPr txBox="1"/>
          <p:nvPr/>
        </p:nvSpPr>
        <p:spPr>
          <a:xfrm>
            <a:off x="4356477" y="519050"/>
            <a:ext cx="467100" cy="677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1.</a:t>
            </a:r>
            <a:endParaRPr sz="700"/>
          </a:p>
        </p:txBody>
      </p:sp>
      <p:sp>
        <p:nvSpPr>
          <p:cNvPr id="223" name="Google Shape;223;p14"/>
          <p:cNvSpPr txBox="1"/>
          <p:nvPr/>
        </p:nvSpPr>
        <p:spPr>
          <a:xfrm>
            <a:off x="4356477" y="1617698"/>
            <a:ext cx="467100" cy="677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2.</a:t>
            </a:r>
            <a:endParaRPr sz="700"/>
          </a:p>
        </p:txBody>
      </p:sp>
      <p:sp>
        <p:nvSpPr>
          <p:cNvPr id="224" name="Google Shape;224;p14"/>
          <p:cNvSpPr txBox="1"/>
          <p:nvPr/>
        </p:nvSpPr>
        <p:spPr>
          <a:xfrm>
            <a:off x="4356477" y="2715247"/>
            <a:ext cx="467100" cy="677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3.</a:t>
            </a:r>
            <a:endParaRPr sz="700"/>
          </a:p>
        </p:txBody>
      </p:sp>
      <p:sp>
        <p:nvSpPr>
          <p:cNvPr id="225" name="Google Shape;225;p14"/>
          <p:cNvSpPr txBox="1"/>
          <p:nvPr/>
        </p:nvSpPr>
        <p:spPr>
          <a:xfrm>
            <a:off x="4356477" y="3813894"/>
            <a:ext cx="467100" cy="677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4.</a:t>
            </a:r>
            <a:endParaRPr sz="700"/>
          </a:p>
        </p:txBody>
      </p:sp>
      <p:sp>
        <p:nvSpPr>
          <p:cNvPr id="226" name="Google Shape;226;p14"/>
          <p:cNvSpPr txBox="1"/>
          <p:nvPr/>
        </p:nvSpPr>
        <p:spPr>
          <a:xfrm>
            <a:off x="658014" y="3921304"/>
            <a:ext cx="3201204" cy="854075"/>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 sz="5000" u="none" cap="none" strike="noStrike">
                <a:solidFill>
                  <a:srgbClr val="FFFFFF"/>
                </a:solidFill>
                <a:latin typeface="Palanquin Dark"/>
                <a:ea typeface="Palanquin Dark"/>
                <a:cs typeface="Palanquin Dark"/>
                <a:sym typeface="Palanquin Dark"/>
              </a:rPr>
              <a:t>Timeline</a:t>
            </a:r>
            <a:endParaRPr sz="700"/>
          </a:p>
        </p:txBody>
      </p:sp>
      <p:sp>
        <p:nvSpPr>
          <p:cNvPr id="227" name="Google Shape;227;p14"/>
          <p:cNvSpPr txBox="1"/>
          <p:nvPr/>
        </p:nvSpPr>
        <p:spPr>
          <a:xfrm>
            <a:off x="5428447" y="222453"/>
            <a:ext cx="3201204" cy="854075"/>
          </a:xfrm>
          <a:prstGeom prst="rect">
            <a:avLst/>
          </a:prstGeom>
          <a:noFill/>
          <a:ln>
            <a:noFill/>
          </a:ln>
        </p:spPr>
        <p:txBody>
          <a:bodyPr anchorCtr="0" anchor="t" bIns="0" lIns="0" spcFirstLastPara="1" rIns="0" wrap="square" tIns="0">
            <a:spAutoFit/>
          </a:bodyPr>
          <a:lstStyle/>
          <a:p>
            <a:pPr indent="0" lvl="0" marL="0" marR="0" rtl="0" algn="l">
              <a:lnSpc>
                <a:spcPct val="140004"/>
              </a:lnSpc>
              <a:spcBef>
                <a:spcPts val="0"/>
              </a:spcBef>
              <a:spcAft>
                <a:spcPts val="0"/>
              </a:spcAft>
              <a:buNone/>
            </a:pPr>
            <a:r>
              <a:rPr b="1" i="0" lang="en" sz="5000" u="none" cap="none" strike="noStrike">
                <a:solidFill>
                  <a:srgbClr val="FFFFFF"/>
                </a:solidFill>
                <a:latin typeface="Palanquin Dark"/>
                <a:ea typeface="Palanquin Dark"/>
                <a:cs typeface="Palanquin Dark"/>
                <a:sym typeface="Palanquin Dark"/>
              </a:rPr>
              <a:t>Page</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231" name="Shape 231"/>
        <p:cNvGrpSpPr/>
        <p:nvPr/>
      </p:nvGrpSpPr>
      <p:grpSpPr>
        <a:xfrm>
          <a:off x="0" y="0"/>
          <a:ext cx="0" cy="0"/>
          <a:chOff x="0" y="0"/>
          <a:chExt cx="0" cy="0"/>
        </a:xfrm>
      </p:grpSpPr>
      <p:pic>
        <p:nvPicPr>
          <p:cNvPr id="232" name="Google Shape;232;p15"/>
          <p:cNvPicPr preferRelativeResize="0"/>
          <p:nvPr/>
        </p:nvPicPr>
        <p:blipFill>
          <a:blip r:embed="rId3">
            <a:alphaModFix/>
          </a:blip>
          <a:stretch>
            <a:fillRect/>
          </a:stretch>
        </p:blipFill>
        <p:spPr>
          <a:xfrm>
            <a:off x="0" y="1035909"/>
            <a:ext cx="9144003" cy="2942333"/>
          </a:xfrm>
          <a:prstGeom prst="rect">
            <a:avLst/>
          </a:prstGeom>
          <a:noFill/>
          <a:ln>
            <a:noFill/>
          </a:ln>
        </p:spPr>
      </p:pic>
      <p:grpSp>
        <p:nvGrpSpPr>
          <p:cNvPr id="233" name="Google Shape;233;p15"/>
          <p:cNvGrpSpPr/>
          <p:nvPr/>
        </p:nvGrpSpPr>
        <p:grpSpPr>
          <a:xfrm>
            <a:off x="0" y="3849720"/>
            <a:ext cx="9144000" cy="1293780"/>
            <a:chOff x="0" y="-9525"/>
            <a:chExt cx="4816593" cy="681497"/>
          </a:xfrm>
        </p:grpSpPr>
        <p:sp>
          <p:nvSpPr>
            <p:cNvPr id="234" name="Google Shape;234;p15"/>
            <p:cNvSpPr/>
            <p:nvPr/>
          </p:nvSpPr>
          <p:spPr>
            <a:xfrm>
              <a:off x="0" y="0"/>
              <a:ext cx="4816592" cy="671972"/>
            </a:xfrm>
            <a:custGeom>
              <a:rect b="b" l="l" r="r" t="t"/>
              <a:pathLst>
                <a:path extrusionOk="0" h="671972" w="4816592">
                  <a:moveTo>
                    <a:pt x="0" y="0"/>
                  </a:moveTo>
                  <a:lnTo>
                    <a:pt x="4816592" y="0"/>
                  </a:lnTo>
                  <a:lnTo>
                    <a:pt x="4816592" y="671972"/>
                  </a:lnTo>
                  <a:lnTo>
                    <a:pt x="0" y="671972"/>
                  </a:lnTo>
                  <a:close/>
                </a:path>
              </a:pathLst>
            </a:custGeom>
            <a:solidFill>
              <a:srgbClr val="AFFCFF"/>
            </a:solidFill>
            <a:ln>
              <a:noFill/>
            </a:ln>
          </p:spPr>
        </p:sp>
        <p:sp>
          <p:nvSpPr>
            <p:cNvPr id="235" name="Google Shape;235;p15"/>
            <p:cNvSpPr txBox="1"/>
            <p:nvPr/>
          </p:nvSpPr>
          <p:spPr>
            <a:xfrm>
              <a:off x="0" y="-9525"/>
              <a:ext cx="4816593" cy="681497"/>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6" name="Google Shape;236;p15"/>
          <p:cNvGrpSpPr/>
          <p:nvPr/>
        </p:nvGrpSpPr>
        <p:grpSpPr>
          <a:xfrm>
            <a:off x="1202865" y="3335635"/>
            <a:ext cx="771525" cy="771525"/>
            <a:chOff x="0" y="0"/>
            <a:chExt cx="812800" cy="812800"/>
          </a:xfrm>
        </p:grpSpPr>
        <p:sp>
          <p:nvSpPr>
            <p:cNvPr id="237" name="Google Shape;2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15"/>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39" name="Google Shape;239;p15"/>
          <p:cNvGrpSpPr/>
          <p:nvPr/>
        </p:nvGrpSpPr>
        <p:grpSpPr>
          <a:xfrm>
            <a:off x="4052888" y="3335635"/>
            <a:ext cx="771525" cy="771525"/>
            <a:chOff x="0" y="0"/>
            <a:chExt cx="812800" cy="812800"/>
          </a:xfrm>
        </p:grpSpPr>
        <p:sp>
          <p:nvSpPr>
            <p:cNvPr id="240" name="Google Shape;24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1" name="Google Shape;241;p15"/>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42" name="Google Shape;242;p15"/>
          <p:cNvGrpSpPr/>
          <p:nvPr/>
        </p:nvGrpSpPr>
        <p:grpSpPr>
          <a:xfrm>
            <a:off x="7013043" y="3335635"/>
            <a:ext cx="771525" cy="771525"/>
            <a:chOff x="0" y="0"/>
            <a:chExt cx="812800" cy="812800"/>
          </a:xfrm>
        </p:grpSpPr>
        <p:sp>
          <p:nvSpPr>
            <p:cNvPr id="243" name="Google Shape;24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4" name="Google Shape;244;p15"/>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5" name="Google Shape;245;p15"/>
          <p:cNvSpPr txBox="1"/>
          <p:nvPr/>
        </p:nvSpPr>
        <p:spPr>
          <a:xfrm>
            <a:off x="-301025" y="39688"/>
            <a:ext cx="9575117" cy="854075"/>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5000" u="none" cap="none" strike="noStrike">
                <a:solidFill>
                  <a:srgbClr val="FFFFFF"/>
                </a:solidFill>
                <a:latin typeface="Palanquin Dark"/>
                <a:ea typeface="Palanquin Dark"/>
                <a:cs typeface="Palanquin Dark"/>
                <a:sym typeface="Palanquin Dark"/>
              </a:rPr>
              <a:t>About Our Healthcare Team</a:t>
            </a:r>
            <a:endParaRPr sz="700"/>
          </a:p>
        </p:txBody>
      </p:sp>
      <p:sp>
        <p:nvSpPr>
          <p:cNvPr id="246" name="Google Shape;246;p15"/>
          <p:cNvSpPr txBox="1"/>
          <p:nvPr/>
        </p:nvSpPr>
        <p:spPr>
          <a:xfrm>
            <a:off x="629409" y="4120378"/>
            <a:ext cx="1918438"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247" name="Google Shape;247;p15"/>
          <p:cNvSpPr txBox="1"/>
          <p:nvPr/>
        </p:nvSpPr>
        <p:spPr>
          <a:xfrm>
            <a:off x="3479431" y="4120378"/>
            <a:ext cx="1918438"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248" name="Google Shape;248;p15"/>
          <p:cNvSpPr txBox="1"/>
          <p:nvPr/>
        </p:nvSpPr>
        <p:spPr>
          <a:xfrm>
            <a:off x="6439586" y="4120378"/>
            <a:ext cx="1918438"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249" name="Google Shape;249;p15"/>
          <p:cNvSpPr txBox="1"/>
          <p:nvPr/>
        </p:nvSpPr>
        <p:spPr>
          <a:xfrm>
            <a:off x="499373" y="4486762"/>
            <a:ext cx="2178510"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250" name="Google Shape;250;p15"/>
          <p:cNvSpPr txBox="1"/>
          <p:nvPr/>
        </p:nvSpPr>
        <p:spPr>
          <a:xfrm>
            <a:off x="3349395" y="4486762"/>
            <a:ext cx="2178510"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251" name="Google Shape;251;p15"/>
          <p:cNvSpPr txBox="1"/>
          <p:nvPr/>
        </p:nvSpPr>
        <p:spPr>
          <a:xfrm>
            <a:off x="6309550" y="4520446"/>
            <a:ext cx="2178510" cy="363855"/>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252" name="Google Shape;252;p15"/>
          <p:cNvSpPr txBox="1"/>
          <p:nvPr/>
        </p:nvSpPr>
        <p:spPr>
          <a:xfrm>
            <a:off x="1369419" y="3273804"/>
            <a:ext cx="467100" cy="677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1.</a:t>
            </a:r>
            <a:endParaRPr sz="700"/>
          </a:p>
        </p:txBody>
      </p:sp>
      <p:sp>
        <p:nvSpPr>
          <p:cNvPr id="253" name="Google Shape;253;p15"/>
          <p:cNvSpPr txBox="1"/>
          <p:nvPr/>
        </p:nvSpPr>
        <p:spPr>
          <a:xfrm>
            <a:off x="4253037" y="3273804"/>
            <a:ext cx="467100" cy="677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2.</a:t>
            </a:r>
            <a:endParaRPr sz="700"/>
          </a:p>
        </p:txBody>
      </p:sp>
      <p:sp>
        <p:nvSpPr>
          <p:cNvPr id="254" name="Google Shape;254;p15"/>
          <p:cNvSpPr txBox="1"/>
          <p:nvPr/>
        </p:nvSpPr>
        <p:spPr>
          <a:xfrm>
            <a:off x="7179596" y="3273804"/>
            <a:ext cx="467100" cy="677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3.</a:t>
            </a:r>
            <a:endParaRPr sz="7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258" name="Shape 258"/>
        <p:cNvGrpSpPr/>
        <p:nvPr/>
      </p:nvGrpSpPr>
      <p:grpSpPr>
        <a:xfrm>
          <a:off x="0" y="0"/>
          <a:ext cx="0" cy="0"/>
          <a:chOff x="0" y="0"/>
          <a:chExt cx="0" cy="0"/>
        </a:xfrm>
      </p:grpSpPr>
      <p:pic>
        <p:nvPicPr>
          <p:cNvPr id="259" name="Google Shape;259;p16"/>
          <p:cNvPicPr preferRelativeResize="0"/>
          <p:nvPr/>
        </p:nvPicPr>
        <p:blipFill rotWithShape="1">
          <a:blip r:embed="rId3">
            <a:alphaModFix/>
          </a:blip>
          <a:srcRect b="0" l="0" r="3651" t="0"/>
          <a:stretch/>
        </p:blipFill>
        <p:spPr>
          <a:xfrm>
            <a:off x="5392050" y="0"/>
            <a:ext cx="3751949" cy="5143501"/>
          </a:xfrm>
          <a:prstGeom prst="rect">
            <a:avLst/>
          </a:prstGeom>
          <a:noFill/>
          <a:ln>
            <a:noFill/>
          </a:ln>
        </p:spPr>
      </p:pic>
      <p:grpSp>
        <p:nvGrpSpPr>
          <p:cNvPr id="260" name="Google Shape;260;p16"/>
          <p:cNvGrpSpPr/>
          <p:nvPr/>
        </p:nvGrpSpPr>
        <p:grpSpPr>
          <a:xfrm>
            <a:off x="4572000" y="412719"/>
            <a:ext cx="1589668" cy="1589668"/>
            <a:chOff x="0" y="0"/>
            <a:chExt cx="812800" cy="812800"/>
          </a:xfrm>
        </p:grpSpPr>
        <p:sp>
          <p:nvSpPr>
            <p:cNvPr id="261" name="Google Shape;26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2" name="Google Shape;262;p16"/>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3" name="Google Shape;263;p16"/>
          <p:cNvSpPr/>
          <p:nvPr/>
        </p:nvSpPr>
        <p:spPr>
          <a:xfrm>
            <a:off x="4786683" y="412718"/>
            <a:ext cx="1160303" cy="1434083"/>
          </a:xfrm>
          <a:custGeom>
            <a:rect b="b" l="l" r="r" t="t"/>
            <a:pathLst>
              <a:path extrusionOk="0" h="2868165" w="2320606">
                <a:moveTo>
                  <a:pt x="0" y="0"/>
                </a:moveTo>
                <a:lnTo>
                  <a:pt x="2320606" y="0"/>
                </a:lnTo>
                <a:lnTo>
                  <a:pt x="2320606" y="2868164"/>
                </a:lnTo>
                <a:lnTo>
                  <a:pt x="0" y="2868164"/>
                </a:lnTo>
                <a:lnTo>
                  <a:pt x="0" y="0"/>
                </a:lnTo>
                <a:close/>
              </a:path>
            </a:pathLst>
          </a:custGeom>
          <a:blipFill rotWithShape="1">
            <a:blip r:embed="rId4">
              <a:alphaModFix/>
            </a:blip>
            <a:stretch>
              <a:fillRect b="0" l="0" r="0" t="0"/>
            </a:stretch>
          </a:blipFill>
          <a:ln>
            <a:noFill/>
          </a:ln>
        </p:spPr>
      </p:sp>
      <p:sp>
        <p:nvSpPr>
          <p:cNvPr id="264" name="Google Shape;264;p16"/>
          <p:cNvSpPr txBox="1"/>
          <p:nvPr/>
        </p:nvSpPr>
        <p:spPr>
          <a:xfrm>
            <a:off x="345633" y="378877"/>
            <a:ext cx="4226400" cy="1539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5000" u="none" cap="none" strike="noStrike">
                <a:solidFill>
                  <a:srgbClr val="FFFFFF"/>
                </a:solidFill>
                <a:latin typeface="Palanquin Dark"/>
                <a:ea typeface="Palanquin Dark"/>
                <a:cs typeface="Palanquin Dark"/>
                <a:sym typeface="Palanquin Dark"/>
              </a:rPr>
              <a:t>Empathy &amp; Compassion </a:t>
            </a:r>
            <a:endParaRPr sz="700"/>
          </a:p>
        </p:txBody>
      </p:sp>
      <p:grpSp>
        <p:nvGrpSpPr>
          <p:cNvPr id="265" name="Google Shape;265;p16"/>
          <p:cNvGrpSpPr/>
          <p:nvPr/>
        </p:nvGrpSpPr>
        <p:grpSpPr>
          <a:xfrm>
            <a:off x="226714" y="2236158"/>
            <a:ext cx="5778337" cy="2494623"/>
            <a:chOff x="0" y="-9525"/>
            <a:chExt cx="3043733" cy="1314040"/>
          </a:xfrm>
        </p:grpSpPr>
        <p:sp>
          <p:nvSpPr>
            <p:cNvPr id="266" name="Google Shape;266;p16"/>
            <p:cNvSpPr/>
            <p:nvPr/>
          </p:nvSpPr>
          <p:spPr>
            <a:xfrm>
              <a:off x="0" y="0"/>
              <a:ext cx="3043733" cy="1304515"/>
            </a:xfrm>
            <a:custGeom>
              <a:rect b="b" l="l" r="r" t="t"/>
              <a:pathLst>
                <a:path extrusionOk="0" h="1304515" w="3043733">
                  <a:moveTo>
                    <a:pt x="0" y="0"/>
                  </a:moveTo>
                  <a:lnTo>
                    <a:pt x="3043733" y="0"/>
                  </a:lnTo>
                  <a:lnTo>
                    <a:pt x="3043733" y="1304515"/>
                  </a:lnTo>
                  <a:lnTo>
                    <a:pt x="0" y="1304515"/>
                  </a:lnTo>
                  <a:close/>
                </a:path>
              </a:pathLst>
            </a:custGeom>
            <a:solidFill>
              <a:srgbClr val="FFFFFF"/>
            </a:solidFill>
            <a:ln>
              <a:noFill/>
            </a:ln>
          </p:spPr>
        </p:sp>
        <p:sp>
          <p:nvSpPr>
            <p:cNvPr id="267" name="Google Shape;267;p16"/>
            <p:cNvSpPr txBox="1"/>
            <p:nvPr/>
          </p:nvSpPr>
          <p:spPr>
            <a:xfrm>
              <a:off x="0" y="-9525"/>
              <a:ext cx="3043733" cy="1314040"/>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8" name="Google Shape;268;p16"/>
          <p:cNvSpPr txBox="1"/>
          <p:nvPr/>
        </p:nvSpPr>
        <p:spPr>
          <a:xfrm>
            <a:off x="454408" y="2464914"/>
            <a:ext cx="52830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vitae magna ut nulla lacinia fermentum. In hac habitasse platea dictumst. Vivamus sed magna at nulla aliquam suscipit sit amet id est. Integer id odio nec metus gravida ullamcorper.</a:t>
            </a:r>
            <a:endParaRPr sz="700"/>
          </a:p>
        </p:txBody>
      </p:sp>
      <p:sp>
        <p:nvSpPr>
          <p:cNvPr id="269" name="Google Shape;269;p16"/>
          <p:cNvSpPr txBox="1"/>
          <p:nvPr/>
        </p:nvSpPr>
        <p:spPr>
          <a:xfrm>
            <a:off x="454408" y="3583747"/>
            <a:ext cx="5283000" cy="948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vitae magna ut nulla lacinia fermentum. In hac habitasse platea dictumst. Vivamus sed magna at nulla aliquam suscipit sit amet id est. Integer id odio nec metus gravida ullamcorper.</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273" name="Shape 273"/>
        <p:cNvGrpSpPr/>
        <p:nvPr/>
      </p:nvGrpSpPr>
      <p:grpSpPr>
        <a:xfrm>
          <a:off x="0" y="0"/>
          <a:ext cx="0" cy="0"/>
          <a:chOff x="0" y="0"/>
          <a:chExt cx="0" cy="0"/>
        </a:xfrm>
      </p:grpSpPr>
      <p:grpSp>
        <p:nvGrpSpPr>
          <p:cNvPr id="274" name="Google Shape;274;p17"/>
          <p:cNvGrpSpPr/>
          <p:nvPr/>
        </p:nvGrpSpPr>
        <p:grpSpPr>
          <a:xfrm>
            <a:off x="0" y="327703"/>
            <a:ext cx="7370962" cy="1283637"/>
            <a:chOff x="0" y="-9525"/>
            <a:chExt cx="4721993" cy="822325"/>
          </a:xfrm>
        </p:grpSpPr>
        <p:sp>
          <p:nvSpPr>
            <p:cNvPr id="275" name="Google Shape;275;p17"/>
            <p:cNvSpPr/>
            <p:nvPr/>
          </p:nvSpPr>
          <p:spPr>
            <a:xfrm>
              <a:off x="0" y="0"/>
              <a:ext cx="4721993" cy="812800"/>
            </a:xfrm>
            <a:custGeom>
              <a:rect b="b" l="l" r="r" t="t"/>
              <a:pathLst>
                <a:path extrusionOk="0" h="812800" w="4721993">
                  <a:moveTo>
                    <a:pt x="0" y="0"/>
                  </a:moveTo>
                  <a:lnTo>
                    <a:pt x="4721993" y="0"/>
                  </a:lnTo>
                  <a:lnTo>
                    <a:pt x="4721993" y="812800"/>
                  </a:lnTo>
                  <a:lnTo>
                    <a:pt x="0" y="812800"/>
                  </a:lnTo>
                  <a:close/>
                </a:path>
              </a:pathLst>
            </a:custGeom>
            <a:solidFill>
              <a:srgbClr val="FFFFFF"/>
            </a:solidFill>
            <a:ln cap="sq" cmpd="sng" w="66675">
              <a:solidFill>
                <a:srgbClr val="AFFCFF"/>
              </a:solidFill>
              <a:prstDash val="solid"/>
              <a:miter lim="8000"/>
              <a:headEnd len="sm" w="sm" type="none"/>
              <a:tailEnd len="sm" w="sm" type="none"/>
            </a:ln>
          </p:spPr>
        </p:sp>
        <p:sp>
          <p:nvSpPr>
            <p:cNvPr id="276" name="Google Shape;276;p17"/>
            <p:cNvSpPr txBox="1"/>
            <p:nvPr/>
          </p:nvSpPr>
          <p:spPr>
            <a:xfrm>
              <a:off x="0" y="-9525"/>
              <a:ext cx="4721993" cy="8223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77" name="Google Shape;277;p17"/>
          <p:cNvGrpSpPr/>
          <p:nvPr/>
        </p:nvGrpSpPr>
        <p:grpSpPr>
          <a:xfrm>
            <a:off x="0" y="3517291"/>
            <a:ext cx="7370962" cy="1283637"/>
            <a:chOff x="0" y="-9525"/>
            <a:chExt cx="4721993" cy="822325"/>
          </a:xfrm>
        </p:grpSpPr>
        <p:sp>
          <p:nvSpPr>
            <p:cNvPr id="278" name="Google Shape;278;p17"/>
            <p:cNvSpPr/>
            <p:nvPr/>
          </p:nvSpPr>
          <p:spPr>
            <a:xfrm>
              <a:off x="0" y="0"/>
              <a:ext cx="4721993" cy="812800"/>
            </a:xfrm>
            <a:custGeom>
              <a:rect b="b" l="l" r="r" t="t"/>
              <a:pathLst>
                <a:path extrusionOk="0" h="812800" w="4721993">
                  <a:moveTo>
                    <a:pt x="0" y="0"/>
                  </a:moveTo>
                  <a:lnTo>
                    <a:pt x="4721993" y="0"/>
                  </a:lnTo>
                  <a:lnTo>
                    <a:pt x="4721993" y="812800"/>
                  </a:lnTo>
                  <a:lnTo>
                    <a:pt x="0" y="812800"/>
                  </a:lnTo>
                  <a:close/>
                </a:path>
              </a:pathLst>
            </a:custGeom>
            <a:solidFill>
              <a:srgbClr val="FFFFFF"/>
            </a:solidFill>
            <a:ln cap="sq" cmpd="sng" w="66675">
              <a:solidFill>
                <a:srgbClr val="AFFCFF"/>
              </a:solidFill>
              <a:prstDash val="solid"/>
              <a:miter lim="8000"/>
              <a:headEnd len="sm" w="sm" type="none"/>
              <a:tailEnd len="sm" w="sm" type="none"/>
            </a:ln>
          </p:spPr>
        </p:sp>
        <p:sp>
          <p:nvSpPr>
            <p:cNvPr id="279" name="Google Shape;279;p17"/>
            <p:cNvSpPr txBox="1"/>
            <p:nvPr/>
          </p:nvSpPr>
          <p:spPr>
            <a:xfrm>
              <a:off x="0" y="-9525"/>
              <a:ext cx="4721993" cy="8223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80" name="Google Shape;280;p17"/>
          <p:cNvGrpSpPr/>
          <p:nvPr/>
        </p:nvGrpSpPr>
        <p:grpSpPr>
          <a:xfrm>
            <a:off x="1773038" y="1922497"/>
            <a:ext cx="7370962" cy="1283637"/>
            <a:chOff x="0" y="-9525"/>
            <a:chExt cx="4721993" cy="822325"/>
          </a:xfrm>
        </p:grpSpPr>
        <p:sp>
          <p:nvSpPr>
            <p:cNvPr id="281" name="Google Shape;281;p17"/>
            <p:cNvSpPr/>
            <p:nvPr/>
          </p:nvSpPr>
          <p:spPr>
            <a:xfrm>
              <a:off x="0" y="0"/>
              <a:ext cx="4721993" cy="812800"/>
            </a:xfrm>
            <a:custGeom>
              <a:rect b="b" l="l" r="r" t="t"/>
              <a:pathLst>
                <a:path extrusionOk="0" h="812800" w="4721993">
                  <a:moveTo>
                    <a:pt x="0" y="0"/>
                  </a:moveTo>
                  <a:lnTo>
                    <a:pt x="4721993" y="0"/>
                  </a:lnTo>
                  <a:lnTo>
                    <a:pt x="4721993" y="812800"/>
                  </a:lnTo>
                  <a:lnTo>
                    <a:pt x="0" y="812800"/>
                  </a:lnTo>
                  <a:close/>
                </a:path>
              </a:pathLst>
            </a:custGeom>
            <a:solidFill>
              <a:srgbClr val="FFFFFF"/>
            </a:solidFill>
            <a:ln cap="sq" cmpd="sng" w="66675">
              <a:solidFill>
                <a:srgbClr val="AFFCFF"/>
              </a:solidFill>
              <a:prstDash val="solid"/>
              <a:miter lim="8000"/>
              <a:headEnd len="sm" w="sm" type="none"/>
              <a:tailEnd len="sm" w="sm" type="none"/>
            </a:ln>
          </p:spPr>
        </p:sp>
        <p:sp>
          <p:nvSpPr>
            <p:cNvPr id="282" name="Google Shape;282;p17"/>
            <p:cNvSpPr txBox="1"/>
            <p:nvPr/>
          </p:nvSpPr>
          <p:spPr>
            <a:xfrm>
              <a:off x="0" y="-9525"/>
              <a:ext cx="4721993" cy="8223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83" name="Google Shape;283;p17"/>
          <p:cNvPicPr preferRelativeResize="0"/>
          <p:nvPr/>
        </p:nvPicPr>
        <p:blipFill>
          <a:blip r:embed="rId3">
            <a:alphaModFix/>
          </a:blip>
          <a:stretch>
            <a:fillRect/>
          </a:stretch>
        </p:blipFill>
        <p:spPr>
          <a:xfrm>
            <a:off x="42475" y="377467"/>
            <a:ext cx="2151600" cy="1197704"/>
          </a:xfrm>
          <a:prstGeom prst="rect">
            <a:avLst/>
          </a:prstGeom>
          <a:noFill/>
          <a:ln>
            <a:noFill/>
          </a:ln>
        </p:spPr>
      </p:pic>
      <p:pic>
        <p:nvPicPr>
          <p:cNvPr id="284" name="Google Shape;284;p17"/>
          <p:cNvPicPr preferRelativeResize="0"/>
          <p:nvPr/>
        </p:nvPicPr>
        <p:blipFill>
          <a:blip r:embed="rId4">
            <a:alphaModFix/>
          </a:blip>
          <a:stretch>
            <a:fillRect/>
          </a:stretch>
        </p:blipFill>
        <p:spPr>
          <a:xfrm>
            <a:off x="6957267" y="1972242"/>
            <a:ext cx="2151600" cy="1199403"/>
          </a:xfrm>
          <a:prstGeom prst="rect">
            <a:avLst/>
          </a:prstGeom>
          <a:noFill/>
          <a:ln>
            <a:noFill/>
          </a:ln>
        </p:spPr>
      </p:pic>
      <p:pic>
        <p:nvPicPr>
          <p:cNvPr id="285" name="Google Shape;285;p17"/>
          <p:cNvPicPr preferRelativeResize="0"/>
          <p:nvPr/>
        </p:nvPicPr>
        <p:blipFill>
          <a:blip r:embed="rId5">
            <a:alphaModFix/>
          </a:blip>
          <a:stretch>
            <a:fillRect/>
          </a:stretch>
        </p:blipFill>
        <p:spPr>
          <a:xfrm>
            <a:off x="28538" y="3568225"/>
            <a:ext cx="2146143" cy="1197700"/>
          </a:xfrm>
          <a:prstGeom prst="rect">
            <a:avLst/>
          </a:prstGeom>
          <a:noFill/>
          <a:ln>
            <a:noFill/>
          </a:ln>
        </p:spPr>
      </p:pic>
      <p:cxnSp>
        <p:nvCxnSpPr>
          <p:cNvPr id="286" name="Google Shape;286;p17"/>
          <p:cNvCxnSpPr/>
          <p:nvPr/>
        </p:nvCxnSpPr>
        <p:spPr>
          <a:xfrm>
            <a:off x="2194073" y="342572"/>
            <a:ext cx="0" cy="1268769"/>
          </a:xfrm>
          <a:prstGeom prst="straightConnector1">
            <a:avLst/>
          </a:prstGeom>
          <a:noFill/>
          <a:ln cap="flat" cmpd="sng" w="66675">
            <a:solidFill>
              <a:srgbClr val="AFFCFF"/>
            </a:solidFill>
            <a:prstDash val="solid"/>
            <a:round/>
            <a:headEnd len="sm" w="sm" type="none"/>
            <a:tailEnd len="sm" w="sm" type="none"/>
          </a:ln>
        </p:spPr>
      </p:cxnSp>
      <p:cxnSp>
        <p:nvCxnSpPr>
          <p:cNvPr id="287" name="Google Shape;287;p17"/>
          <p:cNvCxnSpPr/>
          <p:nvPr/>
        </p:nvCxnSpPr>
        <p:spPr>
          <a:xfrm>
            <a:off x="2194073" y="3532160"/>
            <a:ext cx="0" cy="1268769"/>
          </a:xfrm>
          <a:prstGeom prst="straightConnector1">
            <a:avLst/>
          </a:prstGeom>
          <a:noFill/>
          <a:ln cap="flat" cmpd="sng" w="66675">
            <a:solidFill>
              <a:srgbClr val="AFFCFF"/>
            </a:solidFill>
            <a:prstDash val="solid"/>
            <a:round/>
            <a:headEnd len="sm" w="sm" type="none"/>
            <a:tailEnd len="sm" w="sm" type="none"/>
          </a:ln>
        </p:spPr>
      </p:cxnSp>
      <p:cxnSp>
        <p:nvCxnSpPr>
          <p:cNvPr id="288" name="Google Shape;288;p17"/>
          <p:cNvCxnSpPr/>
          <p:nvPr/>
        </p:nvCxnSpPr>
        <p:spPr>
          <a:xfrm>
            <a:off x="6973951" y="1937366"/>
            <a:ext cx="0" cy="1268769"/>
          </a:xfrm>
          <a:prstGeom prst="straightConnector1">
            <a:avLst/>
          </a:prstGeom>
          <a:noFill/>
          <a:ln cap="flat" cmpd="sng" w="66675">
            <a:solidFill>
              <a:srgbClr val="AFFCFF"/>
            </a:solidFill>
            <a:prstDash val="solid"/>
            <a:round/>
            <a:headEnd len="sm" w="sm" type="none"/>
            <a:tailEnd len="sm" w="sm" type="none"/>
          </a:ln>
        </p:spPr>
      </p:cxnSp>
      <p:grpSp>
        <p:nvGrpSpPr>
          <p:cNvPr id="289" name="Google Shape;289;p17"/>
          <p:cNvGrpSpPr/>
          <p:nvPr/>
        </p:nvGrpSpPr>
        <p:grpSpPr>
          <a:xfrm>
            <a:off x="87113" y="1800225"/>
            <a:ext cx="1543050" cy="1543050"/>
            <a:chOff x="0" y="0"/>
            <a:chExt cx="812800" cy="812800"/>
          </a:xfrm>
        </p:grpSpPr>
        <p:sp>
          <p:nvSpPr>
            <p:cNvPr id="290" name="Google Shape;29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1" name="Google Shape;291;p17"/>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2" name="Google Shape;292;p17"/>
          <p:cNvGrpSpPr/>
          <p:nvPr/>
        </p:nvGrpSpPr>
        <p:grpSpPr>
          <a:xfrm>
            <a:off x="7493444" y="3394964"/>
            <a:ext cx="1543050" cy="1543050"/>
            <a:chOff x="0" y="0"/>
            <a:chExt cx="812800" cy="812800"/>
          </a:xfrm>
        </p:grpSpPr>
        <p:sp>
          <p:nvSpPr>
            <p:cNvPr id="293" name="Google Shape;29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4" name="Google Shape;294;p17"/>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95" name="Google Shape;295;p17"/>
          <p:cNvGrpSpPr/>
          <p:nvPr/>
        </p:nvGrpSpPr>
        <p:grpSpPr>
          <a:xfrm>
            <a:off x="7493444" y="205431"/>
            <a:ext cx="1543050" cy="1543050"/>
            <a:chOff x="0" y="0"/>
            <a:chExt cx="812800" cy="812800"/>
          </a:xfrm>
        </p:grpSpPr>
        <p:sp>
          <p:nvSpPr>
            <p:cNvPr id="296" name="Google Shape;29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FFCF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97" name="Google Shape;297;p17"/>
            <p:cNvSpPr txBox="1"/>
            <p:nvPr/>
          </p:nvSpPr>
          <p:spPr>
            <a:xfrm>
              <a:off x="76200" y="66675"/>
              <a:ext cx="660400" cy="669925"/>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98" name="Google Shape;298;p17"/>
          <p:cNvSpPr/>
          <p:nvPr/>
        </p:nvSpPr>
        <p:spPr>
          <a:xfrm>
            <a:off x="7708214" y="3638060"/>
            <a:ext cx="1113510" cy="1127864"/>
          </a:xfrm>
          <a:custGeom>
            <a:rect b="b" l="l" r="r" t="t"/>
            <a:pathLst>
              <a:path extrusionOk="0" h="2255728" w="2227019">
                <a:moveTo>
                  <a:pt x="0" y="0"/>
                </a:moveTo>
                <a:lnTo>
                  <a:pt x="2227019" y="0"/>
                </a:lnTo>
                <a:lnTo>
                  <a:pt x="2227019" y="2255728"/>
                </a:lnTo>
                <a:lnTo>
                  <a:pt x="0" y="2255728"/>
                </a:lnTo>
                <a:lnTo>
                  <a:pt x="0" y="0"/>
                </a:lnTo>
                <a:close/>
              </a:path>
            </a:pathLst>
          </a:custGeom>
          <a:blipFill rotWithShape="1">
            <a:blip r:embed="rId6">
              <a:alphaModFix/>
            </a:blip>
            <a:stretch>
              <a:fillRect b="0" l="0" r="0" t="0"/>
            </a:stretch>
          </a:blipFill>
          <a:ln>
            <a:noFill/>
          </a:ln>
        </p:spPr>
      </p:sp>
      <p:sp>
        <p:nvSpPr>
          <p:cNvPr id="299" name="Google Shape;299;p17"/>
          <p:cNvSpPr/>
          <p:nvPr/>
        </p:nvSpPr>
        <p:spPr>
          <a:xfrm>
            <a:off x="262970" y="2122291"/>
            <a:ext cx="1191337" cy="898918"/>
          </a:xfrm>
          <a:custGeom>
            <a:rect b="b" l="l" r="r" t="t"/>
            <a:pathLst>
              <a:path extrusionOk="0" h="1797836" w="2382674">
                <a:moveTo>
                  <a:pt x="0" y="0"/>
                </a:moveTo>
                <a:lnTo>
                  <a:pt x="2382673" y="0"/>
                </a:lnTo>
                <a:lnTo>
                  <a:pt x="2382673" y="1797836"/>
                </a:lnTo>
                <a:lnTo>
                  <a:pt x="0" y="1797836"/>
                </a:lnTo>
                <a:lnTo>
                  <a:pt x="0" y="0"/>
                </a:lnTo>
                <a:close/>
              </a:path>
            </a:pathLst>
          </a:custGeom>
          <a:blipFill rotWithShape="1">
            <a:blip r:embed="rId7">
              <a:alphaModFix/>
            </a:blip>
            <a:stretch>
              <a:fillRect b="0" l="0" r="0" t="0"/>
            </a:stretch>
          </a:blipFill>
          <a:ln>
            <a:noFill/>
          </a:ln>
        </p:spPr>
      </p:sp>
      <p:sp>
        <p:nvSpPr>
          <p:cNvPr id="300" name="Google Shape;300;p17"/>
          <p:cNvSpPr/>
          <p:nvPr/>
        </p:nvSpPr>
        <p:spPr>
          <a:xfrm>
            <a:off x="7796638" y="307458"/>
            <a:ext cx="936663" cy="1268878"/>
          </a:xfrm>
          <a:custGeom>
            <a:rect b="b" l="l" r="r" t="t"/>
            <a:pathLst>
              <a:path extrusionOk="0" h="2537756" w="1873326">
                <a:moveTo>
                  <a:pt x="0" y="0"/>
                </a:moveTo>
                <a:lnTo>
                  <a:pt x="1873325" y="0"/>
                </a:lnTo>
                <a:lnTo>
                  <a:pt x="1873325" y="2537756"/>
                </a:lnTo>
                <a:lnTo>
                  <a:pt x="0" y="2537756"/>
                </a:lnTo>
                <a:lnTo>
                  <a:pt x="0" y="0"/>
                </a:lnTo>
                <a:close/>
              </a:path>
            </a:pathLst>
          </a:custGeom>
          <a:blipFill rotWithShape="1">
            <a:blip r:embed="rId8">
              <a:alphaModFix/>
            </a:blip>
            <a:stretch>
              <a:fillRect b="0" l="0" r="0" t="0"/>
            </a:stretch>
          </a:blipFill>
          <a:ln>
            <a:noFill/>
          </a:ln>
        </p:spPr>
      </p:sp>
      <p:sp>
        <p:nvSpPr>
          <p:cNvPr id="301" name="Google Shape;301;p17"/>
          <p:cNvSpPr txBox="1"/>
          <p:nvPr/>
        </p:nvSpPr>
        <p:spPr>
          <a:xfrm>
            <a:off x="2409600" y="800225"/>
            <a:ext cx="4651800" cy="7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ut nulla lacinia fermentum.</a:t>
            </a:r>
            <a:endParaRPr sz="700"/>
          </a:p>
        </p:txBody>
      </p:sp>
      <p:sp>
        <p:nvSpPr>
          <p:cNvPr id="302" name="Google Shape;302;p17"/>
          <p:cNvSpPr txBox="1"/>
          <p:nvPr/>
        </p:nvSpPr>
        <p:spPr>
          <a:xfrm>
            <a:off x="2409591" y="498922"/>
            <a:ext cx="3307634"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Write Your Main Point Here</a:t>
            </a:r>
            <a:endParaRPr sz="700"/>
          </a:p>
        </p:txBody>
      </p:sp>
      <p:sp>
        <p:nvSpPr>
          <p:cNvPr id="303" name="Google Shape;303;p17"/>
          <p:cNvSpPr txBox="1"/>
          <p:nvPr/>
        </p:nvSpPr>
        <p:spPr>
          <a:xfrm>
            <a:off x="2409600" y="3989800"/>
            <a:ext cx="4651800" cy="7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ut nulla lacinia fermentum.</a:t>
            </a:r>
            <a:endParaRPr sz="700"/>
          </a:p>
        </p:txBody>
      </p:sp>
      <p:sp>
        <p:nvSpPr>
          <p:cNvPr id="304" name="Google Shape;304;p17"/>
          <p:cNvSpPr txBox="1"/>
          <p:nvPr/>
        </p:nvSpPr>
        <p:spPr>
          <a:xfrm>
            <a:off x="2409591" y="3688510"/>
            <a:ext cx="3307634"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Write Your Main Point Here</a:t>
            </a:r>
            <a:endParaRPr sz="700"/>
          </a:p>
        </p:txBody>
      </p:sp>
      <p:sp>
        <p:nvSpPr>
          <p:cNvPr id="305" name="Google Shape;305;p17"/>
          <p:cNvSpPr txBox="1"/>
          <p:nvPr/>
        </p:nvSpPr>
        <p:spPr>
          <a:xfrm>
            <a:off x="1997025" y="2395025"/>
            <a:ext cx="4696800" cy="753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Nullam scelerisque, turpis sed fermentum facilisis, justo turpis ultricies urna, vitae congue mi urna quis neque. Maecenas vel lectus et nisl suscipit facilisis. Phasellus ut nulla lacinia fermentum.</a:t>
            </a:r>
            <a:endParaRPr sz="700"/>
          </a:p>
        </p:txBody>
      </p:sp>
      <p:sp>
        <p:nvSpPr>
          <p:cNvPr id="306" name="Google Shape;306;p17"/>
          <p:cNvSpPr txBox="1"/>
          <p:nvPr/>
        </p:nvSpPr>
        <p:spPr>
          <a:xfrm>
            <a:off x="1997028" y="2093716"/>
            <a:ext cx="3307634"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Write Your Main Point Here</a:t>
            </a:r>
            <a:endParaRPr sz="7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310" name="Shape 310"/>
        <p:cNvGrpSpPr/>
        <p:nvPr/>
      </p:nvGrpSpPr>
      <p:grpSpPr>
        <a:xfrm>
          <a:off x="0" y="0"/>
          <a:ext cx="0" cy="0"/>
          <a:chOff x="0" y="0"/>
          <a:chExt cx="0" cy="0"/>
        </a:xfrm>
      </p:grpSpPr>
      <p:grpSp>
        <p:nvGrpSpPr>
          <p:cNvPr id="311" name="Google Shape;311;p18"/>
          <p:cNvGrpSpPr/>
          <p:nvPr/>
        </p:nvGrpSpPr>
        <p:grpSpPr>
          <a:xfrm>
            <a:off x="243006" y="2034518"/>
            <a:ext cx="2708868" cy="2830290"/>
            <a:chOff x="0" y="-76200"/>
            <a:chExt cx="1426893" cy="1490852"/>
          </a:xfrm>
        </p:grpSpPr>
        <p:sp>
          <p:nvSpPr>
            <p:cNvPr id="312" name="Google Shape;312;p18"/>
            <p:cNvSpPr/>
            <p:nvPr/>
          </p:nvSpPr>
          <p:spPr>
            <a:xfrm>
              <a:off x="0" y="0"/>
              <a:ext cx="1426893" cy="1414652"/>
            </a:xfrm>
            <a:custGeom>
              <a:rect b="b" l="l" r="r" t="t"/>
              <a:pathLst>
                <a:path extrusionOk="0" h="1414652" w="1426893">
                  <a:moveTo>
                    <a:pt x="0" y="0"/>
                  </a:moveTo>
                  <a:lnTo>
                    <a:pt x="1426893" y="0"/>
                  </a:lnTo>
                  <a:lnTo>
                    <a:pt x="1426893" y="1414652"/>
                  </a:lnTo>
                  <a:lnTo>
                    <a:pt x="0" y="1414652"/>
                  </a:lnTo>
                  <a:close/>
                </a:path>
              </a:pathLst>
            </a:custGeom>
            <a:solidFill>
              <a:srgbClr val="AFFCFF"/>
            </a:solidFill>
            <a:ln>
              <a:noFill/>
            </a:ln>
          </p:spPr>
        </p:sp>
        <p:sp>
          <p:nvSpPr>
            <p:cNvPr id="313" name="Google Shape;313;p18"/>
            <p:cNvSpPr txBox="1"/>
            <p:nvPr/>
          </p:nvSpPr>
          <p:spPr>
            <a:xfrm>
              <a:off x="0" y="-76200"/>
              <a:ext cx="1426893" cy="1490852"/>
            </a:xfrm>
            <a:prstGeom prst="rect">
              <a:avLst/>
            </a:prstGeom>
            <a:noFill/>
            <a:ln>
              <a:noFill/>
            </a:ln>
          </p:spPr>
          <p:txBody>
            <a:bodyPr anchorCtr="0" anchor="ctr" bIns="25400" lIns="25400" spcFirstLastPara="1" rIns="25400" wrap="square" tIns="25400">
              <a:noAutofit/>
            </a:bodyPr>
            <a:lstStyle/>
            <a:p>
              <a:pPr indent="0" lvl="0" marL="0" marR="0" rtl="0" algn="ctr">
                <a:lnSpc>
                  <a:spcPct val="17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4" name="Google Shape;314;p18"/>
          <p:cNvGrpSpPr/>
          <p:nvPr/>
        </p:nvGrpSpPr>
        <p:grpSpPr>
          <a:xfrm>
            <a:off x="6193134" y="2034518"/>
            <a:ext cx="2708867" cy="2830290"/>
            <a:chOff x="0" y="-76200"/>
            <a:chExt cx="1426893" cy="1490852"/>
          </a:xfrm>
        </p:grpSpPr>
        <p:sp>
          <p:nvSpPr>
            <p:cNvPr id="315" name="Google Shape;315;p18"/>
            <p:cNvSpPr/>
            <p:nvPr/>
          </p:nvSpPr>
          <p:spPr>
            <a:xfrm>
              <a:off x="0" y="0"/>
              <a:ext cx="1426893" cy="1414652"/>
            </a:xfrm>
            <a:custGeom>
              <a:rect b="b" l="l" r="r" t="t"/>
              <a:pathLst>
                <a:path extrusionOk="0" h="1414652" w="1426893">
                  <a:moveTo>
                    <a:pt x="0" y="0"/>
                  </a:moveTo>
                  <a:lnTo>
                    <a:pt x="1426893" y="0"/>
                  </a:lnTo>
                  <a:lnTo>
                    <a:pt x="1426893" y="1414652"/>
                  </a:lnTo>
                  <a:lnTo>
                    <a:pt x="0" y="1414652"/>
                  </a:lnTo>
                  <a:close/>
                </a:path>
              </a:pathLst>
            </a:custGeom>
            <a:solidFill>
              <a:srgbClr val="AFFCFF"/>
            </a:solidFill>
            <a:ln>
              <a:noFill/>
            </a:ln>
          </p:spPr>
        </p:sp>
        <p:sp>
          <p:nvSpPr>
            <p:cNvPr id="316" name="Google Shape;316;p18"/>
            <p:cNvSpPr txBox="1"/>
            <p:nvPr/>
          </p:nvSpPr>
          <p:spPr>
            <a:xfrm>
              <a:off x="0" y="-76200"/>
              <a:ext cx="1426893" cy="1490852"/>
            </a:xfrm>
            <a:prstGeom prst="rect">
              <a:avLst/>
            </a:prstGeom>
            <a:noFill/>
            <a:ln>
              <a:noFill/>
            </a:ln>
          </p:spPr>
          <p:txBody>
            <a:bodyPr anchorCtr="0" anchor="ctr" bIns="25400" lIns="25400" spcFirstLastPara="1" rIns="25400" wrap="square" tIns="25400">
              <a:noAutofit/>
            </a:bodyPr>
            <a:lstStyle/>
            <a:p>
              <a:pPr indent="0" lvl="0" marL="0" marR="0" rtl="0" algn="ctr">
                <a:lnSpc>
                  <a:spcPct val="17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17" name="Google Shape;317;p18"/>
          <p:cNvGrpSpPr/>
          <p:nvPr/>
        </p:nvGrpSpPr>
        <p:grpSpPr>
          <a:xfrm>
            <a:off x="3217567" y="2034518"/>
            <a:ext cx="2708867" cy="2830290"/>
            <a:chOff x="0" y="-76200"/>
            <a:chExt cx="1426893" cy="1490852"/>
          </a:xfrm>
        </p:grpSpPr>
        <p:sp>
          <p:nvSpPr>
            <p:cNvPr id="318" name="Google Shape;318;p18"/>
            <p:cNvSpPr/>
            <p:nvPr/>
          </p:nvSpPr>
          <p:spPr>
            <a:xfrm>
              <a:off x="0" y="0"/>
              <a:ext cx="1426893" cy="1414652"/>
            </a:xfrm>
            <a:custGeom>
              <a:rect b="b" l="l" r="r" t="t"/>
              <a:pathLst>
                <a:path extrusionOk="0" h="1414652" w="1426893">
                  <a:moveTo>
                    <a:pt x="0" y="0"/>
                  </a:moveTo>
                  <a:lnTo>
                    <a:pt x="1426893" y="0"/>
                  </a:lnTo>
                  <a:lnTo>
                    <a:pt x="1426893" y="1414652"/>
                  </a:lnTo>
                  <a:lnTo>
                    <a:pt x="0" y="1414652"/>
                  </a:lnTo>
                  <a:close/>
                </a:path>
              </a:pathLst>
            </a:custGeom>
            <a:solidFill>
              <a:srgbClr val="AFFCFF"/>
            </a:solidFill>
            <a:ln>
              <a:noFill/>
            </a:ln>
          </p:spPr>
        </p:sp>
        <p:sp>
          <p:nvSpPr>
            <p:cNvPr id="319" name="Google Shape;319;p18"/>
            <p:cNvSpPr txBox="1"/>
            <p:nvPr/>
          </p:nvSpPr>
          <p:spPr>
            <a:xfrm>
              <a:off x="0" y="-76200"/>
              <a:ext cx="1426893" cy="1490852"/>
            </a:xfrm>
            <a:prstGeom prst="rect">
              <a:avLst/>
            </a:prstGeom>
            <a:noFill/>
            <a:ln>
              <a:noFill/>
            </a:ln>
          </p:spPr>
          <p:txBody>
            <a:bodyPr anchorCtr="0" anchor="ctr" bIns="25400" lIns="25400" spcFirstLastPara="1" rIns="25400" wrap="square" tIns="25400">
              <a:noAutofit/>
            </a:bodyPr>
            <a:lstStyle/>
            <a:p>
              <a:pPr indent="0" lvl="0" marL="0" marR="0" rtl="0" algn="ctr">
                <a:lnSpc>
                  <a:spcPct val="177777"/>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20" name="Google Shape;320;p18"/>
          <p:cNvPicPr preferRelativeResize="0"/>
          <p:nvPr/>
        </p:nvPicPr>
        <p:blipFill rotWithShape="1">
          <a:blip r:embed="rId3">
            <a:alphaModFix/>
          </a:blip>
          <a:srcRect b="36788" l="6205" r="71268" t="23949"/>
          <a:stretch/>
        </p:blipFill>
        <p:spPr>
          <a:xfrm>
            <a:off x="567475" y="1275950"/>
            <a:ext cx="2059800" cy="2019600"/>
          </a:xfrm>
          <a:prstGeom prst="ellipse">
            <a:avLst/>
          </a:prstGeom>
          <a:noFill/>
          <a:ln>
            <a:noFill/>
          </a:ln>
        </p:spPr>
      </p:pic>
      <p:pic>
        <p:nvPicPr>
          <p:cNvPr id="321" name="Google Shape;321;p18"/>
          <p:cNvPicPr preferRelativeResize="0"/>
          <p:nvPr/>
        </p:nvPicPr>
        <p:blipFill rotWithShape="1">
          <a:blip r:embed="rId4">
            <a:alphaModFix/>
          </a:blip>
          <a:srcRect b="36788" l="38735" r="38738" t="23949"/>
          <a:stretch/>
        </p:blipFill>
        <p:spPr>
          <a:xfrm>
            <a:off x="3542025" y="1275950"/>
            <a:ext cx="2059800" cy="2019600"/>
          </a:xfrm>
          <a:prstGeom prst="ellipse">
            <a:avLst/>
          </a:prstGeom>
          <a:noFill/>
          <a:ln>
            <a:noFill/>
          </a:ln>
        </p:spPr>
      </p:pic>
      <p:pic>
        <p:nvPicPr>
          <p:cNvPr id="322" name="Google Shape;322;p18"/>
          <p:cNvPicPr preferRelativeResize="0"/>
          <p:nvPr/>
        </p:nvPicPr>
        <p:blipFill rotWithShape="1">
          <a:blip r:embed="rId5">
            <a:alphaModFix/>
          </a:blip>
          <a:srcRect b="36788" l="71275" r="6199" t="23949"/>
          <a:stretch/>
        </p:blipFill>
        <p:spPr>
          <a:xfrm>
            <a:off x="6517600" y="1275950"/>
            <a:ext cx="2059800" cy="2019600"/>
          </a:xfrm>
          <a:prstGeom prst="ellipse">
            <a:avLst/>
          </a:prstGeom>
          <a:noFill/>
          <a:ln>
            <a:noFill/>
          </a:ln>
        </p:spPr>
      </p:pic>
      <p:sp>
        <p:nvSpPr>
          <p:cNvPr id="323" name="Google Shape;323;p18"/>
          <p:cNvSpPr txBox="1"/>
          <p:nvPr/>
        </p:nvSpPr>
        <p:spPr>
          <a:xfrm>
            <a:off x="-47839" y="183442"/>
            <a:ext cx="9239678" cy="853572"/>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1" i="0" lang="en" sz="5000" u="none" cap="none" strike="noStrike">
                <a:solidFill>
                  <a:srgbClr val="FFFFFF"/>
                </a:solidFill>
                <a:latin typeface="Palanquin Dark"/>
                <a:ea typeface="Palanquin Dark"/>
                <a:cs typeface="Palanquin Dark"/>
                <a:sym typeface="Palanquin Dark"/>
              </a:rPr>
              <a:t>Understanding Patients</a:t>
            </a:r>
            <a:endParaRPr sz="700"/>
          </a:p>
        </p:txBody>
      </p:sp>
      <p:sp>
        <p:nvSpPr>
          <p:cNvPr id="324" name="Google Shape;324;p18"/>
          <p:cNvSpPr txBox="1"/>
          <p:nvPr/>
        </p:nvSpPr>
        <p:spPr>
          <a:xfrm>
            <a:off x="659953" y="3434656"/>
            <a:ext cx="1874974"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325" name="Google Shape;325;p18"/>
          <p:cNvSpPr txBox="1"/>
          <p:nvPr/>
        </p:nvSpPr>
        <p:spPr>
          <a:xfrm>
            <a:off x="6610080" y="3434656"/>
            <a:ext cx="1874974"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326" name="Google Shape;326;p18"/>
          <p:cNvSpPr txBox="1"/>
          <p:nvPr/>
        </p:nvSpPr>
        <p:spPr>
          <a:xfrm>
            <a:off x="3634513" y="3434656"/>
            <a:ext cx="1874974" cy="2571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327" name="Google Shape;327;p18"/>
          <p:cNvSpPr txBox="1"/>
          <p:nvPr/>
        </p:nvSpPr>
        <p:spPr>
          <a:xfrm>
            <a:off x="567474" y="3831052"/>
            <a:ext cx="20598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328" name="Google Shape;328;p18"/>
          <p:cNvSpPr txBox="1"/>
          <p:nvPr/>
        </p:nvSpPr>
        <p:spPr>
          <a:xfrm>
            <a:off x="6517602" y="3831052"/>
            <a:ext cx="20598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a:t>
            </a:r>
            <a:endParaRPr sz="700"/>
          </a:p>
        </p:txBody>
      </p:sp>
      <p:sp>
        <p:nvSpPr>
          <p:cNvPr id="329" name="Google Shape;329;p18"/>
          <p:cNvSpPr txBox="1"/>
          <p:nvPr/>
        </p:nvSpPr>
        <p:spPr>
          <a:xfrm>
            <a:off x="3542035" y="3831052"/>
            <a:ext cx="2059800" cy="75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8B6FF"/>
        </a:solidFill>
      </p:bgPr>
    </p:bg>
    <p:spTree>
      <p:nvGrpSpPr>
        <p:cNvPr id="333" name="Shape 333"/>
        <p:cNvGrpSpPr/>
        <p:nvPr/>
      </p:nvGrpSpPr>
      <p:grpSpPr>
        <a:xfrm>
          <a:off x="0" y="0"/>
          <a:ext cx="0" cy="0"/>
          <a:chOff x="0" y="0"/>
          <a:chExt cx="0" cy="0"/>
        </a:xfrm>
      </p:grpSpPr>
      <p:pic>
        <p:nvPicPr>
          <p:cNvPr id="334" name="Google Shape;334;p19"/>
          <p:cNvPicPr preferRelativeResize="0"/>
          <p:nvPr/>
        </p:nvPicPr>
        <p:blipFill rotWithShape="1">
          <a:blip r:embed="rId3">
            <a:alphaModFix/>
          </a:blip>
          <a:srcRect b="0" l="0" r="1283" t="0"/>
          <a:stretch/>
        </p:blipFill>
        <p:spPr>
          <a:xfrm>
            <a:off x="5034950" y="0"/>
            <a:ext cx="4109051" cy="5143501"/>
          </a:xfrm>
          <a:prstGeom prst="rect">
            <a:avLst/>
          </a:prstGeom>
          <a:noFill/>
          <a:ln>
            <a:noFill/>
          </a:ln>
        </p:spPr>
      </p:pic>
      <p:grpSp>
        <p:nvGrpSpPr>
          <p:cNvPr id="335" name="Google Shape;335;p19"/>
          <p:cNvGrpSpPr/>
          <p:nvPr/>
        </p:nvGrpSpPr>
        <p:grpSpPr>
          <a:xfrm>
            <a:off x="-433709" y="2028500"/>
            <a:ext cx="5607404" cy="2890877"/>
            <a:chOff x="0" y="-9525"/>
            <a:chExt cx="2953694" cy="1522766"/>
          </a:xfrm>
        </p:grpSpPr>
        <p:sp>
          <p:nvSpPr>
            <p:cNvPr id="336" name="Google Shape;336;p19"/>
            <p:cNvSpPr/>
            <p:nvPr/>
          </p:nvSpPr>
          <p:spPr>
            <a:xfrm>
              <a:off x="0" y="0"/>
              <a:ext cx="2953694" cy="1513241"/>
            </a:xfrm>
            <a:custGeom>
              <a:rect b="b" l="l" r="r" t="t"/>
              <a:pathLst>
                <a:path extrusionOk="0" h="1513241" w="2953694">
                  <a:moveTo>
                    <a:pt x="0" y="0"/>
                  </a:moveTo>
                  <a:lnTo>
                    <a:pt x="2953694" y="0"/>
                  </a:lnTo>
                  <a:lnTo>
                    <a:pt x="2953694" y="1513241"/>
                  </a:lnTo>
                  <a:lnTo>
                    <a:pt x="0" y="1513241"/>
                  </a:lnTo>
                  <a:close/>
                </a:path>
              </a:pathLst>
            </a:custGeom>
            <a:solidFill>
              <a:srgbClr val="FFFFFF"/>
            </a:solidFill>
            <a:ln>
              <a:noFill/>
            </a:ln>
          </p:spPr>
        </p:sp>
        <p:sp>
          <p:nvSpPr>
            <p:cNvPr id="337" name="Google Shape;337;p19"/>
            <p:cNvSpPr txBox="1"/>
            <p:nvPr/>
          </p:nvSpPr>
          <p:spPr>
            <a:xfrm>
              <a:off x="0" y="-9525"/>
              <a:ext cx="2953694" cy="1522766"/>
            </a:xfrm>
            <a:prstGeom prst="rect">
              <a:avLst/>
            </a:prstGeom>
            <a:noFill/>
            <a:ln>
              <a:noFill/>
            </a:ln>
          </p:spPr>
          <p:txBody>
            <a:bodyPr anchorCtr="0" anchor="ctr" bIns="25400" lIns="25400" spcFirstLastPara="1" rIns="25400" wrap="square" tIns="25400">
              <a:noAutofit/>
            </a:bodyPr>
            <a:lstStyle/>
            <a:p>
              <a:pPr indent="0" lvl="0" marL="0" marR="0" rtl="0" algn="ctr">
                <a:lnSpc>
                  <a:spcPct val="1761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8" name="Google Shape;338;p19"/>
          <p:cNvSpPr/>
          <p:nvPr/>
        </p:nvSpPr>
        <p:spPr>
          <a:xfrm>
            <a:off x="7586447" y="91396"/>
            <a:ext cx="1456999" cy="1481237"/>
          </a:xfrm>
          <a:custGeom>
            <a:rect b="b" l="l" r="r" t="t"/>
            <a:pathLst>
              <a:path extrusionOk="0" h="2962474" w="2913997">
                <a:moveTo>
                  <a:pt x="0" y="0"/>
                </a:moveTo>
                <a:lnTo>
                  <a:pt x="2913997" y="0"/>
                </a:lnTo>
                <a:lnTo>
                  <a:pt x="2913997" y="2962474"/>
                </a:lnTo>
                <a:lnTo>
                  <a:pt x="0" y="2962474"/>
                </a:lnTo>
                <a:lnTo>
                  <a:pt x="0" y="0"/>
                </a:lnTo>
                <a:close/>
              </a:path>
            </a:pathLst>
          </a:custGeom>
          <a:blipFill rotWithShape="1">
            <a:blip r:embed="rId4">
              <a:alphaModFix/>
            </a:blip>
            <a:stretch>
              <a:fillRect b="0" l="0" r="0" t="0"/>
            </a:stretch>
          </a:blipFill>
          <a:ln>
            <a:noFill/>
          </a:ln>
        </p:spPr>
      </p:sp>
      <p:sp>
        <p:nvSpPr>
          <p:cNvPr id="339" name="Google Shape;339;p19"/>
          <p:cNvSpPr txBox="1"/>
          <p:nvPr/>
        </p:nvSpPr>
        <p:spPr>
          <a:xfrm>
            <a:off x="401983" y="3078841"/>
            <a:ext cx="1408445" cy="746399"/>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39%</a:t>
            </a:r>
            <a:endParaRPr sz="700"/>
          </a:p>
        </p:txBody>
      </p:sp>
      <p:sp>
        <p:nvSpPr>
          <p:cNvPr id="340" name="Google Shape;340;p19"/>
          <p:cNvSpPr txBox="1"/>
          <p:nvPr/>
        </p:nvSpPr>
        <p:spPr>
          <a:xfrm>
            <a:off x="401983" y="4265295"/>
            <a:ext cx="1700311"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341" name="Google Shape;341;p19"/>
          <p:cNvSpPr txBox="1"/>
          <p:nvPr/>
        </p:nvSpPr>
        <p:spPr>
          <a:xfrm>
            <a:off x="401983" y="3910965"/>
            <a:ext cx="1268769"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342" name="Google Shape;342;p19"/>
          <p:cNvSpPr txBox="1"/>
          <p:nvPr/>
        </p:nvSpPr>
        <p:spPr>
          <a:xfrm>
            <a:off x="2793992" y="3910965"/>
            <a:ext cx="1268769" cy="2571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 sz="1500" u="none" cap="none" strike="noStrike">
                <a:solidFill>
                  <a:srgbClr val="000000"/>
                </a:solidFill>
                <a:latin typeface="Kodchasan Medium"/>
                <a:ea typeface="Kodchasan Medium"/>
                <a:cs typeface="Kodchasan Medium"/>
                <a:sym typeface="Kodchasan Medium"/>
              </a:rPr>
              <a:t>Main Point</a:t>
            </a:r>
            <a:endParaRPr sz="700"/>
          </a:p>
        </p:txBody>
      </p:sp>
      <p:sp>
        <p:nvSpPr>
          <p:cNvPr id="343" name="Google Shape;343;p19"/>
          <p:cNvSpPr txBox="1"/>
          <p:nvPr/>
        </p:nvSpPr>
        <p:spPr>
          <a:xfrm>
            <a:off x="401983" y="288066"/>
            <a:ext cx="4995600" cy="2078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4500" u="none" cap="none" strike="noStrike">
                <a:solidFill>
                  <a:srgbClr val="FFFFFF"/>
                </a:solidFill>
                <a:latin typeface="Palanquin Dark"/>
                <a:ea typeface="Palanquin Dark"/>
                <a:cs typeface="Palanquin Dark"/>
                <a:sym typeface="Palanquin Dark"/>
              </a:rPr>
              <a:t>Non-Verbal Communication</a:t>
            </a:r>
            <a:endParaRPr sz="700"/>
          </a:p>
          <a:p>
            <a:pPr indent="0" lvl="0" marL="0" marR="0" rtl="0" algn="l">
              <a:lnSpc>
                <a:spcPct val="100000"/>
              </a:lnSpc>
              <a:spcBef>
                <a:spcPts val="0"/>
              </a:spcBef>
              <a:spcAft>
                <a:spcPts val="0"/>
              </a:spcAft>
              <a:buNone/>
            </a:pPr>
            <a:r>
              <a:t/>
            </a:r>
            <a:endParaRPr b="1" i="0" sz="4500" u="none" cap="none" strike="noStrike">
              <a:solidFill>
                <a:srgbClr val="FFFFFF"/>
              </a:solidFill>
              <a:latin typeface="Palanquin Dark"/>
              <a:ea typeface="Palanquin Dark"/>
              <a:cs typeface="Palanquin Dark"/>
              <a:sym typeface="Palanquin Dark"/>
            </a:endParaRPr>
          </a:p>
        </p:txBody>
      </p:sp>
      <p:sp>
        <p:nvSpPr>
          <p:cNvPr id="344" name="Google Shape;344;p19"/>
          <p:cNvSpPr txBox="1"/>
          <p:nvPr/>
        </p:nvSpPr>
        <p:spPr>
          <a:xfrm>
            <a:off x="2793992" y="3078841"/>
            <a:ext cx="1408445" cy="746399"/>
          </a:xfrm>
          <a:prstGeom prst="rect">
            <a:avLst/>
          </a:prstGeom>
          <a:noFill/>
          <a:ln>
            <a:noFill/>
          </a:ln>
        </p:spPr>
        <p:txBody>
          <a:bodyPr anchorCtr="0" anchor="t" bIns="0" lIns="0" spcFirstLastPara="1" rIns="0" wrap="square" tIns="0">
            <a:spAutoFit/>
          </a:bodyPr>
          <a:lstStyle/>
          <a:p>
            <a:pPr indent="0" lvl="0" marL="0" marR="0" rtl="0" algn="l">
              <a:lnSpc>
                <a:spcPct val="139997"/>
              </a:lnSpc>
              <a:spcBef>
                <a:spcPts val="0"/>
              </a:spcBef>
              <a:spcAft>
                <a:spcPts val="0"/>
              </a:spcAft>
              <a:buNone/>
            </a:pPr>
            <a:r>
              <a:rPr b="1" i="0" lang="en" sz="4400" u="none" cap="none" strike="noStrike">
                <a:solidFill>
                  <a:srgbClr val="38B6FF"/>
                </a:solidFill>
                <a:latin typeface="Palanquin Dark"/>
                <a:ea typeface="Palanquin Dark"/>
                <a:cs typeface="Palanquin Dark"/>
                <a:sym typeface="Palanquin Dark"/>
              </a:rPr>
              <a:t>65%</a:t>
            </a:r>
            <a:endParaRPr sz="700"/>
          </a:p>
        </p:txBody>
      </p:sp>
      <p:sp>
        <p:nvSpPr>
          <p:cNvPr id="345" name="Google Shape;345;p19"/>
          <p:cNvSpPr txBox="1"/>
          <p:nvPr/>
        </p:nvSpPr>
        <p:spPr>
          <a:xfrm>
            <a:off x="2793992" y="4265295"/>
            <a:ext cx="1700311" cy="363855"/>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a:t>
            </a:r>
            <a:endParaRPr sz="700"/>
          </a:p>
        </p:txBody>
      </p:sp>
      <p:sp>
        <p:nvSpPr>
          <p:cNvPr id="346" name="Google Shape;346;p19"/>
          <p:cNvSpPr txBox="1"/>
          <p:nvPr/>
        </p:nvSpPr>
        <p:spPr>
          <a:xfrm>
            <a:off x="401983" y="2365126"/>
            <a:ext cx="4499700" cy="5586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 sz="1100" u="none" cap="none" strike="noStrike">
                <a:solidFill>
                  <a:srgbClr val="000000"/>
                </a:solidFill>
                <a:latin typeface="Palanquin"/>
                <a:ea typeface="Palanquin"/>
                <a:cs typeface="Palanquin"/>
                <a:sym typeface="Palanquin"/>
              </a:rPr>
              <a:t>Lorem ipsum dolor sit amet, consectetur adipiscing elit, sed do eiusmod tempor incididunt ut labore et dolore magna aliqua. Sollicitudin aliquam ultrices sagittis orci a scelerisque purus semper. </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FFFFF"/>
      </a:dk1>
      <a:lt1>
        <a:srgbClr val="38B6FF"/>
      </a:lt1>
      <a:dk2>
        <a:srgbClr val="000000"/>
      </a:dk2>
      <a:lt2>
        <a:srgbClr val="FFFFFF"/>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