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Montserrat SemiBold"/>
      <p:regular r:id="rId23"/>
      <p:bold r:id="rId24"/>
      <p:italic r:id="rId25"/>
      <p:boldItalic r:id="rId26"/>
    </p:embeddedFont>
    <p:embeddedFont>
      <p:font typeface="Nunito"/>
      <p:regular r:id="rId27"/>
      <p:bold r:id="rId28"/>
      <p:italic r:id="rId29"/>
      <p:boldItalic r:id="rId30"/>
    </p:embeddedFont>
    <p:embeddedFont>
      <p:font typeface="Montserrat"/>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ontserratSemiBold-bold.fntdata"/><Relationship Id="rId23" Type="http://schemas.openxmlformats.org/officeDocument/2006/relationships/font" Target="fonts/Montserrat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SemiBold-boldItalic.fntdata"/><Relationship Id="rId25" Type="http://schemas.openxmlformats.org/officeDocument/2006/relationships/font" Target="fonts/MontserratSemiBold-italic.fntdata"/><Relationship Id="rId28" Type="http://schemas.openxmlformats.org/officeDocument/2006/relationships/font" Target="fonts/Nunito-bold.fntdata"/><Relationship Id="rId27" Type="http://schemas.openxmlformats.org/officeDocument/2006/relationships/font" Target="fonts/Nuni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regular.fntdata"/><Relationship Id="rId30" Type="http://schemas.openxmlformats.org/officeDocument/2006/relationships/font" Target="fonts/Nunito-boldItalic.fntdata"/><Relationship Id="rId11" Type="http://schemas.openxmlformats.org/officeDocument/2006/relationships/slide" Target="slides/slide6.xml"/><Relationship Id="rId33" Type="http://schemas.openxmlformats.org/officeDocument/2006/relationships/font" Target="fonts/Montserrat-italic.fntdata"/><Relationship Id="rId10" Type="http://schemas.openxmlformats.org/officeDocument/2006/relationships/slide" Target="slides/slide5.xml"/><Relationship Id="rId32" Type="http://schemas.openxmlformats.org/officeDocument/2006/relationships/font" Target="fonts/Montserrat-bold.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Montserrat-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e1f670a6dd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e1f670a6dd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e1f670a6dd_1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e1f670a6dd_1_3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e1f670a6dd_1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e1f670a6dd_1_3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e1f670a6dd_1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2e1f670a6dd_1_4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2e1f670a6dd_1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e1f670a6dd_1_4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e1f670a6dd_1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e1f670a6dd_1_4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2e1f670a6dd_1_4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e1f670a6dd_1_4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e1f670a6dd_1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e1f670a6dd_1_5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2e1f670a6dd_1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e1f670a6dd_1_5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e1f670a6dd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e1f670a6dd_1_1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e1f670a6dd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e1f670a6dd_1_1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e1f670a6dd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e1f670a6dd_1_1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e1f670a6dd_1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e1f670a6dd_1_1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e1f670a6dd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e1f670a6dd_1_2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e1f670a6dd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2e1f670a6dd_1_2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e1f670a6dd_1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2e1f670a6dd_1_2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e1f670a6dd_1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g2e1f670a6dd_1_3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5" y="744575"/>
            <a:ext cx="5271900" cy="2052600"/>
          </a:xfrm>
          <a:prstGeom prst="rect">
            <a:avLst/>
          </a:prstGeom>
        </p:spPr>
        <p:txBody>
          <a:bodyPr anchorCtr="0" anchor="b" bIns="91425" lIns="91425" spcFirstLastPara="1" rIns="91425" wrap="square" tIns="91425">
            <a:normAutofit/>
          </a:bodyPr>
          <a:lstStyle>
            <a:lvl1pPr lvl="0">
              <a:spcBef>
                <a:spcPts val="0"/>
              </a:spcBef>
              <a:spcAft>
                <a:spcPts val="0"/>
              </a:spcAft>
              <a:buSzPts val="5200"/>
              <a:buNone/>
              <a:defRPr sz="52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p:txBody>
      </p:sp>
      <p:sp>
        <p:nvSpPr>
          <p:cNvPr id="11" name="Google Shape;11;p2"/>
          <p:cNvSpPr txBox="1"/>
          <p:nvPr>
            <p:ph idx="1" type="subTitle"/>
          </p:nvPr>
        </p:nvSpPr>
        <p:spPr>
          <a:xfrm>
            <a:off x="311700" y="2834125"/>
            <a:ext cx="5271900" cy="792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800"/>
              <a:buNone/>
              <a:defRPr sz="28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90106" y="38100"/>
            <a:ext cx="8419452" cy="422702"/>
            <a:chOff x="90106" y="38100"/>
            <a:chExt cx="8419452" cy="422702"/>
          </a:xfrm>
        </p:grpSpPr>
        <p:sp>
          <p:nvSpPr>
            <p:cNvPr id="14" name="Google Shape;14;p2"/>
            <p:cNvSpPr/>
            <p:nvPr/>
          </p:nvSpPr>
          <p:spPr>
            <a:xfrm>
              <a:off x="90105"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5" name="Google Shape;15;p2"/>
            <p:cNvSpPr/>
            <p:nvPr/>
          </p:nvSpPr>
          <p:spPr>
            <a:xfrm>
              <a:off x="589806"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6" name="Google Shape;16;p2"/>
            <p:cNvSpPr/>
            <p:nvPr/>
          </p:nvSpPr>
          <p:spPr>
            <a:xfrm>
              <a:off x="10895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7" name="Google Shape;17;p2"/>
            <p:cNvSpPr/>
            <p:nvPr/>
          </p:nvSpPr>
          <p:spPr>
            <a:xfrm>
              <a:off x="15892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8" name="Google Shape;18;p2"/>
            <p:cNvSpPr/>
            <p:nvPr/>
          </p:nvSpPr>
          <p:spPr>
            <a:xfrm>
              <a:off x="20889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9" name="Google Shape;19;p2"/>
            <p:cNvSpPr/>
            <p:nvPr/>
          </p:nvSpPr>
          <p:spPr>
            <a:xfrm>
              <a:off x="25886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20" name="Google Shape;20;p2"/>
            <p:cNvSpPr/>
            <p:nvPr/>
          </p:nvSpPr>
          <p:spPr>
            <a:xfrm>
              <a:off x="30883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21" name="Google Shape;21;p2"/>
            <p:cNvSpPr/>
            <p:nvPr/>
          </p:nvSpPr>
          <p:spPr>
            <a:xfrm>
              <a:off x="35880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22" name="Google Shape;22;p2"/>
            <p:cNvSpPr/>
            <p:nvPr/>
          </p:nvSpPr>
          <p:spPr>
            <a:xfrm>
              <a:off x="4087709"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23" name="Google Shape;23;p2"/>
            <p:cNvSpPr/>
            <p:nvPr/>
          </p:nvSpPr>
          <p:spPr>
            <a:xfrm>
              <a:off x="45874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24" name="Google Shape;24;p2"/>
            <p:cNvSpPr/>
            <p:nvPr/>
          </p:nvSpPr>
          <p:spPr>
            <a:xfrm>
              <a:off x="50871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25" name="Google Shape;25;p2"/>
            <p:cNvSpPr/>
            <p:nvPr/>
          </p:nvSpPr>
          <p:spPr>
            <a:xfrm>
              <a:off x="55868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26" name="Google Shape;26;p2"/>
            <p:cNvSpPr/>
            <p:nvPr/>
          </p:nvSpPr>
          <p:spPr>
            <a:xfrm>
              <a:off x="60865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27" name="Google Shape;27;p2"/>
            <p:cNvSpPr/>
            <p:nvPr/>
          </p:nvSpPr>
          <p:spPr>
            <a:xfrm>
              <a:off x="6586212"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28" name="Google Shape;28;p2"/>
            <p:cNvSpPr/>
            <p:nvPr/>
          </p:nvSpPr>
          <p:spPr>
            <a:xfrm>
              <a:off x="7085912"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29" name="Google Shape;29;p2"/>
            <p:cNvSpPr/>
            <p:nvPr/>
          </p:nvSpPr>
          <p:spPr>
            <a:xfrm>
              <a:off x="75856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30" name="Google Shape;30;p2"/>
            <p:cNvSpPr/>
            <p:nvPr/>
          </p:nvSpPr>
          <p:spPr>
            <a:xfrm>
              <a:off x="80853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grpSp>
      <p:grpSp>
        <p:nvGrpSpPr>
          <p:cNvPr id="31" name="Google Shape;31;p2"/>
          <p:cNvGrpSpPr/>
          <p:nvPr/>
        </p:nvGrpSpPr>
        <p:grpSpPr>
          <a:xfrm>
            <a:off x="0" y="98458"/>
            <a:ext cx="110487" cy="2289704"/>
            <a:chOff x="0" y="-219075"/>
            <a:chExt cx="58200" cy="1206123"/>
          </a:xfrm>
        </p:grpSpPr>
        <p:sp>
          <p:nvSpPr>
            <p:cNvPr id="32" name="Google Shape;32;p2"/>
            <p:cNvSpPr/>
            <p:nvPr/>
          </p:nvSpPr>
          <p:spPr>
            <a:xfrm>
              <a:off x="0" y="0"/>
              <a:ext cx="58115" cy="987048"/>
            </a:xfrm>
            <a:custGeom>
              <a:rect b="b" l="l" r="r" t="t"/>
              <a:pathLst>
                <a:path extrusionOk="0" h="987048" w="58115">
                  <a:moveTo>
                    <a:pt x="0" y="0"/>
                  </a:moveTo>
                  <a:lnTo>
                    <a:pt x="58115" y="0"/>
                  </a:lnTo>
                  <a:lnTo>
                    <a:pt x="58115" y="987048"/>
                  </a:lnTo>
                  <a:lnTo>
                    <a:pt x="0" y="987048"/>
                  </a:lnTo>
                  <a:close/>
                </a:path>
              </a:pathLst>
            </a:custGeom>
            <a:solidFill>
              <a:srgbClr val="5CE1E6"/>
            </a:solidFill>
            <a:ln>
              <a:noFill/>
            </a:ln>
          </p:spPr>
        </p:sp>
        <p:sp>
          <p:nvSpPr>
            <p:cNvPr id="33" name="Google Shape;33;p2"/>
            <p:cNvSpPr txBox="1"/>
            <p:nvPr/>
          </p:nvSpPr>
          <p:spPr>
            <a:xfrm>
              <a:off x="0" y="-219075"/>
              <a:ext cx="58200" cy="1206000"/>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 name="Google Shape;34;p2"/>
          <p:cNvGrpSpPr/>
          <p:nvPr/>
        </p:nvGrpSpPr>
        <p:grpSpPr>
          <a:xfrm>
            <a:off x="8629650" y="-415892"/>
            <a:ext cx="514339" cy="5547385"/>
            <a:chOff x="0" y="-219075"/>
            <a:chExt cx="270933" cy="2922137"/>
          </a:xfrm>
        </p:grpSpPr>
        <p:sp>
          <p:nvSpPr>
            <p:cNvPr id="35" name="Google Shape;35;p2"/>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36" name="Google Shape;36;p2"/>
            <p:cNvSpPr txBox="1"/>
            <p:nvPr/>
          </p:nvSpPr>
          <p:spPr>
            <a:xfrm>
              <a:off x="0" y="-219075"/>
              <a:ext cx="270900" cy="2922000"/>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 name="Google Shape;37;p2"/>
          <p:cNvSpPr/>
          <p:nvPr/>
        </p:nvSpPr>
        <p:spPr>
          <a:xfrm>
            <a:off x="6452158" y="2683474"/>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3"/>
          <p:cNvSpPr/>
          <p:nvPr>
            <p:ph idx="2" type="pic"/>
          </p:nvPr>
        </p:nvSpPr>
        <p:spPr>
          <a:xfrm>
            <a:off x="-18900" y="-16675"/>
            <a:ext cx="9144000" cy="5143500"/>
          </a:xfrm>
          <a:prstGeom prst="rect">
            <a:avLst/>
          </a:prstGeom>
          <a:noFill/>
          <a:ln>
            <a:noFill/>
          </a:ln>
        </p:spPr>
      </p:sp>
      <p:sp>
        <p:nvSpPr>
          <p:cNvPr id="40" name="Google Shape;40;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1" name="Google Shape;41;p3"/>
          <p:cNvGrpSpPr/>
          <p:nvPr/>
        </p:nvGrpSpPr>
        <p:grpSpPr>
          <a:xfrm>
            <a:off x="8629650" y="-415892"/>
            <a:ext cx="514339" cy="5547385"/>
            <a:chOff x="0" y="-219075"/>
            <a:chExt cx="270933" cy="2922137"/>
          </a:xfrm>
        </p:grpSpPr>
        <p:sp>
          <p:nvSpPr>
            <p:cNvPr id="42" name="Google Shape;42;p3"/>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43" name="Google Shape;43;p3"/>
            <p:cNvSpPr txBox="1"/>
            <p:nvPr/>
          </p:nvSpPr>
          <p:spPr>
            <a:xfrm>
              <a:off x="0" y="-219075"/>
              <a:ext cx="270900" cy="2922000"/>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 name="Google Shape;44;p3"/>
          <p:cNvGrpSpPr/>
          <p:nvPr/>
        </p:nvGrpSpPr>
        <p:grpSpPr>
          <a:xfrm>
            <a:off x="0" y="2546984"/>
            <a:ext cx="5870840" cy="2143673"/>
            <a:chOff x="0" y="-9525"/>
            <a:chExt cx="3092520" cy="1129200"/>
          </a:xfrm>
        </p:grpSpPr>
        <p:sp>
          <p:nvSpPr>
            <p:cNvPr id="45" name="Google Shape;45;p3"/>
            <p:cNvSpPr/>
            <p:nvPr/>
          </p:nvSpPr>
          <p:spPr>
            <a:xfrm>
              <a:off x="0" y="0"/>
              <a:ext cx="3092520" cy="1119536"/>
            </a:xfrm>
            <a:custGeom>
              <a:rect b="b" l="l" r="r" t="t"/>
              <a:pathLst>
                <a:path extrusionOk="0" h="1119536" w="3092520">
                  <a:moveTo>
                    <a:pt x="0" y="0"/>
                  </a:moveTo>
                  <a:lnTo>
                    <a:pt x="3092520" y="0"/>
                  </a:lnTo>
                  <a:lnTo>
                    <a:pt x="3092520" y="1119536"/>
                  </a:lnTo>
                  <a:lnTo>
                    <a:pt x="0" y="1119536"/>
                  </a:lnTo>
                  <a:close/>
                </a:path>
              </a:pathLst>
            </a:custGeom>
            <a:solidFill>
              <a:srgbClr val="A2F7FA"/>
            </a:solidFill>
            <a:ln>
              <a:noFill/>
            </a:ln>
          </p:spPr>
        </p:sp>
        <p:sp>
          <p:nvSpPr>
            <p:cNvPr id="46" name="Google Shape;46;p3"/>
            <p:cNvSpPr txBox="1"/>
            <p:nvPr/>
          </p:nvSpPr>
          <p:spPr>
            <a:xfrm>
              <a:off x="0" y="-9525"/>
              <a:ext cx="3092400" cy="1129200"/>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7" name="Google Shape;47;p3"/>
          <p:cNvSpPr txBox="1"/>
          <p:nvPr>
            <p:ph type="title"/>
          </p:nvPr>
        </p:nvSpPr>
        <p:spPr>
          <a:xfrm>
            <a:off x="155225" y="3217650"/>
            <a:ext cx="4663200" cy="841800"/>
          </a:xfrm>
          <a:prstGeom prst="rect">
            <a:avLst/>
          </a:prstGeom>
        </p:spPr>
        <p:txBody>
          <a:bodyPr anchorCtr="0" anchor="ctr" bIns="91425" lIns="91425" spcFirstLastPara="1" rIns="91425" wrap="square" tIns="91425">
            <a:normAutofit/>
          </a:bodyPr>
          <a:lstStyle>
            <a:lvl1pPr lvl="0">
              <a:spcBef>
                <a:spcPts val="0"/>
              </a:spcBef>
              <a:spcAft>
                <a:spcPts val="0"/>
              </a:spcAft>
              <a:buClr>
                <a:srgbClr val="414042"/>
              </a:buClr>
              <a:buSzPts val="3600"/>
              <a:buNone/>
              <a:defRPr sz="3600">
                <a:solidFill>
                  <a:srgbClr val="414042"/>
                </a:solidFill>
              </a:defRPr>
            </a:lvl1pPr>
            <a:lvl2pPr lvl="1">
              <a:spcBef>
                <a:spcPts val="0"/>
              </a:spcBef>
              <a:spcAft>
                <a:spcPts val="0"/>
              </a:spcAft>
              <a:buClr>
                <a:srgbClr val="414042"/>
              </a:buClr>
              <a:buSzPts val="3600"/>
              <a:buNone/>
              <a:defRPr sz="3600">
                <a:solidFill>
                  <a:srgbClr val="414042"/>
                </a:solidFill>
              </a:defRPr>
            </a:lvl2pPr>
            <a:lvl3pPr lvl="2">
              <a:spcBef>
                <a:spcPts val="0"/>
              </a:spcBef>
              <a:spcAft>
                <a:spcPts val="0"/>
              </a:spcAft>
              <a:buClr>
                <a:srgbClr val="414042"/>
              </a:buClr>
              <a:buSzPts val="3600"/>
              <a:buNone/>
              <a:defRPr sz="3600">
                <a:solidFill>
                  <a:srgbClr val="414042"/>
                </a:solidFill>
              </a:defRPr>
            </a:lvl3pPr>
            <a:lvl4pPr lvl="3">
              <a:spcBef>
                <a:spcPts val="0"/>
              </a:spcBef>
              <a:spcAft>
                <a:spcPts val="0"/>
              </a:spcAft>
              <a:buClr>
                <a:srgbClr val="414042"/>
              </a:buClr>
              <a:buSzPts val="3600"/>
              <a:buNone/>
              <a:defRPr sz="3600">
                <a:solidFill>
                  <a:srgbClr val="414042"/>
                </a:solidFill>
              </a:defRPr>
            </a:lvl4pPr>
            <a:lvl5pPr lvl="4">
              <a:spcBef>
                <a:spcPts val="0"/>
              </a:spcBef>
              <a:spcAft>
                <a:spcPts val="0"/>
              </a:spcAft>
              <a:buClr>
                <a:srgbClr val="414042"/>
              </a:buClr>
              <a:buSzPts val="3600"/>
              <a:buNone/>
              <a:defRPr sz="3600">
                <a:solidFill>
                  <a:srgbClr val="414042"/>
                </a:solidFill>
              </a:defRPr>
            </a:lvl5pPr>
            <a:lvl6pPr lvl="5">
              <a:spcBef>
                <a:spcPts val="0"/>
              </a:spcBef>
              <a:spcAft>
                <a:spcPts val="0"/>
              </a:spcAft>
              <a:buClr>
                <a:srgbClr val="414042"/>
              </a:buClr>
              <a:buSzPts val="3600"/>
              <a:buNone/>
              <a:defRPr sz="3600">
                <a:solidFill>
                  <a:srgbClr val="414042"/>
                </a:solidFill>
              </a:defRPr>
            </a:lvl6pPr>
            <a:lvl7pPr lvl="6">
              <a:spcBef>
                <a:spcPts val="0"/>
              </a:spcBef>
              <a:spcAft>
                <a:spcPts val="0"/>
              </a:spcAft>
              <a:buClr>
                <a:srgbClr val="414042"/>
              </a:buClr>
              <a:buSzPts val="3600"/>
              <a:buNone/>
              <a:defRPr sz="3600">
                <a:solidFill>
                  <a:srgbClr val="414042"/>
                </a:solidFill>
              </a:defRPr>
            </a:lvl7pPr>
            <a:lvl8pPr lvl="7">
              <a:spcBef>
                <a:spcPts val="0"/>
              </a:spcBef>
              <a:spcAft>
                <a:spcPts val="0"/>
              </a:spcAft>
              <a:buClr>
                <a:srgbClr val="414042"/>
              </a:buClr>
              <a:buSzPts val="3600"/>
              <a:buNone/>
              <a:defRPr sz="3600">
                <a:solidFill>
                  <a:srgbClr val="414042"/>
                </a:solidFill>
              </a:defRPr>
            </a:lvl8pPr>
            <a:lvl9pPr lvl="8">
              <a:spcBef>
                <a:spcPts val="0"/>
              </a:spcBef>
              <a:spcAft>
                <a:spcPts val="0"/>
              </a:spcAft>
              <a:buClr>
                <a:srgbClr val="414042"/>
              </a:buClr>
              <a:buSzPts val="3600"/>
              <a:buNone/>
              <a:defRPr sz="3600">
                <a:solidFill>
                  <a:srgbClr val="41404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8" name="Shape 48"/>
        <p:cNvGrpSpPr/>
        <p:nvPr/>
      </p:nvGrpSpPr>
      <p:grpSpPr>
        <a:xfrm>
          <a:off x="0" y="0"/>
          <a:ext cx="0" cy="0"/>
          <a:chOff x="0" y="0"/>
          <a:chExt cx="0" cy="0"/>
        </a:xfrm>
      </p:grpSpPr>
      <p:sp>
        <p:nvSpPr>
          <p:cNvPr id="49" name="Google Shape;49;p4"/>
          <p:cNvSpPr/>
          <p:nvPr>
            <p:ph idx="2" type="pic"/>
          </p:nvPr>
        </p:nvSpPr>
        <p:spPr>
          <a:xfrm>
            <a:off x="5013300" y="-6675"/>
            <a:ext cx="4143000" cy="4401900"/>
          </a:xfrm>
          <a:prstGeom prst="rect">
            <a:avLst/>
          </a:prstGeom>
          <a:noFill/>
          <a:ln>
            <a:noFill/>
          </a:ln>
        </p:spPr>
      </p:sp>
      <p:grpSp>
        <p:nvGrpSpPr>
          <p:cNvPr id="50" name="Google Shape;50;p4"/>
          <p:cNvGrpSpPr/>
          <p:nvPr/>
        </p:nvGrpSpPr>
        <p:grpSpPr>
          <a:xfrm>
            <a:off x="601706" y="4568400"/>
            <a:ext cx="8419452" cy="422702"/>
            <a:chOff x="90106" y="38100"/>
            <a:chExt cx="8419452" cy="422702"/>
          </a:xfrm>
        </p:grpSpPr>
        <p:sp>
          <p:nvSpPr>
            <p:cNvPr id="51" name="Google Shape;51;p4"/>
            <p:cNvSpPr/>
            <p:nvPr/>
          </p:nvSpPr>
          <p:spPr>
            <a:xfrm>
              <a:off x="90105"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52" name="Google Shape;52;p4"/>
            <p:cNvSpPr/>
            <p:nvPr/>
          </p:nvSpPr>
          <p:spPr>
            <a:xfrm>
              <a:off x="589806"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53" name="Google Shape;53;p4"/>
            <p:cNvSpPr/>
            <p:nvPr/>
          </p:nvSpPr>
          <p:spPr>
            <a:xfrm>
              <a:off x="10895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54" name="Google Shape;54;p4"/>
            <p:cNvSpPr/>
            <p:nvPr/>
          </p:nvSpPr>
          <p:spPr>
            <a:xfrm>
              <a:off x="15892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55" name="Google Shape;55;p4"/>
            <p:cNvSpPr/>
            <p:nvPr/>
          </p:nvSpPr>
          <p:spPr>
            <a:xfrm>
              <a:off x="20889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56" name="Google Shape;56;p4"/>
            <p:cNvSpPr/>
            <p:nvPr/>
          </p:nvSpPr>
          <p:spPr>
            <a:xfrm>
              <a:off x="25886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57" name="Google Shape;57;p4"/>
            <p:cNvSpPr/>
            <p:nvPr/>
          </p:nvSpPr>
          <p:spPr>
            <a:xfrm>
              <a:off x="30883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58" name="Google Shape;58;p4"/>
            <p:cNvSpPr/>
            <p:nvPr/>
          </p:nvSpPr>
          <p:spPr>
            <a:xfrm>
              <a:off x="35880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59" name="Google Shape;59;p4"/>
            <p:cNvSpPr/>
            <p:nvPr/>
          </p:nvSpPr>
          <p:spPr>
            <a:xfrm>
              <a:off x="4087709"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60" name="Google Shape;60;p4"/>
            <p:cNvSpPr/>
            <p:nvPr/>
          </p:nvSpPr>
          <p:spPr>
            <a:xfrm>
              <a:off x="45874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61" name="Google Shape;61;p4"/>
            <p:cNvSpPr/>
            <p:nvPr/>
          </p:nvSpPr>
          <p:spPr>
            <a:xfrm>
              <a:off x="50871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62" name="Google Shape;62;p4"/>
            <p:cNvSpPr/>
            <p:nvPr/>
          </p:nvSpPr>
          <p:spPr>
            <a:xfrm>
              <a:off x="55868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63" name="Google Shape;63;p4"/>
            <p:cNvSpPr/>
            <p:nvPr/>
          </p:nvSpPr>
          <p:spPr>
            <a:xfrm>
              <a:off x="60865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64" name="Google Shape;64;p4"/>
            <p:cNvSpPr/>
            <p:nvPr/>
          </p:nvSpPr>
          <p:spPr>
            <a:xfrm>
              <a:off x="6586212"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65" name="Google Shape;65;p4"/>
            <p:cNvSpPr/>
            <p:nvPr/>
          </p:nvSpPr>
          <p:spPr>
            <a:xfrm>
              <a:off x="7085912"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66" name="Google Shape;66;p4"/>
            <p:cNvSpPr/>
            <p:nvPr/>
          </p:nvSpPr>
          <p:spPr>
            <a:xfrm>
              <a:off x="75856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67" name="Google Shape;67;p4"/>
            <p:cNvSpPr/>
            <p:nvPr/>
          </p:nvSpPr>
          <p:spPr>
            <a:xfrm>
              <a:off x="80853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grpSp>
      <p:sp>
        <p:nvSpPr>
          <p:cNvPr id="68" name="Google Shape;68;p4"/>
          <p:cNvSpPr txBox="1"/>
          <p:nvPr>
            <p:ph type="title"/>
          </p:nvPr>
        </p:nvSpPr>
        <p:spPr>
          <a:xfrm>
            <a:off x="751450" y="445025"/>
            <a:ext cx="2931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 name="Google Shape;69;p4"/>
          <p:cNvSpPr txBox="1"/>
          <p:nvPr>
            <p:ph idx="1" type="body"/>
          </p:nvPr>
        </p:nvSpPr>
        <p:spPr>
          <a:xfrm>
            <a:off x="742950" y="1609675"/>
            <a:ext cx="40488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0" name="Google Shape;7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71" name="Google Shape;71;p4"/>
          <p:cNvGrpSpPr/>
          <p:nvPr/>
        </p:nvGrpSpPr>
        <p:grpSpPr>
          <a:xfrm>
            <a:off x="0" y="-415892"/>
            <a:ext cx="514339" cy="5547385"/>
            <a:chOff x="0" y="-219075"/>
            <a:chExt cx="270933" cy="2922137"/>
          </a:xfrm>
        </p:grpSpPr>
        <p:sp>
          <p:nvSpPr>
            <p:cNvPr id="72" name="Google Shape;72;p4"/>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73" name="Google Shape;73;p4"/>
            <p:cNvSpPr txBox="1"/>
            <p:nvPr/>
          </p:nvSpPr>
          <p:spPr>
            <a:xfrm>
              <a:off x="0" y="-219075"/>
              <a:ext cx="270900" cy="2922000"/>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4" name="Google Shape;74;p4"/>
          <p:cNvSpPr/>
          <p:nvPr/>
        </p:nvSpPr>
        <p:spPr>
          <a:xfrm>
            <a:off x="3858658" y="0"/>
            <a:ext cx="2109130" cy="1955738"/>
          </a:xfrm>
          <a:custGeom>
            <a:rect b="b" l="l" r="r" t="t"/>
            <a:pathLst>
              <a:path extrusionOk="0" h="3911476" w="4218259">
                <a:moveTo>
                  <a:pt x="0" y="0"/>
                </a:moveTo>
                <a:lnTo>
                  <a:pt x="4218259" y="0"/>
                </a:lnTo>
                <a:lnTo>
                  <a:pt x="4218259" y="3911476"/>
                </a:lnTo>
                <a:lnTo>
                  <a:pt x="0" y="391147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5" name="Shape 75"/>
        <p:cNvGrpSpPr/>
        <p:nvPr/>
      </p:nvGrpSpPr>
      <p:grpSpPr>
        <a:xfrm>
          <a:off x="0" y="0"/>
          <a:ext cx="0" cy="0"/>
          <a:chOff x="0" y="0"/>
          <a:chExt cx="0" cy="0"/>
        </a:xfrm>
      </p:grpSpPr>
      <p:sp>
        <p:nvSpPr>
          <p:cNvPr id="76" name="Google Shape;76;p5"/>
          <p:cNvSpPr txBox="1"/>
          <p:nvPr>
            <p:ph type="title"/>
          </p:nvPr>
        </p:nvSpPr>
        <p:spPr>
          <a:xfrm>
            <a:off x="705000" y="445025"/>
            <a:ext cx="52677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7" name="Google Shape;7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8" name="Google Shape;7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9" name="Google Shape;7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80" name="Google Shape;80;p5"/>
          <p:cNvGrpSpPr/>
          <p:nvPr/>
        </p:nvGrpSpPr>
        <p:grpSpPr>
          <a:xfrm>
            <a:off x="8629650" y="-415892"/>
            <a:ext cx="514339" cy="5547385"/>
            <a:chOff x="0" y="-219075"/>
            <a:chExt cx="270933" cy="2922137"/>
          </a:xfrm>
        </p:grpSpPr>
        <p:sp>
          <p:nvSpPr>
            <p:cNvPr id="81" name="Google Shape;81;p5"/>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82" name="Google Shape;82;p5"/>
            <p:cNvSpPr txBox="1"/>
            <p:nvPr/>
          </p:nvSpPr>
          <p:spPr>
            <a:xfrm>
              <a:off x="0" y="-219075"/>
              <a:ext cx="270900" cy="2922000"/>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3" name="Google Shape;83;p5"/>
          <p:cNvGrpSpPr/>
          <p:nvPr/>
        </p:nvGrpSpPr>
        <p:grpSpPr>
          <a:xfrm>
            <a:off x="13905" y="33454"/>
            <a:ext cx="424245" cy="5076592"/>
            <a:chOff x="0" y="0"/>
            <a:chExt cx="1131319" cy="13537578"/>
          </a:xfrm>
        </p:grpSpPr>
        <p:sp>
          <p:nvSpPr>
            <p:cNvPr id="84" name="Google Shape;84;p5"/>
            <p:cNvSpPr/>
            <p:nvPr/>
          </p:nvSpPr>
          <p:spPr>
            <a:xfrm>
              <a:off x="0" y="8273582"/>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2">
                <a:alphaModFix/>
              </a:blip>
              <a:stretch>
                <a:fillRect b="0" l="0" r="0" t="0"/>
              </a:stretch>
            </a:blipFill>
            <a:ln>
              <a:noFill/>
            </a:ln>
          </p:spPr>
        </p:sp>
        <p:sp>
          <p:nvSpPr>
            <p:cNvPr id="85" name="Google Shape;85;p5"/>
            <p:cNvSpPr/>
            <p:nvPr/>
          </p:nvSpPr>
          <p:spPr>
            <a:xfrm>
              <a:off x="0" y="9652513"/>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2">
                <a:alphaModFix/>
              </a:blip>
              <a:stretch>
                <a:fillRect b="0" l="0" r="0" t="0"/>
              </a:stretch>
            </a:blipFill>
            <a:ln>
              <a:noFill/>
            </a:ln>
          </p:spPr>
        </p:sp>
        <p:sp>
          <p:nvSpPr>
            <p:cNvPr id="86" name="Google Shape;86;p5"/>
            <p:cNvSpPr/>
            <p:nvPr/>
          </p:nvSpPr>
          <p:spPr>
            <a:xfrm>
              <a:off x="0" y="11031443"/>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2">
                <a:alphaModFix/>
              </a:blip>
              <a:stretch>
                <a:fillRect b="0" l="0" r="0" t="0"/>
              </a:stretch>
            </a:blipFill>
            <a:ln>
              <a:noFill/>
            </a:ln>
          </p:spPr>
        </p:sp>
        <p:sp>
          <p:nvSpPr>
            <p:cNvPr id="87" name="Google Shape;87;p5"/>
            <p:cNvSpPr/>
            <p:nvPr/>
          </p:nvSpPr>
          <p:spPr>
            <a:xfrm>
              <a:off x="0" y="12410373"/>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2">
                <a:alphaModFix/>
              </a:blip>
              <a:stretch>
                <a:fillRect b="0" l="0" r="0" t="0"/>
              </a:stretch>
            </a:blipFill>
            <a:ln>
              <a:noFill/>
            </a:ln>
          </p:spPr>
        </p:sp>
        <p:sp>
          <p:nvSpPr>
            <p:cNvPr id="88" name="Google Shape;88;p5"/>
            <p:cNvSpPr/>
            <p:nvPr/>
          </p:nvSpPr>
          <p:spPr>
            <a:xfrm>
              <a:off x="0" y="2757861"/>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2">
                <a:alphaModFix/>
              </a:blip>
              <a:stretch>
                <a:fillRect b="0" l="0" r="0" t="0"/>
              </a:stretch>
            </a:blipFill>
            <a:ln>
              <a:noFill/>
            </a:ln>
          </p:spPr>
        </p:sp>
        <p:sp>
          <p:nvSpPr>
            <p:cNvPr id="89" name="Google Shape;89;p5"/>
            <p:cNvSpPr/>
            <p:nvPr/>
          </p:nvSpPr>
          <p:spPr>
            <a:xfrm>
              <a:off x="0" y="0"/>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2">
                <a:alphaModFix/>
              </a:blip>
              <a:stretch>
                <a:fillRect b="0" l="0" r="0" t="0"/>
              </a:stretch>
            </a:blipFill>
            <a:ln>
              <a:noFill/>
            </a:ln>
          </p:spPr>
        </p:sp>
        <p:sp>
          <p:nvSpPr>
            <p:cNvPr id="90" name="Google Shape;90;p5"/>
            <p:cNvSpPr/>
            <p:nvPr/>
          </p:nvSpPr>
          <p:spPr>
            <a:xfrm>
              <a:off x="0" y="4136791"/>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2">
                <a:alphaModFix/>
              </a:blip>
              <a:stretch>
                <a:fillRect b="0" l="0" r="0" t="0"/>
              </a:stretch>
            </a:blipFill>
            <a:ln>
              <a:noFill/>
            </a:ln>
          </p:spPr>
        </p:sp>
        <p:sp>
          <p:nvSpPr>
            <p:cNvPr id="91" name="Google Shape;91;p5"/>
            <p:cNvSpPr/>
            <p:nvPr/>
          </p:nvSpPr>
          <p:spPr>
            <a:xfrm>
              <a:off x="0" y="1378930"/>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2">
                <a:alphaModFix/>
              </a:blip>
              <a:stretch>
                <a:fillRect b="0" l="0" r="0" t="0"/>
              </a:stretch>
            </a:blipFill>
            <a:ln>
              <a:noFill/>
            </a:ln>
          </p:spPr>
        </p:sp>
        <p:sp>
          <p:nvSpPr>
            <p:cNvPr id="92" name="Google Shape;92;p5"/>
            <p:cNvSpPr/>
            <p:nvPr/>
          </p:nvSpPr>
          <p:spPr>
            <a:xfrm>
              <a:off x="0" y="5515722"/>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2">
                <a:alphaModFix/>
              </a:blip>
              <a:stretch>
                <a:fillRect b="0" l="0" r="0" t="0"/>
              </a:stretch>
            </a:blipFill>
            <a:ln>
              <a:noFill/>
            </a:ln>
          </p:spPr>
        </p:sp>
        <p:sp>
          <p:nvSpPr>
            <p:cNvPr id="93" name="Google Shape;93;p5"/>
            <p:cNvSpPr/>
            <p:nvPr/>
          </p:nvSpPr>
          <p:spPr>
            <a:xfrm>
              <a:off x="0" y="6894652"/>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2">
                <a:alphaModFix/>
              </a:blip>
              <a:stretch>
                <a:fillRect b="0" l="0" r="0" t="0"/>
              </a:stretch>
            </a:blipFill>
            <a:ln>
              <a:noFill/>
            </a:ln>
          </p:spPr>
        </p:sp>
      </p:grpSp>
      <p:cxnSp>
        <p:nvCxnSpPr>
          <p:cNvPr id="94" name="Google Shape;94;p5"/>
          <p:cNvCxnSpPr/>
          <p:nvPr/>
        </p:nvCxnSpPr>
        <p:spPr>
          <a:xfrm>
            <a:off x="502444" y="-1887232"/>
            <a:ext cx="0" cy="8629800"/>
          </a:xfrm>
          <a:prstGeom prst="straightConnector1">
            <a:avLst/>
          </a:prstGeom>
          <a:noFill/>
          <a:ln cap="flat" cmpd="sng" w="9525">
            <a:solidFill>
              <a:srgbClr val="000000"/>
            </a:solidFill>
            <a:prstDash val="solid"/>
            <a:round/>
            <a:headEnd len="sm" w="sm" type="none"/>
            <a:tailEnd len="sm" w="sm" type="none"/>
          </a:ln>
        </p:spPr>
      </p:cxnSp>
      <p:cxnSp>
        <p:nvCxnSpPr>
          <p:cNvPr id="95" name="Google Shape;95;p5"/>
          <p:cNvCxnSpPr/>
          <p:nvPr/>
        </p:nvCxnSpPr>
        <p:spPr>
          <a:xfrm>
            <a:off x="502444" y="1017344"/>
            <a:ext cx="8127300" cy="0"/>
          </a:xfrm>
          <a:prstGeom prst="straightConnector1">
            <a:avLst/>
          </a:prstGeom>
          <a:noFill/>
          <a:ln cap="flat" cmpd="sng" w="9525">
            <a:solidFill>
              <a:srgbClr val="000000"/>
            </a:solidFill>
            <a:prstDash val="solid"/>
            <a:round/>
            <a:headEnd len="sm" w="sm" type="none"/>
            <a:tailEnd len="sm" w="sm" type="none"/>
          </a:ln>
        </p:spPr>
      </p:cxnSp>
      <p:sp>
        <p:nvSpPr>
          <p:cNvPr id="96" name="Google Shape;96;p5"/>
          <p:cNvSpPr/>
          <p:nvPr/>
        </p:nvSpPr>
        <p:spPr>
          <a:xfrm>
            <a:off x="3897980" y="3593924"/>
            <a:ext cx="1348041" cy="1348041"/>
          </a:xfrm>
          <a:custGeom>
            <a:rect b="b" l="l" r="r" t="t"/>
            <a:pathLst>
              <a:path extrusionOk="0" h="2696082" w="2696082">
                <a:moveTo>
                  <a:pt x="0" y="0"/>
                </a:moveTo>
                <a:lnTo>
                  <a:pt x="2696082" y="0"/>
                </a:lnTo>
                <a:lnTo>
                  <a:pt x="2696082" y="2696082"/>
                </a:lnTo>
                <a:lnTo>
                  <a:pt x="0" y="2696082"/>
                </a:lnTo>
                <a:lnTo>
                  <a:pt x="0" y="0"/>
                </a:lnTo>
                <a:close/>
              </a:path>
            </a:pathLst>
          </a:custGeom>
          <a:blipFill rotWithShape="1">
            <a:blip r:embed="rId3">
              <a:alphaModFix/>
            </a:blip>
            <a:stretch>
              <a:fillRect b="0" l="0" r="0" t="0"/>
            </a:stretch>
          </a:blipFill>
          <a:ln>
            <a:noFill/>
          </a:ln>
        </p:spPr>
      </p:sp>
      <p:sp>
        <p:nvSpPr>
          <p:cNvPr id="97" name="Google Shape;97;p5"/>
          <p:cNvSpPr/>
          <p:nvPr/>
        </p:nvSpPr>
        <p:spPr>
          <a:xfrm>
            <a:off x="1175255" y="3593924"/>
            <a:ext cx="1378109" cy="1348041"/>
          </a:xfrm>
          <a:custGeom>
            <a:rect b="b" l="l" r="r" t="t"/>
            <a:pathLst>
              <a:path extrusionOk="0" h="2696082" w="2756218">
                <a:moveTo>
                  <a:pt x="0" y="0"/>
                </a:moveTo>
                <a:lnTo>
                  <a:pt x="2756217" y="0"/>
                </a:lnTo>
                <a:lnTo>
                  <a:pt x="2756217" y="2696082"/>
                </a:lnTo>
                <a:lnTo>
                  <a:pt x="0" y="2696082"/>
                </a:lnTo>
                <a:lnTo>
                  <a:pt x="0" y="0"/>
                </a:lnTo>
                <a:close/>
              </a:path>
            </a:pathLst>
          </a:custGeom>
          <a:blipFill rotWithShape="1">
            <a:blip r:embed="rId4">
              <a:alphaModFix/>
            </a:blip>
            <a:stretch>
              <a:fillRect b="0" l="0" r="0" t="0"/>
            </a:stretch>
          </a:blipFill>
          <a:ln>
            <a:noFill/>
          </a:ln>
        </p:spPr>
      </p:sp>
      <p:sp>
        <p:nvSpPr>
          <p:cNvPr id="98" name="Google Shape;98;p5"/>
          <p:cNvSpPr/>
          <p:nvPr/>
        </p:nvSpPr>
        <p:spPr>
          <a:xfrm>
            <a:off x="6557682" y="3583152"/>
            <a:ext cx="1468366" cy="1369585"/>
          </a:xfrm>
          <a:custGeom>
            <a:rect b="b" l="l" r="r" t="t"/>
            <a:pathLst>
              <a:path extrusionOk="0" h="2739170" w="2936732">
                <a:moveTo>
                  <a:pt x="0" y="0"/>
                </a:moveTo>
                <a:lnTo>
                  <a:pt x="2936732" y="0"/>
                </a:lnTo>
                <a:lnTo>
                  <a:pt x="2936732" y="2739170"/>
                </a:lnTo>
                <a:lnTo>
                  <a:pt x="0" y="2739170"/>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1" name="Google Shape;10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02" name="Google Shape;102;p6"/>
          <p:cNvSpPr/>
          <p:nvPr>
            <p:ph idx="2" type="pic"/>
          </p:nvPr>
        </p:nvSpPr>
        <p:spPr>
          <a:xfrm>
            <a:off x="0" y="1646400"/>
            <a:ext cx="4572000" cy="2271000"/>
          </a:xfrm>
          <a:prstGeom prst="rect">
            <a:avLst/>
          </a:prstGeom>
          <a:noFill/>
          <a:ln>
            <a:noFill/>
          </a:ln>
        </p:spPr>
      </p:sp>
      <p:sp>
        <p:nvSpPr>
          <p:cNvPr id="103" name="Google Shape;103;p6"/>
          <p:cNvSpPr/>
          <p:nvPr>
            <p:ph idx="3" type="pic"/>
          </p:nvPr>
        </p:nvSpPr>
        <p:spPr>
          <a:xfrm>
            <a:off x="4572000" y="1646400"/>
            <a:ext cx="4572000" cy="2271000"/>
          </a:xfrm>
          <a:prstGeom prst="rect">
            <a:avLst/>
          </a:prstGeom>
          <a:noFill/>
          <a:ln>
            <a:noFill/>
          </a:ln>
        </p:spPr>
      </p:sp>
      <p:grpSp>
        <p:nvGrpSpPr>
          <p:cNvPr id="104" name="Google Shape;104;p6"/>
          <p:cNvGrpSpPr/>
          <p:nvPr/>
        </p:nvGrpSpPr>
        <p:grpSpPr>
          <a:xfrm>
            <a:off x="362274" y="4568400"/>
            <a:ext cx="8419452" cy="422702"/>
            <a:chOff x="90106" y="38100"/>
            <a:chExt cx="8419452" cy="422702"/>
          </a:xfrm>
        </p:grpSpPr>
        <p:sp>
          <p:nvSpPr>
            <p:cNvPr id="105" name="Google Shape;105;p6"/>
            <p:cNvSpPr/>
            <p:nvPr/>
          </p:nvSpPr>
          <p:spPr>
            <a:xfrm>
              <a:off x="90105"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06" name="Google Shape;106;p6"/>
            <p:cNvSpPr/>
            <p:nvPr/>
          </p:nvSpPr>
          <p:spPr>
            <a:xfrm>
              <a:off x="589806"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07" name="Google Shape;107;p6"/>
            <p:cNvSpPr/>
            <p:nvPr/>
          </p:nvSpPr>
          <p:spPr>
            <a:xfrm>
              <a:off x="10895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08" name="Google Shape;108;p6"/>
            <p:cNvSpPr/>
            <p:nvPr/>
          </p:nvSpPr>
          <p:spPr>
            <a:xfrm>
              <a:off x="15892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09" name="Google Shape;109;p6"/>
            <p:cNvSpPr/>
            <p:nvPr/>
          </p:nvSpPr>
          <p:spPr>
            <a:xfrm>
              <a:off x="20889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10" name="Google Shape;110;p6"/>
            <p:cNvSpPr/>
            <p:nvPr/>
          </p:nvSpPr>
          <p:spPr>
            <a:xfrm>
              <a:off x="25886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11" name="Google Shape;111;p6"/>
            <p:cNvSpPr/>
            <p:nvPr/>
          </p:nvSpPr>
          <p:spPr>
            <a:xfrm>
              <a:off x="30883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12" name="Google Shape;112;p6"/>
            <p:cNvSpPr/>
            <p:nvPr/>
          </p:nvSpPr>
          <p:spPr>
            <a:xfrm>
              <a:off x="35880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13" name="Google Shape;113;p6"/>
            <p:cNvSpPr/>
            <p:nvPr/>
          </p:nvSpPr>
          <p:spPr>
            <a:xfrm>
              <a:off x="4087709"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14" name="Google Shape;114;p6"/>
            <p:cNvSpPr/>
            <p:nvPr/>
          </p:nvSpPr>
          <p:spPr>
            <a:xfrm>
              <a:off x="45874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15" name="Google Shape;115;p6"/>
            <p:cNvSpPr/>
            <p:nvPr/>
          </p:nvSpPr>
          <p:spPr>
            <a:xfrm>
              <a:off x="50871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16" name="Google Shape;116;p6"/>
            <p:cNvSpPr/>
            <p:nvPr/>
          </p:nvSpPr>
          <p:spPr>
            <a:xfrm>
              <a:off x="55868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17" name="Google Shape;117;p6"/>
            <p:cNvSpPr/>
            <p:nvPr/>
          </p:nvSpPr>
          <p:spPr>
            <a:xfrm>
              <a:off x="60865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18" name="Google Shape;118;p6"/>
            <p:cNvSpPr/>
            <p:nvPr/>
          </p:nvSpPr>
          <p:spPr>
            <a:xfrm>
              <a:off x="6586212"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19" name="Google Shape;119;p6"/>
            <p:cNvSpPr/>
            <p:nvPr/>
          </p:nvSpPr>
          <p:spPr>
            <a:xfrm>
              <a:off x="7085912"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20" name="Google Shape;120;p6"/>
            <p:cNvSpPr/>
            <p:nvPr/>
          </p:nvSpPr>
          <p:spPr>
            <a:xfrm>
              <a:off x="75856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21" name="Google Shape;121;p6"/>
            <p:cNvSpPr/>
            <p:nvPr/>
          </p:nvSpPr>
          <p:spPr>
            <a:xfrm>
              <a:off x="80853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grpSp>
      <p:cxnSp>
        <p:nvCxnSpPr>
          <p:cNvPr id="122" name="Google Shape;122;p6"/>
          <p:cNvCxnSpPr/>
          <p:nvPr/>
        </p:nvCxnSpPr>
        <p:spPr>
          <a:xfrm>
            <a:off x="1100" y="1646400"/>
            <a:ext cx="9144000" cy="0"/>
          </a:xfrm>
          <a:prstGeom prst="straightConnector1">
            <a:avLst/>
          </a:prstGeom>
          <a:noFill/>
          <a:ln cap="flat" cmpd="sng" w="9525">
            <a:solidFill>
              <a:srgbClr val="000000"/>
            </a:solidFill>
            <a:prstDash val="solid"/>
            <a:round/>
            <a:headEnd len="sm" w="sm" type="none"/>
            <a:tailEnd len="sm" w="sm" type="none"/>
          </a:ln>
        </p:spPr>
      </p:cxnSp>
      <p:cxnSp>
        <p:nvCxnSpPr>
          <p:cNvPr id="123" name="Google Shape;123;p6"/>
          <p:cNvCxnSpPr/>
          <p:nvPr/>
        </p:nvCxnSpPr>
        <p:spPr>
          <a:xfrm>
            <a:off x="0" y="3917400"/>
            <a:ext cx="9144000" cy="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24" name="Shape 124"/>
        <p:cNvGrpSpPr/>
        <p:nvPr/>
      </p:nvGrpSpPr>
      <p:grpSpPr>
        <a:xfrm>
          <a:off x="0" y="0"/>
          <a:ext cx="0" cy="0"/>
          <a:chOff x="0" y="0"/>
          <a:chExt cx="0" cy="0"/>
        </a:xfrm>
      </p:grpSpPr>
      <p:sp>
        <p:nvSpPr>
          <p:cNvPr id="125" name="Google Shape;125;p7"/>
          <p:cNvSpPr txBox="1"/>
          <p:nvPr>
            <p:ph type="title"/>
          </p:nvPr>
        </p:nvSpPr>
        <p:spPr>
          <a:xfrm>
            <a:off x="490250" y="450150"/>
            <a:ext cx="50334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26" name="Google Shape;12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27" name="Google Shape;127;p7"/>
          <p:cNvGrpSpPr/>
          <p:nvPr/>
        </p:nvGrpSpPr>
        <p:grpSpPr>
          <a:xfrm>
            <a:off x="8629650" y="-415892"/>
            <a:ext cx="514339" cy="5547385"/>
            <a:chOff x="0" y="-219075"/>
            <a:chExt cx="270933" cy="2922137"/>
          </a:xfrm>
        </p:grpSpPr>
        <p:sp>
          <p:nvSpPr>
            <p:cNvPr id="128" name="Google Shape;128;p7"/>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129" name="Google Shape;129;p7"/>
            <p:cNvSpPr txBox="1"/>
            <p:nvPr/>
          </p:nvSpPr>
          <p:spPr>
            <a:xfrm>
              <a:off x="0" y="-219075"/>
              <a:ext cx="270900" cy="2922000"/>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30" name="Google Shape;130;p7"/>
          <p:cNvSpPr/>
          <p:nvPr/>
        </p:nvSpPr>
        <p:spPr>
          <a:xfrm>
            <a:off x="6344401" y="3120668"/>
            <a:ext cx="1508482" cy="1508482"/>
          </a:xfrm>
          <a:custGeom>
            <a:rect b="b" l="l" r="r" t="t"/>
            <a:pathLst>
              <a:path extrusionOk="0" h="3016964" w="3016964">
                <a:moveTo>
                  <a:pt x="0" y="0"/>
                </a:moveTo>
                <a:lnTo>
                  <a:pt x="3016963" y="0"/>
                </a:lnTo>
                <a:lnTo>
                  <a:pt x="3016963" y="3016964"/>
                </a:lnTo>
                <a:lnTo>
                  <a:pt x="0" y="3016964"/>
                </a:lnTo>
                <a:lnTo>
                  <a:pt x="0" y="0"/>
                </a:lnTo>
                <a:close/>
              </a:path>
            </a:pathLst>
          </a:custGeom>
          <a:blipFill rotWithShape="1">
            <a:blip r:embed="rId2">
              <a:alphaModFix/>
            </a:blip>
            <a:stretch>
              <a:fillRect b="0" l="0" r="0" t="0"/>
            </a:stretch>
          </a:blipFill>
          <a:ln>
            <a:noFill/>
          </a:ln>
        </p:spPr>
      </p:sp>
      <p:sp>
        <p:nvSpPr>
          <p:cNvPr id="131" name="Google Shape;131;p7"/>
          <p:cNvSpPr/>
          <p:nvPr/>
        </p:nvSpPr>
        <p:spPr>
          <a:xfrm>
            <a:off x="6229716" y="729070"/>
            <a:ext cx="1737822" cy="1453451"/>
          </a:xfrm>
          <a:custGeom>
            <a:rect b="b" l="l" r="r" t="t"/>
            <a:pathLst>
              <a:path extrusionOk="0" h="2906902" w="3475644">
                <a:moveTo>
                  <a:pt x="0" y="0"/>
                </a:moveTo>
                <a:lnTo>
                  <a:pt x="3475644" y="0"/>
                </a:lnTo>
                <a:lnTo>
                  <a:pt x="3475644" y="2906903"/>
                </a:lnTo>
                <a:lnTo>
                  <a:pt x="0" y="2906903"/>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2" name="Shape 132"/>
        <p:cNvGrpSpPr/>
        <p:nvPr/>
      </p:nvGrpSpPr>
      <p:grpSpPr>
        <a:xfrm>
          <a:off x="0" y="0"/>
          <a:ext cx="0" cy="0"/>
          <a:chOff x="0" y="0"/>
          <a:chExt cx="0" cy="0"/>
        </a:xfrm>
      </p:grpSpPr>
      <p:sp>
        <p:nvSpPr>
          <p:cNvPr id="133" name="Google Shape;133;p8"/>
          <p:cNvSpPr txBox="1"/>
          <p:nvPr>
            <p:ph type="title"/>
          </p:nvPr>
        </p:nvSpPr>
        <p:spPr>
          <a:xfrm>
            <a:off x="265500" y="1233175"/>
            <a:ext cx="4347600" cy="1482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34" name="Google Shape;134;p8"/>
          <p:cNvSpPr txBox="1"/>
          <p:nvPr>
            <p:ph idx="1" type="subTitle"/>
          </p:nvPr>
        </p:nvSpPr>
        <p:spPr>
          <a:xfrm>
            <a:off x="265500" y="2803075"/>
            <a:ext cx="4387800" cy="12351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35" name="Google Shape;135;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6" name="Google Shape;136;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7" name="Google Shape;137;p8"/>
          <p:cNvGrpSpPr/>
          <p:nvPr/>
        </p:nvGrpSpPr>
        <p:grpSpPr>
          <a:xfrm>
            <a:off x="362274" y="4568400"/>
            <a:ext cx="8419452" cy="422702"/>
            <a:chOff x="90106" y="38100"/>
            <a:chExt cx="8419452" cy="422702"/>
          </a:xfrm>
        </p:grpSpPr>
        <p:sp>
          <p:nvSpPr>
            <p:cNvPr id="138" name="Google Shape;138;p8"/>
            <p:cNvSpPr/>
            <p:nvPr/>
          </p:nvSpPr>
          <p:spPr>
            <a:xfrm>
              <a:off x="90105"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39" name="Google Shape;139;p8"/>
            <p:cNvSpPr/>
            <p:nvPr/>
          </p:nvSpPr>
          <p:spPr>
            <a:xfrm>
              <a:off x="589806"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40" name="Google Shape;140;p8"/>
            <p:cNvSpPr/>
            <p:nvPr/>
          </p:nvSpPr>
          <p:spPr>
            <a:xfrm>
              <a:off x="10895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41" name="Google Shape;141;p8"/>
            <p:cNvSpPr/>
            <p:nvPr/>
          </p:nvSpPr>
          <p:spPr>
            <a:xfrm>
              <a:off x="15892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42" name="Google Shape;142;p8"/>
            <p:cNvSpPr/>
            <p:nvPr/>
          </p:nvSpPr>
          <p:spPr>
            <a:xfrm>
              <a:off x="20889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43" name="Google Shape;143;p8"/>
            <p:cNvSpPr/>
            <p:nvPr/>
          </p:nvSpPr>
          <p:spPr>
            <a:xfrm>
              <a:off x="25886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44" name="Google Shape;144;p8"/>
            <p:cNvSpPr/>
            <p:nvPr/>
          </p:nvSpPr>
          <p:spPr>
            <a:xfrm>
              <a:off x="30883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45" name="Google Shape;145;p8"/>
            <p:cNvSpPr/>
            <p:nvPr/>
          </p:nvSpPr>
          <p:spPr>
            <a:xfrm>
              <a:off x="35880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46" name="Google Shape;146;p8"/>
            <p:cNvSpPr/>
            <p:nvPr/>
          </p:nvSpPr>
          <p:spPr>
            <a:xfrm>
              <a:off x="4087709"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47" name="Google Shape;147;p8"/>
            <p:cNvSpPr/>
            <p:nvPr/>
          </p:nvSpPr>
          <p:spPr>
            <a:xfrm>
              <a:off x="45874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48" name="Google Shape;148;p8"/>
            <p:cNvSpPr/>
            <p:nvPr/>
          </p:nvSpPr>
          <p:spPr>
            <a:xfrm>
              <a:off x="50871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49" name="Google Shape;149;p8"/>
            <p:cNvSpPr/>
            <p:nvPr/>
          </p:nvSpPr>
          <p:spPr>
            <a:xfrm>
              <a:off x="55868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50" name="Google Shape;150;p8"/>
            <p:cNvSpPr/>
            <p:nvPr/>
          </p:nvSpPr>
          <p:spPr>
            <a:xfrm>
              <a:off x="60865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51" name="Google Shape;151;p8"/>
            <p:cNvSpPr/>
            <p:nvPr/>
          </p:nvSpPr>
          <p:spPr>
            <a:xfrm>
              <a:off x="6586212"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52" name="Google Shape;152;p8"/>
            <p:cNvSpPr/>
            <p:nvPr/>
          </p:nvSpPr>
          <p:spPr>
            <a:xfrm>
              <a:off x="7085912"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53" name="Google Shape;153;p8"/>
            <p:cNvSpPr/>
            <p:nvPr/>
          </p:nvSpPr>
          <p:spPr>
            <a:xfrm>
              <a:off x="75856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54" name="Google Shape;154;p8"/>
            <p:cNvSpPr/>
            <p:nvPr/>
          </p:nvSpPr>
          <p:spPr>
            <a:xfrm>
              <a:off x="80853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grpSp>
      <p:sp>
        <p:nvSpPr>
          <p:cNvPr id="155" name="Google Shape;155;p8"/>
          <p:cNvSpPr/>
          <p:nvPr/>
        </p:nvSpPr>
        <p:spPr>
          <a:xfrm>
            <a:off x="4516224" y="-761967"/>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156" name="Google Shape;156;p8"/>
          <p:cNvSpPr/>
          <p:nvPr/>
        </p:nvSpPr>
        <p:spPr>
          <a:xfrm>
            <a:off x="6089686" y="-761967"/>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7" name="Shape 157"/>
        <p:cNvGrpSpPr/>
        <p:nvPr/>
      </p:nvGrpSpPr>
      <p:grpSpPr>
        <a:xfrm>
          <a:off x="0" y="0"/>
          <a:ext cx="0" cy="0"/>
          <a:chOff x="0" y="0"/>
          <a:chExt cx="0" cy="0"/>
        </a:xfrm>
      </p:grpSpPr>
      <p:sp>
        <p:nvSpPr>
          <p:cNvPr id="158" name="Google Shape;158;p9"/>
          <p:cNvSpPr txBox="1"/>
          <p:nvPr>
            <p:ph idx="1" type="body"/>
          </p:nvPr>
        </p:nvSpPr>
        <p:spPr>
          <a:xfrm>
            <a:off x="311700" y="4078175"/>
            <a:ext cx="5998800" cy="3936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159" name="Google Shape;159;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160" name="Google Shape;160;p9"/>
          <p:cNvCxnSpPr/>
          <p:nvPr/>
        </p:nvCxnSpPr>
        <p:spPr>
          <a:xfrm>
            <a:off x="0" y="2427593"/>
            <a:ext cx="8629800" cy="0"/>
          </a:xfrm>
          <a:prstGeom prst="straightConnector1">
            <a:avLst/>
          </a:prstGeom>
          <a:noFill/>
          <a:ln cap="flat" cmpd="sng" w="9525">
            <a:solidFill>
              <a:srgbClr val="000000"/>
            </a:solidFill>
            <a:prstDash val="solid"/>
            <a:round/>
            <a:headEnd len="sm" w="sm" type="none"/>
            <a:tailEnd len="sm" w="sm" type="none"/>
          </a:ln>
        </p:spPr>
      </p:cxnSp>
      <p:cxnSp>
        <p:nvCxnSpPr>
          <p:cNvPr id="161" name="Google Shape;161;p9"/>
          <p:cNvCxnSpPr/>
          <p:nvPr/>
        </p:nvCxnSpPr>
        <p:spPr>
          <a:xfrm>
            <a:off x="0" y="516731"/>
            <a:ext cx="8629800" cy="0"/>
          </a:xfrm>
          <a:prstGeom prst="straightConnector1">
            <a:avLst/>
          </a:prstGeom>
          <a:noFill/>
          <a:ln cap="flat" cmpd="sng" w="9525">
            <a:solidFill>
              <a:srgbClr val="000000"/>
            </a:solidFill>
            <a:prstDash val="solid"/>
            <a:round/>
            <a:headEnd len="sm" w="sm" type="none"/>
            <a:tailEnd len="sm" w="sm" type="none"/>
          </a:ln>
        </p:spPr>
      </p:cxnSp>
      <p:cxnSp>
        <p:nvCxnSpPr>
          <p:cNvPr id="162" name="Google Shape;162;p9"/>
          <p:cNvCxnSpPr/>
          <p:nvPr/>
        </p:nvCxnSpPr>
        <p:spPr>
          <a:xfrm>
            <a:off x="0" y="4488656"/>
            <a:ext cx="8629800" cy="0"/>
          </a:xfrm>
          <a:prstGeom prst="straightConnector1">
            <a:avLst/>
          </a:prstGeom>
          <a:noFill/>
          <a:ln cap="flat" cmpd="sng" w="9525">
            <a:solidFill>
              <a:srgbClr val="000000"/>
            </a:solidFill>
            <a:prstDash val="solid"/>
            <a:round/>
            <a:headEnd len="sm" w="sm" type="none"/>
            <a:tailEnd len="sm" w="sm" type="none"/>
          </a:ln>
        </p:spPr>
      </p:cxnSp>
      <p:grpSp>
        <p:nvGrpSpPr>
          <p:cNvPr id="163" name="Google Shape;163;p9"/>
          <p:cNvGrpSpPr/>
          <p:nvPr/>
        </p:nvGrpSpPr>
        <p:grpSpPr>
          <a:xfrm>
            <a:off x="8629650" y="-415892"/>
            <a:ext cx="514339" cy="5547385"/>
            <a:chOff x="0" y="-219075"/>
            <a:chExt cx="270933" cy="2922137"/>
          </a:xfrm>
        </p:grpSpPr>
        <p:sp>
          <p:nvSpPr>
            <p:cNvPr id="164" name="Google Shape;164;p9"/>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165" name="Google Shape;165;p9"/>
            <p:cNvSpPr txBox="1"/>
            <p:nvPr/>
          </p:nvSpPr>
          <p:spPr>
            <a:xfrm>
              <a:off x="0" y="-219075"/>
              <a:ext cx="270900" cy="2922000"/>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6" name="Google Shape;166;p9"/>
          <p:cNvGrpSpPr/>
          <p:nvPr/>
        </p:nvGrpSpPr>
        <p:grpSpPr>
          <a:xfrm>
            <a:off x="133674" y="4644600"/>
            <a:ext cx="8419452" cy="422702"/>
            <a:chOff x="90106" y="38100"/>
            <a:chExt cx="8419452" cy="422702"/>
          </a:xfrm>
        </p:grpSpPr>
        <p:sp>
          <p:nvSpPr>
            <p:cNvPr id="167" name="Google Shape;167;p9"/>
            <p:cNvSpPr/>
            <p:nvPr/>
          </p:nvSpPr>
          <p:spPr>
            <a:xfrm>
              <a:off x="90105"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68" name="Google Shape;168;p9"/>
            <p:cNvSpPr/>
            <p:nvPr/>
          </p:nvSpPr>
          <p:spPr>
            <a:xfrm>
              <a:off x="589806"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69" name="Google Shape;169;p9"/>
            <p:cNvSpPr/>
            <p:nvPr/>
          </p:nvSpPr>
          <p:spPr>
            <a:xfrm>
              <a:off x="10895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70" name="Google Shape;170;p9"/>
            <p:cNvSpPr/>
            <p:nvPr/>
          </p:nvSpPr>
          <p:spPr>
            <a:xfrm>
              <a:off x="15892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71" name="Google Shape;171;p9"/>
            <p:cNvSpPr/>
            <p:nvPr/>
          </p:nvSpPr>
          <p:spPr>
            <a:xfrm>
              <a:off x="20889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72" name="Google Shape;172;p9"/>
            <p:cNvSpPr/>
            <p:nvPr/>
          </p:nvSpPr>
          <p:spPr>
            <a:xfrm>
              <a:off x="25886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73" name="Google Shape;173;p9"/>
            <p:cNvSpPr/>
            <p:nvPr/>
          </p:nvSpPr>
          <p:spPr>
            <a:xfrm>
              <a:off x="30883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74" name="Google Shape;174;p9"/>
            <p:cNvSpPr/>
            <p:nvPr/>
          </p:nvSpPr>
          <p:spPr>
            <a:xfrm>
              <a:off x="35880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75" name="Google Shape;175;p9"/>
            <p:cNvSpPr/>
            <p:nvPr/>
          </p:nvSpPr>
          <p:spPr>
            <a:xfrm>
              <a:off x="4087709"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76" name="Google Shape;176;p9"/>
            <p:cNvSpPr/>
            <p:nvPr/>
          </p:nvSpPr>
          <p:spPr>
            <a:xfrm>
              <a:off x="45874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77" name="Google Shape;177;p9"/>
            <p:cNvSpPr/>
            <p:nvPr/>
          </p:nvSpPr>
          <p:spPr>
            <a:xfrm>
              <a:off x="50871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78" name="Google Shape;178;p9"/>
            <p:cNvSpPr/>
            <p:nvPr/>
          </p:nvSpPr>
          <p:spPr>
            <a:xfrm>
              <a:off x="55868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79" name="Google Shape;179;p9"/>
            <p:cNvSpPr/>
            <p:nvPr/>
          </p:nvSpPr>
          <p:spPr>
            <a:xfrm>
              <a:off x="60865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80" name="Google Shape;180;p9"/>
            <p:cNvSpPr/>
            <p:nvPr/>
          </p:nvSpPr>
          <p:spPr>
            <a:xfrm>
              <a:off x="6586212"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81" name="Google Shape;181;p9"/>
            <p:cNvSpPr/>
            <p:nvPr/>
          </p:nvSpPr>
          <p:spPr>
            <a:xfrm>
              <a:off x="7085912"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82" name="Google Shape;182;p9"/>
            <p:cNvSpPr/>
            <p:nvPr/>
          </p:nvSpPr>
          <p:spPr>
            <a:xfrm>
              <a:off x="75856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83" name="Google Shape;183;p9"/>
            <p:cNvSpPr/>
            <p:nvPr/>
          </p:nvSpPr>
          <p:spPr>
            <a:xfrm>
              <a:off x="80853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grpSp>
      <p:grpSp>
        <p:nvGrpSpPr>
          <p:cNvPr id="184" name="Google Shape;184;p9"/>
          <p:cNvGrpSpPr/>
          <p:nvPr/>
        </p:nvGrpSpPr>
        <p:grpSpPr>
          <a:xfrm>
            <a:off x="83099" y="0"/>
            <a:ext cx="8419452" cy="422702"/>
            <a:chOff x="90106" y="38100"/>
            <a:chExt cx="8419452" cy="422702"/>
          </a:xfrm>
        </p:grpSpPr>
        <p:sp>
          <p:nvSpPr>
            <p:cNvPr id="185" name="Google Shape;185;p9"/>
            <p:cNvSpPr/>
            <p:nvPr/>
          </p:nvSpPr>
          <p:spPr>
            <a:xfrm>
              <a:off x="90105"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86" name="Google Shape;186;p9"/>
            <p:cNvSpPr/>
            <p:nvPr/>
          </p:nvSpPr>
          <p:spPr>
            <a:xfrm>
              <a:off x="589806"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87" name="Google Shape;187;p9"/>
            <p:cNvSpPr/>
            <p:nvPr/>
          </p:nvSpPr>
          <p:spPr>
            <a:xfrm>
              <a:off x="10895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88" name="Google Shape;188;p9"/>
            <p:cNvSpPr/>
            <p:nvPr/>
          </p:nvSpPr>
          <p:spPr>
            <a:xfrm>
              <a:off x="15892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89" name="Google Shape;189;p9"/>
            <p:cNvSpPr/>
            <p:nvPr/>
          </p:nvSpPr>
          <p:spPr>
            <a:xfrm>
              <a:off x="20889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90" name="Google Shape;190;p9"/>
            <p:cNvSpPr/>
            <p:nvPr/>
          </p:nvSpPr>
          <p:spPr>
            <a:xfrm>
              <a:off x="25886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91" name="Google Shape;191;p9"/>
            <p:cNvSpPr/>
            <p:nvPr/>
          </p:nvSpPr>
          <p:spPr>
            <a:xfrm>
              <a:off x="30883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92" name="Google Shape;192;p9"/>
            <p:cNvSpPr/>
            <p:nvPr/>
          </p:nvSpPr>
          <p:spPr>
            <a:xfrm>
              <a:off x="35880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93" name="Google Shape;193;p9"/>
            <p:cNvSpPr/>
            <p:nvPr/>
          </p:nvSpPr>
          <p:spPr>
            <a:xfrm>
              <a:off x="4087709"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2">
                <a:alphaModFix/>
              </a:blip>
              <a:stretch>
                <a:fillRect b="0" l="0" r="0" t="0"/>
              </a:stretch>
            </a:blipFill>
            <a:ln>
              <a:noFill/>
            </a:ln>
          </p:spPr>
        </p:sp>
        <p:sp>
          <p:nvSpPr>
            <p:cNvPr id="194" name="Google Shape;194;p9"/>
            <p:cNvSpPr/>
            <p:nvPr/>
          </p:nvSpPr>
          <p:spPr>
            <a:xfrm>
              <a:off x="45874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95" name="Google Shape;195;p9"/>
            <p:cNvSpPr/>
            <p:nvPr/>
          </p:nvSpPr>
          <p:spPr>
            <a:xfrm>
              <a:off x="50871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96" name="Google Shape;196;p9"/>
            <p:cNvSpPr/>
            <p:nvPr/>
          </p:nvSpPr>
          <p:spPr>
            <a:xfrm>
              <a:off x="55868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97" name="Google Shape;197;p9"/>
            <p:cNvSpPr/>
            <p:nvPr/>
          </p:nvSpPr>
          <p:spPr>
            <a:xfrm>
              <a:off x="60865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98" name="Google Shape;198;p9"/>
            <p:cNvSpPr/>
            <p:nvPr/>
          </p:nvSpPr>
          <p:spPr>
            <a:xfrm>
              <a:off x="6586212"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199" name="Google Shape;199;p9"/>
            <p:cNvSpPr/>
            <p:nvPr/>
          </p:nvSpPr>
          <p:spPr>
            <a:xfrm>
              <a:off x="7085912"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200" name="Google Shape;200;p9"/>
            <p:cNvSpPr/>
            <p:nvPr/>
          </p:nvSpPr>
          <p:spPr>
            <a:xfrm>
              <a:off x="75856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sp>
          <p:nvSpPr>
            <p:cNvPr id="201" name="Google Shape;201;p9"/>
            <p:cNvSpPr/>
            <p:nvPr/>
          </p:nvSpPr>
          <p:spPr>
            <a:xfrm>
              <a:off x="80853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2" name="Shape 202"/>
        <p:cNvGrpSpPr/>
        <p:nvPr/>
      </p:nvGrpSpPr>
      <p:grpSpPr>
        <a:xfrm>
          <a:off x="0" y="0"/>
          <a:ext cx="0" cy="0"/>
          <a:chOff x="0" y="0"/>
          <a:chExt cx="0" cy="0"/>
        </a:xfrm>
      </p:grpSpPr>
      <p:sp>
        <p:nvSpPr>
          <p:cNvPr id="203" name="Google Shape;20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Nunito"/>
              <a:buNone/>
              <a:defRPr b="1" sz="2800">
                <a:solidFill>
                  <a:schemeClr val="dk1"/>
                </a:solidFill>
                <a:latin typeface="Nunito"/>
                <a:ea typeface="Nunito"/>
                <a:cs typeface="Nunito"/>
                <a:sym typeface="Nun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unito"/>
              <a:buChar char="●"/>
              <a:defRPr b="1" sz="1800">
                <a:solidFill>
                  <a:schemeClr val="dk2"/>
                </a:solidFill>
                <a:latin typeface="Nunito"/>
                <a:ea typeface="Nunito"/>
                <a:cs typeface="Nunito"/>
                <a:sym typeface="Nunito"/>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1.png"/><Relationship Id="rId5" Type="http://schemas.openxmlformats.org/officeDocument/2006/relationships/image" Target="../media/image17.png"/><Relationship Id="rId6" Type="http://schemas.openxmlformats.org/officeDocument/2006/relationships/image" Target="../media/image5.png"/><Relationship Id="rId7"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9.png"/><Relationship Id="rId5"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9.png"/><Relationship Id="rId10" Type="http://schemas.openxmlformats.org/officeDocument/2006/relationships/image" Target="../media/image26.png"/><Relationship Id="rId9" Type="http://schemas.openxmlformats.org/officeDocument/2006/relationships/image" Target="../media/image7.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5.png"/><Relationship Id="rId8"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33.jpg"/><Relationship Id="rId4" Type="http://schemas.openxmlformats.org/officeDocument/2006/relationships/image" Target="../media/image25.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8.jp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207" name="Shape 207"/>
        <p:cNvGrpSpPr/>
        <p:nvPr/>
      </p:nvGrpSpPr>
      <p:grpSpPr>
        <a:xfrm>
          <a:off x="0" y="0"/>
          <a:ext cx="0" cy="0"/>
          <a:chOff x="0" y="0"/>
          <a:chExt cx="0" cy="0"/>
        </a:xfrm>
      </p:grpSpPr>
      <p:grpSp>
        <p:nvGrpSpPr>
          <p:cNvPr id="208" name="Google Shape;208;p11"/>
          <p:cNvGrpSpPr/>
          <p:nvPr/>
        </p:nvGrpSpPr>
        <p:grpSpPr>
          <a:xfrm>
            <a:off x="0" y="98450"/>
            <a:ext cx="110327" cy="2289749"/>
            <a:chOff x="0" y="-219075"/>
            <a:chExt cx="58115" cy="1206123"/>
          </a:xfrm>
        </p:grpSpPr>
        <p:sp>
          <p:nvSpPr>
            <p:cNvPr id="209" name="Google Shape;209;p11"/>
            <p:cNvSpPr/>
            <p:nvPr/>
          </p:nvSpPr>
          <p:spPr>
            <a:xfrm>
              <a:off x="0" y="0"/>
              <a:ext cx="58115" cy="987048"/>
            </a:xfrm>
            <a:custGeom>
              <a:rect b="b" l="l" r="r" t="t"/>
              <a:pathLst>
                <a:path extrusionOk="0" h="987048" w="58115">
                  <a:moveTo>
                    <a:pt x="0" y="0"/>
                  </a:moveTo>
                  <a:lnTo>
                    <a:pt x="58115" y="0"/>
                  </a:lnTo>
                  <a:lnTo>
                    <a:pt x="58115" y="987048"/>
                  </a:lnTo>
                  <a:lnTo>
                    <a:pt x="0" y="987048"/>
                  </a:lnTo>
                  <a:close/>
                </a:path>
              </a:pathLst>
            </a:custGeom>
            <a:solidFill>
              <a:srgbClr val="5CE1E6"/>
            </a:solidFill>
            <a:ln>
              <a:noFill/>
            </a:ln>
          </p:spPr>
        </p:sp>
        <p:sp>
          <p:nvSpPr>
            <p:cNvPr id="210" name="Google Shape;210;p11"/>
            <p:cNvSpPr txBox="1"/>
            <p:nvPr/>
          </p:nvSpPr>
          <p:spPr>
            <a:xfrm>
              <a:off x="0" y="-219075"/>
              <a:ext cx="58115" cy="1206123"/>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11" name="Google Shape;211;p11"/>
          <p:cNvCxnSpPr/>
          <p:nvPr/>
        </p:nvCxnSpPr>
        <p:spPr>
          <a:xfrm>
            <a:off x="0" y="2388199"/>
            <a:ext cx="9144000" cy="0"/>
          </a:xfrm>
          <a:prstGeom prst="straightConnector1">
            <a:avLst/>
          </a:prstGeom>
          <a:noFill/>
          <a:ln cap="flat" cmpd="sng" w="9525">
            <a:solidFill>
              <a:srgbClr val="000000"/>
            </a:solidFill>
            <a:prstDash val="solid"/>
            <a:round/>
            <a:headEnd len="sm" w="sm" type="none"/>
            <a:tailEnd len="sm" w="sm" type="none"/>
          </a:ln>
        </p:spPr>
      </p:cxnSp>
      <p:cxnSp>
        <p:nvCxnSpPr>
          <p:cNvPr id="212" name="Google Shape;212;p11"/>
          <p:cNvCxnSpPr/>
          <p:nvPr/>
        </p:nvCxnSpPr>
        <p:spPr>
          <a:xfrm>
            <a:off x="0" y="521494"/>
            <a:ext cx="8629650" cy="0"/>
          </a:xfrm>
          <a:prstGeom prst="straightConnector1">
            <a:avLst/>
          </a:prstGeom>
          <a:noFill/>
          <a:ln cap="flat" cmpd="sng" w="9525">
            <a:solidFill>
              <a:srgbClr val="000000"/>
            </a:solidFill>
            <a:prstDash val="solid"/>
            <a:round/>
            <a:headEnd len="sm" w="sm" type="none"/>
            <a:tailEnd len="sm" w="sm" type="none"/>
          </a:ln>
        </p:spPr>
      </p:cxnSp>
      <p:cxnSp>
        <p:nvCxnSpPr>
          <p:cNvPr id="213" name="Google Shape;213;p11"/>
          <p:cNvCxnSpPr/>
          <p:nvPr/>
        </p:nvCxnSpPr>
        <p:spPr>
          <a:xfrm>
            <a:off x="0" y="1540302"/>
            <a:ext cx="8629650" cy="0"/>
          </a:xfrm>
          <a:prstGeom prst="straightConnector1">
            <a:avLst/>
          </a:prstGeom>
          <a:noFill/>
          <a:ln cap="flat" cmpd="sng" w="9525">
            <a:solidFill>
              <a:srgbClr val="000000"/>
            </a:solidFill>
            <a:prstDash val="solid"/>
            <a:round/>
            <a:headEnd len="sm" w="sm" type="none"/>
            <a:tailEnd len="sm" w="sm" type="none"/>
          </a:ln>
        </p:spPr>
      </p:cxnSp>
      <p:cxnSp>
        <p:nvCxnSpPr>
          <p:cNvPr id="214" name="Google Shape;214;p11"/>
          <p:cNvCxnSpPr/>
          <p:nvPr/>
        </p:nvCxnSpPr>
        <p:spPr>
          <a:xfrm rot="10800000">
            <a:off x="4815854" y="523875"/>
            <a:ext cx="0" cy="1873849"/>
          </a:xfrm>
          <a:prstGeom prst="straightConnector1">
            <a:avLst/>
          </a:prstGeom>
          <a:noFill/>
          <a:ln cap="flat" cmpd="sng" w="9525">
            <a:solidFill>
              <a:srgbClr val="000000"/>
            </a:solidFill>
            <a:prstDash val="solid"/>
            <a:round/>
            <a:headEnd len="sm" w="sm" type="none"/>
            <a:tailEnd len="sm" w="sm" type="none"/>
          </a:ln>
        </p:spPr>
      </p:cxnSp>
      <p:cxnSp>
        <p:nvCxnSpPr>
          <p:cNvPr id="215" name="Google Shape;215;p11"/>
          <p:cNvCxnSpPr/>
          <p:nvPr/>
        </p:nvCxnSpPr>
        <p:spPr>
          <a:xfrm>
            <a:off x="5737305" y="1760370"/>
            <a:ext cx="0" cy="429814"/>
          </a:xfrm>
          <a:prstGeom prst="straightConnector1">
            <a:avLst/>
          </a:prstGeom>
          <a:noFill/>
          <a:ln cap="flat" cmpd="sng" w="9525">
            <a:solidFill>
              <a:srgbClr val="000000"/>
            </a:solidFill>
            <a:prstDash val="solid"/>
            <a:round/>
            <a:headEnd len="sm" w="sm" type="none"/>
            <a:tailEnd len="sm" w="sm" type="none"/>
          </a:ln>
        </p:spPr>
      </p:cxnSp>
      <p:grpSp>
        <p:nvGrpSpPr>
          <p:cNvPr id="216" name="Google Shape;216;p11"/>
          <p:cNvGrpSpPr/>
          <p:nvPr/>
        </p:nvGrpSpPr>
        <p:grpSpPr>
          <a:xfrm>
            <a:off x="8629650" y="-415900"/>
            <a:ext cx="514350" cy="5547494"/>
            <a:chOff x="0" y="-219075"/>
            <a:chExt cx="270933" cy="2922137"/>
          </a:xfrm>
        </p:grpSpPr>
        <p:sp>
          <p:nvSpPr>
            <p:cNvPr id="217" name="Google Shape;217;p11"/>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218" name="Google Shape;218;p11"/>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9" name="Google Shape;219;p11"/>
          <p:cNvSpPr/>
          <p:nvPr/>
        </p:nvSpPr>
        <p:spPr>
          <a:xfrm>
            <a:off x="6452158" y="2683474"/>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220" name="Google Shape;220;p11"/>
          <p:cNvSpPr/>
          <p:nvPr/>
        </p:nvSpPr>
        <p:spPr>
          <a:xfrm>
            <a:off x="5156373" y="1741320"/>
            <a:ext cx="448864" cy="448864"/>
          </a:xfrm>
          <a:custGeom>
            <a:rect b="b" l="l" r="r" t="t"/>
            <a:pathLst>
              <a:path extrusionOk="0" h="897728" w="897728">
                <a:moveTo>
                  <a:pt x="0" y="0"/>
                </a:moveTo>
                <a:lnTo>
                  <a:pt x="897728" y="0"/>
                </a:lnTo>
                <a:lnTo>
                  <a:pt x="897728" y="897728"/>
                </a:lnTo>
                <a:lnTo>
                  <a:pt x="0" y="897728"/>
                </a:lnTo>
                <a:lnTo>
                  <a:pt x="0" y="0"/>
                </a:lnTo>
                <a:close/>
              </a:path>
            </a:pathLst>
          </a:custGeom>
          <a:blipFill rotWithShape="1">
            <a:blip r:embed="rId4">
              <a:alphaModFix/>
            </a:blip>
            <a:stretch>
              <a:fillRect b="0" l="0" r="0" t="0"/>
            </a:stretch>
          </a:blipFill>
          <a:ln>
            <a:noFill/>
          </a:ln>
        </p:spPr>
      </p:sp>
      <p:sp>
        <p:nvSpPr>
          <p:cNvPr id="221" name="Google Shape;221;p11"/>
          <p:cNvSpPr/>
          <p:nvPr/>
        </p:nvSpPr>
        <p:spPr>
          <a:xfrm>
            <a:off x="90105"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22" name="Google Shape;222;p11"/>
          <p:cNvSpPr/>
          <p:nvPr/>
        </p:nvSpPr>
        <p:spPr>
          <a:xfrm>
            <a:off x="589806"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23" name="Google Shape;223;p11"/>
          <p:cNvSpPr txBox="1"/>
          <p:nvPr/>
        </p:nvSpPr>
        <p:spPr>
          <a:xfrm>
            <a:off x="1713124" y="1847483"/>
            <a:ext cx="2329664"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Name Surname</a:t>
            </a:r>
            <a:endParaRPr sz="700"/>
          </a:p>
        </p:txBody>
      </p:sp>
      <p:sp>
        <p:nvSpPr>
          <p:cNvPr id="224" name="Google Shape;224;p11"/>
          <p:cNvSpPr txBox="1"/>
          <p:nvPr/>
        </p:nvSpPr>
        <p:spPr>
          <a:xfrm>
            <a:off x="449108" y="814021"/>
            <a:ext cx="3517790" cy="45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 sz="1500" u="none" cap="none" strike="noStrike">
                <a:solidFill>
                  <a:srgbClr val="2E2E2E"/>
                </a:solidFill>
                <a:latin typeface="Montserrat"/>
                <a:ea typeface="Montserrat"/>
                <a:cs typeface="Montserrat"/>
                <a:sym typeface="Montserrat"/>
              </a:rPr>
              <a:t>Nursing Major</a:t>
            </a:r>
            <a:endParaRPr sz="700"/>
          </a:p>
          <a:p>
            <a:pPr indent="0" lvl="0" marL="0" marR="0" rtl="0" algn="l">
              <a:lnSpc>
                <a:spcPct val="120000"/>
              </a:lnSpc>
              <a:spcBef>
                <a:spcPts val="0"/>
              </a:spcBef>
              <a:spcAft>
                <a:spcPts val="0"/>
              </a:spcAft>
              <a:buNone/>
            </a:pPr>
            <a:r>
              <a:rPr b="0" i="0" lang="en" sz="1500" u="none" cap="none" strike="noStrike">
                <a:solidFill>
                  <a:srgbClr val="2E2E2E"/>
                </a:solidFill>
                <a:latin typeface="Montserrat"/>
                <a:ea typeface="Montserrat"/>
                <a:cs typeface="Montserrat"/>
                <a:sym typeface="Montserrat"/>
              </a:rPr>
              <a:t>Medical Science </a:t>
            </a:r>
            <a:endParaRPr sz="700"/>
          </a:p>
        </p:txBody>
      </p:sp>
      <p:sp>
        <p:nvSpPr>
          <p:cNvPr id="225" name="Google Shape;225;p11"/>
          <p:cNvSpPr txBox="1"/>
          <p:nvPr/>
        </p:nvSpPr>
        <p:spPr>
          <a:xfrm>
            <a:off x="449108" y="1878281"/>
            <a:ext cx="1505183" cy="193992"/>
          </a:xfrm>
          <a:prstGeom prst="rect">
            <a:avLst/>
          </a:prstGeom>
          <a:noFill/>
          <a:ln>
            <a:noFill/>
          </a:ln>
        </p:spPr>
        <p:txBody>
          <a:bodyPr anchorCtr="0" anchor="t" bIns="0" lIns="0" spcFirstLastPara="1" rIns="0" wrap="square" tIns="0">
            <a:spAutoFit/>
          </a:bodyPr>
          <a:lstStyle/>
          <a:p>
            <a:pPr indent="0" lvl="0" marL="0" marR="0" rtl="0" algn="l">
              <a:lnSpc>
                <a:spcPct val="110003"/>
              </a:lnSpc>
              <a:spcBef>
                <a:spcPts val="0"/>
              </a:spcBef>
              <a:spcAft>
                <a:spcPts val="0"/>
              </a:spcAft>
              <a:buNone/>
            </a:pPr>
            <a:r>
              <a:rPr b="0" i="0" lang="en" sz="1400" u="none" cap="none" strike="noStrike">
                <a:solidFill>
                  <a:srgbClr val="414042"/>
                </a:solidFill>
                <a:latin typeface="Montserrat"/>
                <a:ea typeface="Montserrat"/>
                <a:cs typeface="Montserrat"/>
                <a:sym typeface="Montserrat"/>
              </a:rPr>
              <a:t>Submitted by</a:t>
            </a:r>
            <a:endParaRPr sz="700"/>
          </a:p>
        </p:txBody>
      </p:sp>
      <p:sp>
        <p:nvSpPr>
          <p:cNvPr id="226" name="Google Shape;226;p11"/>
          <p:cNvSpPr txBox="1"/>
          <p:nvPr/>
        </p:nvSpPr>
        <p:spPr>
          <a:xfrm>
            <a:off x="5858883" y="1726040"/>
            <a:ext cx="1314147" cy="493713"/>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Colorado University</a:t>
            </a:r>
            <a:endParaRPr sz="700"/>
          </a:p>
        </p:txBody>
      </p:sp>
      <p:sp>
        <p:nvSpPr>
          <p:cNvPr id="227" name="Google Shape;227;p11"/>
          <p:cNvSpPr txBox="1"/>
          <p:nvPr/>
        </p:nvSpPr>
        <p:spPr>
          <a:xfrm>
            <a:off x="5156372" y="857518"/>
            <a:ext cx="2052266" cy="38925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 sz="1400" u="none" cap="none" strike="noStrike">
                <a:solidFill>
                  <a:srgbClr val="414042"/>
                </a:solidFill>
                <a:latin typeface="Montserrat"/>
                <a:ea typeface="Montserrat"/>
                <a:cs typeface="Montserrat"/>
                <a:sym typeface="Montserrat"/>
              </a:rPr>
              <a:t>Thesis Defense</a:t>
            </a:r>
            <a:endParaRPr sz="700"/>
          </a:p>
          <a:p>
            <a:pPr indent="0" lvl="0" marL="0" marR="0" rtl="0" algn="l">
              <a:lnSpc>
                <a:spcPct val="110000"/>
              </a:lnSpc>
              <a:spcBef>
                <a:spcPts val="0"/>
              </a:spcBef>
              <a:spcAft>
                <a:spcPts val="0"/>
              </a:spcAft>
              <a:buNone/>
            </a:pPr>
            <a:r>
              <a:rPr b="0" i="0" lang="en" sz="1400" u="none" cap="none" strike="noStrike">
                <a:solidFill>
                  <a:srgbClr val="414042"/>
                </a:solidFill>
                <a:latin typeface="Montserrat"/>
                <a:ea typeface="Montserrat"/>
                <a:cs typeface="Montserrat"/>
                <a:sym typeface="Montserrat"/>
              </a:rPr>
              <a:t>Presentation</a:t>
            </a:r>
            <a:endParaRPr sz="700"/>
          </a:p>
        </p:txBody>
      </p:sp>
      <p:sp>
        <p:nvSpPr>
          <p:cNvPr id="228" name="Google Shape;228;p11"/>
          <p:cNvSpPr txBox="1"/>
          <p:nvPr/>
        </p:nvSpPr>
        <p:spPr>
          <a:xfrm>
            <a:off x="438427" y="2886446"/>
            <a:ext cx="6814216" cy="178480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6900" u="none" cap="none" strike="noStrike">
                <a:solidFill>
                  <a:srgbClr val="2E2E2E"/>
                </a:solidFill>
                <a:latin typeface="Nunito"/>
                <a:ea typeface="Nunito"/>
                <a:cs typeface="Nunito"/>
                <a:sym typeface="Nunito"/>
              </a:rPr>
              <a:t>Registered Nurse Thesis </a:t>
            </a:r>
            <a:endParaRPr sz="700"/>
          </a:p>
        </p:txBody>
      </p:sp>
      <p:sp>
        <p:nvSpPr>
          <p:cNvPr id="229" name="Google Shape;229;p11"/>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230" name="Google Shape;230;p11"/>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231" name="Google Shape;231;p11"/>
          <p:cNvSpPr/>
          <p:nvPr/>
        </p:nvSpPr>
        <p:spPr>
          <a:xfrm>
            <a:off x="10895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32" name="Google Shape;232;p11"/>
          <p:cNvSpPr/>
          <p:nvPr/>
        </p:nvSpPr>
        <p:spPr>
          <a:xfrm>
            <a:off x="15892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33" name="Google Shape;233;p11"/>
          <p:cNvSpPr/>
          <p:nvPr/>
        </p:nvSpPr>
        <p:spPr>
          <a:xfrm>
            <a:off x="20889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34" name="Google Shape;234;p11"/>
          <p:cNvSpPr/>
          <p:nvPr/>
        </p:nvSpPr>
        <p:spPr>
          <a:xfrm>
            <a:off x="25886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35" name="Google Shape;235;p11"/>
          <p:cNvSpPr/>
          <p:nvPr/>
        </p:nvSpPr>
        <p:spPr>
          <a:xfrm>
            <a:off x="30883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5">
              <a:alphaModFix/>
            </a:blip>
            <a:stretch>
              <a:fillRect b="0" l="0" r="0" t="0"/>
            </a:stretch>
          </a:blipFill>
          <a:ln>
            <a:noFill/>
          </a:ln>
        </p:spPr>
      </p:sp>
      <p:sp>
        <p:nvSpPr>
          <p:cNvPr id="236" name="Google Shape;236;p11"/>
          <p:cNvSpPr/>
          <p:nvPr/>
        </p:nvSpPr>
        <p:spPr>
          <a:xfrm>
            <a:off x="35880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5">
              <a:alphaModFix/>
            </a:blip>
            <a:stretch>
              <a:fillRect b="0" l="0" r="0" t="0"/>
            </a:stretch>
          </a:blipFill>
          <a:ln>
            <a:noFill/>
          </a:ln>
        </p:spPr>
      </p:sp>
      <p:sp>
        <p:nvSpPr>
          <p:cNvPr id="237" name="Google Shape;237;p11"/>
          <p:cNvSpPr/>
          <p:nvPr/>
        </p:nvSpPr>
        <p:spPr>
          <a:xfrm>
            <a:off x="4087709"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5">
              <a:alphaModFix/>
            </a:blip>
            <a:stretch>
              <a:fillRect b="0" l="0" r="0" t="0"/>
            </a:stretch>
          </a:blipFill>
          <a:ln>
            <a:noFill/>
          </a:ln>
        </p:spPr>
      </p:sp>
      <p:sp>
        <p:nvSpPr>
          <p:cNvPr id="238" name="Google Shape;238;p11"/>
          <p:cNvSpPr/>
          <p:nvPr/>
        </p:nvSpPr>
        <p:spPr>
          <a:xfrm>
            <a:off x="45874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39" name="Google Shape;239;p11"/>
          <p:cNvSpPr/>
          <p:nvPr/>
        </p:nvSpPr>
        <p:spPr>
          <a:xfrm>
            <a:off x="50871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40" name="Google Shape;240;p11"/>
          <p:cNvSpPr/>
          <p:nvPr/>
        </p:nvSpPr>
        <p:spPr>
          <a:xfrm>
            <a:off x="55868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41" name="Google Shape;241;p11"/>
          <p:cNvSpPr/>
          <p:nvPr/>
        </p:nvSpPr>
        <p:spPr>
          <a:xfrm>
            <a:off x="60865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42" name="Google Shape;242;p11"/>
          <p:cNvSpPr/>
          <p:nvPr/>
        </p:nvSpPr>
        <p:spPr>
          <a:xfrm>
            <a:off x="6586212"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43" name="Google Shape;243;p11"/>
          <p:cNvSpPr/>
          <p:nvPr/>
        </p:nvSpPr>
        <p:spPr>
          <a:xfrm>
            <a:off x="7085912"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44" name="Google Shape;244;p11"/>
          <p:cNvSpPr/>
          <p:nvPr/>
        </p:nvSpPr>
        <p:spPr>
          <a:xfrm>
            <a:off x="75856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245" name="Google Shape;245;p11"/>
          <p:cNvSpPr/>
          <p:nvPr/>
        </p:nvSpPr>
        <p:spPr>
          <a:xfrm>
            <a:off x="80853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479" name="Shape 479"/>
        <p:cNvGrpSpPr/>
        <p:nvPr/>
      </p:nvGrpSpPr>
      <p:grpSpPr>
        <a:xfrm>
          <a:off x="0" y="0"/>
          <a:ext cx="0" cy="0"/>
          <a:chOff x="0" y="0"/>
          <a:chExt cx="0" cy="0"/>
        </a:xfrm>
      </p:grpSpPr>
      <p:pic>
        <p:nvPicPr>
          <p:cNvPr id="480" name="Google Shape;480;p20"/>
          <p:cNvPicPr preferRelativeResize="0"/>
          <p:nvPr/>
        </p:nvPicPr>
        <p:blipFill rotWithShape="1">
          <a:blip r:embed="rId3">
            <a:alphaModFix/>
          </a:blip>
          <a:srcRect b="0" l="0" r="0" t="46302"/>
          <a:stretch/>
        </p:blipFill>
        <p:spPr>
          <a:xfrm>
            <a:off x="502450" y="-2"/>
            <a:ext cx="8127201" cy="1472474"/>
          </a:xfrm>
          <a:prstGeom prst="rect">
            <a:avLst/>
          </a:prstGeom>
          <a:noFill/>
          <a:ln>
            <a:noFill/>
          </a:ln>
        </p:spPr>
      </p:pic>
      <p:grpSp>
        <p:nvGrpSpPr>
          <p:cNvPr id="481" name="Google Shape;481;p20"/>
          <p:cNvGrpSpPr/>
          <p:nvPr/>
        </p:nvGrpSpPr>
        <p:grpSpPr>
          <a:xfrm>
            <a:off x="8629650" y="-415900"/>
            <a:ext cx="514350" cy="5547494"/>
            <a:chOff x="0" y="-219075"/>
            <a:chExt cx="270933" cy="2922137"/>
          </a:xfrm>
        </p:grpSpPr>
        <p:sp>
          <p:nvSpPr>
            <p:cNvPr id="482" name="Google Shape;482;p20"/>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483" name="Google Shape;483;p20"/>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84" name="Google Shape;484;p20"/>
          <p:cNvGrpSpPr/>
          <p:nvPr/>
        </p:nvGrpSpPr>
        <p:grpSpPr>
          <a:xfrm>
            <a:off x="13905" y="33454"/>
            <a:ext cx="424244" cy="5076592"/>
            <a:chOff x="0" y="0"/>
            <a:chExt cx="1131319" cy="13537578"/>
          </a:xfrm>
        </p:grpSpPr>
        <p:sp>
          <p:nvSpPr>
            <p:cNvPr id="485" name="Google Shape;485;p20"/>
            <p:cNvSpPr/>
            <p:nvPr/>
          </p:nvSpPr>
          <p:spPr>
            <a:xfrm>
              <a:off x="0" y="8273582"/>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86" name="Google Shape;486;p20"/>
            <p:cNvSpPr/>
            <p:nvPr/>
          </p:nvSpPr>
          <p:spPr>
            <a:xfrm>
              <a:off x="0" y="9652513"/>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87" name="Google Shape;487;p20"/>
            <p:cNvSpPr/>
            <p:nvPr/>
          </p:nvSpPr>
          <p:spPr>
            <a:xfrm>
              <a:off x="0" y="11031443"/>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88" name="Google Shape;488;p20"/>
            <p:cNvSpPr/>
            <p:nvPr/>
          </p:nvSpPr>
          <p:spPr>
            <a:xfrm>
              <a:off x="0" y="12410373"/>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89" name="Google Shape;489;p20"/>
            <p:cNvSpPr/>
            <p:nvPr/>
          </p:nvSpPr>
          <p:spPr>
            <a:xfrm>
              <a:off x="0" y="2757861"/>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90" name="Google Shape;490;p20"/>
            <p:cNvSpPr/>
            <p:nvPr/>
          </p:nvSpPr>
          <p:spPr>
            <a:xfrm>
              <a:off x="0" y="0"/>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91" name="Google Shape;491;p20"/>
            <p:cNvSpPr/>
            <p:nvPr/>
          </p:nvSpPr>
          <p:spPr>
            <a:xfrm>
              <a:off x="0" y="4136791"/>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92" name="Google Shape;492;p20"/>
            <p:cNvSpPr/>
            <p:nvPr/>
          </p:nvSpPr>
          <p:spPr>
            <a:xfrm>
              <a:off x="0" y="1378930"/>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93" name="Google Shape;493;p20"/>
            <p:cNvSpPr/>
            <p:nvPr/>
          </p:nvSpPr>
          <p:spPr>
            <a:xfrm>
              <a:off x="0" y="5515722"/>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94" name="Google Shape;494;p20"/>
            <p:cNvSpPr/>
            <p:nvPr/>
          </p:nvSpPr>
          <p:spPr>
            <a:xfrm>
              <a:off x="0" y="6894652"/>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grpSp>
      <p:cxnSp>
        <p:nvCxnSpPr>
          <p:cNvPr id="495" name="Google Shape;495;p20"/>
          <p:cNvCxnSpPr/>
          <p:nvPr/>
        </p:nvCxnSpPr>
        <p:spPr>
          <a:xfrm>
            <a:off x="502444" y="-1887232"/>
            <a:ext cx="0" cy="8629650"/>
          </a:xfrm>
          <a:prstGeom prst="straightConnector1">
            <a:avLst/>
          </a:prstGeom>
          <a:noFill/>
          <a:ln cap="flat" cmpd="sng" w="9525">
            <a:solidFill>
              <a:srgbClr val="000000"/>
            </a:solidFill>
            <a:prstDash val="solid"/>
            <a:round/>
            <a:headEnd len="sm" w="sm" type="none"/>
            <a:tailEnd len="sm" w="sm" type="none"/>
          </a:ln>
        </p:spPr>
      </p:cxnSp>
      <p:cxnSp>
        <p:nvCxnSpPr>
          <p:cNvPr id="496" name="Google Shape;496;p20"/>
          <p:cNvCxnSpPr/>
          <p:nvPr/>
        </p:nvCxnSpPr>
        <p:spPr>
          <a:xfrm>
            <a:off x="502444" y="1474544"/>
            <a:ext cx="8127206" cy="0"/>
          </a:xfrm>
          <a:prstGeom prst="straightConnector1">
            <a:avLst/>
          </a:prstGeom>
          <a:noFill/>
          <a:ln cap="flat" cmpd="sng" w="9525">
            <a:solidFill>
              <a:srgbClr val="000000"/>
            </a:solidFill>
            <a:prstDash val="solid"/>
            <a:round/>
            <a:headEnd len="sm" w="sm" type="none"/>
            <a:tailEnd len="sm" w="sm" type="none"/>
          </a:ln>
        </p:spPr>
      </p:cxnSp>
      <p:sp>
        <p:nvSpPr>
          <p:cNvPr id="497" name="Google Shape;497;p20"/>
          <p:cNvSpPr/>
          <p:nvPr/>
        </p:nvSpPr>
        <p:spPr>
          <a:xfrm>
            <a:off x="3897980" y="1983224"/>
            <a:ext cx="1348041" cy="1348041"/>
          </a:xfrm>
          <a:custGeom>
            <a:rect b="b" l="l" r="r" t="t"/>
            <a:pathLst>
              <a:path extrusionOk="0" h="2696082" w="2696082">
                <a:moveTo>
                  <a:pt x="0" y="0"/>
                </a:moveTo>
                <a:lnTo>
                  <a:pt x="2696082" y="0"/>
                </a:lnTo>
                <a:lnTo>
                  <a:pt x="2696082" y="2696082"/>
                </a:lnTo>
                <a:lnTo>
                  <a:pt x="0" y="2696082"/>
                </a:lnTo>
                <a:lnTo>
                  <a:pt x="0" y="0"/>
                </a:lnTo>
                <a:close/>
              </a:path>
            </a:pathLst>
          </a:custGeom>
          <a:blipFill rotWithShape="1">
            <a:blip r:embed="rId5">
              <a:alphaModFix/>
            </a:blip>
            <a:stretch>
              <a:fillRect b="0" l="0" r="0" t="0"/>
            </a:stretch>
          </a:blipFill>
          <a:ln>
            <a:noFill/>
          </a:ln>
        </p:spPr>
      </p:sp>
      <p:sp>
        <p:nvSpPr>
          <p:cNvPr id="498" name="Google Shape;498;p20"/>
          <p:cNvSpPr/>
          <p:nvPr/>
        </p:nvSpPr>
        <p:spPr>
          <a:xfrm>
            <a:off x="1175255" y="1983224"/>
            <a:ext cx="1378109" cy="1348041"/>
          </a:xfrm>
          <a:custGeom>
            <a:rect b="b" l="l" r="r" t="t"/>
            <a:pathLst>
              <a:path extrusionOk="0" h="2696082" w="2756218">
                <a:moveTo>
                  <a:pt x="0" y="0"/>
                </a:moveTo>
                <a:lnTo>
                  <a:pt x="2756217" y="0"/>
                </a:lnTo>
                <a:lnTo>
                  <a:pt x="2756217" y="2696082"/>
                </a:lnTo>
                <a:lnTo>
                  <a:pt x="0" y="2696082"/>
                </a:lnTo>
                <a:lnTo>
                  <a:pt x="0" y="0"/>
                </a:lnTo>
                <a:close/>
              </a:path>
            </a:pathLst>
          </a:custGeom>
          <a:blipFill rotWithShape="1">
            <a:blip r:embed="rId6">
              <a:alphaModFix/>
            </a:blip>
            <a:stretch>
              <a:fillRect b="0" l="0" r="0" t="0"/>
            </a:stretch>
          </a:blipFill>
          <a:ln>
            <a:noFill/>
          </a:ln>
        </p:spPr>
      </p:sp>
      <p:sp>
        <p:nvSpPr>
          <p:cNvPr id="499" name="Google Shape;499;p20"/>
          <p:cNvSpPr/>
          <p:nvPr/>
        </p:nvSpPr>
        <p:spPr>
          <a:xfrm>
            <a:off x="6557682" y="1972452"/>
            <a:ext cx="1468366" cy="1369585"/>
          </a:xfrm>
          <a:custGeom>
            <a:rect b="b" l="l" r="r" t="t"/>
            <a:pathLst>
              <a:path extrusionOk="0" h="2739170" w="2936732">
                <a:moveTo>
                  <a:pt x="0" y="0"/>
                </a:moveTo>
                <a:lnTo>
                  <a:pt x="2936732" y="0"/>
                </a:lnTo>
                <a:lnTo>
                  <a:pt x="2936732" y="2739170"/>
                </a:lnTo>
                <a:lnTo>
                  <a:pt x="0" y="2739170"/>
                </a:lnTo>
                <a:lnTo>
                  <a:pt x="0" y="0"/>
                </a:lnTo>
                <a:close/>
              </a:path>
            </a:pathLst>
          </a:custGeom>
          <a:blipFill rotWithShape="1">
            <a:blip r:embed="rId7">
              <a:alphaModFix/>
            </a:blip>
            <a:stretch>
              <a:fillRect b="0" l="0" r="0" t="0"/>
            </a:stretch>
          </a:blipFill>
          <a:ln>
            <a:noFill/>
          </a:ln>
        </p:spPr>
      </p:sp>
      <p:sp>
        <p:nvSpPr>
          <p:cNvPr id="500" name="Google Shape;500;p20"/>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501" name="Google Shape;501;p20"/>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502" name="Google Shape;502;p20"/>
          <p:cNvSpPr txBox="1"/>
          <p:nvPr/>
        </p:nvSpPr>
        <p:spPr>
          <a:xfrm>
            <a:off x="888299" y="3602469"/>
            <a:ext cx="1918438" cy="250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a:t>
            </a:r>
            <a:endParaRPr sz="700"/>
          </a:p>
        </p:txBody>
      </p:sp>
      <p:sp>
        <p:nvSpPr>
          <p:cNvPr id="503" name="Google Shape;503;p20"/>
          <p:cNvSpPr txBox="1"/>
          <p:nvPr/>
        </p:nvSpPr>
        <p:spPr>
          <a:xfrm>
            <a:off x="966615" y="4052253"/>
            <a:ext cx="17619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a:t>
            </a:r>
            <a:endParaRPr sz="700"/>
          </a:p>
        </p:txBody>
      </p:sp>
      <p:sp>
        <p:nvSpPr>
          <p:cNvPr id="504" name="Google Shape;504;p20"/>
          <p:cNvSpPr txBox="1"/>
          <p:nvPr/>
        </p:nvSpPr>
        <p:spPr>
          <a:xfrm>
            <a:off x="3606828" y="3602469"/>
            <a:ext cx="1918438" cy="250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a:t>
            </a:r>
            <a:endParaRPr sz="700"/>
          </a:p>
        </p:txBody>
      </p:sp>
      <p:sp>
        <p:nvSpPr>
          <p:cNvPr id="505" name="Google Shape;505;p20"/>
          <p:cNvSpPr txBox="1"/>
          <p:nvPr/>
        </p:nvSpPr>
        <p:spPr>
          <a:xfrm>
            <a:off x="3685144" y="4052253"/>
            <a:ext cx="17619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a:t>
            </a:r>
            <a:endParaRPr sz="700"/>
          </a:p>
        </p:txBody>
      </p:sp>
      <p:sp>
        <p:nvSpPr>
          <p:cNvPr id="506" name="Google Shape;506;p20"/>
          <p:cNvSpPr txBox="1"/>
          <p:nvPr/>
        </p:nvSpPr>
        <p:spPr>
          <a:xfrm>
            <a:off x="6325357" y="3602469"/>
            <a:ext cx="1918438" cy="250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a:t>
            </a:r>
            <a:endParaRPr sz="700"/>
          </a:p>
        </p:txBody>
      </p:sp>
      <p:sp>
        <p:nvSpPr>
          <p:cNvPr id="507" name="Google Shape;507;p20"/>
          <p:cNvSpPr txBox="1"/>
          <p:nvPr/>
        </p:nvSpPr>
        <p:spPr>
          <a:xfrm>
            <a:off x="6403673" y="4052253"/>
            <a:ext cx="17619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a:t>
            </a:r>
            <a:endParaRPr sz="70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511" name="Shape 511"/>
        <p:cNvGrpSpPr/>
        <p:nvPr/>
      </p:nvGrpSpPr>
      <p:grpSpPr>
        <a:xfrm>
          <a:off x="0" y="0"/>
          <a:ext cx="0" cy="0"/>
          <a:chOff x="0" y="0"/>
          <a:chExt cx="0" cy="0"/>
        </a:xfrm>
      </p:grpSpPr>
      <p:grpSp>
        <p:nvGrpSpPr>
          <p:cNvPr id="512" name="Google Shape;512;p21"/>
          <p:cNvGrpSpPr/>
          <p:nvPr/>
        </p:nvGrpSpPr>
        <p:grpSpPr>
          <a:xfrm>
            <a:off x="8629650" y="-415900"/>
            <a:ext cx="514350" cy="5547494"/>
            <a:chOff x="0" y="-219075"/>
            <a:chExt cx="270933" cy="2922137"/>
          </a:xfrm>
        </p:grpSpPr>
        <p:sp>
          <p:nvSpPr>
            <p:cNvPr id="513" name="Google Shape;513;p21"/>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514" name="Google Shape;514;p21"/>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15" name="Google Shape;515;p21"/>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516" name="Google Shape;516;p21"/>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517" name="Google Shape;517;p21"/>
          <p:cNvSpPr txBox="1"/>
          <p:nvPr/>
        </p:nvSpPr>
        <p:spPr>
          <a:xfrm>
            <a:off x="1083012" y="333375"/>
            <a:ext cx="7387970"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5000" u="none" cap="none" strike="noStrike">
                <a:solidFill>
                  <a:srgbClr val="2E2E2E"/>
                </a:solidFill>
                <a:latin typeface="Nunito"/>
                <a:ea typeface="Nunito"/>
                <a:cs typeface="Nunito"/>
                <a:sym typeface="Nunito"/>
              </a:rPr>
              <a:t>Write Your Title Here</a:t>
            </a:r>
            <a:endParaRPr sz="700"/>
          </a:p>
        </p:txBody>
      </p:sp>
      <p:grpSp>
        <p:nvGrpSpPr>
          <p:cNvPr id="518" name="Google Shape;518;p21"/>
          <p:cNvGrpSpPr/>
          <p:nvPr/>
        </p:nvGrpSpPr>
        <p:grpSpPr>
          <a:xfrm>
            <a:off x="1083012" y="1878040"/>
            <a:ext cx="6967796" cy="554175"/>
            <a:chOff x="0" y="28469"/>
            <a:chExt cx="18580788" cy="1477800"/>
          </a:xfrm>
        </p:grpSpPr>
        <p:sp>
          <p:nvSpPr>
            <p:cNvPr id="519" name="Google Shape;519;p21"/>
            <p:cNvSpPr txBox="1"/>
            <p:nvPr/>
          </p:nvSpPr>
          <p:spPr>
            <a:xfrm>
              <a:off x="3230688" y="90119"/>
              <a:ext cx="153501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Presentations are communication tools that can use as lectures, speeches, reports, and more. It is mostly that Presentations are communication tools that can use as reports, and more. </a:t>
              </a:r>
              <a:endParaRPr sz="700"/>
            </a:p>
          </p:txBody>
        </p:sp>
        <p:sp>
          <p:nvSpPr>
            <p:cNvPr id="520" name="Google Shape;520;p21"/>
            <p:cNvSpPr txBox="1"/>
            <p:nvPr/>
          </p:nvSpPr>
          <p:spPr>
            <a:xfrm>
              <a:off x="0" y="28469"/>
              <a:ext cx="23391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a:t>
              </a:r>
              <a:endParaRPr sz="700"/>
            </a:p>
          </p:txBody>
        </p:sp>
      </p:grpSp>
      <p:grpSp>
        <p:nvGrpSpPr>
          <p:cNvPr id="521" name="Google Shape;521;p21"/>
          <p:cNvGrpSpPr/>
          <p:nvPr/>
        </p:nvGrpSpPr>
        <p:grpSpPr>
          <a:xfrm>
            <a:off x="1083012" y="4196596"/>
            <a:ext cx="6967796" cy="554175"/>
            <a:chOff x="0" y="28469"/>
            <a:chExt cx="18580788" cy="1477800"/>
          </a:xfrm>
        </p:grpSpPr>
        <p:sp>
          <p:nvSpPr>
            <p:cNvPr id="522" name="Google Shape;522;p21"/>
            <p:cNvSpPr txBox="1"/>
            <p:nvPr/>
          </p:nvSpPr>
          <p:spPr>
            <a:xfrm>
              <a:off x="0" y="28469"/>
              <a:ext cx="23391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a:t>
              </a:r>
              <a:endParaRPr sz="700"/>
            </a:p>
          </p:txBody>
        </p:sp>
        <p:sp>
          <p:nvSpPr>
            <p:cNvPr id="523" name="Google Shape;523;p21"/>
            <p:cNvSpPr txBox="1"/>
            <p:nvPr/>
          </p:nvSpPr>
          <p:spPr>
            <a:xfrm>
              <a:off x="3230688" y="90119"/>
              <a:ext cx="153501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Presentations are communication tools that can use as lectures, speeches, reports, and more. It is mostly that Presentations are communication tools that can use as reports, and more.</a:t>
              </a:r>
              <a:endParaRPr sz="700"/>
            </a:p>
          </p:txBody>
        </p:sp>
      </p:grpSp>
      <p:grpSp>
        <p:nvGrpSpPr>
          <p:cNvPr id="524" name="Google Shape;524;p21"/>
          <p:cNvGrpSpPr/>
          <p:nvPr/>
        </p:nvGrpSpPr>
        <p:grpSpPr>
          <a:xfrm>
            <a:off x="1083012" y="3037318"/>
            <a:ext cx="6967796" cy="554175"/>
            <a:chOff x="0" y="28469"/>
            <a:chExt cx="18580788" cy="1477800"/>
          </a:xfrm>
        </p:grpSpPr>
        <p:sp>
          <p:nvSpPr>
            <p:cNvPr id="525" name="Google Shape;525;p21"/>
            <p:cNvSpPr txBox="1"/>
            <p:nvPr/>
          </p:nvSpPr>
          <p:spPr>
            <a:xfrm>
              <a:off x="0" y="28469"/>
              <a:ext cx="23391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a:t>
              </a:r>
              <a:endParaRPr sz="700"/>
            </a:p>
          </p:txBody>
        </p:sp>
        <p:sp>
          <p:nvSpPr>
            <p:cNvPr id="526" name="Google Shape;526;p21"/>
            <p:cNvSpPr txBox="1"/>
            <p:nvPr/>
          </p:nvSpPr>
          <p:spPr>
            <a:xfrm>
              <a:off x="3230688" y="90119"/>
              <a:ext cx="153501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Presentations are communication tools that can use as lectures, speeches, reports, and more. It is mostly that Presentations are communication tools that can use as reports, and more. </a:t>
              </a:r>
              <a:endParaRPr sz="700"/>
            </a:p>
          </p:txBody>
        </p:sp>
      </p:grpSp>
      <p:cxnSp>
        <p:nvCxnSpPr>
          <p:cNvPr id="527" name="Google Shape;527;p21"/>
          <p:cNvCxnSpPr/>
          <p:nvPr/>
        </p:nvCxnSpPr>
        <p:spPr>
          <a:xfrm>
            <a:off x="502444" y="1472162"/>
            <a:ext cx="8127207" cy="0"/>
          </a:xfrm>
          <a:prstGeom prst="straightConnector1">
            <a:avLst/>
          </a:prstGeom>
          <a:noFill/>
          <a:ln cap="flat" cmpd="sng" w="9525">
            <a:solidFill>
              <a:srgbClr val="000000"/>
            </a:solidFill>
            <a:prstDash val="solid"/>
            <a:round/>
            <a:headEnd len="sm" w="sm" type="none"/>
            <a:tailEnd len="sm" w="sm" type="none"/>
          </a:ln>
        </p:spPr>
      </p:cxnSp>
      <p:cxnSp>
        <p:nvCxnSpPr>
          <p:cNvPr id="528" name="Google Shape;528;p21"/>
          <p:cNvCxnSpPr/>
          <p:nvPr/>
        </p:nvCxnSpPr>
        <p:spPr>
          <a:xfrm>
            <a:off x="502444" y="2719937"/>
            <a:ext cx="8127207" cy="0"/>
          </a:xfrm>
          <a:prstGeom prst="straightConnector1">
            <a:avLst/>
          </a:prstGeom>
          <a:noFill/>
          <a:ln cap="flat" cmpd="sng" w="9525">
            <a:solidFill>
              <a:srgbClr val="000000"/>
            </a:solidFill>
            <a:prstDash val="solid"/>
            <a:round/>
            <a:headEnd len="sm" w="sm" type="none"/>
            <a:tailEnd len="sm" w="sm" type="none"/>
          </a:ln>
        </p:spPr>
      </p:cxnSp>
      <p:cxnSp>
        <p:nvCxnSpPr>
          <p:cNvPr id="529" name="Google Shape;529;p21"/>
          <p:cNvCxnSpPr/>
          <p:nvPr/>
        </p:nvCxnSpPr>
        <p:spPr>
          <a:xfrm>
            <a:off x="502444" y="3897799"/>
            <a:ext cx="8127207" cy="0"/>
          </a:xfrm>
          <a:prstGeom prst="straightConnector1">
            <a:avLst/>
          </a:prstGeom>
          <a:noFill/>
          <a:ln cap="flat" cmpd="sng" w="9525">
            <a:solidFill>
              <a:srgbClr val="000000"/>
            </a:solidFill>
            <a:prstDash val="solid"/>
            <a:round/>
            <a:headEnd len="sm" w="sm" type="none"/>
            <a:tailEnd len="sm" w="sm" type="none"/>
          </a:ln>
        </p:spPr>
      </p:cxnSp>
      <p:grpSp>
        <p:nvGrpSpPr>
          <p:cNvPr id="530" name="Google Shape;530;p21"/>
          <p:cNvGrpSpPr/>
          <p:nvPr/>
        </p:nvGrpSpPr>
        <p:grpSpPr>
          <a:xfrm>
            <a:off x="13905" y="33454"/>
            <a:ext cx="424244" cy="5076592"/>
            <a:chOff x="0" y="0"/>
            <a:chExt cx="1131319" cy="13537578"/>
          </a:xfrm>
        </p:grpSpPr>
        <p:sp>
          <p:nvSpPr>
            <p:cNvPr id="531" name="Google Shape;531;p21"/>
            <p:cNvSpPr/>
            <p:nvPr/>
          </p:nvSpPr>
          <p:spPr>
            <a:xfrm>
              <a:off x="0" y="8273582"/>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3">
                <a:alphaModFix/>
              </a:blip>
              <a:stretch>
                <a:fillRect b="0" l="0" r="0" t="0"/>
              </a:stretch>
            </a:blipFill>
            <a:ln>
              <a:noFill/>
            </a:ln>
          </p:spPr>
        </p:sp>
        <p:sp>
          <p:nvSpPr>
            <p:cNvPr id="532" name="Google Shape;532;p21"/>
            <p:cNvSpPr/>
            <p:nvPr/>
          </p:nvSpPr>
          <p:spPr>
            <a:xfrm>
              <a:off x="0" y="9652513"/>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3">
                <a:alphaModFix/>
              </a:blip>
              <a:stretch>
                <a:fillRect b="0" l="0" r="0" t="0"/>
              </a:stretch>
            </a:blipFill>
            <a:ln>
              <a:noFill/>
            </a:ln>
          </p:spPr>
        </p:sp>
        <p:sp>
          <p:nvSpPr>
            <p:cNvPr id="533" name="Google Shape;533;p21"/>
            <p:cNvSpPr/>
            <p:nvPr/>
          </p:nvSpPr>
          <p:spPr>
            <a:xfrm>
              <a:off x="0" y="11031443"/>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3">
                <a:alphaModFix/>
              </a:blip>
              <a:stretch>
                <a:fillRect b="0" l="0" r="0" t="0"/>
              </a:stretch>
            </a:blipFill>
            <a:ln>
              <a:noFill/>
            </a:ln>
          </p:spPr>
        </p:sp>
        <p:sp>
          <p:nvSpPr>
            <p:cNvPr id="534" name="Google Shape;534;p21"/>
            <p:cNvSpPr/>
            <p:nvPr/>
          </p:nvSpPr>
          <p:spPr>
            <a:xfrm>
              <a:off x="0" y="12410373"/>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3">
                <a:alphaModFix/>
              </a:blip>
              <a:stretch>
                <a:fillRect b="0" l="0" r="0" t="0"/>
              </a:stretch>
            </a:blipFill>
            <a:ln>
              <a:noFill/>
            </a:ln>
          </p:spPr>
        </p:sp>
        <p:sp>
          <p:nvSpPr>
            <p:cNvPr id="535" name="Google Shape;535;p21"/>
            <p:cNvSpPr/>
            <p:nvPr/>
          </p:nvSpPr>
          <p:spPr>
            <a:xfrm>
              <a:off x="0" y="2757861"/>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3">
                <a:alphaModFix/>
              </a:blip>
              <a:stretch>
                <a:fillRect b="0" l="0" r="0" t="0"/>
              </a:stretch>
            </a:blipFill>
            <a:ln>
              <a:noFill/>
            </a:ln>
          </p:spPr>
        </p:sp>
        <p:sp>
          <p:nvSpPr>
            <p:cNvPr id="536" name="Google Shape;536;p21"/>
            <p:cNvSpPr/>
            <p:nvPr/>
          </p:nvSpPr>
          <p:spPr>
            <a:xfrm>
              <a:off x="0" y="0"/>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3">
                <a:alphaModFix/>
              </a:blip>
              <a:stretch>
                <a:fillRect b="0" l="0" r="0" t="0"/>
              </a:stretch>
            </a:blipFill>
            <a:ln>
              <a:noFill/>
            </a:ln>
          </p:spPr>
        </p:sp>
        <p:sp>
          <p:nvSpPr>
            <p:cNvPr id="537" name="Google Shape;537;p21"/>
            <p:cNvSpPr/>
            <p:nvPr/>
          </p:nvSpPr>
          <p:spPr>
            <a:xfrm>
              <a:off x="0" y="4136791"/>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3">
                <a:alphaModFix/>
              </a:blip>
              <a:stretch>
                <a:fillRect b="0" l="0" r="0" t="0"/>
              </a:stretch>
            </a:blipFill>
            <a:ln>
              <a:noFill/>
            </a:ln>
          </p:spPr>
        </p:sp>
        <p:sp>
          <p:nvSpPr>
            <p:cNvPr id="538" name="Google Shape;538;p21"/>
            <p:cNvSpPr/>
            <p:nvPr/>
          </p:nvSpPr>
          <p:spPr>
            <a:xfrm>
              <a:off x="0" y="1378930"/>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3">
                <a:alphaModFix/>
              </a:blip>
              <a:stretch>
                <a:fillRect b="0" l="0" r="0" t="0"/>
              </a:stretch>
            </a:blipFill>
            <a:ln>
              <a:noFill/>
            </a:ln>
          </p:spPr>
        </p:sp>
        <p:sp>
          <p:nvSpPr>
            <p:cNvPr id="539" name="Google Shape;539;p21"/>
            <p:cNvSpPr/>
            <p:nvPr/>
          </p:nvSpPr>
          <p:spPr>
            <a:xfrm>
              <a:off x="0" y="5515722"/>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3">
                <a:alphaModFix/>
              </a:blip>
              <a:stretch>
                <a:fillRect b="0" l="0" r="0" t="0"/>
              </a:stretch>
            </a:blipFill>
            <a:ln>
              <a:noFill/>
            </a:ln>
          </p:spPr>
        </p:sp>
        <p:sp>
          <p:nvSpPr>
            <p:cNvPr id="540" name="Google Shape;540;p21"/>
            <p:cNvSpPr/>
            <p:nvPr/>
          </p:nvSpPr>
          <p:spPr>
            <a:xfrm>
              <a:off x="0" y="6894652"/>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3">
                <a:alphaModFix/>
              </a:blip>
              <a:stretch>
                <a:fillRect b="0" l="0" r="0" t="0"/>
              </a:stretch>
            </a:blipFill>
            <a:ln>
              <a:noFill/>
            </a:ln>
          </p:spPr>
        </p:sp>
      </p:grpSp>
      <p:cxnSp>
        <p:nvCxnSpPr>
          <p:cNvPr id="541" name="Google Shape;541;p21"/>
          <p:cNvCxnSpPr/>
          <p:nvPr/>
        </p:nvCxnSpPr>
        <p:spPr>
          <a:xfrm>
            <a:off x="502444" y="-1887232"/>
            <a:ext cx="0" cy="862965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545" name="Shape 545"/>
        <p:cNvGrpSpPr/>
        <p:nvPr/>
      </p:nvGrpSpPr>
      <p:grpSpPr>
        <a:xfrm>
          <a:off x="0" y="0"/>
          <a:ext cx="0" cy="0"/>
          <a:chOff x="0" y="0"/>
          <a:chExt cx="0" cy="0"/>
        </a:xfrm>
      </p:grpSpPr>
      <p:pic>
        <p:nvPicPr>
          <p:cNvPr id="546" name="Google Shape;546;p22"/>
          <p:cNvPicPr preferRelativeResize="0"/>
          <p:nvPr/>
        </p:nvPicPr>
        <p:blipFill>
          <a:blip r:embed="rId3">
            <a:alphaModFix/>
          </a:blip>
          <a:stretch>
            <a:fillRect/>
          </a:stretch>
        </p:blipFill>
        <p:spPr>
          <a:xfrm>
            <a:off x="1" y="1999923"/>
            <a:ext cx="4314825" cy="2626667"/>
          </a:xfrm>
          <a:prstGeom prst="rect">
            <a:avLst/>
          </a:prstGeom>
          <a:noFill/>
          <a:ln>
            <a:noFill/>
          </a:ln>
        </p:spPr>
      </p:pic>
      <p:pic>
        <p:nvPicPr>
          <p:cNvPr id="547" name="Google Shape;547;p22"/>
          <p:cNvPicPr preferRelativeResize="0"/>
          <p:nvPr/>
        </p:nvPicPr>
        <p:blipFill>
          <a:blip r:embed="rId4">
            <a:alphaModFix/>
          </a:blip>
          <a:stretch>
            <a:fillRect/>
          </a:stretch>
        </p:blipFill>
        <p:spPr>
          <a:xfrm>
            <a:off x="4314824" y="2012075"/>
            <a:ext cx="4314827" cy="2628550"/>
          </a:xfrm>
          <a:prstGeom prst="rect">
            <a:avLst/>
          </a:prstGeom>
          <a:noFill/>
          <a:ln>
            <a:noFill/>
          </a:ln>
        </p:spPr>
      </p:pic>
      <p:grpSp>
        <p:nvGrpSpPr>
          <p:cNvPr id="548" name="Google Shape;548;p22"/>
          <p:cNvGrpSpPr/>
          <p:nvPr/>
        </p:nvGrpSpPr>
        <p:grpSpPr>
          <a:xfrm>
            <a:off x="8629650" y="-415900"/>
            <a:ext cx="514350" cy="5547494"/>
            <a:chOff x="0" y="-219075"/>
            <a:chExt cx="270933" cy="2922137"/>
          </a:xfrm>
        </p:grpSpPr>
        <p:sp>
          <p:nvSpPr>
            <p:cNvPr id="549" name="Google Shape;549;p22"/>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550" name="Google Shape;550;p22"/>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1" name="Google Shape;551;p22"/>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552" name="Google Shape;552;p22"/>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553" name="Google Shape;553;p22"/>
          <p:cNvSpPr txBox="1"/>
          <p:nvPr/>
        </p:nvSpPr>
        <p:spPr>
          <a:xfrm>
            <a:off x="421114" y="1171807"/>
            <a:ext cx="79335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Curabitur odio orci, feugiat non porttitor et, eleifend eget lorem. Nullam sed felis in odio hendrerit bibendum. Fusce sed elit eu nisi condimentum viverra in mollis lacus. Pellentesque finibus facilisis neque, a commodo neque tincidunt vel. Mauris et purus ut quam mollis semper. Nulla nec lacus in turpis accumsan luctus. </a:t>
            </a:r>
            <a:endParaRPr sz="700"/>
          </a:p>
        </p:txBody>
      </p:sp>
      <p:sp>
        <p:nvSpPr>
          <p:cNvPr id="554" name="Google Shape;554;p22"/>
          <p:cNvSpPr txBox="1"/>
          <p:nvPr/>
        </p:nvSpPr>
        <p:spPr>
          <a:xfrm>
            <a:off x="421114" y="208610"/>
            <a:ext cx="7167964"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5000" u="none" cap="none" strike="noStrike">
                <a:solidFill>
                  <a:srgbClr val="2E2E2E"/>
                </a:solidFill>
                <a:latin typeface="Nunito"/>
                <a:ea typeface="Nunito"/>
                <a:cs typeface="Nunito"/>
                <a:sym typeface="Nunito"/>
              </a:rPr>
              <a:t>Write Your Title Here</a:t>
            </a:r>
            <a:endParaRPr sz="700"/>
          </a:p>
        </p:txBody>
      </p:sp>
      <p:sp>
        <p:nvSpPr>
          <p:cNvPr id="555" name="Google Shape;555;p22"/>
          <p:cNvSpPr/>
          <p:nvPr/>
        </p:nvSpPr>
        <p:spPr>
          <a:xfrm>
            <a:off x="90105"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56" name="Google Shape;556;p22"/>
          <p:cNvSpPr/>
          <p:nvPr/>
        </p:nvSpPr>
        <p:spPr>
          <a:xfrm>
            <a:off x="589806"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57" name="Google Shape;557;p22"/>
          <p:cNvSpPr/>
          <p:nvPr/>
        </p:nvSpPr>
        <p:spPr>
          <a:xfrm>
            <a:off x="1089507"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58" name="Google Shape;558;p22"/>
          <p:cNvSpPr/>
          <p:nvPr/>
        </p:nvSpPr>
        <p:spPr>
          <a:xfrm>
            <a:off x="1589207"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59" name="Google Shape;559;p22"/>
          <p:cNvSpPr/>
          <p:nvPr/>
        </p:nvSpPr>
        <p:spPr>
          <a:xfrm>
            <a:off x="2088908"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60" name="Google Shape;560;p22"/>
          <p:cNvSpPr/>
          <p:nvPr/>
        </p:nvSpPr>
        <p:spPr>
          <a:xfrm>
            <a:off x="2588608"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61" name="Google Shape;561;p22"/>
          <p:cNvSpPr/>
          <p:nvPr/>
        </p:nvSpPr>
        <p:spPr>
          <a:xfrm>
            <a:off x="3088308"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5">
              <a:alphaModFix/>
            </a:blip>
            <a:stretch>
              <a:fillRect b="0" l="0" r="0" t="0"/>
            </a:stretch>
          </a:blipFill>
          <a:ln>
            <a:noFill/>
          </a:ln>
        </p:spPr>
      </p:sp>
      <p:sp>
        <p:nvSpPr>
          <p:cNvPr id="562" name="Google Shape;562;p22"/>
          <p:cNvSpPr/>
          <p:nvPr/>
        </p:nvSpPr>
        <p:spPr>
          <a:xfrm>
            <a:off x="3588008"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5">
              <a:alphaModFix/>
            </a:blip>
            <a:stretch>
              <a:fillRect b="0" l="0" r="0" t="0"/>
            </a:stretch>
          </a:blipFill>
          <a:ln>
            <a:noFill/>
          </a:ln>
        </p:spPr>
      </p:sp>
      <p:sp>
        <p:nvSpPr>
          <p:cNvPr id="563" name="Google Shape;563;p22"/>
          <p:cNvSpPr/>
          <p:nvPr/>
        </p:nvSpPr>
        <p:spPr>
          <a:xfrm>
            <a:off x="4087709"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5">
              <a:alphaModFix/>
            </a:blip>
            <a:stretch>
              <a:fillRect b="0" l="0" r="0" t="0"/>
            </a:stretch>
          </a:blipFill>
          <a:ln>
            <a:noFill/>
          </a:ln>
        </p:spPr>
      </p:sp>
      <p:sp>
        <p:nvSpPr>
          <p:cNvPr id="564" name="Google Shape;564;p22"/>
          <p:cNvSpPr/>
          <p:nvPr/>
        </p:nvSpPr>
        <p:spPr>
          <a:xfrm>
            <a:off x="4587410"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65" name="Google Shape;565;p22"/>
          <p:cNvSpPr/>
          <p:nvPr/>
        </p:nvSpPr>
        <p:spPr>
          <a:xfrm>
            <a:off x="5087110"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66" name="Google Shape;566;p22"/>
          <p:cNvSpPr/>
          <p:nvPr/>
        </p:nvSpPr>
        <p:spPr>
          <a:xfrm>
            <a:off x="5586811"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67" name="Google Shape;567;p22"/>
          <p:cNvSpPr/>
          <p:nvPr/>
        </p:nvSpPr>
        <p:spPr>
          <a:xfrm>
            <a:off x="6086511"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68" name="Google Shape;568;p22"/>
          <p:cNvSpPr/>
          <p:nvPr/>
        </p:nvSpPr>
        <p:spPr>
          <a:xfrm>
            <a:off x="6586212"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69" name="Google Shape;569;p22"/>
          <p:cNvSpPr/>
          <p:nvPr/>
        </p:nvSpPr>
        <p:spPr>
          <a:xfrm>
            <a:off x="7085912"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70" name="Google Shape;570;p22"/>
          <p:cNvSpPr/>
          <p:nvPr/>
        </p:nvSpPr>
        <p:spPr>
          <a:xfrm>
            <a:off x="7585613"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571" name="Google Shape;571;p22"/>
          <p:cNvSpPr/>
          <p:nvPr/>
        </p:nvSpPr>
        <p:spPr>
          <a:xfrm>
            <a:off x="8085313"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cxnSp>
        <p:nvCxnSpPr>
          <p:cNvPr id="572" name="Google Shape;572;p22"/>
          <p:cNvCxnSpPr/>
          <p:nvPr/>
        </p:nvCxnSpPr>
        <p:spPr>
          <a:xfrm>
            <a:off x="0" y="4641056"/>
            <a:ext cx="8629650" cy="0"/>
          </a:xfrm>
          <a:prstGeom prst="straightConnector1">
            <a:avLst/>
          </a:prstGeom>
          <a:noFill/>
          <a:ln cap="flat" cmpd="sng" w="9525">
            <a:solidFill>
              <a:srgbClr val="000000"/>
            </a:solidFill>
            <a:prstDash val="solid"/>
            <a:round/>
            <a:headEnd len="sm" w="sm" type="none"/>
            <a:tailEnd len="sm" w="sm" type="none"/>
          </a:ln>
        </p:spPr>
      </p:cxnSp>
      <p:cxnSp>
        <p:nvCxnSpPr>
          <p:cNvPr id="573" name="Google Shape;573;p22"/>
          <p:cNvCxnSpPr/>
          <p:nvPr/>
        </p:nvCxnSpPr>
        <p:spPr>
          <a:xfrm>
            <a:off x="0" y="2012077"/>
            <a:ext cx="8629650" cy="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577" name="Shape 577"/>
        <p:cNvGrpSpPr/>
        <p:nvPr/>
      </p:nvGrpSpPr>
      <p:grpSpPr>
        <a:xfrm>
          <a:off x="0" y="0"/>
          <a:ext cx="0" cy="0"/>
          <a:chOff x="0" y="0"/>
          <a:chExt cx="0" cy="0"/>
        </a:xfrm>
      </p:grpSpPr>
      <p:grpSp>
        <p:nvGrpSpPr>
          <p:cNvPr id="578" name="Google Shape;578;p23"/>
          <p:cNvGrpSpPr/>
          <p:nvPr/>
        </p:nvGrpSpPr>
        <p:grpSpPr>
          <a:xfrm>
            <a:off x="8629650" y="-415900"/>
            <a:ext cx="514350" cy="5547494"/>
            <a:chOff x="0" y="-219075"/>
            <a:chExt cx="270933" cy="2922137"/>
          </a:xfrm>
        </p:grpSpPr>
        <p:sp>
          <p:nvSpPr>
            <p:cNvPr id="579" name="Google Shape;579;p23"/>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580" name="Google Shape;580;p23"/>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81" name="Google Shape;581;p23"/>
          <p:cNvSpPr/>
          <p:nvPr/>
        </p:nvSpPr>
        <p:spPr>
          <a:xfrm>
            <a:off x="302227" y="1805552"/>
            <a:ext cx="697040" cy="589315"/>
          </a:xfrm>
          <a:custGeom>
            <a:rect b="b" l="l" r="r" t="t"/>
            <a:pathLst>
              <a:path extrusionOk="0" h="1178631" w="1394080">
                <a:moveTo>
                  <a:pt x="0" y="0"/>
                </a:moveTo>
                <a:lnTo>
                  <a:pt x="1394080" y="0"/>
                </a:lnTo>
                <a:lnTo>
                  <a:pt x="1394080" y="1178632"/>
                </a:lnTo>
                <a:lnTo>
                  <a:pt x="0" y="1178632"/>
                </a:lnTo>
                <a:lnTo>
                  <a:pt x="0" y="0"/>
                </a:lnTo>
                <a:close/>
              </a:path>
            </a:pathLst>
          </a:custGeom>
          <a:blipFill rotWithShape="1">
            <a:blip r:embed="rId3">
              <a:alphaModFix/>
            </a:blip>
            <a:stretch>
              <a:fillRect b="0" l="0" r="0" t="0"/>
            </a:stretch>
          </a:blipFill>
          <a:ln>
            <a:noFill/>
          </a:ln>
        </p:spPr>
      </p:sp>
      <p:sp>
        <p:nvSpPr>
          <p:cNvPr id="582" name="Google Shape;582;p23"/>
          <p:cNvSpPr/>
          <p:nvPr/>
        </p:nvSpPr>
        <p:spPr>
          <a:xfrm>
            <a:off x="4668949" y="1769307"/>
            <a:ext cx="625560" cy="625560"/>
          </a:xfrm>
          <a:custGeom>
            <a:rect b="b" l="l" r="r" t="t"/>
            <a:pathLst>
              <a:path extrusionOk="0" h="1251120" w="1251120">
                <a:moveTo>
                  <a:pt x="0" y="0"/>
                </a:moveTo>
                <a:lnTo>
                  <a:pt x="1251120" y="0"/>
                </a:lnTo>
                <a:lnTo>
                  <a:pt x="1251120" y="1251121"/>
                </a:lnTo>
                <a:lnTo>
                  <a:pt x="0" y="1251121"/>
                </a:lnTo>
                <a:lnTo>
                  <a:pt x="0" y="0"/>
                </a:lnTo>
                <a:close/>
              </a:path>
            </a:pathLst>
          </a:custGeom>
          <a:blipFill rotWithShape="1">
            <a:blip r:embed="rId4">
              <a:alphaModFix/>
            </a:blip>
            <a:stretch>
              <a:fillRect b="0" l="0" r="0" t="0"/>
            </a:stretch>
          </a:blipFill>
          <a:ln>
            <a:noFill/>
          </a:ln>
        </p:spPr>
      </p:sp>
      <p:sp>
        <p:nvSpPr>
          <p:cNvPr id="583" name="Google Shape;583;p23"/>
          <p:cNvSpPr/>
          <p:nvPr/>
        </p:nvSpPr>
        <p:spPr>
          <a:xfrm>
            <a:off x="387810" y="3692524"/>
            <a:ext cx="525875" cy="700318"/>
          </a:xfrm>
          <a:custGeom>
            <a:rect b="b" l="l" r="r" t="t"/>
            <a:pathLst>
              <a:path extrusionOk="0" h="1400637" w="1051751">
                <a:moveTo>
                  <a:pt x="0" y="0"/>
                </a:moveTo>
                <a:lnTo>
                  <a:pt x="1051751" y="0"/>
                </a:lnTo>
                <a:lnTo>
                  <a:pt x="1051751" y="1400638"/>
                </a:lnTo>
                <a:lnTo>
                  <a:pt x="0" y="1400638"/>
                </a:lnTo>
                <a:lnTo>
                  <a:pt x="0" y="0"/>
                </a:lnTo>
                <a:close/>
              </a:path>
            </a:pathLst>
          </a:custGeom>
          <a:blipFill rotWithShape="1">
            <a:blip r:embed="rId5">
              <a:alphaModFix/>
            </a:blip>
            <a:stretch>
              <a:fillRect b="0" l="0" r="0" t="0"/>
            </a:stretch>
          </a:blipFill>
          <a:ln>
            <a:noFill/>
          </a:ln>
        </p:spPr>
      </p:sp>
      <p:sp>
        <p:nvSpPr>
          <p:cNvPr id="584" name="Google Shape;584;p23"/>
          <p:cNvSpPr/>
          <p:nvPr/>
        </p:nvSpPr>
        <p:spPr>
          <a:xfrm>
            <a:off x="4668949" y="3692524"/>
            <a:ext cx="625560" cy="550493"/>
          </a:xfrm>
          <a:custGeom>
            <a:rect b="b" l="l" r="r" t="t"/>
            <a:pathLst>
              <a:path extrusionOk="0" h="1100986" w="1251120">
                <a:moveTo>
                  <a:pt x="0" y="0"/>
                </a:moveTo>
                <a:lnTo>
                  <a:pt x="1251120" y="0"/>
                </a:lnTo>
                <a:lnTo>
                  <a:pt x="1251120" y="1100986"/>
                </a:lnTo>
                <a:lnTo>
                  <a:pt x="0" y="1100986"/>
                </a:lnTo>
                <a:lnTo>
                  <a:pt x="0" y="0"/>
                </a:lnTo>
                <a:close/>
              </a:path>
            </a:pathLst>
          </a:custGeom>
          <a:blipFill rotWithShape="1">
            <a:blip r:embed="rId6">
              <a:alphaModFix/>
            </a:blip>
            <a:stretch>
              <a:fillRect b="0" l="0" r="0" t="0"/>
            </a:stretch>
          </a:blipFill>
          <a:ln>
            <a:noFill/>
          </a:ln>
        </p:spPr>
      </p:sp>
      <p:sp>
        <p:nvSpPr>
          <p:cNvPr id="585" name="Google Shape;585;p23"/>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586" name="Google Shape;586;p23"/>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587" name="Google Shape;587;p23"/>
          <p:cNvSpPr txBox="1"/>
          <p:nvPr/>
        </p:nvSpPr>
        <p:spPr>
          <a:xfrm>
            <a:off x="1189768" y="1819840"/>
            <a:ext cx="2690901"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Phase 1</a:t>
            </a:r>
            <a:endParaRPr sz="700"/>
          </a:p>
        </p:txBody>
      </p:sp>
      <p:sp>
        <p:nvSpPr>
          <p:cNvPr id="588" name="Google Shape;588;p23"/>
          <p:cNvSpPr txBox="1"/>
          <p:nvPr/>
        </p:nvSpPr>
        <p:spPr>
          <a:xfrm>
            <a:off x="1189767" y="2226875"/>
            <a:ext cx="30051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 Quisque non elit mauris. Cras euismod, metus ac finibus.</a:t>
            </a:r>
            <a:endParaRPr sz="700"/>
          </a:p>
        </p:txBody>
      </p:sp>
      <p:sp>
        <p:nvSpPr>
          <p:cNvPr id="589" name="Google Shape;589;p23"/>
          <p:cNvSpPr txBox="1"/>
          <p:nvPr/>
        </p:nvSpPr>
        <p:spPr>
          <a:xfrm>
            <a:off x="1189767" y="4095776"/>
            <a:ext cx="30051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 Quisque non elit mauris. Cras euismod, metus ac finibus.</a:t>
            </a:r>
            <a:endParaRPr sz="700"/>
          </a:p>
        </p:txBody>
      </p:sp>
      <p:sp>
        <p:nvSpPr>
          <p:cNvPr id="590" name="Google Shape;590;p23"/>
          <p:cNvSpPr txBox="1"/>
          <p:nvPr/>
        </p:nvSpPr>
        <p:spPr>
          <a:xfrm>
            <a:off x="5434071" y="2226875"/>
            <a:ext cx="30051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 Quisque non elit mauris. Cras euismod, metus ac finibus.</a:t>
            </a:r>
            <a:endParaRPr sz="700"/>
          </a:p>
        </p:txBody>
      </p:sp>
      <p:sp>
        <p:nvSpPr>
          <p:cNvPr id="591" name="Google Shape;591;p23"/>
          <p:cNvSpPr txBox="1"/>
          <p:nvPr/>
        </p:nvSpPr>
        <p:spPr>
          <a:xfrm>
            <a:off x="5434071" y="4095776"/>
            <a:ext cx="30051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 Quisque non elit mauris. Cras euismod, metus ac finibus.</a:t>
            </a:r>
            <a:endParaRPr sz="700"/>
          </a:p>
        </p:txBody>
      </p:sp>
      <p:sp>
        <p:nvSpPr>
          <p:cNvPr id="592" name="Google Shape;592;p23"/>
          <p:cNvSpPr txBox="1"/>
          <p:nvPr/>
        </p:nvSpPr>
        <p:spPr>
          <a:xfrm>
            <a:off x="1189768" y="3700463"/>
            <a:ext cx="2690901"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Phase 2</a:t>
            </a:r>
            <a:endParaRPr sz="700"/>
          </a:p>
        </p:txBody>
      </p:sp>
      <p:sp>
        <p:nvSpPr>
          <p:cNvPr id="593" name="Google Shape;593;p23"/>
          <p:cNvSpPr txBox="1"/>
          <p:nvPr/>
        </p:nvSpPr>
        <p:spPr>
          <a:xfrm>
            <a:off x="5434071" y="1819840"/>
            <a:ext cx="2690901"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Phase 3</a:t>
            </a:r>
            <a:endParaRPr sz="700"/>
          </a:p>
        </p:txBody>
      </p:sp>
      <p:sp>
        <p:nvSpPr>
          <p:cNvPr id="594" name="Google Shape;594;p23"/>
          <p:cNvSpPr txBox="1"/>
          <p:nvPr/>
        </p:nvSpPr>
        <p:spPr>
          <a:xfrm>
            <a:off x="5532141" y="3700463"/>
            <a:ext cx="2690901"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Phase 4</a:t>
            </a:r>
            <a:endParaRPr sz="700"/>
          </a:p>
        </p:txBody>
      </p:sp>
      <p:sp>
        <p:nvSpPr>
          <p:cNvPr id="595" name="Google Shape;595;p23"/>
          <p:cNvSpPr txBox="1"/>
          <p:nvPr/>
        </p:nvSpPr>
        <p:spPr>
          <a:xfrm>
            <a:off x="302228" y="209550"/>
            <a:ext cx="6590020"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5000" u="none" cap="none" strike="noStrike">
                <a:solidFill>
                  <a:srgbClr val="2E2E2E"/>
                </a:solidFill>
                <a:latin typeface="Nunito"/>
                <a:ea typeface="Nunito"/>
                <a:cs typeface="Nunito"/>
                <a:sym typeface="Nunito"/>
              </a:rPr>
              <a:t>Implementation</a:t>
            </a:r>
            <a:endParaRPr sz="700"/>
          </a:p>
        </p:txBody>
      </p:sp>
      <p:cxnSp>
        <p:nvCxnSpPr>
          <p:cNvPr id="596" name="Google Shape;596;p23"/>
          <p:cNvCxnSpPr/>
          <p:nvPr/>
        </p:nvCxnSpPr>
        <p:spPr>
          <a:xfrm>
            <a:off x="0" y="3240881"/>
            <a:ext cx="8629650" cy="0"/>
          </a:xfrm>
          <a:prstGeom prst="straightConnector1">
            <a:avLst/>
          </a:prstGeom>
          <a:noFill/>
          <a:ln cap="flat" cmpd="sng" w="9525">
            <a:solidFill>
              <a:srgbClr val="000000"/>
            </a:solidFill>
            <a:prstDash val="solid"/>
            <a:round/>
            <a:headEnd len="sm" w="sm" type="none"/>
            <a:tailEnd len="sm" w="sm" type="none"/>
          </a:ln>
        </p:spPr>
      </p:cxnSp>
      <p:cxnSp>
        <p:nvCxnSpPr>
          <p:cNvPr id="597" name="Google Shape;597;p23"/>
          <p:cNvCxnSpPr/>
          <p:nvPr/>
        </p:nvCxnSpPr>
        <p:spPr>
          <a:xfrm>
            <a:off x="0" y="1362625"/>
            <a:ext cx="8629650" cy="0"/>
          </a:xfrm>
          <a:prstGeom prst="straightConnector1">
            <a:avLst/>
          </a:prstGeom>
          <a:noFill/>
          <a:ln cap="flat" cmpd="sng" w="9525">
            <a:solidFill>
              <a:srgbClr val="000000"/>
            </a:solidFill>
            <a:prstDash val="solid"/>
            <a:round/>
            <a:headEnd len="sm" w="sm" type="none"/>
            <a:tailEnd len="sm" w="sm" type="none"/>
          </a:ln>
        </p:spPr>
      </p:cxnSp>
      <p:cxnSp>
        <p:nvCxnSpPr>
          <p:cNvPr id="598" name="Google Shape;598;p23"/>
          <p:cNvCxnSpPr/>
          <p:nvPr/>
        </p:nvCxnSpPr>
        <p:spPr>
          <a:xfrm>
            <a:off x="0" y="5001175"/>
            <a:ext cx="8629650" cy="0"/>
          </a:xfrm>
          <a:prstGeom prst="straightConnector1">
            <a:avLst/>
          </a:prstGeom>
          <a:noFill/>
          <a:ln cap="flat" cmpd="sng" w="9525">
            <a:solidFill>
              <a:srgbClr val="000000"/>
            </a:solidFill>
            <a:prstDash val="solid"/>
            <a:round/>
            <a:headEnd len="sm" w="sm" type="none"/>
            <a:tailEnd len="sm" w="sm" type="none"/>
          </a:ln>
        </p:spPr>
      </p:cxnSp>
      <p:cxnSp>
        <p:nvCxnSpPr>
          <p:cNvPr id="599" name="Google Shape;599;p23"/>
          <p:cNvCxnSpPr/>
          <p:nvPr/>
        </p:nvCxnSpPr>
        <p:spPr>
          <a:xfrm>
            <a:off x="4366019" y="1362537"/>
            <a:ext cx="0" cy="3638725"/>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603" name="Shape 603"/>
        <p:cNvGrpSpPr/>
        <p:nvPr/>
      </p:nvGrpSpPr>
      <p:grpSpPr>
        <a:xfrm>
          <a:off x="0" y="0"/>
          <a:ext cx="0" cy="0"/>
          <a:chOff x="0" y="0"/>
          <a:chExt cx="0" cy="0"/>
        </a:xfrm>
      </p:grpSpPr>
      <p:pic>
        <p:nvPicPr>
          <p:cNvPr id="604" name="Google Shape;604;p24"/>
          <p:cNvPicPr preferRelativeResize="0"/>
          <p:nvPr/>
        </p:nvPicPr>
        <p:blipFill rotWithShape="1">
          <a:blip r:embed="rId3">
            <a:alphaModFix/>
          </a:blip>
          <a:srcRect b="0" l="0" r="0" t="-3982"/>
          <a:stretch/>
        </p:blipFill>
        <p:spPr>
          <a:xfrm>
            <a:off x="3048125" y="-205093"/>
            <a:ext cx="2512699" cy="5348595"/>
          </a:xfrm>
          <a:prstGeom prst="rect">
            <a:avLst/>
          </a:prstGeom>
          <a:noFill/>
          <a:ln>
            <a:noFill/>
          </a:ln>
        </p:spPr>
      </p:pic>
      <p:grpSp>
        <p:nvGrpSpPr>
          <p:cNvPr id="605" name="Google Shape;605;p24"/>
          <p:cNvGrpSpPr/>
          <p:nvPr/>
        </p:nvGrpSpPr>
        <p:grpSpPr>
          <a:xfrm>
            <a:off x="8629650" y="-415900"/>
            <a:ext cx="514350" cy="5547494"/>
            <a:chOff x="0" y="-219075"/>
            <a:chExt cx="270933" cy="2922137"/>
          </a:xfrm>
        </p:grpSpPr>
        <p:sp>
          <p:nvSpPr>
            <p:cNvPr id="606" name="Google Shape;606;p24"/>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607" name="Google Shape;607;p24"/>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608" name="Google Shape;608;p24"/>
          <p:cNvCxnSpPr/>
          <p:nvPr/>
        </p:nvCxnSpPr>
        <p:spPr>
          <a:xfrm>
            <a:off x="0" y="1460256"/>
            <a:ext cx="3057284" cy="0"/>
          </a:xfrm>
          <a:prstGeom prst="straightConnector1">
            <a:avLst/>
          </a:prstGeom>
          <a:noFill/>
          <a:ln cap="flat" cmpd="sng" w="9525">
            <a:solidFill>
              <a:srgbClr val="000000"/>
            </a:solidFill>
            <a:prstDash val="solid"/>
            <a:round/>
            <a:headEnd len="sm" w="sm" type="none"/>
            <a:tailEnd len="sm" w="sm" type="none"/>
          </a:ln>
        </p:spPr>
      </p:cxnSp>
      <p:cxnSp>
        <p:nvCxnSpPr>
          <p:cNvPr id="609" name="Google Shape;609;p24"/>
          <p:cNvCxnSpPr/>
          <p:nvPr/>
        </p:nvCxnSpPr>
        <p:spPr>
          <a:xfrm>
            <a:off x="5569986" y="3435493"/>
            <a:ext cx="3057284" cy="0"/>
          </a:xfrm>
          <a:prstGeom prst="straightConnector1">
            <a:avLst/>
          </a:prstGeom>
          <a:noFill/>
          <a:ln cap="flat" cmpd="sng" w="9525">
            <a:solidFill>
              <a:srgbClr val="000000"/>
            </a:solidFill>
            <a:prstDash val="solid"/>
            <a:round/>
            <a:headEnd len="sm" w="sm" type="none"/>
            <a:tailEnd len="sm" w="sm" type="none"/>
          </a:ln>
        </p:spPr>
      </p:cxnSp>
      <p:cxnSp>
        <p:nvCxnSpPr>
          <p:cNvPr id="610" name="Google Shape;610;p24"/>
          <p:cNvCxnSpPr/>
          <p:nvPr/>
        </p:nvCxnSpPr>
        <p:spPr>
          <a:xfrm>
            <a:off x="3054902" y="0"/>
            <a:ext cx="0" cy="5293129"/>
          </a:xfrm>
          <a:prstGeom prst="straightConnector1">
            <a:avLst/>
          </a:prstGeom>
          <a:noFill/>
          <a:ln cap="flat" cmpd="sng" w="9525">
            <a:solidFill>
              <a:srgbClr val="000000"/>
            </a:solidFill>
            <a:prstDash val="solid"/>
            <a:round/>
            <a:headEnd len="sm" w="sm" type="none"/>
            <a:tailEnd len="sm" w="sm" type="none"/>
          </a:ln>
        </p:spPr>
      </p:cxnSp>
      <p:cxnSp>
        <p:nvCxnSpPr>
          <p:cNvPr id="611" name="Google Shape;611;p24"/>
          <p:cNvCxnSpPr/>
          <p:nvPr/>
        </p:nvCxnSpPr>
        <p:spPr>
          <a:xfrm>
            <a:off x="5569986" y="0"/>
            <a:ext cx="0" cy="5293129"/>
          </a:xfrm>
          <a:prstGeom prst="straightConnector1">
            <a:avLst/>
          </a:prstGeom>
          <a:noFill/>
          <a:ln cap="flat" cmpd="sng" w="9525">
            <a:solidFill>
              <a:srgbClr val="000000"/>
            </a:solidFill>
            <a:prstDash val="solid"/>
            <a:round/>
            <a:headEnd len="sm" w="sm" type="none"/>
            <a:tailEnd len="sm" w="sm" type="none"/>
          </a:ln>
        </p:spPr>
      </p:cxnSp>
      <p:sp>
        <p:nvSpPr>
          <p:cNvPr id="612" name="Google Shape;612;p24"/>
          <p:cNvSpPr/>
          <p:nvPr/>
        </p:nvSpPr>
        <p:spPr>
          <a:xfrm>
            <a:off x="774401" y="3120668"/>
            <a:ext cx="1508482" cy="1508482"/>
          </a:xfrm>
          <a:custGeom>
            <a:rect b="b" l="l" r="r" t="t"/>
            <a:pathLst>
              <a:path extrusionOk="0" h="3016964" w="3016964">
                <a:moveTo>
                  <a:pt x="0" y="0"/>
                </a:moveTo>
                <a:lnTo>
                  <a:pt x="3016963" y="0"/>
                </a:lnTo>
                <a:lnTo>
                  <a:pt x="3016963" y="3016964"/>
                </a:lnTo>
                <a:lnTo>
                  <a:pt x="0" y="3016964"/>
                </a:lnTo>
                <a:lnTo>
                  <a:pt x="0" y="0"/>
                </a:lnTo>
                <a:close/>
              </a:path>
            </a:pathLst>
          </a:custGeom>
          <a:blipFill rotWithShape="1">
            <a:blip r:embed="rId4">
              <a:alphaModFix/>
            </a:blip>
            <a:stretch>
              <a:fillRect b="0" l="0" r="0" t="0"/>
            </a:stretch>
          </a:blipFill>
          <a:ln>
            <a:noFill/>
          </a:ln>
        </p:spPr>
      </p:sp>
      <p:sp>
        <p:nvSpPr>
          <p:cNvPr id="613" name="Google Shape;613;p24"/>
          <p:cNvSpPr/>
          <p:nvPr/>
        </p:nvSpPr>
        <p:spPr>
          <a:xfrm>
            <a:off x="6229716" y="729070"/>
            <a:ext cx="1737822" cy="1453451"/>
          </a:xfrm>
          <a:custGeom>
            <a:rect b="b" l="l" r="r" t="t"/>
            <a:pathLst>
              <a:path extrusionOk="0" h="2906902" w="3475644">
                <a:moveTo>
                  <a:pt x="0" y="0"/>
                </a:moveTo>
                <a:lnTo>
                  <a:pt x="3475644" y="0"/>
                </a:lnTo>
                <a:lnTo>
                  <a:pt x="3475644" y="2906903"/>
                </a:lnTo>
                <a:lnTo>
                  <a:pt x="0" y="2906903"/>
                </a:lnTo>
                <a:lnTo>
                  <a:pt x="0" y="0"/>
                </a:lnTo>
                <a:close/>
              </a:path>
            </a:pathLst>
          </a:custGeom>
          <a:blipFill rotWithShape="1">
            <a:blip r:embed="rId5">
              <a:alphaModFix/>
            </a:blip>
            <a:stretch>
              <a:fillRect b="0" l="0" r="0" t="0"/>
            </a:stretch>
          </a:blipFill>
          <a:ln>
            <a:noFill/>
          </a:ln>
        </p:spPr>
      </p:sp>
      <p:sp>
        <p:nvSpPr>
          <p:cNvPr id="614" name="Google Shape;614;p24"/>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615" name="Google Shape;615;p24"/>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616" name="Google Shape;616;p24"/>
          <p:cNvSpPr txBox="1"/>
          <p:nvPr/>
        </p:nvSpPr>
        <p:spPr>
          <a:xfrm>
            <a:off x="382610" y="1586744"/>
            <a:ext cx="2292000" cy="94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Join us for our summer cocktail events! Enjoy live music, drink specials, and a fun atmosphere. Follow us on social media for updates and details.</a:t>
            </a:r>
            <a:endParaRPr sz="700"/>
          </a:p>
        </p:txBody>
      </p:sp>
      <p:sp>
        <p:nvSpPr>
          <p:cNvPr id="617" name="Google Shape;617;p24"/>
          <p:cNvSpPr txBox="1"/>
          <p:nvPr/>
        </p:nvSpPr>
        <p:spPr>
          <a:xfrm>
            <a:off x="5952596" y="3561981"/>
            <a:ext cx="2292000" cy="94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Join us for our summer cocktail events! Enjoy live music, drink specials, and a fun atmosphere. Follow us on social media for updates and details.</a:t>
            </a:r>
            <a:endParaRPr sz="700"/>
          </a:p>
        </p:txBody>
      </p:sp>
      <p:sp>
        <p:nvSpPr>
          <p:cNvPr id="618" name="Google Shape;618;p24"/>
          <p:cNvSpPr txBox="1"/>
          <p:nvPr/>
        </p:nvSpPr>
        <p:spPr>
          <a:xfrm>
            <a:off x="423690" y="1042601"/>
            <a:ext cx="2209904" cy="250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a:t>
            </a:r>
            <a:endParaRPr sz="700"/>
          </a:p>
        </p:txBody>
      </p:sp>
      <p:sp>
        <p:nvSpPr>
          <p:cNvPr id="619" name="Google Shape;619;p24"/>
          <p:cNvSpPr txBox="1"/>
          <p:nvPr/>
        </p:nvSpPr>
        <p:spPr>
          <a:xfrm>
            <a:off x="5993675" y="3017838"/>
            <a:ext cx="2209904" cy="250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a:t>
            </a:r>
            <a:endParaRPr sz="700"/>
          </a:p>
        </p:txBody>
      </p:sp>
      <p:sp>
        <p:nvSpPr>
          <p:cNvPr id="620" name="Google Shape;620;p24"/>
          <p:cNvSpPr txBox="1"/>
          <p:nvPr/>
        </p:nvSpPr>
        <p:spPr>
          <a:xfrm>
            <a:off x="863724" y="610801"/>
            <a:ext cx="1329836" cy="250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1.</a:t>
            </a:r>
            <a:endParaRPr sz="700"/>
          </a:p>
        </p:txBody>
      </p:sp>
      <p:sp>
        <p:nvSpPr>
          <p:cNvPr id="621" name="Google Shape;621;p24"/>
          <p:cNvSpPr txBox="1"/>
          <p:nvPr/>
        </p:nvSpPr>
        <p:spPr>
          <a:xfrm>
            <a:off x="6433709" y="2586038"/>
            <a:ext cx="1329836" cy="250825"/>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2.</a:t>
            </a:r>
            <a:endParaRPr sz="70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625" name="Shape 625"/>
        <p:cNvGrpSpPr/>
        <p:nvPr/>
      </p:nvGrpSpPr>
      <p:grpSpPr>
        <a:xfrm>
          <a:off x="0" y="0"/>
          <a:ext cx="0" cy="0"/>
          <a:chOff x="0" y="0"/>
          <a:chExt cx="0" cy="0"/>
        </a:xfrm>
      </p:grpSpPr>
      <p:pic>
        <p:nvPicPr>
          <p:cNvPr id="626" name="Google Shape;626;p25"/>
          <p:cNvPicPr preferRelativeResize="0"/>
          <p:nvPr/>
        </p:nvPicPr>
        <p:blipFill>
          <a:blip r:embed="rId3">
            <a:alphaModFix/>
          </a:blip>
          <a:stretch>
            <a:fillRect/>
          </a:stretch>
        </p:blipFill>
        <p:spPr>
          <a:xfrm>
            <a:off x="5" y="-7800"/>
            <a:ext cx="9143956" cy="5143501"/>
          </a:xfrm>
          <a:prstGeom prst="rect">
            <a:avLst/>
          </a:prstGeom>
          <a:noFill/>
          <a:ln>
            <a:noFill/>
          </a:ln>
        </p:spPr>
      </p:pic>
      <p:grpSp>
        <p:nvGrpSpPr>
          <p:cNvPr id="627" name="Google Shape;627;p25"/>
          <p:cNvGrpSpPr/>
          <p:nvPr/>
        </p:nvGrpSpPr>
        <p:grpSpPr>
          <a:xfrm>
            <a:off x="8629650" y="-415900"/>
            <a:ext cx="514350" cy="5547494"/>
            <a:chOff x="0" y="-219075"/>
            <a:chExt cx="270933" cy="2922137"/>
          </a:xfrm>
        </p:grpSpPr>
        <p:sp>
          <p:nvSpPr>
            <p:cNvPr id="628" name="Google Shape;628;p25"/>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629" name="Google Shape;629;p25"/>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30" name="Google Shape;630;p25"/>
          <p:cNvGrpSpPr/>
          <p:nvPr/>
        </p:nvGrpSpPr>
        <p:grpSpPr>
          <a:xfrm>
            <a:off x="551647" y="3349684"/>
            <a:ext cx="5830611" cy="1793816"/>
            <a:chOff x="0" y="-9525"/>
            <a:chExt cx="3071268" cy="944891"/>
          </a:xfrm>
        </p:grpSpPr>
        <p:sp>
          <p:nvSpPr>
            <p:cNvPr id="631" name="Google Shape;631;p25"/>
            <p:cNvSpPr/>
            <p:nvPr/>
          </p:nvSpPr>
          <p:spPr>
            <a:xfrm>
              <a:off x="0" y="0"/>
              <a:ext cx="3071268" cy="935366"/>
            </a:xfrm>
            <a:custGeom>
              <a:rect b="b" l="l" r="r" t="t"/>
              <a:pathLst>
                <a:path extrusionOk="0" h="935366" w="3071268">
                  <a:moveTo>
                    <a:pt x="0" y="0"/>
                  </a:moveTo>
                  <a:lnTo>
                    <a:pt x="3071268" y="0"/>
                  </a:lnTo>
                  <a:lnTo>
                    <a:pt x="3071268" y="935366"/>
                  </a:lnTo>
                  <a:lnTo>
                    <a:pt x="0" y="935366"/>
                  </a:lnTo>
                  <a:close/>
                </a:path>
              </a:pathLst>
            </a:custGeom>
            <a:solidFill>
              <a:srgbClr val="A2F7FA"/>
            </a:solidFill>
            <a:ln>
              <a:noFill/>
            </a:ln>
          </p:spPr>
        </p:sp>
        <p:sp>
          <p:nvSpPr>
            <p:cNvPr id="632" name="Google Shape;632;p25"/>
            <p:cNvSpPr txBox="1"/>
            <p:nvPr/>
          </p:nvSpPr>
          <p:spPr>
            <a:xfrm>
              <a:off x="0" y="-9525"/>
              <a:ext cx="3071268" cy="944891"/>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33" name="Google Shape;633;p25"/>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634" name="Google Shape;634;p25"/>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635" name="Google Shape;635;p25"/>
          <p:cNvSpPr txBox="1"/>
          <p:nvPr/>
        </p:nvSpPr>
        <p:spPr>
          <a:xfrm>
            <a:off x="915611" y="3494715"/>
            <a:ext cx="5255289" cy="85376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5000" u="none" cap="none" strike="noStrike">
                <a:solidFill>
                  <a:srgbClr val="2E2E2E"/>
                </a:solidFill>
                <a:latin typeface="Nunito"/>
                <a:ea typeface="Nunito"/>
                <a:cs typeface="Nunito"/>
                <a:sym typeface="Nunito"/>
              </a:rPr>
              <a:t>Closing statment</a:t>
            </a:r>
            <a:endParaRPr sz="700"/>
          </a:p>
        </p:txBody>
      </p:sp>
      <p:sp>
        <p:nvSpPr>
          <p:cNvPr id="636" name="Google Shape;636;p25"/>
          <p:cNvSpPr txBox="1"/>
          <p:nvPr/>
        </p:nvSpPr>
        <p:spPr>
          <a:xfrm>
            <a:off x="915611" y="4470560"/>
            <a:ext cx="44226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 sed do eiusmod tempor incididunt ut labore et dolore magna aliqua.</a:t>
            </a:r>
            <a:endParaRPr sz="700"/>
          </a:p>
        </p:txBody>
      </p:sp>
      <p:grpSp>
        <p:nvGrpSpPr>
          <p:cNvPr id="637" name="Google Shape;637;p25"/>
          <p:cNvGrpSpPr/>
          <p:nvPr/>
        </p:nvGrpSpPr>
        <p:grpSpPr>
          <a:xfrm>
            <a:off x="0" y="3349684"/>
            <a:ext cx="551647" cy="2143452"/>
            <a:chOff x="0" y="-9525"/>
            <a:chExt cx="290580" cy="1129061"/>
          </a:xfrm>
        </p:grpSpPr>
        <p:sp>
          <p:nvSpPr>
            <p:cNvPr id="638" name="Google Shape;638;p25"/>
            <p:cNvSpPr/>
            <p:nvPr/>
          </p:nvSpPr>
          <p:spPr>
            <a:xfrm>
              <a:off x="0" y="0"/>
              <a:ext cx="290580" cy="1119536"/>
            </a:xfrm>
            <a:custGeom>
              <a:rect b="b" l="l" r="r" t="t"/>
              <a:pathLst>
                <a:path extrusionOk="0" h="1119536" w="290580">
                  <a:moveTo>
                    <a:pt x="0" y="0"/>
                  </a:moveTo>
                  <a:lnTo>
                    <a:pt x="290580" y="0"/>
                  </a:lnTo>
                  <a:lnTo>
                    <a:pt x="290580" y="1119536"/>
                  </a:lnTo>
                  <a:lnTo>
                    <a:pt x="0" y="1119536"/>
                  </a:lnTo>
                  <a:close/>
                </a:path>
              </a:pathLst>
            </a:custGeom>
            <a:solidFill>
              <a:srgbClr val="EEECEC"/>
            </a:solidFill>
            <a:ln>
              <a:noFill/>
            </a:ln>
          </p:spPr>
        </p:sp>
        <p:sp>
          <p:nvSpPr>
            <p:cNvPr id="639" name="Google Shape;639;p25"/>
            <p:cNvSpPr txBox="1"/>
            <p:nvPr/>
          </p:nvSpPr>
          <p:spPr>
            <a:xfrm>
              <a:off x="0" y="-9525"/>
              <a:ext cx="290580" cy="1129061"/>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40" name="Google Shape;640;p25"/>
          <p:cNvSpPr/>
          <p:nvPr/>
        </p:nvSpPr>
        <p:spPr>
          <a:xfrm>
            <a:off x="59689" y="3447721"/>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4">
              <a:alphaModFix/>
            </a:blip>
            <a:stretch>
              <a:fillRect b="0" l="0" r="0" t="0"/>
            </a:stretch>
          </a:blipFill>
          <a:ln>
            <a:noFill/>
          </a:ln>
        </p:spPr>
      </p:sp>
      <p:sp>
        <p:nvSpPr>
          <p:cNvPr id="641" name="Google Shape;641;p25"/>
          <p:cNvSpPr/>
          <p:nvPr/>
        </p:nvSpPr>
        <p:spPr>
          <a:xfrm>
            <a:off x="59689" y="4035341"/>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4">
              <a:alphaModFix/>
            </a:blip>
            <a:stretch>
              <a:fillRect b="0" l="0" r="0" t="0"/>
            </a:stretch>
          </a:blipFill>
          <a:ln>
            <a:noFill/>
          </a:ln>
        </p:spPr>
      </p:sp>
      <p:sp>
        <p:nvSpPr>
          <p:cNvPr id="642" name="Google Shape;642;p25"/>
          <p:cNvSpPr/>
          <p:nvPr/>
        </p:nvSpPr>
        <p:spPr>
          <a:xfrm>
            <a:off x="59689" y="462296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4">
              <a:alphaModFix/>
            </a:blip>
            <a:stretch>
              <a:fillRect b="0" l="0" r="0" t="0"/>
            </a:stretch>
          </a:blipFill>
          <a:ln>
            <a:noFill/>
          </a:ln>
        </p:spPr>
      </p:sp>
      <p:cxnSp>
        <p:nvCxnSpPr>
          <p:cNvPr id="643" name="Google Shape;643;p25"/>
          <p:cNvCxnSpPr/>
          <p:nvPr/>
        </p:nvCxnSpPr>
        <p:spPr>
          <a:xfrm rot="10800000">
            <a:off x="549266" y="3356624"/>
            <a:ext cx="0" cy="294585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647" name="Shape 647"/>
        <p:cNvGrpSpPr/>
        <p:nvPr/>
      </p:nvGrpSpPr>
      <p:grpSpPr>
        <a:xfrm>
          <a:off x="0" y="0"/>
          <a:ext cx="0" cy="0"/>
          <a:chOff x="0" y="0"/>
          <a:chExt cx="0" cy="0"/>
        </a:xfrm>
      </p:grpSpPr>
      <p:grpSp>
        <p:nvGrpSpPr>
          <p:cNvPr id="648" name="Google Shape;648;p26"/>
          <p:cNvGrpSpPr/>
          <p:nvPr/>
        </p:nvGrpSpPr>
        <p:grpSpPr>
          <a:xfrm>
            <a:off x="387109" y="1070618"/>
            <a:ext cx="2548821" cy="3772491"/>
            <a:chOff x="0" y="-38100"/>
            <a:chExt cx="1342589" cy="1987156"/>
          </a:xfrm>
        </p:grpSpPr>
        <p:sp>
          <p:nvSpPr>
            <p:cNvPr id="649" name="Google Shape;649;p26"/>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0" name="Google Shape;650;p26"/>
            <p:cNvSpPr txBox="1"/>
            <p:nvPr/>
          </p:nvSpPr>
          <p:spPr>
            <a:xfrm>
              <a:off x="0" y="-38100"/>
              <a:ext cx="1342589"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1" name="Google Shape;651;p26"/>
          <p:cNvGrpSpPr/>
          <p:nvPr/>
        </p:nvGrpSpPr>
        <p:grpSpPr>
          <a:xfrm>
            <a:off x="3054992" y="1070618"/>
            <a:ext cx="5756490" cy="3772491"/>
            <a:chOff x="0" y="-38100"/>
            <a:chExt cx="3032225" cy="1987156"/>
          </a:xfrm>
        </p:grpSpPr>
        <p:sp>
          <p:nvSpPr>
            <p:cNvPr id="652" name="Google Shape;652;p26"/>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3" name="Google Shape;653;p26"/>
            <p:cNvSpPr txBox="1"/>
            <p:nvPr/>
          </p:nvSpPr>
          <p:spPr>
            <a:xfrm>
              <a:off x="0" y="-38100"/>
              <a:ext cx="3032225" cy="198715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4" name="Google Shape;654;p26"/>
          <p:cNvGrpSpPr/>
          <p:nvPr/>
        </p:nvGrpSpPr>
        <p:grpSpPr>
          <a:xfrm>
            <a:off x="569502" y="1210977"/>
            <a:ext cx="2184034" cy="395949"/>
            <a:chOff x="0" y="-38100"/>
            <a:chExt cx="1150437" cy="208566"/>
          </a:xfrm>
        </p:grpSpPr>
        <p:sp>
          <p:nvSpPr>
            <p:cNvPr id="655" name="Google Shape;655;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6" name="Google Shape;656;p26"/>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57" name="Google Shape;657;p26"/>
          <p:cNvGrpSpPr/>
          <p:nvPr/>
        </p:nvGrpSpPr>
        <p:grpSpPr>
          <a:xfrm>
            <a:off x="4841220" y="1210977"/>
            <a:ext cx="2184034" cy="395949"/>
            <a:chOff x="0" y="-38100"/>
            <a:chExt cx="1150437" cy="208566"/>
          </a:xfrm>
        </p:grpSpPr>
        <p:sp>
          <p:nvSpPr>
            <p:cNvPr id="658" name="Google Shape;658;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59" name="Google Shape;659;p26"/>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660" name="Google Shape;660;p26"/>
          <p:cNvGrpSpPr/>
          <p:nvPr/>
        </p:nvGrpSpPr>
        <p:grpSpPr>
          <a:xfrm>
            <a:off x="569502" y="3528176"/>
            <a:ext cx="2184034" cy="395949"/>
            <a:chOff x="0" y="-38100"/>
            <a:chExt cx="1150437" cy="208566"/>
          </a:xfrm>
        </p:grpSpPr>
        <p:sp>
          <p:nvSpPr>
            <p:cNvPr id="661" name="Google Shape;661;p26"/>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2" name="Google Shape;662;p26"/>
            <p:cNvSpPr txBox="1"/>
            <p:nvPr/>
          </p:nvSpPr>
          <p:spPr>
            <a:xfrm>
              <a:off x="0" y="-38100"/>
              <a:ext cx="1150437" cy="20856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63" name="Google Shape;663;p26"/>
          <p:cNvSpPr txBox="1"/>
          <p:nvPr/>
        </p:nvSpPr>
        <p:spPr>
          <a:xfrm>
            <a:off x="616198" y="1722885"/>
            <a:ext cx="2090643" cy="259779"/>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664" name="Google Shape;664;p26"/>
          <p:cNvSpPr txBox="1"/>
          <p:nvPr/>
        </p:nvSpPr>
        <p:spPr>
          <a:xfrm>
            <a:off x="587727" y="3269291"/>
            <a:ext cx="2184034" cy="13119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665" name="Google Shape;665;p26"/>
          <p:cNvSpPr txBox="1"/>
          <p:nvPr/>
        </p:nvSpPr>
        <p:spPr>
          <a:xfrm>
            <a:off x="873885" y="2078864"/>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NINITO BOLD</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MONTSERRAT</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MONTSERRAT</a:t>
            </a:r>
            <a:endParaRPr sz="700"/>
          </a:p>
        </p:txBody>
      </p:sp>
      <p:grpSp>
        <p:nvGrpSpPr>
          <p:cNvPr id="666" name="Google Shape;666;p26"/>
          <p:cNvGrpSpPr/>
          <p:nvPr/>
        </p:nvGrpSpPr>
        <p:grpSpPr>
          <a:xfrm>
            <a:off x="843809" y="4073136"/>
            <a:ext cx="1635419" cy="546736"/>
            <a:chOff x="0" y="-47138"/>
            <a:chExt cx="4361117" cy="1457963"/>
          </a:xfrm>
        </p:grpSpPr>
        <p:grpSp>
          <p:nvGrpSpPr>
            <p:cNvPr id="667" name="Google Shape;667;p26"/>
            <p:cNvGrpSpPr/>
            <p:nvPr/>
          </p:nvGrpSpPr>
          <p:grpSpPr>
            <a:xfrm>
              <a:off x="311446" y="-47138"/>
              <a:ext cx="1005606" cy="1052744"/>
              <a:chOff x="0" y="-38100"/>
              <a:chExt cx="812800" cy="850900"/>
            </a:xfrm>
          </p:grpSpPr>
          <p:sp>
            <p:nvSpPr>
              <p:cNvPr id="668" name="Google Shape;668;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CE1E6"/>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69" name="Google Shape;669;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70" name="Google Shape;670;p26"/>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#5CE1E6</a:t>
              </a:r>
              <a:endParaRPr sz="700"/>
            </a:p>
          </p:txBody>
        </p:sp>
        <p:grpSp>
          <p:nvGrpSpPr>
            <p:cNvPr id="671" name="Google Shape;671;p26"/>
            <p:cNvGrpSpPr/>
            <p:nvPr/>
          </p:nvGrpSpPr>
          <p:grpSpPr>
            <a:xfrm>
              <a:off x="1677756" y="-47138"/>
              <a:ext cx="1005606" cy="1052744"/>
              <a:chOff x="0" y="-38100"/>
              <a:chExt cx="812800" cy="850900"/>
            </a:xfrm>
          </p:grpSpPr>
          <p:sp>
            <p:nvSpPr>
              <p:cNvPr id="672" name="Google Shape;672;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587D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3" name="Google Shape;673;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74" name="Google Shape;674;p26"/>
            <p:cNvSpPr txBox="1"/>
            <p:nvPr/>
          </p:nvSpPr>
          <p:spPr>
            <a:xfrm>
              <a:off x="136631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#587DFF</a:t>
              </a:r>
              <a:endParaRPr sz="700"/>
            </a:p>
          </p:txBody>
        </p:sp>
        <p:grpSp>
          <p:nvGrpSpPr>
            <p:cNvPr id="675" name="Google Shape;675;p26"/>
            <p:cNvGrpSpPr/>
            <p:nvPr/>
          </p:nvGrpSpPr>
          <p:grpSpPr>
            <a:xfrm>
              <a:off x="3044065" y="-47138"/>
              <a:ext cx="1005606" cy="1052744"/>
              <a:chOff x="0" y="-38100"/>
              <a:chExt cx="812800" cy="850900"/>
            </a:xfrm>
          </p:grpSpPr>
          <p:sp>
            <p:nvSpPr>
              <p:cNvPr id="676" name="Google Shape;676;p26"/>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9D9D9"/>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77" name="Google Shape;677;p26"/>
              <p:cNvSpPr txBox="1"/>
              <p:nvPr/>
            </p:nvSpPr>
            <p:spPr>
              <a:xfrm>
                <a:off x="0" y="-38100"/>
                <a:ext cx="812800" cy="85090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78" name="Google Shape;678;p26"/>
            <p:cNvSpPr txBox="1"/>
            <p:nvPr/>
          </p:nvSpPr>
          <p:spPr>
            <a:xfrm>
              <a:off x="2732619"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#D9D9D9</a:t>
              </a:r>
              <a:endParaRPr sz="700"/>
            </a:p>
          </p:txBody>
        </p:sp>
      </p:grpSp>
      <p:sp>
        <p:nvSpPr>
          <p:cNvPr id="679" name="Google Shape;679;p26"/>
          <p:cNvSpPr txBox="1"/>
          <p:nvPr/>
        </p:nvSpPr>
        <p:spPr>
          <a:xfrm>
            <a:off x="2105002" y="806398"/>
            <a:ext cx="4933995" cy="18637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Use these design resources in your Canva Presentation.</a:t>
            </a:r>
            <a:endParaRPr sz="700"/>
          </a:p>
        </p:txBody>
      </p:sp>
      <p:sp>
        <p:nvSpPr>
          <p:cNvPr id="680" name="Google Shape;680;p26"/>
          <p:cNvSpPr txBox="1"/>
          <p:nvPr/>
        </p:nvSpPr>
        <p:spPr>
          <a:xfrm>
            <a:off x="5853103" y="4953155"/>
            <a:ext cx="2958379" cy="92525"/>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587DFF"/>
                </a:solidFill>
                <a:latin typeface="Arial"/>
                <a:ea typeface="Arial"/>
                <a:cs typeface="Arial"/>
                <a:sym typeface="Arial"/>
              </a:rPr>
              <a:t>DON'T FORGET TO DELETE THIS PAGE BEFORE PRESENTING. </a:t>
            </a:r>
            <a:endParaRPr sz="700"/>
          </a:p>
        </p:txBody>
      </p:sp>
      <p:sp>
        <p:nvSpPr>
          <p:cNvPr id="681" name="Google Shape;681;p26"/>
          <p:cNvSpPr txBox="1"/>
          <p:nvPr/>
        </p:nvSpPr>
        <p:spPr>
          <a:xfrm>
            <a:off x="2260745" y="67846"/>
            <a:ext cx="4622510" cy="80083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600" u="none" cap="none" strike="noStrike">
                <a:solidFill>
                  <a:srgbClr val="2E2E2E"/>
                </a:solidFill>
                <a:latin typeface="Nunito"/>
                <a:ea typeface="Nunito"/>
                <a:cs typeface="Nunito"/>
                <a:sym typeface="Nunito"/>
              </a:rPr>
              <a:t>Resource Page</a:t>
            </a:r>
            <a:endParaRPr sz="700"/>
          </a:p>
        </p:txBody>
      </p:sp>
      <p:sp>
        <p:nvSpPr>
          <p:cNvPr id="682" name="Google Shape;682;p26"/>
          <p:cNvSpPr txBox="1"/>
          <p:nvPr/>
        </p:nvSpPr>
        <p:spPr>
          <a:xfrm>
            <a:off x="873885" y="1342881"/>
            <a:ext cx="1575268" cy="19589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683" name="Google Shape;683;p26"/>
          <p:cNvSpPr txBox="1"/>
          <p:nvPr/>
        </p:nvSpPr>
        <p:spPr>
          <a:xfrm>
            <a:off x="5145603" y="1342881"/>
            <a:ext cx="1575268" cy="19589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684" name="Google Shape;684;p26"/>
          <p:cNvSpPr txBox="1"/>
          <p:nvPr/>
        </p:nvSpPr>
        <p:spPr>
          <a:xfrm>
            <a:off x="873885" y="3644451"/>
            <a:ext cx="1575268" cy="195897"/>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685" name="Google Shape;685;p26"/>
          <p:cNvSpPr/>
          <p:nvPr/>
        </p:nvSpPr>
        <p:spPr>
          <a:xfrm>
            <a:off x="3824207" y="3427729"/>
            <a:ext cx="861632" cy="861632"/>
          </a:xfrm>
          <a:custGeom>
            <a:rect b="b" l="l" r="r" t="t"/>
            <a:pathLst>
              <a:path extrusionOk="0" h="1723264" w="1723264">
                <a:moveTo>
                  <a:pt x="0" y="0"/>
                </a:moveTo>
                <a:lnTo>
                  <a:pt x="1723264" y="0"/>
                </a:lnTo>
                <a:lnTo>
                  <a:pt x="1723264" y="1723264"/>
                </a:lnTo>
                <a:lnTo>
                  <a:pt x="0" y="1723264"/>
                </a:lnTo>
                <a:lnTo>
                  <a:pt x="0" y="0"/>
                </a:lnTo>
                <a:close/>
              </a:path>
            </a:pathLst>
          </a:custGeom>
          <a:blipFill rotWithShape="1">
            <a:blip r:embed="rId3">
              <a:alphaModFix/>
            </a:blip>
            <a:stretch>
              <a:fillRect b="0" l="0" r="0" t="0"/>
            </a:stretch>
          </a:blipFill>
          <a:ln>
            <a:noFill/>
          </a:ln>
        </p:spPr>
      </p:sp>
      <p:sp>
        <p:nvSpPr>
          <p:cNvPr id="686" name="Google Shape;686;p26"/>
          <p:cNvSpPr/>
          <p:nvPr/>
        </p:nvSpPr>
        <p:spPr>
          <a:xfrm>
            <a:off x="3782310" y="2201222"/>
            <a:ext cx="947739" cy="947739"/>
          </a:xfrm>
          <a:custGeom>
            <a:rect b="b" l="l" r="r" t="t"/>
            <a:pathLst>
              <a:path extrusionOk="0" h="1895478" w="1895478">
                <a:moveTo>
                  <a:pt x="0" y="0"/>
                </a:moveTo>
                <a:lnTo>
                  <a:pt x="1895479" y="0"/>
                </a:lnTo>
                <a:lnTo>
                  <a:pt x="1895479" y="1895479"/>
                </a:lnTo>
                <a:lnTo>
                  <a:pt x="0" y="1895479"/>
                </a:lnTo>
                <a:lnTo>
                  <a:pt x="0" y="0"/>
                </a:lnTo>
                <a:close/>
              </a:path>
            </a:pathLst>
          </a:custGeom>
          <a:blipFill rotWithShape="1">
            <a:blip r:embed="rId4">
              <a:alphaModFix/>
            </a:blip>
            <a:stretch>
              <a:fillRect b="0" l="0" r="0" t="0"/>
            </a:stretch>
          </a:blipFill>
          <a:ln>
            <a:noFill/>
          </a:ln>
        </p:spPr>
      </p:sp>
      <p:sp>
        <p:nvSpPr>
          <p:cNvPr id="687" name="Google Shape;687;p26"/>
          <p:cNvSpPr/>
          <p:nvPr/>
        </p:nvSpPr>
        <p:spPr>
          <a:xfrm>
            <a:off x="7155991" y="2171692"/>
            <a:ext cx="767904" cy="920147"/>
          </a:xfrm>
          <a:custGeom>
            <a:rect b="b" l="l" r="r" t="t"/>
            <a:pathLst>
              <a:path extrusionOk="0" h="1840294" w="1535809">
                <a:moveTo>
                  <a:pt x="0" y="0"/>
                </a:moveTo>
                <a:lnTo>
                  <a:pt x="1535810" y="0"/>
                </a:lnTo>
                <a:lnTo>
                  <a:pt x="1535810" y="1840294"/>
                </a:lnTo>
                <a:lnTo>
                  <a:pt x="0" y="1840294"/>
                </a:lnTo>
                <a:lnTo>
                  <a:pt x="0" y="0"/>
                </a:lnTo>
                <a:close/>
              </a:path>
            </a:pathLst>
          </a:custGeom>
          <a:blipFill rotWithShape="1">
            <a:blip r:embed="rId5">
              <a:alphaModFix/>
            </a:blip>
            <a:stretch>
              <a:fillRect b="0" l="0" r="0" t="0"/>
            </a:stretch>
          </a:blipFill>
          <a:ln>
            <a:noFill/>
          </a:ln>
        </p:spPr>
      </p:sp>
      <p:sp>
        <p:nvSpPr>
          <p:cNvPr id="688" name="Google Shape;688;p26"/>
          <p:cNvSpPr/>
          <p:nvPr/>
        </p:nvSpPr>
        <p:spPr>
          <a:xfrm>
            <a:off x="4874242" y="2171692"/>
            <a:ext cx="977269" cy="977269"/>
          </a:xfrm>
          <a:custGeom>
            <a:rect b="b" l="l" r="r" t="t"/>
            <a:pathLst>
              <a:path extrusionOk="0" h="1954538" w="1954538">
                <a:moveTo>
                  <a:pt x="0" y="0"/>
                </a:moveTo>
                <a:lnTo>
                  <a:pt x="1954538" y="0"/>
                </a:lnTo>
                <a:lnTo>
                  <a:pt x="1954538" y="1954538"/>
                </a:lnTo>
                <a:lnTo>
                  <a:pt x="0" y="1954538"/>
                </a:lnTo>
                <a:lnTo>
                  <a:pt x="0" y="0"/>
                </a:lnTo>
                <a:close/>
              </a:path>
            </a:pathLst>
          </a:custGeom>
          <a:blipFill rotWithShape="1">
            <a:blip r:embed="rId6">
              <a:alphaModFix/>
            </a:blip>
            <a:stretch>
              <a:fillRect b="0" l="0" r="0" t="0"/>
            </a:stretch>
          </a:blipFill>
          <a:ln>
            <a:noFill/>
          </a:ln>
        </p:spPr>
      </p:sp>
      <p:sp>
        <p:nvSpPr>
          <p:cNvPr id="689" name="Google Shape;689;p26"/>
          <p:cNvSpPr/>
          <p:nvPr/>
        </p:nvSpPr>
        <p:spPr>
          <a:xfrm>
            <a:off x="4730050" y="3427729"/>
            <a:ext cx="875315" cy="856218"/>
          </a:xfrm>
          <a:custGeom>
            <a:rect b="b" l="l" r="r" t="t"/>
            <a:pathLst>
              <a:path extrusionOk="0" h="1712436" w="1750631">
                <a:moveTo>
                  <a:pt x="0" y="0"/>
                </a:moveTo>
                <a:lnTo>
                  <a:pt x="1750631" y="0"/>
                </a:lnTo>
                <a:lnTo>
                  <a:pt x="1750631" y="1712436"/>
                </a:lnTo>
                <a:lnTo>
                  <a:pt x="0" y="1712436"/>
                </a:lnTo>
                <a:lnTo>
                  <a:pt x="0" y="0"/>
                </a:lnTo>
                <a:close/>
              </a:path>
            </a:pathLst>
          </a:custGeom>
          <a:blipFill rotWithShape="1">
            <a:blip r:embed="rId7">
              <a:alphaModFix/>
            </a:blip>
            <a:stretch>
              <a:fillRect b="0" l="0" r="0" t="0"/>
            </a:stretch>
          </a:blipFill>
          <a:ln>
            <a:noFill/>
          </a:ln>
        </p:spPr>
      </p:sp>
      <p:sp>
        <p:nvSpPr>
          <p:cNvPr id="690" name="Google Shape;690;p26"/>
          <p:cNvSpPr/>
          <p:nvPr/>
        </p:nvSpPr>
        <p:spPr>
          <a:xfrm>
            <a:off x="5995704" y="2201222"/>
            <a:ext cx="1016095" cy="947739"/>
          </a:xfrm>
          <a:custGeom>
            <a:rect b="b" l="l" r="r" t="t"/>
            <a:pathLst>
              <a:path extrusionOk="0" h="1895478" w="2032189">
                <a:moveTo>
                  <a:pt x="0" y="0"/>
                </a:moveTo>
                <a:lnTo>
                  <a:pt x="2032189" y="0"/>
                </a:lnTo>
                <a:lnTo>
                  <a:pt x="2032189" y="1895479"/>
                </a:lnTo>
                <a:lnTo>
                  <a:pt x="0" y="1895479"/>
                </a:lnTo>
                <a:lnTo>
                  <a:pt x="0" y="0"/>
                </a:lnTo>
                <a:close/>
              </a:path>
            </a:pathLst>
          </a:custGeom>
          <a:blipFill rotWithShape="1">
            <a:blip r:embed="rId8">
              <a:alphaModFix/>
            </a:blip>
            <a:stretch>
              <a:fillRect b="0" l="0" r="0" t="0"/>
            </a:stretch>
          </a:blipFill>
          <a:ln>
            <a:noFill/>
          </a:ln>
        </p:spPr>
      </p:sp>
      <p:sp>
        <p:nvSpPr>
          <p:cNvPr id="691" name="Google Shape;691;p26"/>
          <p:cNvSpPr/>
          <p:nvPr/>
        </p:nvSpPr>
        <p:spPr>
          <a:xfrm>
            <a:off x="5779166" y="3427729"/>
            <a:ext cx="1052982" cy="880675"/>
          </a:xfrm>
          <a:custGeom>
            <a:rect b="b" l="l" r="r" t="t"/>
            <a:pathLst>
              <a:path extrusionOk="0" h="1761351" w="2105963">
                <a:moveTo>
                  <a:pt x="0" y="0"/>
                </a:moveTo>
                <a:lnTo>
                  <a:pt x="2105962" y="0"/>
                </a:lnTo>
                <a:lnTo>
                  <a:pt x="2105962" y="1761351"/>
                </a:lnTo>
                <a:lnTo>
                  <a:pt x="0" y="1761351"/>
                </a:lnTo>
                <a:lnTo>
                  <a:pt x="0" y="0"/>
                </a:lnTo>
                <a:close/>
              </a:path>
            </a:pathLst>
          </a:custGeom>
          <a:blipFill rotWithShape="1">
            <a:blip r:embed="rId9">
              <a:alphaModFix/>
            </a:blip>
            <a:stretch>
              <a:fillRect b="0" l="0" r="0" t="0"/>
            </a:stretch>
          </a:blipFill>
          <a:ln>
            <a:noFill/>
          </a:ln>
        </p:spPr>
      </p:sp>
      <p:sp>
        <p:nvSpPr>
          <p:cNvPr id="692" name="Google Shape;692;p26"/>
          <p:cNvSpPr/>
          <p:nvPr/>
        </p:nvSpPr>
        <p:spPr>
          <a:xfrm>
            <a:off x="7007949" y="3433850"/>
            <a:ext cx="915946" cy="806033"/>
          </a:xfrm>
          <a:custGeom>
            <a:rect b="b" l="l" r="r" t="t"/>
            <a:pathLst>
              <a:path extrusionOk="0" h="1612066" w="1831893">
                <a:moveTo>
                  <a:pt x="0" y="0"/>
                </a:moveTo>
                <a:lnTo>
                  <a:pt x="1831893" y="0"/>
                </a:lnTo>
                <a:lnTo>
                  <a:pt x="1831893" y="1612066"/>
                </a:lnTo>
                <a:lnTo>
                  <a:pt x="0" y="1612066"/>
                </a:lnTo>
                <a:lnTo>
                  <a:pt x="0" y="0"/>
                </a:lnTo>
                <a:close/>
              </a:path>
            </a:pathLst>
          </a:custGeom>
          <a:blipFill rotWithShape="1">
            <a:blip r:embed="rId10">
              <a:alphaModFix/>
            </a:blip>
            <a:stretch>
              <a:fillRect b="0" l="0" r="0" t="0"/>
            </a:stretch>
          </a:blipFill>
          <a:ln>
            <a:noFill/>
          </a:ln>
        </p:spPr>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696" name="Shape 696"/>
        <p:cNvGrpSpPr/>
        <p:nvPr/>
      </p:nvGrpSpPr>
      <p:grpSpPr>
        <a:xfrm>
          <a:off x="0" y="0"/>
          <a:ext cx="0" cy="0"/>
          <a:chOff x="0" y="0"/>
          <a:chExt cx="0" cy="0"/>
        </a:xfrm>
      </p:grpSpPr>
      <p:grpSp>
        <p:nvGrpSpPr>
          <p:cNvPr id="697" name="Google Shape;697;p27"/>
          <p:cNvGrpSpPr/>
          <p:nvPr/>
        </p:nvGrpSpPr>
        <p:grpSpPr>
          <a:xfrm>
            <a:off x="2997636" y="1474472"/>
            <a:ext cx="3148728" cy="1287724"/>
            <a:chOff x="0" y="-19050"/>
            <a:chExt cx="1658589" cy="678307"/>
          </a:xfrm>
        </p:grpSpPr>
        <p:sp>
          <p:nvSpPr>
            <p:cNvPr id="698" name="Google Shape;698;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99" name="Google Shape;699;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00" name="Google Shape;700;p27"/>
          <p:cNvSpPr/>
          <p:nvPr/>
        </p:nvSpPr>
        <p:spPr>
          <a:xfrm>
            <a:off x="3389498" y="173885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701" name="Google Shape;701;p27"/>
          <p:cNvSpPr txBox="1"/>
          <p:nvPr/>
        </p:nvSpPr>
        <p:spPr>
          <a:xfrm>
            <a:off x="1688740" y="962436"/>
            <a:ext cx="5766520" cy="186373"/>
          </a:xfrm>
          <a:prstGeom prst="rect">
            <a:avLst/>
          </a:prstGeom>
          <a:noFill/>
          <a:ln>
            <a:noFill/>
          </a:ln>
        </p:spPr>
        <p:txBody>
          <a:bodyPr anchorCtr="0" anchor="t" bIns="0" lIns="0" spcFirstLastPara="1" rIns="0" wrap="square" tIns="0">
            <a:spAutoFit/>
          </a:bodyPr>
          <a:lstStyle/>
          <a:p>
            <a:pPr indent="0" lvl="0" marL="0" marR="0" rtl="0" algn="ctr">
              <a:lnSpc>
                <a:spcPct val="140018"/>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This presentation template is free for everyone to use thanks to the following:</a:t>
            </a:r>
            <a:endParaRPr sz="700"/>
          </a:p>
        </p:txBody>
      </p:sp>
      <p:sp>
        <p:nvSpPr>
          <p:cNvPr id="702" name="Google Shape;702;p27"/>
          <p:cNvSpPr txBox="1"/>
          <p:nvPr/>
        </p:nvSpPr>
        <p:spPr>
          <a:xfrm>
            <a:off x="2485365" y="4489691"/>
            <a:ext cx="4173270" cy="319011"/>
          </a:xfrm>
          <a:prstGeom prst="rect">
            <a:avLst/>
          </a:prstGeom>
          <a:noFill/>
          <a:ln>
            <a:noFill/>
          </a:ln>
        </p:spPr>
        <p:txBody>
          <a:bodyPr anchorCtr="0" anchor="t" bIns="0" lIns="0" spcFirstLastPara="1" rIns="0" wrap="square" tIns="0">
            <a:spAutoFit/>
          </a:bodyPr>
          <a:lstStyle/>
          <a:p>
            <a:pPr indent="0" lvl="0" marL="0" marR="0" rtl="0" algn="ctr">
              <a:lnSpc>
                <a:spcPct val="110006"/>
              </a:lnSpc>
              <a:spcBef>
                <a:spcPts val="0"/>
              </a:spcBef>
              <a:spcAft>
                <a:spcPts val="0"/>
              </a:spcAft>
              <a:buNone/>
            </a:pPr>
            <a:r>
              <a:rPr b="1" i="0" lang="en" sz="2300" u="none" cap="none" strike="noStrike">
                <a:solidFill>
                  <a:srgbClr val="587DFF"/>
                </a:solidFill>
                <a:latin typeface="Montserrat SemiBold"/>
                <a:ea typeface="Montserrat SemiBold"/>
                <a:cs typeface="Montserrat SemiBold"/>
                <a:sym typeface="Montserrat SemiBold"/>
              </a:rPr>
              <a:t>Happy designing!</a:t>
            </a:r>
            <a:endParaRPr sz="700"/>
          </a:p>
        </p:txBody>
      </p:sp>
      <p:sp>
        <p:nvSpPr>
          <p:cNvPr id="703" name="Google Shape;703;p27"/>
          <p:cNvSpPr txBox="1"/>
          <p:nvPr/>
        </p:nvSpPr>
        <p:spPr>
          <a:xfrm>
            <a:off x="1595536" y="116742"/>
            <a:ext cx="5952928" cy="802832"/>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600" u="none" cap="none" strike="noStrike">
                <a:solidFill>
                  <a:srgbClr val="2E2E2E"/>
                </a:solidFill>
                <a:latin typeface="Nunito"/>
                <a:ea typeface="Nunito"/>
                <a:cs typeface="Nunito"/>
                <a:sym typeface="Nunito"/>
              </a:rPr>
              <a:t>Credits</a:t>
            </a:r>
            <a:endParaRPr sz="700"/>
          </a:p>
        </p:txBody>
      </p:sp>
      <p:grpSp>
        <p:nvGrpSpPr>
          <p:cNvPr id="704" name="Google Shape;704;p27"/>
          <p:cNvGrpSpPr/>
          <p:nvPr/>
        </p:nvGrpSpPr>
        <p:grpSpPr>
          <a:xfrm>
            <a:off x="2997636" y="3011780"/>
            <a:ext cx="3148728" cy="1287724"/>
            <a:chOff x="0" y="-19050"/>
            <a:chExt cx="1658589" cy="678307"/>
          </a:xfrm>
        </p:grpSpPr>
        <p:sp>
          <p:nvSpPr>
            <p:cNvPr id="705" name="Google Shape;705;p27"/>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06" name="Google Shape;706;p27"/>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07" name="Google Shape;707;p27"/>
          <p:cNvSpPr txBox="1"/>
          <p:nvPr/>
        </p:nvSpPr>
        <p:spPr>
          <a:xfrm>
            <a:off x="2105002" y="242981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708" name="Google Shape;708;p27"/>
          <p:cNvSpPr txBox="1"/>
          <p:nvPr/>
        </p:nvSpPr>
        <p:spPr>
          <a:xfrm>
            <a:off x="2105002" y="378207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709" name="Google Shape;709;p27"/>
          <p:cNvSpPr txBox="1"/>
          <p:nvPr/>
        </p:nvSpPr>
        <p:spPr>
          <a:xfrm>
            <a:off x="3055013" y="3415838"/>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249" name="Shape 249"/>
        <p:cNvGrpSpPr/>
        <p:nvPr/>
      </p:nvGrpSpPr>
      <p:grpSpPr>
        <a:xfrm>
          <a:off x="0" y="0"/>
          <a:ext cx="0" cy="0"/>
          <a:chOff x="0" y="0"/>
          <a:chExt cx="0" cy="0"/>
        </a:xfrm>
      </p:grpSpPr>
      <p:grpSp>
        <p:nvGrpSpPr>
          <p:cNvPr id="250" name="Google Shape;250;p12"/>
          <p:cNvGrpSpPr/>
          <p:nvPr/>
        </p:nvGrpSpPr>
        <p:grpSpPr>
          <a:xfrm>
            <a:off x="8629650" y="-415900"/>
            <a:ext cx="514350" cy="5547494"/>
            <a:chOff x="0" y="-219075"/>
            <a:chExt cx="270933" cy="2922137"/>
          </a:xfrm>
        </p:grpSpPr>
        <p:sp>
          <p:nvSpPr>
            <p:cNvPr id="251" name="Google Shape;251;p12"/>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252" name="Google Shape;252;p12"/>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3" name="Google Shape;253;p12"/>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254" name="Google Shape;254;p12"/>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pic>
        <p:nvPicPr>
          <p:cNvPr id="255" name="Google Shape;255;p12"/>
          <p:cNvPicPr preferRelativeResize="0"/>
          <p:nvPr/>
        </p:nvPicPr>
        <p:blipFill rotWithShape="1">
          <a:blip r:embed="rId3">
            <a:alphaModFix/>
          </a:blip>
          <a:srcRect b="22230" l="39015" r="14702" t="0"/>
          <a:stretch/>
        </p:blipFill>
        <p:spPr>
          <a:xfrm>
            <a:off x="0" y="0"/>
            <a:ext cx="4142873" cy="4641056"/>
          </a:xfrm>
          <a:prstGeom prst="rect">
            <a:avLst/>
          </a:prstGeom>
          <a:noFill/>
          <a:ln>
            <a:noFill/>
          </a:ln>
        </p:spPr>
      </p:pic>
      <p:sp>
        <p:nvSpPr>
          <p:cNvPr id="256" name="Google Shape;256;p12"/>
          <p:cNvSpPr/>
          <p:nvPr/>
        </p:nvSpPr>
        <p:spPr>
          <a:xfrm>
            <a:off x="3088308" y="0"/>
            <a:ext cx="2109130" cy="1955738"/>
          </a:xfrm>
          <a:custGeom>
            <a:rect b="b" l="l" r="r" t="t"/>
            <a:pathLst>
              <a:path extrusionOk="0" h="3911476" w="4218259">
                <a:moveTo>
                  <a:pt x="0" y="0"/>
                </a:moveTo>
                <a:lnTo>
                  <a:pt x="4218259" y="0"/>
                </a:lnTo>
                <a:lnTo>
                  <a:pt x="4218259" y="3911476"/>
                </a:lnTo>
                <a:lnTo>
                  <a:pt x="0" y="3911476"/>
                </a:lnTo>
                <a:lnTo>
                  <a:pt x="0" y="0"/>
                </a:lnTo>
                <a:close/>
              </a:path>
            </a:pathLst>
          </a:custGeom>
          <a:blipFill rotWithShape="1">
            <a:blip r:embed="rId4">
              <a:alphaModFix/>
            </a:blip>
            <a:stretch>
              <a:fillRect b="0" l="0" r="0" t="0"/>
            </a:stretch>
          </a:blipFill>
          <a:ln>
            <a:noFill/>
          </a:ln>
        </p:spPr>
      </p:sp>
      <p:sp>
        <p:nvSpPr>
          <p:cNvPr id="257" name="Google Shape;257;p12"/>
          <p:cNvSpPr/>
          <p:nvPr/>
        </p:nvSpPr>
        <p:spPr>
          <a:xfrm>
            <a:off x="90105"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58" name="Google Shape;258;p12"/>
          <p:cNvSpPr/>
          <p:nvPr/>
        </p:nvSpPr>
        <p:spPr>
          <a:xfrm>
            <a:off x="589806"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59" name="Google Shape;259;p12"/>
          <p:cNvSpPr/>
          <p:nvPr/>
        </p:nvSpPr>
        <p:spPr>
          <a:xfrm>
            <a:off x="1089507"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60" name="Google Shape;260;p12"/>
          <p:cNvSpPr/>
          <p:nvPr/>
        </p:nvSpPr>
        <p:spPr>
          <a:xfrm>
            <a:off x="1589207"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61" name="Google Shape;261;p12"/>
          <p:cNvSpPr/>
          <p:nvPr/>
        </p:nvSpPr>
        <p:spPr>
          <a:xfrm>
            <a:off x="2088908"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62" name="Google Shape;262;p12"/>
          <p:cNvSpPr/>
          <p:nvPr/>
        </p:nvSpPr>
        <p:spPr>
          <a:xfrm>
            <a:off x="2588608"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63" name="Google Shape;263;p12"/>
          <p:cNvSpPr/>
          <p:nvPr/>
        </p:nvSpPr>
        <p:spPr>
          <a:xfrm>
            <a:off x="3088308"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5">
              <a:alphaModFix/>
            </a:blip>
            <a:stretch>
              <a:fillRect b="0" l="0" r="0" t="0"/>
            </a:stretch>
          </a:blipFill>
          <a:ln>
            <a:noFill/>
          </a:ln>
        </p:spPr>
      </p:sp>
      <p:sp>
        <p:nvSpPr>
          <p:cNvPr id="264" name="Google Shape;264;p12"/>
          <p:cNvSpPr/>
          <p:nvPr/>
        </p:nvSpPr>
        <p:spPr>
          <a:xfrm>
            <a:off x="3588008"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5">
              <a:alphaModFix/>
            </a:blip>
            <a:stretch>
              <a:fillRect b="0" l="0" r="0" t="0"/>
            </a:stretch>
          </a:blipFill>
          <a:ln>
            <a:noFill/>
          </a:ln>
        </p:spPr>
      </p:sp>
      <p:sp>
        <p:nvSpPr>
          <p:cNvPr id="265" name="Google Shape;265;p12"/>
          <p:cNvSpPr/>
          <p:nvPr/>
        </p:nvSpPr>
        <p:spPr>
          <a:xfrm>
            <a:off x="4087709"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5">
              <a:alphaModFix/>
            </a:blip>
            <a:stretch>
              <a:fillRect b="0" l="0" r="0" t="0"/>
            </a:stretch>
          </a:blipFill>
          <a:ln>
            <a:noFill/>
          </a:ln>
        </p:spPr>
      </p:sp>
      <p:sp>
        <p:nvSpPr>
          <p:cNvPr id="266" name="Google Shape;266;p12"/>
          <p:cNvSpPr/>
          <p:nvPr/>
        </p:nvSpPr>
        <p:spPr>
          <a:xfrm>
            <a:off x="4587410"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67" name="Google Shape;267;p12"/>
          <p:cNvSpPr/>
          <p:nvPr/>
        </p:nvSpPr>
        <p:spPr>
          <a:xfrm>
            <a:off x="5087110"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68" name="Google Shape;268;p12"/>
          <p:cNvSpPr/>
          <p:nvPr/>
        </p:nvSpPr>
        <p:spPr>
          <a:xfrm>
            <a:off x="5586811"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69" name="Google Shape;269;p12"/>
          <p:cNvSpPr/>
          <p:nvPr/>
        </p:nvSpPr>
        <p:spPr>
          <a:xfrm>
            <a:off x="6086511"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70" name="Google Shape;270;p12"/>
          <p:cNvSpPr/>
          <p:nvPr/>
        </p:nvSpPr>
        <p:spPr>
          <a:xfrm>
            <a:off x="6586212"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71" name="Google Shape;271;p12"/>
          <p:cNvSpPr/>
          <p:nvPr/>
        </p:nvSpPr>
        <p:spPr>
          <a:xfrm>
            <a:off x="7085912"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72" name="Google Shape;272;p12"/>
          <p:cNvSpPr/>
          <p:nvPr/>
        </p:nvSpPr>
        <p:spPr>
          <a:xfrm>
            <a:off x="7585613"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273" name="Google Shape;273;p12"/>
          <p:cNvSpPr/>
          <p:nvPr/>
        </p:nvSpPr>
        <p:spPr>
          <a:xfrm>
            <a:off x="8085313"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cxnSp>
        <p:nvCxnSpPr>
          <p:cNvPr id="274" name="Google Shape;274;p12"/>
          <p:cNvCxnSpPr/>
          <p:nvPr/>
        </p:nvCxnSpPr>
        <p:spPr>
          <a:xfrm>
            <a:off x="0" y="4641056"/>
            <a:ext cx="8629650" cy="0"/>
          </a:xfrm>
          <a:prstGeom prst="straightConnector1">
            <a:avLst/>
          </a:prstGeom>
          <a:noFill/>
          <a:ln cap="flat" cmpd="sng" w="9525">
            <a:solidFill>
              <a:srgbClr val="000000"/>
            </a:solidFill>
            <a:prstDash val="solid"/>
            <a:round/>
            <a:headEnd len="sm" w="sm" type="none"/>
            <a:tailEnd len="sm" w="sm" type="none"/>
          </a:ln>
        </p:spPr>
      </p:cxnSp>
      <p:sp>
        <p:nvSpPr>
          <p:cNvPr id="275" name="Google Shape;275;p12"/>
          <p:cNvSpPr txBox="1"/>
          <p:nvPr/>
        </p:nvSpPr>
        <p:spPr>
          <a:xfrm>
            <a:off x="5125825" y="219415"/>
            <a:ext cx="3171610" cy="1294019"/>
          </a:xfrm>
          <a:prstGeom prst="rect">
            <a:avLst/>
          </a:prstGeom>
          <a:noFill/>
          <a:ln>
            <a:noFill/>
          </a:ln>
        </p:spPr>
        <p:txBody>
          <a:bodyPr anchorCtr="0" anchor="t" bIns="0" lIns="0" spcFirstLastPara="1" rIns="0" wrap="square" tIns="0">
            <a:spAutoFit/>
          </a:bodyPr>
          <a:lstStyle/>
          <a:p>
            <a:pPr indent="0" lvl="0" marL="0" marR="0" rtl="0" algn="r">
              <a:lnSpc>
                <a:spcPct val="140005"/>
              </a:lnSpc>
              <a:spcBef>
                <a:spcPts val="0"/>
              </a:spcBef>
              <a:spcAft>
                <a:spcPts val="0"/>
              </a:spcAft>
              <a:buNone/>
            </a:pPr>
            <a:r>
              <a:rPr b="1" i="0" lang="en" sz="7600" u="none" cap="none" strike="noStrike">
                <a:solidFill>
                  <a:srgbClr val="2E2E2E"/>
                </a:solidFill>
                <a:latin typeface="Nunito"/>
                <a:ea typeface="Nunito"/>
                <a:cs typeface="Nunito"/>
                <a:sym typeface="Nunito"/>
              </a:rPr>
              <a:t>Hello!</a:t>
            </a:r>
            <a:endParaRPr sz="700"/>
          </a:p>
        </p:txBody>
      </p:sp>
      <p:sp>
        <p:nvSpPr>
          <p:cNvPr id="276" name="Google Shape;276;p12"/>
          <p:cNvSpPr txBox="1"/>
          <p:nvPr/>
        </p:nvSpPr>
        <p:spPr>
          <a:xfrm>
            <a:off x="5142274" y="1635202"/>
            <a:ext cx="3138713" cy="250825"/>
          </a:xfrm>
          <a:prstGeom prst="rect">
            <a:avLst/>
          </a:prstGeom>
          <a:noFill/>
          <a:ln>
            <a:noFill/>
          </a:ln>
        </p:spPr>
        <p:txBody>
          <a:bodyPr anchorCtr="0" anchor="t" bIns="0" lIns="0" spcFirstLastPara="1" rIns="0" wrap="square" tIns="0">
            <a:spAutoFit/>
          </a:bodyPr>
          <a:lstStyle/>
          <a:p>
            <a:pPr indent="0" lvl="0" marL="0" marR="0" rtl="0" algn="r">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Name Surname</a:t>
            </a:r>
            <a:endParaRPr sz="700"/>
          </a:p>
        </p:txBody>
      </p:sp>
      <p:sp>
        <p:nvSpPr>
          <p:cNvPr id="277" name="Google Shape;277;p12"/>
          <p:cNvSpPr txBox="1"/>
          <p:nvPr/>
        </p:nvSpPr>
        <p:spPr>
          <a:xfrm>
            <a:off x="4457318" y="2125174"/>
            <a:ext cx="3840000" cy="948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278" name="Google Shape;278;p12"/>
          <p:cNvSpPr txBox="1"/>
          <p:nvPr/>
        </p:nvSpPr>
        <p:spPr>
          <a:xfrm>
            <a:off x="4572000" y="3311343"/>
            <a:ext cx="3725400" cy="9483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a:t>
            </a:r>
            <a:endParaRPr sz="70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282" name="Shape 282"/>
        <p:cNvGrpSpPr/>
        <p:nvPr/>
      </p:nvGrpSpPr>
      <p:grpSpPr>
        <a:xfrm>
          <a:off x="0" y="0"/>
          <a:ext cx="0" cy="0"/>
          <a:chOff x="0" y="0"/>
          <a:chExt cx="0" cy="0"/>
        </a:xfrm>
      </p:grpSpPr>
      <p:grpSp>
        <p:nvGrpSpPr>
          <p:cNvPr id="283" name="Google Shape;283;p13"/>
          <p:cNvGrpSpPr/>
          <p:nvPr/>
        </p:nvGrpSpPr>
        <p:grpSpPr>
          <a:xfrm>
            <a:off x="8629650" y="-415900"/>
            <a:ext cx="514350" cy="5547494"/>
            <a:chOff x="0" y="-219075"/>
            <a:chExt cx="270933" cy="2922137"/>
          </a:xfrm>
        </p:grpSpPr>
        <p:sp>
          <p:nvSpPr>
            <p:cNvPr id="284" name="Google Shape;284;p13"/>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285" name="Google Shape;285;p13"/>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86" name="Google Shape;286;p13"/>
          <p:cNvCxnSpPr/>
          <p:nvPr/>
        </p:nvCxnSpPr>
        <p:spPr>
          <a:xfrm>
            <a:off x="4902586" y="-1887232"/>
            <a:ext cx="0" cy="8629650"/>
          </a:xfrm>
          <a:prstGeom prst="straightConnector1">
            <a:avLst/>
          </a:prstGeom>
          <a:noFill/>
          <a:ln cap="flat" cmpd="sng" w="9525">
            <a:solidFill>
              <a:srgbClr val="000000"/>
            </a:solidFill>
            <a:prstDash val="solid"/>
            <a:round/>
            <a:headEnd len="sm" w="sm" type="none"/>
            <a:tailEnd len="sm" w="sm" type="none"/>
          </a:ln>
        </p:spPr>
      </p:cxnSp>
      <p:sp>
        <p:nvSpPr>
          <p:cNvPr id="287" name="Google Shape;287;p13"/>
          <p:cNvSpPr/>
          <p:nvPr/>
        </p:nvSpPr>
        <p:spPr>
          <a:xfrm>
            <a:off x="5387661" y="621383"/>
            <a:ext cx="3010754" cy="3607657"/>
          </a:xfrm>
          <a:custGeom>
            <a:rect b="b" l="l" r="r" t="t"/>
            <a:pathLst>
              <a:path extrusionOk="0" h="7215314" w="6021508">
                <a:moveTo>
                  <a:pt x="0" y="0"/>
                </a:moveTo>
                <a:lnTo>
                  <a:pt x="6021508" y="0"/>
                </a:lnTo>
                <a:lnTo>
                  <a:pt x="6021508" y="7215314"/>
                </a:lnTo>
                <a:lnTo>
                  <a:pt x="0" y="7215314"/>
                </a:lnTo>
                <a:lnTo>
                  <a:pt x="0" y="0"/>
                </a:lnTo>
                <a:close/>
              </a:path>
            </a:pathLst>
          </a:custGeom>
          <a:blipFill rotWithShape="1">
            <a:blip r:embed="rId3">
              <a:alphaModFix/>
            </a:blip>
            <a:stretch>
              <a:fillRect b="0" l="0" r="0" t="0"/>
            </a:stretch>
          </a:blipFill>
          <a:ln>
            <a:noFill/>
          </a:ln>
        </p:spPr>
      </p:sp>
      <p:sp>
        <p:nvSpPr>
          <p:cNvPr id="288" name="Google Shape;288;p13"/>
          <p:cNvSpPr txBox="1"/>
          <p:nvPr/>
        </p:nvSpPr>
        <p:spPr>
          <a:xfrm>
            <a:off x="514350" y="952500"/>
            <a:ext cx="4134300" cy="3117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 sz="3000" u="none" cap="none" strike="noStrike">
                <a:solidFill>
                  <a:srgbClr val="2E2E2E"/>
                </a:solidFill>
                <a:latin typeface="Nunito"/>
                <a:ea typeface="Nunito"/>
                <a:cs typeface="Nunito"/>
                <a:sym typeface="Nunito"/>
              </a:rPr>
              <a:t>Lorem ipsum dolor sit amet, consectetur adipiscing elit, sed do eiusmod tempor incididunt ut labore et dolore magna aliqua.</a:t>
            </a:r>
            <a:endParaRPr sz="700"/>
          </a:p>
        </p:txBody>
      </p:sp>
      <p:sp>
        <p:nvSpPr>
          <p:cNvPr id="289" name="Google Shape;289;p13"/>
          <p:cNvSpPr txBox="1"/>
          <p:nvPr/>
        </p:nvSpPr>
        <p:spPr>
          <a:xfrm>
            <a:off x="401780" y="-25785"/>
            <a:ext cx="272766" cy="171291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0" u="none" cap="none" strike="noStrike">
                <a:solidFill>
                  <a:srgbClr val="5CE1E6"/>
                </a:solidFill>
                <a:latin typeface="Nunito"/>
                <a:ea typeface="Nunito"/>
                <a:cs typeface="Nunito"/>
                <a:sym typeface="Nunito"/>
              </a:rPr>
              <a:t>“</a:t>
            </a:r>
            <a:endParaRPr sz="700"/>
          </a:p>
        </p:txBody>
      </p:sp>
      <p:sp>
        <p:nvSpPr>
          <p:cNvPr id="290" name="Google Shape;290;p13"/>
          <p:cNvSpPr txBox="1"/>
          <p:nvPr/>
        </p:nvSpPr>
        <p:spPr>
          <a:xfrm rot="10800000">
            <a:off x="4435617" y="3467835"/>
            <a:ext cx="272766" cy="171291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10000" u="none" cap="none" strike="noStrike">
                <a:solidFill>
                  <a:srgbClr val="5CE1E6"/>
                </a:solidFill>
                <a:latin typeface="Nunito"/>
                <a:ea typeface="Nunito"/>
                <a:cs typeface="Nunito"/>
                <a:sym typeface="Nunito"/>
              </a:rPr>
              <a:t>“</a:t>
            </a:r>
            <a:endParaRPr sz="700"/>
          </a:p>
        </p:txBody>
      </p:sp>
      <p:sp>
        <p:nvSpPr>
          <p:cNvPr id="291" name="Google Shape;291;p13"/>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292" name="Google Shape;292;p13"/>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296" name="Shape 296"/>
        <p:cNvGrpSpPr/>
        <p:nvPr/>
      </p:nvGrpSpPr>
      <p:grpSpPr>
        <a:xfrm>
          <a:off x="0" y="0"/>
          <a:ext cx="0" cy="0"/>
          <a:chOff x="0" y="0"/>
          <a:chExt cx="0" cy="0"/>
        </a:xfrm>
      </p:grpSpPr>
      <p:pic>
        <p:nvPicPr>
          <p:cNvPr id="297" name="Google Shape;297;p14"/>
          <p:cNvPicPr preferRelativeResize="0"/>
          <p:nvPr/>
        </p:nvPicPr>
        <p:blipFill>
          <a:blip r:embed="rId3">
            <a:alphaModFix/>
          </a:blip>
          <a:stretch>
            <a:fillRect/>
          </a:stretch>
        </p:blipFill>
        <p:spPr>
          <a:xfrm>
            <a:off x="5077516" y="0"/>
            <a:ext cx="3549869" cy="5143501"/>
          </a:xfrm>
          <a:prstGeom prst="rect">
            <a:avLst/>
          </a:prstGeom>
          <a:noFill/>
          <a:ln>
            <a:noFill/>
          </a:ln>
        </p:spPr>
      </p:pic>
      <p:grpSp>
        <p:nvGrpSpPr>
          <p:cNvPr id="298" name="Google Shape;298;p14"/>
          <p:cNvGrpSpPr/>
          <p:nvPr/>
        </p:nvGrpSpPr>
        <p:grpSpPr>
          <a:xfrm>
            <a:off x="8629650" y="-415900"/>
            <a:ext cx="514350" cy="5547494"/>
            <a:chOff x="0" y="-219075"/>
            <a:chExt cx="270933" cy="2922137"/>
          </a:xfrm>
        </p:grpSpPr>
        <p:sp>
          <p:nvSpPr>
            <p:cNvPr id="299" name="Google Shape;299;p14"/>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300" name="Google Shape;300;p14"/>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1" name="Google Shape;301;p14"/>
          <p:cNvSpPr txBox="1"/>
          <p:nvPr/>
        </p:nvSpPr>
        <p:spPr>
          <a:xfrm>
            <a:off x="514350" y="327619"/>
            <a:ext cx="52959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000" u="none" cap="none" strike="noStrike">
                <a:solidFill>
                  <a:srgbClr val="2E2E2E"/>
                </a:solidFill>
                <a:latin typeface="Nunito"/>
                <a:ea typeface="Nunito"/>
                <a:cs typeface="Nunito"/>
                <a:sym typeface="Nunito"/>
              </a:rPr>
              <a:t>Write Your</a:t>
            </a:r>
            <a:endParaRPr sz="700"/>
          </a:p>
          <a:p>
            <a:pPr indent="0" lvl="0" marL="0" marR="0" rtl="0" algn="l">
              <a:lnSpc>
                <a:spcPct val="100000"/>
              </a:lnSpc>
              <a:spcBef>
                <a:spcPts val="0"/>
              </a:spcBef>
              <a:spcAft>
                <a:spcPts val="0"/>
              </a:spcAft>
              <a:buNone/>
            </a:pPr>
            <a:r>
              <a:rPr b="1" i="0" lang="en" sz="5000" u="none" cap="none" strike="noStrike">
                <a:solidFill>
                  <a:srgbClr val="2E2E2E"/>
                </a:solidFill>
                <a:latin typeface="Nunito"/>
                <a:ea typeface="Nunito"/>
                <a:cs typeface="Nunito"/>
                <a:sym typeface="Nunito"/>
              </a:rPr>
              <a:t>Title Here</a:t>
            </a:r>
            <a:endParaRPr sz="700"/>
          </a:p>
        </p:txBody>
      </p:sp>
      <p:cxnSp>
        <p:nvCxnSpPr>
          <p:cNvPr id="302" name="Google Shape;302;p14"/>
          <p:cNvCxnSpPr/>
          <p:nvPr/>
        </p:nvCxnSpPr>
        <p:spPr>
          <a:xfrm>
            <a:off x="0" y="3787287"/>
            <a:ext cx="5077519" cy="0"/>
          </a:xfrm>
          <a:prstGeom prst="straightConnector1">
            <a:avLst/>
          </a:prstGeom>
          <a:noFill/>
          <a:ln cap="flat" cmpd="sng" w="9525">
            <a:solidFill>
              <a:srgbClr val="000000"/>
            </a:solidFill>
            <a:prstDash val="solid"/>
            <a:round/>
            <a:headEnd len="sm" w="sm" type="none"/>
            <a:tailEnd len="sm" w="sm" type="none"/>
          </a:ln>
        </p:spPr>
      </p:cxnSp>
      <p:cxnSp>
        <p:nvCxnSpPr>
          <p:cNvPr id="303" name="Google Shape;303;p14"/>
          <p:cNvCxnSpPr/>
          <p:nvPr/>
        </p:nvCxnSpPr>
        <p:spPr>
          <a:xfrm>
            <a:off x="5077519" y="-1887232"/>
            <a:ext cx="0" cy="8629650"/>
          </a:xfrm>
          <a:prstGeom prst="straightConnector1">
            <a:avLst/>
          </a:prstGeom>
          <a:noFill/>
          <a:ln cap="flat" cmpd="sng" w="9525">
            <a:solidFill>
              <a:srgbClr val="000000"/>
            </a:solidFill>
            <a:prstDash val="solid"/>
            <a:round/>
            <a:headEnd len="sm" w="sm" type="none"/>
            <a:tailEnd len="sm" w="sm" type="none"/>
          </a:ln>
        </p:spPr>
      </p:cxnSp>
      <p:cxnSp>
        <p:nvCxnSpPr>
          <p:cNvPr id="304" name="Google Shape;304;p14"/>
          <p:cNvCxnSpPr/>
          <p:nvPr/>
        </p:nvCxnSpPr>
        <p:spPr>
          <a:xfrm>
            <a:off x="2505336" y="3787287"/>
            <a:ext cx="0" cy="2118685"/>
          </a:xfrm>
          <a:prstGeom prst="straightConnector1">
            <a:avLst/>
          </a:prstGeom>
          <a:noFill/>
          <a:ln cap="flat" cmpd="sng" w="9525">
            <a:solidFill>
              <a:srgbClr val="000000"/>
            </a:solidFill>
            <a:prstDash val="solid"/>
            <a:round/>
            <a:headEnd len="sm" w="sm" type="none"/>
            <a:tailEnd len="sm" w="sm" type="none"/>
          </a:ln>
        </p:spPr>
      </p:cxnSp>
      <p:sp>
        <p:nvSpPr>
          <p:cNvPr id="305" name="Google Shape;305;p14"/>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306" name="Google Shape;306;p14"/>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307" name="Google Shape;307;p14"/>
          <p:cNvSpPr txBox="1"/>
          <p:nvPr/>
        </p:nvSpPr>
        <p:spPr>
          <a:xfrm>
            <a:off x="514350" y="2291356"/>
            <a:ext cx="3986700" cy="114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Sed placerat aliquet justo et convallis. Curabitur rutrum, enim ut mattis tincidunt, sem dui rutrum odio, eget finibus ex felis ut lectus. Praesent pulvinar velit massa, eget lacinia nibh lacinia vel. Donec congue purus eu erat posuere, vitae facilisis sem dictum. Fusce dictum molestie tellus, ac scelerisque dui laoreet porta. </a:t>
            </a:r>
            <a:endParaRPr sz="700"/>
          </a:p>
        </p:txBody>
      </p:sp>
      <p:sp>
        <p:nvSpPr>
          <p:cNvPr id="308" name="Google Shape;308;p14"/>
          <p:cNvSpPr txBox="1"/>
          <p:nvPr/>
        </p:nvSpPr>
        <p:spPr>
          <a:xfrm>
            <a:off x="514350" y="4431484"/>
            <a:ext cx="15624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Elaborate on what you want to discuss. </a:t>
            </a:r>
            <a:endParaRPr sz="700"/>
          </a:p>
        </p:txBody>
      </p:sp>
      <p:sp>
        <p:nvSpPr>
          <p:cNvPr id="309" name="Google Shape;309;p14"/>
          <p:cNvSpPr txBox="1"/>
          <p:nvPr/>
        </p:nvSpPr>
        <p:spPr>
          <a:xfrm>
            <a:off x="2936343" y="4431484"/>
            <a:ext cx="14691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Elaborate on what you want to discuss. </a:t>
            </a:r>
            <a:endParaRPr sz="700"/>
          </a:p>
        </p:txBody>
      </p:sp>
      <p:sp>
        <p:nvSpPr>
          <p:cNvPr id="310" name="Google Shape;310;p14"/>
          <p:cNvSpPr txBox="1"/>
          <p:nvPr/>
        </p:nvSpPr>
        <p:spPr>
          <a:xfrm>
            <a:off x="514350" y="4013256"/>
            <a:ext cx="1454328"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01. </a:t>
            </a:r>
            <a:endParaRPr sz="700"/>
          </a:p>
        </p:txBody>
      </p:sp>
      <p:sp>
        <p:nvSpPr>
          <p:cNvPr id="311" name="Google Shape;311;p14"/>
          <p:cNvSpPr txBox="1"/>
          <p:nvPr/>
        </p:nvSpPr>
        <p:spPr>
          <a:xfrm>
            <a:off x="2936343" y="4013256"/>
            <a:ext cx="1454327"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02. </a:t>
            </a:r>
            <a:endParaRPr sz="700"/>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315" name="Shape 315"/>
        <p:cNvGrpSpPr/>
        <p:nvPr/>
      </p:nvGrpSpPr>
      <p:grpSpPr>
        <a:xfrm>
          <a:off x="0" y="0"/>
          <a:ext cx="0" cy="0"/>
          <a:chOff x="0" y="0"/>
          <a:chExt cx="0" cy="0"/>
        </a:xfrm>
      </p:grpSpPr>
      <p:pic>
        <p:nvPicPr>
          <p:cNvPr id="316" name="Google Shape;316;p15"/>
          <p:cNvPicPr preferRelativeResize="0"/>
          <p:nvPr/>
        </p:nvPicPr>
        <p:blipFill rotWithShape="1">
          <a:blip r:embed="rId3">
            <a:alphaModFix/>
          </a:blip>
          <a:srcRect b="18118" l="0" r="0" t="18117"/>
          <a:stretch/>
        </p:blipFill>
        <p:spPr>
          <a:xfrm>
            <a:off x="0" y="519113"/>
            <a:ext cx="4486831" cy="1906100"/>
          </a:xfrm>
          <a:prstGeom prst="rect">
            <a:avLst/>
          </a:prstGeom>
          <a:noFill/>
          <a:ln>
            <a:noFill/>
          </a:ln>
        </p:spPr>
      </p:pic>
      <p:pic>
        <p:nvPicPr>
          <p:cNvPr id="317" name="Google Shape;317;p15"/>
          <p:cNvPicPr preferRelativeResize="0"/>
          <p:nvPr/>
        </p:nvPicPr>
        <p:blipFill rotWithShape="1">
          <a:blip r:embed="rId4">
            <a:alphaModFix/>
          </a:blip>
          <a:srcRect b="11348" l="0" r="0" t="11349"/>
          <a:stretch/>
        </p:blipFill>
        <p:spPr>
          <a:xfrm>
            <a:off x="4326698" y="2424980"/>
            <a:ext cx="4302953" cy="2216077"/>
          </a:xfrm>
          <a:prstGeom prst="rect">
            <a:avLst/>
          </a:prstGeom>
          <a:noFill/>
          <a:ln>
            <a:noFill/>
          </a:ln>
        </p:spPr>
      </p:pic>
      <p:sp>
        <p:nvSpPr>
          <p:cNvPr id="318" name="Google Shape;318;p15"/>
          <p:cNvSpPr txBox="1"/>
          <p:nvPr/>
        </p:nvSpPr>
        <p:spPr>
          <a:xfrm>
            <a:off x="5011127" y="881295"/>
            <a:ext cx="3094200" cy="114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a:t>
            </a:r>
            <a:endParaRPr sz="700"/>
          </a:p>
        </p:txBody>
      </p:sp>
      <p:sp>
        <p:nvSpPr>
          <p:cNvPr id="319" name="Google Shape;319;p15"/>
          <p:cNvSpPr txBox="1"/>
          <p:nvPr/>
        </p:nvSpPr>
        <p:spPr>
          <a:xfrm>
            <a:off x="514350" y="2968460"/>
            <a:ext cx="3094200" cy="114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 sed do eiusmod tempor incididunt ut labore et dolore magna aliqua. Ut enim ad minim veniam, quis nostrud exercitation ullamco laboris nisi ut aliquip ex ea commodo consequat.</a:t>
            </a:r>
            <a:endParaRPr sz="700"/>
          </a:p>
        </p:txBody>
      </p:sp>
      <p:grpSp>
        <p:nvGrpSpPr>
          <p:cNvPr id="320" name="Google Shape;320;p15"/>
          <p:cNvGrpSpPr/>
          <p:nvPr/>
        </p:nvGrpSpPr>
        <p:grpSpPr>
          <a:xfrm>
            <a:off x="8629650" y="-415900"/>
            <a:ext cx="514350" cy="5547494"/>
            <a:chOff x="0" y="-219075"/>
            <a:chExt cx="270933" cy="2922137"/>
          </a:xfrm>
        </p:grpSpPr>
        <p:sp>
          <p:nvSpPr>
            <p:cNvPr id="321" name="Google Shape;321;p15"/>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322" name="Google Shape;322;p15"/>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3" name="Google Shape;323;p15"/>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324" name="Google Shape;324;p15"/>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325" name="Google Shape;325;p15"/>
          <p:cNvSpPr/>
          <p:nvPr/>
        </p:nvSpPr>
        <p:spPr>
          <a:xfrm>
            <a:off x="90105"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26" name="Google Shape;326;p15"/>
          <p:cNvSpPr/>
          <p:nvPr/>
        </p:nvSpPr>
        <p:spPr>
          <a:xfrm>
            <a:off x="90105"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27" name="Google Shape;327;p15"/>
          <p:cNvSpPr/>
          <p:nvPr/>
        </p:nvSpPr>
        <p:spPr>
          <a:xfrm>
            <a:off x="589806"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28" name="Google Shape;328;p15"/>
          <p:cNvSpPr/>
          <p:nvPr/>
        </p:nvSpPr>
        <p:spPr>
          <a:xfrm>
            <a:off x="589806"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29" name="Google Shape;329;p15"/>
          <p:cNvSpPr/>
          <p:nvPr/>
        </p:nvSpPr>
        <p:spPr>
          <a:xfrm>
            <a:off x="10895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30" name="Google Shape;330;p15"/>
          <p:cNvSpPr/>
          <p:nvPr/>
        </p:nvSpPr>
        <p:spPr>
          <a:xfrm>
            <a:off x="1089507"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31" name="Google Shape;331;p15"/>
          <p:cNvSpPr/>
          <p:nvPr/>
        </p:nvSpPr>
        <p:spPr>
          <a:xfrm>
            <a:off x="15892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32" name="Google Shape;332;p15"/>
          <p:cNvSpPr/>
          <p:nvPr/>
        </p:nvSpPr>
        <p:spPr>
          <a:xfrm>
            <a:off x="1589207"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33" name="Google Shape;333;p15"/>
          <p:cNvSpPr/>
          <p:nvPr/>
        </p:nvSpPr>
        <p:spPr>
          <a:xfrm>
            <a:off x="20889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34" name="Google Shape;334;p15"/>
          <p:cNvSpPr/>
          <p:nvPr/>
        </p:nvSpPr>
        <p:spPr>
          <a:xfrm>
            <a:off x="2088908"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35" name="Google Shape;335;p15"/>
          <p:cNvSpPr/>
          <p:nvPr/>
        </p:nvSpPr>
        <p:spPr>
          <a:xfrm>
            <a:off x="25886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36" name="Google Shape;336;p15"/>
          <p:cNvSpPr/>
          <p:nvPr/>
        </p:nvSpPr>
        <p:spPr>
          <a:xfrm>
            <a:off x="2588608"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37" name="Google Shape;337;p15"/>
          <p:cNvSpPr/>
          <p:nvPr/>
        </p:nvSpPr>
        <p:spPr>
          <a:xfrm>
            <a:off x="30883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5">
              <a:alphaModFix/>
            </a:blip>
            <a:stretch>
              <a:fillRect b="0" l="0" r="0" t="0"/>
            </a:stretch>
          </a:blipFill>
          <a:ln>
            <a:noFill/>
          </a:ln>
        </p:spPr>
      </p:sp>
      <p:sp>
        <p:nvSpPr>
          <p:cNvPr id="338" name="Google Shape;338;p15"/>
          <p:cNvSpPr/>
          <p:nvPr/>
        </p:nvSpPr>
        <p:spPr>
          <a:xfrm>
            <a:off x="3088308"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5">
              <a:alphaModFix/>
            </a:blip>
            <a:stretch>
              <a:fillRect b="0" l="0" r="0" t="0"/>
            </a:stretch>
          </a:blipFill>
          <a:ln>
            <a:noFill/>
          </a:ln>
        </p:spPr>
      </p:sp>
      <p:sp>
        <p:nvSpPr>
          <p:cNvPr id="339" name="Google Shape;339;p15"/>
          <p:cNvSpPr/>
          <p:nvPr/>
        </p:nvSpPr>
        <p:spPr>
          <a:xfrm>
            <a:off x="35880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5">
              <a:alphaModFix/>
            </a:blip>
            <a:stretch>
              <a:fillRect b="0" l="0" r="0" t="0"/>
            </a:stretch>
          </a:blipFill>
          <a:ln>
            <a:noFill/>
          </a:ln>
        </p:spPr>
      </p:sp>
      <p:sp>
        <p:nvSpPr>
          <p:cNvPr id="340" name="Google Shape;340;p15"/>
          <p:cNvSpPr/>
          <p:nvPr/>
        </p:nvSpPr>
        <p:spPr>
          <a:xfrm>
            <a:off x="3588008"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5">
              <a:alphaModFix/>
            </a:blip>
            <a:stretch>
              <a:fillRect b="0" l="0" r="0" t="0"/>
            </a:stretch>
          </a:blipFill>
          <a:ln>
            <a:noFill/>
          </a:ln>
        </p:spPr>
      </p:sp>
      <p:sp>
        <p:nvSpPr>
          <p:cNvPr id="341" name="Google Shape;341;p15"/>
          <p:cNvSpPr/>
          <p:nvPr/>
        </p:nvSpPr>
        <p:spPr>
          <a:xfrm>
            <a:off x="4087709"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5">
              <a:alphaModFix/>
            </a:blip>
            <a:stretch>
              <a:fillRect b="0" l="0" r="0" t="0"/>
            </a:stretch>
          </a:blipFill>
          <a:ln>
            <a:noFill/>
          </a:ln>
        </p:spPr>
      </p:sp>
      <p:sp>
        <p:nvSpPr>
          <p:cNvPr id="342" name="Google Shape;342;p15"/>
          <p:cNvSpPr/>
          <p:nvPr/>
        </p:nvSpPr>
        <p:spPr>
          <a:xfrm>
            <a:off x="4087709"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5">
              <a:alphaModFix/>
            </a:blip>
            <a:stretch>
              <a:fillRect b="0" l="0" r="0" t="0"/>
            </a:stretch>
          </a:blipFill>
          <a:ln>
            <a:noFill/>
          </a:ln>
        </p:spPr>
      </p:sp>
      <p:sp>
        <p:nvSpPr>
          <p:cNvPr id="343" name="Google Shape;343;p15"/>
          <p:cNvSpPr/>
          <p:nvPr/>
        </p:nvSpPr>
        <p:spPr>
          <a:xfrm>
            <a:off x="45874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44" name="Google Shape;344;p15"/>
          <p:cNvSpPr/>
          <p:nvPr/>
        </p:nvSpPr>
        <p:spPr>
          <a:xfrm>
            <a:off x="4587410"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45" name="Google Shape;345;p15"/>
          <p:cNvSpPr/>
          <p:nvPr/>
        </p:nvSpPr>
        <p:spPr>
          <a:xfrm>
            <a:off x="50871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46" name="Google Shape;346;p15"/>
          <p:cNvSpPr/>
          <p:nvPr/>
        </p:nvSpPr>
        <p:spPr>
          <a:xfrm>
            <a:off x="5087110"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47" name="Google Shape;347;p15"/>
          <p:cNvSpPr/>
          <p:nvPr/>
        </p:nvSpPr>
        <p:spPr>
          <a:xfrm>
            <a:off x="55868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48" name="Google Shape;348;p15"/>
          <p:cNvSpPr/>
          <p:nvPr/>
        </p:nvSpPr>
        <p:spPr>
          <a:xfrm>
            <a:off x="5586811"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49" name="Google Shape;349;p15"/>
          <p:cNvSpPr/>
          <p:nvPr/>
        </p:nvSpPr>
        <p:spPr>
          <a:xfrm>
            <a:off x="60865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50" name="Google Shape;350;p15"/>
          <p:cNvSpPr/>
          <p:nvPr/>
        </p:nvSpPr>
        <p:spPr>
          <a:xfrm>
            <a:off x="6086511"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51" name="Google Shape;351;p15"/>
          <p:cNvSpPr/>
          <p:nvPr/>
        </p:nvSpPr>
        <p:spPr>
          <a:xfrm>
            <a:off x="6586212"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52" name="Google Shape;352;p15"/>
          <p:cNvSpPr/>
          <p:nvPr/>
        </p:nvSpPr>
        <p:spPr>
          <a:xfrm>
            <a:off x="6586212"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53" name="Google Shape;353;p15"/>
          <p:cNvSpPr/>
          <p:nvPr/>
        </p:nvSpPr>
        <p:spPr>
          <a:xfrm>
            <a:off x="7085912"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54" name="Google Shape;354;p15"/>
          <p:cNvSpPr/>
          <p:nvPr/>
        </p:nvSpPr>
        <p:spPr>
          <a:xfrm>
            <a:off x="7085912"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55" name="Google Shape;355;p15"/>
          <p:cNvSpPr/>
          <p:nvPr/>
        </p:nvSpPr>
        <p:spPr>
          <a:xfrm>
            <a:off x="75856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56" name="Google Shape;356;p15"/>
          <p:cNvSpPr/>
          <p:nvPr/>
        </p:nvSpPr>
        <p:spPr>
          <a:xfrm>
            <a:off x="7585613"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sp>
        <p:nvSpPr>
          <p:cNvPr id="357" name="Google Shape;357;p15"/>
          <p:cNvSpPr/>
          <p:nvPr/>
        </p:nvSpPr>
        <p:spPr>
          <a:xfrm>
            <a:off x="80853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5">
              <a:alphaModFix/>
            </a:blip>
            <a:stretch>
              <a:fillRect b="0" l="0" r="0" t="0"/>
            </a:stretch>
          </a:blipFill>
          <a:ln>
            <a:noFill/>
          </a:ln>
        </p:spPr>
      </p:sp>
      <p:sp>
        <p:nvSpPr>
          <p:cNvPr id="358" name="Google Shape;358;p15"/>
          <p:cNvSpPr/>
          <p:nvPr/>
        </p:nvSpPr>
        <p:spPr>
          <a:xfrm>
            <a:off x="8085313"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5">
              <a:alphaModFix/>
            </a:blip>
            <a:stretch>
              <a:fillRect b="0" l="0" r="0" t="0"/>
            </a:stretch>
          </a:blipFill>
          <a:ln>
            <a:noFill/>
          </a:ln>
        </p:spPr>
      </p:sp>
      <p:cxnSp>
        <p:nvCxnSpPr>
          <p:cNvPr id="359" name="Google Shape;359;p15"/>
          <p:cNvCxnSpPr/>
          <p:nvPr/>
        </p:nvCxnSpPr>
        <p:spPr>
          <a:xfrm>
            <a:off x="0" y="2427593"/>
            <a:ext cx="8629650" cy="0"/>
          </a:xfrm>
          <a:prstGeom prst="straightConnector1">
            <a:avLst/>
          </a:prstGeom>
          <a:noFill/>
          <a:ln cap="flat" cmpd="sng" w="9525">
            <a:solidFill>
              <a:srgbClr val="000000"/>
            </a:solidFill>
            <a:prstDash val="solid"/>
            <a:round/>
            <a:headEnd len="sm" w="sm" type="none"/>
            <a:tailEnd len="sm" w="sm" type="none"/>
          </a:ln>
        </p:spPr>
      </p:cxnSp>
      <p:cxnSp>
        <p:nvCxnSpPr>
          <p:cNvPr id="360" name="Google Shape;360;p15"/>
          <p:cNvCxnSpPr/>
          <p:nvPr/>
        </p:nvCxnSpPr>
        <p:spPr>
          <a:xfrm>
            <a:off x="0" y="516731"/>
            <a:ext cx="8629650" cy="0"/>
          </a:xfrm>
          <a:prstGeom prst="straightConnector1">
            <a:avLst/>
          </a:prstGeom>
          <a:noFill/>
          <a:ln cap="flat" cmpd="sng" w="9525">
            <a:solidFill>
              <a:srgbClr val="000000"/>
            </a:solidFill>
            <a:prstDash val="solid"/>
            <a:round/>
            <a:headEnd len="sm" w="sm" type="none"/>
            <a:tailEnd len="sm" w="sm" type="none"/>
          </a:ln>
        </p:spPr>
      </p:cxnSp>
      <p:cxnSp>
        <p:nvCxnSpPr>
          <p:cNvPr id="361" name="Google Shape;361;p15"/>
          <p:cNvCxnSpPr/>
          <p:nvPr/>
        </p:nvCxnSpPr>
        <p:spPr>
          <a:xfrm>
            <a:off x="0" y="4641056"/>
            <a:ext cx="8629650" cy="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365" name="Shape 365"/>
        <p:cNvGrpSpPr/>
        <p:nvPr/>
      </p:nvGrpSpPr>
      <p:grpSpPr>
        <a:xfrm>
          <a:off x="0" y="0"/>
          <a:ext cx="0" cy="0"/>
          <a:chOff x="0" y="0"/>
          <a:chExt cx="0" cy="0"/>
        </a:xfrm>
      </p:grpSpPr>
      <p:grpSp>
        <p:nvGrpSpPr>
          <p:cNvPr id="366" name="Google Shape;366;p16"/>
          <p:cNvGrpSpPr/>
          <p:nvPr/>
        </p:nvGrpSpPr>
        <p:grpSpPr>
          <a:xfrm>
            <a:off x="8629650" y="-415900"/>
            <a:ext cx="514350" cy="5547494"/>
            <a:chOff x="0" y="-219075"/>
            <a:chExt cx="270933" cy="2922137"/>
          </a:xfrm>
        </p:grpSpPr>
        <p:sp>
          <p:nvSpPr>
            <p:cNvPr id="367" name="Google Shape;367;p16"/>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368" name="Google Shape;368;p16"/>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9" name="Google Shape;369;p16"/>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370" name="Google Shape;370;p16"/>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cxnSp>
        <p:nvCxnSpPr>
          <p:cNvPr id="371" name="Google Shape;371;p16"/>
          <p:cNvCxnSpPr/>
          <p:nvPr/>
        </p:nvCxnSpPr>
        <p:spPr>
          <a:xfrm>
            <a:off x="0" y="4819650"/>
            <a:ext cx="8629650" cy="0"/>
          </a:xfrm>
          <a:prstGeom prst="straightConnector1">
            <a:avLst/>
          </a:prstGeom>
          <a:noFill/>
          <a:ln cap="flat" cmpd="sng" w="9525">
            <a:solidFill>
              <a:srgbClr val="000000"/>
            </a:solidFill>
            <a:prstDash val="solid"/>
            <a:round/>
            <a:headEnd len="sm" w="sm" type="none"/>
            <a:tailEnd len="sm" w="sm" type="none"/>
          </a:ln>
        </p:spPr>
      </p:cxnSp>
      <p:cxnSp>
        <p:nvCxnSpPr>
          <p:cNvPr id="372" name="Google Shape;372;p16"/>
          <p:cNvCxnSpPr/>
          <p:nvPr/>
        </p:nvCxnSpPr>
        <p:spPr>
          <a:xfrm>
            <a:off x="0" y="1883325"/>
            <a:ext cx="8629650" cy="0"/>
          </a:xfrm>
          <a:prstGeom prst="straightConnector1">
            <a:avLst/>
          </a:prstGeom>
          <a:noFill/>
          <a:ln cap="flat" cmpd="sng" w="9525">
            <a:solidFill>
              <a:srgbClr val="000000"/>
            </a:solidFill>
            <a:prstDash val="solid"/>
            <a:round/>
            <a:headEnd len="sm" w="sm" type="none"/>
            <a:tailEnd len="sm" w="sm" type="none"/>
          </a:ln>
        </p:spPr>
      </p:cxnSp>
      <p:sp>
        <p:nvSpPr>
          <p:cNvPr id="373" name="Google Shape;373;p16"/>
          <p:cNvSpPr txBox="1"/>
          <p:nvPr/>
        </p:nvSpPr>
        <p:spPr>
          <a:xfrm>
            <a:off x="759162" y="737197"/>
            <a:ext cx="3061139"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5000" u="none" cap="none" strike="noStrike">
                <a:solidFill>
                  <a:srgbClr val="2E2E2E"/>
                </a:solidFill>
                <a:latin typeface="Nunito"/>
                <a:ea typeface="Nunito"/>
                <a:cs typeface="Nunito"/>
                <a:sym typeface="Nunito"/>
              </a:rPr>
              <a:t>Analysis</a:t>
            </a:r>
            <a:endParaRPr sz="700"/>
          </a:p>
        </p:txBody>
      </p:sp>
      <p:cxnSp>
        <p:nvCxnSpPr>
          <p:cNvPr id="374" name="Google Shape;374;p16"/>
          <p:cNvCxnSpPr/>
          <p:nvPr/>
        </p:nvCxnSpPr>
        <p:spPr>
          <a:xfrm rot="10800000">
            <a:off x="5852021" y="1885706"/>
            <a:ext cx="0" cy="2933944"/>
          </a:xfrm>
          <a:prstGeom prst="straightConnector1">
            <a:avLst/>
          </a:prstGeom>
          <a:noFill/>
          <a:ln cap="flat" cmpd="sng" w="9525">
            <a:solidFill>
              <a:srgbClr val="000000"/>
            </a:solidFill>
            <a:prstDash val="solid"/>
            <a:round/>
            <a:headEnd len="sm" w="sm" type="none"/>
            <a:tailEnd len="sm" w="sm" type="none"/>
          </a:ln>
        </p:spPr>
      </p:cxnSp>
      <p:cxnSp>
        <p:nvCxnSpPr>
          <p:cNvPr id="375" name="Google Shape;375;p16"/>
          <p:cNvCxnSpPr/>
          <p:nvPr/>
        </p:nvCxnSpPr>
        <p:spPr>
          <a:xfrm rot="10800000">
            <a:off x="3184092" y="1885706"/>
            <a:ext cx="0" cy="2933944"/>
          </a:xfrm>
          <a:prstGeom prst="straightConnector1">
            <a:avLst/>
          </a:prstGeom>
          <a:noFill/>
          <a:ln cap="flat" cmpd="sng" w="9525">
            <a:solidFill>
              <a:srgbClr val="000000"/>
            </a:solidFill>
            <a:prstDash val="solid"/>
            <a:round/>
            <a:headEnd len="sm" w="sm" type="none"/>
            <a:tailEnd len="sm" w="sm" type="none"/>
          </a:ln>
        </p:spPr>
      </p:cxnSp>
      <p:sp>
        <p:nvSpPr>
          <p:cNvPr id="376" name="Google Shape;376;p16"/>
          <p:cNvSpPr txBox="1"/>
          <p:nvPr/>
        </p:nvSpPr>
        <p:spPr>
          <a:xfrm>
            <a:off x="759162" y="3229471"/>
            <a:ext cx="1847100" cy="1337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Morbi a scelerisque elit, non dignissim dui. Pellentesque eu ipsum sed neque sollicitudin malesuada viverra vitae dui. Cras accumsan blandit urna nec euismod.</a:t>
            </a:r>
            <a:endParaRPr sz="700"/>
          </a:p>
        </p:txBody>
      </p:sp>
      <p:sp>
        <p:nvSpPr>
          <p:cNvPr id="377" name="Google Shape;377;p16"/>
          <p:cNvSpPr txBox="1"/>
          <p:nvPr/>
        </p:nvSpPr>
        <p:spPr>
          <a:xfrm>
            <a:off x="3648436" y="3229471"/>
            <a:ext cx="1847100" cy="1337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Morbi a scelerisque elit, non dignissim dui. Pellentesque eu ipsum sed neque sollicitudin malesuada viverra vitae dui. Cras accumsan blandit urna nec euismod.</a:t>
            </a:r>
            <a:endParaRPr sz="700"/>
          </a:p>
        </p:txBody>
      </p:sp>
      <p:sp>
        <p:nvSpPr>
          <p:cNvPr id="378" name="Google Shape;378;p16"/>
          <p:cNvSpPr txBox="1"/>
          <p:nvPr/>
        </p:nvSpPr>
        <p:spPr>
          <a:xfrm>
            <a:off x="6501919" y="3229471"/>
            <a:ext cx="1847100" cy="13377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Morbi a scelerisque elit, non dignissim dui. Pellentesque eu ipsum sed neque sollicitudin malesuada viverra vitae dui. Cras accumsan blandit urna nec euismod.</a:t>
            </a:r>
            <a:endParaRPr sz="700"/>
          </a:p>
        </p:txBody>
      </p:sp>
      <p:sp>
        <p:nvSpPr>
          <p:cNvPr id="379" name="Google Shape;379;p16"/>
          <p:cNvSpPr txBox="1"/>
          <p:nvPr/>
        </p:nvSpPr>
        <p:spPr>
          <a:xfrm>
            <a:off x="759162" y="2355710"/>
            <a:ext cx="486417"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01</a:t>
            </a:r>
            <a:endParaRPr sz="700"/>
          </a:p>
        </p:txBody>
      </p:sp>
      <p:sp>
        <p:nvSpPr>
          <p:cNvPr id="380" name="Google Shape;380;p16"/>
          <p:cNvSpPr txBox="1"/>
          <p:nvPr/>
        </p:nvSpPr>
        <p:spPr>
          <a:xfrm>
            <a:off x="3648436" y="2355710"/>
            <a:ext cx="486417"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02</a:t>
            </a:r>
            <a:endParaRPr sz="700"/>
          </a:p>
        </p:txBody>
      </p:sp>
      <p:sp>
        <p:nvSpPr>
          <p:cNvPr id="381" name="Google Shape;381;p16"/>
          <p:cNvSpPr txBox="1"/>
          <p:nvPr/>
        </p:nvSpPr>
        <p:spPr>
          <a:xfrm>
            <a:off x="6501919" y="2355710"/>
            <a:ext cx="486417"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03</a:t>
            </a:r>
            <a:endParaRPr sz="700"/>
          </a:p>
        </p:txBody>
      </p:sp>
      <p:sp>
        <p:nvSpPr>
          <p:cNvPr id="382" name="Google Shape;382;p16"/>
          <p:cNvSpPr txBox="1"/>
          <p:nvPr/>
        </p:nvSpPr>
        <p:spPr>
          <a:xfrm>
            <a:off x="759162" y="2710412"/>
            <a:ext cx="1389585"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 </a:t>
            </a:r>
            <a:endParaRPr sz="700"/>
          </a:p>
        </p:txBody>
      </p:sp>
      <p:sp>
        <p:nvSpPr>
          <p:cNvPr id="383" name="Google Shape;383;p16"/>
          <p:cNvSpPr txBox="1"/>
          <p:nvPr/>
        </p:nvSpPr>
        <p:spPr>
          <a:xfrm>
            <a:off x="3648436" y="2710412"/>
            <a:ext cx="1389585"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a:t>
            </a:r>
            <a:endParaRPr sz="700"/>
          </a:p>
        </p:txBody>
      </p:sp>
      <p:sp>
        <p:nvSpPr>
          <p:cNvPr id="384" name="Google Shape;384;p16"/>
          <p:cNvSpPr txBox="1"/>
          <p:nvPr/>
        </p:nvSpPr>
        <p:spPr>
          <a:xfrm>
            <a:off x="6501919" y="2710412"/>
            <a:ext cx="1389585" cy="250825"/>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Main Point </a:t>
            </a:r>
            <a:endParaRPr sz="700"/>
          </a:p>
        </p:txBody>
      </p:sp>
      <p:sp>
        <p:nvSpPr>
          <p:cNvPr id="385" name="Google Shape;385;p16"/>
          <p:cNvSpPr/>
          <p:nvPr/>
        </p:nvSpPr>
        <p:spPr>
          <a:xfrm>
            <a:off x="4516224" y="-45184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
        <p:nvSpPr>
          <p:cNvPr id="386" name="Google Shape;386;p16"/>
          <p:cNvSpPr/>
          <p:nvPr/>
        </p:nvSpPr>
        <p:spPr>
          <a:xfrm>
            <a:off x="6089686" y="-451842"/>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390" name="Shape 390"/>
        <p:cNvGrpSpPr/>
        <p:nvPr/>
      </p:nvGrpSpPr>
      <p:grpSpPr>
        <a:xfrm>
          <a:off x="0" y="0"/>
          <a:ext cx="0" cy="0"/>
          <a:chOff x="0" y="0"/>
          <a:chExt cx="0" cy="0"/>
        </a:xfrm>
      </p:grpSpPr>
      <p:pic>
        <p:nvPicPr>
          <p:cNvPr id="391" name="Google Shape;391;p17"/>
          <p:cNvPicPr preferRelativeResize="0"/>
          <p:nvPr/>
        </p:nvPicPr>
        <p:blipFill rotWithShape="1">
          <a:blip r:embed="rId3">
            <a:alphaModFix/>
          </a:blip>
          <a:srcRect b="9992" l="0" r="0" t="5612"/>
          <a:stretch/>
        </p:blipFill>
        <p:spPr>
          <a:xfrm>
            <a:off x="0" y="0"/>
            <a:ext cx="9144003" cy="5143501"/>
          </a:xfrm>
          <a:prstGeom prst="rect">
            <a:avLst/>
          </a:prstGeom>
          <a:noFill/>
          <a:ln>
            <a:noFill/>
          </a:ln>
        </p:spPr>
      </p:pic>
      <p:grpSp>
        <p:nvGrpSpPr>
          <p:cNvPr id="392" name="Google Shape;392;p17"/>
          <p:cNvGrpSpPr/>
          <p:nvPr/>
        </p:nvGrpSpPr>
        <p:grpSpPr>
          <a:xfrm>
            <a:off x="8629650" y="-415900"/>
            <a:ext cx="514350" cy="5547494"/>
            <a:chOff x="0" y="-219075"/>
            <a:chExt cx="270933" cy="2922137"/>
          </a:xfrm>
        </p:grpSpPr>
        <p:sp>
          <p:nvSpPr>
            <p:cNvPr id="393" name="Google Shape;393;p17"/>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394" name="Google Shape;394;p17"/>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5" name="Google Shape;395;p17"/>
          <p:cNvGrpSpPr/>
          <p:nvPr/>
        </p:nvGrpSpPr>
        <p:grpSpPr>
          <a:xfrm>
            <a:off x="0" y="2546983"/>
            <a:ext cx="5870956" cy="2143452"/>
            <a:chOff x="0" y="-9525"/>
            <a:chExt cx="3092520" cy="1129061"/>
          </a:xfrm>
        </p:grpSpPr>
        <p:sp>
          <p:nvSpPr>
            <p:cNvPr id="396" name="Google Shape;396;p17"/>
            <p:cNvSpPr/>
            <p:nvPr/>
          </p:nvSpPr>
          <p:spPr>
            <a:xfrm>
              <a:off x="0" y="0"/>
              <a:ext cx="3092520" cy="1119536"/>
            </a:xfrm>
            <a:custGeom>
              <a:rect b="b" l="l" r="r" t="t"/>
              <a:pathLst>
                <a:path extrusionOk="0" h="1119536" w="3092520">
                  <a:moveTo>
                    <a:pt x="0" y="0"/>
                  </a:moveTo>
                  <a:lnTo>
                    <a:pt x="3092520" y="0"/>
                  </a:lnTo>
                  <a:lnTo>
                    <a:pt x="3092520" y="1119536"/>
                  </a:lnTo>
                  <a:lnTo>
                    <a:pt x="0" y="1119536"/>
                  </a:lnTo>
                  <a:close/>
                </a:path>
              </a:pathLst>
            </a:custGeom>
            <a:solidFill>
              <a:srgbClr val="A2F7FA"/>
            </a:solidFill>
            <a:ln>
              <a:noFill/>
            </a:ln>
          </p:spPr>
        </p:sp>
        <p:sp>
          <p:nvSpPr>
            <p:cNvPr id="397" name="Google Shape;397;p17"/>
            <p:cNvSpPr txBox="1"/>
            <p:nvPr/>
          </p:nvSpPr>
          <p:spPr>
            <a:xfrm>
              <a:off x="0" y="-9525"/>
              <a:ext cx="3092520" cy="1129061"/>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98" name="Google Shape;398;p17"/>
          <p:cNvGrpSpPr/>
          <p:nvPr/>
        </p:nvGrpSpPr>
        <p:grpSpPr>
          <a:xfrm>
            <a:off x="5870956" y="2546983"/>
            <a:ext cx="551647" cy="2143452"/>
            <a:chOff x="0" y="-9525"/>
            <a:chExt cx="290580" cy="1129061"/>
          </a:xfrm>
        </p:grpSpPr>
        <p:sp>
          <p:nvSpPr>
            <p:cNvPr id="399" name="Google Shape;399;p17"/>
            <p:cNvSpPr/>
            <p:nvPr/>
          </p:nvSpPr>
          <p:spPr>
            <a:xfrm>
              <a:off x="0" y="0"/>
              <a:ext cx="290580" cy="1119536"/>
            </a:xfrm>
            <a:custGeom>
              <a:rect b="b" l="l" r="r" t="t"/>
              <a:pathLst>
                <a:path extrusionOk="0" h="1119536" w="290580">
                  <a:moveTo>
                    <a:pt x="0" y="0"/>
                  </a:moveTo>
                  <a:lnTo>
                    <a:pt x="290580" y="0"/>
                  </a:lnTo>
                  <a:lnTo>
                    <a:pt x="290580" y="1119536"/>
                  </a:lnTo>
                  <a:lnTo>
                    <a:pt x="0" y="1119536"/>
                  </a:lnTo>
                  <a:close/>
                </a:path>
              </a:pathLst>
            </a:custGeom>
            <a:solidFill>
              <a:srgbClr val="EEECEC"/>
            </a:solidFill>
            <a:ln>
              <a:noFill/>
            </a:ln>
          </p:spPr>
        </p:sp>
        <p:sp>
          <p:nvSpPr>
            <p:cNvPr id="400" name="Google Shape;400;p17"/>
            <p:cNvSpPr txBox="1"/>
            <p:nvPr/>
          </p:nvSpPr>
          <p:spPr>
            <a:xfrm>
              <a:off x="0" y="-9525"/>
              <a:ext cx="290580" cy="1129061"/>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1" name="Google Shape;401;p17"/>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402" name="Google Shape;402;p17"/>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403" name="Google Shape;403;p17"/>
          <p:cNvSpPr txBox="1"/>
          <p:nvPr/>
        </p:nvSpPr>
        <p:spPr>
          <a:xfrm>
            <a:off x="421114" y="2732546"/>
            <a:ext cx="5006659" cy="1124006"/>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1" i="0" lang="en" sz="6600" u="none" cap="none" strike="noStrike">
                <a:solidFill>
                  <a:srgbClr val="2E2E2E"/>
                </a:solidFill>
                <a:latin typeface="Nunito"/>
                <a:ea typeface="Nunito"/>
                <a:cs typeface="Nunito"/>
                <a:sym typeface="Nunito"/>
              </a:rPr>
              <a:t>123,456,789</a:t>
            </a:r>
            <a:endParaRPr sz="700"/>
          </a:p>
        </p:txBody>
      </p:sp>
      <p:sp>
        <p:nvSpPr>
          <p:cNvPr id="404" name="Google Shape;404;p17"/>
          <p:cNvSpPr txBox="1"/>
          <p:nvPr/>
        </p:nvSpPr>
        <p:spPr>
          <a:xfrm>
            <a:off x="421114" y="4017495"/>
            <a:ext cx="4422600" cy="363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Lorem ipsum dolor sit amet, consectetur adipiscing elit, sed do eiusmod tempor incididunt ut labore et dolore magna aliqua.</a:t>
            </a:r>
            <a:endParaRPr sz="700"/>
          </a:p>
        </p:txBody>
      </p:sp>
      <p:grpSp>
        <p:nvGrpSpPr>
          <p:cNvPr id="405" name="Google Shape;405;p17"/>
          <p:cNvGrpSpPr/>
          <p:nvPr/>
        </p:nvGrpSpPr>
        <p:grpSpPr>
          <a:xfrm>
            <a:off x="5930644" y="2645020"/>
            <a:ext cx="424244" cy="1974605"/>
            <a:chOff x="0" y="0"/>
            <a:chExt cx="1131319" cy="5265613"/>
          </a:xfrm>
        </p:grpSpPr>
        <p:sp>
          <p:nvSpPr>
            <p:cNvPr id="406" name="Google Shape;406;p17"/>
            <p:cNvSpPr/>
            <p:nvPr/>
          </p:nvSpPr>
          <p:spPr>
            <a:xfrm>
              <a:off x="0" y="0"/>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07" name="Google Shape;407;p17"/>
            <p:cNvSpPr/>
            <p:nvPr/>
          </p:nvSpPr>
          <p:spPr>
            <a:xfrm>
              <a:off x="0" y="1379469"/>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08" name="Google Shape;408;p17"/>
            <p:cNvSpPr/>
            <p:nvPr/>
          </p:nvSpPr>
          <p:spPr>
            <a:xfrm>
              <a:off x="0" y="2758939"/>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sp>
          <p:nvSpPr>
            <p:cNvPr id="409" name="Google Shape;409;p17"/>
            <p:cNvSpPr/>
            <p:nvPr/>
          </p:nvSpPr>
          <p:spPr>
            <a:xfrm>
              <a:off x="0" y="4138408"/>
              <a:ext cx="1131319" cy="1127205"/>
            </a:xfrm>
            <a:custGeom>
              <a:rect b="b" l="l" r="r" t="t"/>
              <a:pathLst>
                <a:path extrusionOk="0" h="1127205" w="1131319">
                  <a:moveTo>
                    <a:pt x="0" y="0"/>
                  </a:moveTo>
                  <a:lnTo>
                    <a:pt x="1131319" y="0"/>
                  </a:lnTo>
                  <a:lnTo>
                    <a:pt x="1131319" y="1127205"/>
                  </a:lnTo>
                  <a:lnTo>
                    <a:pt x="0" y="1127205"/>
                  </a:lnTo>
                  <a:lnTo>
                    <a:pt x="0" y="0"/>
                  </a:lnTo>
                  <a:close/>
                </a:path>
              </a:pathLst>
            </a:custGeom>
            <a:blipFill rotWithShape="1">
              <a:blip r:embed="rId4">
                <a:alphaModFix/>
              </a:blip>
              <a:stretch>
                <a:fillRect b="0" l="0" r="0" t="0"/>
              </a:stretch>
            </a:blipFill>
            <a:ln>
              <a:noFill/>
            </a:ln>
          </p:spPr>
        </p:sp>
      </p:grpSp>
      <p:cxnSp>
        <p:nvCxnSpPr>
          <p:cNvPr id="410" name="Google Shape;410;p17"/>
          <p:cNvCxnSpPr/>
          <p:nvPr/>
        </p:nvCxnSpPr>
        <p:spPr>
          <a:xfrm>
            <a:off x="5873337" y="2571750"/>
            <a:ext cx="0" cy="2118685"/>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414" name="Shape 414"/>
        <p:cNvGrpSpPr/>
        <p:nvPr/>
      </p:nvGrpSpPr>
      <p:grpSpPr>
        <a:xfrm>
          <a:off x="0" y="0"/>
          <a:ext cx="0" cy="0"/>
          <a:chOff x="0" y="0"/>
          <a:chExt cx="0" cy="0"/>
        </a:xfrm>
      </p:grpSpPr>
      <p:grpSp>
        <p:nvGrpSpPr>
          <p:cNvPr id="415" name="Google Shape;415;p18"/>
          <p:cNvGrpSpPr/>
          <p:nvPr/>
        </p:nvGrpSpPr>
        <p:grpSpPr>
          <a:xfrm>
            <a:off x="8629650" y="-415900"/>
            <a:ext cx="514350" cy="5547494"/>
            <a:chOff x="0" y="-219075"/>
            <a:chExt cx="270933" cy="2922137"/>
          </a:xfrm>
        </p:grpSpPr>
        <p:sp>
          <p:nvSpPr>
            <p:cNvPr id="416" name="Google Shape;416;p18"/>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417" name="Google Shape;417;p18"/>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8" name="Google Shape;418;p18"/>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419" name="Google Shape;419;p18"/>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sp>
        <p:nvSpPr>
          <p:cNvPr id="420" name="Google Shape;420;p18"/>
          <p:cNvSpPr txBox="1"/>
          <p:nvPr/>
        </p:nvSpPr>
        <p:spPr>
          <a:xfrm>
            <a:off x="396825" y="729494"/>
            <a:ext cx="37887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000" u="none" cap="none" strike="noStrike">
                <a:solidFill>
                  <a:srgbClr val="2E2E2E"/>
                </a:solidFill>
                <a:latin typeface="Nunito"/>
                <a:ea typeface="Nunito"/>
                <a:cs typeface="Nunito"/>
                <a:sym typeface="Nunito"/>
              </a:rPr>
              <a:t>Write Your</a:t>
            </a:r>
            <a:endParaRPr sz="700"/>
          </a:p>
          <a:p>
            <a:pPr indent="0" lvl="0" marL="0" marR="0" rtl="0" algn="l">
              <a:lnSpc>
                <a:spcPct val="100000"/>
              </a:lnSpc>
              <a:spcBef>
                <a:spcPts val="0"/>
              </a:spcBef>
              <a:spcAft>
                <a:spcPts val="0"/>
              </a:spcAft>
              <a:buNone/>
            </a:pPr>
            <a:r>
              <a:rPr b="1" i="0" lang="en" sz="5000" u="none" cap="none" strike="noStrike">
                <a:solidFill>
                  <a:srgbClr val="2E2E2E"/>
                </a:solidFill>
                <a:latin typeface="Nunito"/>
                <a:ea typeface="Nunito"/>
                <a:cs typeface="Nunito"/>
                <a:sym typeface="Nunito"/>
              </a:rPr>
              <a:t>Title Here</a:t>
            </a:r>
            <a:endParaRPr sz="700"/>
          </a:p>
        </p:txBody>
      </p:sp>
      <p:sp>
        <p:nvSpPr>
          <p:cNvPr id="421" name="Google Shape;421;p18"/>
          <p:cNvSpPr/>
          <p:nvPr/>
        </p:nvSpPr>
        <p:spPr>
          <a:xfrm>
            <a:off x="90105"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22" name="Google Shape;422;p18"/>
          <p:cNvSpPr/>
          <p:nvPr/>
        </p:nvSpPr>
        <p:spPr>
          <a:xfrm>
            <a:off x="589806"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23" name="Google Shape;423;p18"/>
          <p:cNvSpPr/>
          <p:nvPr/>
        </p:nvSpPr>
        <p:spPr>
          <a:xfrm>
            <a:off x="10895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24" name="Google Shape;424;p18"/>
          <p:cNvSpPr/>
          <p:nvPr/>
        </p:nvSpPr>
        <p:spPr>
          <a:xfrm>
            <a:off x="1589207"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25" name="Google Shape;425;p18"/>
          <p:cNvSpPr/>
          <p:nvPr/>
        </p:nvSpPr>
        <p:spPr>
          <a:xfrm>
            <a:off x="20889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26" name="Google Shape;426;p18"/>
          <p:cNvSpPr/>
          <p:nvPr/>
        </p:nvSpPr>
        <p:spPr>
          <a:xfrm>
            <a:off x="2588608"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27" name="Google Shape;427;p18"/>
          <p:cNvSpPr/>
          <p:nvPr/>
        </p:nvSpPr>
        <p:spPr>
          <a:xfrm>
            <a:off x="30883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3">
              <a:alphaModFix/>
            </a:blip>
            <a:stretch>
              <a:fillRect b="0" l="0" r="0" t="0"/>
            </a:stretch>
          </a:blipFill>
          <a:ln>
            <a:noFill/>
          </a:ln>
        </p:spPr>
      </p:sp>
      <p:sp>
        <p:nvSpPr>
          <p:cNvPr id="428" name="Google Shape;428;p18"/>
          <p:cNvSpPr/>
          <p:nvPr/>
        </p:nvSpPr>
        <p:spPr>
          <a:xfrm>
            <a:off x="3588008"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3">
              <a:alphaModFix/>
            </a:blip>
            <a:stretch>
              <a:fillRect b="0" l="0" r="0" t="0"/>
            </a:stretch>
          </a:blipFill>
          <a:ln>
            <a:noFill/>
          </a:ln>
        </p:spPr>
      </p:sp>
      <p:sp>
        <p:nvSpPr>
          <p:cNvPr id="429" name="Google Shape;429;p18"/>
          <p:cNvSpPr/>
          <p:nvPr/>
        </p:nvSpPr>
        <p:spPr>
          <a:xfrm>
            <a:off x="4087709" y="38100"/>
            <a:ext cx="424244" cy="422702"/>
          </a:xfrm>
          <a:custGeom>
            <a:rect b="b" l="l" r="r" t="t"/>
            <a:pathLst>
              <a:path extrusionOk="0" h="845404" w="848489">
                <a:moveTo>
                  <a:pt x="0" y="0"/>
                </a:moveTo>
                <a:lnTo>
                  <a:pt x="848490" y="0"/>
                </a:lnTo>
                <a:lnTo>
                  <a:pt x="848490" y="845404"/>
                </a:lnTo>
                <a:lnTo>
                  <a:pt x="0" y="845404"/>
                </a:lnTo>
                <a:lnTo>
                  <a:pt x="0" y="0"/>
                </a:lnTo>
                <a:close/>
              </a:path>
            </a:pathLst>
          </a:custGeom>
          <a:blipFill rotWithShape="1">
            <a:blip r:embed="rId3">
              <a:alphaModFix/>
            </a:blip>
            <a:stretch>
              <a:fillRect b="0" l="0" r="0" t="0"/>
            </a:stretch>
          </a:blipFill>
          <a:ln>
            <a:noFill/>
          </a:ln>
        </p:spPr>
      </p:sp>
      <p:sp>
        <p:nvSpPr>
          <p:cNvPr id="430" name="Google Shape;430;p18"/>
          <p:cNvSpPr/>
          <p:nvPr/>
        </p:nvSpPr>
        <p:spPr>
          <a:xfrm>
            <a:off x="45874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31" name="Google Shape;431;p18"/>
          <p:cNvSpPr/>
          <p:nvPr/>
        </p:nvSpPr>
        <p:spPr>
          <a:xfrm>
            <a:off x="5087110"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32" name="Google Shape;432;p18"/>
          <p:cNvSpPr/>
          <p:nvPr/>
        </p:nvSpPr>
        <p:spPr>
          <a:xfrm>
            <a:off x="55868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33" name="Google Shape;433;p18"/>
          <p:cNvSpPr/>
          <p:nvPr/>
        </p:nvSpPr>
        <p:spPr>
          <a:xfrm>
            <a:off x="6086511"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34" name="Google Shape;434;p18"/>
          <p:cNvSpPr/>
          <p:nvPr/>
        </p:nvSpPr>
        <p:spPr>
          <a:xfrm>
            <a:off x="6586212" y="38100"/>
            <a:ext cx="424244"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35" name="Google Shape;435;p18"/>
          <p:cNvSpPr/>
          <p:nvPr/>
        </p:nvSpPr>
        <p:spPr>
          <a:xfrm>
            <a:off x="7085912"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36" name="Google Shape;436;p18"/>
          <p:cNvSpPr/>
          <p:nvPr/>
        </p:nvSpPr>
        <p:spPr>
          <a:xfrm>
            <a:off x="75856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sp>
        <p:nvSpPr>
          <p:cNvPr id="437" name="Google Shape;437;p18"/>
          <p:cNvSpPr/>
          <p:nvPr/>
        </p:nvSpPr>
        <p:spPr>
          <a:xfrm>
            <a:off x="8085313" y="38100"/>
            <a:ext cx="424245" cy="422702"/>
          </a:xfrm>
          <a:custGeom>
            <a:rect b="b" l="l" r="r" t="t"/>
            <a:pathLst>
              <a:path extrusionOk="0" h="845404" w="848489">
                <a:moveTo>
                  <a:pt x="0" y="0"/>
                </a:moveTo>
                <a:lnTo>
                  <a:pt x="848489" y="0"/>
                </a:lnTo>
                <a:lnTo>
                  <a:pt x="848489" y="845404"/>
                </a:lnTo>
                <a:lnTo>
                  <a:pt x="0" y="845404"/>
                </a:lnTo>
                <a:lnTo>
                  <a:pt x="0" y="0"/>
                </a:lnTo>
                <a:close/>
              </a:path>
            </a:pathLst>
          </a:custGeom>
          <a:blipFill rotWithShape="1">
            <a:blip r:embed="rId3">
              <a:alphaModFix/>
            </a:blip>
            <a:stretch>
              <a:fillRect b="0" l="0" r="0" t="0"/>
            </a:stretch>
          </a:blipFill>
          <a:ln>
            <a:noFill/>
          </a:ln>
        </p:spPr>
      </p:sp>
      <p:cxnSp>
        <p:nvCxnSpPr>
          <p:cNvPr id="438" name="Google Shape;438;p18"/>
          <p:cNvCxnSpPr/>
          <p:nvPr/>
        </p:nvCxnSpPr>
        <p:spPr>
          <a:xfrm>
            <a:off x="0" y="516731"/>
            <a:ext cx="8629650" cy="0"/>
          </a:xfrm>
          <a:prstGeom prst="straightConnector1">
            <a:avLst/>
          </a:prstGeom>
          <a:noFill/>
          <a:ln cap="flat" cmpd="sng" w="9525">
            <a:solidFill>
              <a:srgbClr val="000000"/>
            </a:solidFill>
            <a:prstDash val="solid"/>
            <a:round/>
            <a:headEnd len="sm" w="sm" type="none"/>
            <a:tailEnd len="sm" w="sm" type="none"/>
          </a:ln>
        </p:spPr>
      </p:cxnSp>
      <p:sp>
        <p:nvSpPr>
          <p:cNvPr id="439" name="Google Shape;439;p18"/>
          <p:cNvSpPr txBox="1"/>
          <p:nvPr/>
        </p:nvSpPr>
        <p:spPr>
          <a:xfrm>
            <a:off x="4511954" y="892572"/>
            <a:ext cx="3595800" cy="2700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Phasellus eget diam eleifend, varius dolor sed, placerat risus. Mauris id justo ut est eleifend lobortis non nec libero. Mauris et libero eu turpis fermentum commodo. Donec vel euismod odio, nec tempus massa. Sed dictum tellus non ante tristique, ut dictum erat bibendum. Integer turpis purus, ultrices at condimentum vitae, finibus sit amet risus. Integer ut enim ac mauris auctor aliquet a mattis purus. Integer scelerisque nulla nec nibh commodo feugiat. Donec suscipit, nunc at fringilla sagittis, lectus ligula viverra massa, eget vestibulum sem magna sed nunc. Praesent suscipit venenatis mattis. Vivamus sollicitudin volutpat eleifend. </a:t>
            </a:r>
            <a:endParaRPr sz="700"/>
          </a:p>
        </p:txBody>
      </p:sp>
      <p:sp>
        <p:nvSpPr>
          <p:cNvPr id="440" name="Google Shape;440;p18"/>
          <p:cNvSpPr txBox="1"/>
          <p:nvPr/>
        </p:nvSpPr>
        <p:spPr>
          <a:xfrm>
            <a:off x="4511954" y="3836008"/>
            <a:ext cx="35958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Integer scelerisque nulla nec nibh commodo feugiat. Donec suscipit, nunc at fringilla sagittis, lectus ligula viverra massa, eget vestibulum sem magna sed nunc. Praesent suscipit venenatisscelerisque nulla  mattis.</a:t>
            </a:r>
            <a:endParaRPr sz="700"/>
          </a:p>
        </p:txBody>
      </p:sp>
      <p:cxnSp>
        <p:nvCxnSpPr>
          <p:cNvPr id="441" name="Google Shape;441;p18"/>
          <p:cNvCxnSpPr/>
          <p:nvPr/>
        </p:nvCxnSpPr>
        <p:spPr>
          <a:xfrm>
            <a:off x="4116352" y="516731"/>
            <a:ext cx="0" cy="4776398"/>
          </a:xfrm>
          <a:prstGeom prst="straightConnector1">
            <a:avLst/>
          </a:prstGeom>
          <a:noFill/>
          <a:ln cap="flat" cmpd="sng" w="9525">
            <a:solidFill>
              <a:srgbClr val="000000"/>
            </a:solidFill>
            <a:prstDash val="solid"/>
            <a:round/>
            <a:headEnd len="sm" w="sm" type="none"/>
            <a:tailEnd len="sm" w="sm" type="none"/>
          </a:ln>
        </p:spPr>
      </p:cxnSp>
      <p:pic>
        <p:nvPicPr>
          <p:cNvPr id="442" name="Google Shape;442;p18"/>
          <p:cNvPicPr preferRelativeResize="0"/>
          <p:nvPr/>
        </p:nvPicPr>
        <p:blipFill rotWithShape="1">
          <a:blip r:embed="rId4">
            <a:alphaModFix/>
          </a:blip>
          <a:srcRect b="13003" l="0" r="0" t="13003"/>
          <a:stretch/>
        </p:blipFill>
        <p:spPr>
          <a:xfrm>
            <a:off x="0" y="2774193"/>
            <a:ext cx="4116352" cy="2029238"/>
          </a:xfrm>
          <a:prstGeom prst="rect">
            <a:avLst/>
          </a:prstGeom>
          <a:noFill/>
          <a:ln>
            <a:noFill/>
          </a:ln>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CEC"/>
        </a:solidFill>
      </p:bgPr>
    </p:bg>
    <p:spTree>
      <p:nvGrpSpPr>
        <p:cNvPr id="446" name="Shape 446"/>
        <p:cNvGrpSpPr/>
        <p:nvPr/>
      </p:nvGrpSpPr>
      <p:grpSpPr>
        <a:xfrm>
          <a:off x="0" y="0"/>
          <a:ext cx="0" cy="0"/>
          <a:chOff x="0" y="0"/>
          <a:chExt cx="0" cy="0"/>
        </a:xfrm>
      </p:grpSpPr>
      <p:grpSp>
        <p:nvGrpSpPr>
          <p:cNvPr id="447" name="Google Shape;447;p19"/>
          <p:cNvGrpSpPr/>
          <p:nvPr/>
        </p:nvGrpSpPr>
        <p:grpSpPr>
          <a:xfrm>
            <a:off x="8629650" y="-415900"/>
            <a:ext cx="514350" cy="5547494"/>
            <a:chOff x="0" y="-219075"/>
            <a:chExt cx="270933" cy="2922137"/>
          </a:xfrm>
        </p:grpSpPr>
        <p:sp>
          <p:nvSpPr>
            <p:cNvPr id="448" name="Google Shape;448;p19"/>
            <p:cNvSpPr/>
            <p:nvPr/>
          </p:nvSpPr>
          <p:spPr>
            <a:xfrm>
              <a:off x="0" y="0"/>
              <a:ext cx="270933" cy="2703062"/>
            </a:xfrm>
            <a:custGeom>
              <a:rect b="b" l="l" r="r" t="t"/>
              <a:pathLst>
                <a:path extrusionOk="0" h="2703062" w="270933">
                  <a:moveTo>
                    <a:pt x="0" y="0"/>
                  </a:moveTo>
                  <a:lnTo>
                    <a:pt x="270933" y="0"/>
                  </a:lnTo>
                  <a:lnTo>
                    <a:pt x="270933" y="2703062"/>
                  </a:lnTo>
                  <a:lnTo>
                    <a:pt x="0" y="2703062"/>
                  </a:lnTo>
                  <a:close/>
                </a:path>
              </a:pathLst>
            </a:custGeom>
            <a:solidFill>
              <a:srgbClr val="5CE1E6"/>
            </a:solidFill>
            <a:ln>
              <a:noFill/>
            </a:ln>
          </p:spPr>
        </p:sp>
        <p:sp>
          <p:nvSpPr>
            <p:cNvPr id="449" name="Google Shape;449;p19"/>
            <p:cNvSpPr txBox="1"/>
            <p:nvPr/>
          </p:nvSpPr>
          <p:spPr>
            <a:xfrm>
              <a:off x="0" y="-219075"/>
              <a:ext cx="270933" cy="2922137"/>
            </a:xfrm>
            <a:prstGeom prst="rect">
              <a:avLst/>
            </a:prstGeom>
            <a:noFill/>
            <a:ln>
              <a:noFill/>
            </a:ln>
          </p:spPr>
          <p:txBody>
            <a:bodyPr anchorCtr="0" anchor="ctr" bIns="25400" lIns="25400" spcFirstLastPara="1" rIns="25400" wrap="square" tIns="25400">
              <a:noAutofit/>
            </a:bodyPr>
            <a:lstStyle/>
            <a:p>
              <a:pPr indent="0" lvl="0" marL="0" marR="0" rtl="0" algn="ctr">
                <a:lnSpc>
                  <a:spcPct val="25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50" name="Google Shape;450;p19"/>
          <p:cNvSpPr txBox="1"/>
          <p:nvPr/>
        </p:nvSpPr>
        <p:spPr>
          <a:xfrm rot="5400000">
            <a:off x="7950444" y="1406916"/>
            <a:ext cx="1910862" cy="12573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Nursing Major Medical Science </a:t>
            </a:r>
            <a:endParaRPr sz="700"/>
          </a:p>
        </p:txBody>
      </p:sp>
      <p:sp>
        <p:nvSpPr>
          <p:cNvPr id="451" name="Google Shape;451;p19"/>
          <p:cNvSpPr txBox="1"/>
          <p:nvPr/>
        </p:nvSpPr>
        <p:spPr>
          <a:xfrm rot="5400000">
            <a:off x="8336449" y="3832553"/>
            <a:ext cx="1138853" cy="12573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1" i="0" lang="en" sz="900" u="none" cap="none" strike="noStrike">
                <a:solidFill>
                  <a:srgbClr val="FFFFFF"/>
                </a:solidFill>
                <a:latin typeface="Montserrat SemiBold"/>
                <a:ea typeface="Montserrat SemiBold"/>
                <a:cs typeface="Montserrat SemiBold"/>
                <a:sym typeface="Montserrat SemiBold"/>
              </a:rPr>
              <a:t>Thesis Defense</a:t>
            </a:r>
            <a:endParaRPr sz="700"/>
          </a:p>
        </p:txBody>
      </p:sp>
      <p:cxnSp>
        <p:nvCxnSpPr>
          <p:cNvPr id="452" name="Google Shape;452;p19"/>
          <p:cNvCxnSpPr/>
          <p:nvPr/>
        </p:nvCxnSpPr>
        <p:spPr>
          <a:xfrm>
            <a:off x="-304807" y="1873276"/>
            <a:ext cx="4567238" cy="0"/>
          </a:xfrm>
          <a:prstGeom prst="straightConnector1">
            <a:avLst/>
          </a:prstGeom>
          <a:noFill/>
          <a:ln cap="flat" cmpd="sng" w="9525">
            <a:solidFill>
              <a:srgbClr val="000000"/>
            </a:solidFill>
            <a:prstDash val="solid"/>
            <a:round/>
            <a:headEnd len="sm" w="sm" type="none"/>
            <a:tailEnd len="sm" w="sm" type="none"/>
          </a:ln>
        </p:spPr>
      </p:cxnSp>
      <p:sp>
        <p:nvSpPr>
          <p:cNvPr id="453" name="Google Shape;453;p19"/>
          <p:cNvSpPr txBox="1"/>
          <p:nvPr/>
        </p:nvSpPr>
        <p:spPr>
          <a:xfrm>
            <a:off x="514350" y="734261"/>
            <a:ext cx="2798846" cy="85407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 sz="5000" u="none" cap="none" strike="noStrike">
                <a:solidFill>
                  <a:srgbClr val="2E2E2E"/>
                </a:solidFill>
                <a:latin typeface="Nunito"/>
                <a:ea typeface="Nunito"/>
                <a:cs typeface="Nunito"/>
                <a:sym typeface="Nunito"/>
              </a:rPr>
              <a:t>Results</a:t>
            </a:r>
            <a:endParaRPr sz="700"/>
          </a:p>
        </p:txBody>
      </p:sp>
      <p:pic>
        <p:nvPicPr>
          <p:cNvPr id="454" name="Google Shape;454;p19"/>
          <p:cNvPicPr preferRelativeResize="0"/>
          <p:nvPr/>
        </p:nvPicPr>
        <p:blipFill rotWithShape="1">
          <a:blip r:embed="rId3">
            <a:alphaModFix/>
          </a:blip>
          <a:srcRect b="0" l="0" r="0" t="0"/>
          <a:stretch/>
        </p:blipFill>
        <p:spPr>
          <a:xfrm>
            <a:off x="4344394" y="78387"/>
            <a:ext cx="4208736" cy="4545757"/>
          </a:xfrm>
          <a:prstGeom prst="rect">
            <a:avLst/>
          </a:prstGeom>
          <a:noFill/>
          <a:ln>
            <a:noFill/>
          </a:ln>
        </p:spPr>
      </p:pic>
      <p:sp>
        <p:nvSpPr>
          <p:cNvPr id="455" name="Google Shape;455;p19"/>
          <p:cNvSpPr txBox="1"/>
          <p:nvPr/>
        </p:nvSpPr>
        <p:spPr>
          <a:xfrm>
            <a:off x="514350" y="2927995"/>
            <a:ext cx="30087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414042"/>
                </a:solidFill>
                <a:latin typeface="Montserrat"/>
                <a:ea typeface="Montserrat"/>
                <a:cs typeface="Montserrat"/>
                <a:sym typeface="Montserrat"/>
              </a:rPr>
              <a:t>Presentations are communication tools that can use as lectures, speeches, reports, and more. It is mostly that presented before an more audience. It serves a variety of purpose, and making</a:t>
            </a:r>
            <a:endParaRPr sz="700"/>
          </a:p>
        </p:txBody>
      </p:sp>
      <p:sp>
        <p:nvSpPr>
          <p:cNvPr id="456" name="Google Shape;456;p19"/>
          <p:cNvSpPr txBox="1"/>
          <p:nvPr/>
        </p:nvSpPr>
        <p:spPr>
          <a:xfrm>
            <a:off x="514350" y="2275707"/>
            <a:ext cx="2444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1800" u="none" cap="none" strike="noStrike">
                <a:solidFill>
                  <a:srgbClr val="587DFF"/>
                </a:solidFill>
                <a:latin typeface="Montserrat SemiBold"/>
                <a:ea typeface="Montserrat SemiBold"/>
                <a:cs typeface="Montserrat SemiBold"/>
                <a:sym typeface="Montserrat SemiBold"/>
              </a:rPr>
              <a:t>Donec vel ullamcorper felis. </a:t>
            </a:r>
            <a:endParaRPr sz="700"/>
          </a:p>
        </p:txBody>
      </p:sp>
      <p:cxnSp>
        <p:nvCxnSpPr>
          <p:cNvPr id="457" name="Google Shape;457;p19"/>
          <p:cNvCxnSpPr/>
          <p:nvPr/>
        </p:nvCxnSpPr>
        <p:spPr>
          <a:xfrm rot="10800000">
            <a:off x="4264812" y="0"/>
            <a:ext cx="0" cy="4641057"/>
          </a:xfrm>
          <a:prstGeom prst="straightConnector1">
            <a:avLst/>
          </a:prstGeom>
          <a:noFill/>
          <a:ln cap="flat" cmpd="sng" w="9525">
            <a:solidFill>
              <a:srgbClr val="000000"/>
            </a:solidFill>
            <a:prstDash val="solid"/>
            <a:round/>
            <a:headEnd len="sm" w="sm" type="none"/>
            <a:tailEnd len="sm" w="sm" type="none"/>
          </a:ln>
        </p:spPr>
      </p:cxnSp>
      <p:sp>
        <p:nvSpPr>
          <p:cNvPr id="458" name="Google Shape;458;p19"/>
          <p:cNvSpPr/>
          <p:nvPr/>
        </p:nvSpPr>
        <p:spPr>
          <a:xfrm>
            <a:off x="90105"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59" name="Google Shape;459;p19"/>
          <p:cNvSpPr/>
          <p:nvPr/>
        </p:nvSpPr>
        <p:spPr>
          <a:xfrm>
            <a:off x="589806"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60" name="Google Shape;460;p19"/>
          <p:cNvSpPr/>
          <p:nvPr/>
        </p:nvSpPr>
        <p:spPr>
          <a:xfrm>
            <a:off x="1089507"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61" name="Google Shape;461;p19"/>
          <p:cNvSpPr/>
          <p:nvPr/>
        </p:nvSpPr>
        <p:spPr>
          <a:xfrm>
            <a:off x="1589207"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62" name="Google Shape;462;p19"/>
          <p:cNvSpPr/>
          <p:nvPr/>
        </p:nvSpPr>
        <p:spPr>
          <a:xfrm>
            <a:off x="2088908"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63" name="Google Shape;463;p19"/>
          <p:cNvSpPr/>
          <p:nvPr/>
        </p:nvSpPr>
        <p:spPr>
          <a:xfrm>
            <a:off x="2588608"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64" name="Google Shape;464;p19"/>
          <p:cNvSpPr/>
          <p:nvPr/>
        </p:nvSpPr>
        <p:spPr>
          <a:xfrm>
            <a:off x="3088308"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4">
              <a:alphaModFix/>
            </a:blip>
            <a:stretch>
              <a:fillRect b="0" l="0" r="0" t="0"/>
            </a:stretch>
          </a:blipFill>
          <a:ln>
            <a:noFill/>
          </a:ln>
        </p:spPr>
      </p:sp>
      <p:sp>
        <p:nvSpPr>
          <p:cNvPr id="465" name="Google Shape;465;p19"/>
          <p:cNvSpPr/>
          <p:nvPr/>
        </p:nvSpPr>
        <p:spPr>
          <a:xfrm>
            <a:off x="3588008"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4">
              <a:alphaModFix/>
            </a:blip>
            <a:stretch>
              <a:fillRect b="0" l="0" r="0" t="0"/>
            </a:stretch>
          </a:blipFill>
          <a:ln>
            <a:noFill/>
          </a:ln>
        </p:spPr>
      </p:sp>
      <p:sp>
        <p:nvSpPr>
          <p:cNvPr id="466" name="Google Shape;466;p19"/>
          <p:cNvSpPr/>
          <p:nvPr/>
        </p:nvSpPr>
        <p:spPr>
          <a:xfrm>
            <a:off x="4087709" y="4688682"/>
            <a:ext cx="424244" cy="422702"/>
          </a:xfrm>
          <a:custGeom>
            <a:rect b="b" l="l" r="r" t="t"/>
            <a:pathLst>
              <a:path extrusionOk="0" h="845404" w="848489">
                <a:moveTo>
                  <a:pt x="0" y="0"/>
                </a:moveTo>
                <a:lnTo>
                  <a:pt x="848490" y="0"/>
                </a:lnTo>
                <a:lnTo>
                  <a:pt x="848490" y="845403"/>
                </a:lnTo>
                <a:lnTo>
                  <a:pt x="0" y="845403"/>
                </a:lnTo>
                <a:lnTo>
                  <a:pt x="0" y="0"/>
                </a:lnTo>
                <a:close/>
              </a:path>
            </a:pathLst>
          </a:custGeom>
          <a:blipFill rotWithShape="1">
            <a:blip r:embed="rId4">
              <a:alphaModFix/>
            </a:blip>
            <a:stretch>
              <a:fillRect b="0" l="0" r="0" t="0"/>
            </a:stretch>
          </a:blipFill>
          <a:ln>
            <a:noFill/>
          </a:ln>
        </p:spPr>
      </p:sp>
      <p:sp>
        <p:nvSpPr>
          <p:cNvPr id="467" name="Google Shape;467;p19"/>
          <p:cNvSpPr/>
          <p:nvPr/>
        </p:nvSpPr>
        <p:spPr>
          <a:xfrm>
            <a:off x="4587410"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68" name="Google Shape;468;p19"/>
          <p:cNvSpPr/>
          <p:nvPr/>
        </p:nvSpPr>
        <p:spPr>
          <a:xfrm>
            <a:off x="5087110"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69" name="Google Shape;469;p19"/>
          <p:cNvSpPr/>
          <p:nvPr/>
        </p:nvSpPr>
        <p:spPr>
          <a:xfrm>
            <a:off x="5586811"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70" name="Google Shape;470;p19"/>
          <p:cNvSpPr/>
          <p:nvPr/>
        </p:nvSpPr>
        <p:spPr>
          <a:xfrm>
            <a:off x="6086511"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71" name="Google Shape;471;p19"/>
          <p:cNvSpPr/>
          <p:nvPr/>
        </p:nvSpPr>
        <p:spPr>
          <a:xfrm>
            <a:off x="6586212" y="4688682"/>
            <a:ext cx="424244"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72" name="Google Shape;472;p19"/>
          <p:cNvSpPr/>
          <p:nvPr/>
        </p:nvSpPr>
        <p:spPr>
          <a:xfrm>
            <a:off x="7085912"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73" name="Google Shape;473;p19"/>
          <p:cNvSpPr/>
          <p:nvPr/>
        </p:nvSpPr>
        <p:spPr>
          <a:xfrm>
            <a:off x="7585613"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sp>
        <p:nvSpPr>
          <p:cNvPr id="474" name="Google Shape;474;p19"/>
          <p:cNvSpPr/>
          <p:nvPr/>
        </p:nvSpPr>
        <p:spPr>
          <a:xfrm>
            <a:off x="8085313" y="4688682"/>
            <a:ext cx="424245" cy="422702"/>
          </a:xfrm>
          <a:custGeom>
            <a:rect b="b" l="l" r="r" t="t"/>
            <a:pathLst>
              <a:path extrusionOk="0" h="845404" w="848489">
                <a:moveTo>
                  <a:pt x="0" y="0"/>
                </a:moveTo>
                <a:lnTo>
                  <a:pt x="848489" y="0"/>
                </a:lnTo>
                <a:lnTo>
                  <a:pt x="848489" y="845403"/>
                </a:lnTo>
                <a:lnTo>
                  <a:pt x="0" y="845403"/>
                </a:lnTo>
                <a:lnTo>
                  <a:pt x="0" y="0"/>
                </a:lnTo>
                <a:close/>
              </a:path>
            </a:pathLst>
          </a:custGeom>
          <a:blipFill rotWithShape="1">
            <a:blip r:embed="rId4">
              <a:alphaModFix/>
            </a:blip>
            <a:stretch>
              <a:fillRect b="0" l="0" r="0" t="0"/>
            </a:stretch>
          </a:blipFill>
          <a:ln>
            <a:noFill/>
          </a:ln>
        </p:spPr>
      </p:sp>
      <p:cxnSp>
        <p:nvCxnSpPr>
          <p:cNvPr id="475" name="Google Shape;475;p19"/>
          <p:cNvCxnSpPr/>
          <p:nvPr/>
        </p:nvCxnSpPr>
        <p:spPr>
          <a:xfrm>
            <a:off x="0" y="4641056"/>
            <a:ext cx="8629650" cy="0"/>
          </a:xfrm>
          <a:prstGeom prst="straightConnector1">
            <a:avLst/>
          </a:prstGeom>
          <a:noFill/>
          <a:ln cap="flat" cmpd="sng" w="9525">
            <a:solidFill>
              <a:srgbClr val="000000"/>
            </a:solidFill>
            <a:prstDash val="solid"/>
            <a:round/>
            <a:headEnd len="sm" w="sm" type="none"/>
            <a:tailEnd len="sm" w="sm" type="none"/>
          </a:ln>
        </p:spPr>
      </p:cxnSp>
    </p:spTree>
  </p:cSld>
  <p:clrMapOvr>
    <a:masterClrMapping/>
  </p:clrMapOvr>
  <p:transition>
    <p:fade/>
  </p:transition>
</p:sld>
</file>

<file path=ppt/theme/theme1.xml><?xml version="1.0" encoding="utf-8"?>
<a:theme xmlns:a="http://schemas.openxmlformats.org/drawingml/2006/main" xmlns:r="http://schemas.openxmlformats.org/officeDocument/2006/relationships" name="Simple Light">
  <a:themeElements>
    <a:clrScheme name="Simple Light">
      <a:dk1>
        <a:srgbClr val="587DFF"/>
      </a:dk1>
      <a:lt1>
        <a:srgbClr val="EFECEC"/>
      </a:lt1>
      <a:dk2>
        <a:srgbClr val="2E2E2E"/>
      </a:dk2>
      <a:lt2>
        <a:srgbClr val="A2F7FA"/>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