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Nunito"/>
      <p:bold r:id="rId22"/>
      <p:boldItalic r:id="rId23"/>
    </p:embeddedFont>
    <p:embeddedFont>
      <p:font typeface="Arimo"/>
      <p:regular r:id="rId24"/>
      <p:bold r:id="rId25"/>
      <p:italic r:id="rId26"/>
      <p:boldItalic r:id="rId27"/>
    </p:embeddedFont>
    <p:embeddedFont>
      <p:font typeface="Kalam"/>
      <p:regular r:id="rId28"/>
      <p:bold r:id="rId29"/>
    </p:embeddedFont>
    <p:embeddedFont>
      <p:font typeface="Nunito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bold.fntdata"/><Relationship Id="rId21" Type="http://schemas.openxmlformats.org/officeDocument/2006/relationships/slide" Target="slides/slide16.xml"/><Relationship Id="rId24" Type="http://schemas.openxmlformats.org/officeDocument/2006/relationships/font" Target="fonts/Arimo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italic.fntdata"/><Relationship Id="rId25" Type="http://schemas.openxmlformats.org/officeDocument/2006/relationships/font" Target="fonts/Arimo-bold.fntdata"/><Relationship Id="rId28" Type="http://schemas.openxmlformats.org/officeDocument/2006/relationships/font" Target="fonts/Kalam-regular.fntdata"/><Relationship Id="rId27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la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ans-bold.fntdata"/><Relationship Id="rId30" Type="http://schemas.openxmlformats.org/officeDocument/2006/relationships/font" Target="fonts/NunitoSans-regular.fntdata"/><Relationship Id="rId11" Type="http://schemas.openxmlformats.org/officeDocument/2006/relationships/slide" Target="slides/slide6.xml"/><Relationship Id="rId33" Type="http://schemas.openxmlformats.org/officeDocument/2006/relationships/font" Target="fonts/NunitoSans-boldItalic.fntdata"/><Relationship Id="rId10" Type="http://schemas.openxmlformats.org/officeDocument/2006/relationships/slide" Target="slides/slide5.xml"/><Relationship Id="rId32" Type="http://schemas.openxmlformats.org/officeDocument/2006/relationships/font" Target="fonts/Nunito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9560155" y="7080479"/>
            <a:ext cx="6088467" cy="1422178"/>
          </a:xfrm>
          <a:custGeom>
            <a:rect b="b" l="l" r="r" t="t"/>
            <a:pathLst>
              <a:path extrusionOk="0" h="3009900" w="12885645">
                <a:moveTo>
                  <a:pt x="10044654" y="3009900"/>
                </a:moveTo>
                <a:cubicBezTo>
                  <a:pt x="2750820" y="3006090"/>
                  <a:pt x="2301240" y="3002280"/>
                  <a:pt x="1851660" y="2997200"/>
                </a:cubicBezTo>
                <a:cubicBezTo>
                  <a:pt x="1617980" y="2994660"/>
                  <a:pt x="1384300" y="2985770"/>
                  <a:pt x="1151890" y="2950210"/>
                </a:cubicBezTo>
                <a:cubicBezTo>
                  <a:pt x="971550" y="2922270"/>
                  <a:pt x="795020" y="2880360"/>
                  <a:pt x="628650" y="2807970"/>
                </a:cubicBezTo>
                <a:cubicBezTo>
                  <a:pt x="274320" y="2654300"/>
                  <a:pt x="68580" y="2387600"/>
                  <a:pt x="35560" y="2001520"/>
                </a:cubicBezTo>
                <a:cubicBezTo>
                  <a:pt x="0" y="1586230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10283414" y="0"/>
                  <a:pt x="10973024" y="25400"/>
                  <a:pt x="11660094" y="87630"/>
                </a:cubicBezTo>
                <a:cubicBezTo>
                  <a:pt x="11802334" y="100330"/>
                  <a:pt x="11944574" y="118110"/>
                  <a:pt x="12085544" y="142240"/>
                </a:cubicBezTo>
                <a:cubicBezTo>
                  <a:pt x="12465274" y="208280"/>
                  <a:pt x="12695145" y="440690"/>
                  <a:pt x="12801824" y="803910"/>
                </a:cubicBezTo>
                <a:cubicBezTo>
                  <a:pt x="12853895" y="982980"/>
                  <a:pt x="12871674" y="1165860"/>
                  <a:pt x="12876754" y="1351280"/>
                </a:cubicBezTo>
                <a:cubicBezTo>
                  <a:pt x="12885645" y="1531620"/>
                  <a:pt x="12853895" y="1898650"/>
                  <a:pt x="12776424" y="2259330"/>
                </a:cubicBezTo>
                <a:cubicBezTo>
                  <a:pt x="12761184" y="2331720"/>
                  <a:pt x="12737055" y="2404110"/>
                  <a:pt x="12707845" y="2472690"/>
                </a:cubicBezTo>
                <a:cubicBezTo>
                  <a:pt x="12618945" y="2684780"/>
                  <a:pt x="12450034" y="2809240"/>
                  <a:pt x="12237944" y="2882900"/>
                </a:cubicBezTo>
                <a:cubicBezTo>
                  <a:pt x="12098244" y="2931160"/>
                  <a:pt x="11953464" y="2950210"/>
                  <a:pt x="11807414" y="2956560"/>
                </a:cubicBezTo>
                <a:cubicBezTo>
                  <a:pt x="11595324" y="2965450"/>
                  <a:pt x="11383234" y="2962910"/>
                  <a:pt x="11169874" y="2967990"/>
                </a:cubicBezTo>
                <a:cubicBezTo>
                  <a:pt x="10934924" y="2973070"/>
                  <a:pt x="10699974" y="2979420"/>
                  <a:pt x="10466294" y="2987040"/>
                </a:cubicBezTo>
                <a:cubicBezTo>
                  <a:pt x="10325324" y="2992120"/>
                  <a:pt x="10184354" y="2999740"/>
                  <a:pt x="10044654" y="3006090"/>
                </a:cubicBezTo>
                <a:cubicBezTo>
                  <a:pt x="10044654" y="3007360"/>
                  <a:pt x="10044654" y="3008630"/>
                  <a:pt x="10044654" y="3009900"/>
                </a:cubicBezTo>
                <a:close/>
                <a:moveTo>
                  <a:pt x="9931624" y="2931160"/>
                </a:moveTo>
                <a:cubicBezTo>
                  <a:pt x="10169114" y="2919730"/>
                  <a:pt x="10327864" y="2910840"/>
                  <a:pt x="10486614" y="2905760"/>
                </a:cubicBezTo>
                <a:cubicBezTo>
                  <a:pt x="10727914" y="2898140"/>
                  <a:pt x="10969214" y="2891790"/>
                  <a:pt x="11210514" y="2886710"/>
                </a:cubicBezTo>
                <a:cubicBezTo>
                  <a:pt x="11413714" y="2881630"/>
                  <a:pt x="11618184" y="2882900"/>
                  <a:pt x="11821384" y="2874010"/>
                </a:cubicBezTo>
                <a:cubicBezTo>
                  <a:pt x="11976324" y="2867660"/>
                  <a:pt x="12128724" y="2840990"/>
                  <a:pt x="12273504" y="2777490"/>
                </a:cubicBezTo>
                <a:cubicBezTo>
                  <a:pt x="12453844" y="2697480"/>
                  <a:pt x="12582114" y="2570480"/>
                  <a:pt x="12644345" y="2381250"/>
                </a:cubicBezTo>
                <a:cubicBezTo>
                  <a:pt x="12665934" y="2313940"/>
                  <a:pt x="12686255" y="2246630"/>
                  <a:pt x="12700224" y="2178050"/>
                </a:cubicBezTo>
                <a:cubicBezTo>
                  <a:pt x="12757374" y="1892300"/>
                  <a:pt x="12784045" y="1604010"/>
                  <a:pt x="12789124" y="1502410"/>
                </a:cubicBezTo>
                <a:cubicBezTo>
                  <a:pt x="12792934" y="1273810"/>
                  <a:pt x="12782774" y="1045210"/>
                  <a:pt x="12720545" y="822960"/>
                </a:cubicBezTo>
                <a:cubicBezTo>
                  <a:pt x="12629105" y="491490"/>
                  <a:pt x="12422094" y="279400"/>
                  <a:pt x="12075384" y="220980"/>
                </a:cubicBezTo>
                <a:cubicBezTo>
                  <a:pt x="11947114" y="199390"/>
                  <a:pt x="11817574" y="184150"/>
                  <a:pt x="11688034" y="170180"/>
                </a:cubicBezTo>
                <a:cubicBezTo>
                  <a:pt x="11284174" y="128270"/>
                  <a:pt x="10879044" y="106680"/>
                  <a:pt x="10473914" y="99060"/>
                </a:cubicBezTo>
                <a:cubicBezTo>
                  <a:pt x="10105614" y="91440"/>
                  <a:pt x="6664383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06220"/>
                  <a:pt x="97790" y="1681480"/>
                  <a:pt x="124460" y="1983740"/>
                </a:cubicBezTo>
                <a:cubicBezTo>
                  <a:pt x="147320" y="2245360"/>
                  <a:pt x="260350" y="2458720"/>
                  <a:pt x="473710" y="2616200"/>
                </a:cubicBezTo>
                <a:cubicBezTo>
                  <a:pt x="581660" y="2696210"/>
                  <a:pt x="703580" y="2745740"/>
                  <a:pt x="830580" y="2786380"/>
                </a:cubicBezTo>
                <a:cubicBezTo>
                  <a:pt x="1080770" y="2866390"/>
                  <a:pt x="1339850" y="2899410"/>
                  <a:pt x="1600200" y="2905760"/>
                </a:cubicBezTo>
                <a:cubicBezTo>
                  <a:pt x="2122170" y="2917190"/>
                  <a:pt x="2644140" y="2923540"/>
                  <a:pt x="9931624" y="293116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0" y="9359891"/>
            <a:ext cx="18288118" cy="927203"/>
            <a:chOff x="0" y="-38100"/>
            <a:chExt cx="4816592" cy="2442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0" y="-38100"/>
              <a:ext cx="48165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10803714" y="1738432"/>
            <a:ext cx="3624430" cy="89929"/>
          </a:xfrm>
          <a:custGeom>
            <a:rect b="b" l="l" r="r" t="t"/>
            <a:pathLst>
              <a:path extrusionOk="0" h="185420" w="7473052">
                <a:moveTo>
                  <a:pt x="10160" y="182880"/>
                </a:moveTo>
                <a:cubicBezTo>
                  <a:pt x="0" y="149860"/>
                  <a:pt x="17780" y="132080"/>
                  <a:pt x="40640" y="125730"/>
                </a:cubicBezTo>
                <a:cubicBezTo>
                  <a:pt x="100330" y="110490"/>
                  <a:pt x="161290" y="97790"/>
                  <a:pt x="222250" y="88900"/>
                </a:cubicBezTo>
                <a:cubicBezTo>
                  <a:pt x="256540" y="83820"/>
                  <a:pt x="292100" y="86360"/>
                  <a:pt x="326390" y="83820"/>
                </a:cubicBezTo>
                <a:cubicBezTo>
                  <a:pt x="410210" y="77470"/>
                  <a:pt x="495300" y="69850"/>
                  <a:pt x="579120" y="64770"/>
                </a:cubicBezTo>
                <a:cubicBezTo>
                  <a:pt x="708660" y="55880"/>
                  <a:pt x="839470" y="49530"/>
                  <a:pt x="969010" y="41910"/>
                </a:cubicBezTo>
                <a:cubicBezTo>
                  <a:pt x="1098550" y="35560"/>
                  <a:pt x="1229360" y="29210"/>
                  <a:pt x="1358900" y="24130"/>
                </a:cubicBezTo>
                <a:cubicBezTo>
                  <a:pt x="1490980" y="19050"/>
                  <a:pt x="1623060" y="15240"/>
                  <a:pt x="1756410" y="11430"/>
                </a:cubicBezTo>
                <a:cubicBezTo>
                  <a:pt x="1888490" y="7620"/>
                  <a:pt x="2021840" y="5080"/>
                  <a:pt x="2153920" y="2540"/>
                </a:cubicBezTo>
                <a:cubicBezTo>
                  <a:pt x="2291080" y="0"/>
                  <a:pt x="2428240" y="0"/>
                  <a:pt x="3255977" y="0"/>
                </a:cubicBezTo>
                <a:cubicBezTo>
                  <a:pt x="4361737" y="0"/>
                  <a:pt x="4767952" y="1270"/>
                  <a:pt x="4905112" y="3810"/>
                </a:cubicBezTo>
                <a:cubicBezTo>
                  <a:pt x="5044812" y="6350"/>
                  <a:pt x="5184512" y="8890"/>
                  <a:pt x="5324212" y="12700"/>
                </a:cubicBezTo>
                <a:cubicBezTo>
                  <a:pt x="5465182" y="16510"/>
                  <a:pt x="5606152" y="20320"/>
                  <a:pt x="5745852" y="25400"/>
                </a:cubicBezTo>
                <a:cubicBezTo>
                  <a:pt x="5886822" y="30480"/>
                  <a:pt x="6026522" y="36830"/>
                  <a:pt x="6167491" y="41910"/>
                </a:cubicBezTo>
                <a:cubicBezTo>
                  <a:pt x="6303382" y="48260"/>
                  <a:pt x="6439272" y="53340"/>
                  <a:pt x="6575162" y="59690"/>
                </a:cubicBezTo>
                <a:cubicBezTo>
                  <a:pt x="6712322" y="66040"/>
                  <a:pt x="6849482" y="71120"/>
                  <a:pt x="6986641" y="80010"/>
                </a:cubicBezTo>
                <a:cubicBezTo>
                  <a:pt x="7139041" y="88900"/>
                  <a:pt x="7290172" y="101600"/>
                  <a:pt x="7442572" y="114300"/>
                </a:cubicBezTo>
                <a:cubicBezTo>
                  <a:pt x="7452732" y="115570"/>
                  <a:pt x="7462891" y="120650"/>
                  <a:pt x="7473052" y="123190"/>
                </a:cubicBezTo>
                <a:cubicBezTo>
                  <a:pt x="7473052" y="127000"/>
                  <a:pt x="7471782" y="130810"/>
                  <a:pt x="7471782" y="134620"/>
                </a:cubicBezTo>
                <a:cubicBezTo>
                  <a:pt x="7432412" y="139700"/>
                  <a:pt x="7393041" y="144780"/>
                  <a:pt x="7352402" y="148590"/>
                </a:cubicBezTo>
                <a:cubicBezTo>
                  <a:pt x="7309222" y="152400"/>
                  <a:pt x="7266041" y="154940"/>
                  <a:pt x="7222862" y="154940"/>
                </a:cubicBezTo>
                <a:cubicBezTo>
                  <a:pt x="7061572" y="156210"/>
                  <a:pt x="6899012" y="156210"/>
                  <a:pt x="6737722" y="154940"/>
                </a:cubicBezTo>
                <a:cubicBezTo>
                  <a:pt x="6599291" y="153670"/>
                  <a:pt x="6460862" y="149860"/>
                  <a:pt x="6322432" y="147320"/>
                </a:cubicBezTo>
                <a:cubicBezTo>
                  <a:pt x="6181462" y="144780"/>
                  <a:pt x="6040492" y="140970"/>
                  <a:pt x="5900792" y="137160"/>
                </a:cubicBezTo>
                <a:cubicBezTo>
                  <a:pt x="5762362" y="133350"/>
                  <a:pt x="5623932" y="129540"/>
                  <a:pt x="5485502" y="125730"/>
                </a:cubicBezTo>
                <a:cubicBezTo>
                  <a:pt x="5344532" y="121920"/>
                  <a:pt x="5203562" y="119380"/>
                  <a:pt x="5063862" y="118110"/>
                </a:cubicBezTo>
                <a:cubicBezTo>
                  <a:pt x="4927972" y="115570"/>
                  <a:pt x="4792082" y="113030"/>
                  <a:pt x="4566508" y="113030"/>
                </a:cubicBezTo>
                <a:cubicBezTo>
                  <a:pt x="3450508" y="111760"/>
                  <a:pt x="2451100" y="113030"/>
                  <a:pt x="2312670" y="114300"/>
                </a:cubicBezTo>
                <a:cubicBezTo>
                  <a:pt x="2184400" y="115570"/>
                  <a:pt x="2054860" y="118110"/>
                  <a:pt x="1926590" y="120650"/>
                </a:cubicBezTo>
                <a:cubicBezTo>
                  <a:pt x="1790700" y="123190"/>
                  <a:pt x="1654810" y="128270"/>
                  <a:pt x="1518920" y="132080"/>
                </a:cubicBezTo>
                <a:cubicBezTo>
                  <a:pt x="1388110" y="135890"/>
                  <a:pt x="1256030" y="140970"/>
                  <a:pt x="1125220" y="146050"/>
                </a:cubicBezTo>
                <a:cubicBezTo>
                  <a:pt x="995680" y="151130"/>
                  <a:pt x="864870" y="157480"/>
                  <a:pt x="735330" y="162560"/>
                </a:cubicBezTo>
                <a:cubicBezTo>
                  <a:pt x="603250" y="167640"/>
                  <a:pt x="471170" y="172720"/>
                  <a:pt x="337820" y="177800"/>
                </a:cubicBezTo>
                <a:cubicBezTo>
                  <a:pt x="242570" y="181610"/>
                  <a:pt x="148590" y="184150"/>
                  <a:pt x="53340" y="185420"/>
                </a:cubicBezTo>
                <a:cubicBezTo>
                  <a:pt x="39370" y="185420"/>
                  <a:pt x="24130" y="184150"/>
                  <a:pt x="10160" y="18288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04669" y="1299476"/>
            <a:ext cx="6590129" cy="714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type="title"/>
          </p:nvPr>
        </p:nvSpPr>
        <p:spPr>
          <a:xfrm>
            <a:off x="8501138" y="2692575"/>
            <a:ext cx="8229600" cy="3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0000"/>
              <a:buFont typeface="Kalam"/>
              <a:buNone/>
              <a:defRPr i="0" sz="10000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2" type="title"/>
          </p:nvPr>
        </p:nvSpPr>
        <p:spPr>
          <a:xfrm>
            <a:off x="10271900" y="965150"/>
            <a:ext cx="4688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2500"/>
              <a:buFont typeface="Nunito Sans"/>
              <a:buNone/>
              <a:defRPr i="0" sz="25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3" type="title"/>
          </p:nvPr>
        </p:nvSpPr>
        <p:spPr>
          <a:xfrm>
            <a:off x="10271900" y="7489763"/>
            <a:ext cx="4688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2500"/>
              <a:buFont typeface="Nunito Sans"/>
              <a:buNone/>
              <a:defRPr i="0" sz="25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0" y="9359891"/>
            <a:ext cx="18288118" cy="927203"/>
            <a:chOff x="0" y="-38100"/>
            <a:chExt cx="4816592" cy="244200"/>
          </a:xfrm>
        </p:grpSpPr>
        <p:sp>
          <p:nvSpPr>
            <p:cNvPr id="27" name="Google Shape;27;p4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28" name="Google Shape;28;p4"/>
            <p:cNvSpPr txBox="1"/>
            <p:nvPr/>
          </p:nvSpPr>
          <p:spPr>
            <a:xfrm>
              <a:off x="0" y="-38100"/>
              <a:ext cx="48165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6618" y="2129350"/>
            <a:ext cx="8496389" cy="520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type="title"/>
          </p:nvPr>
        </p:nvSpPr>
        <p:spPr>
          <a:xfrm>
            <a:off x="997024" y="577600"/>
            <a:ext cx="7440900" cy="3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0000"/>
              <a:buFont typeface="Kalam"/>
              <a:buNone/>
              <a:defRPr i="0" sz="10000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997025" y="4556750"/>
            <a:ext cx="7440900" cy="4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algn="l">
              <a:spcBef>
                <a:spcPts val="64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68300" lvl="1" marL="914400" marR="0" algn="l">
              <a:spcBef>
                <a:spcPts val="56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68300" lvl="2" marL="1371600" marR="0" algn="l">
              <a:spcBef>
                <a:spcPts val="48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68300" lvl="3" marL="18288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68300" lvl="4" marL="22860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»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68300" lvl="5" marL="27432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68300" lvl="6" marL="32004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68300" lvl="7" marL="36576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68300" lvl="8" marL="41148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11268"/>
          <a:stretch/>
        </p:blipFill>
        <p:spPr>
          <a:xfrm>
            <a:off x="947300" y="0"/>
            <a:ext cx="6982526" cy="8791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5"/>
          <p:cNvGrpSpPr/>
          <p:nvPr/>
        </p:nvGrpSpPr>
        <p:grpSpPr>
          <a:xfrm>
            <a:off x="0" y="9359891"/>
            <a:ext cx="18288118" cy="927203"/>
            <a:chOff x="0" y="-38100"/>
            <a:chExt cx="4816592" cy="244200"/>
          </a:xfrm>
        </p:grpSpPr>
        <p:sp>
          <p:nvSpPr>
            <p:cNvPr id="35" name="Google Shape;35;p5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36" name="Google Shape;36;p5"/>
            <p:cNvSpPr txBox="1"/>
            <p:nvPr/>
          </p:nvSpPr>
          <p:spPr>
            <a:xfrm>
              <a:off x="0" y="-38100"/>
              <a:ext cx="48165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9545524" y="577600"/>
            <a:ext cx="7440900" cy="3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0000"/>
              <a:buFont typeface="Kalam"/>
              <a:buNone/>
              <a:defRPr i="0" sz="10000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9545525" y="4556750"/>
            <a:ext cx="7440900" cy="4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algn="l">
              <a:spcBef>
                <a:spcPts val="64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68300" lvl="1" marL="914400" marR="0" algn="l">
              <a:spcBef>
                <a:spcPts val="56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68300" lvl="2" marL="1371600" marR="0" algn="l">
              <a:spcBef>
                <a:spcPts val="48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68300" lvl="3" marL="18288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68300" lvl="4" marL="22860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»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68300" lvl="5" marL="27432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68300" lvl="6" marL="32004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68300" lvl="7" marL="36576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68300" lvl="8" marL="41148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9700" y="1574099"/>
            <a:ext cx="6300001" cy="610445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type="title"/>
          </p:nvPr>
        </p:nvSpPr>
        <p:spPr>
          <a:xfrm>
            <a:off x="997024" y="577600"/>
            <a:ext cx="7440900" cy="3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0000"/>
              <a:buFont typeface="Kalam"/>
              <a:buNone/>
              <a:defRPr i="0" sz="10000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97025" y="4556750"/>
            <a:ext cx="7440900" cy="4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algn="l">
              <a:spcBef>
                <a:spcPts val="64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68300" lvl="1" marL="914400" marR="0" algn="l">
              <a:spcBef>
                <a:spcPts val="56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68300" lvl="2" marL="1371600" marR="0" algn="l">
              <a:spcBef>
                <a:spcPts val="48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68300" lvl="3" marL="18288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68300" lvl="4" marL="22860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»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68300" lvl="5" marL="27432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68300" lvl="6" marL="32004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68300" lvl="7" marL="36576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68300" lvl="8" marL="41148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rot="-5400000">
            <a:off x="13098291" y="781244"/>
            <a:ext cx="3911800" cy="4381195"/>
          </a:xfrm>
          <a:custGeom>
            <a:rect b="b" l="l" r="r" t="t"/>
            <a:pathLst>
              <a:path extrusionOk="0" h="6766325" w="6041390">
                <a:moveTo>
                  <a:pt x="3200400" y="6766326"/>
                </a:moveTo>
                <a:cubicBezTo>
                  <a:pt x="2750820" y="6762516"/>
                  <a:pt x="2301240" y="6758706"/>
                  <a:pt x="1851660" y="6753626"/>
                </a:cubicBezTo>
                <a:cubicBezTo>
                  <a:pt x="1617980" y="6751085"/>
                  <a:pt x="1384300" y="6742196"/>
                  <a:pt x="1151890" y="6706635"/>
                </a:cubicBezTo>
                <a:cubicBezTo>
                  <a:pt x="971550" y="6678696"/>
                  <a:pt x="795020" y="6636785"/>
                  <a:pt x="628650" y="6564396"/>
                </a:cubicBezTo>
                <a:cubicBezTo>
                  <a:pt x="274320" y="6410726"/>
                  <a:pt x="68580" y="6144026"/>
                  <a:pt x="35560" y="5757946"/>
                </a:cubicBezTo>
                <a:cubicBezTo>
                  <a:pt x="0" y="5342656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3439160" y="0"/>
                  <a:pt x="4128770" y="25400"/>
                  <a:pt x="4815840" y="87630"/>
                </a:cubicBezTo>
                <a:cubicBezTo>
                  <a:pt x="4958080" y="100330"/>
                  <a:pt x="5100320" y="118110"/>
                  <a:pt x="5241290" y="142240"/>
                </a:cubicBezTo>
                <a:cubicBezTo>
                  <a:pt x="5621020" y="208280"/>
                  <a:pt x="5850890" y="440690"/>
                  <a:pt x="5957570" y="803910"/>
                </a:cubicBezTo>
                <a:cubicBezTo>
                  <a:pt x="6009640" y="982980"/>
                  <a:pt x="6027420" y="1165860"/>
                  <a:pt x="6032500" y="1351280"/>
                </a:cubicBezTo>
                <a:cubicBezTo>
                  <a:pt x="6041390" y="5288046"/>
                  <a:pt x="6009640" y="5655076"/>
                  <a:pt x="5932170" y="6015756"/>
                </a:cubicBezTo>
                <a:cubicBezTo>
                  <a:pt x="5916930" y="6088146"/>
                  <a:pt x="5892800" y="6160535"/>
                  <a:pt x="5863590" y="6229116"/>
                </a:cubicBezTo>
                <a:cubicBezTo>
                  <a:pt x="5774690" y="6441206"/>
                  <a:pt x="5605780" y="6565666"/>
                  <a:pt x="5393690" y="6639326"/>
                </a:cubicBezTo>
                <a:cubicBezTo>
                  <a:pt x="5253990" y="6687585"/>
                  <a:pt x="5109210" y="6706635"/>
                  <a:pt x="4963160" y="6712985"/>
                </a:cubicBezTo>
                <a:cubicBezTo>
                  <a:pt x="4751070" y="6721876"/>
                  <a:pt x="4538980" y="6719335"/>
                  <a:pt x="4325620" y="6724416"/>
                </a:cubicBezTo>
                <a:cubicBezTo>
                  <a:pt x="4090670" y="6729496"/>
                  <a:pt x="3855720" y="6735846"/>
                  <a:pt x="3622040" y="6743466"/>
                </a:cubicBezTo>
                <a:cubicBezTo>
                  <a:pt x="3481070" y="6748546"/>
                  <a:pt x="3340100" y="6756166"/>
                  <a:pt x="3200400" y="6762516"/>
                </a:cubicBezTo>
                <a:cubicBezTo>
                  <a:pt x="3200400" y="6763785"/>
                  <a:pt x="3200400" y="6765056"/>
                  <a:pt x="3200400" y="6766326"/>
                </a:cubicBezTo>
                <a:close/>
                <a:moveTo>
                  <a:pt x="3087370" y="6687585"/>
                </a:moveTo>
                <a:cubicBezTo>
                  <a:pt x="3324860" y="6676156"/>
                  <a:pt x="3483610" y="6667266"/>
                  <a:pt x="3642360" y="6662185"/>
                </a:cubicBezTo>
                <a:cubicBezTo>
                  <a:pt x="3883660" y="6654566"/>
                  <a:pt x="4124960" y="6648216"/>
                  <a:pt x="4366260" y="6643135"/>
                </a:cubicBezTo>
                <a:cubicBezTo>
                  <a:pt x="4569460" y="6638056"/>
                  <a:pt x="4773930" y="6639326"/>
                  <a:pt x="4977130" y="6630435"/>
                </a:cubicBezTo>
                <a:cubicBezTo>
                  <a:pt x="5132070" y="6624085"/>
                  <a:pt x="5284470" y="6597416"/>
                  <a:pt x="5429250" y="6533916"/>
                </a:cubicBezTo>
                <a:cubicBezTo>
                  <a:pt x="5609590" y="6453906"/>
                  <a:pt x="5737860" y="6326906"/>
                  <a:pt x="5800090" y="6137676"/>
                </a:cubicBezTo>
                <a:cubicBezTo>
                  <a:pt x="5821680" y="6070366"/>
                  <a:pt x="5842000" y="6003056"/>
                  <a:pt x="5855970" y="5934476"/>
                </a:cubicBezTo>
                <a:cubicBezTo>
                  <a:pt x="5913120" y="5648726"/>
                  <a:pt x="5939790" y="5360435"/>
                  <a:pt x="5944870" y="1502410"/>
                </a:cubicBezTo>
                <a:cubicBezTo>
                  <a:pt x="5948680" y="1273810"/>
                  <a:pt x="5938520" y="1045210"/>
                  <a:pt x="5876290" y="822960"/>
                </a:cubicBezTo>
                <a:cubicBezTo>
                  <a:pt x="5784850" y="491490"/>
                  <a:pt x="5577840" y="279400"/>
                  <a:pt x="5231130" y="220980"/>
                </a:cubicBezTo>
                <a:cubicBezTo>
                  <a:pt x="5102860" y="199390"/>
                  <a:pt x="4973320" y="184150"/>
                  <a:pt x="4843780" y="170180"/>
                </a:cubicBezTo>
                <a:cubicBezTo>
                  <a:pt x="4439920" y="128270"/>
                  <a:pt x="4034790" y="106680"/>
                  <a:pt x="3629660" y="99060"/>
                </a:cubicBezTo>
                <a:cubicBezTo>
                  <a:pt x="3261360" y="91440"/>
                  <a:pt x="2893060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741551"/>
                  <a:pt x="97790" y="5437906"/>
                  <a:pt x="124460" y="5740166"/>
                </a:cubicBezTo>
                <a:cubicBezTo>
                  <a:pt x="147320" y="6001785"/>
                  <a:pt x="260350" y="6215146"/>
                  <a:pt x="473710" y="6372626"/>
                </a:cubicBezTo>
                <a:cubicBezTo>
                  <a:pt x="581660" y="6452635"/>
                  <a:pt x="703580" y="6502166"/>
                  <a:pt x="830580" y="6542806"/>
                </a:cubicBezTo>
                <a:cubicBezTo>
                  <a:pt x="1080770" y="6622816"/>
                  <a:pt x="1339850" y="6655835"/>
                  <a:pt x="1600200" y="6662185"/>
                </a:cubicBezTo>
                <a:cubicBezTo>
                  <a:pt x="2122170" y="6673616"/>
                  <a:pt x="2644140" y="6679966"/>
                  <a:pt x="3087370" y="6687585"/>
                </a:cubicBezTo>
                <a:close/>
              </a:path>
            </a:pathLst>
          </a:custGeom>
          <a:solidFill>
            <a:srgbClr val="F6D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 rot="-5400000">
            <a:off x="7324254" y="759853"/>
            <a:ext cx="3911800" cy="4381195"/>
          </a:xfrm>
          <a:custGeom>
            <a:rect b="b" l="l" r="r" t="t"/>
            <a:pathLst>
              <a:path extrusionOk="0" h="6766325" w="6041390">
                <a:moveTo>
                  <a:pt x="3200400" y="6766326"/>
                </a:moveTo>
                <a:cubicBezTo>
                  <a:pt x="2750820" y="6762516"/>
                  <a:pt x="2301240" y="6758706"/>
                  <a:pt x="1851660" y="6753626"/>
                </a:cubicBezTo>
                <a:cubicBezTo>
                  <a:pt x="1617980" y="6751085"/>
                  <a:pt x="1384300" y="6742196"/>
                  <a:pt x="1151890" y="6706635"/>
                </a:cubicBezTo>
                <a:cubicBezTo>
                  <a:pt x="971550" y="6678696"/>
                  <a:pt x="795020" y="6636785"/>
                  <a:pt x="628650" y="6564396"/>
                </a:cubicBezTo>
                <a:cubicBezTo>
                  <a:pt x="274320" y="6410726"/>
                  <a:pt x="68580" y="6144026"/>
                  <a:pt x="35560" y="5757946"/>
                </a:cubicBezTo>
                <a:cubicBezTo>
                  <a:pt x="0" y="5342656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3439160" y="0"/>
                  <a:pt x="4128770" y="25400"/>
                  <a:pt x="4815840" y="87630"/>
                </a:cubicBezTo>
                <a:cubicBezTo>
                  <a:pt x="4958080" y="100330"/>
                  <a:pt x="5100320" y="118110"/>
                  <a:pt x="5241290" y="142240"/>
                </a:cubicBezTo>
                <a:cubicBezTo>
                  <a:pt x="5621020" y="208280"/>
                  <a:pt x="5850890" y="440690"/>
                  <a:pt x="5957570" y="803910"/>
                </a:cubicBezTo>
                <a:cubicBezTo>
                  <a:pt x="6009640" y="982980"/>
                  <a:pt x="6027420" y="1165860"/>
                  <a:pt x="6032500" y="1351280"/>
                </a:cubicBezTo>
                <a:cubicBezTo>
                  <a:pt x="6041390" y="5288046"/>
                  <a:pt x="6009640" y="5655076"/>
                  <a:pt x="5932170" y="6015756"/>
                </a:cubicBezTo>
                <a:cubicBezTo>
                  <a:pt x="5916930" y="6088146"/>
                  <a:pt x="5892800" y="6160535"/>
                  <a:pt x="5863590" y="6229116"/>
                </a:cubicBezTo>
                <a:cubicBezTo>
                  <a:pt x="5774690" y="6441206"/>
                  <a:pt x="5605780" y="6565666"/>
                  <a:pt x="5393690" y="6639326"/>
                </a:cubicBezTo>
                <a:cubicBezTo>
                  <a:pt x="5253990" y="6687585"/>
                  <a:pt x="5109210" y="6706635"/>
                  <a:pt x="4963160" y="6712985"/>
                </a:cubicBezTo>
                <a:cubicBezTo>
                  <a:pt x="4751070" y="6721876"/>
                  <a:pt x="4538980" y="6719335"/>
                  <a:pt x="4325620" y="6724416"/>
                </a:cubicBezTo>
                <a:cubicBezTo>
                  <a:pt x="4090670" y="6729496"/>
                  <a:pt x="3855720" y="6735846"/>
                  <a:pt x="3622040" y="6743466"/>
                </a:cubicBezTo>
                <a:cubicBezTo>
                  <a:pt x="3481070" y="6748546"/>
                  <a:pt x="3340100" y="6756166"/>
                  <a:pt x="3200400" y="6762516"/>
                </a:cubicBezTo>
                <a:cubicBezTo>
                  <a:pt x="3200400" y="6763785"/>
                  <a:pt x="3200400" y="6765056"/>
                  <a:pt x="3200400" y="6766326"/>
                </a:cubicBezTo>
                <a:close/>
                <a:moveTo>
                  <a:pt x="3087370" y="6687585"/>
                </a:moveTo>
                <a:cubicBezTo>
                  <a:pt x="3324860" y="6676156"/>
                  <a:pt x="3483610" y="6667266"/>
                  <a:pt x="3642360" y="6662185"/>
                </a:cubicBezTo>
                <a:cubicBezTo>
                  <a:pt x="3883660" y="6654566"/>
                  <a:pt x="4124960" y="6648216"/>
                  <a:pt x="4366260" y="6643135"/>
                </a:cubicBezTo>
                <a:cubicBezTo>
                  <a:pt x="4569460" y="6638056"/>
                  <a:pt x="4773930" y="6639326"/>
                  <a:pt x="4977130" y="6630435"/>
                </a:cubicBezTo>
                <a:cubicBezTo>
                  <a:pt x="5132070" y="6624085"/>
                  <a:pt x="5284470" y="6597416"/>
                  <a:pt x="5429250" y="6533916"/>
                </a:cubicBezTo>
                <a:cubicBezTo>
                  <a:pt x="5609590" y="6453906"/>
                  <a:pt x="5737860" y="6326906"/>
                  <a:pt x="5800090" y="6137676"/>
                </a:cubicBezTo>
                <a:cubicBezTo>
                  <a:pt x="5821680" y="6070366"/>
                  <a:pt x="5842000" y="6003056"/>
                  <a:pt x="5855970" y="5934476"/>
                </a:cubicBezTo>
                <a:cubicBezTo>
                  <a:pt x="5913120" y="5648726"/>
                  <a:pt x="5939790" y="5360435"/>
                  <a:pt x="5944870" y="1502410"/>
                </a:cubicBezTo>
                <a:cubicBezTo>
                  <a:pt x="5948680" y="1273810"/>
                  <a:pt x="5938520" y="1045210"/>
                  <a:pt x="5876290" y="822960"/>
                </a:cubicBezTo>
                <a:cubicBezTo>
                  <a:pt x="5784850" y="491490"/>
                  <a:pt x="5577840" y="279400"/>
                  <a:pt x="5231130" y="220980"/>
                </a:cubicBezTo>
                <a:cubicBezTo>
                  <a:pt x="5102860" y="199390"/>
                  <a:pt x="4973320" y="184150"/>
                  <a:pt x="4843780" y="170180"/>
                </a:cubicBezTo>
                <a:cubicBezTo>
                  <a:pt x="4439920" y="128270"/>
                  <a:pt x="4034790" y="106680"/>
                  <a:pt x="3629660" y="99060"/>
                </a:cubicBezTo>
                <a:cubicBezTo>
                  <a:pt x="3261360" y="91440"/>
                  <a:pt x="2893060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741551"/>
                  <a:pt x="97790" y="5437906"/>
                  <a:pt x="124460" y="5740166"/>
                </a:cubicBezTo>
                <a:cubicBezTo>
                  <a:pt x="147320" y="6001785"/>
                  <a:pt x="260350" y="6215146"/>
                  <a:pt x="473710" y="6372626"/>
                </a:cubicBezTo>
                <a:cubicBezTo>
                  <a:pt x="581660" y="6452635"/>
                  <a:pt x="703580" y="6502166"/>
                  <a:pt x="830580" y="6542806"/>
                </a:cubicBezTo>
                <a:cubicBezTo>
                  <a:pt x="1080770" y="6622816"/>
                  <a:pt x="1339850" y="6655835"/>
                  <a:pt x="1600200" y="6662185"/>
                </a:cubicBezTo>
                <a:cubicBezTo>
                  <a:pt x="2122170" y="6673616"/>
                  <a:pt x="2644140" y="6679966"/>
                  <a:pt x="3087370" y="6687585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 rot="-5400000">
            <a:off x="1280006" y="725554"/>
            <a:ext cx="3911800" cy="4381195"/>
          </a:xfrm>
          <a:custGeom>
            <a:rect b="b" l="l" r="r" t="t"/>
            <a:pathLst>
              <a:path extrusionOk="0" h="6766325" w="6041390">
                <a:moveTo>
                  <a:pt x="3200400" y="6766326"/>
                </a:moveTo>
                <a:cubicBezTo>
                  <a:pt x="2750820" y="6762516"/>
                  <a:pt x="2301240" y="6758706"/>
                  <a:pt x="1851660" y="6753626"/>
                </a:cubicBezTo>
                <a:cubicBezTo>
                  <a:pt x="1617980" y="6751085"/>
                  <a:pt x="1384300" y="6742196"/>
                  <a:pt x="1151890" y="6706635"/>
                </a:cubicBezTo>
                <a:cubicBezTo>
                  <a:pt x="971550" y="6678696"/>
                  <a:pt x="795020" y="6636785"/>
                  <a:pt x="628650" y="6564396"/>
                </a:cubicBezTo>
                <a:cubicBezTo>
                  <a:pt x="274320" y="6410726"/>
                  <a:pt x="68580" y="6144026"/>
                  <a:pt x="35560" y="5757946"/>
                </a:cubicBezTo>
                <a:cubicBezTo>
                  <a:pt x="0" y="5342656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3439160" y="0"/>
                  <a:pt x="4128770" y="25400"/>
                  <a:pt x="4815840" y="87630"/>
                </a:cubicBezTo>
                <a:cubicBezTo>
                  <a:pt x="4958080" y="100330"/>
                  <a:pt x="5100320" y="118110"/>
                  <a:pt x="5241290" y="142240"/>
                </a:cubicBezTo>
                <a:cubicBezTo>
                  <a:pt x="5621020" y="208280"/>
                  <a:pt x="5850890" y="440690"/>
                  <a:pt x="5957570" y="803910"/>
                </a:cubicBezTo>
                <a:cubicBezTo>
                  <a:pt x="6009640" y="982980"/>
                  <a:pt x="6027420" y="1165860"/>
                  <a:pt x="6032500" y="1351280"/>
                </a:cubicBezTo>
                <a:cubicBezTo>
                  <a:pt x="6041390" y="5288046"/>
                  <a:pt x="6009640" y="5655076"/>
                  <a:pt x="5932170" y="6015756"/>
                </a:cubicBezTo>
                <a:cubicBezTo>
                  <a:pt x="5916930" y="6088146"/>
                  <a:pt x="5892800" y="6160535"/>
                  <a:pt x="5863590" y="6229116"/>
                </a:cubicBezTo>
                <a:cubicBezTo>
                  <a:pt x="5774690" y="6441206"/>
                  <a:pt x="5605780" y="6565666"/>
                  <a:pt x="5393690" y="6639326"/>
                </a:cubicBezTo>
                <a:cubicBezTo>
                  <a:pt x="5253990" y="6687585"/>
                  <a:pt x="5109210" y="6706635"/>
                  <a:pt x="4963160" y="6712985"/>
                </a:cubicBezTo>
                <a:cubicBezTo>
                  <a:pt x="4751070" y="6721876"/>
                  <a:pt x="4538980" y="6719335"/>
                  <a:pt x="4325620" y="6724416"/>
                </a:cubicBezTo>
                <a:cubicBezTo>
                  <a:pt x="4090670" y="6729496"/>
                  <a:pt x="3855720" y="6735846"/>
                  <a:pt x="3622040" y="6743466"/>
                </a:cubicBezTo>
                <a:cubicBezTo>
                  <a:pt x="3481070" y="6748546"/>
                  <a:pt x="3340100" y="6756166"/>
                  <a:pt x="3200400" y="6762516"/>
                </a:cubicBezTo>
                <a:cubicBezTo>
                  <a:pt x="3200400" y="6763785"/>
                  <a:pt x="3200400" y="6765056"/>
                  <a:pt x="3200400" y="6766326"/>
                </a:cubicBezTo>
                <a:close/>
                <a:moveTo>
                  <a:pt x="3087370" y="6687585"/>
                </a:moveTo>
                <a:cubicBezTo>
                  <a:pt x="3324860" y="6676156"/>
                  <a:pt x="3483610" y="6667266"/>
                  <a:pt x="3642360" y="6662185"/>
                </a:cubicBezTo>
                <a:cubicBezTo>
                  <a:pt x="3883660" y="6654566"/>
                  <a:pt x="4124960" y="6648216"/>
                  <a:pt x="4366260" y="6643135"/>
                </a:cubicBezTo>
                <a:cubicBezTo>
                  <a:pt x="4569460" y="6638056"/>
                  <a:pt x="4773930" y="6639326"/>
                  <a:pt x="4977130" y="6630435"/>
                </a:cubicBezTo>
                <a:cubicBezTo>
                  <a:pt x="5132070" y="6624085"/>
                  <a:pt x="5284470" y="6597416"/>
                  <a:pt x="5429250" y="6533916"/>
                </a:cubicBezTo>
                <a:cubicBezTo>
                  <a:pt x="5609590" y="6453906"/>
                  <a:pt x="5737860" y="6326906"/>
                  <a:pt x="5800090" y="6137676"/>
                </a:cubicBezTo>
                <a:cubicBezTo>
                  <a:pt x="5821680" y="6070366"/>
                  <a:pt x="5842000" y="6003056"/>
                  <a:pt x="5855970" y="5934476"/>
                </a:cubicBezTo>
                <a:cubicBezTo>
                  <a:pt x="5913120" y="5648726"/>
                  <a:pt x="5939790" y="5360435"/>
                  <a:pt x="5944870" y="1502410"/>
                </a:cubicBezTo>
                <a:cubicBezTo>
                  <a:pt x="5948680" y="1273810"/>
                  <a:pt x="5938520" y="1045210"/>
                  <a:pt x="5876290" y="822960"/>
                </a:cubicBezTo>
                <a:cubicBezTo>
                  <a:pt x="5784850" y="491490"/>
                  <a:pt x="5577840" y="279400"/>
                  <a:pt x="5231130" y="220980"/>
                </a:cubicBezTo>
                <a:cubicBezTo>
                  <a:pt x="5102860" y="199390"/>
                  <a:pt x="4973320" y="184150"/>
                  <a:pt x="4843780" y="170180"/>
                </a:cubicBezTo>
                <a:cubicBezTo>
                  <a:pt x="4439920" y="128270"/>
                  <a:pt x="4034790" y="106680"/>
                  <a:pt x="3629660" y="99060"/>
                </a:cubicBezTo>
                <a:cubicBezTo>
                  <a:pt x="3261360" y="91440"/>
                  <a:pt x="2893060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741551"/>
                  <a:pt x="97790" y="5437906"/>
                  <a:pt x="124460" y="5740166"/>
                </a:cubicBezTo>
                <a:cubicBezTo>
                  <a:pt x="147320" y="6001785"/>
                  <a:pt x="260350" y="6215146"/>
                  <a:pt x="473710" y="6372626"/>
                </a:cubicBezTo>
                <a:cubicBezTo>
                  <a:pt x="581660" y="6452635"/>
                  <a:pt x="703580" y="6502166"/>
                  <a:pt x="830580" y="6542806"/>
                </a:cubicBezTo>
                <a:cubicBezTo>
                  <a:pt x="1080770" y="6622816"/>
                  <a:pt x="1339850" y="6655835"/>
                  <a:pt x="1600200" y="6662185"/>
                </a:cubicBezTo>
                <a:cubicBezTo>
                  <a:pt x="2122170" y="6673616"/>
                  <a:pt x="2644140" y="6679966"/>
                  <a:pt x="3087370" y="6687585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8532336" y="1221547"/>
            <a:ext cx="1518836" cy="3509914"/>
          </a:xfrm>
          <a:custGeom>
            <a:rect b="b" l="l" r="r" t="t"/>
            <a:pathLst>
              <a:path extrusionOk="0" h="3509914" w="1518836">
                <a:moveTo>
                  <a:pt x="0" y="0"/>
                </a:moveTo>
                <a:lnTo>
                  <a:pt x="1518835" y="0"/>
                </a:lnTo>
                <a:lnTo>
                  <a:pt x="1518835" y="3509914"/>
                </a:lnTo>
                <a:lnTo>
                  <a:pt x="0" y="3509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7"/>
          <p:cNvSpPr/>
          <p:nvPr/>
        </p:nvSpPr>
        <p:spPr>
          <a:xfrm>
            <a:off x="2038810" y="1331143"/>
            <a:ext cx="2358493" cy="3179342"/>
          </a:xfrm>
          <a:custGeom>
            <a:rect b="b" l="l" r="r" t="t"/>
            <a:pathLst>
              <a:path extrusionOk="0" h="3179342" w="2358493">
                <a:moveTo>
                  <a:pt x="0" y="0"/>
                </a:moveTo>
                <a:lnTo>
                  <a:pt x="2358494" y="0"/>
                </a:lnTo>
                <a:lnTo>
                  <a:pt x="2358494" y="3179342"/>
                </a:lnTo>
                <a:lnTo>
                  <a:pt x="0" y="31793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" name="Google Shape;49;p7"/>
          <p:cNvSpPr/>
          <p:nvPr/>
        </p:nvSpPr>
        <p:spPr>
          <a:xfrm>
            <a:off x="13593394" y="1221547"/>
            <a:ext cx="2893478" cy="3467131"/>
          </a:xfrm>
          <a:custGeom>
            <a:rect b="b" l="l" r="r" t="t"/>
            <a:pathLst>
              <a:path extrusionOk="0" h="3467131" w="2893478">
                <a:moveTo>
                  <a:pt x="0" y="0"/>
                </a:moveTo>
                <a:lnTo>
                  <a:pt x="2893478" y="0"/>
                </a:lnTo>
                <a:lnTo>
                  <a:pt x="2893478" y="3467130"/>
                </a:lnTo>
                <a:lnTo>
                  <a:pt x="0" y="346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997025" y="5649125"/>
            <a:ext cx="16365900" cy="20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0000"/>
              <a:buFont typeface="Kalam"/>
              <a:buNone/>
              <a:defRPr i="0" sz="10000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997025" y="8029850"/>
            <a:ext cx="15900900" cy="15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algn="l">
              <a:spcBef>
                <a:spcPts val="64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68300" lvl="1" marL="914400" marR="0" algn="l">
              <a:spcBef>
                <a:spcPts val="56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68300" lvl="2" marL="1371600" marR="0" algn="l">
              <a:spcBef>
                <a:spcPts val="48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68300" lvl="3" marL="18288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68300" lvl="4" marL="22860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»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68300" lvl="5" marL="27432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68300" lvl="6" marL="32004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68300" lvl="7" marL="36576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68300" lvl="8" marL="41148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 rot="-99225">
            <a:off x="-1021696" y="-1564024"/>
            <a:ext cx="5351412" cy="5058548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 rot="-104142">
            <a:off x="-3358655" y="2043641"/>
            <a:ext cx="4635277" cy="4381605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 rot="1979450">
            <a:off x="14669245" y="4124233"/>
            <a:ext cx="5105354" cy="4825956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8"/>
          <p:cNvSpPr/>
          <p:nvPr/>
        </p:nvSpPr>
        <p:spPr>
          <a:xfrm rot="-8332151">
            <a:off x="15929865" y="1696457"/>
            <a:ext cx="4119446" cy="3894004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8"/>
          <p:cNvGrpSpPr/>
          <p:nvPr/>
        </p:nvGrpSpPr>
        <p:grpSpPr>
          <a:xfrm>
            <a:off x="0" y="9359891"/>
            <a:ext cx="18288118" cy="927203"/>
            <a:chOff x="0" y="-38100"/>
            <a:chExt cx="4816592" cy="244200"/>
          </a:xfrm>
        </p:grpSpPr>
        <p:sp>
          <p:nvSpPr>
            <p:cNvPr id="58" name="Google Shape;58;p8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59" name="Google Shape;59;p8"/>
            <p:cNvSpPr txBox="1"/>
            <p:nvPr/>
          </p:nvSpPr>
          <p:spPr>
            <a:xfrm>
              <a:off x="0" y="-38100"/>
              <a:ext cx="48165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" name="Google Shape;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78014" y="3390787"/>
            <a:ext cx="4532095" cy="409886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3202475" y="522225"/>
            <a:ext cx="11955000" cy="20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0000"/>
              <a:buFont typeface="Kalam"/>
              <a:buNone/>
              <a:defRPr i="0" sz="10000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997025" y="7737225"/>
            <a:ext cx="159009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algn="l">
              <a:spcBef>
                <a:spcPts val="64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68300" lvl="1" marL="914400" marR="0" algn="l">
              <a:spcBef>
                <a:spcPts val="56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68300" lvl="2" marL="1371600" marR="0" algn="l">
              <a:spcBef>
                <a:spcPts val="48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68300" lvl="3" marL="18288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68300" lvl="4" marL="22860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»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68300" lvl="5" marL="27432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68300" lvl="6" marL="32004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68300" lvl="7" marL="36576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68300" lvl="8" marL="4114800" marR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4400"/>
              <a:buFont typeface="Kalam"/>
              <a:buNone/>
              <a:defRPr i="0" sz="4400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25A40"/>
              </a:buClr>
              <a:buSzPts val="1400"/>
              <a:buNone/>
              <a:defRPr sz="1800">
                <a:solidFill>
                  <a:srgbClr val="025A40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683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683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–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683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»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025A40"/>
              </a:buClr>
              <a:buSzPts val="2200"/>
              <a:buFont typeface="Nunito Sans"/>
              <a:buChar char="•"/>
              <a:defRPr i="0" sz="2200" u="none" cap="none" strike="noStrike">
                <a:solidFill>
                  <a:srgbClr val="025A4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9560155" y="7080479"/>
            <a:ext cx="6075478" cy="1419144"/>
          </a:xfrm>
          <a:custGeom>
            <a:rect b="b" l="l" r="r" t="t"/>
            <a:pathLst>
              <a:path extrusionOk="0" h="3009900" w="12885645">
                <a:moveTo>
                  <a:pt x="10044654" y="3009900"/>
                </a:moveTo>
                <a:cubicBezTo>
                  <a:pt x="2750820" y="3006090"/>
                  <a:pt x="2301240" y="3002280"/>
                  <a:pt x="1851660" y="2997200"/>
                </a:cubicBezTo>
                <a:cubicBezTo>
                  <a:pt x="1617980" y="2994660"/>
                  <a:pt x="1384300" y="2985770"/>
                  <a:pt x="1151890" y="2950210"/>
                </a:cubicBezTo>
                <a:cubicBezTo>
                  <a:pt x="971550" y="2922270"/>
                  <a:pt x="795020" y="2880360"/>
                  <a:pt x="628650" y="2807970"/>
                </a:cubicBezTo>
                <a:cubicBezTo>
                  <a:pt x="274320" y="2654300"/>
                  <a:pt x="68580" y="2387600"/>
                  <a:pt x="35560" y="2001520"/>
                </a:cubicBezTo>
                <a:cubicBezTo>
                  <a:pt x="0" y="1586230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10283414" y="0"/>
                  <a:pt x="10973024" y="25400"/>
                  <a:pt x="11660094" y="87630"/>
                </a:cubicBezTo>
                <a:cubicBezTo>
                  <a:pt x="11802334" y="100330"/>
                  <a:pt x="11944574" y="118110"/>
                  <a:pt x="12085544" y="142240"/>
                </a:cubicBezTo>
                <a:cubicBezTo>
                  <a:pt x="12465274" y="208280"/>
                  <a:pt x="12695145" y="440690"/>
                  <a:pt x="12801824" y="803910"/>
                </a:cubicBezTo>
                <a:cubicBezTo>
                  <a:pt x="12853895" y="982980"/>
                  <a:pt x="12871674" y="1165860"/>
                  <a:pt x="12876754" y="1351280"/>
                </a:cubicBezTo>
                <a:cubicBezTo>
                  <a:pt x="12885645" y="1531620"/>
                  <a:pt x="12853895" y="1898650"/>
                  <a:pt x="12776424" y="2259330"/>
                </a:cubicBezTo>
                <a:cubicBezTo>
                  <a:pt x="12761184" y="2331720"/>
                  <a:pt x="12737055" y="2404110"/>
                  <a:pt x="12707845" y="2472690"/>
                </a:cubicBezTo>
                <a:cubicBezTo>
                  <a:pt x="12618945" y="2684780"/>
                  <a:pt x="12450034" y="2809240"/>
                  <a:pt x="12237944" y="2882900"/>
                </a:cubicBezTo>
                <a:cubicBezTo>
                  <a:pt x="12098244" y="2931160"/>
                  <a:pt x="11953464" y="2950210"/>
                  <a:pt x="11807414" y="2956560"/>
                </a:cubicBezTo>
                <a:cubicBezTo>
                  <a:pt x="11595324" y="2965450"/>
                  <a:pt x="11383234" y="2962910"/>
                  <a:pt x="11169874" y="2967990"/>
                </a:cubicBezTo>
                <a:cubicBezTo>
                  <a:pt x="10934924" y="2973070"/>
                  <a:pt x="10699974" y="2979420"/>
                  <a:pt x="10466294" y="2987040"/>
                </a:cubicBezTo>
                <a:cubicBezTo>
                  <a:pt x="10325324" y="2992120"/>
                  <a:pt x="10184354" y="2999740"/>
                  <a:pt x="10044654" y="3006090"/>
                </a:cubicBezTo>
                <a:cubicBezTo>
                  <a:pt x="10044654" y="3007360"/>
                  <a:pt x="10044654" y="3008630"/>
                  <a:pt x="10044654" y="3009900"/>
                </a:cubicBezTo>
                <a:close/>
                <a:moveTo>
                  <a:pt x="9931624" y="2931160"/>
                </a:moveTo>
                <a:cubicBezTo>
                  <a:pt x="10169114" y="2919730"/>
                  <a:pt x="10327864" y="2910840"/>
                  <a:pt x="10486614" y="2905760"/>
                </a:cubicBezTo>
                <a:cubicBezTo>
                  <a:pt x="10727914" y="2898140"/>
                  <a:pt x="10969214" y="2891790"/>
                  <a:pt x="11210514" y="2886710"/>
                </a:cubicBezTo>
                <a:cubicBezTo>
                  <a:pt x="11413714" y="2881630"/>
                  <a:pt x="11618184" y="2882900"/>
                  <a:pt x="11821384" y="2874010"/>
                </a:cubicBezTo>
                <a:cubicBezTo>
                  <a:pt x="11976324" y="2867660"/>
                  <a:pt x="12128724" y="2840990"/>
                  <a:pt x="12273504" y="2777490"/>
                </a:cubicBezTo>
                <a:cubicBezTo>
                  <a:pt x="12453844" y="2697480"/>
                  <a:pt x="12582114" y="2570480"/>
                  <a:pt x="12644345" y="2381250"/>
                </a:cubicBezTo>
                <a:cubicBezTo>
                  <a:pt x="12665934" y="2313940"/>
                  <a:pt x="12686255" y="2246630"/>
                  <a:pt x="12700224" y="2178050"/>
                </a:cubicBezTo>
                <a:cubicBezTo>
                  <a:pt x="12757374" y="1892300"/>
                  <a:pt x="12784045" y="1604010"/>
                  <a:pt x="12789124" y="1502410"/>
                </a:cubicBezTo>
                <a:cubicBezTo>
                  <a:pt x="12792934" y="1273810"/>
                  <a:pt x="12782774" y="1045210"/>
                  <a:pt x="12720545" y="822960"/>
                </a:cubicBezTo>
                <a:cubicBezTo>
                  <a:pt x="12629105" y="491490"/>
                  <a:pt x="12422094" y="279400"/>
                  <a:pt x="12075384" y="220980"/>
                </a:cubicBezTo>
                <a:cubicBezTo>
                  <a:pt x="11947114" y="199390"/>
                  <a:pt x="11817574" y="184150"/>
                  <a:pt x="11688034" y="170180"/>
                </a:cubicBezTo>
                <a:cubicBezTo>
                  <a:pt x="11284174" y="128270"/>
                  <a:pt x="10879044" y="106680"/>
                  <a:pt x="10473914" y="99060"/>
                </a:cubicBezTo>
                <a:cubicBezTo>
                  <a:pt x="10105614" y="91440"/>
                  <a:pt x="6664383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06220"/>
                  <a:pt x="97790" y="1681480"/>
                  <a:pt x="124460" y="1983740"/>
                </a:cubicBezTo>
                <a:cubicBezTo>
                  <a:pt x="147320" y="2245360"/>
                  <a:pt x="260350" y="2458720"/>
                  <a:pt x="473710" y="2616200"/>
                </a:cubicBezTo>
                <a:cubicBezTo>
                  <a:pt x="581660" y="2696210"/>
                  <a:pt x="703580" y="2745740"/>
                  <a:pt x="830580" y="2786380"/>
                </a:cubicBezTo>
                <a:cubicBezTo>
                  <a:pt x="1080770" y="2866390"/>
                  <a:pt x="1339850" y="2899410"/>
                  <a:pt x="1600200" y="2905760"/>
                </a:cubicBezTo>
                <a:cubicBezTo>
                  <a:pt x="2122170" y="2917190"/>
                  <a:pt x="2644140" y="2923540"/>
                  <a:pt x="9931624" y="293116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69" name="Google Shape;69;p9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70" name="Google Shape;70;p9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9"/>
          <p:cNvSpPr/>
          <p:nvPr/>
        </p:nvSpPr>
        <p:spPr>
          <a:xfrm>
            <a:off x="10803714" y="1738432"/>
            <a:ext cx="3627462" cy="90004"/>
          </a:xfrm>
          <a:custGeom>
            <a:rect b="b" l="l" r="r" t="t"/>
            <a:pathLst>
              <a:path extrusionOk="0" h="185420" w="7473052">
                <a:moveTo>
                  <a:pt x="10160" y="182880"/>
                </a:moveTo>
                <a:cubicBezTo>
                  <a:pt x="0" y="149860"/>
                  <a:pt x="17780" y="132080"/>
                  <a:pt x="40640" y="125730"/>
                </a:cubicBezTo>
                <a:cubicBezTo>
                  <a:pt x="100330" y="110490"/>
                  <a:pt x="161290" y="97790"/>
                  <a:pt x="222250" y="88900"/>
                </a:cubicBezTo>
                <a:cubicBezTo>
                  <a:pt x="256540" y="83820"/>
                  <a:pt x="292100" y="86360"/>
                  <a:pt x="326390" y="83820"/>
                </a:cubicBezTo>
                <a:cubicBezTo>
                  <a:pt x="410210" y="77470"/>
                  <a:pt x="495300" y="69850"/>
                  <a:pt x="579120" y="64770"/>
                </a:cubicBezTo>
                <a:cubicBezTo>
                  <a:pt x="708660" y="55880"/>
                  <a:pt x="839470" y="49530"/>
                  <a:pt x="969010" y="41910"/>
                </a:cubicBezTo>
                <a:cubicBezTo>
                  <a:pt x="1098550" y="35560"/>
                  <a:pt x="1229360" y="29210"/>
                  <a:pt x="1358900" y="24130"/>
                </a:cubicBezTo>
                <a:cubicBezTo>
                  <a:pt x="1490980" y="19050"/>
                  <a:pt x="1623060" y="15240"/>
                  <a:pt x="1756410" y="11430"/>
                </a:cubicBezTo>
                <a:cubicBezTo>
                  <a:pt x="1888490" y="7620"/>
                  <a:pt x="2021840" y="5080"/>
                  <a:pt x="2153920" y="2540"/>
                </a:cubicBezTo>
                <a:cubicBezTo>
                  <a:pt x="2291080" y="0"/>
                  <a:pt x="2428240" y="0"/>
                  <a:pt x="3255977" y="0"/>
                </a:cubicBezTo>
                <a:cubicBezTo>
                  <a:pt x="4361737" y="0"/>
                  <a:pt x="4767952" y="1270"/>
                  <a:pt x="4905112" y="3810"/>
                </a:cubicBezTo>
                <a:cubicBezTo>
                  <a:pt x="5044812" y="6350"/>
                  <a:pt x="5184512" y="8890"/>
                  <a:pt x="5324212" y="12700"/>
                </a:cubicBezTo>
                <a:cubicBezTo>
                  <a:pt x="5465182" y="16510"/>
                  <a:pt x="5606152" y="20320"/>
                  <a:pt x="5745852" y="25400"/>
                </a:cubicBezTo>
                <a:cubicBezTo>
                  <a:pt x="5886822" y="30480"/>
                  <a:pt x="6026522" y="36830"/>
                  <a:pt x="6167491" y="41910"/>
                </a:cubicBezTo>
                <a:cubicBezTo>
                  <a:pt x="6303382" y="48260"/>
                  <a:pt x="6439272" y="53340"/>
                  <a:pt x="6575162" y="59690"/>
                </a:cubicBezTo>
                <a:cubicBezTo>
                  <a:pt x="6712322" y="66040"/>
                  <a:pt x="6849482" y="71120"/>
                  <a:pt x="6986641" y="80010"/>
                </a:cubicBezTo>
                <a:cubicBezTo>
                  <a:pt x="7139041" y="88900"/>
                  <a:pt x="7290172" y="101600"/>
                  <a:pt x="7442572" y="114300"/>
                </a:cubicBezTo>
                <a:cubicBezTo>
                  <a:pt x="7452732" y="115570"/>
                  <a:pt x="7462891" y="120650"/>
                  <a:pt x="7473052" y="123190"/>
                </a:cubicBezTo>
                <a:cubicBezTo>
                  <a:pt x="7473052" y="127000"/>
                  <a:pt x="7471782" y="130810"/>
                  <a:pt x="7471782" y="134620"/>
                </a:cubicBezTo>
                <a:cubicBezTo>
                  <a:pt x="7432412" y="139700"/>
                  <a:pt x="7393041" y="144780"/>
                  <a:pt x="7352402" y="148590"/>
                </a:cubicBezTo>
                <a:cubicBezTo>
                  <a:pt x="7309222" y="152400"/>
                  <a:pt x="7266041" y="154940"/>
                  <a:pt x="7222862" y="154940"/>
                </a:cubicBezTo>
                <a:cubicBezTo>
                  <a:pt x="7061572" y="156210"/>
                  <a:pt x="6899012" y="156210"/>
                  <a:pt x="6737722" y="154940"/>
                </a:cubicBezTo>
                <a:cubicBezTo>
                  <a:pt x="6599291" y="153670"/>
                  <a:pt x="6460862" y="149860"/>
                  <a:pt x="6322432" y="147320"/>
                </a:cubicBezTo>
                <a:cubicBezTo>
                  <a:pt x="6181462" y="144780"/>
                  <a:pt x="6040492" y="140970"/>
                  <a:pt x="5900792" y="137160"/>
                </a:cubicBezTo>
                <a:cubicBezTo>
                  <a:pt x="5762362" y="133350"/>
                  <a:pt x="5623932" y="129540"/>
                  <a:pt x="5485502" y="125730"/>
                </a:cubicBezTo>
                <a:cubicBezTo>
                  <a:pt x="5344532" y="121920"/>
                  <a:pt x="5203562" y="119380"/>
                  <a:pt x="5063862" y="118110"/>
                </a:cubicBezTo>
                <a:cubicBezTo>
                  <a:pt x="4927972" y="115570"/>
                  <a:pt x="4792082" y="113030"/>
                  <a:pt x="4566508" y="113030"/>
                </a:cubicBezTo>
                <a:cubicBezTo>
                  <a:pt x="3450508" y="111760"/>
                  <a:pt x="2451100" y="113030"/>
                  <a:pt x="2312670" y="114300"/>
                </a:cubicBezTo>
                <a:cubicBezTo>
                  <a:pt x="2184400" y="115570"/>
                  <a:pt x="2054860" y="118110"/>
                  <a:pt x="1926590" y="120650"/>
                </a:cubicBezTo>
                <a:cubicBezTo>
                  <a:pt x="1790700" y="123190"/>
                  <a:pt x="1654810" y="128270"/>
                  <a:pt x="1518920" y="132080"/>
                </a:cubicBezTo>
                <a:cubicBezTo>
                  <a:pt x="1388110" y="135890"/>
                  <a:pt x="1256030" y="140970"/>
                  <a:pt x="1125220" y="146050"/>
                </a:cubicBezTo>
                <a:cubicBezTo>
                  <a:pt x="995680" y="151130"/>
                  <a:pt x="864870" y="157480"/>
                  <a:pt x="735330" y="162560"/>
                </a:cubicBezTo>
                <a:cubicBezTo>
                  <a:pt x="603250" y="167640"/>
                  <a:pt x="471170" y="172720"/>
                  <a:pt x="337820" y="177800"/>
                </a:cubicBezTo>
                <a:cubicBezTo>
                  <a:pt x="242570" y="181610"/>
                  <a:pt x="148590" y="184150"/>
                  <a:pt x="53340" y="185420"/>
                </a:cubicBezTo>
                <a:cubicBezTo>
                  <a:pt x="39370" y="185420"/>
                  <a:pt x="24130" y="184150"/>
                  <a:pt x="10160" y="18288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7813125" y="2723750"/>
            <a:ext cx="9768600" cy="3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2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Social Psychology</a:t>
            </a:r>
            <a:endParaRPr sz="400"/>
          </a:p>
        </p:txBody>
      </p:sp>
      <p:sp>
        <p:nvSpPr>
          <p:cNvPr id="73" name="Google Shape;73;p9"/>
          <p:cNvSpPr txBox="1"/>
          <p:nvPr/>
        </p:nvSpPr>
        <p:spPr>
          <a:xfrm>
            <a:off x="9969776" y="7513563"/>
            <a:ext cx="5455393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Presenter name here</a:t>
            </a: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9935922" y="1189229"/>
            <a:ext cx="5523101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Slides Presentation</a:t>
            </a:r>
            <a:endParaRPr/>
          </a:p>
        </p:txBody>
      </p:sp>
      <p:pic>
        <p:nvPicPr>
          <p:cNvPr id="75" name="Google Shape;7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669" y="1299476"/>
            <a:ext cx="6590129" cy="714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/>
          <p:nvPr/>
        </p:nvSpPr>
        <p:spPr>
          <a:xfrm>
            <a:off x="10063599" y="1624268"/>
            <a:ext cx="7014456" cy="2090891"/>
          </a:xfrm>
          <a:custGeom>
            <a:rect b="b" l="l" r="r" t="t"/>
            <a:pathLst>
              <a:path extrusionOk="0" h="2959100" w="9927098">
                <a:moveTo>
                  <a:pt x="8240539" y="58420"/>
                </a:moveTo>
                <a:cubicBezTo>
                  <a:pt x="8222758" y="46990"/>
                  <a:pt x="8212598" y="41910"/>
                  <a:pt x="8203708" y="35560"/>
                </a:cubicBezTo>
                <a:cubicBezTo>
                  <a:pt x="8203708" y="33020"/>
                  <a:pt x="8203708" y="30480"/>
                  <a:pt x="8203708" y="27940"/>
                </a:cubicBezTo>
                <a:cubicBezTo>
                  <a:pt x="8212598" y="27940"/>
                  <a:pt x="8220218" y="25400"/>
                  <a:pt x="8229108" y="26670"/>
                </a:cubicBezTo>
                <a:cubicBezTo>
                  <a:pt x="8298958" y="38100"/>
                  <a:pt x="8368808" y="52070"/>
                  <a:pt x="8438658" y="60960"/>
                </a:cubicBezTo>
                <a:cubicBezTo>
                  <a:pt x="8574548" y="80010"/>
                  <a:pt x="8711708" y="93980"/>
                  <a:pt x="8847598" y="115570"/>
                </a:cubicBezTo>
                <a:cubicBezTo>
                  <a:pt x="8960629" y="133350"/>
                  <a:pt x="9073658" y="158750"/>
                  <a:pt x="9186689" y="181610"/>
                </a:cubicBezTo>
                <a:cubicBezTo>
                  <a:pt x="9199389" y="184150"/>
                  <a:pt x="9210818" y="191770"/>
                  <a:pt x="9223518" y="196850"/>
                </a:cubicBezTo>
                <a:cubicBezTo>
                  <a:pt x="9222248" y="200660"/>
                  <a:pt x="9222248" y="204470"/>
                  <a:pt x="9220979" y="208280"/>
                </a:cubicBezTo>
                <a:cubicBezTo>
                  <a:pt x="9149858" y="196850"/>
                  <a:pt x="9078739" y="185420"/>
                  <a:pt x="9007618" y="173990"/>
                </a:cubicBezTo>
                <a:cubicBezTo>
                  <a:pt x="9006348" y="176530"/>
                  <a:pt x="9006348" y="179070"/>
                  <a:pt x="9005079" y="181610"/>
                </a:cubicBezTo>
                <a:cubicBezTo>
                  <a:pt x="9020318" y="186690"/>
                  <a:pt x="9036829" y="190500"/>
                  <a:pt x="9052068" y="195580"/>
                </a:cubicBezTo>
                <a:cubicBezTo>
                  <a:pt x="9134618" y="219710"/>
                  <a:pt x="9217168" y="242570"/>
                  <a:pt x="9298448" y="267970"/>
                </a:cubicBezTo>
                <a:cubicBezTo>
                  <a:pt x="9553718" y="350520"/>
                  <a:pt x="9711198" y="529590"/>
                  <a:pt x="9796289" y="778510"/>
                </a:cubicBezTo>
                <a:cubicBezTo>
                  <a:pt x="9862329" y="972820"/>
                  <a:pt x="9891539" y="1174750"/>
                  <a:pt x="9904239" y="1377950"/>
                </a:cubicBezTo>
                <a:cubicBezTo>
                  <a:pt x="9920748" y="1489710"/>
                  <a:pt x="9927098" y="1638300"/>
                  <a:pt x="9885189" y="1885950"/>
                </a:cubicBezTo>
                <a:cubicBezTo>
                  <a:pt x="9861058" y="2029460"/>
                  <a:pt x="9817879" y="2165350"/>
                  <a:pt x="9749298" y="2293620"/>
                </a:cubicBezTo>
                <a:cubicBezTo>
                  <a:pt x="9638808" y="2496820"/>
                  <a:pt x="9466089" y="2628900"/>
                  <a:pt x="9257808" y="2719070"/>
                </a:cubicBezTo>
                <a:cubicBezTo>
                  <a:pt x="9026668" y="2819400"/>
                  <a:pt x="8781558" y="2867660"/>
                  <a:pt x="8533908" y="2899410"/>
                </a:cubicBezTo>
                <a:cubicBezTo>
                  <a:pt x="8118618" y="2952750"/>
                  <a:pt x="7702058" y="2959100"/>
                  <a:pt x="7284229" y="2952750"/>
                </a:cubicBezTo>
                <a:cubicBezTo>
                  <a:pt x="5617663" y="2943860"/>
                  <a:pt x="2378710" y="2919730"/>
                  <a:pt x="1860550" y="2876550"/>
                </a:cubicBezTo>
                <a:cubicBezTo>
                  <a:pt x="1502410" y="2846070"/>
                  <a:pt x="1145540" y="2815590"/>
                  <a:pt x="793750" y="2736850"/>
                </a:cubicBezTo>
                <a:cubicBezTo>
                  <a:pt x="706120" y="2716530"/>
                  <a:pt x="618490" y="2689860"/>
                  <a:pt x="534670" y="2656840"/>
                </a:cubicBezTo>
                <a:cubicBezTo>
                  <a:pt x="295910" y="2565400"/>
                  <a:pt x="147320" y="2392680"/>
                  <a:pt x="78740" y="2147570"/>
                </a:cubicBezTo>
                <a:cubicBezTo>
                  <a:pt x="20320" y="1941830"/>
                  <a:pt x="2540" y="1729740"/>
                  <a:pt x="1270" y="1517650"/>
                </a:cubicBezTo>
                <a:cubicBezTo>
                  <a:pt x="0" y="1489710"/>
                  <a:pt x="16510" y="1290320"/>
                  <a:pt x="66040" y="1060450"/>
                </a:cubicBezTo>
                <a:cubicBezTo>
                  <a:pt x="151130" y="660400"/>
                  <a:pt x="388620" y="389890"/>
                  <a:pt x="764540" y="236220"/>
                </a:cubicBezTo>
                <a:cubicBezTo>
                  <a:pt x="1010920" y="135890"/>
                  <a:pt x="1268730" y="86360"/>
                  <a:pt x="1531620" y="57150"/>
                </a:cubicBezTo>
                <a:cubicBezTo>
                  <a:pt x="1873250" y="17780"/>
                  <a:pt x="2217420" y="8890"/>
                  <a:pt x="2561590" y="5080"/>
                </a:cubicBezTo>
                <a:cubicBezTo>
                  <a:pt x="6942598" y="0"/>
                  <a:pt x="7456948" y="16510"/>
                  <a:pt x="7972568" y="43180"/>
                </a:cubicBezTo>
                <a:cubicBezTo>
                  <a:pt x="8044958" y="46990"/>
                  <a:pt x="8116079" y="53340"/>
                  <a:pt x="8188468" y="58420"/>
                </a:cubicBezTo>
                <a:cubicBezTo>
                  <a:pt x="8201168" y="58420"/>
                  <a:pt x="8216408" y="58420"/>
                  <a:pt x="8240539" y="58420"/>
                </a:cubicBezTo>
                <a:close/>
                <a:moveTo>
                  <a:pt x="6898148" y="78740"/>
                </a:moveTo>
                <a:cubicBezTo>
                  <a:pt x="6898148" y="77470"/>
                  <a:pt x="6898148" y="77470"/>
                  <a:pt x="6898148" y="76200"/>
                </a:cubicBezTo>
                <a:cubicBezTo>
                  <a:pt x="4823348" y="76200"/>
                  <a:pt x="2640330" y="73660"/>
                  <a:pt x="2444750" y="76200"/>
                </a:cubicBezTo>
                <a:cubicBezTo>
                  <a:pt x="2125980" y="81280"/>
                  <a:pt x="1807210" y="95250"/>
                  <a:pt x="1489710" y="138430"/>
                </a:cubicBezTo>
                <a:cubicBezTo>
                  <a:pt x="1256030" y="170180"/>
                  <a:pt x="1027430" y="218440"/>
                  <a:pt x="808990" y="309880"/>
                </a:cubicBezTo>
                <a:cubicBezTo>
                  <a:pt x="452120" y="458470"/>
                  <a:pt x="222250" y="716280"/>
                  <a:pt x="146050" y="1098550"/>
                </a:cubicBezTo>
                <a:cubicBezTo>
                  <a:pt x="116840" y="1245870"/>
                  <a:pt x="100330" y="1395730"/>
                  <a:pt x="88900" y="1489710"/>
                </a:cubicBezTo>
                <a:cubicBezTo>
                  <a:pt x="69850" y="1564640"/>
                  <a:pt x="82550" y="1819910"/>
                  <a:pt x="142240" y="2072640"/>
                </a:cubicBezTo>
                <a:cubicBezTo>
                  <a:pt x="208280" y="2355850"/>
                  <a:pt x="377190" y="2546350"/>
                  <a:pt x="655320" y="2637790"/>
                </a:cubicBezTo>
                <a:cubicBezTo>
                  <a:pt x="739140" y="2665730"/>
                  <a:pt x="824230" y="2689860"/>
                  <a:pt x="910590" y="2706370"/>
                </a:cubicBezTo>
                <a:cubicBezTo>
                  <a:pt x="1295400" y="2782570"/>
                  <a:pt x="1685290" y="2818130"/>
                  <a:pt x="2075180" y="2839720"/>
                </a:cubicBezTo>
                <a:cubicBezTo>
                  <a:pt x="2491740" y="2862580"/>
                  <a:pt x="5750046" y="2877820"/>
                  <a:pt x="7191518" y="2886710"/>
                </a:cubicBezTo>
                <a:cubicBezTo>
                  <a:pt x="7623318" y="2896870"/>
                  <a:pt x="8056389" y="2882900"/>
                  <a:pt x="8485648" y="2825750"/>
                </a:cubicBezTo>
                <a:cubicBezTo>
                  <a:pt x="8729489" y="2792730"/>
                  <a:pt x="8969518" y="2740660"/>
                  <a:pt x="9198118" y="2644140"/>
                </a:cubicBezTo>
                <a:cubicBezTo>
                  <a:pt x="9529589" y="2504440"/>
                  <a:pt x="9726439" y="2255520"/>
                  <a:pt x="9800098" y="1905000"/>
                </a:cubicBezTo>
                <a:cubicBezTo>
                  <a:pt x="9840739" y="1711960"/>
                  <a:pt x="9842008" y="1517650"/>
                  <a:pt x="9834389" y="1489710"/>
                </a:cubicBezTo>
                <a:cubicBezTo>
                  <a:pt x="9825498" y="1318260"/>
                  <a:pt x="9798828" y="1076960"/>
                  <a:pt x="9721358" y="843280"/>
                </a:cubicBezTo>
                <a:cubicBezTo>
                  <a:pt x="9640078" y="596900"/>
                  <a:pt x="9488948" y="415290"/>
                  <a:pt x="9236218" y="331470"/>
                </a:cubicBezTo>
                <a:cubicBezTo>
                  <a:pt x="9130808" y="297180"/>
                  <a:pt x="9026668" y="261620"/>
                  <a:pt x="8918718" y="234950"/>
                </a:cubicBezTo>
                <a:cubicBezTo>
                  <a:pt x="8743458" y="190500"/>
                  <a:pt x="8572008" y="130810"/>
                  <a:pt x="8387858" y="124460"/>
                </a:cubicBezTo>
                <a:cubicBezTo>
                  <a:pt x="8034798" y="113030"/>
                  <a:pt x="7680468" y="91440"/>
                  <a:pt x="7327408" y="78740"/>
                </a:cubicBezTo>
                <a:cubicBezTo>
                  <a:pt x="7183898" y="74930"/>
                  <a:pt x="7041658" y="78740"/>
                  <a:pt x="6898148" y="7874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10518263" y="2378694"/>
            <a:ext cx="6127563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A. Power of norms</a:t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10063599" y="4056727"/>
            <a:ext cx="7014456" cy="2090891"/>
          </a:xfrm>
          <a:custGeom>
            <a:rect b="b" l="l" r="r" t="t"/>
            <a:pathLst>
              <a:path extrusionOk="0" h="2959100" w="9927098">
                <a:moveTo>
                  <a:pt x="8240539" y="58420"/>
                </a:moveTo>
                <a:cubicBezTo>
                  <a:pt x="8222758" y="46990"/>
                  <a:pt x="8212598" y="41910"/>
                  <a:pt x="8203708" y="35560"/>
                </a:cubicBezTo>
                <a:cubicBezTo>
                  <a:pt x="8203708" y="33020"/>
                  <a:pt x="8203708" y="30480"/>
                  <a:pt x="8203708" y="27940"/>
                </a:cubicBezTo>
                <a:cubicBezTo>
                  <a:pt x="8212598" y="27940"/>
                  <a:pt x="8220218" y="25400"/>
                  <a:pt x="8229108" y="26670"/>
                </a:cubicBezTo>
                <a:cubicBezTo>
                  <a:pt x="8298958" y="38100"/>
                  <a:pt x="8368808" y="52070"/>
                  <a:pt x="8438658" y="60960"/>
                </a:cubicBezTo>
                <a:cubicBezTo>
                  <a:pt x="8574548" y="80010"/>
                  <a:pt x="8711708" y="93980"/>
                  <a:pt x="8847598" y="115570"/>
                </a:cubicBezTo>
                <a:cubicBezTo>
                  <a:pt x="8960629" y="133350"/>
                  <a:pt x="9073658" y="158750"/>
                  <a:pt x="9186689" y="181610"/>
                </a:cubicBezTo>
                <a:cubicBezTo>
                  <a:pt x="9199389" y="184150"/>
                  <a:pt x="9210818" y="191770"/>
                  <a:pt x="9223518" y="196850"/>
                </a:cubicBezTo>
                <a:cubicBezTo>
                  <a:pt x="9222248" y="200660"/>
                  <a:pt x="9222248" y="204470"/>
                  <a:pt x="9220979" y="208280"/>
                </a:cubicBezTo>
                <a:cubicBezTo>
                  <a:pt x="9149858" y="196850"/>
                  <a:pt x="9078739" y="185420"/>
                  <a:pt x="9007618" y="173990"/>
                </a:cubicBezTo>
                <a:cubicBezTo>
                  <a:pt x="9006348" y="176530"/>
                  <a:pt x="9006348" y="179070"/>
                  <a:pt x="9005079" y="181610"/>
                </a:cubicBezTo>
                <a:cubicBezTo>
                  <a:pt x="9020318" y="186690"/>
                  <a:pt x="9036829" y="190500"/>
                  <a:pt x="9052068" y="195580"/>
                </a:cubicBezTo>
                <a:cubicBezTo>
                  <a:pt x="9134618" y="219710"/>
                  <a:pt x="9217168" y="242570"/>
                  <a:pt x="9298448" y="267970"/>
                </a:cubicBezTo>
                <a:cubicBezTo>
                  <a:pt x="9553718" y="350520"/>
                  <a:pt x="9711198" y="529590"/>
                  <a:pt x="9796289" y="778510"/>
                </a:cubicBezTo>
                <a:cubicBezTo>
                  <a:pt x="9862329" y="972820"/>
                  <a:pt x="9891539" y="1174750"/>
                  <a:pt x="9904239" y="1377950"/>
                </a:cubicBezTo>
                <a:cubicBezTo>
                  <a:pt x="9920748" y="1489710"/>
                  <a:pt x="9927098" y="1638300"/>
                  <a:pt x="9885189" y="1885950"/>
                </a:cubicBezTo>
                <a:cubicBezTo>
                  <a:pt x="9861058" y="2029460"/>
                  <a:pt x="9817879" y="2165350"/>
                  <a:pt x="9749298" y="2293620"/>
                </a:cubicBezTo>
                <a:cubicBezTo>
                  <a:pt x="9638808" y="2496820"/>
                  <a:pt x="9466089" y="2628900"/>
                  <a:pt x="9257808" y="2719070"/>
                </a:cubicBezTo>
                <a:cubicBezTo>
                  <a:pt x="9026668" y="2819400"/>
                  <a:pt x="8781558" y="2867660"/>
                  <a:pt x="8533908" y="2899410"/>
                </a:cubicBezTo>
                <a:cubicBezTo>
                  <a:pt x="8118618" y="2952750"/>
                  <a:pt x="7702058" y="2959100"/>
                  <a:pt x="7284229" y="2952750"/>
                </a:cubicBezTo>
                <a:cubicBezTo>
                  <a:pt x="5617663" y="2943860"/>
                  <a:pt x="2378710" y="2919730"/>
                  <a:pt x="1860550" y="2876550"/>
                </a:cubicBezTo>
                <a:cubicBezTo>
                  <a:pt x="1502410" y="2846070"/>
                  <a:pt x="1145540" y="2815590"/>
                  <a:pt x="793750" y="2736850"/>
                </a:cubicBezTo>
                <a:cubicBezTo>
                  <a:pt x="706120" y="2716530"/>
                  <a:pt x="618490" y="2689860"/>
                  <a:pt x="534670" y="2656840"/>
                </a:cubicBezTo>
                <a:cubicBezTo>
                  <a:pt x="295910" y="2565400"/>
                  <a:pt x="147320" y="2392680"/>
                  <a:pt x="78740" y="2147570"/>
                </a:cubicBezTo>
                <a:cubicBezTo>
                  <a:pt x="20320" y="1941830"/>
                  <a:pt x="2540" y="1729740"/>
                  <a:pt x="1270" y="1517650"/>
                </a:cubicBezTo>
                <a:cubicBezTo>
                  <a:pt x="0" y="1489710"/>
                  <a:pt x="16510" y="1290320"/>
                  <a:pt x="66040" y="1060450"/>
                </a:cubicBezTo>
                <a:cubicBezTo>
                  <a:pt x="151130" y="660400"/>
                  <a:pt x="388620" y="389890"/>
                  <a:pt x="764540" y="236220"/>
                </a:cubicBezTo>
                <a:cubicBezTo>
                  <a:pt x="1010920" y="135890"/>
                  <a:pt x="1268730" y="86360"/>
                  <a:pt x="1531620" y="57150"/>
                </a:cubicBezTo>
                <a:cubicBezTo>
                  <a:pt x="1873250" y="17780"/>
                  <a:pt x="2217420" y="8890"/>
                  <a:pt x="2561590" y="5080"/>
                </a:cubicBezTo>
                <a:cubicBezTo>
                  <a:pt x="6942598" y="0"/>
                  <a:pt x="7456948" y="16510"/>
                  <a:pt x="7972568" y="43180"/>
                </a:cubicBezTo>
                <a:cubicBezTo>
                  <a:pt x="8044958" y="46990"/>
                  <a:pt x="8116079" y="53340"/>
                  <a:pt x="8188468" y="58420"/>
                </a:cubicBezTo>
                <a:cubicBezTo>
                  <a:pt x="8201168" y="58420"/>
                  <a:pt x="8216408" y="58420"/>
                  <a:pt x="8240539" y="58420"/>
                </a:cubicBezTo>
                <a:close/>
                <a:moveTo>
                  <a:pt x="6898148" y="78740"/>
                </a:moveTo>
                <a:cubicBezTo>
                  <a:pt x="6898148" y="77470"/>
                  <a:pt x="6898148" y="77470"/>
                  <a:pt x="6898148" y="76200"/>
                </a:cubicBezTo>
                <a:cubicBezTo>
                  <a:pt x="4823348" y="76200"/>
                  <a:pt x="2640330" y="73660"/>
                  <a:pt x="2444750" y="76200"/>
                </a:cubicBezTo>
                <a:cubicBezTo>
                  <a:pt x="2125980" y="81280"/>
                  <a:pt x="1807210" y="95250"/>
                  <a:pt x="1489710" y="138430"/>
                </a:cubicBezTo>
                <a:cubicBezTo>
                  <a:pt x="1256030" y="170180"/>
                  <a:pt x="1027430" y="218440"/>
                  <a:pt x="808990" y="309880"/>
                </a:cubicBezTo>
                <a:cubicBezTo>
                  <a:pt x="452120" y="458470"/>
                  <a:pt x="222250" y="716280"/>
                  <a:pt x="146050" y="1098550"/>
                </a:cubicBezTo>
                <a:cubicBezTo>
                  <a:pt x="116840" y="1245870"/>
                  <a:pt x="100330" y="1395730"/>
                  <a:pt x="88900" y="1489710"/>
                </a:cubicBezTo>
                <a:cubicBezTo>
                  <a:pt x="69850" y="1564640"/>
                  <a:pt x="82550" y="1819910"/>
                  <a:pt x="142240" y="2072640"/>
                </a:cubicBezTo>
                <a:cubicBezTo>
                  <a:pt x="208280" y="2355850"/>
                  <a:pt x="377190" y="2546350"/>
                  <a:pt x="655320" y="2637790"/>
                </a:cubicBezTo>
                <a:cubicBezTo>
                  <a:pt x="739140" y="2665730"/>
                  <a:pt x="824230" y="2689860"/>
                  <a:pt x="910590" y="2706370"/>
                </a:cubicBezTo>
                <a:cubicBezTo>
                  <a:pt x="1295400" y="2782570"/>
                  <a:pt x="1685290" y="2818130"/>
                  <a:pt x="2075180" y="2839720"/>
                </a:cubicBezTo>
                <a:cubicBezTo>
                  <a:pt x="2491740" y="2862580"/>
                  <a:pt x="5750046" y="2877820"/>
                  <a:pt x="7191518" y="2886710"/>
                </a:cubicBezTo>
                <a:cubicBezTo>
                  <a:pt x="7623318" y="2896870"/>
                  <a:pt x="8056389" y="2882900"/>
                  <a:pt x="8485648" y="2825750"/>
                </a:cubicBezTo>
                <a:cubicBezTo>
                  <a:pt x="8729489" y="2792730"/>
                  <a:pt x="8969518" y="2740660"/>
                  <a:pt x="9198118" y="2644140"/>
                </a:cubicBezTo>
                <a:cubicBezTo>
                  <a:pt x="9529589" y="2504440"/>
                  <a:pt x="9726439" y="2255520"/>
                  <a:pt x="9800098" y="1905000"/>
                </a:cubicBezTo>
                <a:cubicBezTo>
                  <a:pt x="9840739" y="1711960"/>
                  <a:pt x="9842008" y="1517650"/>
                  <a:pt x="9834389" y="1489710"/>
                </a:cubicBezTo>
                <a:cubicBezTo>
                  <a:pt x="9825498" y="1318260"/>
                  <a:pt x="9798828" y="1076960"/>
                  <a:pt x="9721358" y="843280"/>
                </a:cubicBezTo>
                <a:cubicBezTo>
                  <a:pt x="9640078" y="596900"/>
                  <a:pt x="9488948" y="415290"/>
                  <a:pt x="9236218" y="331470"/>
                </a:cubicBezTo>
                <a:cubicBezTo>
                  <a:pt x="9130808" y="297180"/>
                  <a:pt x="9026668" y="261620"/>
                  <a:pt x="8918718" y="234950"/>
                </a:cubicBezTo>
                <a:cubicBezTo>
                  <a:pt x="8743458" y="190500"/>
                  <a:pt x="8572008" y="130810"/>
                  <a:pt x="8387858" y="124460"/>
                </a:cubicBezTo>
                <a:cubicBezTo>
                  <a:pt x="8034798" y="113030"/>
                  <a:pt x="7680468" y="91440"/>
                  <a:pt x="7327408" y="78740"/>
                </a:cubicBezTo>
                <a:cubicBezTo>
                  <a:pt x="7183898" y="74930"/>
                  <a:pt x="7041658" y="78740"/>
                  <a:pt x="6898148" y="7874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10518263" y="4811153"/>
            <a:ext cx="6127563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B. Social identity</a:t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10131774" y="6524362"/>
            <a:ext cx="7014456" cy="2090891"/>
          </a:xfrm>
          <a:custGeom>
            <a:rect b="b" l="l" r="r" t="t"/>
            <a:pathLst>
              <a:path extrusionOk="0" h="2959100" w="9927098">
                <a:moveTo>
                  <a:pt x="8240539" y="58420"/>
                </a:moveTo>
                <a:cubicBezTo>
                  <a:pt x="8222758" y="46990"/>
                  <a:pt x="8212598" y="41910"/>
                  <a:pt x="8203708" y="35560"/>
                </a:cubicBezTo>
                <a:cubicBezTo>
                  <a:pt x="8203708" y="33020"/>
                  <a:pt x="8203708" y="30480"/>
                  <a:pt x="8203708" y="27940"/>
                </a:cubicBezTo>
                <a:cubicBezTo>
                  <a:pt x="8212598" y="27940"/>
                  <a:pt x="8220218" y="25400"/>
                  <a:pt x="8229108" y="26670"/>
                </a:cubicBezTo>
                <a:cubicBezTo>
                  <a:pt x="8298958" y="38100"/>
                  <a:pt x="8368808" y="52070"/>
                  <a:pt x="8438658" y="60960"/>
                </a:cubicBezTo>
                <a:cubicBezTo>
                  <a:pt x="8574548" y="80010"/>
                  <a:pt x="8711708" y="93980"/>
                  <a:pt x="8847598" y="115570"/>
                </a:cubicBezTo>
                <a:cubicBezTo>
                  <a:pt x="8960629" y="133350"/>
                  <a:pt x="9073658" y="158750"/>
                  <a:pt x="9186689" y="181610"/>
                </a:cubicBezTo>
                <a:cubicBezTo>
                  <a:pt x="9199389" y="184150"/>
                  <a:pt x="9210818" y="191770"/>
                  <a:pt x="9223518" y="196850"/>
                </a:cubicBezTo>
                <a:cubicBezTo>
                  <a:pt x="9222248" y="200660"/>
                  <a:pt x="9222248" y="204470"/>
                  <a:pt x="9220979" y="208280"/>
                </a:cubicBezTo>
                <a:cubicBezTo>
                  <a:pt x="9149858" y="196850"/>
                  <a:pt x="9078739" y="185420"/>
                  <a:pt x="9007618" y="173990"/>
                </a:cubicBezTo>
                <a:cubicBezTo>
                  <a:pt x="9006348" y="176530"/>
                  <a:pt x="9006348" y="179070"/>
                  <a:pt x="9005079" y="181610"/>
                </a:cubicBezTo>
                <a:cubicBezTo>
                  <a:pt x="9020318" y="186690"/>
                  <a:pt x="9036829" y="190500"/>
                  <a:pt x="9052068" y="195580"/>
                </a:cubicBezTo>
                <a:cubicBezTo>
                  <a:pt x="9134618" y="219710"/>
                  <a:pt x="9217168" y="242570"/>
                  <a:pt x="9298448" y="267970"/>
                </a:cubicBezTo>
                <a:cubicBezTo>
                  <a:pt x="9553718" y="350520"/>
                  <a:pt x="9711198" y="529590"/>
                  <a:pt x="9796289" y="778510"/>
                </a:cubicBezTo>
                <a:cubicBezTo>
                  <a:pt x="9862329" y="972820"/>
                  <a:pt x="9891539" y="1174750"/>
                  <a:pt x="9904239" y="1377950"/>
                </a:cubicBezTo>
                <a:cubicBezTo>
                  <a:pt x="9920748" y="1489710"/>
                  <a:pt x="9927098" y="1638300"/>
                  <a:pt x="9885189" y="1885950"/>
                </a:cubicBezTo>
                <a:cubicBezTo>
                  <a:pt x="9861058" y="2029460"/>
                  <a:pt x="9817879" y="2165350"/>
                  <a:pt x="9749298" y="2293620"/>
                </a:cubicBezTo>
                <a:cubicBezTo>
                  <a:pt x="9638808" y="2496820"/>
                  <a:pt x="9466089" y="2628900"/>
                  <a:pt x="9257808" y="2719070"/>
                </a:cubicBezTo>
                <a:cubicBezTo>
                  <a:pt x="9026668" y="2819400"/>
                  <a:pt x="8781558" y="2867660"/>
                  <a:pt x="8533908" y="2899410"/>
                </a:cubicBezTo>
                <a:cubicBezTo>
                  <a:pt x="8118618" y="2952750"/>
                  <a:pt x="7702058" y="2959100"/>
                  <a:pt x="7284229" y="2952750"/>
                </a:cubicBezTo>
                <a:cubicBezTo>
                  <a:pt x="5617663" y="2943860"/>
                  <a:pt x="2378710" y="2919730"/>
                  <a:pt x="1860550" y="2876550"/>
                </a:cubicBezTo>
                <a:cubicBezTo>
                  <a:pt x="1502410" y="2846070"/>
                  <a:pt x="1145540" y="2815590"/>
                  <a:pt x="793750" y="2736850"/>
                </a:cubicBezTo>
                <a:cubicBezTo>
                  <a:pt x="706120" y="2716530"/>
                  <a:pt x="618490" y="2689860"/>
                  <a:pt x="534670" y="2656840"/>
                </a:cubicBezTo>
                <a:cubicBezTo>
                  <a:pt x="295910" y="2565400"/>
                  <a:pt x="147320" y="2392680"/>
                  <a:pt x="78740" y="2147570"/>
                </a:cubicBezTo>
                <a:cubicBezTo>
                  <a:pt x="20320" y="1941830"/>
                  <a:pt x="2540" y="1729740"/>
                  <a:pt x="1270" y="1517650"/>
                </a:cubicBezTo>
                <a:cubicBezTo>
                  <a:pt x="0" y="1489710"/>
                  <a:pt x="16510" y="1290320"/>
                  <a:pt x="66040" y="1060450"/>
                </a:cubicBezTo>
                <a:cubicBezTo>
                  <a:pt x="151130" y="660400"/>
                  <a:pt x="388620" y="389890"/>
                  <a:pt x="764540" y="236220"/>
                </a:cubicBezTo>
                <a:cubicBezTo>
                  <a:pt x="1010920" y="135890"/>
                  <a:pt x="1268730" y="86360"/>
                  <a:pt x="1531620" y="57150"/>
                </a:cubicBezTo>
                <a:cubicBezTo>
                  <a:pt x="1873250" y="17780"/>
                  <a:pt x="2217420" y="8890"/>
                  <a:pt x="2561590" y="5080"/>
                </a:cubicBezTo>
                <a:cubicBezTo>
                  <a:pt x="6942598" y="0"/>
                  <a:pt x="7456948" y="16510"/>
                  <a:pt x="7972568" y="43180"/>
                </a:cubicBezTo>
                <a:cubicBezTo>
                  <a:pt x="8044958" y="46990"/>
                  <a:pt x="8116079" y="53340"/>
                  <a:pt x="8188468" y="58420"/>
                </a:cubicBezTo>
                <a:cubicBezTo>
                  <a:pt x="8201168" y="58420"/>
                  <a:pt x="8216408" y="58420"/>
                  <a:pt x="8240539" y="58420"/>
                </a:cubicBezTo>
                <a:close/>
                <a:moveTo>
                  <a:pt x="6898148" y="78740"/>
                </a:moveTo>
                <a:cubicBezTo>
                  <a:pt x="6898148" y="77470"/>
                  <a:pt x="6898148" y="77470"/>
                  <a:pt x="6898148" y="76200"/>
                </a:cubicBezTo>
                <a:cubicBezTo>
                  <a:pt x="4823348" y="76200"/>
                  <a:pt x="2640330" y="73660"/>
                  <a:pt x="2444750" y="76200"/>
                </a:cubicBezTo>
                <a:cubicBezTo>
                  <a:pt x="2125980" y="81280"/>
                  <a:pt x="1807210" y="95250"/>
                  <a:pt x="1489710" y="138430"/>
                </a:cubicBezTo>
                <a:cubicBezTo>
                  <a:pt x="1256030" y="170180"/>
                  <a:pt x="1027430" y="218440"/>
                  <a:pt x="808990" y="309880"/>
                </a:cubicBezTo>
                <a:cubicBezTo>
                  <a:pt x="452120" y="458470"/>
                  <a:pt x="222250" y="716280"/>
                  <a:pt x="146050" y="1098550"/>
                </a:cubicBezTo>
                <a:cubicBezTo>
                  <a:pt x="116840" y="1245870"/>
                  <a:pt x="100330" y="1395730"/>
                  <a:pt x="88900" y="1489710"/>
                </a:cubicBezTo>
                <a:cubicBezTo>
                  <a:pt x="69850" y="1564640"/>
                  <a:pt x="82550" y="1819910"/>
                  <a:pt x="142240" y="2072640"/>
                </a:cubicBezTo>
                <a:cubicBezTo>
                  <a:pt x="208280" y="2355850"/>
                  <a:pt x="377190" y="2546350"/>
                  <a:pt x="655320" y="2637790"/>
                </a:cubicBezTo>
                <a:cubicBezTo>
                  <a:pt x="739140" y="2665730"/>
                  <a:pt x="824230" y="2689860"/>
                  <a:pt x="910590" y="2706370"/>
                </a:cubicBezTo>
                <a:cubicBezTo>
                  <a:pt x="1295400" y="2782570"/>
                  <a:pt x="1685290" y="2818130"/>
                  <a:pt x="2075180" y="2839720"/>
                </a:cubicBezTo>
                <a:cubicBezTo>
                  <a:pt x="2491740" y="2862580"/>
                  <a:pt x="5750046" y="2877820"/>
                  <a:pt x="7191518" y="2886710"/>
                </a:cubicBezTo>
                <a:cubicBezTo>
                  <a:pt x="7623318" y="2896870"/>
                  <a:pt x="8056389" y="2882900"/>
                  <a:pt x="8485648" y="2825750"/>
                </a:cubicBezTo>
                <a:cubicBezTo>
                  <a:pt x="8729489" y="2792730"/>
                  <a:pt x="8969518" y="2740660"/>
                  <a:pt x="9198118" y="2644140"/>
                </a:cubicBezTo>
                <a:cubicBezTo>
                  <a:pt x="9529589" y="2504440"/>
                  <a:pt x="9726439" y="2255520"/>
                  <a:pt x="9800098" y="1905000"/>
                </a:cubicBezTo>
                <a:cubicBezTo>
                  <a:pt x="9840739" y="1711960"/>
                  <a:pt x="9842008" y="1517650"/>
                  <a:pt x="9834389" y="1489710"/>
                </a:cubicBezTo>
                <a:cubicBezTo>
                  <a:pt x="9825498" y="1318260"/>
                  <a:pt x="9798828" y="1076960"/>
                  <a:pt x="9721358" y="843280"/>
                </a:cubicBezTo>
                <a:cubicBezTo>
                  <a:pt x="9640078" y="596900"/>
                  <a:pt x="9488948" y="415290"/>
                  <a:pt x="9236218" y="331470"/>
                </a:cubicBezTo>
                <a:cubicBezTo>
                  <a:pt x="9130808" y="297180"/>
                  <a:pt x="9026668" y="261620"/>
                  <a:pt x="8918718" y="234950"/>
                </a:cubicBezTo>
                <a:cubicBezTo>
                  <a:pt x="8743458" y="190500"/>
                  <a:pt x="8572008" y="130810"/>
                  <a:pt x="8387858" y="124460"/>
                </a:cubicBezTo>
                <a:cubicBezTo>
                  <a:pt x="8034798" y="113030"/>
                  <a:pt x="7680468" y="91440"/>
                  <a:pt x="7327408" y="78740"/>
                </a:cubicBezTo>
                <a:cubicBezTo>
                  <a:pt x="7183898" y="74930"/>
                  <a:pt x="7041658" y="78740"/>
                  <a:pt x="6898148" y="78740"/>
                </a:cubicBezTo>
                <a:close/>
              </a:path>
            </a:pathLst>
          </a:custGeom>
          <a:solidFill>
            <a:srgbClr val="F6D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1007852" y="1026533"/>
            <a:ext cx="1759967" cy="1663650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863E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/>
          <p:nvPr/>
        </p:nvSpPr>
        <p:spPr>
          <a:xfrm rot="-627051">
            <a:off x="1501859" y="1257081"/>
            <a:ext cx="796629" cy="1190614"/>
          </a:xfrm>
          <a:custGeom>
            <a:rect b="b" l="l" r="r" t="t"/>
            <a:pathLst>
              <a:path extrusionOk="0" h="1190614" w="796629">
                <a:moveTo>
                  <a:pt x="0" y="0"/>
                </a:moveTo>
                <a:lnTo>
                  <a:pt x="796628" y="0"/>
                </a:lnTo>
                <a:lnTo>
                  <a:pt x="796628" y="1190614"/>
                </a:lnTo>
                <a:lnTo>
                  <a:pt x="0" y="1190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8"/>
          <p:cNvSpPr txBox="1"/>
          <p:nvPr/>
        </p:nvSpPr>
        <p:spPr>
          <a:xfrm>
            <a:off x="1028700" y="3761200"/>
            <a:ext cx="84714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Scenario: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rgbClr val="025A40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The school’s basketball team wears matching uniforms during games.</a:t>
            </a:r>
            <a:endParaRPr/>
          </a:p>
        </p:txBody>
      </p:sp>
      <p:sp>
        <p:nvSpPr>
          <p:cNvPr id="197" name="Google Shape;197;p18"/>
          <p:cNvSpPr txBox="1"/>
          <p:nvPr/>
        </p:nvSpPr>
        <p:spPr>
          <a:xfrm>
            <a:off x="10518263" y="7278787"/>
            <a:ext cx="6127563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C. Self &amp; others</a:t>
            </a:r>
            <a:endParaRPr/>
          </a:p>
        </p:txBody>
      </p:sp>
      <p:grpSp>
        <p:nvGrpSpPr>
          <p:cNvPr id="198" name="Google Shape;198;p18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199" name="Google Shape;199;p18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200" name="Google Shape;200;p18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/>
          <p:nvPr/>
        </p:nvSpPr>
        <p:spPr>
          <a:xfrm>
            <a:off x="10200341" y="7039617"/>
            <a:ext cx="6959727" cy="1835002"/>
          </a:xfrm>
          <a:custGeom>
            <a:rect b="b" l="l" r="r" t="t"/>
            <a:pathLst>
              <a:path extrusionOk="0" h="2959100" w="11223161">
                <a:moveTo>
                  <a:pt x="9536601" y="58420"/>
                </a:moveTo>
                <a:cubicBezTo>
                  <a:pt x="9518821" y="46990"/>
                  <a:pt x="9508661" y="41910"/>
                  <a:pt x="9499771" y="35560"/>
                </a:cubicBezTo>
                <a:cubicBezTo>
                  <a:pt x="9499771" y="33020"/>
                  <a:pt x="9499771" y="30480"/>
                  <a:pt x="9499771" y="27940"/>
                </a:cubicBezTo>
                <a:cubicBezTo>
                  <a:pt x="9508661" y="27940"/>
                  <a:pt x="9516281" y="25400"/>
                  <a:pt x="9525171" y="26670"/>
                </a:cubicBezTo>
                <a:cubicBezTo>
                  <a:pt x="9595021" y="38100"/>
                  <a:pt x="9664871" y="52070"/>
                  <a:pt x="9734721" y="60960"/>
                </a:cubicBezTo>
                <a:cubicBezTo>
                  <a:pt x="9870611" y="80010"/>
                  <a:pt x="10007771" y="93980"/>
                  <a:pt x="10143661" y="115570"/>
                </a:cubicBezTo>
                <a:cubicBezTo>
                  <a:pt x="10256691" y="133350"/>
                  <a:pt x="10369721" y="158750"/>
                  <a:pt x="10482751" y="181610"/>
                </a:cubicBezTo>
                <a:cubicBezTo>
                  <a:pt x="10495451" y="184150"/>
                  <a:pt x="10506881" y="191770"/>
                  <a:pt x="10519581" y="196850"/>
                </a:cubicBezTo>
                <a:cubicBezTo>
                  <a:pt x="10518311" y="200660"/>
                  <a:pt x="10518311" y="204470"/>
                  <a:pt x="10517041" y="208280"/>
                </a:cubicBezTo>
                <a:cubicBezTo>
                  <a:pt x="10445921" y="196850"/>
                  <a:pt x="10374801" y="185420"/>
                  <a:pt x="10303681" y="173990"/>
                </a:cubicBezTo>
                <a:cubicBezTo>
                  <a:pt x="10302411" y="176530"/>
                  <a:pt x="10302411" y="179070"/>
                  <a:pt x="10301141" y="181610"/>
                </a:cubicBezTo>
                <a:cubicBezTo>
                  <a:pt x="10316381" y="186690"/>
                  <a:pt x="10332891" y="190500"/>
                  <a:pt x="10348131" y="195580"/>
                </a:cubicBezTo>
                <a:cubicBezTo>
                  <a:pt x="10430681" y="219710"/>
                  <a:pt x="10513231" y="242570"/>
                  <a:pt x="10594511" y="267970"/>
                </a:cubicBezTo>
                <a:cubicBezTo>
                  <a:pt x="10849781" y="350520"/>
                  <a:pt x="11007261" y="529590"/>
                  <a:pt x="11092351" y="778510"/>
                </a:cubicBezTo>
                <a:cubicBezTo>
                  <a:pt x="11158391" y="972820"/>
                  <a:pt x="11187601" y="1174750"/>
                  <a:pt x="11200301" y="1377950"/>
                </a:cubicBezTo>
                <a:cubicBezTo>
                  <a:pt x="11216811" y="1489710"/>
                  <a:pt x="11223161" y="1638300"/>
                  <a:pt x="11181251" y="1885950"/>
                </a:cubicBezTo>
                <a:cubicBezTo>
                  <a:pt x="11157121" y="2029460"/>
                  <a:pt x="11113941" y="2165350"/>
                  <a:pt x="11045361" y="2293620"/>
                </a:cubicBezTo>
                <a:cubicBezTo>
                  <a:pt x="10934871" y="2496820"/>
                  <a:pt x="10762151" y="2628900"/>
                  <a:pt x="10553871" y="2719070"/>
                </a:cubicBezTo>
                <a:cubicBezTo>
                  <a:pt x="10322731" y="2819400"/>
                  <a:pt x="10077621" y="2867660"/>
                  <a:pt x="9829971" y="2899410"/>
                </a:cubicBezTo>
                <a:cubicBezTo>
                  <a:pt x="9414681" y="2952750"/>
                  <a:pt x="8998121" y="2959100"/>
                  <a:pt x="8580291" y="2952750"/>
                </a:cubicBezTo>
                <a:cubicBezTo>
                  <a:pt x="6529517" y="2943860"/>
                  <a:pt x="2378710" y="2919730"/>
                  <a:pt x="1860550" y="2876550"/>
                </a:cubicBezTo>
                <a:cubicBezTo>
                  <a:pt x="1502410" y="2846070"/>
                  <a:pt x="1145540" y="2815590"/>
                  <a:pt x="793750" y="2736850"/>
                </a:cubicBezTo>
                <a:cubicBezTo>
                  <a:pt x="706120" y="2716530"/>
                  <a:pt x="618490" y="2689860"/>
                  <a:pt x="534670" y="2656840"/>
                </a:cubicBezTo>
                <a:cubicBezTo>
                  <a:pt x="295910" y="2565400"/>
                  <a:pt x="147320" y="2392680"/>
                  <a:pt x="78740" y="2147570"/>
                </a:cubicBezTo>
                <a:cubicBezTo>
                  <a:pt x="20320" y="1941830"/>
                  <a:pt x="2540" y="1729740"/>
                  <a:pt x="1270" y="1517650"/>
                </a:cubicBezTo>
                <a:cubicBezTo>
                  <a:pt x="0" y="1489710"/>
                  <a:pt x="16510" y="1290320"/>
                  <a:pt x="66040" y="1060450"/>
                </a:cubicBezTo>
                <a:cubicBezTo>
                  <a:pt x="151130" y="660400"/>
                  <a:pt x="388620" y="389890"/>
                  <a:pt x="764540" y="236220"/>
                </a:cubicBezTo>
                <a:cubicBezTo>
                  <a:pt x="1010920" y="135890"/>
                  <a:pt x="1268730" y="86360"/>
                  <a:pt x="1531620" y="57150"/>
                </a:cubicBezTo>
                <a:cubicBezTo>
                  <a:pt x="1873250" y="17780"/>
                  <a:pt x="2217420" y="8890"/>
                  <a:pt x="2561590" y="5080"/>
                </a:cubicBezTo>
                <a:cubicBezTo>
                  <a:pt x="8238661" y="0"/>
                  <a:pt x="8753011" y="16510"/>
                  <a:pt x="9268631" y="43180"/>
                </a:cubicBezTo>
                <a:cubicBezTo>
                  <a:pt x="9341021" y="46990"/>
                  <a:pt x="9412141" y="53340"/>
                  <a:pt x="9484531" y="58420"/>
                </a:cubicBezTo>
                <a:cubicBezTo>
                  <a:pt x="9497231" y="58420"/>
                  <a:pt x="9512471" y="58420"/>
                  <a:pt x="9536601" y="58420"/>
                </a:cubicBezTo>
                <a:close/>
                <a:moveTo>
                  <a:pt x="8194211" y="78740"/>
                </a:moveTo>
                <a:cubicBezTo>
                  <a:pt x="8194211" y="77470"/>
                  <a:pt x="8194211" y="77470"/>
                  <a:pt x="8194211" y="76200"/>
                </a:cubicBezTo>
                <a:cubicBezTo>
                  <a:pt x="5489309" y="76200"/>
                  <a:pt x="2640330" y="73660"/>
                  <a:pt x="2444750" y="76200"/>
                </a:cubicBezTo>
                <a:cubicBezTo>
                  <a:pt x="2125980" y="81280"/>
                  <a:pt x="1807210" y="95250"/>
                  <a:pt x="1489710" y="138430"/>
                </a:cubicBezTo>
                <a:cubicBezTo>
                  <a:pt x="1256030" y="170180"/>
                  <a:pt x="1027430" y="218440"/>
                  <a:pt x="808990" y="309880"/>
                </a:cubicBezTo>
                <a:cubicBezTo>
                  <a:pt x="452120" y="458470"/>
                  <a:pt x="222250" y="716280"/>
                  <a:pt x="146050" y="1098550"/>
                </a:cubicBezTo>
                <a:cubicBezTo>
                  <a:pt x="116840" y="1245870"/>
                  <a:pt x="100330" y="1395730"/>
                  <a:pt x="88900" y="1489710"/>
                </a:cubicBezTo>
                <a:cubicBezTo>
                  <a:pt x="69850" y="1564640"/>
                  <a:pt x="82550" y="1819910"/>
                  <a:pt x="142240" y="2072640"/>
                </a:cubicBezTo>
                <a:cubicBezTo>
                  <a:pt x="208280" y="2355850"/>
                  <a:pt x="377190" y="2546350"/>
                  <a:pt x="655320" y="2637790"/>
                </a:cubicBezTo>
                <a:cubicBezTo>
                  <a:pt x="739140" y="2665730"/>
                  <a:pt x="824230" y="2689860"/>
                  <a:pt x="910590" y="2706370"/>
                </a:cubicBezTo>
                <a:cubicBezTo>
                  <a:pt x="1295400" y="2782570"/>
                  <a:pt x="1685290" y="2818130"/>
                  <a:pt x="2075180" y="2839720"/>
                </a:cubicBezTo>
                <a:cubicBezTo>
                  <a:pt x="2491740" y="2862580"/>
                  <a:pt x="6702883" y="2877820"/>
                  <a:pt x="8487581" y="2886710"/>
                </a:cubicBezTo>
                <a:cubicBezTo>
                  <a:pt x="8919381" y="2896870"/>
                  <a:pt x="9352451" y="2882900"/>
                  <a:pt x="9781711" y="2825750"/>
                </a:cubicBezTo>
                <a:cubicBezTo>
                  <a:pt x="10025551" y="2792730"/>
                  <a:pt x="10265581" y="2740660"/>
                  <a:pt x="10494181" y="2644140"/>
                </a:cubicBezTo>
                <a:cubicBezTo>
                  <a:pt x="10825651" y="2504440"/>
                  <a:pt x="11022501" y="2255520"/>
                  <a:pt x="11096161" y="1905000"/>
                </a:cubicBezTo>
                <a:cubicBezTo>
                  <a:pt x="11136801" y="1711960"/>
                  <a:pt x="11138071" y="1517650"/>
                  <a:pt x="11130451" y="1489710"/>
                </a:cubicBezTo>
                <a:cubicBezTo>
                  <a:pt x="11121561" y="1318260"/>
                  <a:pt x="11094891" y="1076960"/>
                  <a:pt x="11017421" y="843280"/>
                </a:cubicBezTo>
                <a:cubicBezTo>
                  <a:pt x="10936141" y="596900"/>
                  <a:pt x="10785011" y="415290"/>
                  <a:pt x="10532281" y="331470"/>
                </a:cubicBezTo>
                <a:cubicBezTo>
                  <a:pt x="10426871" y="297180"/>
                  <a:pt x="10322731" y="261620"/>
                  <a:pt x="10214781" y="234950"/>
                </a:cubicBezTo>
                <a:cubicBezTo>
                  <a:pt x="10039521" y="190500"/>
                  <a:pt x="9868071" y="130810"/>
                  <a:pt x="9683921" y="124460"/>
                </a:cubicBezTo>
                <a:cubicBezTo>
                  <a:pt x="9330861" y="113030"/>
                  <a:pt x="8976531" y="91440"/>
                  <a:pt x="8623471" y="78740"/>
                </a:cubicBezTo>
                <a:cubicBezTo>
                  <a:pt x="8479961" y="74930"/>
                  <a:pt x="8337721" y="78740"/>
                  <a:pt x="8194211" y="78740"/>
                </a:cubicBezTo>
                <a:close/>
              </a:path>
            </a:pathLst>
          </a:custGeom>
          <a:solidFill>
            <a:srgbClr val="F6D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1007852" y="1026533"/>
            <a:ext cx="1759967" cy="1663650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863E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 rot="-627051">
            <a:off x="1501859" y="1257081"/>
            <a:ext cx="796629" cy="1190614"/>
          </a:xfrm>
          <a:custGeom>
            <a:rect b="b" l="l" r="r" t="t"/>
            <a:pathLst>
              <a:path extrusionOk="0" h="1190614" w="796629">
                <a:moveTo>
                  <a:pt x="0" y="0"/>
                </a:moveTo>
                <a:lnTo>
                  <a:pt x="796628" y="0"/>
                </a:lnTo>
                <a:lnTo>
                  <a:pt x="796628" y="1190614"/>
                </a:lnTo>
                <a:lnTo>
                  <a:pt x="0" y="1190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9"/>
          <p:cNvSpPr txBox="1"/>
          <p:nvPr/>
        </p:nvSpPr>
        <p:spPr>
          <a:xfrm>
            <a:off x="1028700" y="4152831"/>
            <a:ext cx="6662231" cy="157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Question or scenario goes here</a:t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10200341" y="5062046"/>
            <a:ext cx="6959727" cy="1835002"/>
          </a:xfrm>
          <a:custGeom>
            <a:rect b="b" l="l" r="r" t="t"/>
            <a:pathLst>
              <a:path extrusionOk="0" h="2959100" w="11223161">
                <a:moveTo>
                  <a:pt x="9536601" y="58420"/>
                </a:moveTo>
                <a:cubicBezTo>
                  <a:pt x="9518821" y="46990"/>
                  <a:pt x="9508661" y="41910"/>
                  <a:pt x="9499771" y="35560"/>
                </a:cubicBezTo>
                <a:cubicBezTo>
                  <a:pt x="9499771" y="33020"/>
                  <a:pt x="9499771" y="30480"/>
                  <a:pt x="9499771" y="27940"/>
                </a:cubicBezTo>
                <a:cubicBezTo>
                  <a:pt x="9508661" y="27940"/>
                  <a:pt x="9516281" y="25400"/>
                  <a:pt x="9525171" y="26670"/>
                </a:cubicBezTo>
                <a:cubicBezTo>
                  <a:pt x="9595021" y="38100"/>
                  <a:pt x="9664871" y="52070"/>
                  <a:pt x="9734721" y="60960"/>
                </a:cubicBezTo>
                <a:cubicBezTo>
                  <a:pt x="9870611" y="80010"/>
                  <a:pt x="10007771" y="93980"/>
                  <a:pt x="10143661" y="115570"/>
                </a:cubicBezTo>
                <a:cubicBezTo>
                  <a:pt x="10256691" y="133350"/>
                  <a:pt x="10369721" y="158750"/>
                  <a:pt x="10482751" y="181610"/>
                </a:cubicBezTo>
                <a:cubicBezTo>
                  <a:pt x="10495451" y="184150"/>
                  <a:pt x="10506881" y="191770"/>
                  <a:pt x="10519581" y="196850"/>
                </a:cubicBezTo>
                <a:cubicBezTo>
                  <a:pt x="10518311" y="200660"/>
                  <a:pt x="10518311" y="204470"/>
                  <a:pt x="10517041" y="208280"/>
                </a:cubicBezTo>
                <a:cubicBezTo>
                  <a:pt x="10445921" y="196850"/>
                  <a:pt x="10374801" y="185420"/>
                  <a:pt x="10303681" y="173990"/>
                </a:cubicBezTo>
                <a:cubicBezTo>
                  <a:pt x="10302411" y="176530"/>
                  <a:pt x="10302411" y="179070"/>
                  <a:pt x="10301141" y="181610"/>
                </a:cubicBezTo>
                <a:cubicBezTo>
                  <a:pt x="10316381" y="186690"/>
                  <a:pt x="10332891" y="190500"/>
                  <a:pt x="10348131" y="195580"/>
                </a:cubicBezTo>
                <a:cubicBezTo>
                  <a:pt x="10430681" y="219710"/>
                  <a:pt x="10513231" y="242570"/>
                  <a:pt x="10594511" y="267970"/>
                </a:cubicBezTo>
                <a:cubicBezTo>
                  <a:pt x="10849781" y="350520"/>
                  <a:pt x="11007261" y="529590"/>
                  <a:pt x="11092351" y="778510"/>
                </a:cubicBezTo>
                <a:cubicBezTo>
                  <a:pt x="11158391" y="972820"/>
                  <a:pt x="11187601" y="1174750"/>
                  <a:pt x="11200301" y="1377950"/>
                </a:cubicBezTo>
                <a:cubicBezTo>
                  <a:pt x="11216811" y="1489710"/>
                  <a:pt x="11223161" y="1638300"/>
                  <a:pt x="11181251" y="1885950"/>
                </a:cubicBezTo>
                <a:cubicBezTo>
                  <a:pt x="11157121" y="2029460"/>
                  <a:pt x="11113941" y="2165350"/>
                  <a:pt x="11045361" y="2293620"/>
                </a:cubicBezTo>
                <a:cubicBezTo>
                  <a:pt x="10934871" y="2496820"/>
                  <a:pt x="10762151" y="2628900"/>
                  <a:pt x="10553871" y="2719070"/>
                </a:cubicBezTo>
                <a:cubicBezTo>
                  <a:pt x="10322731" y="2819400"/>
                  <a:pt x="10077621" y="2867660"/>
                  <a:pt x="9829971" y="2899410"/>
                </a:cubicBezTo>
                <a:cubicBezTo>
                  <a:pt x="9414681" y="2952750"/>
                  <a:pt x="8998121" y="2959100"/>
                  <a:pt x="8580291" y="2952750"/>
                </a:cubicBezTo>
                <a:cubicBezTo>
                  <a:pt x="6529517" y="2943860"/>
                  <a:pt x="2378710" y="2919730"/>
                  <a:pt x="1860550" y="2876550"/>
                </a:cubicBezTo>
                <a:cubicBezTo>
                  <a:pt x="1502410" y="2846070"/>
                  <a:pt x="1145540" y="2815590"/>
                  <a:pt x="793750" y="2736850"/>
                </a:cubicBezTo>
                <a:cubicBezTo>
                  <a:pt x="706120" y="2716530"/>
                  <a:pt x="618490" y="2689860"/>
                  <a:pt x="534670" y="2656840"/>
                </a:cubicBezTo>
                <a:cubicBezTo>
                  <a:pt x="295910" y="2565400"/>
                  <a:pt x="147320" y="2392680"/>
                  <a:pt x="78740" y="2147570"/>
                </a:cubicBezTo>
                <a:cubicBezTo>
                  <a:pt x="20320" y="1941830"/>
                  <a:pt x="2540" y="1729740"/>
                  <a:pt x="1270" y="1517650"/>
                </a:cubicBezTo>
                <a:cubicBezTo>
                  <a:pt x="0" y="1489710"/>
                  <a:pt x="16510" y="1290320"/>
                  <a:pt x="66040" y="1060450"/>
                </a:cubicBezTo>
                <a:cubicBezTo>
                  <a:pt x="151130" y="660400"/>
                  <a:pt x="388620" y="389890"/>
                  <a:pt x="764540" y="236220"/>
                </a:cubicBezTo>
                <a:cubicBezTo>
                  <a:pt x="1010920" y="135890"/>
                  <a:pt x="1268730" y="86360"/>
                  <a:pt x="1531620" y="57150"/>
                </a:cubicBezTo>
                <a:cubicBezTo>
                  <a:pt x="1873250" y="17780"/>
                  <a:pt x="2217420" y="8890"/>
                  <a:pt x="2561590" y="5080"/>
                </a:cubicBezTo>
                <a:cubicBezTo>
                  <a:pt x="8238661" y="0"/>
                  <a:pt x="8753011" y="16510"/>
                  <a:pt x="9268631" y="43180"/>
                </a:cubicBezTo>
                <a:cubicBezTo>
                  <a:pt x="9341021" y="46990"/>
                  <a:pt x="9412141" y="53340"/>
                  <a:pt x="9484531" y="58420"/>
                </a:cubicBezTo>
                <a:cubicBezTo>
                  <a:pt x="9497231" y="58420"/>
                  <a:pt x="9512471" y="58420"/>
                  <a:pt x="9536601" y="58420"/>
                </a:cubicBezTo>
                <a:close/>
                <a:moveTo>
                  <a:pt x="8194211" y="78740"/>
                </a:moveTo>
                <a:cubicBezTo>
                  <a:pt x="8194211" y="77470"/>
                  <a:pt x="8194211" y="77470"/>
                  <a:pt x="8194211" y="76200"/>
                </a:cubicBezTo>
                <a:cubicBezTo>
                  <a:pt x="5489309" y="76200"/>
                  <a:pt x="2640330" y="73660"/>
                  <a:pt x="2444750" y="76200"/>
                </a:cubicBezTo>
                <a:cubicBezTo>
                  <a:pt x="2125980" y="81280"/>
                  <a:pt x="1807210" y="95250"/>
                  <a:pt x="1489710" y="138430"/>
                </a:cubicBezTo>
                <a:cubicBezTo>
                  <a:pt x="1256030" y="170180"/>
                  <a:pt x="1027430" y="218440"/>
                  <a:pt x="808990" y="309880"/>
                </a:cubicBezTo>
                <a:cubicBezTo>
                  <a:pt x="452120" y="458470"/>
                  <a:pt x="222250" y="716280"/>
                  <a:pt x="146050" y="1098550"/>
                </a:cubicBezTo>
                <a:cubicBezTo>
                  <a:pt x="116840" y="1245870"/>
                  <a:pt x="100330" y="1395730"/>
                  <a:pt x="88900" y="1489710"/>
                </a:cubicBezTo>
                <a:cubicBezTo>
                  <a:pt x="69850" y="1564640"/>
                  <a:pt x="82550" y="1819910"/>
                  <a:pt x="142240" y="2072640"/>
                </a:cubicBezTo>
                <a:cubicBezTo>
                  <a:pt x="208280" y="2355850"/>
                  <a:pt x="377190" y="2546350"/>
                  <a:pt x="655320" y="2637790"/>
                </a:cubicBezTo>
                <a:cubicBezTo>
                  <a:pt x="739140" y="2665730"/>
                  <a:pt x="824230" y="2689860"/>
                  <a:pt x="910590" y="2706370"/>
                </a:cubicBezTo>
                <a:cubicBezTo>
                  <a:pt x="1295400" y="2782570"/>
                  <a:pt x="1685290" y="2818130"/>
                  <a:pt x="2075180" y="2839720"/>
                </a:cubicBezTo>
                <a:cubicBezTo>
                  <a:pt x="2491740" y="2862580"/>
                  <a:pt x="6702883" y="2877820"/>
                  <a:pt x="8487581" y="2886710"/>
                </a:cubicBezTo>
                <a:cubicBezTo>
                  <a:pt x="8919381" y="2896870"/>
                  <a:pt x="9352451" y="2882900"/>
                  <a:pt x="9781711" y="2825750"/>
                </a:cubicBezTo>
                <a:cubicBezTo>
                  <a:pt x="10025551" y="2792730"/>
                  <a:pt x="10265581" y="2740660"/>
                  <a:pt x="10494181" y="2644140"/>
                </a:cubicBezTo>
                <a:cubicBezTo>
                  <a:pt x="10825651" y="2504440"/>
                  <a:pt x="11022501" y="2255520"/>
                  <a:pt x="11096161" y="1905000"/>
                </a:cubicBezTo>
                <a:cubicBezTo>
                  <a:pt x="11136801" y="1711960"/>
                  <a:pt x="11138071" y="1517650"/>
                  <a:pt x="11130451" y="1489710"/>
                </a:cubicBezTo>
                <a:cubicBezTo>
                  <a:pt x="11121561" y="1318260"/>
                  <a:pt x="11094891" y="1076960"/>
                  <a:pt x="11017421" y="843280"/>
                </a:cubicBezTo>
                <a:cubicBezTo>
                  <a:pt x="10936141" y="596900"/>
                  <a:pt x="10785011" y="415290"/>
                  <a:pt x="10532281" y="331470"/>
                </a:cubicBezTo>
                <a:cubicBezTo>
                  <a:pt x="10426871" y="297180"/>
                  <a:pt x="10322731" y="261620"/>
                  <a:pt x="10214781" y="234950"/>
                </a:cubicBezTo>
                <a:cubicBezTo>
                  <a:pt x="10039521" y="190500"/>
                  <a:pt x="9868071" y="130810"/>
                  <a:pt x="9683921" y="124460"/>
                </a:cubicBezTo>
                <a:cubicBezTo>
                  <a:pt x="9330861" y="113030"/>
                  <a:pt x="8976531" y="91440"/>
                  <a:pt x="8623471" y="78740"/>
                </a:cubicBezTo>
                <a:cubicBezTo>
                  <a:pt x="8479961" y="74930"/>
                  <a:pt x="8337721" y="78740"/>
                  <a:pt x="8194211" y="7874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10132918" y="3069723"/>
            <a:ext cx="6959727" cy="1835002"/>
          </a:xfrm>
          <a:custGeom>
            <a:rect b="b" l="l" r="r" t="t"/>
            <a:pathLst>
              <a:path extrusionOk="0" h="2959100" w="11223161">
                <a:moveTo>
                  <a:pt x="9536601" y="58420"/>
                </a:moveTo>
                <a:cubicBezTo>
                  <a:pt x="9518821" y="46990"/>
                  <a:pt x="9508661" y="41910"/>
                  <a:pt x="9499771" y="35560"/>
                </a:cubicBezTo>
                <a:cubicBezTo>
                  <a:pt x="9499771" y="33020"/>
                  <a:pt x="9499771" y="30480"/>
                  <a:pt x="9499771" y="27940"/>
                </a:cubicBezTo>
                <a:cubicBezTo>
                  <a:pt x="9508661" y="27940"/>
                  <a:pt x="9516281" y="25400"/>
                  <a:pt x="9525171" y="26670"/>
                </a:cubicBezTo>
                <a:cubicBezTo>
                  <a:pt x="9595021" y="38100"/>
                  <a:pt x="9664871" y="52070"/>
                  <a:pt x="9734721" y="60960"/>
                </a:cubicBezTo>
                <a:cubicBezTo>
                  <a:pt x="9870611" y="80010"/>
                  <a:pt x="10007771" y="93980"/>
                  <a:pt x="10143661" y="115570"/>
                </a:cubicBezTo>
                <a:cubicBezTo>
                  <a:pt x="10256691" y="133350"/>
                  <a:pt x="10369721" y="158750"/>
                  <a:pt x="10482751" y="181610"/>
                </a:cubicBezTo>
                <a:cubicBezTo>
                  <a:pt x="10495451" y="184150"/>
                  <a:pt x="10506881" y="191770"/>
                  <a:pt x="10519581" y="196850"/>
                </a:cubicBezTo>
                <a:cubicBezTo>
                  <a:pt x="10518311" y="200660"/>
                  <a:pt x="10518311" y="204470"/>
                  <a:pt x="10517041" y="208280"/>
                </a:cubicBezTo>
                <a:cubicBezTo>
                  <a:pt x="10445921" y="196850"/>
                  <a:pt x="10374801" y="185420"/>
                  <a:pt x="10303681" y="173990"/>
                </a:cubicBezTo>
                <a:cubicBezTo>
                  <a:pt x="10302411" y="176530"/>
                  <a:pt x="10302411" y="179070"/>
                  <a:pt x="10301141" y="181610"/>
                </a:cubicBezTo>
                <a:cubicBezTo>
                  <a:pt x="10316381" y="186690"/>
                  <a:pt x="10332891" y="190500"/>
                  <a:pt x="10348131" y="195580"/>
                </a:cubicBezTo>
                <a:cubicBezTo>
                  <a:pt x="10430681" y="219710"/>
                  <a:pt x="10513231" y="242570"/>
                  <a:pt x="10594511" y="267970"/>
                </a:cubicBezTo>
                <a:cubicBezTo>
                  <a:pt x="10849781" y="350520"/>
                  <a:pt x="11007261" y="529590"/>
                  <a:pt x="11092351" y="778510"/>
                </a:cubicBezTo>
                <a:cubicBezTo>
                  <a:pt x="11158391" y="972820"/>
                  <a:pt x="11187601" y="1174750"/>
                  <a:pt x="11200301" y="1377950"/>
                </a:cubicBezTo>
                <a:cubicBezTo>
                  <a:pt x="11216811" y="1489710"/>
                  <a:pt x="11223161" y="1638300"/>
                  <a:pt x="11181251" y="1885950"/>
                </a:cubicBezTo>
                <a:cubicBezTo>
                  <a:pt x="11157121" y="2029460"/>
                  <a:pt x="11113941" y="2165350"/>
                  <a:pt x="11045361" y="2293620"/>
                </a:cubicBezTo>
                <a:cubicBezTo>
                  <a:pt x="10934871" y="2496820"/>
                  <a:pt x="10762151" y="2628900"/>
                  <a:pt x="10553871" y="2719070"/>
                </a:cubicBezTo>
                <a:cubicBezTo>
                  <a:pt x="10322731" y="2819400"/>
                  <a:pt x="10077621" y="2867660"/>
                  <a:pt x="9829971" y="2899410"/>
                </a:cubicBezTo>
                <a:cubicBezTo>
                  <a:pt x="9414681" y="2952750"/>
                  <a:pt x="8998121" y="2959100"/>
                  <a:pt x="8580291" y="2952750"/>
                </a:cubicBezTo>
                <a:cubicBezTo>
                  <a:pt x="6529517" y="2943860"/>
                  <a:pt x="2378710" y="2919730"/>
                  <a:pt x="1860550" y="2876550"/>
                </a:cubicBezTo>
                <a:cubicBezTo>
                  <a:pt x="1502410" y="2846070"/>
                  <a:pt x="1145540" y="2815590"/>
                  <a:pt x="793750" y="2736850"/>
                </a:cubicBezTo>
                <a:cubicBezTo>
                  <a:pt x="706120" y="2716530"/>
                  <a:pt x="618490" y="2689860"/>
                  <a:pt x="534670" y="2656840"/>
                </a:cubicBezTo>
                <a:cubicBezTo>
                  <a:pt x="295910" y="2565400"/>
                  <a:pt x="147320" y="2392680"/>
                  <a:pt x="78740" y="2147570"/>
                </a:cubicBezTo>
                <a:cubicBezTo>
                  <a:pt x="20320" y="1941830"/>
                  <a:pt x="2540" y="1729740"/>
                  <a:pt x="1270" y="1517650"/>
                </a:cubicBezTo>
                <a:cubicBezTo>
                  <a:pt x="0" y="1489710"/>
                  <a:pt x="16510" y="1290320"/>
                  <a:pt x="66040" y="1060450"/>
                </a:cubicBezTo>
                <a:cubicBezTo>
                  <a:pt x="151130" y="660400"/>
                  <a:pt x="388620" y="389890"/>
                  <a:pt x="764540" y="236220"/>
                </a:cubicBezTo>
                <a:cubicBezTo>
                  <a:pt x="1010920" y="135890"/>
                  <a:pt x="1268730" y="86360"/>
                  <a:pt x="1531620" y="57150"/>
                </a:cubicBezTo>
                <a:cubicBezTo>
                  <a:pt x="1873250" y="17780"/>
                  <a:pt x="2217420" y="8890"/>
                  <a:pt x="2561590" y="5080"/>
                </a:cubicBezTo>
                <a:cubicBezTo>
                  <a:pt x="8238661" y="0"/>
                  <a:pt x="8753011" y="16510"/>
                  <a:pt x="9268631" y="43180"/>
                </a:cubicBezTo>
                <a:cubicBezTo>
                  <a:pt x="9341021" y="46990"/>
                  <a:pt x="9412141" y="53340"/>
                  <a:pt x="9484531" y="58420"/>
                </a:cubicBezTo>
                <a:cubicBezTo>
                  <a:pt x="9497231" y="58420"/>
                  <a:pt x="9512471" y="58420"/>
                  <a:pt x="9536601" y="58420"/>
                </a:cubicBezTo>
                <a:close/>
                <a:moveTo>
                  <a:pt x="8194211" y="78740"/>
                </a:moveTo>
                <a:cubicBezTo>
                  <a:pt x="8194211" y="77470"/>
                  <a:pt x="8194211" y="77470"/>
                  <a:pt x="8194211" y="76200"/>
                </a:cubicBezTo>
                <a:cubicBezTo>
                  <a:pt x="5489309" y="76200"/>
                  <a:pt x="2640330" y="73660"/>
                  <a:pt x="2444750" y="76200"/>
                </a:cubicBezTo>
                <a:cubicBezTo>
                  <a:pt x="2125980" y="81280"/>
                  <a:pt x="1807210" y="95250"/>
                  <a:pt x="1489710" y="138430"/>
                </a:cubicBezTo>
                <a:cubicBezTo>
                  <a:pt x="1256030" y="170180"/>
                  <a:pt x="1027430" y="218440"/>
                  <a:pt x="808990" y="309880"/>
                </a:cubicBezTo>
                <a:cubicBezTo>
                  <a:pt x="452120" y="458470"/>
                  <a:pt x="222250" y="716280"/>
                  <a:pt x="146050" y="1098550"/>
                </a:cubicBezTo>
                <a:cubicBezTo>
                  <a:pt x="116840" y="1245870"/>
                  <a:pt x="100330" y="1395730"/>
                  <a:pt x="88900" y="1489710"/>
                </a:cubicBezTo>
                <a:cubicBezTo>
                  <a:pt x="69850" y="1564640"/>
                  <a:pt x="82550" y="1819910"/>
                  <a:pt x="142240" y="2072640"/>
                </a:cubicBezTo>
                <a:cubicBezTo>
                  <a:pt x="208280" y="2355850"/>
                  <a:pt x="377190" y="2546350"/>
                  <a:pt x="655320" y="2637790"/>
                </a:cubicBezTo>
                <a:cubicBezTo>
                  <a:pt x="739140" y="2665730"/>
                  <a:pt x="824230" y="2689860"/>
                  <a:pt x="910590" y="2706370"/>
                </a:cubicBezTo>
                <a:cubicBezTo>
                  <a:pt x="1295400" y="2782570"/>
                  <a:pt x="1685290" y="2818130"/>
                  <a:pt x="2075180" y="2839720"/>
                </a:cubicBezTo>
                <a:cubicBezTo>
                  <a:pt x="2491740" y="2862580"/>
                  <a:pt x="6702883" y="2877820"/>
                  <a:pt x="8487581" y="2886710"/>
                </a:cubicBezTo>
                <a:cubicBezTo>
                  <a:pt x="8919381" y="2896870"/>
                  <a:pt x="9352451" y="2882900"/>
                  <a:pt x="9781711" y="2825750"/>
                </a:cubicBezTo>
                <a:cubicBezTo>
                  <a:pt x="10025551" y="2792730"/>
                  <a:pt x="10265581" y="2740660"/>
                  <a:pt x="10494181" y="2644140"/>
                </a:cubicBezTo>
                <a:cubicBezTo>
                  <a:pt x="10825651" y="2504440"/>
                  <a:pt x="11022501" y="2255520"/>
                  <a:pt x="11096161" y="1905000"/>
                </a:cubicBezTo>
                <a:cubicBezTo>
                  <a:pt x="11136801" y="1711960"/>
                  <a:pt x="11138071" y="1517650"/>
                  <a:pt x="11130451" y="1489710"/>
                </a:cubicBezTo>
                <a:cubicBezTo>
                  <a:pt x="11121561" y="1318260"/>
                  <a:pt x="11094891" y="1076960"/>
                  <a:pt x="11017421" y="843280"/>
                </a:cubicBezTo>
                <a:cubicBezTo>
                  <a:pt x="10936141" y="596900"/>
                  <a:pt x="10785011" y="415290"/>
                  <a:pt x="10532281" y="331470"/>
                </a:cubicBezTo>
                <a:cubicBezTo>
                  <a:pt x="10426871" y="297180"/>
                  <a:pt x="10322731" y="261620"/>
                  <a:pt x="10214781" y="234950"/>
                </a:cubicBezTo>
                <a:cubicBezTo>
                  <a:pt x="10039521" y="190500"/>
                  <a:pt x="9868071" y="130810"/>
                  <a:pt x="9683921" y="124460"/>
                </a:cubicBezTo>
                <a:cubicBezTo>
                  <a:pt x="9330861" y="113030"/>
                  <a:pt x="8976531" y="91440"/>
                  <a:pt x="8623471" y="78740"/>
                </a:cubicBezTo>
                <a:cubicBezTo>
                  <a:pt x="8479961" y="74930"/>
                  <a:pt x="8337721" y="78740"/>
                  <a:pt x="8194211" y="7874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10132918" y="1056299"/>
            <a:ext cx="6959727" cy="1835002"/>
          </a:xfrm>
          <a:custGeom>
            <a:rect b="b" l="l" r="r" t="t"/>
            <a:pathLst>
              <a:path extrusionOk="0" h="2959100" w="11223161">
                <a:moveTo>
                  <a:pt x="9536601" y="58420"/>
                </a:moveTo>
                <a:cubicBezTo>
                  <a:pt x="9518821" y="46990"/>
                  <a:pt x="9508661" y="41910"/>
                  <a:pt x="9499771" y="35560"/>
                </a:cubicBezTo>
                <a:cubicBezTo>
                  <a:pt x="9499771" y="33020"/>
                  <a:pt x="9499771" y="30480"/>
                  <a:pt x="9499771" y="27940"/>
                </a:cubicBezTo>
                <a:cubicBezTo>
                  <a:pt x="9508661" y="27940"/>
                  <a:pt x="9516281" y="25400"/>
                  <a:pt x="9525171" y="26670"/>
                </a:cubicBezTo>
                <a:cubicBezTo>
                  <a:pt x="9595021" y="38100"/>
                  <a:pt x="9664871" y="52070"/>
                  <a:pt x="9734721" y="60960"/>
                </a:cubicBezTo>
                <a:cubicBezTo>
                  <a:pt x="9870611" y="80010"/>
                  <a:pt x="10007771" y="93980"/>
                  <a:pt x="10143661" y="115570"/>
                </a:cubicBezTo>
                <a:cubicBezTo>
                  <a:pt x="10256691" y="133350"/>
                  <a:pt x="10369721" y="158750"/>
                  <a:pt x="10482751" y="181610"/>
                </a:cubicBezTo>
                <a:cubicBezTo>
                  <a:pt x="10495451" y="184150"/>
                  <a:pt x="10506881" y="191770"/>
                  <a:pt x="10519581" y="196850"/>
                </a:cubicBezTo>
                <a:cubicBezTo>
                  <a:pt x="10518311" y="200660"/>
                  <a:pt x="10518311" y="204470"/>
                  <a:pt x="10517041" y="208280"/>
                </a:cubicBezTo>
                <a:cubicBezTo>
                  <a:pt x="10445921" y="196850"/>
                  <a:pt x="10374801" y="185420"/>
                  <a:pt x="10303681" y="173990"/>
                </a:cubicBezTo>
                <a:cubicBezTo>
                  <a:pt x="10302411" y="176530"/>
                  <a:pt x="10302411" y="179070"/>
                  <a:pt x="10301141" y="181610"/>
                </a:cubicBezTo>
                <a:cubicBezTo>
                  <a:pt x="10316381" y="186690"/>
                  <a:pt x="10332891" y="190500"/>
                  <a:pt x="10348131" y="195580"/>
                </a:cubicBezTo>
                <a:cubicBezTo>
                  <a:pt x="10430681" y="219710"/>
                  <a:pt x="10513231" y="242570"/>
                  <a:pt x="10594511" y="267970"/>
                </a:cubicBezTo>
                <a:cubicBezTo>
                  <a:pt x="10849781" y="350520"/>
                  <a:pt x="11007261" y="529590"/>
                  <a:pt x="11092351" y="778510"/>
                </a:cubicBezTo>
                <a:cubicBezTo>
                  <a:pt x="11158391" y="972820"/>
                  <a:pt x="11187601" y="1174750"/>
                  <a:pt x="11200301" y="1377950"/>
                </a:cubicBezTo>
                <a:cubicBezTo>
                  <a:pt x="11216811" y="1489710"/>
                  <a:pt x="11223161" y="1638300"/>
                  <a:pt x="11181251" y="1885950"/>
                </a:cubicBezTo>
                <a:cubicBezTo>
                  <a:pt x="11157121" y="2029460"/>
                  <a:pt x="11113941" y="2165350"/>
                  <a:pt x="11045361" y="2293620"/>
                </a:cubicBezTo>
                <a:cubicBezTo>
                  <a:pt x="10934871" y="2496820"/>
                  <a:pt x="10762151" y="2628900"/>
                  <a:pt x="10553871" y="2719070"/>
                </a:cubicBezTo>
                <a:cubicBezTo>
                  <a:pt x="10322731" y="2819400"/>
                  <a:pt x="10077621" y="2867660"/>
                  <a:pt x="9829971" y="2899410"/>
                </a:cubicBezTo>
                <a:cubicBezTo>
                  <a:pt x="9414681" y="2952750"/>
                  <a:pt x="8998121" y="2959100"/>
                  <a:pt x="8580291" y="2952750"/>
                </a:cubicBezTo>
                <a:cubicBezTo>
                  <a:pt x="6529517" y="2943860"/>
                  <a:pt x="2378710" y="2919730"/>
                  <a:pt x="1860550" y="2876550"/>
                </a:cubicBezTo>
                <a:cubicBezTo>
                  <a:pt x="1502410" y="2846070"/>
                  <a:pt x="1145540" y="2815590"/>
                  <a:pt x="793750" y="2736850"/>
                </a:cubicBezTo>
                <a:cubicBezTo>
                  <a:pt x="706120" y="2716530"/>
                  <a:pt x="618490" y="2689860"/>
                  <a:pt x="534670" y="2656840"/>
                </a:cubicBezTo>
                <a:cubicBezTo>
                  <a:pt x="295910" y="2565400"/>
                  <a:pt x="147320" y="2392680"/>
                  <a:pt x="78740" y="2147570"/>
                </a:cubicBezTo>
                <a:cubicBezTo>
                  <a:pt x="20320" y="1941830"/>
                  <a:pt x="2540" y="1729740"/>
                  <a:pt x="1270" y="1517650"/>
                </a:cubicBezTo>
                <a:cubicBezTo>
                  <a:pt x="0" y="1489710"/>
                  <a:pt x="16510" y="1290320"/>
                  <a:pt x="66040" y="1060450"/>
                </a:cubicBezTo>
                <a:cubicBezTo>
                  <a:pt x="151130" y="660400"/>
                  <a:pt x="388620" y="389890"/>
                  <a:pt x="764540" y="236220"/>
                </a:cubicBezTo>
                <a:cubicBezTo>
                  <a:pt x="1010920" y="135890"/>
                  <a:pt x="1268730" y="86360"/>
                  <a:pt x="1531620" y="57150"/>
                </a:cubicBezTo>
                <a:cubicBezTo>
                  <a:pt x="1873250" y="17780"/>
                  <a:pt x="2217420" y="8890"/>
                  <a:pt x="2561590" y="5080"/>
                </a:cubicBezTo>
                <a:cubicBezTo>
                  <a:pt x="8238661" y="0"/>
                  <a:pt x="8753011" y="16510"/>
                  <a:pt x="9268631" y="43180"/>
                </a:cubicBezTo>
                <a:cubicBezTo>
                  <a:pt x="9341021" y="46990"/>
                  <a:pt x="9412141" y="53340"/>
                  <a:pt x="9484531" y="58420"/>
                </a:cubicBezTo>
                <a:cubicBezTo>
                  <a:pt x="9497231" y="58420"/>
                  <a:pt x="9512471" y="58420"/>
                  <a:pt x="9536601" y="58420"/>
                </a:cubicBezTo>
                <a:close/>
                <a:moveTo>
                  <a:pt x="8194211" y="78740"/>
                </a:moveTo>
                <a:cubicBezTo>
                  <a:pt x="8194211" y="77470"/>
                  <a:pt x="8194211" y="77470"/>
                  <a:pt x="8194211" y="76200"/>
                </a:cubicBezTo>
                <a:cubicBezTo>
                  <a:pt x="5489309" y="76200"/>
                  <a:pt x="2640330" y="73660"/>
                  <a:pt x="2444750" y="76200"/>
                </a:cubicBezTo>
                <a:cubicBezTo>
                  <a:pt x="2125980" y="81280"/>
                  <a:pt x="1807210" y="95250"/>
                  <a:pt x="1489710" y="138430"/>
                </a:cubicBezTo>
                <a:cubicBezTo>
                  <a:pt x="1256030" y="170180"/>
                  <a:pt x="1027430" y="218440"/>
                  <a:pt x="808990" y="309880"/>
                </a:cubicBezTo>
                <a:cubicBezTo>
                  <a:pt x="452120" y="458470"/>
                  <a:pt x="222250" y="716280"/>
                  <a:pt x="146050" y="1098550"/>
                </a:cubicBezTo>
                <a:cubicBezTo>
                  <a:pt x="116840" y="1245870"/>
                  <a:pt x="100330" y="1395730"/>
                  <a:pt x="88900" y="1489710"/>
                </a:cubicBezTo>
                <a:cubicBezTo>
                  <a:pt x="69850" y="1564640"/>
                  <a:pt x="82550" y="1819910"/>
                  <a:pt x="142240" y="2072640"/>
                </a:cubicBezTo>
                <a:cubicBezTo>
                  <a:pt x="208280" y="2355850"/>
                  <a:pt x="377190" y="2546350"/>
                  <a:pt x="655320" y="2637790"/>
                </a:cubicBezTo>
                <a:cubicBezTo>
                  <a:pt x="739140" y="2665730"/>
                  <a:pt x="824230" y="2689860"/>
                  <a:pt x="910590" y="2706370"/>
                </a:cubicBezTo>
                <a:cubicBezTo>
                  <a:pt x="1295400" y="2782570"/>
                  <a:pt x="1685290" y="2818130"/>
                  <a:pt x="2075180" y="2839720"/>
                </a:cubicBezTo>
                <a:cubicBezTo>
                  <a:pt x="2491740" y="2862580"/>
                  <a:pt x="6702883" y="2877820"/>
                  <a:pt x="8487581" y="2886710"/>
                </a:cubicBezTo>
                <a:cubicBezTo>
                  <a:pt x="8919381" y="2896870"/>
                  <a:pt x="9352451" y="2882900"/>
                  <a:pt x="9781711" y="2825750"/>
                </a:cubicBezTo>
                <a:cubicBezTo>
                  <a:pt x="10025551" y="2792730"/>
                  <a:pt x="10265581" y="2740660"/>
                  <a:pt x="10494181" y="2644140"/>
                </a:cubicBezTo>
                <a:cubicBezTo>
                  <a:pt x="10825651" y="2504440"/>
                  <a:pt x="11022501" y="2255520"/>
                  <a:pt x="11096161" y="1905000"/>
                </a:cubicBezTo>
                <a:cubicBezTo>
                  <a:pt x="11136801" y="1711960"/>
                  <a:pt x="11138071" y="1517650"/>
                  <a:pt x="11130451" y="1489710"/>
                </a:cubicBezTo>
                <a:cubicBezTo>
                  <a:pt x="11121561" y="1318260"/>
                  <a:pt x="11094891" y="1076960"/>
                  <a:pt x="11017421" y="843280"/>
                </a:cubicBezTo>
                <a:cubicBezTo>
                  <a:pt x="10936141" y="596900"/>
                  <a:pt x="10785011" y="415290"/>
                  <a:pt x="10532281" y="331470"/>
                </a:cubicBezTo>
                <a:cubicBezTo>
                  <a:pt x="10426871" y="297180"/>
                  <a:pt x="10322731" y="261620"/>
                  <a:pt x="10214781" y="234950"/>
                </a:cubicBezTo>
                <a:cubicBezTo>
                  <a:pt x="10039521" y="190500"/>
                  <a:pt x="9868071" y="130810"/>
                  <a:pt x="9683921" y="124460"/>
                </a:cubicBezTo>
                <a:cubicBezTo>
                  <a:pt x="9330861" y="113030"/>
                  <a:pt x="8976531" y="91440"/>
                  <a:pt x="8623471" y="78740"/>
                </a:cubicBezTo>
                <a:cubicBezTo>
                  <a:pt x="8479961" y="74930"/>
                  <a:pt x="8337721" y="78740"/>
                  <a:pt x="8194211" y="78740"/>
                </a:cubicBezTo>
                <a:close/>
              </a:path>
            </a:pathLst>
          </a:custGeom>
          <a:solidFill>
            <a:srgbClr val="863E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"/>
          <p:cNvSpPr txBox="1"/>
          <p:nvPr/>
        </p:nvSpPr>
        <p:spPr>
          <a:xfrm>
            <a:off x="10528021" y="1710237"/>
            <a:ext cx="6189210" cy="538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9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A. Answer goes here</a:t>
            </a:r>
            <a:endParaRPr/>
          </a:p>
        </p:txBody>
      </p:sp>
      <p:sp>
        <p:nvSpPr>
          <p:cNvPr id="213" name="Google Shape;213;p19"/>
          <p:cNvSpPr txBox="1"/>
          <p:nvPr/>
        </p:nvSpPr>
        <p:spPr>
          <a:xfrm>
            <a:off x="10528021" y="3723661"/>
            <a:ext cx="6189210" cy="538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9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B. Answer goes here</a:t>
            </a:r>
            <a:endParaRPr/>
          </a:p>
        </p:txBody>
      </p:sp>
      <p:sp>
        <p:nvSpPr>
          <p:cNvPr id="214" name="Google Shape;214;p19"/>
          <p:cNvSpPr txBox="1"/>
          <p:nvPr/>
        </p:nvSpPr>
        <p:spPr>
          <a:xfrm>
            <a:off x="10528021" y="5715984"/>
            <a:ext cx="6189210" cy="538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9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C. Answer goes here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10528021" y="7693555"/>
            <a:ext cx="6189210" cy="538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9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D. Answer goes here</a:t>
            </a:r>
            <a:endParaRPr/>
          </a:p>
        </p:txBody>
      </p:sp>
      <p:grpSp>
        <p:nvGrpSpPr>
          <p:cNvPr id="216" name="Google Shape;216;p19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217" name="Google Shape;217;p19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218" name="Google Shape;218;p19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/>
          <p:nvPr/>
        </p:nvSpPr>
        <p:spPr>
          <a:xfrm>
            <a:off x="7590400" y="2219825"/>
            <a:ext cx="10101600" cy="44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1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“The deepest principle in human nature is the craving to be appreciated.”</a:t>
            </a:r>
            <a:endParaRPr sz="1100"/>
          </a:p>
        </p:txBody>
      </p:sp>
      <p:sp>
        <p:nvSpPr>
          <p:cNvPr id="224" name="Google Shape;224;p20"/>
          <p:cNvSpPr/>
          <p:nvPr/>
        </p:nvSpPr>
        <p:spPr>
          <a:xfrm>
            <a:off x="7356506" y="3118934"/>
            <a:ext cx="4141923" cy="1489901"/>
          </a:xfrm>
          <a:custGeom>
            <a:rect b="b" l="l" r="r" t="t"/>
            <a:pathLst>
              <a:path extrusionOk="0" h="3009900" w="8367521">
                <a:moveTo>
                  <a:pt x="5526531" y="3009900"/>
                </a:moveTo>
                <a:cubicBezTo>
                  <a:pt x="2750820" y="3006090"/>
                  <a:pt x="2301240" y="3002280"/>
                  <a:pt x="1851660" y="2997200"/>
                </a:cubicBezTo>
                <a:cubicBezTo>
                  <a:pt x="1617980" y="2994660"/>
                  <a:pt x="1384300" y="2985770"/>
                  <a:pt x="1151890" y="2950210"/>
                </a:cubicBezTo>
                <a:cubicBezTo>
                  <a:pt x="971550" y="2922270"/>
                  <a:pt x="795020" y="2880360"/>
                  <a:pt x="628650" y="2807970"/>
                </a:cubicBezTo>
                <a:cubicBezTo>
                  <a:pt x="274320" y="2654300"/>
                  <a:pt x="68580" y="2387600"/>
                  <a:pt x="35560" y="2001520"/>
                </a:cubicBezTo>
                <a:cubicBezTo>
                  <a:pt x="0" y="1586230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5765291" y="0"/>
                  <a:pt x="6454901" y="25400"/>
                  <a:pt x="7141971" y="87630"/>
                </a:cubicBezTo>
                <a:cubicBezTo>
                  <a:pt x="7284211" y="100330"/>
                  <a:pt x="7426451" y="118110"/>
                  <a:pt x="7567421" y="142240"/>
                </a:cubicBezTo>
                <a:cubicBezTo>
                  <a:pt x="7947151" y="208280"/>
                  <a:pt x="8177021" y="440690"/>
                  <a:pt x="8283701" y="803910"/>
                </a:cubicBezTo>
                <a:cubicBezTo>
                  <a:pt x="8335771" y="982980"/>
                  <a:pt x="8353551" y="1165860"/>
                  <a:pt x="8358631" y="1351280"/>
                </a:cubicBezTo>
                <a:cubicBezTo>
                  <a:pt x="8367521" y="1531620"/>
                  <a:pt x="8335771" y="1898650"/>
                  <a:pt x="8258301" y="2259330"/>
                </a:cubicBezTo>
                <a:cubicBezTo>
                  <a:pt x="8243061" y="2331720"/>
                  <a:pt x="8218931" y="2404110"/>
                  <a:pt x="8189721" y="2472690"/>
                </a:cubicBezTo>
                <a:cubicBezTo>
                  <a:pt x="8100821" y="2684780"/>
                  <a:pt x="7931911" y="2809240"/>
                  <a:pt x="7719821" y="2882900"/>
                </a:cubicBezTo>
                <a:cubicBezTo>
                  <a:pt x="7580121" y="2931160"/>
                  <a:pt x="7435341" y="2950210"/>
                  <a:pt x="7289291" y="2956560"/>
                </a:cubicBezTo>
                <a:cubicBezTo>
                  <a:pt x="7077201" y="2965450"/>
                  <a:pt x="6865111" y="2962910"/>
                  <a:pt x="6651751" y="2967990"/>
                </a:cubicBezTo>
                <a:cubicBezTo>
                  <a:pt x="6416801" y="2973070"/>
                  <a:pt x="6181851" y="2979420"/>
                  <a:pt x="5948171" y="2987040"/>
                </a:cubicBezTo>
                <a:cubicBezTo>
                  <a:pt x="5807201" y="2992120"/>
                  <a:pt x="5666231" y="2999740"/>
                  <a:pt x="5526531" y="3006090"/>
                </a:cubicBezTo>
                <a:cubicBezTo>
                  <a:pt x="5526531" y="3007360"/>
                  <a:pt x="5526531" y="3008630"/>
                  <a:pt x="5526531" y="3009900"/>
                </a:cubicBezTo>
                <a:close/>
                <a:moveTo>
                  <a:pt x="5413501" y="2931160"/>
                </a:moveTo>
                <a:cubicBezTo>
                  <a:pt x="5650991" y="2919730"/>
                  <a:pt x="5809741" y="2910840"/>
                  <a:pt x="5968491" y="2905760"/>
                </a:cubicBezTo>
                <a:cubicBezTo>
                  <a:pt x="6209791" y="2898140"/>
                  <a:pt x="6451091" y="2891790"/>
                  <a:pt x="6692391" y="2886710"/>
                </a:cubicBezTo>
                <a:cubicBezTo>
                  <a:pt x="6895591" y="2881630"/>
                  <a:pt x="7100061" y="2882900"/>
                  <a:pt x="7303261" y="2874010"/>
                </a:cubicBezTo>
                <a:cubicBezTo>
                  <a:pt x="7458201" y="2867660"/>
                  <a:pt x="7610601" y="2840990"/>
                  <a:pt x="7755381" y="2777490"/>
                </a:cubicBezTo>
                <a:cubicBezTo>
                  <a:pt x="7935721" y="2697480"/>
                  <a:pt x="8063991" y="2570480"/>
                  <a:pt x="8126221" y="2381250"/>
                </a:cubicBezTo>
                <a:cubicBezTo>
                  <a:pt x="8147811" y="2313940"/>
                  <a:pt x="8168131" y="2246630"/>
                  <a:pt x="8182101" y="2178050"/>
                </a:cubicBezTo>
                <a:cubicBezTo>
                  <a:pt x="8239251" y="1892300"/>
                  <a:pt x="8265921" y="1604010"/>
                  <a:pt x="8271001" y="1502410"/>
                </a:cubicBezTo>
                <a:cubicBezTo>
                  <a:pt x="8274811" y="1273810"/>
                  <a:pt x="8264651" y="1045210"/>
                  <a:pt x="8202421" y="822960"/>
                </a:cubicBezTo>
                <a:cubicBezTo>
                  <a:pt x="8110981" y="491490"/>
                  <a:pt x="7903971" y="279400"/>
                  <a:pt x="7557261" y="220980"/>
                </a:cubicBezTo>
                <a:cubicBezTo>
                  <a:pt x="7428991" y="199390"/>
                  <a:pt x="7299451" y="184150"/>
                  <a:pt x="7169911" y="170180"/>
                </a:cubicBezTo>
                <a:cubicBezTo>
                  <a:pt x="6766051" y="128270"/>
                  <a:pt x="6360921" y="106680"/>
                  <a:pt x="5955791" y="99060"/>
                </a:cubicBezTo>
                <a:cubicBezTo>
                  <a:pt x="5587491" y="91440"/>
                  <a:pt x="4174805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06220"/>
                  <a:pt x="97790" y="1681480"/>
                  <a:pt x="124460" y="1983740"/>
                </a:cubicBezTo>
                <a:cubicBezTo>
                  <a:pt x="147320" y="2245360"/>
                  <a:pt x="260350" y="2458720"/>
                  <a:pt x="473710" y="2616200"/>
                </a:cubicBezTo>
                <a:cubicBezTo>
                  <a:pt x="581660" y="2696210"/>
                  <a:pt x="703580" y="2745740"/>
                  <a:pt x="830580" y="2786380"/>
                </a:cubicBezTo>
                <a:cubicBezTo>
                  <a:pt x="1080770" y="2866390"/>
                  <a:pt x="1339850" y="2899410"/>
                  <a:pt x="1600200" y="2905760"/>
                </a:cubicBezTo>
                <a:cubicBezTo>
                  <a:pt x="2122170" y="2917190"/>
                  <a:pt x="2644140" y="2923540"/>
                  <a:pt x="5413501" y="293116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10647495" y="6653232"/>
            <a:ext cx="5600277" cy="376142"/>
          </a:xfrm>
          <a:custGeom>
            <a:rect b="b" l="l" r="r" t="t"/>
            <a:pathLst>
              <a:path extrusionOk="0" h="455930" w="6788215">
                <a:moveTo>
                  <a:pt x="6264975" y="273050"/>
                </a:moveTo>
                <a:cubicBezTo>
                  <a:pt x="5525835" y="269240"/>
                  <a:pt x="4787966" y="200660"/>
                  <a:pt x="4048826" y="179070"/>
                </a:cubicBezTo>
                <a:cubicBezTo>
                  <a:pt x="2113280" y="157480"/>
                  <a:pt x="1098550" y="177800"/>
                  <a:pt x="102870" y="332740"/>
                </a:cubicBezTo>
                <a:cubicBezTo>
                  <a:pt x="69850" y="331470"/>
                  <a:pt x="16510" y="355600"/>
                  <a:pt x="2540" y="316230"/>
                </a:cubicBezTo>
                <a:cubicBezTo>
                  <a:pt x="0" y="300990"/>
                  <a:pt x="8890" y="295910"/>
                  <a:pt x="21590" y="289560"/>
                </a:cubicBezTo>
                <a:cubicBezTo>
                  <a:pt x="76200" y="264160"/>
                  <a:pt x="134620" y="256540"/>
                  <a:pt x="193040" y="246380"/>
                </a:cubicBezTo>
                <a:cubicBezTo>
                  <a:pt x="1894840" y="0"/>
                  <a:pt x="4564446" y="96520"/>
                  <a:pt x="6267515" y="265430"/>
                </a:cubicBezTo>
                <a:cubicBezTo>
                  <a:pt x="6267515" y="267970"/>
                  <a:pt x="6266246" y="270510"/>
                  <a:pt x="6264975" y="273050"/>
                </a:cubicBezTo>
                <a:close/>
                <a:moveTo>
                  <a:pt x="6638356" y="438150"/>
                </a:moveTo>
                <a:cubicBezTo>
                  <a:pt x="5137216" y="300990"/>
                  <a:pt x="2684780" y="152400"/>
                  <a:pt x="1182370" y="321310"/>
                </a:cubicBezTo>
                <a:cubicBezTo>
                  <a:pt x="1182370" y="323850"/>
                  <a:pt x="1183640" y="326390"/>
                  <a:pt x="1183640" y="328930"/>
                </a:cubicBezTo>
                <a:cubicBezTo>
                  <a:pt x="2922198" y="177800"/>
                  <a:pt x="5240085" y="334010"/>
                  <a:pt x="6788215" y="455930"/>
                </a:cubicBezTo>
                <a:cubicBezTo>
                  <a:pt x="6734875" y="449580"/>
                  <a:pt x="6686615" y="443230"/>
                  <a:pt x="6638356" y="43815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7789188" y="7553774"/>
            <a:ext cx="9470112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— William James</a:t>
            </a:r>
            <a:endParaRPr/>
          </a:p>
        </p:txBody>
      </p:sp>
      <p:grpSp>
        <p:nvGrpSpPr>
          <p:cNvPr id="227" name="Google Shape;227;p20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228" name="Google Shape;228;p20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229" name="Google Shape;229;p20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675" y="1459560"/>
            <a:ext cx="5050076" cy="635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/>
          <p:nvPr/>
        </p:nvSpPr>
        <p:spPr>
          <a:xfrm>
            <a:off x="9605422" y="2528471"/>
            <a:ext cx="7730211" cy="2846826"/>
          </a:xfrm>
          <a:custGeom>
            <a:rect b="b" l="l" r="r" t="t"/>
            <a:pathLst>
              <a:path extrusionOk="0" h="4649470" w="12625075">
                <a:moveTo>
                  <a:pt x="590550" y="2123440"/>
                </a:moveTo>
                <a:cubicBezTo>
                  <a:pt x="182880" y="1789430"/>
                  <a:pt x="251460" y="1096010"/>
                  <a:pt x="172720" y="614680"/>
                </a:cubicBezTo>
                <a:cubicBezTo>
                  <a:pt x="167640" y="454660"/>
                  <a:pt x="135890" y="287020"/>
                  <a:pt x="185420" y="132080"/>
                </a:cubicBezTo>
                <a:cubicBezTo>
                  <a:pt x="218440" y="63500"/>
                  <a:pt x="504190" y="72390"/>
                  <a:pt x="585470" y="55880"/>
                </a:cubicBezTo>
                <a:cubicBezTo>
                  <a:pt x="2073910" y="54610"/>
                  <a:pt x="10637525" y="45720"/>
                  <a:pt x="12125965" y="10160"/>
                </a:cubicBezTo>
                <a:cubicBezTo>
                  <a:pt x="12399015" y="0"/>
                  <a:pt x="12364725" y="15240"/>
                  <a:pt x="12381235" y="274320"/>
                </a:cubicBezTo>
                <a:cubicBezTo>
                  <a:pt x="12378695" y="754380"/>
                  <a:pt x="12466325" y="1809750"/>
                  <a:pt x="12059925" y="2118360"/>
                </a:cubicBezTo>
                <a:cubicBezTo>
                  <a:pt x="12453625" y="2265680"/>
                  <a:pt x="12383775" y="2747010"/>
                  <a:pt x="12456165" y="3086100"/>
                </a:cubicBezTo>
                <a:cubicBezTo>
                  <a:pt x="12482835" y="3285490"/>
                  <a:pt x="12625075" y="4649470"/>
                  <a:pt x="12404095" y="4615180"/>
                </a:cubicBezTo>
                <a:cubicBezTo>
                  <a:pt x="10984235" y="4582160"/>
                  <a:pt x="2489200" y="4622800"/>
                  <a:pt x="1069340" y="4624070"/>
                </a:cubicBezTo>
                <a:cubicBezTo>
                  <a:pt x="742950" y="4631690"/>
                  <a:pt x="419100" y="4580890"/>
                  <a:pt x="95250" y="4560570"/>
                </a:cubicBezTo>
                <a:cubicBezTo>
                  <a:pt x="66040" y="4564380"/>
                  <a:pt x="36830" y="4547870"/>
                  <a:pt x="29210" y="4518660"/>
                </a:cubicBezTo>
                <a:cubicBezTo>
                  <a:pt x="19050" y="4075430"/>
                  <a:pt x="69850" y="3628390"/>
                  <a:pt x="92710" y="3388360"/>
                </a:cubicBezTo>
                <a:cubicBezTo>
                  <a:pt x="171450" y="2970530"/>
                  <a:pt x="0" y="2178050"/>
                  <a:pt x="590550" y="2123440"/>
                </a:cubicBezTo>
                <a:close/>
                <a:moveTo>
                  <a:pt x="146050" y="4476750"/>
                </a:moveTo>
                <a:cubicBezTo>
                  <a:pt x="1841500" y="4584700"/>
                  <a:pt x="10621015" y="4409440"/>
                  <a:pt x="12313925" y="4554220"/>
                </a:cubicBezTo>
                <a:cubicBezTo>
                  <a:pt x="12405365" y="4559300"/>
                  <a:pt x="12407905" y="4471670"/>
                  <a:pt x="12414255" y="4405630"/>
                </a:cubicBezTo>
                <a:cubicBezTo>
                  <a:pt x="12442195" y="3849370"/>
                  <a:pt x="12404095" y="3430270"/>
                  <a:pt x="12334245" y="2942590"/>
                </a:cubicBezTo>
                <a:cubicBezTo>
                  <a:pt x="12310115" y="2729230"/>
                  <a:pt x="12294875" y="2503170"/>
                  <a:pt x="12184385" y="2312670"/>
                </a:cubicBezTo>
                <a:cubicBezTo>
                  <a:pt x="12134855" y="2232660"/>
                  <a:pt x="12030715" y="2230120"/>
                  <a:pt x="11946895" y="2213610"/>
                </a:cubicBezTo>
                <a:cubicBezTo>
                  <a:pt x="11873235" y="2209800"/>
                  <a:pt x="11865615" y="2131060"/>
                  <a:pt x="11926575" y="2098040"/>
                </a:cubicBezTo>
                <a:cubicBezTo>
                  <a:pt x="12176765" y="1946910"/>
                  <a:pt x="12200895" y="1635760"/>
                  <a:pt x="12231375" y="1372870"/>
                </a:cubicBezTo>
                <a:cubicBezTo>
                  <a:pt x="12266935" y="944880"/>
                  <a:pt x="12266935" y="514350"/>
                  <a:pt x="12261855" y="85090"/>
                </a:cubicBezTo>
                <a:cubicBezTo>
                  <a:pt x="10618475" y="140970"/>
                  <a:pt x="1901190" y="165100"/>
                  <a:pt x="256540" y="163830"/>
                </a:cubicBezTo>
                <a:cubicBezTo>
                  <a:pt x="280670" y="516890"/>
                  <a:pt x="312420" y="858520"/>
                  <a:pt x="355600" y="1207770"/>
                </a:cubicBezTo>
                <a:cubicBezTo>
                  <a:pt x="401320" y="1543050"/>
                  <a:pt x="430530" y="1930400"/>
                  <a:pt x="756920" y="2118360"/>
                </a:cubicBezTo>
                <a:cubicBezTo>
                  <a:pt x="882650" y="2268220"/>
                  <a:pt x="441960" y="2128520"/>
                  <a:pt x="341630" y="2373630"/>
                </a:cubicBezTo>
                <a:cubicBezTo>
                  <a:pt x="229870" y="2618740"/>
                  <a:pt x="256540" y="2903220"/>
                  <a:pt x="223520" y="3167380"/>
                </a:cubicBezTo>
                <a:cubicBezTo>
                  <a:pt x="196850" y="3469640"/>
                  <a:pt x="149860" y="3968750"/>
                  <a:pt x="146050" y="4476750"/>
                </a:cubicBezTo>
                <a:close/>
              </a:path>
            </a:pathLst>
          </a:custGeom>
          <a:solidFill>
            <a:srgbClr val="863E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"/>
          <p:cNvSpPr/>
          <p:nvPr/>
        </p:nvSpPr>
        <p:spPr>
          <a:xfrm rot="-5400000">
            <a:off x="11992550" y="3448761"/>
            <a:ext cx="2929207" cy="7513631"/>
          </a:xfrm>
          <a:custGeom>
            <a:rect b="b" l="l" r="r" t="t"/>
            <a:pathLst>
              <a:path extrusionOk="0" h="9297314" w="3624580">
                <a:moveTo>
                  <a:pt x="2994660" y="1207770"/>
                </a:moveTo>
                <a:cubicBezTo>
                  <a:pt x="3220720" y="1231900"/>
                  <a:pt x="3416300" y="1398270"/>
                  <a:pt x="3429000" y="1631950"/>
                </a:cubicBezTo>
                <a:cubicBezTo>
                  <a:pt x="3473450" y="2696393"/>
                  <a:pt x="3624580" y="6955434"/>
                  <a:pt x="3107690" y="7187844"/>
                </a:cubicBezTo>
                <a:cubicBezTo>
                  <a:pt x="3478530" y="7361834"/>
                  <a:pt x="3441700" y="7811414"/>
                  <a:pt x="3434080" y="8156854"/>
                </a:cubicBezTo>
                <a:cubicBezTo>
                  <a:pt x="3401060" y="8507374"/>
                  <a:pt x="3512820" y="9114434"/>
                  <a:pt x="3032760" y="9172854"/>
                </a:cubicBezTo>
                <a:cubicBezTo>
                  <a:pt x="1969770" y="9297314"/>
                  <a:pt x="1268730" y="9193174"/>
                  <a:pt x="204470" y="9251594"/>
                </a:cubicBezTo>
                <a:cubicBezTo>
                  <a:pt x="57150" y="9263024"/>
                  <a:pt x="17780" y="9236354"/>
                  <a:pt x="10160" y="9087764"/>
                </a:cubicBezTo>
                <a:cubicBezTo>
                  <a:pt x="2540" y="8944254"/>
                  <a:pt x="0" y="8800744"/>
                  <a:pt x="1270" y="8657234"/>
                </a:cubicBezTo>
                <a:cubicBezTo>
                  <a:pt x="1270" y="7162444"/>
                  <a:pt x="63500" y="1725930"/>
                  <a:pt x="133350" y="236220"/>
                </a:cubicBezTo>
                <a:cubicBezTo>
                  <a:pt x="160020" y="85090"/>
                  <a:pt x="368300" y="128270"/>
                  <a:pt x="480060" y="96520"/>
                </a:cubicBezTo>
                <a:cubicBezTo>
                  <a:pt x="1264920" y="0"/>
                  <a:pt x="1681480" y="2540"/>
                  <a:pt x="2467610" y="66040"/>
                </a:cubicBezTo>
                <a:cubicBezTo>
                  <a:pt x="2735580" y="88900"/>
                  <a:pt x="3152140" y="111760"/>
                  <a:pt x="3167380" y="461010"/>
                </a:cubicBezTo>
                <a:cubicBezTo>
                  <a:pt x="3186430" y="722630"/>
                  <a:pt x="3155950" y="993140"/>
                  <a:pt x="2994660" y="1207770"/>
                </a:cubicBezTo>
                <a:close/>
                <a:moveTo>
                  <a:pt x="129540" y="6797954"/>
                </a:moveTo>
                <a:cubicBezTo>
                  <a:pt x="118110" y="7655204"/>
                  <a:pt x="104140" y="8296554"/>
                  <a:pt x="107950" y="9091574"/>
                </a:cubicBezTo>
                <a:cubicBezTo>
                  <a:pt x="107950" y="9163964"/>
                  <a:pt x="115570" y="9167774"/>
                  <a:pt x="187960" y="9163964"/>
                </a:cubicBezTo>
                <a:cubicBezTo>
                  <a:pt x="297180" y="9157614"/>
                  <a:pt x="407670" y="9147454"/>
                  <a:pt x="516890" y="9146184"/>
                </a:cubicBezTo>
                <a:cubicBezTo>
                  <a:pt x="1403350" y="9152534"/>
                  <a:pt x="2063750" y="9179204"/>
                  <a:pt x="3017520" y="9086494"/>
                </a:cubicBezTo>
                <a:cubicBezTo>
                  <a:pt x="3251200" y="9076334"/>
                  <a:pt x="3326130" y="8851544"/>
                  <a:pt x="3333750" y="8648344"/>
                </a:cubicBezTo>
                <a:cubicBezTo>
                  <a:pt x="3345180" y="8427364"/>
                  <a:pt x="3356610" y="8205114"/>
                  <a:pt x="3360420" y="7982864"/>
                </a:cubicBezTo>
                <a:cubicBezTo>
                  <a:pt x="3360420" y="7703464"/>
                  <a:pt x="3355340" y="7352944"/>
                  <a:pt x="3035300" y="7253884"/>
                </a:cubicBezTo>
                <a:cubicBezTo>
                  <a:pt x="3007360" y="7246264"/>
                  <a:pt x="2980690" y="7214514"/>
                  <a:pt x="2971800" y="7189114"/>
                </a:cubicBezTo>
                <a:cubicBezTo>
                  <a:pt x="3003550" y="7058304"/>
                  <a:pt x="3294380" y="7115454"/>
                  <a:pt x="3350260" y="6698894"/>
                </a:cubicBezTo>
                <a:cubicBezTo>
                  <a:pt x="3411220" y="5063339"/>
                  <a:pt x="3389630" y="1987550"/>
                  <a:pt x="3333750" y="1602740"/>
                </a:cubicBezTo>
                <a:cubicBezTo>
                  <a:pt x="3314700" y="1464310"/>
                  <a:pt x="3235960" y="1369060"/>
                  <a:pt x="3103880" y="1322070"/>
                </a:cubicBezTo>
                <a:cubicBezTo>
                  <a:pt x="2994660" y="1289050"/>
                  <a:pt x="2810510" y="1292860"/>
                  <a:pt x="2937510" y="1140460"/>
                </a:cubicBezTo>
                <a:cubicBezTo>
                  <a:pt x="3097530" y="975360"/>
                  <a:pt x="3201670" y="309880"/>
                  <a:pt x="2914650" y="238760"/>
                </a:cubicBezTo>
                <a:cubicBezTo>
                  <a:pt x="2763520" y="179070"/>
                  <a:pt x="2599690" y="163830"/>
                  <a:pt x="2439670" y="153670"/>
                </a:cubicBezTo>
                <a:cubicBezTo>
                  <a:pt x="1936750" y="124460"/>
                  <a:pt x="1432560" y="95250"/>
                  <a:pt x="1299210" y="116840"/>
                </a:cubicBezTo>
                <a:cubicBezTo>
                  <a:pt x="955040" y="135890"/>
                  <a:pt x="610870" y="166370"/>
                  <a:pt x="270510" y="217170"/>
                </a:cubicBezTo>
                <a:cubicBezTo>
                  <a:pt x="236220" y="222250"/>
                  <a:pt x="220980" y="238760"/>
                  <a:pt x="218440" y="274320"/>
                </a:cubicBezTo>
                <a:cubicBezTo>
                  <a:pt x="201930" y="440690"/>
                  <a:pt x="162560" y="605790"/>
                  <a:pt x="189230" y="773430"/>
                </a:cubicBezTo>
                <a:cubicBezTo>
                  <a:pt x="219710" y="1427480"/>
                  <a:pt x="154940" y="3993349"/>
                  <a:pt x="129540" y="6797954"/>
                </a:cubicBezTo>
                <a:close/>
              </a:path>
            </a:pathLst>
          </a:custGeom>
          <a:solidFill>
            <a:srgbClr val="F6D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737419" y="2328448"/>
            <a:ext cx="7828099" cy="3531958"/>
          </a:xfrm>
          <a:custGeom>
            <a:rect b="b" l="l" r="r" t="t"/>
            <a:pathLst>
              <a:path extrusionOk="0" h="4274943" w="9474823">
                <a:moveTo>
                  <a:pt x="7308204" y="3581523"/>
                </a:moveTo>
                <a:cubicBezTo>
                  <a:pt x="6804013" y="3598032"/>
                  <a:pt x="4290998" y="3592953"/>
                  <a:pt x="2390140" y="3557393"/>
                </a:cubicBezTo>
                <a:cubicBezTo>
                  <a:pt x="2039620" y="3548503"/>
                  <a:pt x="1682750" y="3500243"/>
                  <a:pt x="1337310" y="3572632"/>
                </a:cubicBezTo>
                <a:cubicBezTo>
                  <a:pt x="1156970" y="3639943"/>
                  <a:pt x="1244600" y="4023482"/>
                  <a:pt x="1243330" y="4179693"/>
                </a:cubicBezTo>
                <a:cubicBezTo>
                  <a:pt x="1247140" y="4206363"/>
                  <a:pt x="1250950" y="4235573"/>
                  <a:pt x="1224280" y="4253353"/>
                </a:cubicBezTo>
                <a:cubicBezTo>
                  <a:pt x="1065530" y="4274943"/>
                  <a:pt x="984250" y="4020943"/>
                  <a:pt x="930910" y="3904103"/>
                </a:cubicBezTo>
                <a:cubicBezTo>
                  <a:pt x="706120" y="3214493"/>
                  <a:pt x="516890" y="3675503"/>
                  <a:pt x="212090" y="3269103"/>
                </a:cubicBezTo>
                <a:cubicBezTo>
                  <a:pt x="0" y="2898263"/>
                  <a:pt x="54610" y="2435983"/>
                  <a:pt x="48260" y="994410"/>
                </a:cubicBezTo>
                <a:cubicBezTo>
                  <a:pt x="66040" y="699770"/>
                  <a:pt x="160020" y="355600"/>
                  <a:pt x="447040" y="217170"/>
                </a:cubicBezTo>
                <a:cubicBezTo>
                  <a:pt x="580390" y="154940"/>
                  <a:pt x="728980" y="93980"/>
                  <a:pt x="877570" y="132080"/>
                </a:cubicBezTo>
                <a:cubicBezTo>
                  <a:pt x="1596390" y="0"/>
                  <a:pt x="2343150" y="63500"/>
                  <a:pt x="5308069" y="49530"/>
                </a:cubicBezTo>
                <a:cubicBezTo>
                  <a:pt x="7098654" y="49530"/>
                  <a:pt x="7719683" y="74930"/>
                  <a:pt x="8338173" y="106680"/>
                </a:cubicBezTo>
                <a:cubicBezTo>
                  <a:pt x="8521054" y="116840"/>
                  <a:pt x="8703933" y="139700"/>
                  <a:pt x="8879194" y="196850"/>
                </a:cubicBezTo>
                <a:cubicBezTo>
                  <a:pt x="9393544" y="344170"/>
                  <a:pt x="9285594" y="933450"/>
                  <a:pt x="9346554" y="2380103"/>
                </a:cubicBezTo>
                <a:cubicBezTo>
                  <a:pt x="9474823" y="3901563"/>
                  <a:pt x="8372463" y="3572633"/>
                  <a:pt x="7308204" y="3581523"/>
                </a:cubicBezTo>
                <a:close/>
                <a:moveTo>
                  <a:pt x="1165860" y="4137783"/>
                </a:moveTo>
                <a:cubicBezTo>
                  <a:pt x="1160780" y="3932043"/>
                  <a:pt x="1076960" y="3594223"/>
                  <a:pt x="1319530" y="3497703"/>
                </a:cubicBezTo>
                <a:cubicBezTo>
                  <a:pt x="1624330" y="3412613"/>
                  <a:pt x="1949450" y="3477383"/>
                  <a:pt x="2261870" y="3472303"/>
                </a:cubicBezTo>
                <a:cubicBezTo>
                  <a:pt x="3475899" y="3510403"/>
                  <a:pt x="6253008" y="3516753"/>
                  <a:pt x="7135484" y="3505323"/>
                </a:cubicBezTo>
                <a:cubicBezTo>
                  <a:pt x="7720954" y="3468493"/>
                  <a:pt x="8345794" y="3632323"/>
                  <a:pt x="8903323" y="3413883"/>
                </a:cubicBezTo>
                <a:cubicBezTo>
                  <a:pt x="9211933" y="3294503"/>
                  <a:pt x="9274163" y="2960493"/>
                  <a:pt x="9280513" y="2663313"/>
                </a:cubicBezTo>
                <a:cubicBezTo>
                  <a:pt x="9277973" y="2319143"/>
                  <a:pt x="9288134" y="742950"/>
                  <a:pt x="9115413" y="448310"/>
                </a:cubicBezTo>
                <a:cubicBezTo>
                  <a:pt x="8921104" y="212090"/>
                  <a:pt x="8580744" y="204470"/>
                  <a:pt x="8298804" y="177800"/>
                </a:cubicBezTo>
                <a:cubicBezTo>
                  <a:pt x="7695554" y="146050"/>
                  <a:pt x="7092304" y="115570"/>
                  <a:pt x="5365774" y="123190"/>
                </a:cubicBezTo>
                <a:cubicBezTo>
                  <a:pt x="2367280" y="132080"/>
                  <a:pt x="1648460" y="106680"/>
                  <a:pt x="935990" y="187960"/>
                </a:cubicBezTo>
                <a:cubicBezTo>
                  <a:pt x="895350" y="185420"/>
                  <a:pt x="817880" y="222250"/>
                  <a:pt x="819150" y="154940"/>
                </a:cubicBezTo>
                <a:cubicBezTo>
                  <a:pt x="298450" y="284480"/>
                  <a:pt x="142240" y="589280"/>
                  <a:pt x="134620" y="1103630"/>
                </a:cubicBezTo>
                <a:cubicBezTo>
                  <a:pt x="151130" y="2496943"/>
                  <a:pt x="96520" y="2904613"/>
                  <a:pt x="288290" y="3231003"/>
                </a:cubicBezTo>
                <a:cubicBezTo>
                  <a:pt x="359410" y="3355463"/>
                  <a:pt x="495300" y="3388483"/>
                  <a:pt x="627380" y="3407533"/>
                </a:cubicBezTo>
                <a:cubicBezTo>
                  <a:pt x="991870" y="3462143"/>
                  <a:pt x="935990" y="3935853"/>
                  <a:pt x="1165860" y="4137783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>
            <a:off x="788961" y="5648724"/>
            <a:ext cx="7972837" cy="3243306"/>
          </a:xfrm>
          <a:custGeom>
            <a:rect b="b" l="l" r="r" t="t"/>
            <a:pathLst>
              <a:path extrusionOk="0" h="3925570" w="9650009">
                <a:moveTo>
                  <a:pt x="1008380" y="1008380"/>
                </a:moveTo>
                <a:cubicBezTo>
                  <a:pt x="840740" y="0"/>
                  <a:pt x="8279679" y="40640"/>
                  <a:pt x="8405409" y="939800"/>
                </a:cubicBezTo>
                <a:cubicBezTo>
                  <a:pt x="8414299" y="995680"/>
                  <a:pt x="8553999" y="966470"/>
                  <a:pt x="8604799" y="984250"/>
                </a:cubicBezTo>
                <a:cubicBezTo>
                  <a:pt x="9155979" y="1070610"/>
                  <a:pt x="9383309" y="1747520"/>
                  <a:pt x="9229639" y="2232660"/>
                </a:cubicBezTo>
                <a:cubicBezTo>
                  <a:pt x="9223289" y="2252980"/>
                  <a:pt x="9222019" y="2265680"/>
                  <a:pt x="9246149" y="2275840"/>
                </a:cubicBezTo>
                <a:cubicBezTo>
                  <a:pt x="9650009" y="2430780"/>
                  <a:pt x="9628419" y="2938780"/>
                  <a:pt x="9549679" y="3291840"/>
                </a:cubicBezTo>
                <a:cubicBezTo>
                  <a:pt x="9502689" y="3503930"/>
                  <a:pt x="9285519" y="3643630"/>
                  <a:pt x="9103909" y="3703320"/>
                </a:cubicBezTo>
                <a:cubicBezTo>
                  <a:pt x="9034059" y="3726180"/>
                  <a:pt x="8995959" y="3724910"/>
                  <a:pt x="8715289" y="3738880"/>
                </a:cubicBezTo>
                <a:cubicBezTo>
                  <a:pt x="8360959" y="3756660"/>
                  <a:pt x="8372389" y="3761740"/>
                  <a:pt x="8216179" y="3766820"/>
                </a:cubicBezTo>
                <a:cubicBezTo>
                  <a:pt x="1906270" y="3869690"/>
                  <a:pt x="429260" y="3925570"/>
                  <a:pt x="129540" y="3296920"/>
                </a:cubicBezTo>
                <a:cubicBezTo>
                  <a:pt x="60960" y="3153410"/>
                  <a:pt x="12700" y="2887980"/>
                  <a:pt x="274320" y="2402840"/>
                </a:cubicBezTo>
                <a:cubicBezTo>
                  <a:pt x="17780" y="1784350"/>
                  <a:pt x="240030" y="1055370"/>
                  <a:pt x="1008380" y="1008380"/>
                </a:cubicBezTo>
                <a:close/>
                <a:moveTo>
                  <a:pt x="8302539" y="972820"/>
                </a:moveTo>
                <a:cubicBezTo>
                  <a:pt x="8179349" y="160020"/>
                  <a:pt x="1078230" y="138430"/>
                  <a:pt x="1115060" y="974090"/>
                </a:cubicBezTo>
                <a:cubicBezTo>
                  <a:pt x="1096010" y="1031240"/>
                  <a:pt x="1385570" y="1010920"/>
                  <a:pt x="1441450" y="1055370"/>
                </a:cubicBezTo>
                <a:cubicBezTo>
                  <a:pt x="1529080" y="1096010"/>
                  <a:pt x="1652270" y="1235710"/>
                  <a:pt x="1539240" y="1315720"/>
                </a:cubicBezTo>
                <a:cubicBezTo>
                  <a:pt x="1363980" y="1416050"/>
                  <a:pt x="1140460" y="1311910"/>
                  <a:pt x="1054100" y="1139190"/>
                </a:cubicBezTo>
                <a:cubicBezTo>
                  <a:pt x="464820" y="1032510"/>
                  <a:pt x="0" y="1908810"/>
                  <a:pt x="392430" y="2317750"/>
                </a:cubicBezTo>
                <a:cubicBezTo>
                  <a:pt x="596900" y="2219960"/>
                  <a:pt x="850900" y="2255520"/>
                  <a:pt x="1000760" y="2425700"/>
                </a:cubicBezTo>
                <a:cubicBezTo>
                  <a:pt x="1144270" y="2688590"/>
                  <a:pt x="556260" y="2776220"/>
                  <a:pt x="346710" y="2470150"/>
                </a:cubicBezTo>
                <a:cubicBezTo>
                  <a:pt x="281940" y="2575560"/>
                  <a:pt x="86360" y="2923540"/>
                  <a:pt x="220980" y="3227070"/>
                </a:cubicBezTo>
                <a:cubicBezTo>
                  <a:pt x="220980" y="3227070"/>
                  <a:pt x="294640" y="3392170"/>
                  <a:pt x="491490" y="3510280"/>
                </a:cubicBezTo>
                <a:cubicBezTo>
                  <a:pt x="1107440" y="3878580"/>
                  <a:pt x="7372899" y="3681730"/>
                  <a:pt x="7587528" y="3665220"/>
                </a:cubicBezTo>
                <a:cubicBezTo>
                  <a:pt x="7835178" y="3695700"/>
                  <a:pt x="8192049" y="3665220"/>
                  <a:pt x="8626389" y="3632200"/>
                </a:cubicBezTo>
                <a:cubicBezTo>
                  <a:pt x="8932459" y="3609340"/>
                  <a:pt x="9351559" y="3634740"/>
                  <a:pt x="9445539" y="3263900"/>
                </a:cubicBezTo>
                <a:cubicBezTo>
                  <a:pt x="9523009" y="2981960"/>
                  <a:pt x="9562378" y="2561590"/>
                  <a:pt x="9243609" y="2418080"/>
                </a:cubicBezTo>
                <a:cubicBezTo>
                  <a:pt x="9209318" y="2405380"/>
                  <a:pt x="9171218" y="2368550"/>
                  <a:pt x="9148359" y="2416810"/>
                </a:cubicBezTo>
                <a:cubicBezTo>
                  <a:pt x="8841018" y="2932430"/>
                  <a:pt x="8138709" y="2440940"/>
                  <a:pt x="8715289" y="2218690"/>
                </a:cubicBezTo>
                <a:cubicBezTo>
                  <a:pt x="8843559" y="2184400"/>
                  <a:pt x="8971828" y="2192020"/>
                  <a:pt x="9098828" y="2226310"/>
                </a:cubicBezTo>
                <a:cubicBezTo>
                  <a:pt x="9128039" y="2233930"/>
                  <a:pt x="9139468" y="2227580"/>
                  <a:pt x="9147089" y="2199640"/>
                </a:cubicBezTo>
                <a:cubicBezTo>
                  <a:pt x="9317268" y="1737360"/>
                  <a:pt x="8922299" y="951230"/>
                  <a:pt x="8399059" y="1109980"/>
                </a:cubicBezTo>
                <a:cubicBezTo>
                  <a:pt x="8346989" y="1322070"/>
                  <a:pt x="8113309" y="1470660"/>
                  <a:pt x="7903759" y="1393190"/>
                </a:cubicBezTo>
                <a:cubicBezTo>
                  <a:pt x="7732309" y="1325880"/>
                  <a:pt x="7837718" y="1140460"/>
                  <a:pt x="7953289" y="1074420"/>
                </a:cubicBezTo>
                <a:cubicBezTo>
                  <a:pt x="8057429" y="1003300"/>
                  <a:pt x="8179349" y="990600"/>
                  <a:pt x="8302539" y="972820"/>
                </a:cubicBezTo>
                <a:close/>
                <a:moveTo>
                  <a:pt x="9079779" y="2353310"/>
                </a:moveTo>
                <a:cubicBezTo>
                  <a:pt x="8941349" y="2319020"/>
                  <a:pt x="8814349" y="2303780"/>
                  <a:pt x="8688619" y="2349500"/>
                </a:cubicBezTo>
                <a:cubicBezTo>
                  <a:pt x="8663219" y="2358390"/>
                  <a:pt x="8640359" y="2374900"/>
                  <a:pt x="8620039" y="2392680"/>
                </a:cubicBezTo>
                <a:cubicBezTo>
                  <a:pt x="8589559" y="2420620"/>
                  <a:pt x="8589559" y="2457450"/>
                  <a:pt x="8622579" y="2482850"/>
                </a:cubicBezTo>
                <a:cubicBezTo>
                  <a:pt x="8645439" y="2500630"/>
                  <a:pt x="8673379" y="2514600"/>
                  <a:pt x="8700049" y="2522220"/>
                </a:cubicBezTo>
                <a:cubicBezTo>
                  <a:pt x="8818159" y="2551430"/>
                  <a:pt x="8919759" y="2514600"/>
                  <a:pt x="9008659" y="2435860"/>
                </a:cubicBezTo>
                <a:cubicBezTo>
                  <a:pt x="9034059" y="2414270"/>
                  <a:pt x="9053109" y="2386330"/>
                  <a:pt x="9079779" y="2353310"/>
                </a:cubicBezTo>
                <a:close/>
                <a:moveTo>
                  <a:pt x="425450" y="2410460"/>
                </a:moveTo>
                <a:cubicBezTo>
                  <a:pt x="500380" y="2499360"/>
                  <a:pt x="591820" y="2547620"/>
                  <a:pt x="702310" y="2560320"/>
                </a:cubicBezTo>
                <a:cubicBezTo>
                  <a:pt x="769620" y="2567940"/>
                  <a:pt x="833120" y="2559050"/>
                  <a:pt x="894080" y="2527300"/>
                </a:cubicBezTo>
                <a:cubicBezTo>
                  <a:pt x="942340" y="2501900"/>
                  <a:pt x="944880" y="2473960"/>
                  <a:pt x="901700" y="2439670"/>
                </a:cubicBezTo>
                <a:cubicBezTo>
                  <a:pt x="885190" y="2425700"/>
                  <a:pt x="866140" y="2414270"/>
                  <a:pt x="845820" y="2405380"/>
                </a:cubicBezTo>
                <a:cubicBezTo>
                  <a:pt x="772160" y="2371090"/>
                  <a:pt x="694690" y="2353310"/>
                  <a:pt x="613410" y="2355850"/>
                </a:cubicBezTo>
                <a:cubicBezTo>
                  <a:pt x="548640" y="2359660"/>
                  <a:pt x="487680" y="2377440"/>
                  <a:pt x="425450" y="2410460"/>
                </a:cubicBezTo>
                <a:close/>
                <a:moveTo>
                  <a:pt x="8303809" y="1076960"/>
                </a:moveTo>
                <a:cubicBezTo>
                  <a:pt x="8175539" y="1089660"/>
                  <a:pt x="8058699" y="1101090"/>
                  <a:pt x="7962179" y="1182370"/>
                </a:cubicBezTo>
                <a:cubicBezTo>
                  <a:pt x="7949479" y="1193800"/>
                  <a:pt x="7936779" y="1207770"/>
                  <a:pt x="7927889" y="1221740"/>
                </a:cubicBezTo>
                <a:cubicBezTo>
                  <a:pt x="7905029" y="1257300"/>
                  <a:pt x="7913918" y="1287780"/>
                  <a:pt x="7954559" y="1301750"/>
                </a:cubicBezTo>
                <a:cubicBezTo>
                  <a:pt x="7974879" y="1309370"/>
                  <a:pt x="7997739" y="1313180"/>
                  <a:pt x="8018059" y="1313180"/>
                </a:cubicBezTo>
                <a:cubicBezTo>
                  <a:pt x="8132359" y="1306830"/>
                  <a:pt x="8219989" y="1254760"/>
                  <a:pt x="8274599" y="1151890"/>
                </a:cubicBezTo>
                <a:cubicBezTo>
                  <a:pt x="8286029" y="1131570"/>
                  <a:pt x="8292379" y="1108710"/>
                  <a:pt x="8303809" y="1076960"/>
                </a:cubicBezTo>
                <a:close/>
                <a:moveTo>
                  <a:pt x="1150620" y="1102360"/>
                </a:moveTo>
                <a:cubicBezTo>
                  <a:pt x="1184910" y="1187450"/>
                  <a:pt x="1289050" y="1252220"/>
                  <a:pt x="1388110" y="1252220"/>
                </a:cubicBezTo>
                <a:cubicBezTo>
                  <a:pt x="1412240" y="1252220"/>
                  <a:pt x="1435100" y="1247140"/>
                  <a:pt x="1457960" y="1240790"/>
                </a:cubicBezTo>
                <a:cubicBezTo>
                  <a:pt x="1465580" y="1238250"/>
                  <a:pt x="1478280" y="1221740"/>
                  <a:pt x="1475740" y="1219200"/>
                </a:cubicBezTo>
                <a:cubicBezTo>
                  <a:pt x="1459230" y="1189990"/>
                  <a:pt x="1445260" y="1146810"/>
                  <a:pt x="1419860" y="1135380"/>
                </a:cubicBezTo>
                <a:cubicBezTo>
                  <a:pt x="1337310" y="1099820"/>
                  <a:pt x="1245870" y="1099820"/>
                  <a:pt x="1150620" y="110236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 txBox="1"/>
          <p:nvPr/>
        </p:nvSpPr>
        <p:spPr>
          <a:xfrm>
            <a:off x="1028700" y="562478"/>
            <a:ext cx="162306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1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Recap</a:t>
            </a:r>
            <a:endParaRPr/>
          </a:p>
        </p:txBody>
      </p:sp>
      <p:grpSp>
        <p:nvGrpSpPr>
          <p:cNvPr id="240" name="Google Shape;240;p21"/>
          <p:cNvGrpSpPr/>
          <p:nvPr/>
        </p:nvGrpSpPr>
        <p:grpSpPr>
          <a:xfrm>
            <a:off x="1737488" y="2797665"/>
            <a:ext cx="5724000" cy="1946218"/>
            <a:chOff x="0" y="0"/>
            <a:chExt cx="7632000" cy="2594957"/>
          </a:xfrm>
        </p:grpSpPr>
        <p:sp>
          <p:nvSpPr>
            <p:cNvPr id="241" name="Google Shape;241;p21"/>
            <p:cNvSpPr txBox="1"/>
            <p:nvPr/>
          </p:nvSpPr>
          <p:spPr>
            <a:xfrm>
              <a:off x="0" y="0"/>
              <a:ext cx="7632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Social psychology</a:t>
              </a:r>
              <a:endParaRPr/>
            </a:p>
          </p:txBody>
        </p:sp>
        <p:sp>
          <p:nvSpPr>
            <p:cNvPr id="242" name="Google Shape;242;p21"/>
            <p:cNvSpPr txBox="1"/>
            <p:nvPr/>
          </p:nvSpPr>
          <p:spPr>
            <a:xfrm>
              <a:off x="0" y="969557"/>
              <a:ext cx="76320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The scientific study of how people’s thoughts, feelings, and behaviors are shaped by the presence of others.</a:t>
              </a:r>
              <a:endParaRPr/>
            </a:p>
          </p:txBody>
        </p:sp>
      </p:grpSp>
      <p:grpSp>
        <p:nvGrpSpPr>
          <p:cNvPr id="243" name="Google Shape;243;p21"/>
          <p:cNvGrpSpPr/>
          <p:nvPr/>
        </p:nvGrpSpPr>
        <p:grpSpPr>
          <a:xfrm>
            <a:off x="10942950" y="3216775"/>
            <a:ext cx="4941325" cy="1521418"/>
            <a:chOff x="0" y="0"/>
            <a:chExt cx="7279500" cy="2028557"/>
          </a:xfrm>
        </p:grpSpPr>
        <p:sp>
          <p:nvSpPr>
            <p:cNvPr id="244" name="Google Shape;244;p21"/>
            <p:cNvSpPr txBox="1"/>
            <p:nvPr/>
          </p:nvSpPr>
          <p:spPr>
            <a:xfrm>
              <a:off x="0" y="0"/>
              <a:ext cx="7279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Power of norms</a:t>
              </a:r>
              <a:endParaRPr/>
            </a:p>
          </p:txBody>
        </p:sp>
        <p:sp>
          <p:nvSpPr>
            <p:cNvPr id="245" name="Google Shape;245;p21"/>
            <p:cNvSpPr txBox="1"/>
            <p:nvPr/>
          </p:nvSpPr>
          <p:spPr>
            <a:xfrm>
              <a:off x="0" y="969557"/>
              <a:ext cx="72795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Briefly summarize the key discussion point here.</a:t>
              </a:r>
              <a:endParaRPr/>
            </a:p>
          </p:txBody>
        </p:sp>
      </p:grpSp>
      <p:grpSp>
        <p:nvGrpSpPr>
          <p:cNvPr id="246" name="Google Shape;246;p21"/>
          <p:cNvGrpSpPr/>
          <p:nvPr/>
        </p:nvGrpSpPr>
        <p:grpSpPr>
          <a:xfrm>
            <a:off x="2002003" y="6793857"/>
            <a:ext cx="5459625" cy="1521418"/>
            <a:chOff x="0" y="0"/>
            <a:chExt cx="7279500" cy="2028557"/>
          </a:xfrm>
        </p:grpSpPr>
        <p:sp>
          <p:nvSpPr>
            <p:cNvPr id="247" name="Google Shape;247;p21"/>
            <p:cNvSpPr txBox="1"/>
            <p:nvPr/>
          </p:nvSpPr>
          <p:spPr>
            <a:xfrm>
              <a:off x="0" y="0"/>
              <a:ext cx="7279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Social identity</a:t>
              </a:r>
              <a:endParaRPr/>
            </a:p>
          </p:txBody>
        </p:sp>
        <p:sp>
          <p:nvSpPr>
            <p:cNvPr id="248" name="Google Shape;248;p21"/>
            <p:cNvSpPr txBox="1"/>
            <p:nvPr/>
          </p:nvSpPr>
          <p:spPr>
            <a:xfrm>
              <a:off x="345530" y="969557"/>
              <a:ext cx="65883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Briefly summarize the key discussion point here.</a:t>
              </a:r>
              <a:endParaRPr/>
            </a:p>
          </p:txBody>
        </p:sp>
      </p:grpSp>
      <p:grpSp>
        <p:nvGrpSpPr>
          <p:cNvPr id="249" name="Google Shape;249;p21"/>
          <p:cNvGrpSpPr/>
          <p:nvPr/>
        </p:nvGrpSpPr>
        <p:grpSpPr>
          <a:xfrm>
            <a:off x="10683978" y="6610648"/>
            <a:ext cx="5459625" cy="1521427"/>
            <a:chOff x="0" y="0"/>
            <a:chExt cx="7279500" cy="2028569"/>
          </a:xfrm>
        </p:grpSpPr>
        <p:sp>
          <p:nvSpPr>
            <p:cNvPr id="250" name="Google Shape;250;p21"/>
            <p:cNvSpPr txBox="1"/>
            <p:nvPr/>
          </p:nvSpPr>
          <p:spPr>
            <a:xfrm>
              <a:off x="0" y="0"/>
              <a:ext cx="7279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Self and others</a:t>
              </a:r>
              <a:endParaRPr/>
            </a:p>
          </p:txBody>
        </p:sp>
        <p:sp>
          <p:nvSpPr>
            <p:cNvPr id="251" name="Google Shape;251;p21"/>
            <p:cNvSpPr txBox="1"/>
            <p:nvPr/>
          </p:nvSpPr>
          <p:spPr>
            <a:xfrm>
              <a:off x="483830" y="969569"/>
              <a:ext cx="6311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Briefly summarize the key discussion point here.</a:t>
              </a: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253" name="Google Shape;253;p21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254" name="Google Shape;254;p21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/>
          <p:nvPr/>
        </p:nvSpPr>
        <p:spPr>
          <a:xfrm>
            <a:off x="1041537" y="2791119"/>
            <a:ext cx="1362806" cy="1288225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863E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1328320" y="3048508"/>
            <a:ext cx="778354" cy="764202"/>
          </a:xfrm>
          <a:custGeom>
            <a:rect b="b" l="l" r="r" t="t"/>
            <a:pathLst>
              <a:path extrusionOk="0" h="764202" w="778354">
                <a:moveTo>
                  <a:pt x="0" y="0"/>
                </a:moveTo>
                <a:lnTo>
                  <a:pt x="778354" y="0"/>
                </a:lnTo>
                <a:lnTo>
                  <a:pt x="778354" y="764202"/>
                </a:lnTo>
                <a:lnTo>
                  <a:pt x="0" y="764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22"/>
          <p:cNvSpPr/>
          <p:nvPr/>
        </p:nvSpPr>
        <p:spPr>
          <a:xfrm rot="10800000">
            <a:off x="1060645" y="4414480"/>
            <a:ext cx="1362806" cy="1288225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2"/>
          <p:cNvSpPr/>
          <p:nvPr/>
        </p:nvSpPr>
        <p:spPr>
          <a:xfrm>
            <a:off x="1358315" y="4632465"/>
            <a:ext cx="748359" cy="888979"/>
          </a:xfrm>
          <a:custGeom>
            <a:rect b="b" l="l" r="r" t="t"/>
            <a:pathLst>
              <a:path extrusionOk="0" h="888979" w="748359">
                <a:moveTo>
                  <a:pt x="0" y="0"/>
                </a:moveTo>
                <a:lnTo>
                  <a:pt x="748359" y="0"/>
                </a:lnTo>
                <a:lnTo>
                  <a:pt x="748359" y="888979"/>
                </a:lnTo>
                <a:lnTo>
                  <a:pt x="0" y="888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22"/>
          <p:cNvSpPr/>
          <p:nvPr/>
        </p:nvSpPr>
        <p:spPr>
          <a:xfrm>
            <a:off x="1041537" y="6083810"/>
            <a:ext cx="1362806" cy="1288225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1204654" y="6358610"/>
            <a:ext cx="1055682" cy="729380"/>
          </a:xfrm>
          <a:custGeom>
            <a:rect b="b" l="l" r="r" t="t"/>
            <a:pathLst>
              <a:path extrusionOk="0" h="729380" w="1055682">
                <a:moveTo>
                  <a:pt x="0" y="0"/>
                </a:moveTo>
                <a:lnTo>
                  <a:pt x="1055681" y="0"/>
                </a:lnTo>
                <a:lnTo>
                  <a:pt x="1055681" y="729379"/>
                </a:lnTo>
                <a:lnTo>
                  <a:pt x="0" y="729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22"/>
          <p:cNvSpPr txBox="1"/>
          <p:nvPr/>
        </p:nvSpPr>
        <p:spPr>
          <a:xfrm>
            <a:off x="1028700" y="785612"/>
            <a:ext cx="108366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1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Get in touch</a:t>
            </a:r>
            <a:endParaRPr/>
          </a:p>
        </p:txBody>
      </p:sp>
      <p:grpSp>
        <p:nvGrpSpPr>
          <p:cNvPr id="266" name="Google Shape;266;p22"/>
          <p:cNvGrpSpPr/>
          <p:nvPr/>
        </p:nvGrpSpPr>
        <p:grpSpPr>
          <a:xfrm>
            <a:off x="2884516" y="2870681"/>
            <a:ext cx="8720405" cy="982536"/>
            <a:chOff x="0" y="-85725"/>
            <a:chExt cx="11627207" cy="1310048"/>
          </a:xfrm>
        </p:grpSpPr>
        <p:sp>
          <p:nvSpPr>
            <p:cNvPr id="267" name="Google Shape;267;p22"/>
            <p:cNvSpPr txBox="1"/>
            <p:nvPr/>
          </p:nvSpPr>
          <p:spPr>
            <a:xfrm>
              <a:off x="0" y="-85725"/>
              <a:ext cx="11627207" cy="573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25A40"/>
                  </a:solidFill>
                  <a:latin typeface="Arimo"/>
                  <a:ea typeface="Arimo"/>
                  <a:cs typeface="Arimo"/>
                  <a:sym typeface="Arimo"/>
                </a:rPr>
                <a:t>Email </a:t>
              </a:r>
              <a:endParaRPr/>
            </a:p>
          </p:txBody>
        </p:sp>
        <p:sp>
          <p:nvSpPr>
            <p:cNvPr id="268" name="Google Shape;268;p22"/>
            <p:cNvSpPr txBox="1"/>
            <p:nvPr/>
          </p:nvSpPr>
          <p:spPr>
            <a:xfrm>
              <a:off x="0" y="557574"/>
              <a:ext cx="11627207" cy="666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hello@reallygreatsite.com</a:t>
              </a:r>
              <a:endParaRPr/>
            </a:p>
          </p:txBody>
        </p:sp>
      </p:grpSp>
      <p:grpSp>
        <p:nvGrpSpPr>
          <p:cNvPr id="269" name="Google Shape;269;p22"/>
          <p:cNvGrpSpPr/>
          <p:nvPr/>
        </p:nvGrpSpPr>
        <p:grpSpPr>
          <a:xfrm>
            <a:off x="2884516" y="4517592"/>
            <a:ext cx="8720405" cy="968216"/>
            <a:chOff x="0" y="-66675"/>
            <a:chExt cx="11627207" cy="1290954"/>
          </a:xfrm>
        </p:grpSpPr>
        <p:sp>
          <p:nvSpPr>
            <p:cNvPr id="270" name="Google Shape;270;p22"/>
            <p:cNvSpPr txBox="1"/>
            <p:nvPr/>
          </p:nvSpPr>
          <p:spPr>
            <a:xfrm>
              <a:off x="0" y="-66675"/>
              <a:ext cx="11627207" cy="554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Social media </a:t>
              </a:r>
              <a:endParaRPr/>
            </a:p>
          </p:txBody>
        </p:sp>
        <p:sp>
          <p:nvSpPr>
            <p:cNvPr id="271" name="Google Shape;271;p22"/>
            <p:cNvSpPr txBox="1"/>
            <p:nvPr/>
          </p:nvSpPr>
          <p:spPr>
            <a:xfrm>
              <a:off x="0" y="557530"/>
              <a:ext cx="11627207" cy="666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@reallygreatsite</a:t>
              </a:r>
              <a:endParaRPr/>
            </a:p>
          </p:txBody>
        </p:sp>
      </p:grpSp>
      <p:grpSp>
        <p:nvGrpSpPr>
          <p:cNvPr id="272" name="Google Shape;272;p22"/>
          <p:cNvGrpSpPr/>
          <p:nvPr/>
        </p:nvGrpSpPr>
        <p:grpSpPr>
          <a:xfrm>
            <a:off x="2884516" y="6177676"/>
            <a:ext cx="8720405" cy="968216"/>
            <a:chOff x="0" y="-66675"/>
            <a:chExt cx="11627207" cy="1290954"/>
          </a:xfrm>
        </p:grpSpPr>
        <p:sp>
          <p:nvSpPr>
            <p:cNvPr id="273" name="Google Shape;273;p22"/>
            <p:cNvSpPr txBox="1"/>
            <p:nvPr/>
          </p:nvSpPr>
          <p:spPr>
            <a:xfrm>
              <a:off x="0" y="-66675"/>
              <a:ext cx="11627207" cy="554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Phone</a:t>
              </a:r>
              <a:endParaRPr/>
            </a:p>
          </p:txBody>
        </p:sp>
        <p:sp>
          <p:nvSpPr>
            <p:cNvPr id="274" name="Google Shape;274;p22"/>
            <p:cNvSpPr txBox="1"/>
            <p:nvPr/>
          </p:nvSpPr>
          <p:spPr>
            <a:xfrm>
              <a:off x="0" y="557530"/>
              <a:ext cx="11627207" cy="666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123-456-7890</a:t>
              </a:r>
              <a:endParaRPr/>
            </a:p>
          </p:txBody>
        </p:sp>
      </p:grpSp>
      <p:sp>
        <p:nvSpPr>
          <p:cNvPr id="275" name="Google Shape;275;p22"/>
          <p:cNvSpPr/>
          <p:nvPr/>
        </p:nvSpPr>
        <p:spPr>
          <a:xfrm rot="10800000">
            <a:off x="1060645" y="7703974"/>
            <a:ext cx="1362806" cy="1288225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F6D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1401362" y="7915964"/>
            <a:ext cx="662265" cy="873491"/>
          </a:xfrm>
          <a:custGeom>
            <a:rect b="b" l="l" r="r" t="t"/>
            <a:pathLst>
              <a:path extrusionOk="0" h="873491" w="662265">
                <a:moveTo>
                  <a:pt x="0" y="0"/>
                </a:moveTo>
                <a:lnTo>
                  <a:pt x="662265" y="0"/>
                </a:lnTo>
                <a:lnTo>
                  <a:pt x="662265" y="873491"/>
                </a:lnTo>
                <a:lnTo>
                  <a:pt x="0" y="873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7" name="Google Shape;277;p22"/>
          <p:cNvGrpSpPr/>
          <p:nvPr/>
        </p:nvGrpSpPr>
        <p:grpSpPr>
          <a:xfrm>
            <a:off x="2884516" y="7807086"/>
            <a:ext cx="8720405" cy="968216"/>
            <a:chOff x="0" y="-66675"/>
            <a:chExt cx="11627207" cy="1290954"/>
          </a:xfrm>
        </p:grpSpPr>
        <p:sp>
          <p:nvSpPr>
            <p:cNvPr id="278" name="Google Shape;278;p22"/>
            <p:cNvSpPr txBox="1"/>
            <p:nvPr/>
          </p:nvSpPr>
          <p:spPr>
            <a:xfrm>
              <a:off x="0" y="-66675"/>
              <a:ext cx="11627207" cy="554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Address</a:t>
              </a:r>
              <a:endParaRPr/>
            </a:p>
          </p:txBody>
        </p:sp>
        <p:sp>
          <p:nvSpPr>
            <p:cNvPr id="279" name="Google Shape;279;p22"/>
            <p:cNvSpPr txBox="1"/>
            <p:nvPr/>
          </p:nvSpPr>
          <p:spPr>
            <a:xfrm>
              <a:off x="0" y="557530"/>
              <a:ext cx="11627207" cy="666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123 Anywhere St., Any City,ST 12345</a:t>
              </a:r>
              <a:endParaRPr/>
            </a:p>
          </p:txBody>
        </p:sp>
      </p:grpSp>
      <p:grpSp>
        <p:nvGrpSpPr>
          <p:cNvPr id="280" name="Google Shape;280;p22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281" name="Google Shape;281;p22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282" name="Google Shape;282;p22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3" name="Google Shape;28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85100" y="785599"/>
            <a:ext cx="5265200" cy="782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3"/>
          <p:cNvGrpSpPr/>
          <p:nvPr/>
        </p:nvGrpSpPr>
        <p:grpSpPr>
          <a:xfrm>
            <a:off x="714865" y="2228207"/>
            <a:ext cx="5097641" cy="7472652"/>
            <a:chOff x="0" y="-19050"/>
            <a:chExt cx="1342589" cy="1968106"/>
          </a:xfrm>
        </p:grpSpPr>
        <p:sp>
          <p:nvSpPr>
            <p:cNvPr id="289" name="Google Shape;289;p23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BEF"/>
            </a:solidFill>
            <a:ln cap="sq" cmpd="sng" w="19050">
              <a:solidFill>
                <a:srgbClr val="025A4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3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23"/>
          <p:cNvGrpSpPr/>
          <p:nvPr/>
        </p:nvGrpSpPr>
        <p:grpSpPr>
          <a:xfrm>
            <a:off x="6060156" y="2228207"/>
            <a:ext cx="11512980" cy="7472652"/>
            <a:chOff x="0" y="-19050"/>
            <a:chExt cx="3032225" cy="1968106"/>
          </a:xfrm>
        </p:grpSpPr>
        <p:sp>
          <p:nvSpPr>
            <p:cNvPr id="292" name="Google Shape;292;p23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BEF"/>
            </a:solidFill>
            <a:ln cap="sq" cmpd="sng" w="19050">
              <a:solidFill>
                <a:srgbClr val="025A4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3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23"/>
          <p:cNvSpPr/>
          <p:nvPr/>
        </p:nvSpPr>
        <p:spPr>
          <a:xfrm>
            <a:off x="6326982" y="9170505"/>
            <a:ext cx="3448896" cy="221216"/>
          </a:xfrm>
          <a:custGeom>
            <a:rect b="b" l="l" r="r" t="t"/>
            <a:pathLst>
              <a:path extrusionOk="0" h="406400" w="6336030">
                <a:moveTo>
                  <a:pt x="276860" y="180340"/>
                </a:moveTo>
                <a:cubicBezTo>
                  <a:pt x="956310" y="160020"/>
                  <a:pt x="1637030" y="184150"/>
                  <a:pt x="2316480" y="186690"/>
                </a:cubicBezTo>
                <a:cubicBezTo>
                  <a:pt x="3302000" y="179070"/>
                  <a:pt x="4286250" y="179070"/>
                  <a:pt x="5270500" y="220980"/>
                </a:cubicBezTo>
                <a:cubicBezTo>
                  <a:pt x="4318000" y="137160"/>
                  <a:pt x="3360420" y="77470"/>
                  <a:pt x="2402840" y="82550"/>
                </a:cubicBezTo>
                <a:cubicBezTo>
                  <a:pt x="1709420" y="105410"/>
                  <a:pt x="1016000" y="96520"/>
                  <a:pt x="322580" y="69850"/>
                </a:cubicBezTo>
                <a:cubicBezTo>
                  <a:pt x="237490" y="67310"/>
                  <a:pt x="151130" y="64770"/>
                  <a:pt x="67310" y="62230"/>
                </a:cubicBezTo>
                <a:cubicBezTo>
                  <a:pt x="12700" y="46990"/>
                  <a:pt x="0" y="17780"/>
                  <a:pt x="71120" y="16510"/>
                </a:cubicBezTo>
                <a:cubicBezTo>
                  <a:pt x="617220" y="0"/>
                  <a:pt x="1162050" y="57150"/>
                  <a:pt x="1708150" y="55880"/>
                </a:cubicBezTo>
                <a:cubicBezTo>
                  <a:pt x="3168650" y="22860"/>
                  <a:pt x="4641850" y="26670"/>
                  <a:pt x="6088380" y="238760"/>
                </a:cubicBezTo>
                <a:cubicBezTo>
                  <a:pt x="6336030" y="406400"/>
                  <a:pt x="5441950" y="295910"/>
                  <a:pt x="5379720" y="306070"/>
                </a:cubicBezTo>
                <a:cubicBezTo>
                  <a:pt x="4979670" y="285750"/>
                  <a:pt x="4579620" y="269240"/>
                  <a:pt x="4178300" y="264160"/>
                </a:cubicBezTo>
                <a:cubicBezTo>
                  <a:pt x="2877820" y="246380"/>
                  <a:pt x="1574800" y="276860"/>
                  <a:pt x="278130" y="190500"/>
                </a:cubicBezTo>
                <a:cubicBezTo>
                  <a:pt x="276860" y="189230"/>
                  <a:pt x="276860" y="184150"/>
                  <a:pt x="276860" y="18034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296" name="Google Shape;296;p23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3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Fonts</a:t>
              </a:r>
              <a:endParaRPr/>
            </a:p>
          </p:txBody>
        </p:sp>
      </p:grpSp>
      <p:grpSp>
        <p:nvGrpSpPr>
          <p:cNvPr id="298" name="Google Shape;298;p23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299" name="Google Shape;299;p2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3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Design Elements / Icons</a:t>
              </a:r>
              <a:endParaRPr/>
            </a:p>
          </p:txBody>
        </p:sp>
      </p:grpSp>
      <p:grpSp>
        <p:nvGrpSpPr>
          <p:cNvPr id="301" name="Google Shape;301;p23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02" name="Google Shape;302;p23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3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Colors</a:t>
              </a:r>
              <a:endParaRPr/>
            </a:p>
          </p:txBody>
        </p:sp>
      </p:grpSp>
      <p:grpSp>
        <p:nvGrpSpPr>
          <p:cNvPr id="304" name="Google Shape;304;p23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305" name="Google Shape;305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23"/>
          <p:cNvGrpSpPr/>
          <p:nvPr/>
        </p:nvGrpSpPr>
        <p:grpSpPr>
          <a:xfrm>
            <a:off x="2111246" y="8261080"/>
            <a:ext cx="725897" cy="725897"/>
            <a:chOff x="0" y="0"/>
            <a:chExt cx="812800" cy="812800"/>
          </a:xfrm>
        </p:grpSpPr>
        <p:sp>
          <p:nvSpPr>
            <p:cNvPr id="308" name="Google Shape;308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63E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23"/>
          <p:cNvGrpSpPr/>
          <p:nvPr/>
        </p:nvGrpSpPr>
        <p:grpSpPr>
          <a:xfrm>
            <a:off x="2973136" y="8261080"/>
            <a:ext cx="725897" cy="725897"/>
            <a:chOff x="0" y="0"/>
            <a:chExt cx="812800" cy="812800"/>
          </a:xfrm>
        </p:grpSpPr>
        <p:sp>
          <p:nvSpPr>
            <p:cNvPr id="311" name="Google Shape;311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3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23"/>
          <p:cNvGrpSpPr/>
          <p:nvPr/>
        </p:nvGrpSpPr>
        <p:grpSpPr>
          <a:xfrm>
            <a:off x="3835026" y="8261080"/>
            <a:ext cx="725897" cy="725897"/>
            <a:chOff x="0" y="0"/>
            <a:chExt cx="812800" cy="812800"/>
          </a:xfrm>
        </p:grpSpPr>
        <p:sp>
          <p:nvSpPr>
            <p:cNvPr id="314" name="Google Shape;314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9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23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17" name="Google Shape;317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D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23"/>
          <p:cNvSpPr/>
          <p:nvPr/>
        </p:nvSpPr>
        <p:spPr>
          <a:xfrm>
            <a:off x="6676060" y="3808465"/>
            <a:ext cx="2350347" cy="2192233"/>
          </a:xfrm>
          <a:custGeom>
            <a:rect b="b" l="l" r="r" t="t"/>
            <a:pathLst>
              <a:path extrusionOk="0" h="2192233" w="2350347">
                <a:moveTo>
                  <a:pt x="0" y="0"/>
                </a:moveTo>
                <a:lnTo>
                  <a:pt x="2350347" y="0"/>
                </a:lnTo>
                <a:lnTo>
                  <a:pt x="2350347" y="2192233"/>
                </a:lnTo>
                <a:lnTo>
                  <a:pt x="0" y="219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3"/>
          <p:cNvSpPr/>
          <p:nvPr/>
        </p:nvSpPr>
        <p:spPr>
          <a:xfrm>
            <a:off x="9623087" y="3732738"/>
            <a:ext cx="1843459" cy="2233265"/>
          </a:xfrm>
          <a:custGeom>
            <a:rect b="b" l="l" r="r" t="t"/>
            <a:pathLst>
              <a:path extrusionOk="0" h="2233265" w="1843459">
                <a:moveTo>
                  <a:pt x="0" y="0"/>
                </a:moveTo>
                <a:lnTo>
                  <a:pt x="1843459" y="0"/>
                </a:lnTo>
                <a:lnTo>
                  <a:pt x="1843459" y="2233264"/>
                </a:lnTo>
                <a:lnTo>
                  <a:pt x="0" y="22332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23"/>
          <p:cNvSpPr/>
          <p:nvPr/>
        </p:nvSpPr>
        <p:spPr>
          <a:xfrm>
            <a:off x="11865110" y="3683903"/>
            <a:ext cx="2193878" cy="2193878"/>
          </a:xfrm>
          <a:custGeom>
            <a:rect b="b" l="l" r="r" t="t"/>
            <a:pathLst>
              <a:path extrusionOk="0" h="2193878" w="2193878">
                <a:moveTo>
                  <a:pt x="0" y="0"/>
                </a:moveTo>
                <a:lnTo>
                  <a:pt x="2193878" y="0"/>
                </a:lnTo>
                <a:lnTo>
                  <a:pt x="2193878" y="2193878"/>
                </a:lnTo>
                <a:lnTo>
                  <a:pt x="0" y="2193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23"/>
          <p:cNvSpPr/>
          <p:nvPr/>
        </p:nvSpPr>
        <p:spPr>
          <a:xfrm>
            <a:off x="14409116" y="3683903"/>
            <a:ext cx="2545639" cy="2193878"/>
          </a:xfrm>
          <a:custGeom>
            <a:rect b="b" l="l" r="r" t="t"/>
            <a:pathLst>
              <a:path extrusionOk="0" h="2193878" w="2545639">
                <a:moveTo>
                  <a:pt x="0" y="0"/>
                </a:moveTo>
                <a:lnTo>
                  <a:pt x="2545639" y="0"/>
                </a:lnTo>
                <a:lnTo>
                  <a:pt x="2545639" y="2193878"/>
                </a:lnTo>
                <a:lnTo>
                  <a:pt x="0" y="2193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23"/>
          <p:cNvSpPr/>
          <p:nvPr/>
        </p:nvSpPr>
        <p:spPr>
          <a:xfrm rot="5400000">
            <a:off x="7545062" y="7004094"/>
            <a:ext cx="776966" cy="3129920"/>
          </a:xfrm>
          <a:custGeom>
            <a:rect b="b" l="l" r="r" t="t"/>
            <a:pathLst>
              <a:path extrusionOk="0" h="5586730" w="1386840">
                <a:moveTo>
                  <a:pt x="575310" y="5581650"/>
                </a:moveTo>
                <a:cubicBezTo>
                  <a:pt x="575310" y="5523230"/>
                  <a:pt x="571500" y="5466080"/>
                  <a:pt x="575310" y="5407660"/>
                </a:cubicBezTo>
                <a:cubicBezTo>
                  <a:pt x="589280" y="5208270"/>
                  <a:pt x="609600" y="5008880"/>
                  <a:pt x="621030" y="4809490"/>
                </a:cubicBezTo>
                <a:cubicBezTo>
                  <a:pt x="641350" y="4462780"/>
                  <a:pt x="669290" y="4114800"/>
                  <a:pt x="674370" y="3768090"/>
                </a:cubicBezTo>
                <a:cubicBezTo>
                  <a:pt x="681990" y="3157220"/>
                  <a:pt x="675640" y="2546350"/>
                  <a:pt x="674370" y="1935480"/>
                </a:cubicBezTo>
                <a:cubicBezTo>
                  <a:pt x="673100" y="1480820"/>
                  <a:pt x="669290" y="1027430"/>
                  <a:pt x="665480" y="572770"/>
                </a:cubicBezTo>
                <a:cubicBezTo>
                  <a:pt x="664210" y="482600"/>
                  <a:pt x="660400" y="392430"/>
                  <a:pt x="650240" y="300990"/>
                </a:cubicBezTo>
                <a:cubicBezTo>
                  <a:pt x="643890" y="313690"/>
                  <a:pt x="637540" y="326390"/>
                  <a:pt x="631190" y="339090"/>
                </a:cubicBezTo>
                <a:cubicBezTo>
                  <a:pt x="515620" y="575310"/>
                  <a:pt x="378460" y="797560"/>
                  <a:pt x="205740" y="996950"/>
                </a:cubicBezTo>
                <a:cubicBezTo>
                  <a:pt x="173990" y="1033780"/>
                  <a:pt x="140970" y="1068070"/>
                  <a:pt x="104140" y="1099820"/>
                </a:cubicBezTo>
                <a:cubicBezTo>
                  <a:pt x="82550" y="1118870"/>
                  <a:pt x="55880" y="1156970"/>
                  <a:pt x="26670" y="1130300"/>
                </a:cubicBezTo>
                <a:cubicBezTo>
                  <a:pt x="0" y="1106170"/>
                  <a:pt x="34290" y="1075690"/>
                  <a:pt x="49530" y="1052830"/>
                </a:cubicBezTo>
                <a:cubicBezTo>
                  <a:pt x="86360" y="998220"/>
                  <a:pt x="125730" y="944880"/>
                  <a:pt x="165100" y="890270"/>
                </a:cubicBezTo>
                <a:cubicBezTo>
                  <a:pt x="353060" y="626110"/>
                  <a:pt x="514350" y="349250"/>
                  <a:pt x="641350" y="50800"/>
                </a:cubicBezTo>
                <a:cubicBezTo>
                  <a:pt x="648970" y="33020"/>
                  <a:pt x="670560" y="16510"/>
                  <a:pt x="689610" y="8890"/>
                </a:cubicBezTo>
                <a:cubicBezTo>
                  <a:pt x="715010" y="0"/>
                  <a:pt x="735330" y="17780"/>
                  <a:pt x="749300" y="39370"/>
                </a:cubicBezTo>
                <a:cubicBezTo>
                  <a:pt x="923290" y="293370"/>
                  <a:pt x="1097280" y="547370"/>
                  <a:pt x="1268730" y="801370"/>
                </a:cubicBezTo>
                <a:cubicBezTo>
                  <a:pt x="1310640" y="863600"/>
                  <a:pt x="1343660" y="932180"/>
                  <a:pt x="1380490" y="998220"/>
                </a:cubicBezTo>
                <a:cubicBezTo>
                  <a:pt x="1385570" y="1007110"/>
                  <a:pt x="1386840" y="1019810"/>
                  <a:pt x="1384300" y="1033780"/>
                </a:cubicBezTo>
                <a:cubicBezTo>
                  <a:pt x="1154430" y="791210"/>
                  <a:pt x="969010" y="513080"/>
                  <a:pt x="756920" y="252730"/>
                </a:cubicBezTo>
                <a:cubicBezTo>
                  <a:pt x="762000" y="323850"/>
                  <a:pt x="769620" y="393700"/>
                  <a:pt x="770890" y="462280"/>
                </a:cubicBezTo>
                <a:cubicBezTo>
                  <a:pt x="775970" y="798830"/>
                  <a:pt x="781050" y="1135380"/>
                  <a:pt x="782320" y="1471930"/>
                </a:cubicBezTo>
                <a:cubicBezTo>
                  <a:pt x="784860" y="1982470"/>
                  <a:pt x="787400" y="2493010"/>
                  <a:pt x="784860" y="3003550"/>
                </a:cubicBezTo>
                <a:cubicBezTo>
                  <a:pt x="783590" y="3470910"/>
                  <a:pt x="765810" y="3937000"/>
                  <a:pt x="730250" y="4403090"/>
                </a:cubicBezTo>
                <a:cubicBezTo>
                  <a:pt x="702310" y="4770120"/>
                  <a:pt x="665480" y="5137150"/>
                  <a:pt x="607060" y="5500370"/>
                </a:cubicBezTo>
                <a:cubicBezTo>
                  <a:pt x="601980" y="5529580"/>
                  <a:pt x="593090" y="5558790"/>
                  <a:pt x="585470" y="5586730"/>
                </a:cubicBezTo>
                <a:cubicBezTo>
                  <a:pt x="582930" y="5582920"/>
                  <a:pt x="579120" y="5582920"/>
                  <a:pt x="575310" y="5581650"/>
                </a:cubicBezTo>
                <a:close/>
              </a:path>
            </a:pathLst>
          </a:custGeom>
          <a:solidFill>
            <a:srgbClr val="F6D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3"/>
          <p:cNvSpPr/>
          <p:nvPr/>
        </p:nvSpPr>
        <p:spPr>
          <a:xfrm rot="5400000">
            <a:off x="6910785" y="6057533"/>
            <a:ext cx="1600253" cy="2325550"/>
          </a:xfrm>
          <a:custGeom>
            <a:rect b="b" l="l" r="r" t="t"/>
            <a:pathLst>
              <a:path extrusionOk="0" h="6553773" w="4509770">
                <a:moveTo>
                  <a:pt x="4509770" y="6134673"/>
                </a:moveTo>
                <a:cubicBezTo>
                  <a:pt x="4493260" y="6193093"/>
                  <a:pt x="4451350" y="6229923"/>
                  <a:pt x="4399280" y="6176582"/>
                </a:cubicBezTo>
                <a:cubicBezTo>
                  <a:pt x="4306570" y="6080063"/>
                  <a:pt x="4208780" y="5984813"/>
                  <a:pt x="4089400" y="5922582"/>
                </a:cubicBezTo>
                <a:cubicBezTo>
                  <a:pt x="3797300" y="5780343"/>
                  <a:pt x="3423920" y="5790502"/>
                  <a:pt x="3103880" y="5807013"/>
                </a:cubicBezTo>
                <a:cubicBezTo>
                  <a:pt x="3084830" y="5809552"/>
                  <a:pt x="3059430" y="5824793"/>
                  <a:pt x="3049270" y="5842573"/>
                </a:cubicBezTo>
                <a:cubicBezTo>
                  <a:pt x="2926080" y="6014023"/>
                  <a:pt x="2767330" y="6160073"/>
                  <a:pt x="2594610" y="6279452"/>
                </a:cubicBezTo>
                <a:cubicBezTo>
                  <a:pt x="2139950" y="6553773"/>
                  <a:pt x="1452880" y="6513132"/>
                  <a:pt x="1381760" y="6537263"/>
                </a:cubicBezTo>
                <a:cubicBezTo>
                  <a:pt x="1002030" y="6519482"/>
                  <a:pt x="523240" y="6534723"/>
                  <a:pt x="259080" y="6214682"/>
                </a:cubicBezTo>
                <a:cubicBezTo>
                  <a:pt x="132080" y="6031802"/>
                  <a:pt x="118110" y="5801932"/>
                  <a:pt x="88900" y="5588573"/>
                </a:cubicBezTo>
                <a:cubicBezTo>
                  <a:pt x="6350" y="4756723"/>
                  <a:pt x="13970" y="3919793"/>
                  <a:pt x="25400" y="2560629"/>
                </a:cubicBezTo>
                <a:cubicBezTo>
                  <a:pt x="43180" y="1803400"/>
                  <a:pt x="0" y="1195070"/>
                  <a:pt x="97790" y="601980"/>
                </a:cubicBezTo>
                <a:cubicBezTo>
                  <a:pt x="245110" y="0"/>
                  <a:pt x="1409700" y="86360"/>
                  <a:pt x="1634490" y="78740"/>
                </a:cubicBezTo>
                <a:cubicBezTo>
                  <a:pt x="2011680" y="97790"/>
                  <a:pt x="2401570" y="87630"/>
                  <a:pt x="2763520" y="208280"/>
                </a:cubicBezTo>
                <a:cubicBezTo>
                  <a:pt x="3077210" y="321310"/>
                  <a:pt x="3124200" y="698500"/>
                  <a:pt x="3157220" y="988060"/>
                </a:cubicBezTo>
                <a:cubicBezTo>
                  <a:pt x="3216910" y="1645920"/>
                  <a:pt x="3136900" y="2343931"/>
                  <a:pt x="3119120" y="3644203"/>
                </a:cubicBezTo>
                <a:cubicBezTo>
                  <a:pt x="3114040" y="3919793"/>
                  <a:pt x="3122930" y="4195383"/>
                  <a:pt x="3148330" y="4469702"/>
                </a:cubicBezTo>
                <a:cubicBezTo>
                  <a:pt x="3175000" y="4703382"/>
                  <a:pt x="3194050" y="5025963"/>
                  <a:pt x="3478530" y="5075493"/>
                </a:cubicBezTo>
                <a:cubicBezTo>
                  <a:pt x="4044950" y="5196143"/>
                  <a:pt x="4352290" y="5597463"/>
                  <a:pt x="4504690" y="6132132"/>
                </a:cubicBezTo>
                <a:cubicBezTo>
                  <a:pt x="4505960" y="6132133"/>
                  <a:pt x="4508500" y="6133402"/>
                  <a:pt x="4509770" y="6134673"/>
                </a:cubicBezTo>
                <a:close/>
                <a:moveTo>
                  <a:pt x="4418330" y="6052123"/>
                </a:moveTo>
                <a:cubicBezTo>
                  <a:pt x="4419600" y="6052123"/>
                  <a:pt x="4422140" y="6050852"/>
                  <a:pt x="4423410" y="6050852"/>
                </a:cubicBezTo>
                <a:cubicBezTo>
                  <a:pt x="4268470" y="5749863"/>
                  <a:pt x="4086860" y="5418393"/>
                  <a:pt x="3764280" y="5273613"/>
                </a:cubicBezTo>
                <a:cubicBezTo>
                  <a:pt x="3619500" y="5205032"/>
                  <a:pt x="3459480" y="5170743"/>
                  <a:pt x="3317240" y="5094543"/>
                </a:cubicBezTo>
                <a:cubicBezTo>
                  <a:pt x="2818130" y="4817682"/>
                  <a:pt x="3144520" y="1903730"/>
                  <a:pt x="3078480" y="1299210"/>
                </a:cubicBezTo>
                <a:cubicBezTo>
                  <a:pt x="3044190" y="1014730"/>
                  <a:pt x="3056890" y="519430"/>
                  <a:pt x="2796540" y="347980"/>
                </a:cubicBezTo>
                <a:cubicBezTo>
                  <a:pt x="2377440" y="158750"/>
                  <a:pt x="1893570" y="203200"/>
                  <a:pt x="1443990" y="176530"/>
                </a:cubicBezTo>
                <a:cubicBezTo>
                  <a:pt x="1409700" y="186690"/>
                  <a:pt x="205740" y="128270"/>
                  <a:pt x="172720" y="708660"/>
                </a:cubicBezTo>
                <a:cubicBezTo>
                  <a:pt x="104140" y="1367790"/>
                  <a:pt x="130810" y="2034540"/>
                  <a:pt x="113030" y="3216351"/>
                </a:cubicBezTo>
                <a:cubicBezTo>
                  <a:pt x="106680" y="4150933"/>
                  <a:pt x="100330" y="4925633"/>
                  <a:pt x="191770" y="5692713"/>
                </a:cubicBezTo>
                <a:cubicBezTo>
                  <a:pt x="252730" y="6332793"/>
                  <a:pt x="571500" y="6393753"/>
                  <a:pt x="1143000" y="6438203"/>
                </a:cubicBezTo>
                <a:cubicBezTo>
                  <a:pt x="1409700" y="6459793"/>
                  <a:pt x="1690370" y="6439473"/>
                  <a:pt x="2180590" y="6359463"/>
                </a:cubicBezTo>
                <a:cubicBezTo>
                  <a:pt x="2401570" y="6313743"/>
                  <a:pt x="2603500" y="6195633"/>
                  <a:pt x="2767330" y="6041963"/>
                </a:cubicBezTo>
                <a:cubicBezTo>
                  <a:pt x="2846070" y="5967033"/>
                  <a:pt x="2926080" y="5892103"/>
                  <a:pt x="2985770" y="5798123"/>
                </a:cubicBezTo>
                <a:cubicBezTo>
                  <a:pt x="3007360" y="5772723"/>
                  <a:pt x="3037840" y="5739703"/>
                  <a:pt x="3072130" y="5732083"/>
                </a:cubicBezTo>
                <a:cubicBezTo>
                  <a:pt x="3538220" y="5699063"/>
                  <a:pt x="4071620" y="5690173"/>
                  <a:pt x="4418330" y="6052123"/>
                </a:cubicBezTo>
                <a:close/>
              </a:path>
            </a:pathLst>
          </a:custGeom>
          <a:solidFill>
            <a:srgbClr val="025A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3"/>
          <p:cNvSpPr/>
          <p:nvPr/>
        </p:nvSpPr>
        <p:spPr>
          <a:xfrm rot="5400000">
            <a:off x="9954098" y="5699522"/>
            <a:ext cx="1479283" cy="2720874"/>
          </a:xfrm>
          <a:custGeom>
            <a:rect b="b" l="l" r="r" t="t"/>
            <a:pathLst>
              <a:path extrusionOk="0" h="7965540" w="4330700">
                <a:moveTo>
                  <a:pt x="2277110" y="1459230"/>
                </a:moveTo>
                <a:cubicBezTo>
                  <a:pt x="2322830" y="2391410"/>
                  <a:pt x="2311400" y="5400135"/>
                  <a:pt x="2317750" y="6449160"/>
                </a:cubicBezTo>
                <a:cubicBezTo>
                  <a:pt x="2324100" y="6907630"/>
                  <a:pt x="3860800" y="6698080"/>
                  <a:pt x="4144010" y="6704430"/>
                </a:cubicBezTo>
                <a:cubicBezTo>
                  <a:pt x="4221480" y="6685380"/>
                  <a:pt x="4293870" y="6736180"/>
                  <a:pt x="4293870" y="6820000"/>
                </a:cubicBezTo>
                <a:cubicBezTo>
                  <a:pt x="4288790" y="7128610"/>
                  <a:pt x="4330700" y="7446110"/>
                  <a:pt x="4284980" y="7750910"/>
                </a:cubicBezTo>
                <a:cubicBezTo>
                  <a:pt x="4251960" y="7870290"/>
                  <a:pt x="3741420" y="7834730"/>
                  <a:pt x="3587750" y="7870290"/>
                </a:cubicBezTo>
                <a:cubicBezTo>
                  <a:pt x="2868930" y="7886800"/>
                  <a:pt x="2139950" y="7965540"/>
                  <a:pt x="1426210" y="7851240"/>
                </a:cubicBezTo>
                <a:cubicBezTo>
                  <a:pt x="1005840" y="7806790"/>
                  <a:pt x="817880" y="7435950"/>
                  <a:pt x="844550" y="7046060"/>
                </a:cubicBezTo>
                <a:cubicBezTo>
                  <a:pt x="815340" y="5950050"/>
                  <a:pt x="811530" y="2665730"/>
                  <a:pt x="869950" y="1569720"/>
                </a:cubicBezTo>
                <a:cubicBezTo>
                  <a:pt x="731520" y="1527810"/>
                  <a:pt x="0" y="1619250"/>
                  <a:pt x="50800" y="1432560"/>
                </a:cubicBezTo>
                <a:cubicBezTo>
                  <a:pt x="265430" y="1046480"/>
                  <a:pt x="596900" y="737870"/>
                  <a:pt x="878840" y="401320"/>
                </a:cubicBezTo>
                <a:cubicBezTo>
                  <a:pt x="988060" y="302260"/>
                  <a:pt x="1098550" y="101600"/>
                  <a:pt x="1267460" y="146050"/>
                </a:cubicBezTo>
                <a:cubicBezTo>
                  <a:pt x="1511300" y="240030"/>
                  <a:pt x="1718310" y="410210"/>
                  <a:pt x="1920240" y="571500"/>
                </a:cubicBezTo>
                <a:cubicBezTo>
                  <a:pt x="2216150" y="829310"/>
                  <a:pt x="2517140" y="1083310"/>
                  <a:pt x="2804160" y="1351280"/>
                </a:cubicBezTo>
                <a:cubicBezTo>
                  <a:pt x="2887980" y="1474470"/>
                  <a:pt x="2358390" y="1442720"/>
                  <a:pt x="2277110" y="1459230"/>
                </a:cubicBezTo>
                <a:close/>
                <a:moveTo>
                  <a:pt x="2750820" y="1366520"/>
                </a:moveTo>
                <a:cubicBezTo>
                  <a:pt x="2526030" y="1234440"/>
                  <a:pt x="1240790" y="0"/>
                  <a:pt x="1140460" y="260350"/>
                </a:cubicBezTo>
                <a:cubicBezTo>
                  <a:pt x="778510" y="628650"/>
                  <a:pt x="438150" y="1017270"/>
                  <a:pt x="109220" y="1414780"/>
                </a:cubicBezTo>
                <a:cubicBezTo>
                  <a:pt x="46990" y="1563370"/>
                  <a:pt x="890270" y="1414780"/>
                  <a:pt x="980440" y="1548130"/>
                </a:cubicBezTo>
                <a:cubicBezTo>
                  <a:pt x="914400" y="2546350"/>
                  <a:pt x="927100" y="5823050"/>
                  <a:pt x="946150" y="6850480"/>
                </a:cubicBezTo>
                <a:cubicBezTo>
                  <a:pt x="906780" y="7738210"/>
                  <a:pt x="1221740" y="7796630"/>
                  <a:pt x="2025650" y="7815680"/>
                </a:cubicBezTo>
                <a:cubicBezTo>
                  <a:pt x="2829560" y="7809330"/>
                  <a:pt x="3632200" y="7771230"/>
                  <a:pt x="4234180" y="7755990"/>
                </a:cubicBezTo>
                <a:cubicBezTo>
                  <a:pt x="4206240" y="7642960"/>
                  <a:pt x="4291330" y="6694271"/>
                  <a:pt x="4160520" y="6785710"/>
                </a:cubicBezTo>
                <a:cubicBezTo>
                  <a:pt x="3710940" y="6821270"/>
                  <a:pt x="3021330" y="6903820"/>
                  <a:pt x="2388870" y="6714590"/>
                </a:cubicBezTo>
                <a:cubicBezTo>
                  <a:pt x="2086610" y="6530440"/>
                  <a:pt x="2251710" y="6083400"/>
                  <a:pt x="2204720" y="5787490"/>
                </a:cubicBezTo>
                <a:cubicBezTo>
                  <a:pt x="2219960" y="3177554"/>
                  <a:pt x="2170430" y="2164080"/>
                  <a:pt x="2205990" y="1450340"/>
                </a:cubicBezTo>
                <a:cubicBezTo>
                  <a:pt x="2245360" y="1337310"/>
                  <a:pt x="2631440" y="1394460"/>
                  <a:pt x="2750820" y="1366520"/>
                </a:cubicBezTo>
                <a:close/>
              </a:path>
            </a:pathLst>
          </a:custGeom>
          <a:solidFill>
            <a:srgbClr val="863E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3"/>
          <p:cNvSpPr/>
          <p:nvPr/>
        </p:nvSpPr>
        <p:spPr>
          <a:xfrm>
            <a:off x="12593467" y="6329172"/>
            <a:ext cx="1552961" cy="1459637"/>
          </a:xfrm>
          <a:custGeom>
            <a:rect b="b" l="l" r="r" t="t"/>
            <a:pathLst>
              <a:path extrusionOk="0" h="5363210" w="5706110">
                <a:moveTo>
                  <a:pt x="160020" y="78740"/>
                </a:moveTo>
                <a:cubicBezTo>
                  <a:pt x="124460" y="67310"/>
                  <a:pt x="96520" y="57150"/>
                  <a:pt x="68580" y="48260"/>
                </a:cubicBezTo>
                <a:cubicBezTo>
                  <a:pt x="69850" y="43180"/>
                  <a:pt x="69850" y="39370"/>
                  <a:pt x="71120" y="34290"/>
                </a:cubicBezTo>
                <a:cubicBezTo>
                  <a:pt x="97790" y="33020"/>
                  <a:pt x="124460" y="31750"/>
                  <a:pt x="152400" y="29210"/>
                </a:cubicBezTo>
                <a:cubicBezTo>
                  <a:pt x="156210" y="20320"/>
                  <a:pt x="160020" y="11430"/>
                  <a:pt x="163830" y="0"/>
                </a:cubicBezTo>
                <a:cubicBezTo>
                  <a:pt x="179070" y="33020"/>
                  <a:pt x="179070" y="34290"/>
                  <a:pt x="215900" y="31750"/>
                </a:cubicBezTo>
                <a:cubicBezTo>
                  <a:pt x="622300" y="8890"/>
                  <a:pt x="1031240" y="5080"/>
                  <a:pt x="1438910" y="2540"/>
                </a:cubicBezTo>
                <a:cubicBezTo>
                  <a:pt x="2239010" y="0"/>
                  <a:pt x="3037840" y="40640"/>
                  <a:pt x="3837940" y="39370"/>
                </a:cubicBezTo>
                <a:cubicBezTo>
                  <a:pt x="4316730" y="43180"/>
                  <a:pt x="4795520" y="34290"/>
                  <a:pt x="5273040" y="30480"/>
                </a:cubicBezTo>
                <a:cubicBezTo>
                  <a:pt x="5391150" y="29210"/>
                  <a:pt x="5510530" y="25400"/>
                  <a:pt x="5628640" y="24130"/>
                </a:cubicBezTo>
                <a:cubicBezTo>
                  <a:pt x="5694680" y="22860"/>
                  <a:pt x="5706110" y="34290"/>
                  <a:pt x="5706110" y="101600"/>
                </a:cubicBezTo>
                <a:cubicBezTo>
                  <a:pt x="5666740" y="962660"/>
                  <a:pt x="5585460" y="1822450"/>
                  <a:pt x="5601970" y="2543810"/>
                </a:cubicBezTo>
                <a:cubicBezTo>
                  <a:pt x="5601970" y="3178810"/>
                  <a:pt x="5615940" y="3813810"/>
                  <a:pt x="5596890" y="4448810"/>
                </a:cubicBezTo>
                <a:cubicBezTo>
                  <a:pt x="5568950" y="4738370"/>
                  <a:pt x="5596890" y="5041900"/>
                  <a:pt x="5518150" y="5322570"/>
                </a:cubicBezTo>
                <a:cubicBezTo>
                  <a:pt x="5513070" y="5298440"/>
                  <a:pt x="5509260" y="5274310"/>
                  <a:pt x="5504180" y="5250180"/>
                </a:cubicBezTo>
                <a:cubicBezTo>
                  <a:pt x="4752340" y="5270500"/>
                  <a:pt x="4000500" y="5274310"/>
                  <a:pt x="3248660" y="5251450"/>
                </a:cubicBezTo>
                <a:cubicBezTo>
                  <a:pt x="2880360" y="5248910"/>
                  <a:pt x="2505710" y="5309870"/>
                  <a:pt x="2139950" y="5266690"/>
                </a:cubicBezTo>
                <a:cubicBezTo>
                  <a:pt x="2141220" y="5261610"/>
                  <a:pt x="2141220" y="5257800"/>
                  <a:pt x="2142490" y="5252720"/>
                </a:cubicBezTo>
                <a:cubicBezTo>
                  <a:pt x="2382520" y="5232400"/>
                  <a:pt x="2622550" y="5213350"/>
                  <a:pt x="2863850" y="5193030"/>
                </a:cubicBezTo>
                <a:cubicBezTo>
                  <a:pt x="2863850" y="5191760"/>
                  <a:pt x="2863850" y="5190490"/>
                  <a:pt x="2863850" y="5187950"/>
                </a:cubicBezTo>
                <a:cubicBezTo>
                  <a:pt x="2258060" y="5208270"/>
                  <a:pt x="1652270" y="5237480"/>
                  <a:pt x="1046480" y="5267960"/>
                </a:cubicBezTo>
                <a:cubicBezTo>
                  <a:pt x="706120" y="5266690"/>
                  <a:pt x="340360" y="5363210"/>
                  <a:pt x="10160" y="5289550"/>
                </a:cubicBezTo>
                <a:cubicBezTo>
                  <a:pt x="87630" y="5232400"/>
                  <a:pt x="25400" y="5119370"/>
                  <a:pt x="36830" y="5038090"/>
                </a:cubicBezTo>
                <a:cubicBezTo>
                  <a:pt x="34290" y="4935220"/>
                  <a:pt x="35560" y="4832350"/>
                  <a:pt x="35560" y="4729480"/>
                </a:cubicBezTo>
                <a:cubicBezTo>
                  <a:pt x="33020" y="4183380"/>
                  <a:pt x="0" y="3637280"/>
                  <a:pt x="11430" y="3089910"/>
                </a:cubicBezTo>
                <a:cubicBezTo>
                  <a:pt x="25400" y="2179320"/>
                  <a:pt x="123190" y="1130300"/>
                  <a:pt x="160020" y="78740"/>
                </a:cubicBezTo>
                <a:close/>
                <a:moveTo>
                  <a:pt x="88900" y="5255260"/>
                </a:moveTo>
                <a:cubicBezTo>
                  <a:pt x="938530" y="5224780"/>
                  <a:pt x="1786890" y="5168900"/>
                  <a:pt x="2637790" y="5154930"/>
                </a:cubicBezTo>
                <a:cubicBezTo>
                  <a:pt x="3041650" y="5142230"/>
                  <a:pt x="3442970" y="5177790"/>
                  <a:pt x="3846830" y="5182870"/>
                </a:cubicBezTo>
                <a:cubicBezTo>
                  <a:pt x="4399280" y="5196840"/>
                  <a:pt x="4953000" y="5165090"/>
                  <a:pt x="5505450" y="5176520"/>
                </a:cubicBezTo>
                <a:cubicBezTo>
                  <a:pt x="5554980" y="4110990"/>
                  <a:pt x="5523230" y="3046730"/>
                  <a:pt x="5544820" y="2123440"/>
                </a:cubicBezTo>
                <a:cubicBezTo>
                  <a:pt x="5552440" y="1438910"/>
                  <a:pt x="5614670" y="754380"/>
                  <a:pt x="5659120" y="72390"/>
                </a:cubicBezTo>
                <a:cubicBezTo>
                  <a:pt x="4545330" y="100330"/>
                  <a:pt x="3432810" y="127000"/>
                  <a:pt x="2319020" y="96520"/>
                </a:cubicBezTo>
                <a:cubicBezTo>
                  <a:pt x="1607820" y="73660"/>
                  <a:pt x="894080" y="104140"/>
                  <a:pt x="185420" y="74930"/>
                </a:cubicBezTo>
                <a:cubicBezTo>
                  <a:pt x="252730" y="1054100"/>
                  <a:pt x="129540" y="2032000"/>
                  <a:pt x="116840" y="2868930"/>
                </a:cubicBezTo>
                <a:cubicBezTo>
                  <a:pt x="82550" y="3663950"/>
                  <a:pt x="173990" y="4461510"/>
                  <a:pt x="88900" y="525526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3"/>
          <p:cNvSpPr/>
          <p:nvPr/>
        </p:nvSpPr>
        <p:spPr>
          <a:xfrm>
            <a:off x="14796524" y="6189718"/>
            <a:ext cx="2187615" cy="1635208"/>
          </a:xfrm>
          <a:custGeom>
            <a:rect b="b" l="l" r="r" t="t"/>
            <a:pathLst>
              <a:path extrusionOk="0" h="4572000" w="6116515">
                <a:moveTo>
                  <a:pt x="5899345" y="829310"/>
                </a:moveTo>
                <a:cubicBezTo>
                  <a:pt x="5853625" y="763270"/>
                  <a:pt x="5805365" y="704850"/>
                  <a:pt x="5715195" y="703580"/>
                </a:cubicBezTo>
                <a:cubicBezTo>
                  <a:pt x="5543745" y="701040"/>
                  <a:pt x="5373565" y="698500"/>
                  <a:pt x="5202115" y="693420"/>
                </a:cubicBezTo>
                <a:cubicBezTo>
                  <a:pt x="4808415" y="683260"/>
                  <a:pt x="4414715" y="657860"/>
                  <a:pt x="3327433" y="673100"/>
                </a:cubicBezTo>
                <a:cubicBezTo>
                  <a:pt x="3002280" y="669290"/>
                  <a:pt x="2818130" y="660400"/>
                  <a:pt x="2633980" y="652780"/>
                </a:cubicBezTo>
                <a:cubicBezTo>
                  <a:pt x="2424430" y="656590"/>
                  <a:pt x="2443480" y="449580"/>
                  <a:pt x="2415540" y="295910"/>
                </a:cubicBezTo>
                <a:cubicBezTo>
                  <a:pt x="2397760" y="99060"/>
                  <a:pt x="2178050" y="105410"/>
                  <a:pt x="2026920" y="95250"/>
                </a:cubicBezTo>
                <a:cubicBezTo>
                  <a:pt x="1733550" y="93980"/>
                  <a:pt x="1440180" y="95250"/>
                  <a:pt x="1148080" y="96520"/>
                </a:cubicBezTo>
                <a:cubicBezTo>
                  <a:pt x="834390" y="104140"/>
                  <a:pt x="516890" y="80010"/>
                  <a:pt x="204470" y="119380"/>
                </a:cubicBezTo>
                <a:cubicBezTo>
                  <a:pt x="137160" y="137160"/>
                  <a:pt x="107950" y="177800"/>
                  <a:pt x="107950" y="246380"/>
                </a:cubicBezTo>
                <a:cubicBezTo>
                  <a:pt x="114300" y="1018540"/>
                  <a:pt x="124460" y="1791970"/>
                  <a:pt x="107950" y="2175510"/>
                </a:cubicBezTo>
                <a:cubicBezTo>
                  <a:pt x="99060" y="2646680"/>
                  <a:pt x="82550" y="3134360"/>
                  <a:pt x="74930" y="3622040"/>
                </a:cubicBezTo>
                <a:cubicBezTo>
                  <a:pt x="66040" y="3823970"/>
                  <a:pt x="121920" y="4014470"/>
                  <a:pt x="167640" y="4208780"/>
                </a:cubicBezTo>
                <a:cubicBezTo>
                  <a:pt x="162560" y="4211320"/>
                  <a:pt x="157480" y="4212590"/>
                  <a:pt x="153670" y="4215130"/>
                </a:cubicBezTo>
                <a:cubicBezTo>
                  <a:pt x="59690" y="4090670"/>
                  <a:pt x="29210" y="3934460"/>
                  <a:pt x="11430" y="3783330"/>
                </a:cubicBezTo>
                <a:cubicBezTo>
                  <a:pt x="0" y="2467610"/>
                  <a:pt x="39370" y="1555750"/>
                  <a:pt x="54610" y="240030"/>
                </a:cubicBezTo>
                <a:cubicBezTo>
                  <a:pt x="48260" y="1270"/>
                  <a:pt x="340360" y="54610"/>
                  <a:pt x="500380" y="36830"/>
                </a:cubicBezTo>
                <a:cubicBezTo>
                  <a:pt x="679450" y="31750"/>
                  <a:pt x="859790" y="31750"/>
                  <a:pt x="1038860" y="29210"/>
                </a:cubicBezTo>
                <a:cubicBezTo>
                  <a:pt x="1437640" y="26670"/>
                  <a:pt x="1837690" y="0"/>
                  <a:pt x="2235200" y="45720"/>
                </a:cubicBezTo>
                <a:cubicBezTo>
                  <a:pt x="2458720" y="63500"/>
                  <a:pt x="2493010" y="254000"/>
                  <a:pt x="2513330" y="439420"/>
                </a:cubicBezTo>
                <a:cubicBezTo>
                  <a:pt x="2532380" y="563880"/>
                  <a:pt x="2548890" y="580390"/>
                  <a:pt x="2674620" y="591820"/>
                </a:cubicBezTo>
                <a:cubicBezTo>
                  <a:pt x="3088640" y="624840"/>
                  <a:pt x="4276271" y="585470"/>
                  <a:pt x="4752535" y="614680"/>
                </a:cubicBezTo>
                <a:cubicBezTo>
                  <a:pt x="5073845" y="624840"/>
                  <a:pt x="5395155" y="638810"/>
                  <a:pt x="5716465" y="643890"/>
                </a:cubicBezTo>
                <a:cubicBezTo>
                  <a:pt x="5885375" y="641350"/>
                  <a:pt x="5904425" y="784860"/>
                  <a:pt x="6002215" y="876300"/>
                </a:cubicBezTo>
                <a:cubicBezTo>
                  <a:pt x="6100005" y="944880"/>
                  <a:pt x="6103815" y="1078230"/>
                  <a:pt x="6112705" y="1186180"/>
                </a:cubicBezTo>
                <a:cubicBezTo>
                  <a:pt x="6108895" y="2175510"/>
                  <a:pt x="6116515" y="2934970"/>
                  <a:pt x="6046665" y="4009390"/>
                </a:cubicBezTo>
                <a:cubicBezTo>
                  <a:pt x="6033965" y="4572000"/>
                  <a:pt x="5351975" y="4422140"/>
                  <a:pt x="4968435" y="4457700"/>
                </a:cubicBezTo>
                <a:cubicBezTo>
                  <a:pt x="2932430" y="4474210"/>
                  <a:pt x="1720850" y="4523740"/>
                  <a:pt x="521970" y="4428490"/>
                </a:cubicBezTo>
                <a:cubicBezTo>
                  <a:pt x="194310" y="4377690"/>
                  <a:pt x="170180" y="4077970"/>
                  <a:pt x="176530" y="3803650"/>
                </a:cubicBezTo>
                <a:cubicBezTo>
                  <a:pt x="185420" y="2852420"/>
                  <a:pt x="227330" y="2175510"/>
                  <a:pt x="181610" y="1356360"/>
                </a:cubicBezTo>
                <a:cubicBezTo>
                  <a:pt x="181610" y="1238250"/>
                  <a:pt x="171450" y="1113790"/>
                  <a:pt x="189230" y="996950"/>
                </a:cubicBezTo>
                <a:cubicBezTo>
                  <a:pt x="250190" y="920750"/>
                  <a:pt x="251460" y="1076960"/>
                  <a:pt x="255270" y="1112520"/>
                </a:cubicBezTo>
                <a:cubicBezTo>
                  <a:pt x="341630" y="2175510"/>
                  <a:pt x="232410" y="2947670"/>
                  <a:pt x="280670" y="4065270"/>
                </a:cubicBezTo>
                <a:cubicBezTo>
                  <a:pt x="287020" y="4359910"/>
                  <a:pt x="618490" y="4349750"/>
                  <a:pt x="838200" y="4363720"/>
                </a:cubicBezTo>
                <a:cubicBezTo>
                  <a:pt x="1985010" y="4368800"/>
                  <a:pt x="3163577" y="4404360"/>
                  <a:pt x="5114485" y="4377690"/>
                </a:cubicBezTo>
                <a:cubicBezTo>
                  <a:pt x="5363405" y="4358640"/>
                  <a:pt x="5882836" y="4456430"/>
                  <a:pt x="5956495" y="4138930"/>
                </a:cubicBezTo>
                <a:cubicBezTo>
                  <a:pt x="6047936" y="3238500"/>
                  <a:pt x="6025075" y="2324100"/>
                  <a:pt x="6027615" y="1823720"/>
                </a:cubicBezTo>
                <a:cubicBezTo>
                  <a:pt x="6014915" y="1549400"/>
                  <a:pt x="6074605" y="1262380"/>
                  <a:pt x="6003486" y="994410"/>
                </a:cubicBezTo>
                <a:cubicBezTo>
                  <a:pt x="5967925" y="890270"/>
                  <a:pt x="5849815" y="908050"/>
                  <a:pt x="5760915" y="901700"/>
                </a:cubicBezTo>
                <a:cubicBezTo>
                  <a:pt x="5162745" y="876300"/>
                  <a:pt x="4563305" y="836930"/>
                  <a:pt x="3155956" y="867410"/>
                </a:cubicBezTo>
                <a:cubicBezTo>
                  <a:pt x="2171700" y="914400"/>
                  <a:pt x="1183640" y="763270"/>
                  <a:pt x="243840" y="938530"/>
                </a:cubicBezTo>
                <a:cubicBezTo>
                  <a:pt x="304800" y="674370"/>
                  <a:pt x="1601470" y="795020"/>
                  <a:pt x="1879600" y="777240"/>
                </a:cubicBezTo>
                <a:cubicBezTo>
                  <a:pt x="2745740" y="824230"/>
                  <a:pt x="4446465" y="726440"/>
                  <a:pt x="5311335" y="806450"/>
                </a:cubicBezTo>
                <a:cubicBezTo>
                  <a:pt x="5510725" y="817880"/>
                  <a:pt x="5702495" y="829310"/>
                  <a:pt x="5899345" y="82931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3"/>
          <p:cNvSpPr/>
          <p:nvPr/>
        </p:nvSpPr>
        <p:spPr>
          <a:xfrm>
            <a:off x="10296650" y="8108021"/>
            <a:ext cx="2603018" cy="1296858"/>
          </a:xfrm>
          <a:custGeom>
            <a:rect b="b" l="l" r="r" t="t"/>
            <a:pathLst>
              <a:path extrusionOk="0" h="3009900" w="6041390">
                <a:moveTo>
                  <a:pt x="3200400" y="3009900"/>
                </a:moveTo>
                <a:cubicBezTo>
                  <a:pt x="2750820" y="3006090"/>
                  <a:pt x="2301240" y="3002280"/>
                  <a:pt x="1851660" y="2997200"/>
                </a:cubicBezTo>
                <a:cubicBezTo>
                  <a:pt x="1617980" y="2994660"/>
                  <a:pt x="1384300" y="2985770"/>
                  <a:pt x="1151890" y="2950210"/>
                </a:cubicBezTo>
                <a:cubicBezTo>
                  <a:pt x="971550" y="2922270"/>
                  <a:pt x="795020" y="2880360"/>
                  <a:pt x="628650" y="2807970"/>
                </a:cubicBezTo>
                <a:cubicBezTo>
                  <a:pt x="274320" y="2654300"/>
                  <a:pt x="68580" y="2387600"/>
                  <a:pt x="35560" y="2001520"/>
                </a:cubicBezTo>
                <a:cubicBezTo>
                  <a:pt x="0" y="1586230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3439160" y="0"/>
                  <a:pt x="4128770" y="25400"/>
                  <a:pt x="4815840" y="87630"/>
                </a:cubicBezTo>
                <a:cubicBezTo>
                  <a:pt x="4958080" y="100330"/>
                  <a:pt x="5100320" y="118110"/>
                  <a:pt x="5241290" y="142240"/>
                </a:cubicBezTo>
                <a:cubicBezTo>
                  <a:pt x="5621020" y="208280"/>
                  <a:pt x="5850890" y="440690"/>
                  <a:pt x="5957570" y="803910"/>
                </a:cubicBezTo>
                <a:cubicBezTo>
                  <a:pt x="6009640" y="982980"/>
                  <a:pt x="6027420" y="1165860"/>
                  <a:pt x="6032500" y="1351280"/>
                </a:cubicBezTo>
                <a:cubicBezTo>
                  <a:pt x="6041390" y="1531620"/>
                  <a:pt x="6009640" y="1898650"/>
                  <a:pt x="5932170" y="2259330"/>
                </a:cubicBezTo>
                <a:cubicBezTo>
                  <a:pt x="5916930" y="2331720"/>
                  <a:pt x="5892800" y="2404110"/>
                  <a:pt x="5863590" y="2472690"/>
                </a:cubicBezTo>
                <a:cubicBezTo>
                  <a:pt x="5774690" y="2684780"/>
                  <a:pt x="5605780" y="2809240"/>
                  <a:pt x="5393690" y="2882900"/>
                </a:cubicBezTo>
                <a:cubicBezTo>
                  <a:pt x="5253990" y="2931160"/>
                  <a:pt x="5109210" y="2950210"/>
                  <a:pt x="4963160" y="2956560"/>
                </a:cubicBezTo>
                <a:cubicBezTo>
                  <a:pt x="4751070" y="2965450"/>
                  <a:pt x="4538980" y="2962910"/>
                  <a:pt x="4325620" y="2967990"/>
                </a:cubicBezTo>
                <a:cubicBezTo>
                  <a:pt x="4090670" y="2973070"/>
                  <a:pt x="3855720" y="2979420"/>
                  <a:pt x="3622040" y="2987040"/>
                </a:cubicBezTo>
                <a:cubicBezTo>
                  <a:pt x="3481070" y="2992120"/>
                  <a:pt x="3340100" y="2999740"/>
                  <a:pt x="3200400" y="3006090"/>
                </a:cubicBezTo>
                <a:cubicBezTo>
                  <a:pt x="3200400" y="3007360"/>
                  <a:pt x="3200400" y="3008630"/>
                  <a:pt x="3200400" y="3009900"/>
                </a:cubicBezTo>
                <a:close/>
                <a:moveTo>
                  <a:pt x="3087370" y="2931160"/>
                </a:moveTo>
                <a:cubicBezTo>
                  <a:pt x="3324860" y="2919730"/>
                  <a:pt x="3483610" y="2910840"/>
                  <a:pt x="3642360" y="2905760"/>
                </a:cubicBezTo>
                <a:cubicBezTo>
                  <a:pt x="3883660" y="2898140"/>
                  <a:pt x="4124960" y="2891790"/>
                  <a:pt x="4366260" y="2886710"/>
                </a:cubicBezTo>
                <a:cubicBezTo>
                  <a:pt x="4569460" y="2881630"/>
                  <a:pt x="4773930" y="2882900"/>
                  <a:pt x="4977130" y="2874010"/>
                </a:cubicBezTo>
                <a:cubicBezTo>
                  <a:pt x="5132070" y="2867660"/>
                  <a:pt x="5284470" y="2840990"/>
                  <a:pt x="5429250" y="2777490"/>
                </a:cubicBezTo>
                <a:cubicBezTo>
                  <a:pt x="5609590" y="2697480"/>
                  <a:pt x="5737860" y="2570480"/>
                  <a:pt x="5800090" y="2381250"/>
                </a:cubicBezTo>
                <a:cubicBezTo>
                  <a:pt x="5821680" y="2313940"/>
                  <a:pt x="5842000" y="2246630"/>
                  <a:pt x="5855970" y="2178050"/>
                </a:cubicBezTo>
                <a:cubicBezTo>
                  <a:pt x="5913120" y="1892300"/>
                  <a:pt x="5939790" y="1604010"/>
                  <a:pt x="5944870" y="1502410"/>
                </a:cubicBezTo>
                <a:cubicBezTo>
                  <a:pt x="5948680" y="1273810"/>
                  <a:pt x="5938520" y="1045210"/>
                  <a:pt x="5876290" y="822960"/>
                </a:cubicBezTo>
                <a:cubicBezTo>
                  <a:pt x="5784850" y="491490"/>
                  <a:pt x="5577840" y="279400"/>
                  <a:pt x="5231130" y="220980"/>
                </a:cubicBezTo>
                <a:cubicBezTo>
                  <a:pt x="5102860" y="199390"/>
                  <a:pt x="4973320" y="184150"/>
                  <a:pt x="4843780" y="170180"/>
                </a:cubicBezTo>
                <a:cubicBezTo>
                  <a:pt x="4439920" y="128270"/>
                  <a:pt x="4034790" y="106680"/>
                  <a:pt x="3629660" y="99060"/>
                </a:cubicBezTo>
                <a:cubicBezTo>
                  <a:pt x="3261360" y="91440"/>
                  <a:pt x="2893060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06220"/>
                  <a:pt x="97790" y="1681480"/>
                  <a:pt x="124460" y="1983740"/>
                </a:cubicBezTo>
                <a:cubicBezTo>
                  <a:pt x="147320" y="2245360"/>
                  <a:pt x="260350" y="2458720"/>
                  <a:pt x="473710" y="2616200"/>
                </a:cubicBezTo>
                <a:cubicBezTo>
                  <a:pt x="581660" y="2696210"/>
                  <a:pt x="703580" y="2745740"/>
                  <a:pt x="830580" y="2786380"/>
                </a:cubicBezTo>
                <a:cubicBezTo>
                  <a:pt x="1080770" y="2866390"/>
                  <a:pt x="1339850" y="2899410"/>
                  <a:pt x="1600200" y="2905760"/>
                </a:cubicBezTo>
                <a:cubicBezTo>
                  <a:pt x="2122170" y="2917190"/>
                  <a:pt x="2644140" y="2923540"/>
                  <a:pt x="3087370" y="2931160"/>
                </a:cubicBezTo>
                <a:close/>
              </a:path>
            </a:pathLst>
          </a:custGeom>
          <a:solidFill>
            <a:srgbClr val="025A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13315918" y="8133791"/>
            <a:ext cx="3724058" cy="1215007"/>
          </a:xfrm>
          <a:custGeom>
            <a:rect b="b" l="l" r="r" t="t"/>
            <a:pathLst>
              <a:path extrusionOk="0" h="2419350" w="7415430">
                <a:moveTo>
                  <a:pt x="223520" y="2193290"/>
                </a:moveTo>
                <a:cubicBezTo>
                  <a:pt x="213360" y="2270760"/>
                  <a:pt x="204470" y="2344420"/>
                  <a:pt x="195580" y="2418080"/>
                </a:cubicBezTo>
                <a:cubicBezTo>
                  <a:pt x="189230" y="2418080"/>
                  <a:pt x="184150" y="2418080"/>
                  <a:pt x="177800" y="2419350"/>
                </a:cubicBezTo>
                <a:cubicBezTo>
                  <a:pt x="121920" y="2353310"/>
                  <a:pt x="175260" y="2194560"/>
                  <a:pt x="110490" y="2165350"/>
                </a:cubicBezTo>
                <a:cubicBezTo>
                  <a:pt x="73660" y="2153920"/>
                  <a:pt x="33020" y="2155190"/>
                  <a:pt x="0" y="2131060"/>
                </a:cubicBezTo>
                <a:cubicBezTo>
                  <a:pt x="1270" y="2127250"/>
                  <a:pt x="1270" y="2123440"/>
                  <a:pt x="2540" y="2119630"/>
                </a:cubicBezTo>
                <a:cubicBezTo>
                  <a:pt x="44450" y="2119630"/>
                  <a:pt x="86360" y="2119630"/>
                  <a:pt x="132080" y="2119630"/>
                </a:cubicBezTo>
                <a:cubicBezTo>
                  <a:pt x="123190" y="1664970"/>
                  <a:pt x="129540" y="1212850"/>
                  <a:pt x="149860" y="759460"/>
                </a:cubicBezTo>
                <a:cubicBezTo>
                  <a:pt x="153670" y="561340"/>
                  <a:pt x="161290" y="364490"/>
                  <a:pt x="175260" y="167640"/>
                </a:cubicBezTo>
                <a:cubicBezTo>
                  <a:pt x="175260" y="146050"/>
                  <a:pt x="160020" y="128270"/>
                  <a:pt x="143510" y="115570"/>
                </a:cubicBezTo>
                <a:cubicBezTo>
                  <a:pt x="182880" y="74930"/>
                  <a:pt x="247650" y="85090"/>
                  <a:pt x="299720" y="76200"/>
                </a:cubicBezTo>
                <a:cubicBezTo>
                  <a:pt x="482600" y="64770"/>
                  <a:pt x="666750" y="67310"/>
                  <a:pt x="849630" y="63500"/>
                </a:cubicBezTo>
                <a:cubicBezTo>
                  <a:pt x="1271270" y="43180"/>
                  <a:pt x="1694180" y="48260"/>
                  <a:pt x="2115820" y="40640"/>
                </a:cubicBezTo>
                <a:cubicBezTo>
                  <a:pt x="4692551" y="29210"/>
                  <a:pt x="5980331" y="50800"/>
                  <a:pt x="7269380" y="45720"/>
                </a:cubicBezTo>
                <a:cubicBezTo>
                  <a:pt x="7415430" y="0"/>
                  <a:pt x="7351930" y="1035050"/>
                  <a:pt x="7367171" y="1167130"/>
                </a:cubicBezTo>
                <a:cubicBezTo>
                  <a:pt x="7363361" y="1437640"/>
                  <a:pt x="7358280" y="1708150"/>
                  <a:pt x="7351930" y="1978660"/>
                </a:cubicBezTo>
                <a:cubicBezTo>
                  <a:pt x="7345580" y="2100580"/>
                  <a:pt x="7355741" y="2225040"/>
                  <a:pt x="7335421" y="2346960"/>
                </a:cubicBezTo>
                <a:cubicBezTo>
                  <a:pt x="7329071" y="2379980"/>
                  <a:pt x="7311291" y="2386330"/>
                  <a:pt x="7261761" y="2383790"/>
                </a:cubicBezTo>
                <a:cubicBezTo>
                  <a:pt x="5998110" y="2357120"/>
                  <a:pt x="4733190" y="2349500"/>
                  <a:pt x="2180590" y="2305050"/>
                </a:cubicBezTo>
                <a:cubicBezTo>
                  <a:pt x="1526540" y="2266950"/>
                  <a:pt x="868680" y="2298700"/>
                  <a:pt x="223520" y="2193290"/>
                </a:cubicBezTo>
                <a:close/>
                <a:moveTo>
                  <a:pt x="242570" y="129540"/>
                </a:moveTo>
                <a:cubicBezTo>
                  <a:pt x="243840" y="648970"/>
                  <a:pt x="240030" y="1148080"/>
                  <a:pt x="236220" y="1663700"/>
                </a:cubicBezTo>
                <a:cubicBezTo>
                  <a:pt x="247650" y="1729740"/>
                  <a:pt x="187960" y="2150110"/>
                  <a:pt x="248920" y="2133600"/>
                </a:cubicBezTo>
                <a:cubicBezTo>
                  <a:pt x="414020" y="2156460"/>
                  <a:pt x="579120" y="2171700"/>
                  <a:pt x="745490" y="2180590"/>
                </a:cubicBezTo>
                <a:cubicBezTo>
                  <a:pt x="1564640" y="2213610"/>
                  <a:pt x="2385060" y="2236470"/>
                  <a:pt x="4196063" y="2266950"/>
                </a:cubicBezTo>
                <a:cubicBezTo>
                  <a:pt x="5222141" y="2294890"/>
                  <a:pt x="5949851" y="2312670"/>
                  <a:pt x="6678831" y="2325370"/>
                </a:cubicBezTo>
                <a:cubicBezTo>
                  <a:pt x="6870601" y="2329180"/>
                  <a:pt x="7063641" y="2334260"/>
                  <a:pt x="7255411" y="2344420"/>
                </a:cubicBezTo>
                <a:cubicBezTo>
                  <a:pt x="7296051" y="2346960"/>
                  <a:pt x="7301131" y="2341880"/>
                  <a:pt x="7301131" y="2299970"/>
                </a:cubicBezTo>
                <a:cubicBezTo>
                  <a:pt x="7299861" y="2214880"/>
                  <a:pt x="7298591" y="2128520"/>
                  <a:pt x="7298591" y="2043430"/>
                </a:cubicBezTo>
                <a:cubicBezTo>
                  <a:pt x="7296051" y="1600200"/>
                  <a:pt x="7296051" y="1156970"/>
                  <a:pt x="7293511" y="713740"/>
                </a:cubicBezTo>
                <a:cubicBezTo>
                  <a:pt x="7292241" y="513080"/>
                  <a:pt x="7292241" y="312420"/>
                  <a:pt x="7284621" y="110490"/>
                </a:cubicBezTo>
                <a:cubicBezTo>
                  <a:pt x="7284621" y="87630"/>
                  <a:pt x="7275731" y="77470"/>
                  <a:pt x="7250331" y="78740"/>
                </a:cubicBezTo>
                <a:cubicBezTo>
                  <a:pt x="6611521" y="99060"/>
                  <a:pt x="5971441" y="93980"/>
                  <a:pt x="5331361" y="97790"/>
                </a:cubicBezTo>
                <a:cubicBezTo>
                  <a:pt x="2776220" y="96520"/>
                  <a:pt x="1508760" y="135890"/>
                  <a:pt x="242570" y="129540"/>
                </a:cubicBezTo>
                <a:close/>
              </a:path>
            </a:pathLst>
          </a:custGeom>
          <a:solidFill>
            <a:srgbClr val="863E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3"/>
          <p:cNvSpPr txBox="1"/>
          <p:nvPr/>
        </p:nvSpPr>
        <p:spPr>
          <a:xfrm>
            <a:off x="1173043" y="3687078"/>
            <a:ext cx="4181285" cy="5005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uses the following free fonts:</a:t>
            </a:r>
            <a:endParaRPr/>
          </a:p>
        </p:txBody>
      </p:sp>
      <p:sp>
        <p:nvSpPr>
          <p:cNvPr id="331" name="Google Shape;331;p23"/>
          <p:cNvSpPr txBox="1"/>
          <p:nvPr/>
        </p:nvSpPr>
        <p:spPr>
          <a:xfrm>
            <a:off x="1116102" y="6779889"/>
            <a:ext cx="4368067" cy="243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You can find these fonts online too.</a:t>
            </a:r>
            <a:endParaRPr/>
          </a:p>
        </p:txBody>
      </p:sp>
      <p:sp>
        <p:nvSpPr>
          <p:cNvPr id="332" name="Google Shape;332;p23"/>
          <p:cNvSpPr txBox="1"/>
          <p:nvPr/>
        </p:nvSpPr>
        <p:spPr>
          <a:xfrm>
            <a:off x="1688417" y="5015260"/>
            <a:ext cx="3150536" cy="43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7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Kalam</a:t>
            </a:r>
            <a:endParaRPr/>
          </a:p>
        </p:txBody>
      </p:sp>
      <p:sp>
        <p:nvSpPr>
          <p:cNvPr id="333" name="Google Shape;333;p23"/>
          <p:cNvSpPr txBox="1"/>
          <p:nvPr/>
        </p:nvSpPr>
        <p:spPr>
          <a:xfrm>
            <a:off x="1523971" y="6013627"/>
            <a:ext cx="3479429" cy="341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7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Nunito</a:t>
            </a:r>
            <a:endParaRPr/>
          </a:p>
        </p:txBody>
      </p:sp>
      <p:sp>
        <p:nvSpPr>
          <p:cNvPr id="334" name="Google Shape;334;p23"/>
          <p:cNvSpPr txBox="1"/>
          <p:nvPr/>
        </p:nvSpPr>
        <p:spPr>
          <a:xfrm>
            <a:off x="2319155" y="4711741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TITLES:</a:t>
            </a:r>
            <a:endParaRPr/>
          </a:p>
        </p:txBody>
      </p:sp>
      <p:sp>
        <p:nvSpPr>
          <p:cNvPr id="335" name="Google Shape;335;p23"/>
          <p:cNvSpPr txBox="1"/>
          <p:nvPr/>
        </p:nvSpPr>
        <p:spPr>
          <a:xfrm>
            <a:off x="2319155" y="5712433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BODY TEXT:</a:t>
            </a:r>
            <a:endParaRPr/>
          </a:p>
        </p:txBody>
      </p:sp>
      <p:sp>
        <p:nvSpPr>
          <p:cNvPr id="336" name="Google Shape;336;p23"/>
          <p:cNvSpPr txBox="1"/>
          <p:nvPr/>
        </p:nvSpPr>
        <p:spPr>
          <a:xfrm>
            <a:off x="1249355" y="9111676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#025A40</a:t>
            </a:r>
            <a:endParaRPr/>
          </a:p>
        </p:txBody>
      </p:sp>
      <p:sp>
        <p:nvSpPr>
          <p:cNvPr id="337" name="Google Shape;337;p23"/>
          <p:cNvSpPr txBox="1"/>
          <p:nvPr/>
        </p:nvSpPr>
        <p:spPr>
          <a:xfrm>
            <a:off x="2064714" y="9111676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#863E3E</a:t>
            </a:r>
            <a:endParaRPr/>
          </a:p>
        </p:txBody>
      </p:sp>
      <p:sp>
        <p:nvSpPr>
          <p:cNvPr id="338" name="Google Shape;338;p23"/>
          <p:cNvSpPr txBox="1"/>
          <p:nvPr/>
        </p:nvSpPr>
        <p:spPr>
          <a:xfrm>
            <a:off x="2943011" y="9111676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#C2738D</a:t>
            </a:r>
            <a:endParaRPr/>
          </a:p>
        </p:txBody>
      </p:sp>
      <p:sp>
        <p:nvSpPr>
          <p:cNvPr id="339" name="Google Shape;339;p23"/>
          <p:cNvSpPr txBox="1"/>
          <p:nvPr/>
        </p:nvSpPr>
        <p:spPr>
          <a:xfrm>
            <a:off x="3819515" y="9111676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#DB936E</a:t>
            </a:r>
            <a:endParaRPr/>
          </a:p>
        </p:txBody>
      </p:sp>
      <p:sp>
        <p:nvSpPr>
          <p:cNvPr id="340" name="Google Shape;340;p23"/>
          <p:cNvSpPr txBox="1"/>
          <p:nvPr/>
        </p:nvSpPr>
        <p:spPr>
          <a:xfrm>
            <a:off x="4696916" y="9111676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#F6DB86</a:t>
            </a:r>
            <a:endParaRPr/>
          </a:p>
        </p:txBody>
      </p:sp>
      <p:sp>
        <p:nvSpPr>
          <p:cNvPr id="341" name="Google Shape;341;p23"/>
          <p:cNvSpPr txBox="1"/>
          <p:nvPr/>
        </p:nvSpPr>
        <p:spPr>
          <a:xfrm>
            <a:off x="3800933" y="1671887"/>
            <a:ext cx="10686133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42" name="Google Shape;342;p23"/>
          <p:cNvSpPr txBox="1"/>
          <p:nvPr/>
        </p:nvSpPr>
        <p:spPr>
          <a:xfrm>
            <a:off x="5469973" y="624138"/>
            <a:ext cx="7348055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99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Resource Page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/>
          <p:nvPr/>
        </p:nvSpPr>
        <p:spPr>
          <a:xfrm>
            <a:off x="9462837" y="3712083"/>
            <a:ext cx="7904292" cy="3776455"/>
          </a:xfrm>
          <a:custGeom>
            <a:rect b="b" l="l" r="r" t="t"/>
            <a:pathLst>
              <a:path extrusionOk="0" h="4707890" w="9853827">
                <a:moveTo>
                  <a:pt x="9198506" y="2264410"/>
                </a:moveTo>
                <a:cubicBezTo>
                  <a:pt x="9573156" y="2217420"/>
                  <a:pt x="9743337" y="2444750"/>
                  <a:pt x="9778897" y="2792730"/>
                </a:cubicBezTo>
                <a:cubicBezTo>
                  <a:pt x="9810647" y="3067050"/>
                  <a:pt x="9768737" y="3420110"/>
                  <a:pt x="9504577" y="3587750"/>
                </a:cubicBezTo>
                <a:cubicBezTo>
                  <a:pt x="9743337" y="3719830"/>
                  <a:pt x="9853827" y="4079240"/>
                  <a:pt x="9629037" y="4273550"/>
                </a:cubicBezTo>
                <a:cubicBezTo>
                  <a:pt x="9076587" y="4707890"/>
                  <a:pt x="6846644" y="4417060"/>
                  <a:pt x="2880360" y="4456430"/>
                </a:cubicBezTo>
                <a:cubicBezTo>
                  <a:pt x="2369820" y="4394200"/>
                  <a:pt x="0" y="4672330"/>
                  <a:pt x="515620" y="3676650"/>
                </a:cubicBezTo>
                <a:cubicBezTo>
                  <a:pt x="81280" y="3510280"/>
                  <a:pt x="165100" y="2848610"/>
                  <a:pt x="504190" y="2636520"/>
                </a:cubicBezTo>
                <a:cubicBezTo>
                  <a:pt x="86360" y="2078990"/>
                  <a:pt x="532130" y="1012190"/>
                  <a:pt x="1294130" y="1211580"/>
                </a:cubicBezTo>
                <a:cubicBezTo>
                  <a:pt x="1008380" y="0"/>
                  <a:pt x="6938737" y="339090"/>
                  <a:pt x="8201556" y="347980"/>
                </a:cubicBezTo>
                <a:cubicBezTo>
                  <a:pt x="8472067" y="375920"/>
                  <a:pt x="8755277" y="389890"/>
                  <a:pt x="8997847" y="521970"/>
                </a:cubicBezTo>
                <a:cubicBezTo>
                  <a:pt x="9269627" y="664210"/>
                  <a:pt x="9508387" y="916940"/>
                  <a:pt x="9513467" y="1238250"/>
                </a:cubicBezTo>
                <a:cubicBezTo>
                  <a:pt x="9547756" y="1602740"/>
                  <a:pt x="9449966" y="1988820"/>
                  <a:pt x="9198506" y="2264410"/>
                </a:cubicBezTo>
                <a:close/>
                <a:moveTo>
                  <a:pt x="1428750" y="1267460"/>
                </a:moveTo>
                <a:cubicBezTo>
                  <a:pt x="1306830" y="1327150"/>
                  <a:pt x="1195070" y="1283970"/>
                  <a:pt x="1071880" y="1290320"/>
                </a:cubicBezTo>
                <a:cubicBezTo>
                  <a:pt x="775970" y="1320800"/>
                  <a:pt x="557530" y="1579880"/>
                  <a:pt x="477520" y="1851660"/>
                </a:cubicBezTo>
                <a:cubicBezTo>
                  <a:pt x="403860" y="2114550"/>
                  <a:pt x="417830" y="2426970"/>
                  <a:pt x="633730" y="2617470"/>
                </a:cubicBezTo>
                <a:cubicBezTo>
                  <a:pt x="657860" y="2644140"/>
                  <a:pt x="650240" y="2678430"/>
                  <a:pt x="615950" y="2687320"/>
                </a:cubicBezTo>
                <a:cubicBezTo>
                  <a:pt x="345440" y="2777490"/>
                  <a:pt x="238760" y="3219450"/>
                  <a:pt x="384810" y="3449320"/>
                </a:cubicBezTo>
                <a:cubicBezTo>
                  <a:pt x="421640" y="3573780"/>
                  <a:pt x="692150" y="3571240"/>
                  <a:pt x="622300" y="3702050"/>
                </a:cubicBezTo>
                <a:cubicBezTo>
                  <a:pt x="243840" y="4353560"/>
                  <a:pt x="1438910" y="4312920"/>
                  <a:pt x="1819910" y="4330700"/>
                </a:cubicBezTo>
                <a:cubicBezTo>
                  <a:pt x="3002280" y="4291330"/>
                  <a:pt x="8068206" y="4484370"/>
                  <a:pt x="9242956" y="4343400"/>
                </a:cubicBezTo>
                <a:cubicBezTo>
                  <a:pt x="9462667" y="4310380"/>
                  <a:pt x="9767467" y="4102100"/>
                  <a:pt x="9629037" y="3851910"/>
                </a:cubicBezTo>
                <a:cubicBezTo>
                  <a:pt x="9578237" y="3723640"/>
                  <a:pt x="9484256" y="3660140"/>
                  <a:pt x="9349637" y="3638550"/>
                </a:cubicBezTo>
                <a:cubicBezTo>
                  <a:pt x="9305187" y="3634740"/>
                  <a:pt x="9211206" y="3597910"/>
                  <a:pt x="9284867" y="3554730"/>
                </a:cubicBezTo>
                <a:cubicBezTo>
                  <a:pt x="9354717" y="3547110"/>
                  <a:pt x="9418217" y="3529330"/>
                  <a:pt x="9472827" y="3483610"/>
                </a:cubicBezTo>
                <a:cubicBezTo>
                  <a:pt x="9753497" y="3267710"/>
                  <a:pt x="9759847" y="2834640"/>
                  <a:pt x="9611256" y="2537460"/>
                </a:cubicBezTo>
                <a:cubicBezTo>
                  <a:pt x="9499497" y="2311400"/>
                  <a:pt x="9240417" y="2382520"/>
                  <a:pt x="9034677" y="2367280"/>
                </a:cubicBezTo>
                <a:cubicBezTo>
                  <a:pt x="8991497" y="2367280"/>
                  <a:pt x="8897517" y="2340610"/>
                  <a:pt x="8959747" y="2289810"/>
                </a:cubicBezTo>
                <a:cubicBezTo>
                  <a:pt x="9325506" y="2131060"/>
                  <a:pt x="9438537" y="1614170"/>
                  <a:pt x="9405517" y="1248410"/>
                </a:cubicBezTo>
                <a:cubicBezTo>
                  <a:pt x="9362337" y="687070"/>
                  <a:pt x="8709556" y="485140"/>
                  <a:pt x="8229497" y="471170"/>
                </a:cubicBezTo>
                <a:cubicBezTo>
                  <a:pt x="7605927" y="466090"/>
                  <a:pt x="1021080" y="106680"/>
                  <a:pt x="1428750" y="126746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4"/>
          <p:cNvSpPr/>
          <p:nvPr/>
        </p:nvSpPr>
        <p:spPr>
          <a:xfrm>
            <a:off x="-138332" y="4085443"/>
            <a:ext cx="9501926" cy="3816047"/>
          </a:xfrm>
          <a:custGeom>
            <a:rect b="b" l="l" r="r" t="t"/>
            <a:pathLst>
              <a:path extrusionOk="0" h="3681730" w="9167477">
                <a:moveTo>
                  <a:pt x="1591310" y="1256030"/>
                </a:moveTo>
                <a:cubicBezTo>
                  <a:pt x="1192530" y="960120"/>
                  <a:pt x="1464310" y="422910"/>
                  <a:pt x="1875790" y="309880"/>
                </a:cubicBezTo>
                <a:cubicBezTo>
                  <a:pt x="2760980" y="0"/>
                  <a:pt x="5799437" y="80010"/>
                  <a:pt x="6692247" y="354330"/>
                </a:cubicBezTo>
                <a:cubicBezTo>
                  <a:pt x="6889097" y="427990"/>
                  <a:pt x="7070707" y="580390"/>
                  <a:pt x="7113887" y="795020"/>
                </a:cubicBezTo>
                <a:cubicBezTo>
                  <a:pt x="7118967" y="817880"/>
                  <a:pt x="7127857" y="824230"/>
                  <a:pt x="7151987" y="825500"/>
                </a:cubicBezTo>
                <a:cubicBezTo>
                  <a:pt x="7632047" y="805180"/>
                  <a:pt x="8063847" y="1413510"/>
                  <a:pt x="7668877" y="1790700"/>
                </a:cubicBezTo>
                <a:cubicBezTo>
                  <a:pt x="8376267" y="1690370"/>
                  <a:pt x="9167477" y="2368550"/>
                  <a:pt x="8292447" y="2834640"/>
                </a:cubicBezTo>
                <a:cubicBezTo>
                  <a:pt x="7440277" y="3119120"/>
                  <a:pt x="6515717" y="3098800"/>
                  <a:pt x="5533352" y="3182620"/>
                </a:cubicBezTo>
                <a:cubicBezTo>
                  <a:pt x="3412467" y="3218180"/>
                  <a:pt x="207010" y="3359150"/>
                  <a:pt x="1301750" y="1902460"/>
                </a:cubicBezTo>
                <a:cubicBezTo>
                  <a:pt x="1235710" y="1639570"/>
                  <a:pt x="1306830" y="1352550"/>
                  <a:pt x="1591310" y="1256030"/>
                </a:cubicBezTo>
                <a:close/>
                <a:moveTo>
                  <a:pt x="7502507" y="1849120"/>
                </a:moveTo>
                <a:cubicBezTo>
                  <a:pt x="7474567" y="1813560"/>
                  <a:pt x="7530447" y="1751330"/>
                  <a:pt x="7550767" y="1747520"/>
                </a:cubicBezTo>
                <a:cubicBezTo>
                  <a:pt x="7900017" y="1469390"/>
                  <a:pt x="7597757" y="933450"/>
                  <a:pt x="7148177" y="939800"/>
                </a:cubicBezTo>
                <a:cubicBezTo>
                  <a:pt x="7127857" y="939800"/>
                  <a:pt x="7121507" y="947420"/>
                  <a:pt x="7117697" y="966470"/>
                </a:cubicBezTo>
                <a:cubicBezTo>
                  <a:pt x="7093567" y="1082040"/>
                  <a:pt x="7027527" y="1168400"/>
                  <a:pt x="6925927" y="1225550"/>
                </a:cubicBezTo>
                <a:cubicBezTo>
                  <a:pt x="6313787" y="1482090"/>
                  <a:pt x="6335377" y="862330"/>
                  <a:pt x="7003397" y="830580"/>
                </a:cubicBezTo>
                <a:cubicBezTo>
                  <a:pt x="6843377" y="223520"/>
                  <a:pt x="5273373" y="295910"/>
                  <a:pt x="3884535" y="241300"/>
                </a:cubicBezTo>
                <a:cubicBezTo>
                  <a:pt x="2774950" y="240030"/>
                  <a:pt x="2058670" y="219710"/>
                  <a:pt x="1606550" y="623570"/>
                </a:cubicBezTo>
                <a:cubicBezTo>
                  <a:pt x="1413510" y="828040"/>
                  <a:pt x="1536700" y="1132840"/>
                  <a:pt x="1752600" y="1264920"/>
                </a:cubicBezTo>
                <a:cubicBezTo>
                  <a:pt x="1776730" y="1273810"/>
                  <a:pt x="1778000" y="1311910"/>
                  <a:pt x="1769110" y="1333500"/>
                </a:cubicBezTo>
                <a:cubicBezTo>
                  <a:pt x="1524000" y="1277620"/>
                  <a:pt x="1308100" y="1597660"/>
                  <a:pt x="1409700" y="1819910"/>
                </a:cubicBezTo>
                <a:cubicBezTo>
                  <a:pt x="1563370" y="1755140"/>
                  <a:pt x="1869440" y="1729740"/>
                  <a:pt x="1920240" y="1931670"/>
                </a:cubicBezTo>
                <a:cubicBezTo>
                  <a:pt x="1883410" y="2169160"/>
                  <a:pt x="1507490" y="2114550"/>
                  <a:pt x="1383030" y="1976120"/>
                </a:cubicBezTo>
                <a:cubicBezTo>
                  <a:pt x="0" y="3681730"/>
                  <a:pt x="7558387" y="2995930"/>
                  <a:pt x="8226407" y="2743200"/>
                </a:cubicBezTo>
                <a:cubicBezTo>
                  <a:pt x="8693767" y="2574290"/>
                  <a:pt x="8659477" y="2096770"/>
                  <a:pt x="8190847" y="1958340"/>
                </a:cubicBezTo>
                <a:cubicBezTo>
                  <a:pt x="7977487" y="1851660"/>
                  <a:pt x="7543147" y="1945640"/>
                  <a:pt x="7502507" y="1849120"/>
                </a:cubicBezTo>
                <a:close/>
                <a:moveTo>
                  <a:pt x="7004667" y="951230"/>
                </a:moveTo>
                <a:cubicBezTo>
                  <a:pt x="6856076" y="960120"/>
                  <a:pt x="6647797" y="990600"/>
                  <a:pt x="6588107" y="1148080"/>
                </a:cubicBezTo>
                <a:cubicBezTo>
                  <a:pt x="6741777" y="1240790"/>
                  <a:pt x="6969107" y="1122680"/>
                  <a:pt x="7004667" y="951230"/>
                </a:cubicBezTo>
                <a:close/>
                <a:moveTo>
                  <a:pt x="1477010" y="1906270"/>
                </a:moveTo>
                <a:cubicBezTo>
                  <a:pt x="1557020" y="1983740"/>
                  <a:pt x="1708150" y="2014220"/>
                  <a:pt x="1799590" y="1959610"/>
                </a:cubicBezTo>
                <a:cubicBezTo>
                  <a:pt x="1888490" y="1863090"/>
                  <a:pt x="1529080" y="1863090"/>
                  <a:pt x="1477010" y="190627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4"/>
          <p:cNvSpPr txBox="1"/>
          <p:nvPr/>
        </p:nvSpPr>
        <p:spPr>
          <a:xfrm>
            <a:off x="6127348" y="2296817"/>
            <a:ext cx="6033303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50" name="Google Shape;350;p24"/>
          <p:cNvSpPr txBox="1"/>
          <p:nvPr/>
        </p:nvSpPr>
        <p:spPr>
          <a:xfrm>
            <a:off x="1345886" y="6128582"/>
            <a:ext cx="610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for this presentation template</a:t>
            </a:r>
            <a:endParaRPr/>
          </a:p>
        </p:txBody>
      </p:sp>
      <p:sp>
        <p:nvSpPr>
          <p:cNvPr id="351" name="Google Shape;351;p24"/>
          <p:cNvSpPr txBox="1"/>
          <p:nvPr/>
        </p:nvSpPr>
        <p:spPr>
          <a:xfrm>
            <a:off x="10097391" y="6128582"/>
            <a:ext cx="669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for the photos, graphics, and elements</a:t>
            </a:r>
            <a:endParaRPr/>
          </a:p>
        </p:txBody>
      </p:sp>
      <p:sp>
        <p:nvSpPr>
          <p:cNvPr id="352" name="Google Shape;352;p24"/>
          <p:cNvSpPr txBox="1"/>
          <p:nvPr/>
        </p:nvSpPr>
        <p:spPr>
          <a:xfrm>
            <a:off x="10097391" y="5173846"/>
            <a:ext cx="669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Pexels, Pixabay, Sketchify</a:t>
            </a:r>
            <a:endParaRPr sz="1100"/>
          </a:p>
        </p:txBody>
      </p:sp>
      <p:sp>
        <p:nvSpPr>
          <p:cNvPr id="353" name="Google Shape;353;p24"/>
          <p:cNvSpPr txBox="1"/>
          <p:nvPr/>
        </p:nvSpPr>
        <p:spPr>
          <a:xfrm>
            <a:off x="5361643" y="8570936"/>
            <a:ext cx="7564713" cy="809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Happy designing!</a:t>
            </a:r>
            <a:endParaRPr/>
          </a:p>
        </p:txBody>
      </p:sp>
      <p:sp>
        <p:nvSpPr>
          <p:cNvPr id="354" name="Google Shape;354;p24"/>
          <p:cNvSpPr txBox="1"/>
          <p:nvPr/>
        </p:nvSpPr>
        <p:spPr>
          <a:xfrm>
            <a:off x="5469973" y="789852"/>
            <a:ext cx="7348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Credits</a:t>
            </a:r>
            <a:endParaRPr/>
          </a:p>
        </p:txBody>
      </p:sp>
      <p:sp>
        <p:nvSpPr>
          <p:cNvPr id="355" name="Google Shape;355;p24"/>
          <p:cNvSpPr/>
          <p:nvPr/>
        </p:nvSpPr>
        <p:spPr>
          <a:xfrm rot="-8857549">
            <a:off x="397444" y="-4301490"/>
            <a:ext cx="5350422" cy="5971125"/>
          </a:xfrm>
          <a:custGeom>
            <a:rect b="b" l="l" r="r" t="t"/>
            <a:pathLst>
              <a:path extrusionOk="0" h="6267446" w="5615940">
                <a:moveTo>
                  <a:pt x="5283200" y="5128256"/>
                </a:moveTo>
                <a:cubicBezTo>
                  <a:pt x="5297170" y="5115556"/>
                  <a:pt x="5312410" y="5102856"/>
                  <a:pt x="5326380" y="5090156"/>
                </a:cubicBezTo>
                <a:cubicBezTo>
                  <a:pt x="5328920" y="5091426"/>
                  <a:pt x="5330190" y="5093965"/>
                  <a:pt x="5332730" y="5095236"/>
                </a:cubicBezTo>
                <a:cubicBezTo>
                  <a:pt x="5330190" y="5101586"/>
                  <a:pt x="5328920" y="5110476"/>
                  <a:pt x="5325110" y="5115556"/>
                </a:cubicBezTo>
                <a:cubicBezTo>
                  <a:pt x="5175250" y="5298436"/>
                  <a:pt x="5046980" y="5500365"/>
                  <a:pt x="4870450" y="5660386"/>
                </a:cubicBezTo>
                <a:cubicBezTo>
                  <a:pt x="4624070" y="5883906"/>
                  <a:pt x="4335780" y="6028686"/>
                  <a:pt x="4018280" y="6118855"/>
                </a:cubicBezTo>
                <a:cubicBezTo>
                  <a:pt x="3683000" y="6214105"/>
                  <a:pt x="3340100" y="6249665"/>
                  <a:pt x="2993390" y="6257286"/>
                </a:cubicBezTo>
                <a:cubicBezTo>
                  <a:pt x="2514600" y="6267445"/>
                  <a:pt x="2042160" y="6229345"/>
                  <a:pt x="1577340" y="6106155"/>
                </a:cubicBezTo>
                <a:cubicBezTo>
                  <a:pt x="1363980" y="6050276"/>
                  <a:pt x="1158240" y="5972805"/>
                  <a:pt x="965200" y="5863586"/>
                </a:cubicBezTo>
                <a:cubicBezTo>
                  <a:pt x="642620" y="5680706"/>
                  <a:pt x="415290" y="5412736"/>
                  <a:pt x="267970" y="5074915"/>
                </a:cubicBezTo>
                <a:cubicBezTo>
                  <a:pt x="147320" y="4800596"/>
                  <a:pt x="83820" y="4511036"/>
                  <a:pt x="49530" y="4213856"/>
                </a:cubicBezTo>
                <a:cubicBezTo>
                  <a:pt x="3810" y="3820156"/>
                  <a:pt x="0" y="2781567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3435176"/>
                  <a:pt x="5609590" y="3793486"/>
                  <a:pt x="5574030" y="4075426"/>
                </a:cubicBezTo>
                <a:cubicBezTo>
                  <a:pt x="5528310" y="4436106"/>
                  <a:pt x="5445760" y="4786626"/>
                  <a:pt x="5281930" y="5114286"/>
                </a:cubicBezTo>
                <a:cubicBezTo>
                  <a:pt x="5280660" y="5118096"/>
                  <a:pt x="5279390" y="5121906"/>
                  <a:pt x="5278120" y="5125716"/>
                </a:cubicBezTo>
                <a:cubicBezTo>
                  <a:pt x="5279390" y="5125716"/>
                  <a:pt x="5281930" y="5126986"/>
                  <a:pt x="5283200" y="5128256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3702046"/>
                </a:cubicBezTo>
                <a:cubicBezTo>
                  <a:pt x="171450" y="4001766"/>
                  <a:pt x="213360" y="4297676"/>
                  <a:pt x="300990" y="4585966"/>
                </a:cubicBezTo>
                <a:cubicBezTo>
                  <a:pt x="450850" y="5079996"/>
                  <a:pt x="735330" y="5472426"/>
                  <a:pt x="1183640" y="5737856"/>
                </a:cubicBezTo>
                <a:cubicBezTo>
                  <a:pt x="1521460" y="5937246"/>
                  <a:pt x="1889760" y="6043926"/>
                  <a:pt x="2275840" y="6092186"/>
                </a:cubicBezTo>
                <a:cubicBezTo>
                  <a:pt x="2708910" y="6145526"/>
                  <a:pt x="3141980" y="6139176"/>
                  <a:pt x="3575050" y="6080755"/>
                </a:cubicBezTo>
                <a:cubicBezTo>
                  <a:pt x="3972560" y="6026145"/>
                  <a:pt x="4342130" y="5897876"/>
                  <a:pt x="4672330" y="5668006"/>
                </a:cubicBezTo>
                <a:cubicBezTo>
                  <a:pt x="4828540" y="5558786"/>
                  <a:pt x="4977130" y="5441946"/>
                  <a:pt x="5086350" y="5279386"/>
                </a:cubicBezTo>
                <a:cubicBezTo>
                  <a:pt x="5246370" y="5039356"/>
                  <a:pt x="5354320" y="4777736"/>
                  <a:pt x="5425440" y="4500876"/>
                </a:cubicBezTo>
                <a:cubicBezTo>
                  <a:pt x="5537200" y="4060186"/>
                  <a:pt x="5567680" y="3613145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6116316"/>
                </a:moveTo>
                <a:cubicBezTo>
                  <a:pt x="1781810" y="6069326"/>
                  <a:pt x="1605280" y="6018526"/>
                  <a:pt x="1435100" y="5949946"/>
                </a:cubicBezTo>
                <a:cubicBezTo>
                  <a:pt x="843280" y="5711186"/>
                  <a:pt x="443230" y="5290816"/>
                  <a:pt x="248920" y="4679946"/>
                </a:cubicBezTo>
                <a:cubicBezTo>
                  <a:pt x="168910" y="4429756"/>
                  <a:pt x="128270" y="4170676"/>
                  <a:pt x="100330" y="3910326"/>
                </a:cubicBezTo>
                <a:cubicBezTo>
                  <a:pt x="99060" y="3915406"/>
                  <a:pt x="99060" y="3920486"/>
                  <a:pt x="99060" y="3925566"/>
                </a:cubicBezTo>
                <a:cubicBezTo>
                  <a:pt x="102870" y="3980176"/>
                  <a:pt x="106680" y="4033516"/>
                  <a:pt x="111760" y="4088126"/>
                </a:cubicBezTo>
                <a:cubicBezTo>
                  <a:pt x="142240" y="4391656"/>
                  <a:pt x="201930" y="4688836"/>
                  <a:pt x="321310" y="4972046"/>
                </a:cubicBezTo>
                <a:cubicBezTo>
                  <a:pt x="476250" y="5342886"/>
                  <a:pt x="721360" y="5632446"/>
                  <a:pt x="1078230" y="5824216"/>
                </a:cubicBezTo>
                <a:cubicBezTo>
                  <a:pt x="1268730" y="5927086"/>
                  <a:pt x="1470660" y="6000745"/>
                  <a:pt x="1681480" y="6052816"/>
                </a:cubicBezTo>
                <a:cubicBezTo>
                  <a:pt x="1771650" y="6075676"/>
                  <a:pt x="1866900" y="6094726"/>
                  <a:pt x="1960880" y="6116316"/>
                </a:cubicBezTo>
                <a:close/>
              </a:path>
            </a:pathLst>
          </a:custGeom>
          <a:solidFill>
            <a:srgbClr val="F6D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4"/>
          <p:cNvSpPr/>
          <p:nvPr/>
        </p:nvSpPr>
        <p:spPr>
          <a:xfrm rot="2869396">
            <a:off x="-2554158" y="-672769"/>
            <a:ext cx="4639890" cy="4385965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4"/>
          <p:cNvSpPr/>
          <p:nvPr/>
        </p:nvSpPr>
        <p:spPr>
          <a:xfrm rot="-8492157">
            <a:off x="15653448" y="7767314"/>
            <a:ext cx="5350422" cy="5057613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F6D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4"/>
          <p:cNvSpPr/>
          <p:nvPr/>
        </p:nvSpPr>
        <p:spPr>
          <a:xfrm rot="-9529814">
            <a:off x="13581964" y="9030924"/>
            <a:ext cx="4639890" cy="4385965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725" y="5037302"/>
            <a:ext cx="3657744" cy="92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1091489" y="2618209"/>
            <a:ext cx="4236752" cy="3146551"/>
          </a:xfrm>
          <a:custGeom>
            <a:rect b="b" l="l" r="r" t="t"/>
            <a:pathLst>
              <a:path extrusionOk="0" h="4479209" w="6031143">
                <a:moveTo>
                  <a:pt x="68580" y="4366179"/>
                </a:moveTo>
                <a:cubicBezTo>
                  <a:pt x="17780" y="3891199"/>
                  <a:pt x="0" y="3427730"/>
                  <a:pt x="33020" y="2947670"/>
                </a:cubicBezTo>
                <a:cubicBezTo>
                  <a:pt x="63500" y="2203450"/>
                  <a:pt x="185420" y="1449070"/>
                  <a:pt x="561340" y="795020"/>
                </a:cubicBezTo>
                <a:cubicBezTo>
                  <a:pt x="868680" y="240030"/>
                  <a:pt x="1104900" y="153670"/>
                  <a:pt x="1719580" y="99060"/>
                </a:cubicBezTo>
                <a:cubicBezTo>
                  <a:pt x="3420023" y="60960"/>
                  <a:pt x="4775113" y="0"/>
                  <a:pt x="5468533" y="935990"/>
                </a:cubicBezTo>
                <a:cubicBezTo>
                  <a:pt x="5697133" y="1280160"/>
                  <a:pt x="5792383" y="1692910"/>
                  <a:pt x="5890174" y="2089150"/>
                </a:cubicBezTo>
                <a:cubicBezTo>
                  <a:pt x="6031143" y="2626360"/>
                  <a:pt x="6018443" y="3182620"/>
                  <a:pt x="5956213" y="3714685"/>
                </a:cubicBezTo>
                <a:cubicBezTo>
                  <a:pt x="5944783" y="3844209"/>
                  <a:pt x="5934624" y="3977559"/>
                  <a:pt x="5921924" y="4110909"/>
                </a:cubicBezTo>
                <a:cubicBezTo>
                  <a:pt x="5895254" y="4221399"/>
                  <a:pt x="5934624" y="4425869"/>
                  <a:pt x="5780954" y="4439840"/>
                </a:cubicBezTo>
                <a:cubicBezTo>
                  <a:pt x="5366933" y="4479209"/>
                  <a:pt x="4949104" y="4425869"/>
                  <a:pt x="4533813" y="4428409"/>
                </a:cubicBezTo>
                <a:cubicBezTo>
                  <a:pt x="3996604" y="4418249"/>
                  <a:pt x="3459393" y="4411899"/>
                  <a:pt x="2269490" y="4409359"/>
                </a:cubicBezTo>
                <a:cubicBezTo>
                  <a:pt x="1846580" y="4405549"/>
                  <a:pt x="1424940" y="4410629"/>
                  <a:pt x="1002030" y="4413169"/>
                </a:cubicBezTo>
                <a:cubicBezTo>
                  <a:pt x="693420" y="4404279"/>
                  <a:pt x="370840" y="4448729"/>
                  <a:pt x="68580" y="4366179"/>
                </a:cubicBezTo>
                <a:close/>
                <a:moveTo>
                  <a:pt x="162560" y="4331890"/>
                </a:moveTo>
                <a:cubicBezTo>
                  <a:pt x="1800860" y="4282360"/>
                  <a:pt x="4094394" y="4334430"/>
                  <a:pt x="5731424" y="4389040"/>
                </a:cubicBezTo>
                <a:cubicBezTo>
                  <a:pt x="5811433" y="4390310"/>
                  <a:pt x="5833024" y="4373799"/>
                  <a:pt x="5841913" y="4298869"/>
                </a:cubicBezTo>
                <a:cubicBezTo>
                  <a:pt x="5862233" y="4109640"/>
                  <a:pt x="5872394" y="3920410"/>
                  <a:pt x="5883824" y="3733645"/>
                </a:cubicBezTo>
                <a:cubicBezTo>
                  <a:pt x="5904144" y="3437890"/>
                  <a:pt x="5938433" y="3122930"/>
                  <a:pt x="5923194" y="2809240"/>
                </a:cubicBezTo>
                <a:cubicBezTo>
                  <a:pt x="5896524" y="2377440"/>
                  <a:pt x="5791113" y="1958340"/>
                  <a:pt x="5665383" y="1545590"/>
                </a:cubicBezTo>
                <a:cubicBezTo>
                  <a:pt x="5559974" y="1239520"/>
                  <a:pt x="5429163" y="924560"/>
                  <a:pt x="5172624" y="715010"/>
                </a:cubicBezTo>
                <a:cubicBezTo>
                  <a:pt x="4672244" y="312420"/>
                  <a:pt x="4008033" y="191770"/>
                  <a:pt x="3381924" y="154940"/>
                </a:cubicBezTo>
                <a:cubicBezTo>
                  <a:pt x="2394016" y="142240"/>
                  <a:pt x="1990090" y="154940"/>
                  <a:pt x="1624330" y="193040"/>
                </a:cubicBezTo>
                <a:cubicBezTo>
                  <a:pt x="1342390" y="222250"/>
                  <a:pt x="1031240" y="270510"/>
                  <a:pt x="853440" y="515620"/>
                </a:cubicBezTo>
                <a:cubicBezTo>
                  <a:pt x="382270" y="1146810"/>
                  <a:pt x="167640" y="1935480"/>
                  <a:pt x="129540" y="2713990"/>
                </a:cubicBezTo>
                <a:cubicBezTo>
                  <a:pt x="81280" y="3258820"/>
                  <a:pt x="87630" y="3788329"/>
                  <a:pt x="162560" y="433189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6468502" y="2772450"/>
            <a:ext cx="5093420" cy="2974294"/>
          </a:xfrm>
          <a:custGeom>
            <a:rect b="b" l="l" r="r" t="t"/>
            <a:pathLst>
              <a:path extrusionOk="0" h="3215640" w="5506720">
                <a:moveTo>
                  <a:pt x="819150" y="1659890"/>
                </a:moveTo>
                <a:cubicBezTo>
                  <a:pt x="271780" y="1490980"/>
                  <a:pt x="492760" y="737870"/>
                  <a:pt x="1000760" y="723900"/>
                </a:cubicBezTo>
                <a:cubicBezTo>
                  <a:pt x="1160780" y="713740"/>
                  <a:pt x="1320800" y="721360"/>
                  <a:pt x="1483360" y="721360"/>
                </a:cubicBezTo>
                <a:cubicBezTo>
                  <a:pt x="1285240" y="476250"/>
                  <a:pt x="1586230" y="200660"/>
                  <a:pt x="1742440" y="156210"/>
                </a:cubicBezTo>
                <a:cubicBezTo>
                  <a:pt x="2095500" y="0"/>
                  <a:pt x="3003550" y="25400"/>
                  <a:pt x="3003550" y="21590"/>
                </a:cubicBezTo>
                <a:cubicBezTo>
                  <a:pt x="3003550" y="25400"/>
                  <a:pt x="3201670" y="27940"/>
                  <a:pt x="3489960" y="41910"/>
                </a:cubicBezTo>
                <a:cubicBezTo>
                  <a:pt x="3683000" y="50800"/>
                  <a:pt x="3874770" y="72390"/>
                  <a:pt x="4066540" y="92710"/>
                </a:cubicBezTo>
                <a:cubicBezTo>
                  <a:pt x="4141470" y="100330"/>
                  <a:pt x="4225290" y="113030"/>
                  <a:pt x="4312920" y="168910"/>
                </a:cubicBezTo>
                <a:cubicBezTo>
                  <a:pt x="4491990" y="261620"/>
                  <a:pt x="4587240" y="533400"/>
                  <a:pt x="4443730" y="722630"/>
                </a:cubicBezTo>
                <a:cubicBezTo>
                  <a:pt x="4918710" y="655320"/>
                  <a:pt x="5223510" y="1267460"/>
                  <a:pt x="4856480" y="1625600"/>
                </a:cubicBezTo>
                <a:cubicBezTo>
                  <a:pt x="5252720" y="1767840"/>
                  <a:pt x="5506720" y="2188210"/>
                  <a:pt x="5355590" y="2579370"/>
                </a:cubicBezTo>
                <a:cubicBezTo>
                  <a:pt x="5294630" y="2792730"/>
                  <a:pt x="5044440" y="3079750"/>
                  <a:pt x="4632960" y="3111500"/>
                </a:cubicBezTo>
                <a:cubicBezTo>
                  <a:pt x="3755390" y="3215640"/>
                  <a:pt x="3003550" y="3139440"/>
                  <a:pt x="2430780" y="3158490"/>
                </a:cubicBezTo>
                <a:cubicBezTo>
                  <a:pt x="1925320" y="3157220"/>
                  <a:pt x="1419860" y="3152140"/>
                  <a:pt x="914400" y="3149600"/>
                </a:cubicBezTo>
                <a:cubicBezTo>
                  <a:pt x="721360" y="3145790"/>
                  <a:pt x="544830" y="3128010"/>
                  <a:pt x="372110" y="3021330"/>
                </a:cubicBezTo>
                <a:cubicBezTo>
                  <a:pt x="0" y="2705100"/>
                  <a:pt x="77470" y="2181860"/>
                  <a:pt x="358140" y="1892300"/>
                </a:cubicBezTo>
                <a:cubicBezTo>
                  <a:pt x="567690" y="1725930"/>
                  <a:pt x="659130" y="1705610"/>
                  <a:pt x="819150" y="1659890"/>
                </a:cubicBezTo>
                <a:close/>
                <a:moveTo>
                  <a:pt x="2786380" y="3036570"/>
                </a:moveTo>
                <a:cubicBezTo>
                  <a:pt x="3012440" y="2995930"/>
                  <a:pt x="4535170" y="3166110"/>
                  <a:pt x="5036820" y="2829560"/>
                </a:cubicBezTo>
                <a:cubicBezTo>
                  <a:pt x="5292090" y="2598420"/>
                  <a:pt x="5364480" y="2172970"/>
                  <a:pt x="5074920" y="1879600"/>
                </a:cubicBezTo>
                <a:cubicBezTo>
                  <a:pt x="5020310" y="1835150"/>
                  <a:pt x="4894580" y="1761490"/>
                  <a:pt x="4739640" y="1723390"/>
                </a:cubicBezTo>
                <a:cubicBezTo>
                  <a:pt x="4688840" y="1710690"/>
                  <a:pt x="4627880" y="1700530"/>
                  <a:pt x="4622800" y="1672590"/>
                </a:cubicBezTo>
                <a:cubicBezTo>
                  <a:pt x="4617720" y="1643380"/>
                  <a:pt x="4676140" y="1624330"/>
                  <a:pt x="4739640" y="1569720"/>
                </a:cubicBezTo>
                <a:cubicBezTo>
                  <a:pt x="4902200" y="1450340"/>
                  <a:pt x="4950460" y="1191260"/>
                  <a:pt x="4850130" y="1040130"/>
                </a:cubicBezTo>
                <a:cubicBezTo>
                  <a:pt x="4753610" y="852170"/>
                  <a:pt x="4584700" y="828040"/>
                  <a:pt x="4288790" y="820420"/>
                </a:cubicBezTo>
                <a:cubicBezTo>
                  <a:pt x="4094480" y="798830"/>
                  <a:pt x="4502150" y="735330"/>
                  <a:pt x="4399280" y="441960"/>
                </a:cubicBezTo>
                <a:cubicBezTo>
                  <a:pt x="4337050" y="237490"/>
                  <a:pt x="4037330" y="175260"/>
                  <a:pt x="3928110" y="176530"/>
                </a:cubicBezTo>
                <a:cubicBezTo>
                  <a:pt x="3210560" y="106680"/>
                  <a:pt x="2768600" y="101600"/>
                  <a:pt x="2063750" y="175260"/>
                </a:cubicBezTo>
                <a:cubicBezTo>
                  <a:pt x="1930400" y="204470"/>
                  <a:pt x="1573530" y="285750"/>
                  <a:pt x="1540510" y="473710"/>
                </a:cubicBezTo>
                <a:cubicBezTo>
                  <a:pt x="1531620" y="525780"/>
                  <a:pt x="1558290" y="664210"/>
                  <a:pt x="1631950" y="693420"/>
                </a:cubicBezTo>
                <a:cubicBezTo>
                  <a:pt x="1652270" y="701040"/>
                  <a:pt x="1681480" y="703580"/>
                  <a:pt x="1700530" y="728980"/>
                </a:cubicBezTo>
                <a:cubicBezTo>
                  <a:pt x="1713230" y="748030"/>
                  <a:pt x="1718310" y="775970"/>
                  <a:pt x="1708150" y="796290"/>
                </a:cubicBezTo>
                <a:cubicBezTo>
                  <a:pt x="1689100" y="831850"/>
                  <a:pt x="1625600" y="833120"/>
                  <a:pt x="1595120" y="834390"/>
                </a:cubicBezTo>
                <a:cubicBezTo>
                  <a:pt x="1299210" y="836930"/>
                  <a:pt x="1052830" y="800100"/>
                  <a:pt x="842010" y="889000"/>
                </a:cubicBezTo>
                <a:cubicBezTo>
                  <a:pt x="811530" y="901700"/>
                  <a:pt x="796290" y="911860"/>
                  <a:pt x="791210" y="914400"/>
                </a:cubicBezTo>
                <a:cubicBezTo>
                  <a:pt x="655320" y="999490"/>
                  <a:pt x="560070" y="1210310"/>
                  <a:pt x="633730" y="1367790"/>
                </a:cubicBezTo>
                <a:cubicBezTo>
                  <a:pt x="665480" y="1433830"/>
                  <a:pt x="723900" y="1493520"/>
                  <a:pt x="819150" y="1534160"/>
                </a:cubicBezTo>
                <a:cubicBezTo>
                  <a:pt x="861060" y="1546860"/>
                  <a:pt x="943610" y="1560830"/>
                  <a:pt x="1123950" y="1593850"/>
                </a:cubicBezTo>
                <a:cubicBezTo>
                  <a:pt x="1248410" y="1626870"/>
                  <a:pt x="1193800" y="1778000"/>
                  <a:pt x="1051560" y="1747520"/>
                </a:cubicBezTo>
                <a:cubicBezTo>
                  <a:pt x="759460" y="1720850"/>
                  <a:pt x="313690" y="1963420"/>
                  <a:pt x="280670" y="2294890"/>
                </a:cubicBezTo>
                <a:cubicBezTo>
                  <a:pt x="222250" y="2641600"/>
                  <a:pt x="262890" y="2853690"/>
                  <a:pt x="554990" y="2965450"/>
                </a:cubicBezTo>
                <a:cubicBezTo>
                  <a:pt x="662940" y="3002280"/>
                  <a:pt x="774700" y="3016250"/>
                  <a:pt x="886460" y="3018790"/>
                </a:cubicBezTo>
                <a:cubicBezTo>
                  <a:pt x="1522730" y="3039110"/>
                  <a:pt x="2152650" y="3039110"/>
                  <a:pt x="2786380" y="303657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12867843" y="2885845"/>
            <a:ext cx="4404977" cy="2846826"/>
          </a:xfrm>
          <a:custGeom>
            <a:rect b="b" l="l" r="r" t="t"/>
            <a:pathLst>
              <a:path extrusionOk="0" h="4649470" w="7194262">
                <a:moveTo>
                  <a:pt x="590550" y="2123440"/>
                </a:moveTo>
                <a:cubicBezTo>
                  <a:pt x="182880" y="1789430"/>
                  <a:pt x="251460" y="1096010"/>
                  <a:pt x="172720" y="614680"/>
                </a:cubicBezTo>
                <a:cubicBezTo>
                  <a:pt x="167640" y="454660"/>
                  <a:pt x="135890" y="287020"/>
                  <a:pt x="185420" y="132080"/>
                </a:cubicBezTo>
                <a:cubicBezTo>
                  <a:pt x="218440" y="63500"/>
                  <a:pt x="504190" y="72390"/>
                  <a:pt x="585470" y="55880"/>
                </a:cubicBezTo>
                <a:cubicBezTo>
                  <a:pt x="2073910" y="54610"/>
                  <a:pt x="5206712" y="45720"/>
                  <a:pt x="6695152" y="10160"/>
                </a:cubicBezTo>
                <a:cubicBezTo>
                  <a:pt x="6968202" y="0"/>
                  <a:pt x="6933912" y="15240"/>
                  <a:pt x="6950422" y="274320"/>
                </a:cubicBezTo>
                <a:cubicBezTo>
                  <a:pt x="6947882" y="754380"/>
                  <a:pt x="7035512" y="1809750"/>
                  <a:pt x="6629112" y="2118360"/>
                </a:cubicBezTo>
                <a:cubicBezTo>
                  <a:pt x="7022812" y="2265680"/>
                  <a:pt x="6952962" y="2747010"/>
                  <a:pt x="7025352" y="3086100"/>
                </a:cubicBezTo>
                <a:cubicBezTo>
                  <a:pt x="7052022" y="3285490"/>
                  <a:pt x="7194262" y="4649470"/>
                  <a:pt x="6973283" y="4615180"/>
                </a:cubicBezTo>
                <a:cubicBezTo>
                  <a:pt x="5553422" y="4582160"/>
                  <a:pt x="2489200" y="4622800"/>
                  <a:pt x="1069340" y="4624070"/>
                </a:cubicBezTo>
                <a:cubicBezTo>
                  <a:pt x="742950" y="4631690"/>
                  <a:pt x="419100" y="4580890"/>
                  <a:pt x="95250" y="4560570"/>
                </a:cubicBezTo>
                <a:cubicBezTo>
                  <a:pt x="66040" y="4564380"/>
                  <a:pt x="36830" y="4547870"/>
                  <a:pt x="29210" y="4518660"/>
                </a:cubicBezTo>
                <a:cubicBezTo>
                  <a:pt x="19050" y="4075430"/>
                  <a:pt x="69850" y="3628390"/>
                  <a:pt x="92710" y="3388360"/>
                </a:cubicBezTo>
                <a:cubicBezTo>
                  <a:pt x="171450" y="2970530"/>
                  <a:pt x="0" y="2178050"/>
                  <a:pt x="590550" y="2123440"/>
                </a:cubicBezTo>
                <a:close/>
                <a:moveTo>
                  <a:pt x="146050" y="4476750"/>
                </a:moveTo>
                <a:cubicBezTo>
                  <a:pt x="1841500" y="4584700"/>
                  <a:pt x="5190202" y="4409440"/>
                  <a:pt x="6883112" y="4554220"/>
                </a:cubicBezTo>
                <a:cubicBezTo>
                  <a:pt x="6974552" y="4559300"/>
                  <a:pt x="6977093" y="4471670"/>
                  <a:pt x="6983443" y="4405630"/>
                </a:cubicBezTo>
                <a:cubicBezTo>
                  <a:pt x="7011382" y="3849370"/>
                  <a:pt x="6973282" y="3430270"/>
                  <a:pt x="6903432" y="2942590"/>
                </a:cubicBezTo>
                <a:cubicBezTo>
                  <a:pt x="6879302" y="2729230"/>
                  <a:pt x="6864062" y="2503170"/>
                  <a:pt x="6753572" y="2312670"/>
                </a:cubicBezTo>
                <a:cubicBezTo>
                  <a:pt x="6704043" y="2232660"/>
                  <a:pt x="6599902" y="2230120"/>
                  <a:pt x="6516082" y="2213610"/>
                </a:cubicBezTo>
                <a:cubicBezTo>
                  <a:pt x="6442422" y="2209800"/>
                  <a:pt x="6434802" y="2131060"/>
                  <a:pt x="6495762" y="2098040"/>
                </a:cubicBezTo>
                <a:cubicBezTo>
                  <a:pt x="6745952" y="1946910"/>
                  <a:pt x="6770082" y="1635760"/>
                  <a:pt x="6800562" y="1372870"/>
                </a:cubicBezTo>
                <a:cubicBezTo>
                  <a:pt x="6836122" y="944880"/>
                  <a:pt x="6836122" y="514350"/>
                  <a:pt x="6831043" y="85090"/>
                </a:cubicBezTo>
                <a:cubicBezTo>
                  <a:pt x="5187662" y="140970"/>
                  <a:pt x="1901190" y="165100"/>
                  <a:pt x="256540" y="163830"/>
                </a:cubicBezTo>
                <a:cubicBezTo>
                  <a:pt x="280670" y="516890"/>
                  <a:pt x="312420" y="858520"/>
                  <a:pt x="355600" y="1207770"/>
                </a:cubicBezTo>
                <a:cubicBezTo>
                  <a:pt x="401320" y="1543050"/>
                  <a:pt x="430530" y="1930400"/>
                  <a:pt x="756920" y="2118360"/>
                </a:cubicBezTo>
                <a:cubicBezTo>
                  <a:pt x="882650" y="2268220"/>
                  <a:pt x="441960" y="2128520"/>
                  <a:pt x="341630" y="2373630"/>
                </a:cubicBezTo>
                <a:cubicBezTo>
                  <a:pt x="229870" y="2618740"/>
                  <a:pt x="256540" y="2903220"/>
                  <a:pt x="223520" y="3167380"/>
                </a:cubicBezTo>
                <a:cubicBezTo>
                  <a:pt x="196850" y="3469640"/>
                  <a:pt x="149860" y="3968750"/>
                  <a:pt x="146050" y="4476750"/>
                </a:cubicBezTo>
                <a:close/>
              </a:path>
            </a:pathLst>
          </a:custGeom>
          <a:solidFill>
            <a:srgbClr val="863E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 rot="-5492813">
            <a:off x="4381727" y="5286340"/>
            <a:ext cx="2929207" cy="4423768"/>
          </a:xfrm>
          <a:custGeom>
            <a:rect b="b" l="l" r="r" t="t"/>
            <a:pathLst>
              <a:path extrusionOk="0" h="5473939" w="3624580">
                <a:moveTo>
                  <a:pt x="2994660" y="1207770"/>
                </a:moveTo>
                <a:cubicBezTo>
                  <a:pt x="3220720" y="1231900"/>
                  <a:pt x="3416300" y="1398270"/>
                  <a:pt x="3429000" y="1631950"/>
                </a:cubicBezTo>
                <a:cubicBezTo>
                  <a:pt x="3473450" y="2113166"/>
                  <a:pt x="3624580" y="3132058"/>
                  <a:pt x="3107690" y="3364469"/>
                </a:cubicBezTo>
                <a:cubicBezTo>
                  <a:pt x="3478530" y="3538458"/>
                  <a:pt x="3441700" y="3988039"/>
                  <a:pt x="3434080" y="4333478"/>
                </a:cubicBezTo>
                <a:cubicBezTo>
                  <a:pt x="3401060" y="4683999"/>
                  <a:pt x="3512820" y="5291059"/>
                  <a:pt x="3032760" y="5349478"/>
                </a:cubicBezTo>
                <a:cubicBezTo>
                  <a:pt x="1969770" y="5473939"/>
                  <a:pt x="1268730" y="5369799"/>
                  <a:pt x="204470" y="5428219"/>
                </a:cubicBezTo>
                <a:cubicBezTo>
                  <a:pt x="57150" y="5439649"/>
                  <a:pt x="17780" y="5412978"/>
                  <a:pt x="10160" y="5264389"/>
                </a:cubicBezTo>
                <a:cubicBezTo>
                  <a:pt x="2540" y="5120878"/>
                  <a:pt x="0" y="4977369"/>
                  <a:pt x="1270" y="4833858"/>
                </a:cubicBezTo>
                <a:cubicBezTo>
                  <a:pt x="1270" y="3339069"/>
                  <a:pt x="63500" y="1725930"/>
                  <a:pt x="133350" y="236220"/>
                </a:cubicBezTo>
                <a:cubicBezTo>
                  <a:pt x="160020" y="85090"/>
                  <a:pt x="368300" y="128270"/>
                  <a:pt x="480060" y="96520"/>
                </a:cubicBezTo>
                <a:cubicBezTo>
                  <a:pt x="1264920" y="0"/>
                  <a:pt x="1681480" y="2540"/>
                  <a:pt x="2467610" y="66040"/>
                </a:cubicBezTo>
                <a:cubicBezTo>
                  <a:pt x="2735580" y="88900"/>
                  <a:pt x="3152140" y="111760"/>
                  <a:pt x="3167380" y="461010"/>
                </a:cubicBezTo>
                <a:cubicBezTo>
                  <a:pt x="3186430" y="722630"/>
                  <a:pt x="3155950" y="993140"/>
                  <a:pt x="2994660" y="1207770"/>
                </a:cubicBezTo>
                <a:close/>
                <a:moveTo>
                  <a:pt x="129540" y="2974578"/>
                </a:moveTo>
                <a:cubicBezTo>
                  <a:pt x="118110" y="3831828"/>
                  <a:pt x="104140" y="4473178"/>
                  <a:pt x="107950" y="5268199"/>
                </a:cubicBezTo>
                <a:cubicBezTo>
                  <a:pt x="107950" y="5340589"/>
                  <a:pt x="115570" y="5344399"/>
                  <a:pt x="187960" y="5340589"/>
                </a:cubicBezTo>
                <a:cubicBezTo>
                  <a:pt x="297180" y="5334239"/>
                  <a:pt x="407670" y="5324078"/>
                  <a:pt x="516890" y="5322808"/>
                </a:cubicBezTo>
                <a:cubicBezTo>
                  <a:pt x="1403350" y="5329158"/>
                  <a:pt x="2063750" y="5355828"/>
                  <a:pt x="3017520" y="5263119"/>
                </a:cubicBezTo>
                <a:cubicBezTo>
                  <a:pt x="3251200" y="5252958"/>
                  <a:pt x="3326130" y="5028169"/>
                  <a:pt x="3333750" y="4824969"/>
                </a:cubicBezTo>
                <a:cubicBezTo>
                  <a:pt x="3345180" y="4603989"/>
                  <a:pt x="3356610" y="4381739"/>
                  <a:pt x="3360420" y="4159489"/>
                </a:cubicBezTo>
                <a:cubicBezTo>
                  <a:pt x="3360420" y="3880089"/>
                  <a:pt x="3355340" y="3529569"/>
                  <a:pt x="3035300" y="3430508"/>
                </a:cubicBezTo>
                <a:cubicBezTo>
                  <a:pt x="3007360" y="3422889"/>
                  <a:pt x="2980690" y="3391139"/>
                  <a:pt x="2971800" y="3365739"/>
                </a:cubicBezTo>
                <a:cubicBezTo>
                  <a:pt x="3003550" y="3234928"/>
                  <a:pt x="3294380" y="3292078"/>
                  <a:pt x="3350260" y="2875519"/>
                </a:cubicBezTo>
                <a:cubicBezTo>
                  <a:pt x="3411220" y="2452705"/>
                  <a:pt x="3389630" y="1987550"/>
                  <a:pt x="3333750" y="1602740"/>
                </a:cubicBezTo>
                <a:cubicBezTo>
                  <a:pt x="3314700" y="1464310"/>
                  <a:pt x="3235960" y="1369060"/>
                  <a:pt x="3103880" y="1322070"/>
                </a:cubicBezTo>
                <a:cubicBezTo>
                  <a:pt x="2994660" y="1289050"/>
                  <a:pt x="2810510" y="1292860"/>
                  <a:pt x="2937510" y="1140460"/>
                </a:cubicBezTo>
                <a:cubicBezTo>
                  <a:pt x="3097530" y="975360"/>
                  <a:pt x="3201670" y="309880"/>
                  <a:pt x="2914650" y="238760"/>
                </a:cubicBezTo>
                <a:cubicBezTo>
                  <a:pt x="2763520" y="179070"/>
                  <a:pt x="2599690" y="163830"/>
                  <a:pt x="2439670" y="153670"/>
                </a:cubicBezTo>
                <a:cubicBezTo>
                  <a:pt x="1936750" y="124460"/>
                  <a:pt x="1432560" y="95250"/>
                  <a:pt x="1299210" y="116840"/>
                </a:cubicBezTo>
                <a:cubicBezTo>
                  <a:pt x="955040" y="135890"/>
                  <a:pt x="610870" y="166370"/>
                  <a:pt x="270510" y="217170"/>
                </a:cubicBezTo>
                <a:cubicBezTo>
                  <a:pt x="236220" y="222250"/>
                  <a:pt x="220980" y="238760"/>
                  <a:pt x="218440" y="274320"/>
                </a:cubicBezTo>
                <a:cubicBezTo>
                  <a:pt x="201930" y="440690"/>
                  <a:pt x="162560" y="605790"/>
                  <a:pt x="189230" y="773430"/>
                </a:cubicBezTo>
                <a:cubicBezTo>
                  <a:pt x="219710" y="1427480"/>
                  <a:pt x="154940" y="2299215"/>
                  <a:pt x="129540" y="2974578"/>
                </a:cubicBezTo>
                <a:close/>
              </a:path>
            </a:pathLst>
          </a:custGeom>
          <a:solidFill>
            <a:srgbClr val="F6D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9558566" y="5854079"/>
            <a:ext cx="5330304" cy="3243306"/>
          </a:xfrm>
          <a:custGeom>
            <a:rect b="b" l="l" r="r" t="t"/>
            <a:pathLst>
              <a:path extrusionOk="0" h="3925570" w="6451591">
                <a:moveTo>
                  <a:pt x="1008380" y="1008380"/>
                </a:moveTo>
                <a:cubicBezTo>
                  <a:pt x="840740" y="0"/>
                  <a:pt x="5081261" y="40640"/>
                  <a:pt x="5206991" y="939800"/>
                </a:cubicBezTo>
                <a:cubicBezTo>
                  <a:pt x="5215881" y="995680"/>
                  <a:pt x="5355581" y="966470"/>
                  <a:pt x="5406381" y="984250"/>
                </a:cubicBezTo>
                <a:cubicBezTo>
                  <a:pt x="5957561" y="1070610"/>
                  <a:pt x="6184891" y="1747520"/>
                  <a:pt x="6031221" y="2232660"/>
                </a:cubicBezTo>
                <a:cubicBezTo>
                  <a:pt x="6024871" y="2252980"/>
                  <a:pt x="6023601" y="2265680"/>
                  <a:pt x="6047731" y="2275840"/>
                </a:cubicBezTo>
                <a:cubicBezTo>
                  <a:pt x="6451591" y="2430780"/>
                  <a:pt x="6430001" y="2938780"/>
                  <a:pt x="6351261" y="3291840"/>
                </a:cubicBezTo>
                <a:cubicBezTo>
                  <a:pt x="6304271" y="3503930"/>
                  <a:pt x="6087101" y="3643630"/>
                  <a:pt x="5905491" y="3703320"/>
                </a:cubicBezTo>
                <a:cubicBezTo>
                  <a:pt x="5835641" y="3726180"/>
                  <a:pt x="5797541" y="3724910"/>
                  <a:pt x="5516871" y="3738880"/>
                </a:cubicBezTo>
                <a:cubicBezTo>
                  <a:pt x="5162541" y="3756660"/>
                  <a:pt x="5173971" y="3761740"/>
                  <a:pt x="5017761" y="3766820"/>
                </a:cubicBezTo>
                <a:cubicBezTo>
                  <a:pt x="1906270" y="3869690"/>
                  <a:pt x="429260" y="3925570"/>
                  <a:pt x="129540" y="3296920"/>
                </a:cubicBezTo>
                <a:cubicBezTo>
                  <a:pt x="60960" y="3153410"/>
                  <a:pt x="12700" y="2887980"/>
                  <a:pt x="274320" y="2402840"/>
                </a:cubicBezTo>
                <a:cubicBezTo>
                  <a:pt x="17780" y="1784350"/>
                  <a:pt x="240030" y="1055370"/>
                  <a:pt x="1008380" y="1008380"/>
                </a:cubicBezTo>
                <a:close/>
                <a:moveTo>
                  <a:pt x="5104121" y="972820"/>
                </a:moveTo>
                <a:cubicBezTo>
                  <a:pt x="4980931" y="160020"/>
                  <a:pt x="1078230" y="138430"/>
                  <a:pt x="1115060" y="974090"/>
                </a:cubicBezTo>
                <a:cubicBezTo>
                  <a:pt x="1096010" y="1031240"/>
                  <a:pt x="1385570" y="1010920"/>
                  <a:pt x="1441450" y="1055370"/>
                </a:cubicBezTo>
                <a:cubicBezTo>
                  <a:pt x="1529080" y="1096010"/>
                  <a:pt x="1652270" y="1235710"/>
                  <a:pt x="1539240" y="1315720"/>
                </a:cubicBezTo>
                <a:cubicBezTo>
                  <a:pt x="1363980" y="1416050"/>
                  <a:pt x="1140460" y="1311910"/>
                  <a:pt x="1054100" y="1139190"/>
                </a:cubicBezTo>
                <a:cubicBezTo>
                  <a:pt x="464820" y="1032510"/>
                  <a:pt x="0" y="1908810"/>
                  <a:pt x="392430" y="2317750"/>
                </a:cubicBezTo>
                <a:cubicBezTo>
                  <a:pt x="596900" y="2219960"/>
                  <a:pt x="850900" y="2255520"/>
                  <a:pt x="1000760" y="2425700"/>
                </a:cubicBezTo>
                <a:cubicBezTo>
                  <a:pt x="1144270" y="2688590"/>
                  <a:pt x="556260" y="2776220"/>
                  <a:pt x="346710" y="2470150"/>
                </a:cubicBezTo>
                <a:cubicBezTo>
                  <a:pt x="281940" y="2575560"/>
                  <a:pt x="86360" y="2923540"/>
                  <a:pt x="220980" y="3227070"/>
                </a:cubicBezTo>
                <a:cubicBezTo>
                  <a:pt x="220980" y="3227070"/>
                  <a:pt x="294640" y="3392170"/>
                  <a:pt x="491490" y="3510280"/>
                </a:cubicBezTo>
                <a:cubicBezTo>
                  <a:pt x="1107440" y="3878580"/>
                  <a:pt x="4174481" y="3681730"/>
                  <a:pt x="4389111" y="3665220"/>
                </a:cubicBezTo>
                <a:cubicBezTo>
                  <a:pt x="4636761" y="3695700"/>
                  <a:pt x="4993631" y="3665220"/>
                  <a:pt x="5427971" y="3632200"/>
                </a:cubicBezTo>
                <a:cubicBezTo>
                  <a:pt x="5734041" y="3609340"/>
                  <a:pt x="6153141" y="3634740"/>
                  <a:pt x="6247121" y="3263900"/>
                </a:cubicBezTo>
                <a:cubicBezTo>
                  <a:pt x="6324591" y="2981960"/>
                  <a:pt x="6363960" y="2561590"/>
                  <a:pt x="6045191" y="2418080"/>
                </a:cubicBezTo>
                <a:cubicBezTo>
                  <a:pt x="6010901" y="2405380"/>
                  <a:pt x="5972801" y="2368550"/>
                  <a:pt x="5949941" y="2416810"/>
                </a:cubicBezTo>
                <a:cubicBezTo>
                  <a:pt x="5642601" y="2932430"/>
                  <a:pt x="4940291" y="2440940"/>
                  <a:pt x="5516871" y="2218690"/>
                </a:cubicBezTo>
                <a:cubicBezTo>
                  <a:pt x="5645141" y="2184400"/>
                  <a:pt x="5773411" y="2192020"/>
                  <a:pt x="5900411" y="2226310"/>
                </a:cubicBezTo>
                <a:cubicBezTo>
                  <a:pt x="5929621" y="2233930"/>
                  <a:pt x="5941051" y="2227580"/>
                  <a:pt x="5948671" y="2199640"/>
                </a:cubicBezTo>
                <a:cubicBezTo>
                  <a:pt x="6118851" y="1737360"/>
                  <a:pt x="5723881" y="951230"/>
                  <a:pt x="5200641" y="1109980"/>
                </a:cubicBezTo>
                <a:cubicBezTo>
                  <a:pt x="5148571" y="1322070"/>
                  <a:pt x="4914891" y="1470660"/>
                  <a:pt x="4705341" y="1393190"/>
                </a:cubicBezTo>
                <a:cubicBezTo>
                  <a:pt x="4533891" y="1325880"/>
                  <a:pt x="4639301" y="1140460"/>
                  <a:pt x="4754871" y="1074420"/>
                </a:cubicBezTo>
                <a:cubicBezTo>
                  <a:pt x="4859011" y="1003300"/>
                  <a:pt x="4980931" y="990600"/>
                  <a:pt x="5104121" y="972820"/>
                </a:cubicBezTo>
                <a:close/>
                <a:moveTo>
                  <a:pt x="5881361" y="2353310"/>
                </a:moveTo>
                <a:cubicBezTo>
                  <a:pt x="5742931" y="2319020"/>
                  <a:pt x="5615931" y="2303780"/>
                  <a:pt x="5490201" y="2349500"/>
                </a:cubicBezTo>
                <a:cubicBezTo>
                  <a:pt x="5464801" y="2358390"/>
                  <a:pt x="5441941" y="2374900"/>
                  <a:pt x="5421621" y="2392680"/>
                </a:cubicBezTo>
                <a:cubicBezTo>
                  <a:pt x="5391141" y="2420620"/>
                  <a:pt x="5391141" y="2457450"/>
                  <a:pt x="5424161" y="2482850"/>
                </a:cubicBezTo>
                <a:cubicBezTo>
                  <a:pt x="5447021" y="2500630"/>
                  <a:pt x="5474961" y="2514600"/>
                  <a:pt x="5501631" y="2522220"/>
                </a:cubicBezTo>
                <a:cubicBezTo>
                  <a:pt x="5619741" y="2551430"/>
                  <a:pt x="5721341" y="2514600"/>
                  <a:pt x="5810241" y="2435860"/>
                </a:cubicBezTo>
                <a:cubicBezTo>
                  <a:pt x="5835641" y="2414270"/>
                  <a:pt x="5854691" y="2386330"/>
                  <a:pt x="5881361" y="2353310"/>
                </a:cubicBezTo>
                <a:close/>
                <a:moveTo>
                  <a:pt x="425450" y="2410460"/>
                </a:moveTo>
                <a:cubicBezTo>
                  <a:pt x="500380" y="2499360"/>
                  <a:pt x="591820" y="2547620"/>
                  <a:pt x="702310" y="2560320"/>
                </a:cubicBezTo>
                <a:cubicBezTo>
                  <a:pt x="769620" y="2567940"/>
                  <a:pt x="833120" y="2559050"/>
                  <a:pt x="894080" y="2527300"/>
                </a:cubicBezTo>
                <a:cubicBezTo>
                  <a:pt x="942340" y="2501900"/>
                  <a:pt x="944880" y="2473960"/>
                  <a:pt x="901700" y="2439670"/>
                </a:cubicBezTo>
                <a:cubicBezTo>
                  <a:pt x="885190" y="2425700"/>
                  <a:pt x="866140" y="2414270"/>
                  <a:pt x="845820" y="2405380"/>
                </a:cubicBezTo>
                <a:cubicBezTo>
                  <a:pt x="772160" y="2371090"/>
                  <a:pt x="694690" y="2353310"/>
                  <a:pt x="613410" y="2355850"/>
                </a:cubicBezTo>
                <a:cubicBezTo>
                  <a:pt x="548640" y="2359660"/>
                  <a:pt x="487680" y="2377440"/>
                  <a:pt x="425450" y="2410460"/>
                </a:cubicBezTo>
                <a:close/>
                <a:moveTo>
                  <a:pt x="5105391" y="1076960"/>
                </a:moveTo>
                <a:cubicBezTo>
                  <a:pt x="4977121" y="1089660"/>
                  <a:pt x="4860281" y="1101090"/>
                  <a:pt x="4763761" y="1182370"/>
                </a:cubicBezTo>
                <a:cubicBezTo>
                  <a:pt x="4751061" y="1193800"/>
                  <a:pt x="4738361" y="1207770"/>
                  <a:pt x="4729471" y="1221740"/>
                </a:cubicBezTo>
                <a:cubicBezTo>
                  <a:pt x="4706611" y="1257300"/>
                  <a:pt x="4715501" y="1287780"/>
                  <a:pt x="4756141" y="1301750"/>
                </a:cubicBezTo>
                <a:cubicBezTo>
                  <a:pt x="4776461" y="1309370"/>
                  <a:pt x="4799321" y="1313180"/>
                  <a:pt x="4819641" y="1313180"/>
                </a:cubicBezTo>
                <a:cubicBezTo>
                  <a:pt x="4933941" y="1306830"/>
                  <a:pt x="5021571" y="1254760"/>
                  <a:pt x="5076181" y="1151890"/>
                </a:cubicBezTo>
                <a:cubicBezTo>
                  <a:pt x="5087611" y="1131570"/>
                  <a:pt x="5093961" y="1108710"/>
                  <a:pt x="5105391" y="1076960"/>
                </a:cubicBezTo>
                <a:close/>
                <a:moveTo>
                  <a:pt x="1150620" y="1102360"/>
                </a:moveTo>
                <a:cubicBezTo>
                  <a:pt x="1184910" y="1187450"/>
                  <a:pt x="1289050" y="1252220"/>
                  <a:pt x="1388110" y="1252220"/>
                </a:cubicBezTo>
                <a:cubicBezTo>
                  <a:pt x="1412240" y="1252220"/>
                  <a:pt x="1435100" y="1247140"/>
                  <a:pt x="1457960" y="1240790"/>
                </a:cubicBezTo>
                <a:cubicBezTo>
                  <a:pt x="1465580" y="1238250"/>
                  <a:pt x="1478280" y="1221740"/>
                  <a:pt x="1475740" y="1219200"/>
                </a:cubicBezTo>
                <a:cubicBezTo>
                  <a:pt x="1459230" y="1189990"/>
                  <a:pt x="1445260" y="1146810"/>
                  <a:pt x="1419860" y="1135380"/>
                </a:cubicBezTo>
                <a:cubicBezTo>
                  <a:pt x="1337310" y="1099820"/>
                  <a:pt x="1245870" y="1099820"/>
                  <a:pt x="1150620" y="110236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0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86" name="Google Shape;86;p10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87" name="Google Shape;87;p10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0"/>
          <p:cNvSpPr txBox="1"/>
          <p:nvPr/>
        </p:nvSpPr>
        <p:spPr>
          <a:xfrm>
            <a:off x="7528556" y="3729038"/>
            <a:ext cx="3306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Why social psychology matters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1468971" y="3905581"/>
            <a:ext cx="330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What is social psychology?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11041025" y="7216300"/>
            <a:ext cx="230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Self and others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1028700" y="893064"/>
            <a:ext cx="16230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What we’ll cover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4773400" y="7216300"/>
            <a:ext cx="2198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Social identity</a:t>
            </a:r>
            <a:endParaRPr/>
          </a:p>
        </p:txBody>
      </p:sp>
      <p:sp>
        <p:nvSpPr>
          <p:cNvPr id="93" name="Google Shape;93;p10"/>
          <p:cNvSpPr txBox="1"/>
          <p:nvPr/>
        </p:nvSpPr>
        <p:spPr>
          <a:xfrm>
            <a:off x="13269473" y="3905581"/>
            <a:ext cx="3488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Power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of norms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/>
        </p:nvSpPr>
        <p:spPr>
          <a:xfrm>
            <a:off x="1028700" y="1898449"/>
            <a:ext cx="7539300" cy="24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1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What is social psychology?</a:t>
            </a: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1028700" y="5587000"/>
            <a:ext cx="67395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Many factors shape our everyday lives: environmental, financial, physical, and countless others. How we behave around other people is also one.</a:t>
            </a:r>
            <a:endParaRPr sz="1000"/>
          </a:p>
        </p:txBody>
      </p:sp>
      <p:grpSp>
        <p:nvGrpSpPr>
          <p:cNvPr id="100" name="Google Shape;100;p11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101" name="Google Shape;101;p11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102" name="Google Shape;102;p11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3" name="Google Shape;10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6618" y="2129350"/>
            <a:ext cx="8496389" cy="520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/>
          <p:nvPr/>
        </p:nvSpPr>
        <p:spPr>
          <a:xfrm>
            <a:off x="9374099" y="2800024"/>
            <a:ext cx="74508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Social factors, such as our relationship with others and group norms, play a large role in how we act and feel. Social psychology is the scientific study of these factors.</a:t>
            </a:r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9374099" y="5430497"/>
            <a:ext cx="74505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Today, we’ll be learning about a handful of key concepts related to social psychology.</a:t>
            </a:r>
            <a:endParaRPr/>
          </a:p>
        </p:txBody>
      </p:sp>
      <p:grpSp>
        <p:nvGrpSpPr>
          <p:cNvPr id="110" name="Google Shape;110;p12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111" name="Google Shape;111;p12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112" name="Google Shape;112;p12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" name="Google Shape;113;p12"/>
          <p:cNvPicPr preferRelativeResize="0"/>
          <p:nvPr/>
        </p:nvPicPr>
        <p:blipFill rotWithShape="1">
          <a:blip r:embed="rId3">
            <a:alphaModFix/>
          </a:blip>
          <a:srcRect b="0" l="0" r="0" t="11268"/>
          <a:stretch/>
        </p:blipFill>
        <p:spPr>
          <a:xfrm>
            <a:off x="947300" y="0"/>
            <a:ext cx="6982526" cy="879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/>
          <p:nvPr/>
        </p:nvSpPr>
        <p:spPr>
          <a:xfrm>
            <a:off x="1104213" y="2702432"/>
            <a:ext cx="4700739" cy="5789631"/>
          </a:xfrm>
          <a:custGeom>
            <a:rect b="b" l="l" r="r" t="t"/>
            <a:pathLst>
              <a:path extrusionOk="0" h="7887937" w="6404403">
                <a:moveTo>
                  <a:pt x="68580" y="7774907"/>
                </a:moveTo>
                <a:cubicBezTo>
                  <a:pt x="17780" y="7299927"/>
                  <a:pt x="0" y="3427730"/>
                  <a:pt x="33020" y="2947670"/>
                </a:cubicBezTo>
                <a:cubicBezTo>
                  <a:pt x="63500" y="2203450"/>
                  <a:pt x="185420" y="1449070"/>
                  <a:pt x="561340" y="795020"/>
                </a:cubicBezTo>
                <a:cubicBezTo>
                  <a:pt x="868680" y="240030"/>
                  <a:pt x="1104900" y="153670"/>
                  <a:pt x="1719580" y="99060"/>
                </a:cubicBezTo>
                <a:cubicBezTo>
                  <a:pt x="3793284" y="60960"/>
                  <a:pt x="5148374" y="0"/>
                  <a:pt x="5841794" y="935990"/>
                </a:cubicBezTo>
                <a:cubicBezTo>
                  <a:pt x="6070394" y="1280160"/>
                  <a:pt x="6165644" y="1692910"/>
                  <a:pt x="6263434" y="2089150"/>
                </a:cubicBezTo>
                <a:cubicBezTo>
                  <a:pt x="6404404" y="2626360"/>
                  <a:pt x="6391704" y="3182620"/>
                  <a:pt x="6329474" y="6441665"/>
                </a:cubicBezTo>
                <a:cubicBezTo>
                  <a:pt x="6318044" y="7252937"/>
                  <a:pt x="6307884" y="7386287"/>
                  <a:pt x="6295184" y="7519637"/>
                </a:cubicBezTo>
                <a:cubicBezTo>
                  <a:pt x="6268514" y="7630127"/>
                  <a:pt x="6307884" y="7834597"/>
                  <a:pt x="6154214" y="7848567"/>
                </a:cubicBezTo>
                <a:cubicBezTo>
                  <a:pt x="5740194" y="7887937"/>
                  <a:pt x="5322364" y="7834597"/>
                  <a:pt x="4907074" y="7837137"/>
                </a:cubicBezTo>
                <a:cubicBezTo>
                  <a:pt x="4369864" y="7826977"/>
                  <a:pt x="3832654" y="7820627"/>
                  <a:pt x="2269490" y="7818087"/>
                </a:cubicBezTo>
                <a:cubicBezTo>
                  <a:pt x="1846580" y="7814277"/>
                  <a:pt x="1424940" y="7819357"/>
                  <a:pt x="1002030" y="7821897"/>
                </a:cubicBezTo>
                <a:cubicBezTo>
                  <a:pt x="693420" y="7813007"/>
                  <a:pt x="370840" y="7857457"/>
                  <a:pt x="68580" y="7774907"/>
                </a:cubicBezTo>
                <a:close/>
                <a:moveTo>
                  <a:pt x="162560" y="7740617"/>
                </a:moveTo>
                <a:cubicBezTo>
                  <a:pt x="1800860" y="7691087"/>
                  <a:pt x="4467654" y="7743157"/>
                  <a:pt x="6104684" y="7797767"/>
                </a:cubicBezTo>
                <a:cubicBezTo>
                  <a:pt x="6184694" y="7799037"/>
                  <a:pt x="6206284" y="7782527"/>
                  <a:pt x="6215174" y="7707597"/>
                </a:cubicBezTo>
                <a:cubicBezTo>
                  <a:pt x="6235494" y="7518367"/>
                  <a:pt x="6245654" y="7329137"/>
                  <a:pt x="6257084" y="6703029"/>
                </a:cubicBezTo>
                <a:cubicBezTo>
                  <a:pt x="6277404" y="3437890"/>
                  <a:pt x="6311694" y="3122930"/>
                  <a:pt x="6296454" y="2809240"/>
                </a:cubicBezTo>
                <a:cubicBezTo>
                  <a:pt x="6269784" y="2377440"/>
                  <a:pt x="6164374" y="1958340"/>
                  <a:pt x="6038644" y="1545590"/>
                </a:cubicBezTo>
                <a:cubicBezTo>
                  <a:pt x="5933234" y="1239520"/>
                  <a:pt x="5802424" y="924560"/>
                  <a:pt x="5545884" y="715010"/>
                </a:cubicBezTo>
                <a:cubicBezTo>
                  <a:pt x="5045504" y="312420"/>
                  <a:pt x="4381294" y="191770"/>
                  <a:pt x="3755184" y="154940"/>
                </a:cubicBezTo>
                <a:cubicBezTo>
                  <a:pt x="2412938" y="142240"/>
                  <a:pt x="1990090" y="154940"/>
                  <a:pt x="1624330" y="193040"/>
                </a:cubicBezTo>
                <a:cubicBezTo>
                  <a:pt x="1342390" y="222250"/>
                  <a:pt x="1031240" y="270510"/>
                  <a:pt x="853440" y="515620"/>
                </a:cubicBezTo>
                <a:cubicBezTo>
                  <a:pt x="382270" y="1146810"/>
                  <a:pt x="167640" y="1935480"/>
                  <a:pt x="129540" y="2713990"/>
                </a:cubicBezTo>
                <a:cubicBezTo>
                  <a:pt x="81280" y="3258820"/>
                  <a:pt x="87630" y="7197057"/>
                  <a:pt x="162560" y="7740617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7036325" y="2820275"/>
            <a:ext cx="4491820" cy="5667917"/>
          </a:xfrm>
          <a:custGeom>
            <a:rect b="b" l="l" r="r" t="t"/>
            <a:pathLst>
              <a:path extrusionOk="0" h="7967075" w="6313901">
                <a:moveTo>
                  <a:pt x="5683982" y="1207770"/>
                </a:moveTo>
                <a:cubicBezTo>
                  <a:pt x="5910042" y="1231900"/>
                  <a:pt x="6105622" y="1398270"/>
                  <a:pt x="6118322" y="1631950"/>
                </a:cubicBezTo>
                <a:cubicBezTo>
                  <a:pt x="6162772" y="2493475"/>
                  <a:pt x="6313901" y="5625195"/>
                  <a:pt x="5797011" y="5857605"/>
                </a:cubicBezTo>
                <a:cubicBezTo>
                  <a:pt x="6167851" y="6031595"/>
                  <a:pt x="6131022" y="6481175"/>
                  <a:pt x="6123401" y="6826615"/>
                </a:cubicBezTo>
                <a:cubicBezTo>
                  <a:pt x="6090382" y="7177135"/>
                  <a:pt x="6202142" y="7784195"/>
                  <a:pt x="5722082" y="7842615"/>
                </a:cubicBezTo>
                <a:cubicBezTo>
                  <a:pt x="4659092" y="7967075"/>
                  <a:pt x="1268730" y="7862935"/>
                  <a:pt x="204470" y="7921355"/>
                </a:cubicBezTo>
                <a:cubicBezTo>
                  <a:pt x="57150" y="7932785"/>
                  <a:pt x="17780" y="7906115"/>
                  <a:pt x="10160" y="7757525"/>
                </a:cubicBezTo>
                <a:cubicBezTo>
                  <a:pt x="2540" y="7614015"/>
                  <a:pt x="0" y="7470505"/>
                  <a:pt x="1270" y="7326995"/>
                </a:cubicBezTo>
                <a:cubicBezTo>
                  <a:pt x="1270" y="5832205"/>
                  <a:pt x="63500" y="1725930"/>
                  <a:pt x="133350" y="236220"/>
                </a:cubicBezTo>
                <a:cubicBezTo>
                  <a:pt x="160020" y="85090"/>
                  <a:pt x="368300" y="128270"/>
                  <a:pt x="480060" y="96520"/>
                </a:cubicBezTo>
                <a:cubicBezTo>
                  <a:pt x="1264920" y="0"/>
                  <a:pt x="4370801" y="2540"/>
                  <a:pt x="5156932" y="66040"/>
                </a:cubicBezTo>
                <a:cubicBezTo>
                  <a:pt x="5424901" y="88900"/>
                  <a:pt x="5841461" y="111760"/>
                  <a:pt x="5856701" y="461010"/>
                </a:cubicBezTo>
                <a:cubicBezTo>
                  <a:pt x="5875751" y="722630"/>
                  <a:pt x="5845272" y="993140"/>
                  <a:pt x="5683982" y="1207770"/>
                </a:cubicBezTo>
                <a:close/>
                <a:moveTo>
                  <a:pt x="129540" y="5467715"/>
                </a:moveTo>
                <a:cubicBezTo>
                  <a:pt x="118110" y="6324965"/>
                  <a:pt x="104140" y="6966315"/>
                  <a:pt x="107950" y="7761335"/>
                </a:cubicBezTo>
                <a:cubicBezTo>
                  <a:pt x="107950" y="7833725"/>
                  <a:pt x="115570" y="7837535"/>
                  <a:pt x="187960" y="7833725"/>
                </a:cubicBezTo>
                <a:cubicBezTo>
                  <a:pt x="297180" y="7827375"/>
                  <a:pt x="407670" y="7817215"/>
                  <a:pt x="516890" y="7815945"/>
                </a:cubicBezTo>
                <a:cubicBezTo>
                  <a:pt x="1919111" y="7822295"/>
                  <a:pt x="4753072" y="7848965"/>
                  <a:pt x="5706842" y="7756255"/>
                </a:cubicBezTo>
                <a:cubicBezTo>
                  <a:pt x="5940522" y="7746095"/>
                  <a:pt x="6015451" y="7521305"/>
                  <a:pt x="6023072" y="7318105"/>
                </a:cubicBezTo>
                <a:cubicBezTo>
                  <a:pt x="6034501" y="7097125"/>
                  <a:pt x="6045932" y="6874875"/>
                  <a:pt x="6049742" y="6652625"/>
                </a:cubicBezTo>
                <a:cubicBezTo>
                  <a:pt x="6049742" y="6373225"/>
                  <a:pt x="6044661" y="6022705"/>
                  <a:pt x="5724622" y="5923645"/>
                </a:cubicBezTo>
                <a:cubicBezTo>
                  <a:pt x="5696682" y="5916025"/>
                  <a:pt x="5670011" y="5884275"/>
                  <a:pt x="5661122" y="5858875"/>
                </a:cubicBezTo>
                <a:cubicBezTo>
                  <a:pt x="5692872" y="5728065"/>
                  <a:pt x="5983701" y="5785215"/>
                  <a:pt x="6039582" y="5368655"/>
                </a:cubicBezTo>
                <a:cubicBezTo>
                  <a:pt x="6100542" y="4155040"/>
                  <a:pt x="6078951" y="1987550"/>
                  <a:pt x="6023072" y="1602740"/>
                </a:cubicBezTo>
                <a:cubicBezTo>
                  <a:pt x="6004022" y="1464310"/>
                  <a:pt x="5925282" y="1369060"/>
                  <a:pt x="5793201" y="1322070"/>
                </a:cubicBezTo>
                <a:cubicBezTo>
                  <a:pt x="5683982" y="1289050"/>
                  <a:pt x="5499832" y="1292860"/>
                  <a:pt x="5626832" y="1140460"/>
                </a:cubicBezTo>
                <a:cubicBezTo>
                  <a:pt x="5786851" y="975360"/>
                  <a:pt x="5890992" y="309880"/>
                  <a:pt x="5603972" y="238760"/>
                </a:cubicBezTo>
                <a:cubicBezTo>
                  <a:pt x="5452842" y="179070"/>
                  <a:pt x="5289011" y="163830"/>
                  <a:pt x="5128991" y="153670"/>
                </a:cubicBezTo>
                <a:cubicBezTo>
                  <a:pt x="4626072" y="124460"/>
                  <a:pt x="4121881" y="95250"/>
                  <a:pt x="1299210" y="116840"/>
                </a:cubicBezTo>
                <a:cubicBezTo>
                  <a:pt x="955040" y="135890"/>
                  <a:pt x="610870" y="166370"/>
                  <a:pt x="270510" y="217170"/>
                </a:cubicBezTo>
                <a:cubicBezTo>
                  <a:pt x="236220" y="222250"/>
                  <a:pt x="220980" y="238760"/>
                  <a:pt x="218440" y="274320"/>
                </a:cubicBezTo>
                <a:cubicBezTo>
                  <a:pt x="201930" y="440690"/>
                  <a:pt x="162560" y="605790"/>
                  <a:pt x="189230" y="773430"/>
                </a:cubicBezTo>
                <a:cubicBezTo>
                  <a:pt x="219710" y="1427480"/>
                  <a:pt x="154940" y="3403921"/>
                  <a:pt x="129540" y="5467715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2846421" y="2815738"/>
            <a:ext cx="4585327" cy="5599596"/>
          </a:xfrm>
          <a:custGeom>
            <a:rect b="b" l="l" r="r" t="t"/>
            <a:pathLst>
              <a:path extrusionOk="0" h="6777531" w="5549900">
                <a:moveTo>
                  <a:pt x="590550" y="2123440"/>
                </a:moveTo>
                <a:cubicBezTo>
                  <a:pt x="182880" y="1789430"/>
                  <a:pt x="251460" y="1096010"/>
                  <a:pt x="172720" y="614680"/>
                </a:cubicBezTo>
                <a:cubicBezTo>
                  <a:pt x="167640" y="454660"/>
                  <a:pt x="135890" y="287020"/>
                  <a:pt x="185420" y="132080"/>
                </a:cubicBezTo>
                <a:cubicBezTo>
                  <a:pt x="218440" y="63500"/>
                  <a:pt x="504190" y="72390"/>
                  <a:pt x="585470" y="55880"/>
                </a:cubicBezTo>
                <a:cubicBezTo>
                  <a:pt x="2073910" y="54610"/>
                  <a:pt x="3562350" y="45720"/>
                  <a:pt x="5050790" y="10160"/>
                </a:cubicBezTo>
                <a:cubicBezTo>
                  <a:pt x="5323840" y="0"/>
                  <a:pt x="5289550" y="15240"/>
                  <a:pt x="5306060" y="274320"/>
                </a:cubicBezTo>
                <a:cubicBezTo>
                  <a:pt x="5303520" y="754380"/>
                  <a:pt x="5391150" y="1809750"/>
                  <a:pt x="4984750" y="2118360"/>
                </a:cubicBezTo>
                <a:cubicBezTo>
                  <a:pt x="5378450" y="2265680"/>
                  <a:pt x="5308600" y="2747010"/>
                  <a:pt x="5380990" y="3086100"/>
                </a:cubicBezTo>
                <a:cubicBezTo>
                  <a:pt x="5407660" y="3285490"/>
                  <a:pt x="5549900" y="6777531"/>
                  <a:pt x="5328920" y="6743241"/>
                </a:cubicBezTo>
                <a:cubicBezTo>
                  <a:pt x="3909060" y="6710220"/>
                  <a:pt x="2489200" y="6750861"/>
                  <a:pt x="1069340" y="6752131"/>
                </a:cubicBezTo>
                <a:cubicBezTo>
                  <a:pt x="742950" y="6759751"/>
                  <a:pt x="419100" y="6708951"/>
                  <a:pt x="95250" y="6688631"/>
                </a:cubicBezTo>
                <a:cubicBezTo>
                  <a:pt x="66040" y="6692441"/>
                  <a:pt x="36830" y="6675931"/>
                  <a:pt x="29210" y="6646720"/>
                </a:cubicBezTo>
                <a:cubicBezTo>
                  <a:pt x="19050" y="6203491"/>
                  <a:pt x="69850" y="5756451"/>
                  <a:pt x="92710" y="3388360"/>
                </a:cubicBezTo>
                <a:cubicBezTo>
                  <a:pt x="171450" y="2970530"/>
                  <a:pt x="0" y="2178050"/>
                  <a:pt x="590550" y="2123440"/>
                </a:cubicBezTo>
                <a:close/>
                <a:moveTo>
                  <a:pt x="146050" y="6604811"/>
                </a:moveTo>
                <a:cubicBezTo>
                  <a:pt x="1841500" y="6712761"/>
                  <a:pt x="3545840" y="6537501"/>
                  <a:pt x="5238750" y="6682281"/>
                </a:cubicBezTo>
                <a:cubicBezTo>
                  <a:pt x="5330190" y="6687361"/>
                  <a:pt x="5332730" y="6599731"/>
                  <a:pt x="5339080" y="6533691"/>
                </a:cubicBezTo>
                <a:cubicBezTo>
                  <a:pt x="5367020" y="5977431"/>
                  <a:pt x="5328920" y="4108589"/>
                  <a:pt x="5259070" y="2942590"/>
                </a:cubicBezTo>
                <a:cubicBezTo>
                  <a:pt x="5234940" y="2729230"/>
                  <a:pt x="5219700" y="2503170"/>
                  <a:pt x="5109210" y="2312670"/>
                </a:cubicBezTo>
                <a:cubicBezTo>
                  <a:pt x="5059680" y="2232660"/>
                  <a:pt x="4955540" y="2230120"/>
                  <a:pt x="4871720" y="2213610"/>
                </a:cubicBezTo>
                <a:cubicBezTo>
                  <a:pt x="4798060" y="2209800"/>
                  <a:pt x="4790440" y="2131060"/>
                  <a:pt x="4851400" y="2098040"/>
                </a:cubicBezTo>
                <a:cubicBezTo>
                  <a:pt x="5101590" y="1946910"/>
                  <a:pt x="5125720" y="1635760"/>
                  <a:pt x="5156200" y="1372870"/>
                </a:cubicBezTo>
                <a:cubicBezTo>
                  <a:pt x="5191760" y="944880"/>
                  <a:pt x="5191760" y="514350"/>
                  <a:pt x="5186680" y="85090"/>
                </a:cubicBezTo>
                <a:cubicBezTo>
                  <a:pt x="3543300" y="140970"/>
                  <a:pt x="1901190" y="165100"/>
                  <a:pt x="256540" y="163830"/>
                </a:cubicBezTo>
                <a:cubicBezTo>
                  <a:pt x="280670" y="516890"/>
                  <a:pt x="312420" y="858520"/>
                  <a:pt x="355600" y="1207770"/>
                </a:cubicBezTo>
                <a:cubicBezTo>
                  <a:pt x="401320" y="1543050"/>
                  <a:pt x="430530" y="1930400"/>
                  <a:pt x="756920" y="2118360"/>
                </a:cubicBezTo>
                <a:cubicBezTo>
                  <a:pt x="882650" y="2268220"/>
                  <a:pt x="441960" y="2128520"/>
                  <a:pt x="341630" y="2373630"/>
                </a:cubicBezTo>
                <a:cubicBezTo>
                  <a:pt x="229870" y="2618740"/>
                  <a:pt x="256540" y="2903220"/>
                  <a:pt x="223520" y="3167380"/>
                </a:cubicBezTo>
                <a:cubicBezTo>
                  <a:pt x="196850" y="5597701"/>
                  <a:pt x="149860" y="6096811"/>
                  <a:pt x="146050" y="6604811"/>
                </a:cubicBezTo>
                <a:close/>
              </a:path>
            </a:pathLst>
          </a:custGeom>
          <a:solidFill>
            <a:srgbClr val="F6D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1028700" y="843607"/>
            <a:ext cx="16230600" cy="1330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1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Why does it matter?</a:t>
            </a:r>
            <a:endParaRPr/>
          </a:p>
        </p:txBody>
      </p:sp>
      <p:grpSp>
        <p:nvGrpSpPr>
          <p:cNvPr id="122" name="Google Shape;122;p13"/>
          <p:cNvGrpSpPr/>
          <p:nvPr/>
        </p:nvGrpSpPr>
        <p:grpSpPr>
          <a:xfrm>
            <a:off x="1408204" y="4754794"/>
            <a:ext cx="4003200" cy="2003529"/>
            <a:chOff x="0" y="0"/>
            <a:chExt cx="5337600" cy="2671372"/>
          </a:xfrm>
        </p:grpSpPr>
        <p:sp>
          <p:nvSpPr>
            <p:cNvPr id="123" name="Google Shape;123;p13"/>
            <p:cNvSpPr txBox="1"/>
            <p:nvPr/>
          </p:nvSpPr>
          <p:spPr>
            <a:xfrm>
              <a:off x="0" y="0"/>
              <a:ext cx="5337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Improves wellbeing</a:t>
              </a:r>
              <a:endParaRPr/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0" y="1045972"/>
              <a:ext cx="53376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Strong social connections are directly linked to good physical and mental health.</a:t>
              </a:r>
              <a:endParaRPr/>
            </a:p>
          </p:txBody>
        </p:sp>
      </p:grpSp>
      <p:grpSp>
        <p:nvGrpSpPr>
          <p:cNvPr id="125" name="Google Shape;125;p13"/>
          <p:cNvGrpSpPr/>
          <p:nvPr/>
        </p:nvGrpSpPr>
        <p:grpSpPr>
          <a:xfrm>
            <a:off x="13257633" y="4845754"/>
            <a:ext cx="3609675" cy="1578729"/>
            <a:chOff x="0" y="0"/>
            <a:chExt cx="4812900" cy="2104972"/>
          </a:xfrm>
        </p:grpSpPr>
        <p:sp>
          <p:nvSpPr>
            <p:cNvPr id="126" name="Google Shape;126;p13"/>
            <p:cNvSpPr txBox="1"/>
            <p:nvPr/>
          </p:nvSpPr>
          <p:spPr>
            <a:xfrm>
              <a:off x="0" y="0"/>
              <a:ext cx="481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Key point here</a:t>
              </a:r>
              <a:endParaRPr/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0" y="1045972"/>
              <a:ext cx="4812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the key point here.</a:t>
              </a:r>
              <a:endParaRPr/>
            </a:p>
          </p:txBody>
        </p:sp>
      </p:grpSp>
      <p:grpSp>
        <p:nvGrpSpPr>
          <p:cNvPr id="128" name="Google Shape;128;p13"/>
          <p:cNvGrpSpPr/>
          <p:nvPr/>
        </p:nvGrpSpPr>
        <p:grpSpPr>
          <a:xfrm>
            <a:off x="7339145" y="4967735"/>
            <a:ext cx="3609675" cy="1578729"/>
            <a:chOff x="0" y="0"/>
            <a:chExt cx="4812900" cy="2104972"/>
          </a:xfrm>
        </p:grpSpPr>
        <p:sp>
          <p:nvSpPr>
            <p:cNvPr id="129" name="Google Shape;129;p13"/>
            <p:cNvSpPr txBox="1"/>
            <p:nvPr/>
          </p:nvSpPr>
          <p:spPr>
            <a:xfrm>
              <a:off x="0" y="0"/>
              <a:ext cx="481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Key point here</a:t>
              </a:r>
              <a:endParaRPr/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0" y="1045972"/>
              <a:ext cx="4812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25A40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the key point here.</a:t>
              </a:r>
              <a:endParaRPr/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132" name="Google Shape;132;p13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133" name="Google Shape;133;p13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/>
        </p:nvSpPr>
        <p:spPr>
          <a:xfrm>
            <a:off x="1028700" y="2093900"/>
            <a:ext cx="10295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1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Power of norms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1028700" y="3936650"/>
            <a:ext cx="6427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Unspoken rules individuals adhere to so they can fit in.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1028700" y="5633099"/>
            <a:ext cx="6427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Example: Nobody in the classroom raises their hand to answer, so you also keep your hand down.</a:t>
            </a:r>
            <a:endParaRPr/>
          </a:p>
        </p:txBody>
      </p:sp>
      <p:grpSp>
        <p:nvGrpSpPr>
          <p:cNvPr id="141" name="Google Shape;141;p14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142" name="Google Shape;142;p14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143" name="Google Shape;143;p14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9700" y="1574099"/>
            <a:ext cx="6300001" cy="610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/>
        </p:nvSpPr>
        <p:spPr>
          <a:xfrm>
            <a:off x="9367378" y="3028103"/>
            <a:ext cx="7891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1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Social identity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9367378" y="4865369"/>
            <a:ext cx="78918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Use this section to briefly explain the concept. If possible, provide concrete examples to give the audience a better understanding.</a:t>
            </a:r>
            <a:endParaRPr sz="1100"/>
          </a:p>
        </p:txBody>
      </p:sp>
      <p:grpSp>
        <p:nvGrpSpPr>
          <p:cNvPr id="151" name="Google Shape;151;p15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152" name="Google Shape;152;p15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153" name="Google Shape;153;p15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4" name="Google Shape;15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325" y="2247575"/>
            <a:ext cx="7419501" cy="555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/>
          <p:nvPr/>
        </p:nvSpPr>
        <p:spPr>
          <a:xfrm rot="-5400000">
            <a:off x="13098472" y="778042"/>
            <a:ext cx="3914821" cy="4384579"/>
          </a:xfrm>
          <a:custGeom>
            <a:rect b="b" l="l" r="r" t="t"/>
            <a:pathLst>
              <a:path extrusionOk="0" h="6766325" w="6041390">
                <a:moveTo>
                  <a:pt x="3200400" y="6766326"/>
                </a:moveTo>
                <a:cubicBezTo>
                  <a:pt x="2750820" y="6762516"/>
                  <a:pt x="2301240" y="6758706"/>
                  <a:pt x="1851660" y="6753626"/>
                </a:cubicBezTo>
                <a:cubicBezTo>
                  <a:pt x="1617980" y="6751085"/>
                  <a:pt x="1384300" y="6742196"/>
                  <a:pt x="1151890" y="6706635"/>
                </a:cubicBezTo>
                <a:cubicBezTo>
                  <a:pt x="971550" y="6678696"/>
                  <a:pt x="795020" y="6636785"/>
                  <a:pt x="628650" y="6564396"/>
                </a:cubicBezTo>
                <a:cubicBezTo>
                  <a:pt x="274320" y="6410726"/>
                  <a:pt x="68580" y="6144026"/>
                  <a:pt x="35560" y="5757946"/>
                </a:cubicBezTo>
                <a:cubicBezTo>
                  <a:pt x="0" y="5342656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3439160" y="0"/>
                  <a:pt x="4128770" y="25400"/>
                  <a:pt x="4815840" y="87630"/>
                </a:cubicBezTo>
                <a:cubicBezTo>
                  <a:pt x="4958080" y="100330"/>
                  <a:pt x="5100320" y="118110"/>
                  <a:pt x="5241290" y="142240"/>
                </a:cubicBezTo>
                <a:cubicBezTo>
                  <a:pt x="5621020" y="208280"/>
                  <a:pt x="5850890" y="440690"/>
                  <a:pt x="5957570" y="803910"/>
                </a:cubicBezTo>
                <a:cubicBezTo>
                  <a:pt x="6009640" y="982980"/>
                  <a:pt x="6027420" y="1165860"/>
                  <a:pt x="6032500" y="1351280"/>
                </a:cubicBezTo>
                <a:cubicBezTo>
                  <a:pt x="6041390" y="5288046"/>
                  <a:pt x="6009640" y="5655076"/>
                  <a:pt x="5932170" y="6015756"/>
                </a:cubicBezTo>
                <a:cubicBezTo>
                  <a:pt x="5916930" y="6088146"/>
                  <a:pt x="5892800" y="6160535"/>
                  <a:pt x="5863590" y="6229116"/>
                </a:cubicBezTo>
                <a:cubicBezTo>
                  <a:pt x="5774690" y="6441206"/>
                  <a:pt x="5605780" y="6565666"/>
                  <a:pt x="5393690" y="6639326"/>
                </a:cubicBezTo>
                <a:cubicBezTo>
                  <a:pt x="5253990" y="6687585"/>
                  <a:pt x="5109210" y="6706635"/>
                  <a:pt x="4963160" y="6712985"/>
                </a:cubicBezTo>
                <a:cubicBezTo>
                  <a:pt x="4751070" y="6721876"/>
                  <a:pt x="4538980" y="6719335"/>
                  <a:pt x="4325620" y="6724416"/>
                </a:cubicBezTo>
                <a:cubicBezTo>
                  <a:pt x="4090670" y="6729496"/>
                  <a:pt x="3855720" y="6735846"/>
                  <a:pt x="3622040" y="6743466"/>
                </a:cubicBezTo>
                <a:cubicBezTo>
                  <a:pt x="3481070" y="6748546"/>
                  <a:pt x="3340100" y="6756166"/>
                  <a:pt x="3200400" y="6762516"/>
                </a:cubicBezTo>
                <a:cubicBezTo>
                  <a:pt x="3200400" y="6763785"/>
                  <a:pt x="3200400" y="6765056"/>
                  <a:pt x="3200400" y="6766326"/>
                </a:cubicBezTo>
                <a:close/>
                <a:moveTo>
                  <a:pt x="3087370" y="6687585"/>
                </a:moveTo>
                <a:cubicBezTo>
                  <a:pt x="3324860" y="6676156"/>
                  <a:pt x="3483610" y="6667266"/>
                  <a:pt x="3642360" y="6662185"/>
                </a:cubicBezTo>
                <a:cubicBezTo>
                  <a:pt x="3883660" y="6654566"/>
                  <a:pt x="4124960" y="6648216"/>
                  <a:pt x="4366260" y="6643135"/>
                </a:cubicBezTo>
                <a:cubicBezTo>
                  <a:pt x="4569460" y="6638056"/>
                  <a:pt x="4773930" y="6639326"/>
                  <a:pt x="4977130" y="6630435"/>
                </a:cubicBezTo>
                <a:cubicBezTo>
                  <a:pt x="5132070" y="6624085"/>
                  <a:pt x="5284470" y="6597416"/>
                  <a:pt x="5429250" y="6533916"/>
                </a:cubicBezTo>
                <a:cubicBezTo>
                  <a:pt x="5609590" y="6453906"/>
                  <a:pt x="5737860" y="6326906"/>
                  <a:pt x="5800090" y="6137676"/>
                </a:cubicBezTo>
                <a:cubicBezTo>
                  <a:pt x="5821680" y="6070366"/>
                  <a:pt x="5842000" y="6003056"/>
                  <a:pt x="5855970" y="5934476"/>
                </a:cubicBezTo>
                <a:cubicBezTo>
                  <a:pt x="5913120" y="5648726"/>
                  <a:pt x="5939790" y="5360435"/>
                  <a:pt x="5944870" y="1502410"/>
                </a:cubicBezTo>
                <a:cubicBezTo>
                  <a:pt x="5948680" y="1273810"/>
                  <a:pt x="5938520" y="1045210"/>
                  <a:pt x="5876290" y="822960"/>
                </a:cubicBezTo>
                <a:cubicBezTo>
                  <a:pt x="5784850" y="491490"/>
                  <a:pt x="5577840" y="279400"/>
                  <a:pt x="5231130" y="220980"/>
                </a:cubicBezTo>
                <a:cubicBezTo>
                  <a:pt x="5102860" y="199390"/>
                  <a:pt x="4973320" y="184150"/>
                  <a:pt x="4843780" y="170180"/>
                </a:cubicBezTo>
                <a:cubicBezTo>
                  <a:pt x="4439920" y="128270"/>
                  <a:pt x="4034790" y="106680"/>
                  <a:pt x="3629660" y="99060"/>
                </a:cubicBezTo>
                <a:cubicBezTo>
                  <a:pt x="3261360" y="91440"/>
                  <a:pt x="2893060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741551"/>
                  <a:pt x="97790" y="5437906"/>
                  <a:pt x="124460" y="5740166"/>
                </a:cubicBezTo>
                <a:cubicBezTo>
                  <a:pt x="147320" y="6001785"/>
                  <a:pt x="260350" y="6215146"/>
                  <a:pt x="473710" y="6372626"/>
                </a:cubicBezTo>
                <a:cubicBezTo>
                  <a:pt x="581660" y="6452635"/>
                  <a:pt x="703580" y="6502166"/>
                  <a:pt x="830580" y="6542806"/>
                </a:cubicBezTo>
                <a:cubicBezTo>
                  <a:pt x="1080770" y="6622816"/>
                  <a:pt x="1339850" y="6655835"/>
                  <a:pt x="1600200" y="6662185"/>
                </a:cubicBezTo>
                <a:cubicBezTo>
                  <a:pt x="2122170" y="6673616"/>
                  <a:pt x="2644140" y="6679966"/>
                  <a:pt x="3087370" y="6687585"/>
                </a:cubicBezTo>
                <a:close/>
              </a:path>
            </a:pathLst>
          </a:custGeom>
          <a:solidFill>
            <a:srgbClr val="F6D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 rot="-5400000">
            <a:off x="7324435" y="756651"/>
            <a:ext cx="3914821" cy="4384579"/>
          </a:xfrm>
          <a:custGeom>
            <a:rect b="b" l="l" r="r" t="t"/>
            <a:pathLst>
              <a:path extrusionOk="0" h="6766325" w="6041390">
                <a:moveTo>
                  <a:pt x="3200400" y="6766326"/>
                </a:moveTo>
                <a:cubicBezTo>
                  <a:pt x="2750820" y="6762516"/>
                  <a:pt x="2301240" y="6758706"/>
                  <a:pt x="1851660" y="6753626"/>
                </a:cubicBezTo>
                <a:cubicBezTo>
                  <a:pt x="1617980" y="6751085"/>
                  <a:pt x="1384300" y="6742196"/>
                  <a:pt x="1151890" y="6706635"/>
                </a:cubicBezTo>
                <a:cubicBezTo>
                  <a:pt x="971550" y="6678696"/>
                  <a:pt x="795020" y="6636785"/>
                  <a:pt x="628650" y="6564396"/>
                </a:cubicBezTo>
                <a:cubicBezTo>
                  <a:pt x="274320" y="6410726"/>
                  <a:pt x="68580" y="6144026"/>
                  <a:pt x="35560" y="5757946"/>
                </a:cubicBezTo>
                <a:cubicBezTo>
                  <a:pt x="0" y="5342656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3439160" y="0"/>
                  <a:pt x="4128770" y="25400"/>
                  <a:pt x="4815840" y="87630"/>
                </a:cubicBezTo>
                <a:cubicBezTo>
                  <a:pt x="4958080" y="100330"/>
                  <a:pt x="5100320" y="118110"/>
                  <a:pt x="5241290" y="142240"/>
                </a:cubicBezTo>
                <a:cubicBezTo>
                  <a:pt x="5621020" y="208280"/>
                  <a:pt x="5850890" y="440690"/>
                  <a:pt x="5957570" y="803910"/>
                </a:cubicBezTo>
                <a:cubicBezTo>
                  <a:pt x="6009640" y="982980"/>
                  <a:pt x="6027420" y="1165860"/>
                  <a:pt x="6032500" y="1351280"/>
                </a:cubicBezTo>
                <a:cubicBezTo>
                  <a:pt x="6041390" y="5288046"/>
                  <a:pt x="6009640" y="5655076"/>
                  <a:pt x="5932170" y="6015756"/>
                </a:cubicBezTo>
                <a:cubicBezTo>
                  <a:pt x="5916930" y="6088146"/>
                  <a:pt x="5892800" y="6160535"/>
                  <a:pt x="5863590" y="6229116"/>
                </a:cubicBezTo>
                <a:cubicBezTo>
                  <a:pt x="5774690" y="6441206"/>
                  <a:pt x="5605780" y="6565666"/>
                  <a:pt x="5393690" y="6639326"/>
                </a:cubicBezTo>
                <a:cubicBezTo>
                  <a:pt x="5253990" y="6687585"/>
                  <a:pt x="5109210" y="6706635"/>
                  <a:pt x="4963160" y="6712985"/>
                </a:cubicBezTo>
                <a:cubicBezTo>
                  <a:pt x="4751070" y="6721876"/>
                  <a:pt x="4538980" y="6719335"/>
                  <a:pt x="4325620" y="6724416"/>
                </a:cubicBezTo>
                <a:cubicBezTo>
                  <a:pt x="4090670" y="6729496"/>
                  <a:pt x="3855720" y="6735846"/>
                  <a:pt x="3622040" y="6743466"/>
                </a:cubicBezTo>
                <a:cubicBezTo>
                  <a:pt x="3481070" y="6748546"/>
                  <a:pt x="3340100" y="6756166"/>
                  <a:pt x="3200400" y="6762516"/>
                </a:cubicBezTo>
                <a:cubicBezTo>
                  <a:pt x="3200400" y="6763785"/>
                  <a:pt x="3200400" y="6765056"/>
                  <a:pt x="3200400" y="6766326"/>
                </a:cubicBezTo>
                <a:close/>
                <a:moveTo>
                  <a:pt x="3087370" y="6687585"/>
                </a:moveTo>
                <a:cubicBezTo>
                  <a:pt x="3324860" y="6676156"/>
                  <a:pt x="3483610" y="6667266"/>
                  <a:pt x="3642360" y="6662185"/>
                </a:cubicBezTo>
                <a:cubicBezTo>
                  <a:pt x="3883660" y="6654566"/>
                  <a:pt x="4124960" y="6648216"/>
                  <a:pt x="4366260" y="6643135"/>
                </a:cubicBezTo>
                <a:cubicBezTo>
                  <a:pt x="4569460" y="6638056"/>
                  <a:pt x="4773930" y="6639326"/>
                  <a:pt x="4977130" y="6630435"/>
                </a:cubicBezTo>
                <a:cubicBezTo>
                  <a:pt x="5132070" y="6624085"/>
                  <a:pt x="5284470" y="6597416"/>
                  <a:pt x="5429250" y="6533916"/>
                </a:cubicBezTo>
                <a:cubicBezTo>
                  <a:pt x="5609590" y="6453906"/>
                  <a:pt x="5737860" y="6326906"/>
                  <a:pt x="5800090" y="6137676"/>
                </a:cubicBezTo>
                <a:cubicBezTo>
                  <a:pt x="5821680" y="6070366"/>
                  <a:pt x="5842000" y="6003056"/>
                  <a:pt x="5855970" y="5934476"/>
                </a:cubicBezTo>
                <a:cubicBezTo>
                  <a:pt x="5913120" y="5648726"/>
                  <a:pt x="5939790" y="5360435"/>
                  <a:pt x="5944870" y="1502410"/>
                </a:cubicBezTo>
                <a:cubicBezTo>
                  <a:pt x="5948680" y="1273810"/>
                  <a:pt x="5938520" y="1045210"/>
                  <a:pt x="5876290" y="822960"/>
                </a:cubicBezTo>
                <a:cubicBezTo>
                  <a:pt x="5784850" y="491490"/>
                  <a:pt x="5577840" y="279400"/>
                  <a:pt x="5231130" y="220980"/>
                </a:cubicBezTo>
                <a:cubicBezTo>
                  <a:pt x="5102860" y="199390"/>
                  <a:pt x="4973320" y="184150"/>
                  <a:pt x="4843780" y="170180"/>
                </a:cubicBezTo>
                <a:cubicBezTo>
                  <a:pt x="4439920" y="128270"/>
                  <a:pt x="4034790" y="106680"/>
                  <a:pt x="3629660" y="99060"/>
                </a:cubicBezTo>
                <a:cubicBezTo>
                  <a:pt x="3261360" y="91440"/>
                  <a:pt x="2893060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741551"/>
                  <a:pt x="97790" y="5437906"/>
                  <a:pt x="124460" y="5740166"/>
                </a:cubicBezTo>
                <a:cubicBezTo>
                  <a:pt x="147320" y="6001785"/>
                  <a:pt x="260350" y="6215146"/>
                  <a:pt x="473710" y="6372626"/>
                </a:cubicBezTo>
                <a:cubicBezTo>
                  <a:pt x="581660" y="6452635"/>
                  <a:pt x="703580" y="6502166"/>
                  <a:pt x="830580" y="6542806"/>
                </a:cubicBezTo>
                <a:cubicBezTo>
                  <a:pt x="1080770" y="6622816"/>
                  <a:pt x="1339850" y="6655835"/>
                  <a:pt x="1600200" y="6662185"/>
                </a:cubicBezTo>
                <a:cubicBezTo>
                  <a:pt x="2122170" y="6673616"/>
                  <a:pt x="2644140" y="6679966"/>
                  <a:pt x="3087370" y="6687585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 rot="-5400000">
            <a:off x="1280187" y="722352"/>
            <a:ext cx="3914821" cy="4384579"/>
          </a:xfrm>
          <a:custGeom>
            <a:rect b="b" l="l" r="r" t="t"/>
            <a:pathLst>
              <a:path extrusionOk="0" h="6766325" w="6041390">
                <a:moveTo>
                  <a:pt x="3200400" y="6766326"/>
                </a:moveTo>
                <a:cubicBezTo>
                  <a:pt x="2750820" y="6762516"/>
                  <a:pt x="2301240" y="6758706"/>
                  <a:pt x="1851660" y="6753626"/>
                </a:cubicBezTo>
                <a:cubicBezTo>
                  <a:pt x="1617980" y="6751085"/>
                  <a:pt x="1384300" y="6742196"/>
                  <a:pt x="1151890" y="6706635"/>
                </a:cubicBezTo>
                <a:cubicBezTo>
                  <a:pt x="971550" y="6678696"/>
                  <a:pt x="795020" y="6636785"/>
                  <a:pt x="628650" y="6564396"/>
                </a:cubicBezTo>
                <a:cubicBezTo>
                  <a:pt x="274320" y="6410726"/>
                  <a:pt x="68580" y="6144026"/>
                  <a:pt x="35560" y="5757946"/>
                </a:cubicBezTo>
                <a:cubicBezTo>
                  <a:pt x="0" y="5342656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3439160" y="0"/>
                  <a:pt x="4128770" y="25400"/>
                  <a:pt x="4815840" y="87630"/>
                </a:cubicBezTo>
                <a:cubicBezTo>
                  <a:pt x="4958080" y="100330"/>
                  <a:pt x="5100320" y="118110"/>
                  <a:pt x="5241290" y="142240"/>
                </a:cubicBezTo>
                <a:cubicBezTo>
                  <a:pt x="5621020" y="208280"/>
                  <a:pt x="5850890" y="440690"/>
                  <a:pt x="5957570" y="803910"/>
                </a:cubicBezTo>
                <a:cubicBezTo>
                  <a:pt x="6009640" y="982980"/>
                  <a:pt x="6027420" y="1165860"/>
                  <a:pt x="6032500" y="1351280"/>
                </a:cubicBezTo>
                <a:cubicBezTo>
                  <a:pt x="6041390" y="5288046"/>
                  <a:pt x="6009640" y="5655076"/>
                  <a:pt x="5932170" y="6015756"/>
                </a:cubicBezTo>
                <a:cubicBezTo>
                  <a:pt x="5916930" y="6088146"/>
                  <a:pt x="5892800" y="6160535"/>
                  <a:pt x="5863590" y="6229116"/>
                </a:cubicBezTo>
                <a:cubicBezTo>
                  <a:pt x="5774690" y="6441206"/>
                  <a:pt x="5605780" y="6565666"/>
                  <a:pt x="5393690" y="6639326"/>
                </a:cubicBezTo>
                <a:cubicBezTo>
                  <a:pt x="5253990" y="6687585"/>
                  <a:pt x="5109210" y="6706635"/>
                  <a:pt x="4963160" y="6712985"/>
                </a:cubicBezTo>
                <a:cubicBezTo>
                  <a:pt x="4751070" y="6721876"/>
                  <a:pt x="4538980" y="6719335"/>
                  <a:pt x="4325620" y="6724416"/>
                </a:cubicBezTo>
                <a:cubicBezTo>
                  <a:pt x="4090670" y="6729496"/>
                  <a:pt x="3855720" y="6735846"/>
                  <a:pt x="3622040" y="6743466"/>
                </a:cubicBezTo>
                <a:cubicBezTo>
                  <a:pt x="3481070" y="6748546"/>
                  <a:pt x="3340100" y="6756166"/>
                  <a:pt x="3200400" y="6762516"/>
                </a:cubicBezTo>
                <a:cubicBezTo>
                  <a:pt x="3200400" y="6763785"/>
                  <a:pt x="3200400" y="6765056"/>
                  <a:pt x="3200400" y="6766326"/>
                </a:cubicBezTo>
                <a:close/>
                <a:moveTo>
                  <a:pt x="3087370" y="6687585"/>
                </a:moveTo>
                <a:cubicBezTo>
                  <a:pt x="3324860" y="6676156"/>
                  <a:pt x="3483610" y="6667266"/>
                  <a:pt x="3642360" y="6662185"/>
                </a:cubicBezTo>
                <a:cubicBezTo>
                  <a:pt x="3883660" y="6654566"/>
                  <a:pt x="4124960" y="6648216"/>
                  <a:pt x="4366260" y="6643135"/>
                </a:cubicBezTo>
                <a:cubicBezTo>
                  <a:pt x="4569460" y="6638056"/>
                  <a:pt x="4773930" y="6639326"/>
                  <a:pt x="4977130" y="6630435"/>
                </a:cubicBezTo>
                <a:cubicBezTo>
                  <a:pt x="5132070" y="6624085"/>
                  <a:pt x="5284470" y="6597416"/>
                  <a:pt x="5429250" y="6533916"/>
                </a:cubicBezTo>
                <a:cubicBezTo>
                  <a:pt x="5609590" y="6453906"/>
                  <a:pt x="5737860" y="6326906"/>
                  <a:pt x="5800090" y="6137676"/>
                </a:cubicBezTo>
                <a:cubicBezTo>
                  <a:pt x="5821680" y="6070366"/>
                  <a:pt x="5842000" y="6003056"/>
                  <a:pt x="5855970" y="5934476"/>
                </a:cubicBezTo>
                <a:cubicBezTo>
                  <a:pt x="5913120" y="5648726"/>
                  <a:pt x="5939790" y="5360435"/>
                  <a:pt x="5944870" y="1502410"/>
                </a:cubicBezTo>
                <a:cubicBezTo>
                  <a:pt x="5948680" y="1273810"/>
                  <a:pt x="5938520" y="1045210"/>
                  <a:pt x="5876290" y="822960"/>
                </a:cubicBezTo>
                <a:cubicBezTo>
                  <a:pt x="5784850" y="491490"/>
                  <a:pt x="5577840" y="279400"/>
                  <a:pt x="5231130" y="220980"/>
                </a:cubicBezTo>
                <a:cubicBezTo>
                  <a:pt x="5102860" y="199390"/>
                  <a:pt x="4973320" y="184150"/>
                  <a:pt x="4843780" y="170180"/>
                </a:cubicBezTo>
                <a:cubicBezTo>
                  <a:pt x="4439920" y="128270"/>
                  <a:pt x="4034790" y="106680"/>
                  <a:pt x="3629660" y="99060"/>
                </a:cubicBezTo>
                <a:cubicBezTo>
                  <a:pt x="3261360" y="91440"/>
                  <a:pt x="2893060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741551"/>
                  <a:pt x="97790" y="5437906"/>
                  <a:pt x="124460" y="5740166"/>
                </a:cubicBezTo>
                <a:cubicBezTo>
                  <a:pt x="147320" y="6001785"/>
                  <a:pt x="260350" y="6215146"/>
                  <a:pt x="473710" y="6372626"/>
                </a:cubicBezTo>
                <a:cubicBezTo>
                  <a:pt x="581660" y="6452635"/>
                  <a:pt x="703580" y="6502166"/>
                  <a:pt x="830580" y="6542806"/>
                </a:cubicBezTo>
                <a:cubicBezTo>
                  <a:pt x="1080770" y="6622816"/>
                  <a:pt x="1339850" y="6655835"/>
                  <a:pt x="1600200" y="6662185"/>
                </a:cubicBezTo>
                <a:cubicBezTo>
                  <a:pt x="2122170" y="6673616"/>
                  <a:pt x="2644140" y="6679966"/>
                  <a:pt x="3087370" y="6687585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8532336" y="1221547"/>
            <a:ext cx="1518836" cy="3509914"/>
          </a:xfrm>
          <a:custGeom>
            <a:rect b="b" l="l" r="r" t="t"/>
            <a:pathLst>
              <a:path extrusionOk="0" h="3509914" w="1518836">
                <a:moveTo>
                  <a:pt x="0" y="0"/>
                </a:moveTo>
                <a:lnTo>
                  <a:pt x="1518835" y="0"/>
                </a:lnTo>
                <a:lnTo>
                  <a:pt x="1518835" y="3509914"/>
                </a:lnTo>
                <a:lnTo>
                  <a:pt x="0" y="3509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6"/>
          <p:cNvSpPr/>
          <p:nvPr/>
        </p:nvSpPr>
        <p:spPr>
          <a:xfrm>
            <a:off x="2038810" y="1331143"/>
            <a:ext cx="2358493" cy="3179342"/>
          </a:xfrm>
          <a:custGeom>
            <a:rect b="b" l="l" r="r" t="t"/>
            <a:pathLst>
              <a:path extrusionOk="0" h="3179342" w="2358493">
                <a:moveTo>
                  <a:pt x="0" y="0"/>
                </a:moveTo>
                <a:lnTo>
                  <a:pt x="2358494" y="0"/>
                </a:lnTo>
                <a:lnTo>
                  <a:pt x="2358494" y="3179342"/>
                </a:lnTo>
                <a:lnTo>
                  <a:pt x="0" y="31793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6"/>
          <p:cNvSpPr/>
          <p:nvPr/>
        </p:nvSpPr>
        <p:spPr>
          <a:xfrm>
            <a:off x="13593394" y="1221547"/>
            <a:ext cx="2893478" cy="3467131"/>
          </a:xfrm>
          <a:custGeom>
            <a:rect b="b" l="l" r="r" t="t"/>
            <a:pathLst>
              <a:path extrusionOk="0" h="3467131" w="2893478">
                <a:moveTo>
                  <a:pt x="0" y="0"/>
                </a:moveTo>
                <a:lnTo>
                  <a:pt x="2893478" y="0"/>
                </a:lnTo>
                <a:lnTo>
                  <a:pt x="2893478" y="3467130"/>
                </a:lnTo>
                <a:lnTo>
                  <a:pt x="0" y="346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6"/>
          <p:cNvSpPr txBox="1"/>
          <p:nvPr/>
        </p:nvSpPr>
        <p:spPr>
          <a:xfrm>
            <a:off x="1028700" y="5679761"/>
            <a:ext cx="11736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1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Self &amp; others</a:t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1028700" y="7559489"/>
            <a:ext cx="11736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Use this section to briefly explain the concept. If possible, provide concrete examples to give the audience a better understanding.</a:t>
            </a:r>
            <a:endParaRPr/>
          </a:p>
        </p:txBody>
      </p:sp>
      <p:grpSp>
        <p:nvGrpSpPr>
          <p:cNvPr id="167" name="Google Shape;167;p16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168" name="Google Shape;168;p16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169" name="Google Shape;169;p16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/>
          <p:nvPr/>
        </p:nvSpPr>
        <p:spPr>
          <a:xfrm rot="-102780">
            <a:off x="-1019176" y="-1566852"/>
            <a:ext cx="5350422" cy="5057613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3644801" y="580989"/>
            <a:ext cx="10998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1" u="none" cap="none" strike="noStrike">
                <a:solidFill>
                  <a:srgbClr val="025A40"/>
                </a:solidFill>
                <a:latin typeface="Kalam"/>
                <a:ea typeface="Kalam"/>
                <a:cs typeface="Kalam"/>
                <a:sym typeface="Kalam"/>
              </a:rPr>
              <a:t>Learning check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4355912" y="2223642"/>
            <a:ext cx="9576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How well did you understand the lesson?</a:t>
            </a:r>
            <a:endParaRPr sz="1100"/>
          </a:p>
        </p:txBody>
      </p:sp>
      <p:sp>
        <p:nvSpPr>
          <p:cNvPr id="177" name="Google Shape;177;p17"/>
          <p:cNvSpPr txBox="1"/>
          <p:nvPr/>
        </p:nvSpPr>
        <p:spPr>
          <a:xfrm>
            <a:off x="5521376" y="8011075"/>
            <a:ext cx="72453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25A40"/>
                </a:solidFill>
                <a:latin typeface="Nunito"/>
                <a:ea typeface="Nunito"/>
                <a:cs typeface="Nunito"/>
                <a:sym typeface="Nunito"/>
              </a:rPr>
              <a:t>Read the scenario provided and choose which among the key concepts discussed it falls under.</a:t>
            </a:r>
            <a:endParaRPr sz="1100"/>
          </a:p>
        </p:txBody>
      </p:sp>
      <p:sp>
        <p:nvSpPr>
          <p:cNvPr id="178" name="Google Shape;178;p17"/>
          <p:cNvSpPr/>
          <p:nvPr/>
        </p:nvSpPr>
        <p:spPr>
          <a:xfrm rot="-102780">
            <a:off x="-3359431" y="2044515"/>
            <a:ext cx="4639890" cy="4385965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 rot="1980285">
            <a:off x="14670891" y="4122999"/>
            <a:ext cx="5098035" cy="4819038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C273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 rot="-8331318">
            <a:off x="15929895" y="1695055"/>
            <a:ext cx="4120601" cy="3895095"/>
          </a:xfrm>
          <a:custGeom>
            <a:rect b="b" l="l" r="r" t="t"/>
            <a:pathLst>
              <a:path extrusionOk="0" h="5308600" w="5615940">
                <a:moveTo>
                  <a:pt x="5283200" y="4169410"/>
                </a:moveTo>
                <a:cubicBezTo>
                  <a:pt x="5297170" y="4156710"/>
                  <a:pt x="5312410" y="4144010"/>
                  <a:pt x="5326380" y="4131310"/>
                </a:cubicBezTo>
                <a:cubicBezTo>
                  <a:pt x="5328920" y="4132580"/>
                  <a:pt x="5330190" y="4135120"/>
                  <a:pt x="5332730" y="4136390"/>
                </a:cubicBezTo>
                <a:cubicBezTo>
                  <a:pt x="5330190" y="4142740"/>
                  <a:pt x="5328920" y="4151630"/>
                  <a:pt x="5325110" y="4156710"/>
                </a:cubicBezTo>
                <a:cubicBezTo>
                  <a:pt x="5175250" y="4339590"/>
                  <a:pt x="5046980" y="4541520"/>
                  <a:pt x="4870450" y="4701540"/>
                </a:cubicBezTo>
                <a:cubicBezTo>
                  <a:pt x="4624070" y="4925060"/>
                  <a:pt x="4335780" y="5069840"/>
                  <a:pt x="4018280" y="5160010"/>
                </a:cubicBezTo>
                <a:cubicBezTo>
                  <a:pt x="3683000" y="5255260"/>
                  <a:pt x="3340100" y="5290820"/>
                  <a:pt x="2993390" y="5298440"/>
                </a:cubicBezTo>
                <a:cubicBezTo>
                  <a:pt x="2514600" y="5308600"/>
                  <a:pt x="2042160" y="5270500"/>
                  <a:pt x="1577340" y="5147310"/>
                </a:cubicBezTo>
                <a:cubicBezTo>
                  <a:pt x="1363980" y="5091430"/>
                  <a:pt x="1158240" y="5013960"/>
                  <a:pt x="965200" y="4904740"/>
                </a:cubicBezTo>
                <a:cubicBezTo>
                  <a:pt x="642620" y="4721860"/>
                  <a:pt x="415290" y="4453890"/>
                  <a:pt x="267970" y="4116070"/>
                </a:cubicBezTo>
                <a:cubicBezTo>
                  <a:pt x="147320" y="3841750"/>
                  <a:pt x="83820" y="3552190"/>
                  <a:pt x="49530" y="3255010"/>
                </a:cubicBezTo>
                <a:cubicBezTo>
                  <a:pt x="3810" y="2861310"/>
                  <a:pt x="0" y="2467610"/>
                  <a:pt x="39370" y="2073910"/>
                </a:cubicBezTo>
                <a:cubicBezTo>
                  <a:pt x="83820" y="1633220"/>
                  <a:pt x="218440" y="1223010"/>
                  <a:pt x="438150" y="840740"/>
                </a:cubicBezTo>
                <a:cubicBezTo>
                  <a:pt x="576580" y="598170"/>
                  <a:pt x="773430" y="415290"/>
                  <a:pt x="1021080" y="285750"/>
                </a:cubicBezTo>
                <a:cubicBezTo>
                  <a:pt x="1191260" y="196850"/>
                  <a:pt x="1360170" y="105410"/>
                  <a:pt x="1548130" y="62230"/>
                </a:cubicBezTo>
                <a:cubicBezTo>
                  <a:pt x="1642110" y="40640"/>
                  <a:pt x="1737360" y="27940"/>
                  <a:pt x="1832610" y="12700"/>
                </a:cubicBezTo>
                <a:cubicBezTo>
                  <a:pt x="1841500" y="11430"/>
                  <a:pt x="1851660" y="13970"/>
                  <a:pt x="1860550" y="19050"/>
                </a:cubicBezTo>
                <a:cubicBezTo>
                  <a:pt x="1755140" y="43180"/>
                  <a:pt x="1649730" y="68580"/>
                  <a:pt x="1544320" y="92710"/>
                </a:cubicBezTo>
                <a:cubicBezTo>
                  <a:pt x="1545590" y="96520"/>
                  <a:pt x="1545590" y="100330"/>
                  <a:pt x="1546860" y="104140"/>
                </a:cubicBezTo>
                <a:cubicBezTo>
                  <a:pt x="1615440" y="92710"/>
                  <a:pt x="1684020" y="80010"/>
                  <a:pt x="1752600" y="69850"/>
                </a:cubicBezTo>
                <a:cubicBezTo>
                  <a:pt x="2142490" y="12700"/>
                  <a:pt x="2533650" y="0"/>
                  <a:pt x="2926080" y="13970"/>
                </a:cubicBezTo>
                <a:cubicBezTo>
                  <a:pt x="3290570" y="27940"/>
                  <a:pt x="3652520" y="63500"/>
                  <a:pt x="4008120" y="147320"/>
                </a:cubicBezTo>
                <a:cubicBezTo>
                  <a:pt x="4284980" y="212090"/>
                  <a:pt x="4547870" y="309880"/>
                  <a:pt x="4786630" y="469900"/>
                </a:cubicBezTo>
                <a:cubicBezTo>
                  <a:pt x="5111750" y="687070"/>
                  <a:pt x="5316220" y="991870"/>
                  <a:pt x="5436870" y="1358900"/>
                </a:cubicBezTo>
                <a:cubicBezTo>
                  <a:pt x="5534660" y="1654810"/>
                  <a:pt x="5581650" y="1960880"/>
                  <a:pt x="5599430" y="2270760"/>
                </a:cubicBezTo>
                <a:cubicBezTo>
                  <a:pt x="5615940" y="2552700"/>
                  <a:pt x="5609590" y="2834640"/>
                  <a:pt x="5574030" y="3116580"/>
                </a:cubicBezTo>
                <a:cubicBezTo>
                  <a:pt x="5528310" y="3477260"/>
                  <a:pt x="5445760" y="3827780"/>
                  <a:pt x="5281930" y="4155440"/>
                </a:cubicBezTo>
                <a:cubicBezTo>
                  <a:pt x="5280660" y="4159250"/>
                  <a:pt x="5279390" y="4163060"/>
                  <a:pt x="5278120" y="4166870"/>
                </a:cubicBezTo>
                <a:cubicBezTo>
                  <a:pt x="5279390" y="4166870"/>
                  <a:pt x="5281930" y="4168140"/>
                  <a:pt x="5283200" y="4169410"/>
                </a:cubicBezTo>
                <a:close/>
                <a:moveTo>
                  <a:pt x="2658110" y="71120"/>
                </a:moveTo>
                <a:cubicBezTo>
                  <a:pt x="2479040" y="80010"/>
                  <a:pt x="2299970" y="86360"/>
                  <a:pt x="2122170" y="99060"/>
                </a:cubicBezTo>
                <a:cubicBezTo>
                  <a:pt x="1856740" y="119380"/>
                  <a:pt x="1595120" y="156210"/>
                  <a:pt x="1341120" y="241300"/>
                </a:cubicBezTo>
                <a:cubicBezTo>
                  <a:pt x="1184910" y="293370"/>
                  <a:pt x="1032510" y="356870"/>
                  <a:pt x="902970" y="462280"/>
                </a:cubicBezTo>
                <a:cubicBezTo>
                  <a:pt x="732790" y="599440"/>
                  <a:pt x="591820" y="763270"/>
                  <a:pt x="478790" y="951230"/>
                </a:cubicBezTo>
                <a:cubicBezTo>
                  <a:pt x="372110" y="1126490"/>
                  <a:pt x="309880" y="1319530"/>
                  <a:pt x="261620" y="1517650"/>
                </a:cubicBezTo>
                <a:cubicBezTo>
                  <a:pt x="162560" y="1920240"/>
                  <a:pt x="138430" y="2330450"/>
                  <a:pt x="157480" y="2743200"/>
                </a:cubicBezTo>
                <a:cubicBezTo>
                  <a:pt x="171450" y="3042920"/>
                  <a:pt x="213360" y="3338830"/>
                  <a:pt x="300990" y="3627120"/>
                </a:cubicBezTo>
                <a:cubicBezTo>
                  <a:pt x="450850" y="4121150"/>
                  <a:pt x="735330" y="4513580"/>
                  <a:pt x="1183640" y="4779010"/>
                </a:cubicBezTo>
                <a:cubicBezTo>
                  <a:pt x="1521460" y="4978400"/>
                  <a:pt x="1889760" y="5085080"/>
                  <a:pt x="2275840" y="5133340"/>
                </a:cubicBezTo>
                <a:cubicBezTo>
                  <a:pt x="2708910" y="5186680"/>
                  <a:pt x="3141980" y="5180330"/>
                  <a:pt x="3575050" y="5121910"/>
                </a:cubicBezTo>
                <a:cubicBezTo>
                  <a:pt x="3972560" y="5067300"/>
                  <a:pt x="4342130" y="4939030"/>
                  <a:pt x="4672330" y="4709160"/>
                </a:cubicBezTo>
                <a:cubicBezTo>
                  <a:pt x="4828540" y="4599940"/>
                  <a:pt x="4977130" y="4483100"/>
                  <a:pt x="5086350" y="4320540"/>
                </a:cubicBezTo>
                <a:cubicBezTo>
                  <a:pt x="5246370" y="4080510"/>
                  <a:pt x="5354320" y="3818890"/>
                  <a:pt x="5425440" y="3542030"/>
                </a:cubicBezTo>
                <a:cubicBezTo>
                  <a:pt x="5537200" y="3101340"/>
                  <a:pt x="5567680" y="2654300"/>
                  <a:pt x="5530850" y="2202180"/>
                </a:cubicBezTo>
                <a:cubicBezTo>
                  <a:pt x="5507990" y="1908810"/>
                  <a:pt x="5454650" y="1621790"/>
                  <a:pt x="5355590" y="1344930"/>
                </a:cubicBezTo>
                <a:cubicBezTo>
                  <a:pt x="5215890" y="958850"/>
                  <a:pt x="4974590" y="657860"/>
                  <a:pt x="4613910" y="457200"/>
                </a:cubicBezTo>
                <a:cubicBezTo>
                  <a:pt x="4404360" y="340360"/>
                  <a:pt x="4179570" y="262890"/>
                  <a:pt x="3947160" y="209550"/>
                </a:cubicBezTo>
                <a:cubicBezTo>
                  <a:pt x="3521710" y="111760"/>
                  <a:pt x="3092450" y="78740"/>
                  <a:pt x="2658110" y="71120"/>
                </a:cubicBezTo>
                <a:close/>
                <a:moveTo>
                  <a:pt x="1960880" y="5157470"/>
                </a:moveTo>
                <a:cubicBezTo>
                  <a:pt x="1781810" y="5110480"/>
                  <a:pt x="1605280" y="5059680"/>
                  <a:pt x="1435100" y="4991100"/>
                </a:cubicBezTo>
                <a:cubicBezTo>
                  <a:pt x="843280" y="4752340"/>
                  <a:pt x="443230" y="4331970"/>
                  <a:pt x="248920" y="3721100"/>
                </a:cubicBezTo>
                <a:cubicBezTo>
                  <a:pt x="168910" y="3470910"/>
                  <a:pt x="128270" y="3211830"/>
                  <a:pt x="100330" y="2951480"/>
                </a:cubicBezTo>
                <a:cubicBezTo>
                  <a:pt x="99060" y="2956560"/>
                  <a:pt x="99060" y="2961640"/>
                  <a:pt x="99060" y="2966720"/>
                </a:cubicBezTo>
                <a:cubicBezTo>
                  <a:pt x="102870" y="3021330"/>
                  <a:pt x="106680" y="3074670"/>
                  <a:pt x="111760" y="3129280"/>
                </a:cubicBezTo>
                <a:cubicBezTo>
                  <a:pt x="142240" y="3432810"/>
                  <a:pt x="201930" y="3729990"/>
                  <a:pt x="321310" y="4013200"/>
                </a:cubicBezTo>
                <a:cubicBezTo>
                  <a:pt x="476250" y="4384040"/>
                  <a:pt x="721360" y="4673600"/>
                  <a:pt x="1078230" y="4865370"/>
                </a:cubicBezTo>
                <a:cubicBezTo>
                  <a:pt x="1268730" y="4968240"/>
                  <a:pt x="1470660" y="5041900"/>
                  <a:pt x="1681480" y="5093970"/>
                </a:cubicBezTo>
                <a:cubicBezTo>
                  <a:pt x="1771650" y="5116830"/>
                  <a:pt x="1866900" y="5135880"/>
                  <a:pt x="1960880" y="5157470"/>
                </a:cubicBezTo>
                <a:close/>
              </a:path>
            </a:pathLst>
          </a:custGeom>
          <a:solidFill>
            <a:srgbClr val="DB9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" name="Google Shape;181;p17"/>
          <p:cNvGrpSpPr/>
          <p:nvPr/>
        </p:nvGrpSpPr>
        <p:grpSpPr>
          <a:xfrm>
            <a:off x="0" y="9359892"/>
            <a:ext cx="18288000" cy="927108"/>
            <a:chOff x="0" y="-38100"/>
            <a:chExt cx="4816593" cy="244176"/>
          </a:xfrm>
        </p:grpSpPr>
        <p:sp>
          <p:nvSpPr>
            <p:cNvPr id="182" name="Google Shape;182;p17"/>
            <p:cNvSpPr/>
            <p:nvPr/>
          </p:nvSpPr>
          <p:spPr>
            <a:xfrm>
              <a:off x="0" y="0"/>
              <a:ext cx="4816592" cy="206076"/>
            </a:xfrm>
            <a:custGeom>
              <a:rect b="b" l="l" r="r" t="t"/>
              <a:pathLst>
                <a:path extrusionOk="0" h="20607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6076"/>
                  </a:lnTo>
                  <a:lnTo>
                    <a:pt x="0" y="206076"/>
                  </a:lnTo>
                  <a:close/>
                </a:path>
              </a:pathLst>
            </a:custGeom>
            <a:solidFill>
              <a:srgbClr val="025A40"/>
            </a:solidFill>
            <a:ln>
              <a:noFill/>
            </a:ln>
          </p:spPr>
        </p:sp>
        <p:sp>
          <p:nvSpPr>
            <p:cNvPr id="183" name="Google Shape;183;p17"/>
            <p:cNvSpPr txBox="1"/>
            <p:nvPr/>
          </p:nvSpPr>
          <p:spPr>
            <a:xfrm>
              <a:off x="0" y="-38100"/>
              <a:ext cx="4816593" cy="24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4" name="Google Shape;1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014" y="3390787"/>
            <a:ext cx="4532095" cy="4098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