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Fraunces"/>
      <p:regular r:id="rId21"/>
      <p:bold r:id="rId22"/>
      <p:italic r:id="rId23"/>
      <p:boldItalic r:id="rId24"/>
    </p:embeddedFont>
    <p:embeddedFont>
      <p:font typeface="Martel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Fraunces-bold.fntdata"/><Relationship Id="rId21" Type="http://schemas.openxmlformats.org/officeDocument/2006/relationships/font" Target="fonts/Fraunces-regular.fntdata"/><Relationship Id="rId24" Type="http://schemas.openxmlformats.org/officeDocument/2006/relationships/font" Target="fonts/Fraunces-boldItalic.fntdata"/><Relationship Id="rId23" Type="http://schemas.openxmlformats.org/officeDocument/2006/relationships/font" Target="fonts/Fraunce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artel-bold.fntdata"/><Relationship Id="rId25" Type="http://schemas.openxmlformats.org/officeDocument/2006/relationships/font" Target="fonts/Martel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DAD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947341">
            <a:off x="-1206016" y="7199622"/>
            <a:ext cx="4344458" cy="3306680"/>
          </a:xfrm>
          <a:custGeom>
            <a:rect b="b" l="l" r="r" t="t"/>
            <a:pathLst>
              <a:path extrusionOk="0" h="4669790" w="6135370">
                <a:moveTo>
                  <a:pt x="6135370" y="317500"/>
                </a:moveTo>
                <a:lnTo>
                  <a:pt x="6135370" y="29210"/>
                </a:lnTo>
                <a:cubicBezTo>
                  <a:pt x="5707380" y="62230"/>
                  <a:pt x="5298440" y="270510"/>
                  <a:pt x="4989830" y="647700"/>
                </a:cubicBezTo>
                <a:cubicBezTo>
                  <a:pt x="4875530" y="543560"/>
                  <a:pt x="4659630" y="377190"/>
                  <a:pt x="4343400" y="300990"/>
                </a:cubicBezTo>
                <a:cubicBezTo>
                  <a:pt x="4194810" y="265430"/>
                  <a:pt x="3893820" y="190500"/>
                  <a:pt x="3571240" y="334010"/>
                </a:cubicBezTo>
                <a:cubicBezTo>
                  <a:pt x="3395980" y="411480"/>
                  <a:pt x="3279140" y="521970"/>
                  <a:pt x="3211830" y="599440"/>
                </a:cubicBezTo>
                <a:cubicBezTo>
                  <a:pt x="3213100" y="595630"/>
                  <a:pt x="3213100" y="591820"/>
                  <a:pt x="3214370" y="586740"/>
                </a:cubicBezTo>
                <a:cubicBezTo>
                  <a:pt x="3215640" y="582930"/>
                  <a:pt x="3215640" y="577850"/>
                  <a:pt x="3216910" y="574040"/>
                </a:cubicBezTo>
                <a:cubicBezTo>
                  <a:pt x="3158490" y="520700"/>
                  <a:pt x="3074670" y="449580"/>
                  <a:pt x="2964180" y="381000"/>
                </a:cubicBezTo>
                <a:cubicBezTo>
                  <a:pt x="2665730" y="193040"/>
                  <a:pt x="2385060" y="143510"/>
                  <a:pt x="2274570" y="128270"/>
                </a:cubicBezTo>
                <a:cubicBezTo>
                  <a:pt x="2251710" y="125730"/>
                  <a:pt x="1760220" y="60960"/>
                  <a:pt x="1526540" y="190500"/>
                </a:cubicBezTo>
                <a:cubicBezTo>
                  <a:pt x="1422400" y="248920"/>
                  <a:pt x="1299210" y="274320"/>
                  <a:pt x="1207770" y="350520"/>
                </a:cubicBezTo>
                <a:cubicBezTo>
                  <a:pt x="1203960" y="354330"/>
                  <a:pt x="1186180" y="369570"/>
                  <a:pt x="1163320" y="369570"/>
                </a:cubicBezTo>
                <a:cubicBezTo>
                  <a:pt x="1144270" y="369570"/>
                  <a:pt x="1126490" y="358140"/>
                  <a:pt x="1107440" y="345440"/>
                </a:cubicBezTo>
                <a:cubicBezTo>
                  <a:pt x="759460" y="102870"/>
                  <a:pt x="372110" y="0"/>
                  <a:pt x="0" y="29210"/>
                </a:cubicBezTo>
                <a:lnTo>
                  <a:pt x="0" y="317500"/>
                </a:lnTo>
                <a:cubicBezTo>
                  <a:pt x="302260" y="290830"/>
                  <a:pt x="622300" y="383540"/>
                  <a:pt x="943610" y="598170"/>
                </a:cubicBezTo>
                <a:cubicBezTo>
                  <a:pt x="316230" y="1313180"/>
                  <a:pt x="12700" y="2155190"/>
                  <a:pt x="116840" y="3107690"/>
                </a:cubicBezTo>
                <a:cubicBezTo>
                  <a:pt x="171450" y="3562350"/>
                  <a:pt x="350520" y="4128770"/>
                  <a:pt x="839470" y="4272280"/>
                </a:cubicBezTo>
                <a:cubicBezTo>
                  <a:pt x="1413510" y="4433570"/>
                  <a:pt x="1921510" y="3948430"/>
                  <a:pt x="2067560" y="3429000"/>
                </a:cubicBezTo>
                <a:cubicBezTo>
                  <a:pt x="2371090" y="2437130"/>
                  <a:pt x="2054860" y="1334770"/>
                  <a:pt x="1405890" y="554990"/>
                </a:cubicBezTo>
                <a:cubicBezTo>
                  <a:pt x="1885950" y="222250"/>
                  <a:pt x="2647950" y="386080"/>
                  <a:pt x="3013710" y="834390"/>
                </a:cubicBezTo>
                <a:cubicBezTo>
                  <a:pt x="2424430" y="1769110"/>
                  <a:pt x="2254250" y="3017520"/>
                  <a:pt x="2757170" y="4022090"/>
                </a:cubicBezTo>
                <a:cubicBezTo>
                  <a:pt x="3180080" y="4636770"/>
                  <a:pt x="3820160" y="4193540"/>
                  <a:pt x="3923030" y="3595370"/>
                </a:cubicBezTo>
                <a:cubicBezTo>
                  <a:pt x="4056380" y="2719070"/>
                  <a:pt x="3909060" y="1577340"/>
                  <a:pt x="3421380" y="812800"/>
                </a:cubicBezTo>
                <a:cubicBezTo>
                  <a:pt x="3486150" y="727710"/>
                  <a:pt x="3600450" y="609600"/>
                  <a:pt x="3774440" y="551180"/>
                </a:cubicBezTo>
                <a:cubicBezTo>
                  <a:pt x="4032250" y="464820"/>
                  <a:pt x="4265930" y="563880"/>
                  <a:pt x="4420870" y="628650"/>
                </a:cubicBezTo>
                <a:cubicBezTo>
                  <a:pt x="4606290" y="707390"/>
                  <a:pt x="4735830" y="811530"/>
                  <a:pt x="4812030" y="882650"/>
                </a:cubicBezTo>
                <a:cubicBezTo>
                  <a:pt x="4259580" y="1767840"/>
                  <a:pt x="4118610" y="2880360"/>
                  <a:pt x="4378960" y="3879850"/>
                </a:cubicBezTo>
                <a:cubicBezTo>
                  <a:pt x="4652010" y="4669790"/>
                  <a:pt x="5760720" y="4204970"/>
                  <a:pt x="5868670" y="3533140"/>
                </a:cubicBezTo>
                <a:cubicBezTo>
                  <a:pt x="6080760" y="2597150"/>
                  <a:pt x="5852160" y="1582420"/>
                  <a:pt x="5219700" y="853440"/>
                </a:cubicBezTo>
                <a:cubicBezTo>
                  <a:pt x="5482590" y="527050"/>
                  <a:pt x="5796280" y="346710"/>
                  <a:pt x="6135370" y="317500"/>
                </a:cubicBezTo>
                <a:close/>
                <a:moveTo>
                  <a:pt x="1799590" y="3304540"/>
                </a:moveTo>
                <a:cubicBezTo>
                  <a:pt x="1703070" y="3611880"/>
                  <a:pt x="1511300" y="3945890"/>
                  <a:pt x="1164590" y="4006850"/>
                </a:cubicBezTo>
                <a:cubicBezTo>
                  <a:pt x="640080" y="4124960"/>
                  <a:pt x="434340" y="3482340"/>
                  <a:pt x="396240" y="3074670"/>
                </a:cubicBezTo>
                <a:cubicBezTo>
                  <a:pt x="313690" y="2198370"/>
                  <a:pt x="586740" y="1416050"/>
                  <a:pt x="1188720" y="779780"/>
                </a:cubicBezTo>
                <a:cubicBezTo>
                  <a:pt x="1790700" y="1483360"/>
                  <a:pt x="2032000" y="2397760"/>
                  <a:pt x="1799590" y="3304540"/>
                </a:cubicBezTo>
                <a:close/>
                <a:moveTo>
                  <a:pt x="3554730" y="3798570"/>
                </a:moveTo>
                <a:cubicBezTo>
                  <a:pt x="3459480" y="4014470"/>
                  <a:pt x="3181350" y="4136390"/>
                  <a:pt x="3025140" y="3914140"/>
                </a:cubicBezTo>
                <a:cubicBezTo>
                  <a:pt x="2543810" y="3023870"/>
                  <a:pt x="2713990" y="1884680"/>
                  <a:pt x="3233420" y="1043940"/>
                </a:cubicBezTo>
                <a:cubicBezTo>
                  <a:pt x="3594100" y="1700530"/>
                  <a:pt x="3872230" y="3107690"/>
                  <a:pt x="3554730" y="3798570"/>
                </a:cubicBezTo>
                <a:close/>
                <a:moveTo>
                  <a:pt x="5050790" y="3994150"/>
                </a:moveTo>
                <a:cubicBezTo>
                  <a:pt x="4827270" y="4046220"/>
                  <a:pt x="4688840" y="3977640"/>
                  <a:pt x="4639310" y="3755390"/>
                </a:cubicBezTo>
                <a:cubicBezTo>
                  <a:pt x="4448810" y="2861310"/>
                  <a:pt x="4535170" y="1891030"/>
                  <a:pt x="5020310" y="1101090"/>
                </a:cubicBezTo>
                <a:cubicBezTo>
                  <a:pt x="5030470" y="1099820"/>
                  <a:pt x="5040630" y="1098550"/>
                  <a:pt x="5049520" y="1096010"/>
                </a:cubicBezTo>
                <a:cubicBezTo>
                  <a:pt x="5600700" y="1680210"/>
                  <a:pt x="6106160" y="3733800"/>
                  <a:pt x="5050790" y="3994150"/>
                </a:cubicBezTo>
                <a:close/>
              </a:path>
            </a:pathLst>
          </a:custGeom>
          <a:solidFill>
            <a:srgbClr val="EA7D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 rot="318674">
            <a:off x="14532783" y="6959027"/>
            <a:ext cx="3872428" cy="3478145"/>
          </a:xfrm>
          <a:custGeom>
            <a:rect b="b" l="l" r="r" t="t"/>
            <a:pathLst>
              <a:path extrusionOk="0" h="3480615" w="3875178">
                <a:moveTo>
                  <a:pt x="0" y="0"/>
                </a:moveTo>
                <a:lnTo>
                  <a:pt x="3875178" y="0"/>
                </a:lnTo>
                <a:lnTo>
                  <a:pt x="3875178" y="3480615"/>
                </a:lnTo>
                <a:lnTo>
                  <a:pt x="0" y="3480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2178150" y="1636250"/>
            <a:ext cx="13931700" cy="39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2000"/>
              <a:buFont typeface="Martel"/>
              <a:buNone/>
              <a:defRPr i="0" sz="12000" u="none" cap="none" strike="noStrike">
                <a:solidFill>
                  <a:srgbClr val="8F2807"/>
                </a:solidFill>
                <a:latin typeface="Martel"/>
                <a:ea typeface="Martel"/>
                <a:cs typeface="Martel"/>
                <a:sym typeface="Mart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2" type="title"/>
          </p:nvPr>
        </p:nvSpPr>
        <p:spPr>
          <a:xfrm>
            <a:off x="6498450" y="6364700"/>
            <a:ext cx="5291100" cy="820500"/>
          </a:xfrm>
          <a:prstGeom prst="rect">
            <a:avLst/>
          </a:prstGeom>
          <a:solidFill>
            <a:srgbClr val="8F280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3000"/>
              <a:buFont typeface="Arial"/>
              <a:buNone/>
              <a:defRPr i="0" sz="30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8F2807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9572306" y="4737403"/>
            <a:ext cx="7403485" cy="3855206"/>
          </a:xfrm>
          <a:custGeom>
            <a:rect b="b" l="l" r="r" t="t"/>
            <a:pathLst>
              <a:path extrusionOk="0" h="5732649" w="11008900">
                <a:moveTo>
                  <a:pt x="8167910" y="5732649"/>
                </a:moveTo>
                <a:cubicBezTo>
                  <a:pt x="2750820" y="5728839"/>
                  <a:pt x="2301240" y="5725029"/>
                  <a:pt x="1851660" y="5719949"/>
                </a:cubicBezTo>
                <a:cubicBezTo>
                  <a:pt x="1617980" y="5717409"/>
                  <a:pt x="1384300" y="5708520"/>
                  <a:pt x="1151890" y="5672959"/>
                </a:cubicBezTo>
                <a:cubicBezTo>
                  <a:pt x="971550" y="5645020"/>
                  <a:pt x="795020" y="5603109"/>
                  <a:pt x="628650" y="5530720"/>
                </a:cubicBezTo>
                <a:cubicBezTo>
                  <a:pt x="274320" y="5377049"/>
                  <a:pt x="68580" y="5110349"/>
                  <a:pt x="35560" y="4724270"/>
                </a:cubicBezTo>
                <a:cubicBezTo>
                  <a:pt x="0" y="4308979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8406670" y="0"/>
                  <a:pt x="9096280" y="25400"/>
                  <a:pt x="9783350" y="87630"/>
                </a:cubicBezTo>
                <a:cubicBezTo>
                  <a:pt x="9925590" y="100330"/>
                  <a:pt x="10067830" y="118110"/>
                  <a:pt x="10208800" y="142240"/>
                </a:cubicBezTo>
                <a:cubicBezTo>
                  <a:pt x="10588530" y="208280"/>
                  <a:pt x="10818400" y="440690"/>
                  <a:pt x="10925080" y="803910"/>
                </a:cubicBezTo>
                <a:cubicBezTo>
                  <a:pt x="10977150" y="982980"/>
                  <a:pt x="10994930" y="1165860"/>
                  <a:pt x="11000010" y="1351280"/>
                </a:cubicBezTo>
                <a:cubicBezTo>
                  <a:pt x="11008900" y="4254369"/>
                  <a:pt x="10977150" y="4621399"/>
                  <a:pt x="10899680" y="4982079"/>
                </a:cubicBezTo>
                <a:cubicBezTo>
                  <a:pt x="10884440" y="5054470"/>
                  <a:pt x="10860310" y="5126859"/>
                  <a:pt x="10831100" y="5195439"/>
                </a:cubicBezTo>
                <a:cubicBezTo>
                  <a:pt x="10742200" y="5407529"/>
                  <a:pt x="10573290" y="5531989"/>
                  <a:pt x="10361200" y="5605649"/>
                </a:cubicBezTo>
                <a:cubicBezTo>
                  <a:pt x="10221500" y="5653909"/>
                  <a:pt x="10076719" y="5672959"/>
                  <a:pt x="9930669" y="5679309"/>
                </a:cubicBezTo>
                <a:cubicBezTo>
                  <a:pt x="9718580" y="5688199"/>
                  <a:pt x="9506490" y="5685659"/>
                  <a:pt x="9293130" y="5690739"/>
                </a:cubicBezTo>
                <a:cubicBezTo>
                  <a:pt x="9058180" y="5695820"/>
                  <a:pt x="8823230" y="5702170"/>
                  <a:pt x="8589550" y="5709789"/>
                </a:cubicBezTo>
                <a:cubicBezTo>
                  <a:pt x="8448580" y="5714870"/>
                  <a:pt x="8307610" y="5722489"/>
                  <a:pt x="8167910" y="5728839"/>
                </a:cubicBezTo>
                <a:cubicBezTo>
                  <a:pt x="8167910" y="5730109"/>
                  <a:pt x="8167910" y="5731379"/>
                  <a:pt x="8167910" y="5732649"/>
                </a:cubicBezTo>
                <a:close/>
                <a:moveTo>
                  <a:pt x="8054880" y="5653909"/>
                </a:moveTo>
                <a:cubicBezTo>
                  <a:pt x="8292370" y="5642479"/>
                  <a:pt x="8451120" y="5633589"/>
                  <a:pt x="8609870" y="5628509"/>
                </a:cubicBezTo>
                <a:cubicBezTo>
                  <a:pt x="8851170" y="5620889"/>
                  <a:pt x="9092470" y="5614539"/>
                  <a:pt x="9333770" y="5609459"/>
                </a:cubicBezTo>
                <a:cubicBezTo>
                  <a:pt x="9536970" y="5604379"/>
                  <a:pt x="9741440" y="5605649"/>
                  <a:pt x="9944640" y="5596759"/>
                </a:cubicBezTo>
                <a:cubicBezTo>
                  <a:pt x="10099580" y="5590409"/>
                  <a:pt x="10251980" y="5563739"/>
                  <a:pt x="10396760" y="5500239"/>
                </a:cubicBezTo>
                <a:cubicBezTo>
                  <a:pt x="10577100" y="5420229"/>
                  <a:pt x="10705370" y="5293229"/>
                  <a:pt x="10767600" y="5103999"/>
                </a:cubicBezTo>
                <a:cubicBezTo>
                  <a:pt x="10789190" y="5036689"/>
                  <a:pt x="10809510" y="4969379"/>
                  <a:pt x="10823480" y="4900799"/>
                </a:cubicBezTo>
                <a:cubicBezTo>
                  <a:pt x="10880630" y="4615049"/>
                  <a:pt x="10907300" y="4326759"/>
                  <a:pt x="10912380" y="1502410"/>
                </a:cubicBezTo>
                <a:cubicBezTo>
                  <a:pt x="10916190" y="1273810"/>
                  <a:pt x="10906030" y="1045210"/>
                  <a:pt x="10843800" y="822960"/>
                </a:cubicBezTo>
                <a:cubicBezTo>
                  <a:pt x="10752360" y="491490"/>
                  <a:pt x="10545350" y="279400"/>
                  <a:pt x="10198640" y="220980"/>
                </a:cubicBezTo>
                <a:cubicBezTo>
                  <a:pt x="10070370" y="199390"/>
                  <a:pt x="9940830" y="184150"/>
                  <a:pt x="9811290" y="170180"/>
                </a:cubicBezTo>
                <a:cubicBezTo>
                  <a:pt x="9407430" y="128270"/>
                  <a:pt x="9002300" y="106680"/>
                  <a:pt x="8597170" y="99060"/>
                </a:cubicBezTo>
                <a:cubicBezTo>
                  <a:pt x="8228870" y="91440"/>
                  <a:pt x="5630259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401618"/>
                  <a:pt x="97790" y="4404229"/>
                  <a:pt x="124460" y="4706489"/>
                </a:cubicBezTo>
                <a:cubicBezTo>
                  <a:pt x="147320" y="4968109"/>
                  <a:pt x="260350" y="5181470"/>
                  <a:pt x="473710" y="5338949"/>
                </a:cubicBezTo>
                <a:cubicBezTo>
                  <a:pt x="581660" y="5418959"/>
                  <a:pt x="703580" y="5468489"/>
                  <a:pt x="830580" y="5509129"/>
                </a:cubicBezTo>
                <a:cubicBezTo>
                  <a:pt x="1080770" y="5589139"/>
                  <a:pt x="1339850" y="5622159"/>
                  <a:pt x="1600200" y="5628509"/>
                </a:cubicBezTo>
                <a:cubicBezTo>
                  <a:pt x="2122170" y="5639939"/>
                  <a:pt x="2644140" y="5646289"/>
                  <a:pt x="8054880" y="5653909"/>
                </a:cubicBezTo>
                <a:close/>
              </a:path>
            </a:pathLst>
          </a:custGeom>
          <a:solidFill>
            <a:srgbClr val="EA7D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1315937" y="4737403"/>
            <a:ext cx="7403485" cy="3855206"/>
          </a:xfrm>
          <a:custGeom>
            <a:rect b="b" l="l" r="r" t="t"/>
            <a:pathLst>
              <a:path extrusionOk="0" h="5732649" w="11008900">
                <a:moveTo>
                  <a:pt x="8167910" y="5732649"/>
                </a:moveTo>
                <a:cubicBezTo>
                  <a:pt x="2750820" y="5728839"/>
                  <a:pt x="2301240" y="5725029"/>
                  <a:pt x="1851660" y="5719949"/>
                </a:cubicBezTo>
                <a:cubicBezTo>
                  <a:pt x="1617980" y="5717409"/>
                  <a:pt x="1384300" y="5708520"/>
                  <a:pt x="1151890" y="5672959"/>
                </a:cubicBezTo>
                <a:cubicBezTo>
                  <a:pt x="971550" y="5645020"/>
                  <a:pt x="795020" y="5603109"/>
                  <a:pt x="628650" y="5530720"/>
                </a:cubicBezTo>
                <a:cubicBezTo>
                  <a:pt x="274320" y="5377049"/>
                  <a:pt x="68580" y="5110349"/>
                  <a:pt x="35560" y="4724270"/>
                </a:cubicBezTo>
                <a:cubicBezTo>
                  <a:pt x="0" y="4308979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8406670" y="0"/>
                  <a:pt x="9096280" y="25400"/>
                  <a:pt x="9783350" y="87630"/>
                </a:cubicBezTo>
                <a:cubicBezTo>
                  <a:pt x="9925590" y="100330"/>
                  <a:pt x="10067830" y="118110"/>
                  <a:pt x="10208800" y="142240"/>
                </a:cubicBezTo>
                <a:cubicBezTo>
                  <a:pt x="10588530" y="208280"/>
                  <a:pt x="10818400" y="440690"/>
                  <a:pt x="10925080" y="803910"/>
                </a:cubicBezTo>
                <a:cubicBezTo>
                  <a:pt x="10977150" y="982980"/>
                  <a:pt x="10994930" y="1165860"/>
                  <a:pt x="11000010" y="1351280"/>
                </a:cubicBezTo>
                <a:cubicBezTo>
                  <a:pt x="11008900" y="4254369"/>
                  <a:pt x="10977150" y="4621399"/>
                  <a:pt x="10899680" y="4982079"/>
                </a:cubicBezTo>
                <a:cubicBezTo>
                  <a:pt x="10884440" y="5054470"/>
                  <a:pt x="10860310" y="5126859"/>
                  <a:pt x="10831100" y="5195439"/>
                </a:cubicBezTo>
                <a:cubicBezTo>
                  <a:pt x="10742200" y="5407529"/>
                  <a:pt x="10573290" y="5531989"/>
                  <a:pt x="10361200" y="5605649"/>
                </a:cubicBezTo>
                <a:cubicBezTo>
                  <a:pt x="10221500" y="5653909"/>
                  <a:pt x="10076719" y="5672959"/>
                  <a:pt x="9930669" y="5679309"/>
                </a:cubicBezTo>
                <a:cubicBezTo>
                  <a:pt x="9718580" y="5688199"/>
                  <a:pt x="9506490" y="5685659"/>
                  <a:pt x="9293130" y="5690739"/>
                </a:cubicBezTo>
                <a:cubicBezTo>
                  <a:pt x="9058180" y="5695820"/>
                  <a:pt x="8823230" y="5702170"/>
                  <a:pt x="8589550" y="5709789"/>
                </a:cubicBezTo>
                <a:cubicBezTo>
                  <a:pt x="8448580" y="5714870"/>
                  <a:pt x="8307610" y="5722489"/>
                  <a:pt x="8167910" y="5728839"/>
                </a:cubicBezTo>
                <a:cubicBezTo>
                  <a:pt x="8167910" y="5730109"/>
                  <a:pt x="8167910" y="5731379"/>
                  <a:pt x="8167910" y="5732649"/>
                </a:cubicBezTo>
                <a:close/>
                <a:moveTo>
                  <a:pt x="8054880" y="5653909"/>
                </a:moveTo>
                <a:cubicBezTo>
                  <a:pt x="8292370" y="5642479"/>
                  <a:pt x="8451120" y="5633589"/>
                  <a:pt x="8609870" y="5628509"/>
                </a:cubicBezTo>
                <a:cubicBezTo>
                  <a:pt x="8851170" y="5620889"/>
                  <a:pt x="9092470" y="5614539"/>
                  <a:pt x="9333770" y="5609459"/>
                </a:cubicBezTo>
                <a:cubicBezTo>
                  <a:pt x="9536970" y="5604379"/>
                  <a:pt x="9741440" y="5605649"/>
                  <a:pt x="9944640" y="5596759"/>
                </a:cubicBezTo>
                <a:cubicBezTo>
                  <a:pt x="10099580" y="5590409"/>
                  <a:pt x="10251980" y="5563739"/>
                  <a:pt x="10396760" y="5500239"/>
                </a:cubicBezTo>
                <a:cubicBezTo>
                  <a:pt x="10577100" y="5420229"/>
                  <a:pt x="10705370" y="5293229"/>
                  <a:pt x="10767600" y="5103999"/>
                </a:cubicBezTo>
                <a:cubicBezTo>
                  <a:pt x="10789190" y="5036689"/>
                  <a:pt x="10809510" y="4969379"/>
                  <a:pt x="10823480" y="4900799"/>
                </a:cubicBezTo>
                <a:cubicBezTo>
                  <a:pt x="10880630" y="4615049"/>
                  <a:pt x="10907300" y="4326759"/>
                  <a:pt x="10912380" y="1502410"/>
                </a:cubicBezTo>
                <a:cubicBezTo>
                  <a:pt x="10916190" y="1273810"/>
                  <a:pt x="10906030" y="1045210"/>
                  <a:pt x="10843800" y="822960"/>
                </a:cubicBezTo>
                <a:cubicBezTo>
                  <a:pt x="10752360" y="491490"/>
                  <a:pt x="10545350" y="279400"/>
                  <a:pt x="10198640" y="220980"/>
                </a:cubicBezTo>
                <a:cubicBezTo>
                  <a:pt x="10070370" y="199390"/>
                  <a:pt x="9940830" y="184150"/>
                  <a:pt x="9811290" y="170180"/>
                </a:cubicBezTo>
                <a:cubicBezTo>
                  <a:pt x="9407430" y="128270"/>
                  <a:pt x="9002300" y="106680"/>
                  <a:pt x="8597170" y="99060"/>
                </a:cubicBezTo>
                <a:cubicBezTo>
                  <a:pt x="8228870" y="91440"/>
                  <a:pt x="5630259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401618"/>
                  <a:pt x="97790" y="4404229"/>
                  <a:pt x="124460" y="4706489"/>
                </a:cubicBezTo>
                <a:cubicBezTo>
                  <a:pt x="147320" y="4968109"/>
                  <a:pt x="260350" y="5181470"/>
                  <a:pt x="473710" y="5338949"/>
                </a:cubicBezTo>
                <a:cubicBezTo>
                  <a:pt x="581660" y="5418959"/>
                  <a:pt x="703580" y="5468489"/>
                  <a:pt x="830580" y="5509129"/>
                </a:cubicBezTo>
                <a:cubicBezTo>
                  <a:pt x="1080770" y="5589139"/>
                  <a:pt x="1339850" y="5622159"/>
                  <a:pt x="1600200" y="5628509"/>
                </a:cubicBezTo>
                <a:cubicBezTo>
                  <a:pt x="2122170" y="5639939"/>
                  <a:pt x="2644140" y="5646289"/>
                  <a:pt x="8054880" y="5653909"/>
                </a:cubicBezTo>
                <a:close/>
              </a:path>
            </a:pathLst>
          </a:custGeom>
          <a:solidFill>
            <a:srgbClr val="EA7D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29093" r="0" t="12556"/>
          <a:stretch/>
        </p:blipFill>
        <p:spPr>
          <a:xfrm>
            <a:off x="0" y="0"/>
            <a:ext cx="6852001" cy="510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b="0" l="0" r="33377" t="22396"/>
          <a:stretch/>
        </p:blipFill>
        <p:spPr>
          <a:xfrm>
            <a:off x="15112154" y="0"/>
            <a:ext cx="3175851" cy="254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0500" y="2657150"/>
            <a:ext cx="6151499" cy="13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type="title"/>
          </p:nvPr>
        </p:nvSpPr>
        <p:spPr>
          <a:xfrm>
            <a:off x="3641000" y="1336850"/>
            <a:ext cx="11006100" cy="12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8000"/>
              <a:buFont typeface="Martel"/>
              <a:buNone/>
              <a:defRPr i="0" sz="8000" u="none" cap="none" strike="noStrike">
                <a:solidFill>
                  <a:srgbClr val="FFDAD1"/>
                </a:solidFill>
                <a:latin typeface="Martel"/>
                <a:ea typeface="Martel"/>
                <a:cs typeface="Martel"/>
                <a:sym typeface="Mart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984800" y="5108175"/>
            <a:ext cx="6151500" cy="3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marR="0" algn="l">
              <a:spcBef>
                <a:spcPts val="640"/>
              </a:spcBef>
              <a:spcAft>
                <a:spcPts val="0"/>
              </a:spcAft>
              <a:buClr>
                <a:srgbClr val="FFDAD1"/>
              </a:buClr>
              <a:buSzPts val="2500"/>
              <a:buChar char="•"/>
              <a:defRPr i="0" sz="2500" u="none" cap="none" strike="noStrike">
                <a:solidFill>
                  <a:srgbClr val="FFDAD1"/>
                </a:solidFill>
              </a:defRPr>
            </a:lvl1pPr>
            <a:lvl2pPr indent="-387350" lvl="1" marL="914400" marR="0" algn="l">
              <a:spcBef>
                <a:spcPts val="560"/>
              </a:spcBef>
              <a:spcAft>
                <a:spcPts val="0"/>
              </a:spcAft>
              <a:buClr>
                <a:srgbClr val="FFDAD1"/>
              </a:buClr>
              <a:buSzPts val="2500"/>
              <a:buChar char="–"/>
              <a:defRPr i="0" sz="2500" u="none" cap="none" strike="noStrike">
                <a:solidFill>
                  <a:srgbClr val="FFDAD1"/>
                </a:solidFill>
              </a:defRPr>
            </a:lvl2pPr>
            <a:lvl3pPr indent="-387350" lvl="2" marL="1371600" marR="0" algn="l">
              <a:spcBef>
                <a:spcPts val="480"/>
              </a:spcBef>
              <a:spcAft>
                <a:spcPts val="0"/>
              </a:spcAft>
              <a:buClr>
                <a:srgbClr val="FFDAD1"/>
              </a:buClr>
              <a:buSzPts val="2500"/>
              <a:buChar char="•"/>
              <a:defRPr i="0" sz="2500" u="none" cap="none" strike="noStrike">
                <a:solidFill>
                  <a:srgbClr val="FFDAD1"/>
                </a:solidFill>
              </a:defRPr>
            </a:lvl3pPr>
            <a:lvl4pPr indent="-387350" lvl="3" marL="1828800" marR="0" algn="l">
              <a:spcBef>
                <a:spcPts val="400"/>
              </a:spcBef>
              <a:spcAft>
                <a:spcPts val="0"/>
              </a:spcAft>
              <a:buClr>
                <a:srgbClr val="FFDAD1"/>
              </a:buClr>
              <a:buSzPts val="2500"/>
              <a:buChar char="–"/>
              <a:defRPr i="0" sz="2500" u="none" cap="none" strike="noStrike">
                <a:solidFill>
                  <a:srgbClr val="FFDAD1"/>
                </a:solidFill>
              </a:defRPr>
            </a:lvl4pPr>
            <a:lvl5pPr indent="-387350" lvl="4" marL="2286000" marR="0" algn="l">
              <a:spcBef>
                <a:spcPts val="400"/>
              </a:spcBef>
              <a:spcAft>
                <a:spcPts val="0"/>
              </a:spcAft>
              <a:buClr>
                <a:srgbClr val="FFDAD1"/>
              </a:buClr>
              <a:buSzPts val="2500"/>
              <a:buChar char="»"/>
              <a:defRPr i="0" sz="2500" u="none" cap="none" strike="noStrike">
                <a:solidFill>
                  <a:srgbClr val="FFDAD1"/>
                </a:solidFill>
              </a:defRPr>
            </a:lvl5pPr>
            <a:lvl6pPr indent="-387350" lvl="5" marL="2743200" marR="0" algn="l">
              <a:spcBef>
                <a:spcPts val="400"/>
              </a:spcBef>
              <a:spcAft>
                <a:spcPts val="0"/>
              </a:spcAft>
              <a:buClr>
                <a:srgbClr val="FFDAD1"/>
              </a:buClr>
              <a:buSzPts val="2500"/>
              <a:buChar char="•"/>
              <a:defRPr i="0" sz="2500" u="none" cap="none" strike="noStrike">
                <a:solidFill>
                  <a:srgbClr val="FFDAD1"/>
                </a:solidFill>
              </a:defRPr>
            </a:lvl6pPr>
            <a:lvl7pPr indent="-387350" lvl="6" marL="3200400" marR="0" algn="l">
              <a:spcBef>
                <a:spcPts val="400"/>
              </a:spcBef>
              <a:spcAft>
                <a:spcPts val="0"/>
              </a:spcAft>
              <a:buClr>
                <a:srgbClr val="FFDAD1"/>
              </a:buClr>
              <a:buSzPts val="2500"/>
              <a:buChar char="•"/>
              <a:defRPr i="0" sz="2500" u="none" cap="none" strike="noStrike">
                <a:solidFill>
                  <a:srgbClr val="FFDAD1"/>
                </a:solidFill>
              </a:defRPr>
            </a:lvl7pPr>
            <a:lvl8pPr indent="-387350" lvl="7" marL="3657600" marR="0" algn="l">
              <a:spcBef>
                <a:spcPts val="400"/>
              </a:spcBef>
              <a:spcAft>
                <a:spcPts val="0"/>
              </a:spcAft>
              <a:buClr>
                <a:srgbClr val="FFDAD1"/>
              </a:buClr>
              <a:buSzPts val="2500"/>
              <a:buChar char="•"/>
              <a:defRPr i="0" sz="2500" u="none" cap="none" strike="noStrike">
                <a:solidFill>
                  <a:srgbClr val="FFDAD1"/>
                </a:solidFill>
              </a:defRPr>
            </a:lvl8pPr>
            <a:lvl9pPr indent="-387350" lvl="8" marL="4114800" marR="0" algn="l">
              <a:spcBef>
                <a:spcPts val="400"/>
              </a:spcBef>
              <a:spcAft>
                <a:spcPts val="0"/>
              </a:spcAft>
              <a:buClr>
                <a:srgbClr val="FFDAD1"/>
              </a:buClr>
              <a:buSzPts val="2500"/>
              <a:buChar char="•"/>
              <a:defRPr i="0" sz="2500" u="none" cap="none" strike="noStrike">
                <a:solidFill>
                  <a:srgbClr val="FFDAD1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10198300" y="5108175"/>
            <a:ext cx="6151500" cy="3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DAD1"/>
              </a:buClr>
              <a:buSzPts val="2500"/>
              <a:buChar char="•"/>
              <a:defRPr i="0" sz="2500" u="none" cap="none" strike="noStrike">
                <a:solidFill>
                  <a:srgbClr val="FFDAD1"/>
                </a:solidFill>
              </a:defRPr>
            </a:lvl1pPr>
            <a:lvl2pPr indent="-38735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DAD1"/>
              </a:buClr>
              <a:buSzPts val="2500"/>
              <a:buChar char="–"/>
              <a:defRPr i="0" sz="2500" u="none" cap="none" strike="noStrike">
                <a:solidFill>
                  <a:srgbClr val="FFDAD1"/>
                </a:solidFill>
              </a:defRPr>
            </a:lvl2pPr>
            <a:lvl3pPr indent="-38735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DAD1"/>
              </a:buClr>
              <a:buSzPts val="2500"/>
              <a:buChar char="•"/>
              <a:defRPr i="0" sz="2500" u="none" cap="none" strike="noStrike">
                <a:solidFill>
                  <a:srgbClr val="FFDAD1"/>
                </a:solidFill>
              </a:defRPr>
            </a:lvl3pPr>
            <a:lvl4pPr indent="-3873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DAD1"/>
              </a:buClr>
              <a:buSzPts val="2500"/>
              <a:buChar char="–"/>
              <a:defRPr i="0" sz="2500" u="none" cap="none" strike="noStrike">
                <a:solidFill>
                  <a:srgbClr val="FFDAD1"/>
                </a:solidFill>
              </a:defRPr>
            </a:lvl4pPr>
            <a:lvl5pPr indent="-3873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DAD1"/>
              </a:buClr>
              <a:buSzPts val="2500"/>
              <a:buChar char="»"/>
              <a:defRPr i="0" sz="2500" u="none" cap="none" strike="noStrike">
                <a:solidFill>
                  <a:srgbClr val="FFDAD1"/>
                </a:solidFill>
              </a:defRPr>
            </a:lvl5pPr>
            <a:lvl6pPr indent="-38735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FFDAD1"/>
              </a:buClr>
              <a:buSzPts val="2500"/>
              <a:buChar char="•"/>
              <a:defRPr i="0" sz="2500" u="none" cap="none" strike="noStrike">
                <a:solidFill>
                  <a:srgbClr val="FFDAD1"/>
                </a:solidFill>
              </a:defRPr>
            </a:lvl6pPr>
            <a:lvl7pPr indent="-38735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FFDAD1"/>
              </a:buClr>
              <a:buSzPts val="2500"/>
              <a:buChar char="•"/>
              <a:defRPr i="0" sz="2500" u="none" cap="none" strike="noStrike">
                <a:solidFill>
                  <a:srgbClr val="FFDAD1"/>
                </a:solidFill>
              </a:defRPr>
            </a:lvl7pPr>
            <a:lvl8pPr indent="-38735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FFDAD1"/>
              </a:buClr>
              <a:buSzPts val="2500"/>
              <a:buChar char="•"/>
              <a:defRPr i="0" sz="2500" u="none" cap="none" strike="noStrike">
                <a:solidFill>
                  <a:srgbClr val="FFDAD1"/>
                </a:solidFill>
              </a:defRPr>
            </a:lvl8pPr>
            <a:lvl9pPr indent="-38735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FFDAD1"/>
              </a:buClr>
              <a:buSzPts val="2500"/>
              <a:buChar char="•"/>
              <a:defRPr i="0" sz="2500" u="none" cap="none" strike="noStrike">
                <a:solidFill>
                  <a:srgbClr val="FFDAD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DB5D24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0" y="-180827"/>
            <a:ext cx="8352800" cy="10468053"/>
            <a:chOff x="0" y="-47625"/>
            <a:chExt cx="2199900" cy="27570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2199758" cy="2709333"/>
            </a:xfrm>
            <a:custGeom>
              <a:rect b="b" l="l" r="r" t="t"/>
              <a:pathLst>
                <a:path extrusionOk="0" h="2709333" w="2199758">
                  <a:moveTo>
                    <a:pt x="0" y="0"/>
                  </a:moveTo>
                  <a:lnTo>
                    <a:pt x="2199758" y="0"/>
                  </a:lnTo>
                  <a:lnTo>
                    <a:pt x="219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F2807"/>
            </a:solidFill>
            <a:ln>
              <a:noFill/>
            </a:ln>
          </p:spPr>
        </p:sp>
        <p:sp>
          <p:nvSpPr>
            <p:cNvPr id="32" name="Google Shape;32;p5"/>
            <p:cNvSpPr txBox="1"/>
            <p:nvPr/>
          </p:nvSpPr>
          <p:spPr>
            <a:xfrm>
              <a:off x="0" y="-47625"/>
              <a:ext cx="2199900" cy="27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 b="13461" l="0" r="0" t="13454"/>
          <a:stretch/>
        </p:blipFill>
        <p:spPr>
          <a:xfrm>
            <a:off x="-524050" y="0"/>
            <a:ext cx="10007401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/>
          <p:nvPr>
            <p:ph idx="2" type="pic"/>
          </p:nvPr>
        </p:nvSpPr>
        <p:spPr>
          <a:xfrm>
            <a:off x="1184050" y="1566250"/>
            <a:ext cx="5984700" cy="73146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9255500" y="1029250"/>
            <a:ext cx="7638000" cy="23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8000"/>
              <a:buFont typeface="Martel"/>
              <a:buNone/>
              <a:defRPr i="0" sz="8000" u="none" cap="none" strike="noStrike">
                <a:solidFill>
                  <a:srgbClr val="FFDAD1"/>
                </a:solidFill>
                <a:latin typeface="Martel"/>
                <a:ea typeface="Martel"/>
                <a:cs typeface="Martel"/>
                <a:sym typeface="Mart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9255500" y="5447525"/>
            <a:ext cx="8213100" cy="3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marR="0" algn="l">
              <a:spcBef>
                <a:spcPts val="640"/>
              </a:spcBef>
              <a:spcAft>
                <a:spcPts val="0"/>
              </a:spcAft>
              <a:buClr>
                <a:srgbClr val="FFDAD1"/>
              </a:buClr>
              <a:buSzPts val="2500"/>
              <a:buChar char="•"/>
              <a:defRPr i="0" sz="2500" u="none" cap="none" strike="noStrike">
                <a:solidFill>
                  <a:srgbClr val="FFDAD1"/>
                </a:solidFill>
              </a:defRPr>
            </a:lvl1pPr>
            <a:lvl2pPr indent="-387350" lvl="1" marL="914400" marR="0" algn="l">
              <a:spcBef>
                <a:spcPts val="560"/>
              </a:spcBef>
              <a:spcAft>
                <a:spcPts val="0"/>
              </a:spcAft>
              <a:buClr>
                <a:srgbClr val="FFDAD1"/>
              </a:buClr>
              <a:buSzPts val="2500"/>
              <a:buChar char="–"/>
              <a:defRPr i="0" sz="2500" u="none" cap="none" strike="noStrike">
                <a:solidFill>
                  <a:srgbClr val="FFDAD1"/>
                </a:solidFill>
              </a:defRPr>
            </a:lvl2pPr>
            <a:lvl3pPr indent="-387350" lvl="2" marL="1371600" marR="0" algn="l">
              <a:spcBef>
                <a:spcPts val="480"/>
              </a:spcBef>
              <a:spcAft>
                <a:spcPts val="0"/>
              </a:spcAft>
              <a:buClr>
                <a:srgbClr val="FFDAD1"/>
              </a:buClr>
              <a:buSzPts val="2500"/>
              <a:buChar char="•"/>
              <a:defRPr i="0" sz="2500" u="none" cap="none" strike="noStrike">
                <a:solidFill>
                  <a:srgbClr val="FFDAD1"/>
                </a:solidFill>
              </a:defRPr>
            </a:lvl3pPr>
            <a:lvl4pPr indent="-387350" lvl="3" marL="1828800" marR="0" algn="l">
              <a:spcBef>
                <a:spcPts val="400"/>
              </a:spcBef>
              <a:spcAft>
                <a:spcPts val="0"/>
              </a:spcAft>
              <a:buClr>
                <a:srgbClr val="FFDAD1"/>
              </a:buClr>
              <a:buSzPts val="2500"/>
              <a:buChar char="–"/>
              <a:defRPr i="0" sz="2500" u="none" cap="none" strike="noStrike">
                <a:solidFill>
                  <a:srgbClr val="FFDAD1"/>
                </a:solidFill>
              </a:defRPr>
            </a:lvl4pPr>
            <a:lvl5pPr indent="-387350" lvl="4" marL="2286000" marR="0" algn="l">
              <a:spcBef>
                <a:spcPts val="400"/>
              </a:spcBef>
              <a:spcAft>
                <a:spcPts val="0"/>
              </a:spcAft>
              <a:buClr>
                <a:srgbClr val="FFDAD1"/>
              </a:buClr>
              <a:buSzPts val="2500"/>
              <a:buChar char="»"/>
              <a:defRPr i="0" sz="2500" u="none" cap="none" strike="noStrike">
                <a:solidFill>
                  <a:srgbClr val="FFDAD1"/>
                </a:solidFill>
              </a:defRPr>
            </a:lvl5pPr>
            <a:lvl6pPr indent="-387350" lvl="5" marL="2743200" marR="0" algn="l">
              <a:spcBef>
                <a:spcPts val="400"/>
              </a:spcBef>
              <a:spcAft>
                <a:spcPts val="0"/>
              </a:spcAft>
              <a:buClr>
                <a:srgbClr val="FFDAD1"/>
              </a:buClr>
              <a:buSzPts val="2500"/>
              <a:buChar char="•"/>
              <a:defRPr i="0" sz="2500" u="none" cap="none" strike="noStrike">
                <a:solidFill>
                  <a:srgbClr val="FFDAD1"/>
                </a:solidFill>
              </a:defRPr>
            </a:lvl6pPr>
            <a:lvl7pPr indent="-387350" lvl="6" marL="3200400" marR="0" algn="l">
              <a:spcBef>
                <a:spcPts val="400"/>
              </a:spcBef>
              <a:spcAft>
                <a:spcPts val="0"/>
              </a:spcAft>
              <a:buClr>
                <a:srgbClr val="FFDAD1"/>
              </a:buClr>
              <a:buSzPts val="2500"/>
              <a:buChar char="•"/>
              <a:defRPr i="0" sz="2500" u="none" cap="none" strike="noStrike">
                <a:solidFill>
                  <a:srgbClr val="FFDAD1"/>
                </a:solidFill>
              </a:defRPr>
            </a:lvl7pPr>
            <a:lvl8pPr indent="-387350" lvl="7" marL="3657600" marR="0" algn="l">
              <a:spcBef>
                <a:spcPts val="400"/>
              </a:spcBef>
              <a:spcAft>
                <a:spcPts val="0"/>
              </a:spcAft>
              <a:buClr>
                <a:srgbClr val="FFDAD1"/>
              </a:buClr>
              <a:buSzPts val="2500"/>
              <a:buChar char="•"/>
              <a:defRPr i="0" sz="2500" u="none" cap="none" strike="noStrike">
                <a:solidFill>
                  <a:srgbClr val="FFDAD1"/>
                </a:solidFill>
              </a:defRPr>
            </a:lvl8pPr>
            <a:lvl9pPr indent="-387350" lvl="8" marL="4114800" marR="0" algn="l">
              <a:spcBef>
                <a:spcPts val="400"/>
              </a:spcBef>
              <a:spcAft>
                <a:spcPts val="0"/>
              </a:spcAft>
              <a:buClr>
                <a:srgbClr val="FFDAD1"/>
              </a:buClr>
              <a:buSzPts val="2500"/>
              <a:buChar char="•"/>
              <a:defRPr i="0" sz="2500" u="none" cap="none" strike="noStrike">
                <a:solidFill>
                  <a:srgbClr val="FFDAD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FFDAD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-25"/>
            <a:ext cx="2359189" cy="10283952"/>
          </a:xfrm>
          <a:custGeom>
            <a:rect b="b" l="l" r="r" t="t"/>
            <a:pathLst>
              <a:path extrusionOk="0" h="2844800" w="621248">
                <a:moveTo>
                  <a:pt x="0" y="0"/>
                </a:moveTo>
                <a:lnTo>
                  <a:pt x="621248" y="0"/>
                </a:lnTo>
                <a:lnTo>
                  <a:pt x="621248" y="2844800"/>
                </a:lnTo>
                <a:lnTo>
                  <a:pt x="0" y="2844800"/>
                </a:lnTo>
                <a:close/>
              </a:path>
            </a:pathLst>
          </a:custGeom>
          <a:solidFill>
            <a:srgbClr val="DB5D24"/>
          </a:solidFill>
          <a:ln>
            <a:noFill/>
          </a:ln>
        </p:spPr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 b="24576" l="16443" r="0" t="9233"/>
          <a:stretch/>
        </p:blipFill>
        <p:spPr>
          <a:xfrm>
            <a:off x="188" y="0"/>
            <a:ext cx="2358825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>
            <p:ph type="title"/>
          </p:nvPr>
        </p:nvSpPr>
        <p:spPr>
          <a:xfrm>
            <a:off x="4011250" y="2071750"/>
            <a:ext cx="11696100" cy="6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2000"/>
              <a:buFont typeface="Martel"/>
              <a:buNone/>
              <a:defRPr i="0" sz="12000" u="none" cap="none" strike="noStrike">
                <a:solidFill>
                  <a:srgbClr val="8F2807"/>
                </a:solidFill>
                <a:latin typeface="Martel"/>
                <a:ea typeface="Martel"/>
                <a:cs typeface="Martel"/>
                <a:sym typeface="Mart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rgbClr val="FFDAD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6574524" y="5297532"/>
            <a:ext cx="5155274" cy="4358158"/>
          </a:xfrm>
          <a:custGeom>
            <a:rect b="b" l="l" r="r" t="t"/>
            <a:pathLst>
              <a:path extrusionOk="0" h="5678382" w="6716969">
                <a:moveTo>
                  <a:pt x="3875978" y="5678383"/>
                </a:moveTo>
                <a:cubicBezTo>
                  <a:pt x="2750820" y="5674573"/>
                  <a:pt x="2301240" y="5670762"/>
                  <a:pt x="1851660" y="5665683"/>
                </a:cubicBezTo>
                <a:cubicBezTo>
                  <a:pt x="1617980" y="5663143"/>
                  <a:pt x="1384300" y="5654252"/>
                  <a:pt x="1151890" y="5618693"/>
                </a:cubicBezTo>
                <a:cubicBezTo>
                  <a:pt x="971550" y="5590752"/>
                  <a:pt x="795020" y="5548843"/>
                  <a:pt x="628650" y="5476452"/>
                </a:cubicBezTo>
                <a:cubicBezTo>
                  <a:pt x="274320" y="5322783"/>
                  <a:pt x="68580" y="5056083"/>
                  <a:pt x="35560" y="4670002"/>
                </a:cubicBezTo>
                <a:cubicBezTo>
                  <a:pt x="0" y="4254712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4114739" y="0"/>
                  <a:pt x="4804349" y="25400"/>
                  <a:pt x="5491419" y="87630"/>
                </a:cubicBezTo>
                <a:cubicBezTo>
                  <a:pt x="5633658" y="100330"/>
                  <a:pt x="5775899" y="118110"/>
                  <a:pt x="5916869" y="142240"/>
                </a:cubicBezTo>
                <a:cubicBezTo>
                  <a:pt x="6296599" y="208280"/>
                  <a:pt x="6526469" y="440690"/>
                  <a:pt x="6633148" y="803910"/>
                </a:cubicBezTo>
                <a:cubicBezTo>
                  <a:pt x="6685219" y="982980"/>
                  <a:pt x="6702998" y="1165860"/>
                  <a:pt x="6708078" y="1351280"/>
                </a:cubicBezTo>
                <a:cubicBezTo>
                  <a:pt x="6716969" y="4200102"/>
                  <a:pt x="6685219" y="4567132"/>
                  <a:pt x="6607748" y="4927812"/>
                </a:cubicBezTo>
                <a:cubicBezTo>
                  <a:pt x="6592508" y="5000202"/>
                  <a:pt x="6568378" y="5072593"/>
                  <a:pt x="6539169" y="5141173"/>
                </a:cubicBezTo>
                <a:cubicBezTo>
                  <a:pt x="6450269" y="5353262"/>
                  <a:pt x="6281358" y="5477723"/>
                  <a:pt x="6069269" y="5551383"/>
                </a:cubicBezTo>
                <a:cubicBezTo>
                  <a:pt x="5929569" y="5599643"/>
                  <a:pt x="5784788" y="5618693"/>
                  <a:pt x="5638738" y="5625043"/>
                </a:cubicBezTo>
                <a:cubicBezTo>
                  <a:pt x="5426649" y="5633933"/>
                  <a:pt x="5214558" y="5631393"/>
                  <a:pt x="5001199" y="5636473"/>
                </a:cubicBezTo>
                <a:cubicBezTo>
                  <a:pt x="4766249" y="5641552"/>
                  <a:pt x="4531299" y="5647902"/>
                  <a:pt x="4297619" y="5655523"/>
                </a:cubicBezTo>
                <a:cubicBezTo>
                  <a:pt x="4156649" y="5660602"/>
                  <a:pt x="4015678" y="5668223"/>
                  <a:pt x="3875978" y="5674573"/>
                </a:cubicBezTo>
                <a:cubicBezTo>
                  <a:pt x="3875978" y="5675843"/>
                  <a:pt x="3875978" y="5677112"/>
                  <a:pt x="3875978" y="5678383"/>
                </a:cubicBezTo>
                <a:close/>
                <a:moveTo>
                  <a:pt x="3762949" y="5599643"/>
                </a:moveTo>
                <a:cubicBezTo>
                  <a:pt x="4000439" y="5588212"/>
                  <a:pt x="4159189" y="5579322"/>
                  <a:pt x="4317939" y="5574243"/>
                </a:cubicBezTo>
                <a:cubicBezTo>
                  <a:pt x="4559239" y="5566622"/>
                  <a:pt x="4800539" y="5560272"/>
                  <a:pt x="5041839" y="5555193"/>
                </a:cubicBezTo>
                <a:cubicBezTo>
                  <a:pt x="5245039" y="5550112"/>
                  <a:pt x="5449508" y="5551383"/>
                  <a:pt x="5652708" y="5542493"/>
                </a:cubicBezTo>
                <a:cubicBezTo>
                  <a:pt x="5807649" y="5536143"/>
                  <a:pt x="5960049" y="5509472"/>
                  <a:pt x="6104828" y="5445972"/>
                </a:cubicBezTo>
                <a:cubicBezTo>
                  <a:pt x="6285169" y="5365962"/>
                  <a:pt x="6413438" y="5238962"/>
                  <a:pt x="6475669" y="5049733"/>
                </a:cubicBezTo>
                <a:cubicBezTo>
                  <a:pt x="6497258" y="4982422"/>
                  <a:pt x="6517578" y="4915112"/>
                  <a:pt x="6531548" y="4846533"/>
                </a:cubicBezTo>
                <a:cubicBezTo>
                  <a:pt x="6588698" y="4560782"/>
                  <a:pt x="6615369" y="4272492"/>
                  <a:pt x="6620448" y="1502410"/>
                </a:cubicBezTo>
                <a:cubicBezTo>
                  <a:pt x="6624258" y="1273810"/>
                  <a:pt x="6614098" y="1045210"/>
                  <a:pt x="6551869" y="822960"/>
                </a:cubicBezTo>
                <a:cubicBezTo>
                  <a:pt x="6460428" y="491490"/>
                  <a:pt x="6253419" y="279400"/>
                  <a:pt x="5906708" y="220980"/>
                </a:cubicBezTo>
                <a:cubicBezTo>
                  <a:pt x="5778439" y="199390"/>
                  <a:pt x="5648899" y="184150"/>
                  <a:pt x="5519358" y="170180"/>
                </a:cubicBezTo>
                <a:cubicBezTo>
                  <a:pt x="5115499" y="128270"/>
                  <a:pt x="4710369" y="106680"/>
                  <a:pt x="4305239" y="99060"/>
                </a:cubicBezTo>
                <a:cubicBezTo>
                  <a:pt x="3936939" y="91440"/>
                  <a:pt x="3265317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383773"/>
                  <a:pt x="97790" y="4349962"/>
                  <a:pt x="124460" y="4652222"/>
                </a:cubicBezTo>
                <a:cubicBezTo>
                  <a:pt x="147320" y="4913843"/>
                  <a:pt x="260350" y="5127202"/>
                  <a:pt x="473710" y="5284683"/>
                </a:cubicBezTo>
                <a:cubicBezTo>
                  <a:pt x="581660" y="5364693"/>
                  <a:pt x="703580" y="5414222"/>
                  <a:pt x="830580" y="5454862"/>
                </a:cubicBezTo>
                <a:cubicBezTo>
                  <a:pt x="1080770" y="5534872"/>
                  <a:pt x="1339850" y="5567893"/>
                  <a:pt x="1600200" y="5574243"/>
                </a:cubicBezTo>
                <a:cubicBezTo>
                  <a:pt x="2122170" y="5585672"/>
                  <a:pt x="2644140" y="5592022"/>
                  <a:pt x="3762949" y="5599643"/>
                </a:cubicBezTo>
                <a:close/>
              </a:path>
            </a:pathLst>
          </a:custGeom>
          <a:solidFill>
            <a:srgbClr val="EA7D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12174422" y="5297532"/>
            <a:ext cx="5155274" cy="4358158"/>
          </a:xfrm>
          <a:custGeom>
            <a:rect b="b" l="l" r="r" t="t"/>
            <a:pathLst>
              <a:path extrusionOk="0" h="5678382" w="6716969">
                <a:moveTo>
                  <a:pt x="3875978" y="5678383"/>
                </a:moveTo>
                <a:cubicBezTo>
                  <a:pt x="2750820" y="5674573"/>
                  <a:pt x="2301240" y="5670762"/>
                  <a:pt x="1851660" y="5665683"/>
                </a:cubicBezTo>
                <a:cubicBezTo>
                  <a:pt x="1617980" y="5663143"/>
                  <a:pt x="1384300" y="5654252"/>
                  <a:pt x="1151890" y="5618693"/>
                </a:cubicBezTo>
                <a:cubicBezTo>
                  <a:pt x="971550" y="5590752"/>
                  <a:pt x="795020" y="5548843"/>
                  <a:pt x="628650" y="5476452"/>
                </a:cubicBezTo>
                <a:cubicBezTo>
                  <a:pt x="274320" y="5322783"/>
                  <a:pt x="68580" y="5056083"/>
                  <a:pt x="35560" y="4670002"/>
                </a:cubicBezTo>
                <a:cubicBezTo>
                  <a:pt x="0" y="4254712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4114739" y="0"/>
                  <a:pt x="4804349" y="25400"/>
                  <a:pt x="5491419" y="87630"/>
                </a:cubicBezTo>
                <a:cubicBezTo>
                  <a:pt x="5633658" y="100330"/>
                  <a:pt x="5775899" y="118110"/>
                  <a:pt x="5916869" y="142240"/>
                </a:cubicBezTo>
                <a:cubicBezTo>
                  <a:pt x="6296599" y="208280"/>
                  <a:pt x="6526469" y="440690"/>
                  <a:pt x="6633148" y="803910"/>
                </a:cubicBezTo>
                <a:cubicBezTo>
                  <a:pt x="6685219" y="982980"/>
                  <a:pt x="6702998" y="1165860"/>
                  <a:pt x="6708078" y="1351280"/>
                </a:cubicBezTo>
                <a:cubicBezTo>
                  <a:pt x="6716969" y="4200102"/>
                  <a:pt x="6685219" y="4567132"/>
                  <a:pt x="6607748" y="4927812"/>
                </a:cubicBezTo>
                <a:cubicBezTo>
                  <a:pt x="6592508" y="5000202"/>
                  <a:pt x="6568378" y="5072593"/>
                  <a:pt x="6539169" y="5141173"/>
                </a:cubicBezTo>
                <a:cubicBezTo>
                  <a:pt x="6450269" y="5353262"/>
                  <a:pt x="6281358" y="5477723"/>
                  <a:pt x="6069269" y="5551383"/>
                </a:cubicBezTo>
                <a:cubicBezTo>
                  <a:pt x="5929569" y="5599643"/>
                  <a:pt x="5784788" y="5618693"/>
                  <a:pt x="5638738" y="5625043"/>
                </a:cubicBezTo>
                <a:cubicBezTo>
                  <a:pt x="5426649" y="5633933"/>
                  <a:pt x="5214558" y="5631393"/>
                  <a:pt x="5001199" y="5636473"/>
                </a:cubicBezTo>
                <a:cubicBezTo>
                  <a:pt x="4766249" y="5641552"/>
                  <a:pt x="4531299" y="5647902"/>
                  <a:pt x="4297619" y="5655523"/>
                </a:cubicBezTo>
                <a:cubicBezTo>
                  <a:pt x="4156649" y="5660602"/>
                  <a:pt x="4015678" y="5668223"/>
                  <a:pt x="3875978" y="5674573"/>
                </a:cubicBezTo>
                <a:cubicBezTo>
                  <a:pt x="3875978" y="5675843"/>
                  <a:pt x="3875978" y="5677112"/>
                  <a:pt x="3875978" y="5678383"/>
                </a:cubicBezTo>
                <a:close/>
                <a:moveTo>
                  <a:pt x="3762949" y="5599643"/>
                </a:moveTo>
                <a:cubicBezTo>
                  <a:pt x="4000439" y="5588212"/>
                  <a:pt x="4159189" y="5579322"/>
                  <a:pt x="4317939" y="5574243"/>
                </a:cubicBezTo>
                <a:cubicBezTo>
                  <a:pt x="4559239" y="5566622"/>
                  <a:pt x="4800539" y="5560272"/>
                  <a:pt x="5041839" y="5555193"/>
                </a:cubicBezTo>
                <a:cubicBezTo>
                  <a:pt x="5245039" y="5550112"/>
                  <a:pt x="5449508" y="5551383"/>
                  <a:pt x="5652708" y="5542493"/>
                </a:cubicBezTo>
                <a:cubicBezTo>
                  <a:pt x="5807649" y="5536143"/>
                  <a:pt x="5960049" y="5509472"/>
                  <a:pt x="6104828" y="5445972"/>
                </a:cubicBezTo>
                <a:cubicBezTo>
                  <a:pt x="6285169" y="5365962"/>
                  <a:pt x="6413438" y="5238962"/>
                  <a:pt x="6475669" y="5049733"/>
                </a:cubicBezTo>
                <a:cubicBezTo>
                  <a:pt x="6497258" y="4982422"/>
                  <a:pt x="6517578" y="4915112"/>
                  <a:pt x="6531548" y="4846533"/>
                </a:cubicBezTo>
                <a:cubicBezTo>
                  <a:pt x="6588698" y="4560782"/>
                  <a:pt x="6615369" y="4272492"/>
                  <a:pt x="6620448" y="1502410"/>
                </a:cubicBezTo>
                <a:cubicBezTo>
                  <a:pt x="6624258" y="1273810"/>
                  <a:pt x="6614098" y="1045210"/>
                  <a:pt x="6551869" y="822960"/>
                </a:cubicBezTo>
                <a:cubicBezTo>
                  <a:pt x="6460428" y="491490"/>
                  <a:pt x="6253419" y="279400"/>
                  <a:pt x="5906708" y="220980"/>
                </a:cubicBezTo>
                <a:cubicBezTo>
                  <a:pt x="5778439" y="199390"/>
                  <a:pt x="5648899" y="184150"/>
                  <a:pt x="5519358" y="170180"/>
                </a:cubicBezTo>
                <a:cubicBezTo>
                  <a:pt x="5115499" y="128270"/>
                  <a:pt x="4710369" y="106680"/>
                  <a:pt x="4305239" y="99060"/>
                </a:cubicBezTo>
                <a:cubicBezTo>
                  <a:pt x="3936939" y="91440"/>
                  <a:pt x="3265317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383773"/>
                  <a:pt x="97790" y="4349962"/>
                  <a:pt x="124460" y="4652222"/>
                </a:cubicBezTo>
                <a:cubicBezTo>
                  <a:pt x="147320" y="4913843"/>
                  <a:pt x="260350" y="5127202"/>
                  <a:pt x="473710" y="5284683"/>
                </a:cubicBezTo>
                <a:cubicBezTo>
                  <a:pt x="581660" y="5364693"/>
                  <a:pt x="703580" y="5414222"/>
                  <a:pt x="830580" y="5454862"/>
                </a:cubicBezTo>
                <a:cubicBezTo>
                  <a:pt x="1080770" y="5534872"/>
                  <a:pt x="1339850" y="5567893"/>
                  <a:pt x="1600200" y="5574243"/>
                </a:cubicBezTo>
                <a:cubicBezTo>
                  <a:pt x="2122170" y="5585672"/>
                  <a:pt x="2644140" y="5592022"/>
                  <a:pt x="3762949" y="5599643"/>
                </a:cubicBezTo>
                <a:close/>
              </a:path>
            </a:pathLst>
          </a:custGeom>
          <a:solidFill>
            <a:srgbClr val="EA7D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973272" y="5297532"/>
            <a:ext cx="5155274" cy="4358158"/>
          </a:xfrm>
          <a:custGeom>
            <a:rect b="b" l="l" r="r" t="t"/>
            <a:pathLst>
              <a:path extrusionOk="0" h="5678382" w="6716969">
                <a:moveTo>
                  <a:pt x="3875978" y="5678383"/>
                </a:moveTo>
                <a:cubicBezTo>
                  <a:pt x="2750820" y="5674573"/>
                  <a:pt x="2301240" y="5670762"/>
                  <a:pt x="1851660" y="5665683"/>
                </a:cubicBezTo>
                <a:cubicBezTo>
                  <a:pt x="1617980" y="5663143"/>
                  <a:pt x="1384300" y="5654252"/>
                  <a:pt x="1151890" y="5618693"/>
                </a:cubicBezTo>
                <a:cubicBezTo>
                  <a:pt x="971550" y="5590752"/>
                  <a:pt x="795020" y="5548843"/>
                  <a:pt x="628650" y="5476452"/>
                </a:cubicBezTo>
                <a:cubicBezTo>
                  <a:pt x="274320" y="5322783"/>
                  <a:pt x="68580" y="5056083"/>
                  <a:pt x="35560" y="4670002"/>
                </a:cubicBezTo>
                <a:cubicBezTo>
                  <a:pt x="0" y="4254712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4114739" y="0"/>
                  <a:pt x="4804349" y="25400"/>
                  <a:pt x="5491419" y="87630"/>
                </a:cubicBezTo>
                <a:cubicBezTo>
                  <a:pt x="5633658" y="100330"/>
                  <a:pt x="5775899" y="118110"/>
                  <a:pt x="5916869" y="142240"/>
                </a:cubicBezTo>
                <a:cubicBezTo>
                  <a:pt x="6296599" y="208280"/>
                  <a:pt x="6526469" y="440690"/>
                  <a:pt x="6633148" y="803910"/>
                </a:cubicBezTo>
                <a:cubicBezTo>
                  <a:pt x="6685219" y="982980"/>
                  <a:pt x="6702998" y="1165860"/>
                  <a:pt x="6708078" y="1351280"/>
                </a:cubicBezTo>
                <a:cubicBezTo>
                  <a:pt x="6716969" y="4200102"/>
                  <a:pt x="6685219" y="4567132"/>
                  <a:pt x="6607748" y="4927812"/>
                </a:cubicBezTo>
                <a:cubicBezTo>
                  <a:pt x="6592508" y="5000202"/>
                  <a:pt x="6568378" y="5072593"/>
                  <a:pt x="6539169" y="5141173"/>
                </a:cubicBezTo>
                <a:cubicBezTo>
                  <a:pt x="6450269" y="5353262"/>
                  <a:pt x="6281358" y="5477723"/>
                  <a:pt x="6069269" y="5551383"/>
                </a:cubicBezTo>
                <a:cubicBezTo>
                  <a:pt x="5929569" y="5599643"/>
                  <a:pt x="5784788" y="5618693"/>
                  <a:pt x="5638738" y="5625043"/>
                </a:cubicBezTo>
                <a:cubicBezTo>
                  <a:pt x="5426649" y="5633933"/>
                  <a:pt x="5214558" y="5631393"/>
                  <a:pt x="5001199" y="5636473"/>
                </a:cubicBezTo>
                <a:cubicBezTo>
                  <a:pt x="4766249" y="5641552"/>
                  <a:pt x="4531299" y="5647902"/>
                  <a:pt x="4297619" y="5655523"/>
                </a:cubicBezTo>
                <a:cubicBezTo>
                  <a:pt x="4156649" y="5660602"/>
                  <a:pt x="4015678" y="5668223"/>
                  <a:pt x="3875978" y="5674573"/>
                </a:cubicBezTo>
                <a:cubicBezTo>
                  <a:pt x="3875978" y="5675843"/>
                  <a:pt x="3875978" y="5677112"/>
                  <a:pt x="3875978" y="5678383"/>
                </a:cubicBezTo>
                <a:close/>
                <a:moveTo>
                  <a:pt x="3762949" y="5599643"/>
                </a:moveTo>
                <a:cubicBezTo>
                  <a:pt x="4000439" y="5588212"/>
                  <a:pt x="4159189" y="5579322"/>
                  <a:pt x="4317939" y="5574243"/>
                </a:cubicBezTo>
                <a:cubicBezTo>
                  <a:pt x="4559239" y="5566622"/>
                  <a:pt x="4800539" y="5560272"/>
                  <a:pt x="5041839" y="5555193"/>
                </a:cubicBezTo>
                <a:cubicBezTo>
                  <a:pt x="5245039" y="5550112"/>
                  <a:pt x="5449508" y="5551383"/>
                  <a:pt x="5652708" y="5542493"/>
                </a:cubicBezTo>
                <a:cubicBezTo>
                  <a:pt x="5807649" y="5536143"/>
                  <a:pt x="5960049" y="5509472"/>
                  <a:pt x="6104828" y="5445972"/>
                </a:cubicBezTo>
                <a:cubicBezTo>
                  <a:pt x="6285169" y="5365962"/>
                  <a:pt x="6413438" y="5238962"/>
                  <a:pt x="6475669" y="5049733"/>
                </a:cubicBezTo>
                <a:cubicBezTo>
                  <a:pt x="6497258" y="4982422"/>
                  <a:pt x="6517578" y="4915112"/>
                  <a:pt x="6531548" y="4846533"/>
                </a:cubicBezTo>
                <a:cubicBezTo>
                  <a:pt x="6588698" y="4560782"/>
                  <a:pt x="6615369" y="4272492"/>
                  <a:pt x="6620448" y="1502410"/>
                </a:cubicBezTo>
                <a:cubicBezTo>
                  <a:pt x="6624258" y="1273810"/>
                  <a:pt x="6614098" y="1045210"/>
                  <a:pt x="6551869" y="822960"/>
                </a:cubicBezTo>
                <a:cubicBezTo>
                  <a:pt x="6460428" y="491490"/>
                  <a:pt x="6253419" y="279400"/>
                  <a:pt x="5906708" y="220980"/>
                </a:cubicBezTo>
                <a:cubicBezTo>
                  <a:pt x="5778439" y="199390"/>
                  <a:pt x="5648899" y="184150"/>
                  <a:pt x="5519358" y="170180"/>
                </a:cubicBezTo>
                <a:cubicBezTo>
                  <a:pt x="5115499" y="128270"/>
                  <a:pt x="4710369" y="106680"/>
                  <a:pt x="4305239" y="99060"/>
                </a:cubicBezTo>
                <a:cubicBezTo>
                  <a:pt x="3936939" y="91440"/>
                  <a:pt x="3265317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383773"/>
                  <a:pt x="97790" y="4349962"/>
                  <a:pt x="124460" y="4652222"/>
                </a:cubicBezTo>
                <a:cubicBezTo>
                  <a:pt x="147320" y="4913843"/>
                  <a:pt x="260350" y="5127202"/>
                  <a:pt x="473710" y="5284683"/>
                </a:cubicBezTo>
                <a:cubicBezTo>
                  <a:pt x="581660" y="5364693"/>
                  <a:pt x="703580" y="5414222"/>
                  <a:pt x="830580" y="5454862"/>
                </a:cubicBezTo>
                <a:cubicBezTo>
                  <a:pt x="1080770" y="5534872"/>
                  <a:pt x="1339850" y="5567893"/>
                  <a:pt x="1600200" y="5574243"/>
                </a:cubicBezTo>
                <a:cubicBezTo>
                  <a:pt x="2122170" y="5585672"/>
                  <a:pt x="2644140" y="5592022"/>
                  <a:pt x="3762949" y="5599643"/>
                </a:cubicBezTo>
                <a:close/>
              </a:path>
            </a:pathLst>
          </a:custGeom>
          <a:solidFill>
            <a:srgbClr val="EA7D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0" y="0"/>
            <a:ext cx="18294405" cy="4648608"/>
          </a:xfrm>
          <a:custGeom>
            <a:rect b="b" l="l" r="r" t="t"/>
            <a:pathLst>
              <a:path extrusionOk="0" h="1936920" w="5186224">
                <a:moveTo>
                  <a:pt x="0" y="0"/>
                </a:moveTo>
                <a:lnTo>
                  <a:pt x="5186224" y="0"/>
                </a:lnTo>
                <a:lnTo>
                  <a:pt x="5186224" y="1936920"/>
                </a:lnTo>
                <a:lnTo>
                  <a:pt x="0" y="1936920"/>
                </a:lnTo>
                <a:close/>
              </a:path>
            </a:pathLst>
          </a:custGeom>
          <a:solidFill>
            <a:srgbClr val="8F2807"/>
          </a:solidFill>
          <a:ln>
            <a:noFill/>
          </a:ln>
        </p:spPr>
      </p:sp>
      <p:pic>
        <p:nvPicPr>
          <p:cNvPr id="46" name="Google Shape;46;p7"/>
          <p:cNvPicPr preferRelativeResize="0"/>
          <p:nvPr/>
        </p:nvPicPr>
        <p:blipFill rotWithShape="1">
          <a:blip r:embed="rId2">
            <a:alphaModFix/>
          </a:blip>
          <a:srcRect b="0" l="24179" r="0" t="40550"/>
          <a:stretch/>
        </p:blipFill>
        <p:spPr>
          <a:xfrm>
            <a:off x="0" y="0"/>
            <a:ext cx="7522850" cy="241122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/>
          <p:nvPr>
            <p:ph idx="1" type="body"/>
          </p:nvPr>
        </p:nvSpPr>
        <p:spPr>
          <a:xfrm>
            <a:off x="1371350" y="5647325"/>
            <a:ext cx="4307700" cy="3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marR="0" algn="l">
              <a:spcBef>
                <a:spcPts val="640"/>
              </a:spcBef>
              <a:spcAft>
                <a:spcPts val="0"/>
              </a:spcAft>
              <a:buSzPts val="2500"/>
              <a:buChar char="•"/>
              <a:defRPr i="0" sz="2500" u="none" cap="none" strike="noStrike"/>
            </a:lvl1pPr>
            <a:lvl2pPr indent="-387350" lvl="1" marL="914400" marR="0" algn="l">
              <a:spcBef>
                <a:spcPts val="560"/>
              </a:spcBef>
              <a:spcAft>
                <a:spcPts val="0"/>
              </a:spcAft>
              <a:buSzPts val="2500"/>
              <a:buChar char="–"/>
              <a:defRPr i="0" sz="2500" u="none" cap="none" strike="noStrike"/>
            </a:lvl2pPr>
            <a:lvl3pPr indent="-387350" lvl="2" marL="1371600" marR="0" algn="l">
              <a:spcBef>
                <a:spcPts val="480"/>
              </a:spcBef>
              <a:spcAft>
                <a:spcPts val="0"/>
              </a:spcAft>
              <a:buSzPts val="2500"/>
              <a:buChar char="•"/>
              <a:defRPr i="0" sz="2500" u="none" cap="none" strike="noStrike"/>
            </a:lvl3pPr>
            <a:lvl4pPr indent="-387350" lvl="3" marL="1828800" marR="0" algn="l">
              <a:spcBef>
                <a:spcPts val="400"/>
              </a:spcBef>
              <a:spcAft>
                <a:spcPts val="0"/>
              </a:spcAft>
              <a:buSzPts val="2500"/>
              <a:buChar char="–"/>
              <a:defRPr i="0" sz="2500" u="none" cap="none" strike="noStrike"/>
            </a:lvl4pPr>
            <a:lvl5pPr indent="-387350" lvl="4" marL="2286000" marR="0" algn="l">
              <a:spcBef>
                <a:spcPts val="400"/>
              </a:spcBef>
              <a:spcAft>
                <a:spcPts val="0"/>
              </a:spcAft>
              <a:buSzPts val="2500"/>
              <a:buChar char="»"/>
              <a:defRPr i="0" sz="2500" u="none" cap="none" strike="noStrike"/>
            </a:lvl5pPr>
            <a:lvl6pPr indent="-387350" lvl="5" marL="2743200" marR="0" algn="l">
              <a:spcBef>
                <a:spcPts val="400"/>
              </a:spcBef>
              <a:spcAft>
                <a:spcPts val="0"/>
              </a:spcAft>
              <a:buSzPts val="2500"/>
              <a:buChar char="•"/>
              <a:defRPr i="0" sz="2500" u="none" cap="none" strike="noStrike"/>
            </a:lvl6pPr>
            <a:lvl7pPr indent="-387350" lvl="6" marL="3200400" marR="0" algn="l">
              <a:spcBef>
                <a:spcPts val="400"/>
              </a:spcBef>
              <a:spcAft>
                <a:spcPts val="0"/>
              </a:spcAft>
              <a:buSzPts val="2500"/>
              <a:buChar char="•"/>
              <a:defRPr i="0" sz="2500" u="none" cap="none" strike="noStrike"/>
            </a:lvl7pPr>
            <a:lvl8pPr indent="-387350" lvl="7" marL="3657600" marR="0" algn="l">
              <a:spcBef>
                <a:spcPts val="400"/>
              </a:spcBef>
              <a:spcAft>
                <a:spcPts val="0"/>
              </a:spcAft>
              <a:buSzPts val="2500"/>
              <a:buChar char="•"/>
              <a:defRPr i="0" sz="2500" u="none" cap="none" strike="noStrike"/>
            </a:lvl8pPr>
            <a:lvl9pPr indent="-387350" lvl="8" marL="4114800" marR="0" algn="l">
              <a:spcBef>
                <a:spcPts val="400"/>
              </a:spcBef>
              <a:spcAft>
                <a:spcPts val="0"/>
              </a:spcAft>
              <a:buSzPts val="2500"/>
              <a:buChar char="•"/>
              <a:defRPr i="0" sz="2500" u="none" cap="none" strike="noStrike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6997638" y="5647325"/>
            <a:ext cx="4307700" cy="3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marR="0" rtl="0" algn="l">
              <a:spcBef>
                <a:spcPts val="640"/>
              </a:spcBef>
              <a:spcAft>
                <a:spcPts val="0"/>
              </a:spcAft>
              <a:buSzPts val="2500"/>
              <a:buChar char="•"/>
              <a:defRPr i="0" sz="2500" u="none" cap="none" strike="noStrike"/>
            </a:lvl1pPr>
            <a:lvl2pPr indent="-387350" lvl="1" marL="914400" marR="0" rtl="0" algn="l">
              <a:spcBef>
                <a:spcPts val="560"/>
              </a:spcBef>
              <a:spcAft>
                <a:spcPts val="0"/>
              </a:spcAft>
              <a:buSzPts val="2500"/>
              <a:buChar char="–"/>
              <a:defRPr i="0" sz="2500" u="none" cap="none" strike="noStrike"/>
            </a:lvl2pPr>
            <a:lvl3pPr indent="-387350" lvl="2" marL="1371600" marR="0" rtl="0" algn="l">
              <a:spcBef>
                <a:spcPts val="480"/>
              </a:spcBef>
              <a:spcAft>
                <a:spcPts val="0"/>
              </a:spcAft>
              <a:buSzPts val="2500"/>
              <a:buChar char="•"/>
              <a:defRPr i="0" sz="2500" u="none" cap="none" strike="noStrike"/>
            </a:lvl3pPr>
            <a:lvl4pPr indent="-387350" lvl="3" marL="1828800" marR="0" rtl="0" algn="l">
              <a:spcBef>
                <a:spcPts val="400"/>
              </a:spcBef>
              <a:spcAft>
                <a:spcPts val="0"/>
              </a:spcAft>
              <a:buSzPts val="2500"/>
              <a:buChar char="–"/>
              <a:defRPr i="0" sz="2500" u="none" cap="none" strike="noStrike"/>
            </a:lvl4pPr>
            <a:lvl5pPr indent="-387350" lvl="4" marL="2286000" marR="0" rtl="0" algn="l">
              <a:spcBef>
                <a:spcPts val="400"/>
              </a:spcBef>
              <a:spcAft>
                <a:spcPts val="0"/>
              </a:spcAft>
              <a:buSzPts val="2500"/>
              <a:buChar char="»"/>
              <a:defRPr i="0" sz="2500" u="none" cap="none" strike="noStrike"/>
            </a:lvl5pPr>
            <a:lvl6pPr indent="-387350" lvl="5" marL="2743200" marR="0" rtl="0" algn="l">
              <a:spcBef>
                <a:spcPts val="400"/>
              </a:spcBef>
              <a:spcAft>
                <a:spcPts val="0"/>
              </a:spcAft>
              <a:buSzPts val="2500"/>
              <a:buChar char="•"/>
              <a:defRPr i="0" sz="2500" u="none" cap="none" strike="noStrike"/>
            </a:lvl6pPr>
            <a:lvl7pPr indent="-387350" lvl="6" marL="3200400" marR="0" rtl="0" algn="l">
              <a:spcBef>
                <a:spcPts val="400"/>
              </a:spcBef>
              <a:spcAft>
                <a:spcPts val="0"/>
              </a:spcAft>
              <a:buSzPts val="2500"/>
              <a:buChar char="•"/>
              <a:defRPr i="0" sz="2500" u="none" cap="none" strike="noStrike"/>
            </a:lvl7pPr>
            <a:lvl8pPr indent="-387350" lvl="7" marL="3657600" marR="0" rtl="0" algn="l">
              <a:spcBef>
                <a:spcPts val="400"/>
              </a:spcBef>
              <a:spcAft>
                <a:spcPts val="0"/>
              </a:spcAft>
              <a:buSzPts val="2500"/>
              <a:buChar char="•"/>
              <a:defRPr i="0" sz="2500" u="none" cap="none" strike="noStrike"/>
            </a:lvl8pPr>
            <a:lvl9pPr indent="-387350" lvl="8" marL="4114800" marR="0" rtl="0" algn="l">
              <a:spcBef>
                <a:spcPts val="400"/>
              </a:spcBef>
              <a:spcAft>
                <a:spcPts val="0"/>
              </a:spcAft>
              <a:buSzPts val="2500"/>
              <a:buChar char="•"/>
              <a:defRPr i="0" sz="2500" u="none" cap="none" strike="noStrike"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12625263" y="5647325"/>
            <a:ext cx="4307700" cy="3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marR="0" rtl="0" algn="l">
              <a:spcBef>
                <a:spcPts val="640"/>
              </a:spcBef>
              <a:spcAft>
                <a:spcPts val="0"/>
              </a:spcAft>
              <a:buSzPts val="2500"/>
              <a:buChar char="•"/>
              <a:defRPr i="0" sz="2500" u="none" cap="none" strike="noStrike"/>
            </a:lvl1pPr>
            <a:lvl2pPr indent="-387350" lvl="1" marL="914400" marR="0" rtl="0" algn="l">
              <a:spcBef>
                <a:spcPts val="560"/>
              </a:spcBef>
              <a:spcAft>
                <a:spcPts val="0"/>
              </a:spcAft>
              <a:buSzPts val="2500"/>
              <a:buChar char="–"/>
              <a:defRPr i="0" sz="2500" u="none" cap="none" strike="noStrike"/>
            </a:lvl2pPr>
            <a:lvl3pPr indent="-387350" lvl="2" marL="1371600" marR="0" rtl="0" algn="l">
              <a:spcBef>
                <a:spcPts val="480"/>
              </a:spcBef>
              <a:spcAft>
                <a:spcPts val="0"/>
              </a:spcAft>
              <a:buSzPts val="2500"/>
              <a:buChar char="•"/>
              <a:defRPr i="0" sz="2500" u="none" cap="none" strike="noStrike"/>
            </a:lvl3pPr>
            <a:lvl4pPr indent="-387350" lvl="3" marL="1828800" marR="0" rtl="0" algn="l">
              <a:spcBef>
                <a:spcPts val="400"/>
              </a:spcBef>
              <a:spcAft>
                <a:spcPts val="0"/>
              </a:spcAft>
              <a:buSzPts val="2500"/>
              <a:buChar char="–"/>
              <a:defRPr i="0" sz="2500" u="none" cap="none" strike="noStrike"/>
            </a:lvl4pPr>
            <a:lvl5pPr indent="-387350" lvl="4" marL="2286000" marR="0" rtl="0" algn="l">
              <a:spcBef>
                <a:spcPts val="400"/>
              </a:spcBef>
              <a:spcAft>
                <a:spcPts val="0"/>
              </a:spcAft>
              <a:buSzPts val="2500"/>
              <a:buChar char="»"/>
              <a:defRPr i="0" sz="2500" u="none" cap="none" strike="noStrike"/>
            </a:lvl5pPr>
            <a:lvl6pPr indent="-387350" lvl="5" marL="2743200" marR="0" rtl="0" algn="l">
              <a:spcBef>
                <a:spcPts val="400"/>
              </a:spcBef>
              <a:spcAft>
                <a:spcPts val="0"/>
              </a:spcAft>
              <a:buSzPts val="2500"/>
              <a:buChar char="•"/>
              <a:defRPr i="0" sz="2500" u="none" cap="none" strike="noStrike"/>
            </a:lvl6pPr>
            <a:lvl7pPr indent="-387350" lvl="6" marL="3200400" marR="0" rtl="0" algn="l">
              <a:spcBef>
                <a:spcPts val="400"/>
              </a:spcBef>
              <a:spcAft>
                <a:spcPts val="0"/>
              </a:spcAft>
              <a:buSzPts val="2500"/>
              <a:buChar char="•"/>
              <a:defRPr i="0" sz="2500" u="none" cap="none" strike="noStrike"/>
            </a:lvl7pPr>
            <a:lvl8pPr indent="-387350" lvl="7" marL="3657600" marR="0" rtl="0" algn="l">
              <a:spcBef>
                <a:spcPts val="400"/>
              </a:spcBef>
              <a:spcAft>
                <a:spcPts val="0"/>
              </a:spcAft>
              <a:buSzPts val="2500"/>
              <a:buChar char="•"/>
              <a:defRPr i="0" sz="2500" u="none" cap="none" strike="noStrike"/>
            </a:lvl8pPr>
            <a:lvl9pPr indent="-387350" lvl="8" marL="4114800" marR="0" rtl="0" algn="l">
              <a:spcBef>
                <a:spcPts val="400"/>
              </a:spcBef>
              <a:spcAft>
                <a:spcPts val="0"/>
              </a:spcAft>
              <a:buSzPts val="2500"/>
              <a:buChar char="•"/>
              <a:defRPr i="0" sz="2500" u="none" cap="none" strike="noStrike"/>
            </a:lvl9pPr>
          </a:lstStyle>
          <a:p/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973275" y="1388675"/>
            <a:ext cx="6844500" cy="23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8000"/>
              <a:buFont typeface="Martel"/>
              <a:buNone/>
              <a:defRPr i="0" sz="8000" u="none" cap="none" strike="noStrike">
                <a:solidFill>
                  <a:srgbClr val="FFDAD1"/>
                </a:solidFill>
                <a:latin typeface="Martel"/>
                <a:ea typeface="Martel"/>
                <a:cs typeface="Martel"/>
                <a:sym typeface="Mart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1400"/>
              <a:buNone/>
              <a:defRPr sz="1800">
                <a:solidFill>
                  <a:srgbClr val="FFDAD1"/>
                </a:solidFill>
              </a:defRPr>
            </a:lvl9pPr>
          </a:lstStyle>
          <a:p/>
        </p:txBody>
      </p:sp>
      <p:sp>
        <p:nvSpPr>
          <p:cNvPr id="51" name="Google Shape;51;p7"/>
          <p:cNvSpPr/>
          <p:nvPr>
            <p:ph idx="4" type="pic"/>
          </p:nvPr>
        </p:nvSpPr>
        <p:spPr>
          <a:xfrm>
            <a:off x="10064225" y="973175"/>
            <a:ext cx="7404300" cy="280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4400"/>
              <a:buFont typeface="Martel"/>
              <a:buNone/>
              <a:defRPr i="0" sz="4400" u="none" cap="none" strike="noStrike">
                <a:solidFill>
                  <a:srgbClr val="8F2807"/>
                </a:solidFill>
                <a:latin typeface="Martel"/>
                <a:ea typeface="Martel"/>
                <a:cs typeface="Martel"/>
                <a:sym typeface="Mart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F2807"/>
              </a:buClr>
              <a:buSzPts val="1400"/>
              <a:buNone/>
              <a:defRPr sz="1800">
                <a:solidFill>
                  <a:srgbClr val="8F2807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8F2807"/>
              </a:buClr>
              <a:buSzPts val="2500"/>
              <a:buChar char="•"/>
              <a:defRPr i="0" sz="2500" u="none" cap="none" strike="noStrike">
                <a:solidFill>
                  <a:srgbClr val="8F2807"/>
                </a:solidFill>
              </a:defRPr>
            </a:lvl1pPr>
            <a:lvl2pPr indent="-38735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8F2807"/>
              </a:buClr>
              <a:buSzPts val="2500"/>
              <a:buChar char="–"/>
              <a:defRPr i="0" sz="2500" u="none" cap="none" strike="noStrike">
                <a:solidFill>
                  <a:srgbClr val="8F2807"/>
                </a:solidFill>
              </a:defRPr>
            </a:lvl2pPr>
            <a:lvl3pPr indent="-38735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8F2807"/>
              </a:buClr>
              <a:buSzPts val="2500"/>
              <a:buChar char="•"/>
              <a:defRPr i="0" sz="2500" u="none" cap="none" strike="noStrike">
                <a:solidFill>
                  <a:srgbClr val="8F2807"/>
                </a:solidFill>
              </a:defRPr>
            </a:lvl3pPr>
            <a:lvl4pPr indent="-3873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F2807"/>
              </a:buClr>
              <a:buSzPts val="2500"/>
              <a:buChar char="–"/>
              <a:defRPr i="0" sz="2500" u="none" cap="none" strike="noStrike">
                <a:solidFill>
                  <a:srgbClr val="8F2807"/>
                </a:solidFill>
              </a:defRPr>
            </a:lvl4pPr>
            <a:lvl5pPr indent="-3873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F2807"/>
              </a:buClr>
              <a:buSzPts val="2500"/>
              <a:buChar char="»"/>
              <a:defRPr i="0" sz="2500" u="none" cap="none" strike="noStrike">
                <a:solidFill>
                  <a:srgbClr val="8F2807"/>
                </a:solidFill>
              </a:defRPr>
            </a:lvl5pPr>
            <a:lvl6pPr indent="-38735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8F2807"/>
              </a:buClr>
              <a:buSzPts val="2500"/>
              <a:buChar char="•"/>
              <a:defRPr i="0" sz="2500" u="none" cap="none" strike="noStrike">
                <a:solidFill>
                  <a:srgbClr val="8F2807"/>
                </a:solidFill>
              </a:defRPr>
            </a:lvl6pPr>
            <a:lvl7pPr indent="-38735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8F2807"/>
              </a:buClr>
              <a:buSzPts val="2500"/>
              <a:buChar char="•"/>
              <a:defRPr i="0" sz="2500" u="none" cap="none" strike="noStrike">
                <a:solidFill>
                  <a:srgbClr val="8F2807"/>
                </a:solidFill>
              </a:defRPr>
            </a:lvl7pPr>
            <a:lvl8pPr indent="-38735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8F2807"/>
              </a:buClr>
              <a:buSzPts val="2500"/>
              <a:buChar char="•"/>
              <a:defRPr i="0" sz="2500" u="none" cap="none" strike="noStrike">
                <a:solidFill>
                  <a:srgbClr val="8F2807"/>
                </a:solidFill>
              </a:defRPr>
            </a:lvl8pPr>
            <a:lvl9pPr indent="-38735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8F2807"/>
              </a:buClr>
              <a:buSzPts val="2500"/>
              <a:buChar char="•"/>
              <a:defRPr i="0" sz="2500" u="none" cap="none" strike="noStrike">
                <a:solidFill>
                  <a:srgbClr val="8F2807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10" Type="http://schemas.openxmlformats.org/officeDocument/2006/relationships/image" Target="../media/image26.png"/><Relationship Id="rId9" Type="http://schemas.openxmlformats.org/officeDocument/2006/relationships/image" Target="../media/image28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5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31.png"/><Relationship Id="rId7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AD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4651775" y="6116400"/>
            <a:ext cx="8931900" cy="772800"/>
          </a:xfrm>
          <a:prstGeom prst="roundRect">
            <a:avLst>
              <a:gd fmla="val 16667" name="adj"/>
            </a:avLst>
          </a:prstGeom>
          <a:solidFill>
            <a:srgbClr val="8F28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8"/>
          <p:cNvSpPr txBox="1"/>
          <p:nvPr/>
        </p:nvSpPr>
        <p:spPr>
          <a:xfrm>
            <a:off x="1028700" y="1774224"/>
            <a:ext cx="162306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53" u="none" cap="none" strike="noStrike">
                <a:solidFill>
                  <a:srgbClr val="8F2807"/>
                </a:solidFill>
                <a:latin typeface="Martel"/>
                <a:ea typeface="Martel"/>
                <a:cs typeface="Martel"/>
                <a:sym typeface="Martel"/>
              </a:rPr>
              <a:t>Structure and Function of the Human Heart</a:t>
            </a: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6672338" y="5120547"/>
            <a:ext cx="5025168" cy="153194"/>
          </a:xfrm>
          <a:custGeom>
            <a:rect b="b" l="l" r="r" t="t"/>
            <a:pathLst>
              <a:path extrusionOk="0" h="185420" w="6082266">
                <a:moveTo>
                  <a:pt x="10160" y="182880"/>
                </a:moveTo>
                <a:cubicBezTo>
                  <a:pt x="0" y="149860"/>
                  <a:pt x="17780" y="132080"/>
                  <a:pt x="40640" y="125730"/>
                </a:cubicBezTo>
                <a:cubicBezTo>
                  <a:pt x="100330" y="110490"/>
                  <a:pt x="161290" y="97790"/>
                  <a:pt x="222250" y="88900"/>
                </a:cubicBezTo>
                <a:cubicBezTo>
                  <a:pt x="256540" y="83820"/>
                  <a:pt x="292100" y="86360"/>
                  <a:pt x="326390" y="83820"/>
                </a:cubicBezTo>
                <a:cubicBezTo>
                  <a:pt x="410210" y="77470"/>
                  <a:pt x="495300" y="69850"/>
                  <a:pt x="579120" y="64770"/>
                </a:cubicBezTo>
                <a:cubicBezTo>
                  <a:pt x="708660" y="55880"/>
                  <a:pt x="839470" y="49530"/>
                  <a:pt x="969010" y="41910"/>
                </a:cubicBezTo>
                <a:cubicBezTo>
                  <a:pt x="1098550" y="35560"/>
                  <a:pt x="1229360" y="29210"/>
                  <a:pt x="1358900" y="24130"/>
                </a:cubicBezTo>
                <a:cubicBezTo>
                  <a:pt x="1490980" y="19050"/>
                  <a:pt x="1623060" y="15240"/>
                  <a:pt x="1756410" y="11430"/>
                </a:cubicBezTo>
                <a:cubicBezTo>
                  <a:pt x="1888490" y="7620"/>
                  <a:pt x="2021840" y="5080"/>
                  <a:pt x="2153920" y="2540"/>
                </a:cubicBezTo>
                <a:cubicBezTo>
                  <a:pt x="2291080" y="0"/>
                  <a:pt x="2428240" y="0"/>
                  <a:pt x="2757881" y="0"/>
                </a:cubicBezTo>
                <a:cubicBezTo>
                  <a:pt x="3165013" y="0"/>
                  <a:pt x="3377166" y="1270"/>
                  <a:pt x="3514325" y="3810"/>
                </a:cubicBezTo>
                <a:cubicBezTo>
                  <a:pt x="3654025" y="6350"/>
                  <a:pt x="3793725" y="8890"/>
                  <a:pt x="3933425" y="12700"/>
                </a:cubicBezTo>
                <a:cubicBezTo>
                  <a:pt x="4074396" y="16510"/>
                  <a:pt x="4215366" y="20320"/>
                  <a:pt x="4355066" y="25400"/>
                </a:cubicBezTo>
                <a:cubicBezTo>
                  <a:pt x="4496036" y="30480"/>
                  <a:pt x="4635736" y="36830"/>
                  <a:pt x="4776705" y="41910"/>
                </a:cubicBezTo>
                <a:cubicBezTo>
                  <a:pt x="4912596" y="48260"/>
                  <a:pt x="5048486" y="53340"/>
                  <a:pt x="5184375" y="59690"/>
                </a:cubicBezTo>
                <a:cubicBezTo>
                  <a:pt x="5321536" y="66040"/>
                  <a:pt x="5458696" y="71120"/>
                  <a:pt x="5595855" y="80010"/>
                </a:cubicBezTo>
                <a:cubicBezTo>
                  <a:pt x="5748255" y="88900"/>
                  <a:pt x="5899386" y="101600"/>
                  <a:pt x="6051785" y="114300"/>
                </a:cubicBezTo>
                <a:cubicBezTo>
                  <a:pt x="6061945" y="115570"/>
                  <a:pt x="6072105" y="120650"/>
                  <a:pt x="6082266" y="123190"/>
                </a:cubicBezTo>
                <a:cubicBezTo>
                  <a:pt x="6082266" y="127000"/>
                  <a:pt x="6080995" y="130810"/>
                  <a:pt x="6080995" y="134620"/>
                </a:cubicBezTo>
                <a:cubicBezTo>
                  <a:pt x="6041625" y="139700"/>
                  <a:pt x="6002255" y="144780"/>
                  <a:pt x="5961616" y="148590"/>
                </a:cubicBezTo>
                <a:cubicBezTo>
                  <a:pt x="5918436" y="152400"/>
                  <a:pt x="5875255" y="154940"/>
                  <a:pt x="5832075" y="154940"/>
                </a:cubicBezTo>
                <a:cubicBezTo>
                  <a:pt x="5670786" y="156210"/>
                  <a:pt x="5508225" y="156210"/>
                  <a:pt x="5346936" y="154940"/>
                </a:cubicBezTo>
                <a:cubicBezTo>
                  <a:pt x="5208505" y="153670"/>
                  <a:pt x="5070075" y="149860"/>
                  <a:pt x="4931646" y="147320"/>
                </a:cubicBezTo>
                <a:cubicBezTo>
                  <a:pt x="4790675" y="144780"/>
                  <a:pt x="4649705" y="140970"/>
                  <a:pt x="4510005" y="137160"/>
                </a:cubicBezTo>
                <a:cubicBezTo>
                  <a:pt x="4371575" y="133350"/>
                  <a:pt x="4233146" y="129540"/>
                  <a:pt x="4094716" y="125730"/>
                </a:cubicBezTo>
                <a:cubicBezTo>
                  <a:pt x="3953746" y="121920"/>
                  <a:pt x="3812775" y="119380"/>
                  <a:pt x="3673075" y="118110"/>
                </a:cubicBezTo>
                <a:cubicBezTo>
                  <a:pt x="3537186" y="115570"/>
                  <a:pt x="3401296" y="113030"/>
                  <a:pt x="3240408" y="113030"/>
                </a:cubicBezTo>
                <a:cubicBezTo>
                  <a:pt x="2829506" y="111760"/>
                  <a:pt x="2451100" y="113030"/>
                  <a:pt x="2312670" y="114300"/>
                </a:cubicBezTo>
                <a:cubicBezTo>
                  <a:pt x="2184400" y="115570"/>
                  <a:pt x="2054860" y="118110"/>
                  <a:pt x="1926590" y="120650"/>
                </a:cubicBezTo>
                <a:cubicBezTo>
                  <a:pt x="1790700" y="123190"/>
                  <a:pt x="1654810" y="128270"/>
                  <a:pt x="1518920" y="132080"/>
                </a:cubicBezTo>
                <a:cubicBezTo>
                  <a:pt x="1388110" y="135890"/>
                  <a:pt x="1256030" y="140970"/>
                  <a:pt x="1125220" y="146050"/>
                </a:cubicBezTo>
                <a:cubicBezTo>
                  <a:pt x="995680" y="151130"/>
                  <a:pt x="864870" y="157480"/>
                  <a:pt x="735330" y="162560"/>
                </a:cubicBezTo>
                <a:cubicBezTo>
                  <a:pt x="603250" y="167640"/>
                  <a:pt x="471170" y="172720"/>
                  <a:pt x="337820" y="177800"/>
                </a:cubicBezTo>
                <a:cubicBezTo>
                  <a:pt x="242570" y="181610"/>
                  <a:pt x="148590" y="184150"/>
                  <a:pt x="53340" y="185420"/>
                </a:cubicBezTo>
                <a:cubicBezTo>
                  <a:pt x="39370" y="185420"/>
                  <a:pt x="24130" y="184150"/>
                  <a:pt x="10160" y="182880"/>
                </a:cubicBezTo>
                <a:close/>
              </a:path>
            </a:pathLst>
          </a:custGeom>
          <a:solidFill>
            <a:srgbClr val="DB5D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1028695" y="1577504"/>
            <a:ext cx="6634592" cy="2024158"/>
          </a:xfrm>
          <a:custGeom>
            <a:rect b="b" l="l" r="r" t="t"/>
            <a:pathLst>
              <a:path extrusionOk="0" h="3009900" w="9865565">
                <a:moveTo>
                  <a:pt x="7024575" y="3009900"/>
                </a:moveTo>
                <a:cubicBezTo>
                  <a:pt x="2750820" y="3006090"/>
                  <a:pt x="2301240" y="3002280"/>
                  <a:pt x="1851660" y="2997200"/>
                </a:cubicBezTo>
                <a:cubicBezTo>
                  <a:pt x="1617980" y="2994660"/>
                  <a:pt x="1384300" y="2985770"/>
                  <a:pt x="1151890" y="2950210"/>
                </a:cubicBezTo>
                <a:cubicBezTo>
                  <a:pt x="971550" y="2922270"/>
                  <a:pt x="795020" y="2880360"/>
                  <a:pt x="628650" y="2807970"/>
                </a:cubicBezTo>
                <a:cubicBezTo>
                  <a:pt x="274320" y="2654300"/>
                  <a:pt x="68580" y="2387600"/>
                  <a:pt x="35560" y="2001520"/>
                </a:cubicBezTo>
                <a:cubicBezTo>
                  <a:pt x="0" y="1586230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7263334" y="0"/>
                  <a:pt x="7952944" y="25400"/>
                  <a:pt x="8640015" y="87630"/>
                </a:cubicBezTo>
                <a:cubicBezTo>
                  <a:pt x="8782254" y="100330"/>
                  <a:pt x="8924494" y="118110"/>
                  <a:pt x="9065465" y="142240"/>
                </a:cubicBezTo>
                <a:cubicBezTo>
                  <a:pt x="9445194" y="208280"/>
                  <a:pt x="9675065" y="440690"/>
                  <a:pt x="9781744" y="803910"/>
                </a:cubicBezTo>
                <a:cubicBezTo>
                  <a:pt x="9833815" y="982980"/>
                  <a:pt x="9851594" y="1165860"/>
                  <a:pt x="9856675" y="1351280"/>
                </a:cubicBezTo>
                <a:cubicBezTo>
                  <a:pt x="9865565" y="1531620"/>
                  <a:pt x="9833815" y="1898650"/>
                  <a:pt x="9756344" y="2259330"/>
                </a:cubicBezTo>
                <a:cubicBezTo>
                  <a:pt x="9741104" y="2331720"/>
                  <a:pt x="9716975" y="2404110"/>
                  <a:pt x="9687765" y="2472690"/>
                </a:cubicBezTo>
                <a:cubicBezTo>
                  <a:pt x="9598865" y="2684780"/>
                  <a:pt x="9429954" y="2809240"/>
                  <a:pt x="9217865" y="2882900"/>
                </a:cubicBezTo>
                <a:cubicBezTo>
                  <a:pt x="9078165" y="2931160"/>
                  <a:pt x="8933384" y="2950210"/>
                  <a:pt x="8787334" y="2956560"/>
                </a:cubicBezTo>
                <a:cubicBezTo>
                  <a:pt x="8575244" y="2965450"/>
                  <a:pt x="8363154" y="2962910"/>
                  <a:pt x="8149794" y="2967990"/>
                </a:cubicBezTo>
                <a:cubicBezTo>
                  <a:pt x="7914844" y="2973070"/>
                  <a:pt x="7679894" y="2979420"/>
                  <a:pt x="7446215" y="2987040"/>
                </a:cubicBezTo>
                <a:cubicBezTo>
                  <a:pt x="7305244" y="2992120"/>
                  <a:pt x="7164275" y="2999740"/>
                  <a:pt x="7024575" y="3006090"/>
                </a:cubicBezTo>
                <a:cubicBezTo>
                  <a:pt x="7024575" y="3007360"/>
                  <a:pt x="7024575" y="3008630"/>
                  <a:pt x="7024575" y="3009900"/>
                </a:cubicBezTo>
                <a:close/>
                <a:moveTo>
                  <a:pt x="6911544" y="2931160"/>
                </a:moveTo>
                <a:cubicBezTo>
                  <a:pt x="7149034" y="2919730"/>
                  <a:pt x="7307784" y="2910840"/>
                  <a:pt x="7466534" y="2905760"/>
                </a:cubicBezTo>
                <a:cubicBezTo>
                  <a:pt x="7707834" y="2898140"/>
                  <a:pt x="7949134" y="2891790"/>
                  <a:pt x="8190434" y="2886710"/>
                </a:cubicBezTo>
                <a:cubicBezTo>
                  <a:pt x="8393634" y="2881630"/>
                  <a:pt x="8598104" y="2882900"/>
                  <a:pt x="8801304" y="2874010"/>
                </a:cubicBezTo>
                <a:cubicBezTo>
                  <a:pt x="8956244" y="2867660"/>
                  <a:pt x="9108644" y="2840990"/>
                  <a:pt x="9253425" y="2777490"/>
                </a:cubicBezTo>
                <a:cubicBezTo>
                  <a:pt x="9433765" y="2697480"/>
                  <a:pt x="9562034" y="2570480"/>
                  <a:pt x="9624265" y="2381250"/>
                </a:cubicBezTo>
                <a:cubicBezTo>
                  <a:pt x="9645854" y="2313940"/>
                  <a:pt x="9666175" y="2246630"/>
                  <a:pt x="9680144" y="2178050"/>
                </a:cubicBezTo>
                <a:cubicBezTo>
                  <a:pt x="9737294" y="1892300"/>
                  <a:pt x="9763965" y="1604010"/>
                  <a:pt x="9769044" y="1502410"/>
                </a:cubicBezTo>
                <a:cubicBezTo>
                  <a:pt x="9772854" y="1273810"/>
                  <a:pt x="9762694" y="1045210"/>
                  <a:pt x="9700465" y="822960"/>
                </a:cubicBezTo>
                <a:cubicBezTo>
                  <a:pt x="9609025" y="491490"/>
                  <a:pt x="9402015" y="279400"/>
                  <a:pt x="9055304" y="220980"/>
                </a:cubicBezTo>
                <a:cubicBezTo>
                  <a:pt x="8927034" y="199390"/>
                  <a:pt x="8797494" y="184150"/>
                  <a:pt x="8667954" y="170180"/>
                </a:cubicBezTo>
                <a:cubicBezTo>
                  <a:pt x="8264094" y="128270"/>
                  <a:pt x="7858965" y="106680"/>
                  <a:pt x="7453834" y="99060"/>
                </a:cubicBezTo>
                <a:cubicBezTo>
                  <a:pt x="7085534" y="91440"/>
                  <a:pt x="5000258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1506220"/>
                  <a:pt x="97790" y="1681480"/>
                  <a:pt x="124460" y="1983740"/>
                </a:cubicBezTo>
                <a:cubicBezTo>
                  <a:pt x="147320" y="2245360"/>
                  <a:pt x="260350" y="2458720"/>
                  <a:pt x="473710" y="2616200"/>
                </a:cubicBezTo>
                <a:cubicBezTo>
                  <a:pt x="581660" y="2696210"/>
                  <a:pt x="703580" y="2745740"/>
                  <a:pt x="830580" y="2786380"/>
                </a:cubicBezTo>
                <a:cubicBezTo>
                  <a:pt x="1080770" y="2866390"/>
                  <a:pt x="1339850" y="2899410"/>
                  <a:pt x="1600200" y="2905760"/>
                </a:cubicBezTo>
                <a:cubicBezTo>
                  <a:pt x="2122170" y="2917190"/>
                  <a:pt x="2644140" y="2923540"/>
                  <a:pt x="6911544" y="2931160"/>
                </a:cubicBezTo>
                <a:close/>
              </a:path>
            </a:pathLst>
          </a:custGeom>
          <a:solidFill>
            <a:srgbClr val="DB5D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/>
          <p:nvPr/>
        </p:nvSpPr>
        <p:spPr>
          <a:xfrm rot="1948947">
            <a:off x="-1208603" y="7201092"/>
            <a:ext cx="4349380" cy="3310427"/>
          </a:xfrm>
          <a:custGeom>
            <a:rect b="b" l="l" r="r" t="t"/>
            <a:pathLst>
              <a:path extrusionOk="0" h="4669790" w="6135370">
                <a:moveTo>
                  <a:pt x="6135370" y="317500"/>
                </a:moveTo>
                <a:lnTo>
                  <a:pt x="6135370" y="29210"/>
                </a:lnTo>
                <a:cubicBezTo>
                  <a:pt x="5707380" y="62230"/>
                  <a:pt x="5298440" y="270510"/>
                  <a:pt x="4989830" y="647700"/>
                </a:cubicBezTo>
                <a:cubicBezTo>
                  <a:pt x="4875530" y="543560"/>
                  <a:pt x="4659630" y="377190"/>
                  <a:pt x="4343400" y="300990"/>
                </a:cubicBezTo>
                <a:cubicBezTo>
                  <a:pt x="4194810" y="265430"/>
                  <a:pt x="3893820" y="190500"/>
                  <a:pt x="3571240" y="334010"/>
                </a:cubicBezTo>
                <a:cubicBezTo>
                  <a:pt x="3395980" y="411480"/>
                  <a:pt x="3279140" y="521970"/>
                  <a:pt x="3211830" y="599440"/>
                </a:cubicBezTo>
                <a:cubicBezTo>
                  <a:pt x="3213100" y="595630"/>
                  <a:pt x="3213100" y="591820"/>
                  <a:pt x="3214370" y="586740"/>
                </a:cubicBezTo>
                <a:cubicBezTo>
                  <a:pt x="3215640" y="582930"/>
                  <a:pt x="3215640" y="577850"/>
                  <a:pt x="3216910" y="574040"/>
                </a:cubicBezTo>
                <a:cubicBezTo>
                  <a:pt x="3158490" y="520700"/>
                  <a:pt x="3074670" y="449580"/>
                  <a:pt x="2964180" y="381000"/>
                </a:cubicBezTo>
                <a:cubicBezTo>
                  <a:pt x="2665730" y="193040"/>
                  <a:pt x="2385060" y="143510"/>
                  <a:pt x="2274570" y="128270"/>
                </a:cubicBezTo>
                <a:cubicBezTo>
                  <a:pt x="2251710" y="125730"/>
                  <a:pt x="1760220" y="60960"/>
                  <a:pt x="1526540" y="190500"/>
                </a:cubicBezTo>
                <a:cubicBezTo>
                  <a:pt x="1422400" y="248920"/>
                  <a:pt x="1299210" y="274320"/>
                  <a:pt x="1207770" y="350520"/>
                </a:cubicBezTo>
                <a:cubicBezTo>
                  <a:pt x="1203960" y="354330"/>
                  <a:pt x="1186180" y="369570"/>
                  <a:pt x="1163320" y="369570"/>
                </a:cubicBezTo>
                <a:cubicBezTo>
                  <a:pt x="1144270" y="369570"/>
                  <a:pt x="1126490" y="358140"/>
                  <a:pt x="1107440" y="345440"/>
                </a:cubicBezTo>
                <a:cubicBezTo>
                  <a:pt x="759460" y="102870"/>
                  <a:pt x="372110" y="0"/>
                  <a:pt x="0" y="29210"/>
                </a:cubicBezTo>
                <a:lnTo>
                  <a:pt x="0" y="317500"/>
                </a:lnTo>
                <a:cubicBezTo>
                  <a:pt x="302260" y="290830"/>
                  <a:pt x="622300" y="383540"/>
                  <a:pt x="943610" y="598170"/>
                </a:cubicBezTo>
                <a:cubicBezTo>
                  <a:pt x="316230" y="1313180"/>
                  <a:pt x="12700" y="2155190"/>
                  <a:pt x="116840" y="3107690"/>
                </a:cubicBezTo>
                <a:cubicBezTo>
                  <a:pt x="171450" y="3562350"/>
                  <a:pt x="350520" y="4128770"/>
                  <a:pt x="839470" y="4272280"/>
                </a:cubicBezTo>
                <a:cubicBezTo>
                  <a:pt x="1413510" y="4433570"/>
                  <a:pt x="1921510" y="3948430"/>
                  <a:pt x="2067560" y="3429000"/>
                </a:cubicBezTo>
                <a:cubicBezTo>
                  <a:pt x="2371090" y="2437130"/>
                  <a:pt x="2054860" y="1334770"/>
                  <a:pt x="1405890" y="554990"/>
                </a:cubicBezTo>
                <a:cubicBezTo>
                  <a:pt x="1885950" y="222250"/>
                  <a:pt x="2647950" y="386080"/>
                  <a:pt x="3013710" y="834390"/>
                </a:cubicBezTo>
                <a:cubicBezTo>
                  <a:pt x="2424430" y="1769110"/>
                  <a:pt x="2254250" y="3017520"/>
                  <a:pt x="2757170" y="4022090"/>
                </a:cubicBezTo>
                <a:cubicBezTo>
                  <a:pt x="3180080" y="4636770"/>
                  <a:pt x="3820160" y="4193540"/>
                  <a:pt x="3923030" y="3595370"/>
                </a:cubicBezTo>
                <a:cubicBezTo>
                  <a:pt x="4056380" y="2719070"/>
                  <a:pt x="3909060" y="1577340"/>
                  <a:pt x="3421380" y="812800"/>
                </a:cubicBezTo>
                <a:cubicBezTo>
                  <a:pt x="3486150" y="727710"/>
                  <a:pt x="3600450" y="609600"/>
                  <a:pt x="3774440" y="551180"/>
                </a:cubicBezTo>
                <a:cubicBezTo>
                  <a:pt x="4032250" y="464820"/>
                  <a:pt x="4265930" y="563880"/>
                  <a:pt x="4420870" y="628650"/>
                </a:cubicBezTo>
                <a:cubicBezTo>
                  <a:pt x="4606290" y="707390"/>
                  <a:pt x="4735830" y="811530"/>
                  <a:pt x="4812030" y="882650"/>
                </a:cubicBezTo>
                <a:cubicBezTo>
                  <a:pt x="4259580" y="1767840"/>
                  <a:pt x="4118610" y="2880360"/>
                  <a:pt x="4378960" y="3879850"/>
                </a:cubicBezTo>
                <a:cubicBezTo>
                  <a:pt x="4652010" y="4669790"/>
                  <a:pt x="5760720" y="4204970"/>
                  <a:pt x="5868670" y="3533140"/>
                </a:cubicBezTo>
                <a:cubicBezTo>
                  <a:pt x="6080760" y="2597150"/>
                  <a:pt x="5852160" y="1582420"/>
                  <a:pt x="5219700" y="853440"/>
                </a:cubicBezTo>
                <a:cubicBezTo>
                  <a:pt x="5482590" y="527050"/>
                  <a:pt x="5796280" y="346710"/>
                  <a:pt x="6135370" y="317500"/>
                </a:cubicBezTo>
                <a:close/>
                <a:moveTo>
                  <a:pt x="1799590" y="3304540"/>
                </a:moveTo>
                <a:cubicBezTo>
                  <a:pt x="1703070" y="3611880"/>
                  <a:pt x="1511300" y="3945890"/>
                  <a:pt x="1164590" y="4006850"/>
                </a:cubicBezTo>
                <a:cubicBezTo>
                  <a:pt x="640080" y="4124960"/>
                  <a:pt x="434340" y="3482340"/>
                  <a:pt x="396240" y="3074670"/>
                </a:cubicBezTo>
                <a:cubicBezTo>
                  <a:pt x="313690" y="2198370"/>
                  <a:pt x="586740" y="1416050"/>
                  <a:pt x="1188720" y="779780"/>
                </a:cubicBezTo>
                <a:cubicBezTo>
                  <a:pt x="1790700" y="1483360"/>
                  <a:pt x="2032000" y="2397760"/>
                  <a:pt x="1799590" y="3304540"/>
                </a:cubicBezTo>
                <a:close/>
                <a:moveTo>
                  <a:pt x="3554730" y="3798570"/>
                </a:moveTo>
                <a:cubicBezTo>
                  <a:pt x="3459480" y="4014470"/>
                  <a:pt x="3181350" y="4136390"/>
                  <a:pt x="3025140" y="3914140"/>
                </a:cubicBezTo>
                <a:cubicBezTo>
                  <a:pt x="2543810" y="3023870"/>
                  <a:pt x="2713990" y="1884680"/>
                  <a:pt x="3233420" y="1043940"/>
                </a:cubicBezTo>
                <a:cubicBezTo>
                  <a:pt x="3594100" y="1700530"/>
                  <a:pt x="3872230" y="3107690"/>
                  <a:pt x="3554730" y="3798570"/>
                </a:cubicBezTo>
                <a:close/>
                <a:moveTo>
                  <a:pt x="5050790" y="3994150"/>
                </a:moveTo>
                <a:cubicBezTo>
                  <a:pt x="4827270" y="4046220"/>
                  <a:pt x="4688840" y="3977640"/>
                  <a:pt x="4639310" y="3755390"/>
                </a:cubicBezTo>
                <a:cubicBezTo>
                  <a:pt x="4448810" y="2861310"/>
                  <a:pt x="4535170" y="1891030"/>
                  <a:pt x="5020310" y="1101090"/>
                </a:cubicBezTo>
                <a:cubicBezTo>
                  <a:pt x="5030470" y="1099820"/>
                  <a:pt x="5040630" y="1098550"/>
                  <a:pt x="5049520" y="1096010"/>
                </a:cubicBezTo>
                <a:cubicBezTo>
                  <a:pt x="5600700" y="1680210"/>
                  <a:pt x="6106160" y="3733800"/>
                  <a:pt x="5050790" y="3994150"/>
                </a:cubicBezTo>
                <a:close/>
              </a:path>
            </a:pathLst>
          </a:custGeom>
          <a:solidFill>
            <a:srgbClr val="EA7D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8"/>
          <p:cNvSpPr/>
          <p:nvPr/>
        </p:nvSpPr>
        <p:spPr>
          <a:xfrm rot="316641">
            <a:off x="14533793" y="6958103"/>
            <a:ext cx="3875178" cy="3480615"/>
          </a:xfrm>
          <a:custGeom>
            <a:rect b="b" l="l" r="r" t="t"/>
            <a:pathLst>
              <a:path extrusionOk="0" h="3480615" w="3875178">
                <a:moveTo>
                  <a:pt x="0" y="0"/>
                </a:moveTo>
                <a:lnTo>
                  <a:pt x="3875178" y="0"/>
                </a:lnTo>
                <a:lnTo>
                  <a:pt x="3875178" y="3480615"/>
                </a:lnTo>
                <a:lnTo>
                  <a:pt x="0" y="3480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" name="Google Shape;62;p8"/>
          <p:cNvSpPr txBox="1"/>
          <p:nvPr/>
        </p:nvSpPr>
        <p:spPr>
          <a:xfrm>
            <a:off x="3906062" y="6249421"/>
            <a:ext cx="10475875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An introduction to how the human heart works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AD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/>
          <p:nvPr/>
        </p:nvSpPr>
        <p:spPr>
          <a:xfrm>
            <a:off x="1154398" y="4980335"/>
            <a:ext cx="7865261" cy="4201401"/>
          </a:xfrm>
          <a:custGeom>
            <a:rect b="b" l="l" r="r" t="t"/>
            <a:pathLst>
              <a:path extrusionOk="0" h="5475948" w="10251286">
                <a:moveTo>
                  <a:pt x="7410296" y="5475948"/>
                </a:moveTo>
                <a:cubicBezTo>
                  <a:pt x="2750820" y="5472138"/>
                  <a:pt x="2301240" y="5468327"/>
                  <a:pt x="1851660" y="5463248"/>
                </a:cubicBezTo>
                <a:cubicBezTo>
                  <a:pt x="1617980" y="5460708"/>
                  <a:pt x="1384300" y="5451817"/>
                  <a:pt x="1151890" y="5416258"/>
                </a:cubicBezTo>
                <a:cubicBezTo>
                  <a:pt x="971550" y="5388317"/>
                  <a:pt x="795020" y="5346408"/>
                  <a:pt x="628650" y="5274017"/>
                </a:cubicBezTo>
                <a:cubicBezTo>
                  <a:pt x="274320" y="5120348"/>
                  <a:pt x="68580" y="4853648"/>
                  <a:pt x="35560" y="4467567"/>
                </a:cubicBezTo>
                <a:cubicBezTo>
                  <a:pt x="0" y="4052277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7649057" y="0"/>
                  <a:pt x="8338667" y="25400"/>
                  <a:pt x="9025736" y="87630"/>
                </a:cubicBezTo>
                <a:cubicBezTo>
                  <a:pt x="9167976" y="100330"/>
                  <a:pt x="9310217" y="118110"/>
                  <a:pt x="9451186" y="142240"/>
                </a:cubicBezTo>
                <a:cubicBezTo>
                  <a:pt x="9830917" y="208280"/>
                  <a:pt x="10060786" y="440690"/>
                  <a:pt x="10167467" y="803910"/>
                </a:cubicBezTo>
                <a:cubicBezTo>
                  <a:pt x="10219536" y="982980"/>
                  <a:pt x="10237317" y="1165860"/>
                  <a:pt x="10242396" y="1351280"/>
                </a:cubicBezTo>
                <a:cubicBezTo>
                  <a:pt x="10251286" y="3997667"/>
                  <a:pt x="10219536" y="4364697"/>
                  <a:pt x="10142067" y="4725377"/>
                </a:cubicBezTo>
                <a:cubicBezTo>
                  <a:pt x="10126826" y="4797767"/>
                  <a:pt x="10102696" y="4870158"/>
                  <a:pt x="10073486" y="4938738"/>
                </a:cubicBezTo>
                <a:cubicBezTo>
                  <a:pt x="9984586" y="5150827"/>
                  <a:pt x="9815676" y="5275288"/>
                  <a:pt x="9603586" y="5348948"/>
                </a:cubicBezTo>
                <a:cubicBezTo>
                  <a:pt x="9463886" y="5397208"/>
                  <a:pt x="9319106" y="5416258"/>
                  <a:pt x="9173056" y="5422608"/>
                </a:cubicBezTo>
                <a:cubicBezTo>
                  <a:pt x="8960967" y="5431498"/>
                  <a:pt x="8748876" y="5428958"/>
                  <a:pt x="8535517" y="5434038"/>
                </a:cubicBezTo>
                <a:cubicBezTo>
                  <a:pt x="8300567" y="5439117"/>
                  <a:pt x="8065617" y="5445467"/>
                  <a:pt x="7831936" y="5453088"/>
                </a:cubicBezTo>
                <a:cubicBezTo>
                  <a:pt x="7690967" y="5458167"/>
                  <a:pt x="7549996" y="5465788"/>
                  <a:pt x="7410296" y="5472138"/>
                </a:cubicBezTo>
                <a:cubicBezTo>
                  <a:pt x="7410296" y="5473408"/>
                  <a:pt x="7410296" y="5474677"/>
                  <a:pt x="7410296" y="5475948"/>
                </a:cubicBezTo>
                <a:close/>
                <a:moveTo>
                  <a:pt x="7297267" y="5397208"/>
                </a:moveTo>
                <a:cubicBezTo>
                  <a:pt x="7534757" y="5385777"/>
                  <a:pt x="7693507" y="5376887"/>
                  <a:pt x="7852257" y="5371808"/>
                </a:cubicBezTo>
                <a:cubicBezTo>
                  <a:pt x="8093557" y="5364187"/>
                  <a:pt x="8334857" y="5357837"/>
                  <a:pt x="8576157" y="5352758"/>
                </a:cubicBezTo>
                <a:cubicBezTo>
                  <a:pt x="8779357" y="5347677"/>
                  <a:pt x="8983826" y="5348948"/>
                  <a:pt x="9187026" y="5340058"/>
                </a:cubicBezTo>
                <a:cubicBezTo>
                  <a:pt x="9341967" y="5333708"/>
                  <a:pt x="9494367" y="5307037"/>
                  <a:pt x="9639146" y="5243537"/>
                </a:cubicBezTo>
                <a:cubicBezTo>
                  <a:pt x="9819486" y="5163527"/>
                  <a:pt x="9947757" y="5036527"/>
                  <a:pt x="10009986" y="4847298"/>
                </a:cubicBezTo>
                <a:cubicBezTo>
                  <a:pt x="10031576" y="4779987"/>
                  <a:pt x="10051896" y="4712677"/>
                  <a:pt x="10065867" y="4644097"/>
                </a:cubicBezTo>
                <a:cubicBezTo>
                  <a:pt x="10123017" y="4358347"/>
                  <a:pt x="10149686" y="4070057"/>
                  <a:pt x="10154767" y="1502410"/>
                </a:cubicBezTo>
                <a:cubicBezTo>
                  <a:pt x="10158576" y="1273810"/>
                  <a:pt x="10148417" y="1045210"/>
                  <a:pt x="10086186" y="822960"/>
                </a:cubicBezTo>
                <a:cubicBezTo>
                  <a:pt x="9994746" y="491490"/>
                  <a:pt x="9787736" y="279400"/>
                  <a:pt x="9441026" y="220980"/>
                </a:cubicBezTo>
                <a:cubicBezTo>
                  <a:pt x="9312757" y="199390"/>
                  <a:pt x="9183217" y="184150"/>
                  <a:pt x="9053676" y="170180"/>
                </a:cubicBezTo>
                <a:cubicBezTo>
                  <a:pt x="8649817" y="128270"/>
                  <a:pt x="8244686" y="106680"/>
                  <a:pt x="7839557" y="99060"/>
                </a:cubicBezTo>
                <a:cubicBezTo>
                  <a:pt x="7471257" y="91440"/>
                  <a:pt x="5212798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317200"/>
                  <a:pt x="97790" y="4147527"/>
                  <a:pt x="124460" y="4449787"/>
                </a:cubicBezTo>
                <a:cubicBezTo>
                  <a:pt x="147320" y="4711407"/>
                  <a:pt x="260350" y="4924767"/>
                  <a:pt x="473710" y="5082248"/>
                </a:cubicBezTo>
                <a:cubicBezTo>
                  <a:pt x="581660" y="5162258"/>
                  <a:pt x="703580" y="5211787"/>
                  <a:pt x="830580" y="5252427"/>
                </a:cubicBezTo>
                <a:cubicBezTo>
                  <a:pt x="1080770" y="5332437"/>
                  <a:pt x="1339850" y="5365458"/>
                  <a:pt x="1600200" y="5371808"/>
                </a:cubicBezTo>
                <a:cubicBezTo>
                  <a:pt x="2122170" y="5383237"/>
                  <a:pt x="2644140" y="5389587"/>
                  <a:pt x="7297267" y="5397208"/>
                </a:cubicBezTo>
                <a:close/>
              </a:path>
            </a:pathLst>
          </a:custGeom>
          <a:solidFill>
            <a:srgbClr val="DB5D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7"/>
          <p:cNvSpPr/>
          <p:nvPr/>
        </p:nvSpPr>
        <p:spPr>
          <a:xfrm>
            <a:off x="9399314" y="5040066"/>
            <a:ext cx="7865261" cy="4201401"/>
          </a:xfrm>
          <a:custGeom>
            <a:rect b="b" l="l" r="r" t="t"/>
            <a:pathLst>
              <a:path extrusionOk="0" h="5475948" w="10251286">
                <a:moveTo>
                  <a:pt x="7410296" y="5475948"/>
                </a:moveTo>
                <a:cubicBezTo>
                  <a:pt x="2750820" y="5472138"/>
                  <a:pt x="2301240" y="5468327"/>
                  <a:pt x="1851660" y="5463248"/>
                </a:cubicBezTo>
                <a:cubicBezTo>
                  <a:pt x="1617980" y="5460708"/>
                  <a:pt x="1384300" y="5451817"/>
                  <a:pt x="1151890" y="5416258"/>
                </a:cubicBezTo>
                <a:cubicBezTo>
                  <a:pt x="971550" y="5388317"/>
                  <a:pt x="795020" y="5346408"/>
                  <a:pt x="628650" y="5274017"/>
                </a:cubicBezTo>
                <a:cubicBezTo>
                  <a:pt x="274320" y="5120348"/>
                  <a:pt x="68580" y="4853648"/>
                  <a:pt x="35560" y="4467567"/>
                </a:cubicBezTo>
                <a:cubicBezTo>
                  <a:pt x="0" y="4052277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7649057" y="0"/>
                  <a:pt x="8338667" y="25400"/>
                  <a:pt x="9025736" y="87630"/>
                </a:cubicBezTo>
                <a:cubicBezTo>
                  <a:pt x="9167976" y="100330"/>
                  <a:pt x="9310217" y="118110"/>
                  <a:pt x="9451186" y="142240"/>
                </a:cubicBezTo>
                <a:cubicBezTo>
                  <a:pt x="9830917" y="208280"/>
                  <a:pt x="10060786" y="440690"/>
                  <a:pt x="10167467" y="803910"/>
                </a:cubicBezTo>
                <a:cubicBezTo>
                  <a:pt x="10219536" y="982980"/>
                  <a:pt x="10237317" y="1165860"/>
                  <a:pt x="10242396" y="1351280"/>
                </a:cubicBezTo>
                <a:cubicBezTo>
                  <a:pt x="10251286" y="3997667"/>
                  <a:pt x="10219536" y="4364697"/>
                  <a:pt x="10142067" y="4725377"/>
                </a:cubicBezTo>
                <a:cubicBezTo>
                  <a:pt x="10126826" y="4797767"/>
                  <a:pt x="10102696" y="4870158"/>
                  <a:pt x="10073486" y="4938738"/>
                </a:cubicBezTo>
                <a:cubicBezTo>
                  <a:pt x="9984586" y="5150827"/>
                  <a:pt x="9815676" y="5275288"/>
                  <a:pt x="9603586" y="5348948"/>
                </a:cubicBezTo>
                <a:cubicBezTo>
                  <a:pt x="9463886" y="5397208"/>
                  <a:pt x="9319106" y="5416258"/>
                  <a:pt x="9173056" y="5422608"/>
                </a:cubicBezTo>
                <a:cubicBezTo>
                  <a:pt x="8960967" y="5431498"/>
                  <a:pt x="8748876" y="5428958"/>
                  <a:pt x="8535517" y="5434038"/>
                </a:cubicBezTo>
                <a:cubicBezTo>
                  <a:pt x="8300567" y="5439117"/>
                  <a:pt x="8065617" y="5445467"/>
                  <a:pt x="7831936" y="5453088"/>
                </a:cubicBezTo>
                <a:cubicBezTo>
                  <a:pt x="7690967" y="5458167"/>
                  <a:pt x="7549996" y="5465788"/>
                  <a:pt x="7410296" y="5472138"/>
                </a:cubicBezTo>
                <a:cubicBezTo>
                  <a:pt x="7410296" y="5473408"/>
                  <a:pt x="7410296" y="5474677"/>
                  <a:pt x="7410296" y="5475948"/>
                </a:cubicBezTo>
                <a:close/>
                <a:moveTo>
                  <a:pt x="7297267" y="5397208"/>
                </a:moveTo>
                <a:cubicBezTo>
                  <a:pt x="7534757" y="5385777"/>
                  <a:pt x="7693507" y="5376887"/>
                  <a:pt x="7852257" y="5371808"/>
                </a:cubicBezTo>
                <a:cubicBezTo>
                  <a:pt x="8093557" y="5364187"/>
                  <a:pt x="8334857" y="5357837"/>
                  <a:pt x="8576157" y="5352758"/>
                </a:cubicBezTo>
                <a:cubicBezTo>
                  <a:pt x="8779357" y="5347677"/>
                  <a:pt x="8983826" y="5348948"/>
                  <a:pt x="9187026" y="5340058"/>
                </a:cubicBezTo>
                <a:cubicBezTo>
                  <a:pt x="9341967" y="5333708"/>
                  <a:pt x="9494367" y="5307037"/>
                  <a:pt x="9639146" y="5243537"/>
                </a:cubicBezTo>
                <a:cubicBezTo>
                  <a:pt x="9819486" y="5163527"/>
                  <a:pt x="9947757" y="5036527"/>
                  <a:pt x="10009986" y="4847298"/>
                </a:cubicBezTo>
                <a:cubicBezTo>
                  <a:pt x="10031576" y="4779987"/>
                  <a:pt x="10051896" y="4712677"/>
                  <a:pt x="10065867" y="4644097"/>
                </a:cubicBezTo>
                <a:cubicBezTo>
                  <a:pt x="10123017" y="4358347"/>
                  <a:pt x="10149686" y="4070057"/>
                  <a:pt x="10154767" y="1502410"/>
                </a:cubicBezTo>
                <a:cubicBezTo>
                  <a:pt x="10158576" y="1273810"/>
                  <a:pt x="10148417" y="1045210"/>
                  <a:pt x="10086186" y="822960"/>
                </a:cubicBezTo>
                <a:cubicBezTo>
                  <a:pt x="9994746" y="491490"/>
                  <a:pt x="9787736" y="279400"/>
                  <a:pt x="9441026" y="220980"/>
                </a:cubicBezTo>
                <a:cubicBezTo>
                  <a:pt x="9312757" y="199390"/>
                  <a:pt x="9183217" y="184150"/>
                  <a:pt x="9053676" y="170180"/>
                </a:cubicBezTo>
                <a:cubicBezTo>
                  <a:pt x="8649817" y="128270"/>
                  <a:pt x="8244686" y="106680"/>
                  <a:pt x="7839557" y="99060"/>
                </a:cubicBezTo>
                <a:cubicBezTo>
                  <a:pt x="7471257" y="91440"/>
                  <a:pt x="5212798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317200"/>
                  <a:pt x="97790" y="4147527"/>
                  <a:pt x="124460" y="4449787"/>
                </a:cubicBezTo>
                <a:cubicBezTo>
                  <a:pt x="147320" y="4711407"/>
                  <a:pt x="260350" y="4924767"/>
                  <a:pt x="473710" y="5082248"/>
                </a:cubicBezTo>
                <a:cubicBezTo>
                  <a:pt x="581660" y="5162258"/>
                  <a:pt x="703580" y="5211787"/>
                  <a:pt x="830580" y="5252427"/>
                </a:cubicBezTo>
                <a:cubicBezTo>
                  <a:pt x="1080770" y="5332437"/>
                  <a:pt x="1339850" y="5365458"/>
                  <a:pt x="1600200" y="5371808"/>
                </a:cubicBezTo>
                <a:cubicBezTo>
                  <a:pt x="2122170" y="5383237"/>
                  <a:pt x="2644140" y="5389587"/>
                  <a:pt x="7297267" y="5397208"/>
                </a:cubicBezTo>
                <a:close/>
              </a:path>
            </a:pathLst>
          </a:custGeom>
          <a:solidFill>
            <a:srgbClr val="DB5D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7"/>
          <p:cNvSpPr/>
          <p:nvPr/>
        </p:nvSpPr>
        <p:spPr>
          <a:xfrm>
            <a:off x="1368387" y="5447101"/>
            <a:ext cx="2711504" cy="3242016"/>
          </a:xfrm>
          <a:custGeom>
            <a:rect b="b" l="l" r="r" t="t"/>
            <a:pathLst>
              <a:path extrusionOk="0" h="3242016" w="2711504">
                <a:moveTo>
                  <a:pt x="0" y="0"/>
                </a:moveTo>
                <a:lnTo>
                  <a:pt x="2711504" y="0"/>
                </a:lnTo>
                <a:lnTo>
                  <a:pt x="2711504" y="3242016"/>
                </a:lnTo>
                <a:lnTo>
                  <a:pt x="0" y="3242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17"/>
          <p:cNvSpPr/>
          <p:nvPr/>
        </p:nvSpPr>
        <p:spPr>
          <a:xfrm>
            <a:off x="1758659" y="6873741"/>
            <a:ext cx="285233" cy="205610"/>
          </a:xfrm>
          <a:custGeom>
            <a:rect b="b" l="l" r="r" t="t"/>
            <a:pathLst>
              <a:path extrusionOk="0" h="259080" w="359410">
                <a:moveTo>
                  <a:pt x="44450" y="96520"/>
                </a:moveTo>
                <a:cubicBezTo>
                  <a:pt x="160020" y="201930"/>
                  <a:pt x="165100" y="194310"/>
                  <a:pt x="176530" y="184150"/>
                </a:cubicBezTo>
                <a:cubicBezTo>
                  <a:pt x="207010" y="157480"/>
                  <a:pt x="280670" y="33020"/>
                  <a:pt x="312420" y="11430"/>
                </a:cubicBezTo>
                <a:cubicBezTo>
                  <a:pt x="323850" y="3810"/>
                  <a:pt x="334010" y="0"/>
                  <a:pt x="341630" y="2540"/>
                </a:cubicBezTo>
                <a:cubicBezTo>
                  <a:pt x="349250" y="3810"/>
                  <a:pt x="356870" y="13970"/>
                  <a:pt x="358140" y="20320"/>
                </a:cubicBezTo>
                <a:cubicBezTo>
                  <a:pt x="359410" y="26670"/>
                  <a:pt x="356870" y="38100"/>
                  <a:pt x="351790" y="43180"/>
                </a:cubicBezTo>
                <a:cubicBezTo>
                  <a:pt x="346710" y="48260"/>
                  <a:pt x="336550" y="53340"/>
                  <a:pt x="328930" y="52070"/>
                </a:cubicBezTo>
                <a:cubicBezTo>
                  <a:pt x="321310" y="50800"/>
                  <a:pt x="308610" y="36830"/>
                  <a:pt x="307340" y="29210"/>
                </a:cubicBezTo>
                <a:cubicBezTo>
                  <a:pt x="306070" y="22860"/>
                  <a:pt x="309880" y="11430"/>
                  <a:pt x="316230" y="7620"/>
                </a:cubicBezTo>
                <a:cubicBezTo>
                  <a:pt x="322580" y="2540"/>
                  <a:pt x="340360" y="0"/>
                  <a:pt x="346710" y="5080"/>
                </a:cubicBezTo>
                <a:cubicBezTo>
                  <a:pt x="353060" y="10160"/>
                  <a:pt x="356870" y="26670"/>
                  <a:pt x="353060" y="41910"/>
                </a:cubicBezTo>
                <a:cubicBezTo>
                  <a:pt x="342900" y="80010"/>
                  <a:pt x="251460" y="181610"/>
                  <a:pt x="213360" y="218440"/>
                </a:cubicBezTo>
                <a:cubicBezTo>
                  <a:pt x="191770" y="238760"/>
                  <a:pt x="176530" y="259080"/>
                  <a:pt x="156210" y="259080"/>
                </a:cubicBezTo>
                <a:cubicBezTo>
                  <a:pt x="134620" y="259080"/>
                  <a:pt x="109220" y="233680"/>
                  <a:pt x="86360" y="214630"/>
                </a:cubicBezTo>
                <a:cubicBezTo>
                  <a:pt x="58420" y="191770"/>
                  <a:pt x="8890" y="148590"/>
                  <a:pt x="2540" y="124460"/>
                </a:cubicBezTo>
                <a:cubicBezTo>
                  <a:pt x="0" y="111760"/>
                  <a:pt x="3810" y="96520"/>
                  <a:pt x="11430" y="91440"/>
                </a:cubicBezTo>
                <a:cubicBezTo>
                  <a:pt x="19050" y="86360"/>
                  <a:pt x="44450" y="96520"/>
                  <a:pt x="44450" y="96520"/>
                </a:cubicBezTo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3" name="Google Shape;243;p17"/>
          <p:cNvCxnSpPr/>
          <p:nvPr/>
        </p:nvCxnSpPr>
        <p:spPr>
          <a:xfrm>
            <a:off x="2099412" y="5645077"/>
            <a:ext cx="78553" cy="1472950"/>
          </a:xfrm>
          <a:prstGeom prst="straightConnector1">
            <a:avLst/>
          </a:prstGeom>
          <a:noFill/>
          <a:ln cap="flat" cmpd="sng" w="66675">
            <a:solidFill>
              <a:srgbClr val="FFDAD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4" name="Google Shape;244;p17"/>
          <p:cNvCxnSpPr/>
          <p:nvPr/>
        </p:nvCxnSpPr>
        <p:spPr>
          <a:xfrm>
            <a:off x="2267273" y="7370711"/>
            <a:ext cx="312503" cy="417906"/>
          </a:xfrm>
          <a:prstGeom prst="straightConnector1">
            <a:avLst/>
          </a:prstGeom>
          <a:noFill/>
          <a:ln cap="flat" cmpd="sng" w="66675">
            <a:solidFill>
              <a:srgbClr val="FFDAD1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245" name="Google Shape;245;p17"/>
          <p:cNvGrpSpPr/>
          <p:nvPr/>
        </p:nvGrpSpPr>
        <p:grpSpPr>
          <a:xfrm>
            <a:off x="2675862" y="6143635"/>
            <a:ext cx="951278" cy="1437240"/>
            <a:chOff x="44467" y="44502"/>
            <a:chExt cx="1268371" cy="1916320"/>
          </a:xfrm>
        </p:grpSpPr>
        <p:cxnSp>
          <p:nvCxnSpPr>
            <p:cNvPr id="246" name="Google Shape;246;p17"/>
            <p:cNvCxnSpPr/>
            <p:nvPr/>
          </p:nvCxnSpPr>
          <p:spPr>
            <a:xfrm flipH="1" rot="10800000">
              <a:off x="379304" y="44502"/>
              <a:ext cx="933534" cy="194071"/>
            </a:xfrm>
            <a:prstGeom prst="straightConnector1">
              <a:avLst/>
            </a:prstGeom>
            <a:noFill/>
            <a:ln cap="rnd" cmpd="sng" w="90900">
              <a:solidFill>
                <a:srgbClr val="FFDAD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247" name="Google Shape;247;p17"/>
            <p:cNvCxnSpPr/>
            <p:nvPr/>
          </p:nvCxnSpPr>
          <p:spPr>
            <a:xfrm flipH="1">
              <a:off x="44467" y="191640"/>
              <a:ext cx="374598" cy="1769182"/>
            </a:xfrm>
            <a:prstGeom prst="straightConnector1">
              <a:avLst/>
            </a:prstGeom>
            <a:noFill/>
            <a:ln cap="rnd" cmpd="sng" w="90900">
              <a:solidFill>
                <a:srgbClr val="FFDAD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48" name="Google Shape;248;p17"/>
          <p:cNvSpPr/>
          <p:nvPr/>
        </p:nvSpPr>
        <p:spPr>
          <a:xfrm>
            <a:off x="9610027" y="5447101"/>
            <a:ext cx="2797745" cy="3345130"/>
          </a:xfrm>
          <a:custGeom>
            <a:rect b="b" l="l" r="r" t="t"/>
            <a:pathLst>
              <a:path extrusionOk="0" h="3345130" w="2797745">
                <a:moveTo>
                  <a:pt x="0" y="0"/>
                </a:moveTo>
                <a:lnTo>
                  <a:pt x="2797746" y="0"/>
                </a:lnTo>
                <a:lnTo>
                  <a:pt x="2797746" y="3345130"/>
                </a:lnTo>
                <a:lnTo>
                  <a:pt x="0" y="3345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49" name="Google Shape;249;p17"/>
          <p:cNvCxnSpPr/>
          <p:nvPr/>
        </p:nvCxnSpPr>
        <p:spPr>
          <a:xfrm rot="10800000">
            <a:off x="11552979" y="6849567"/>
            <a:ext cx="703398" cy="234312"/>
          </a:xfrm>
          <a:prstGeom prst="straightConnector1">
            <a:avLst/>
          </a:prstGeom>
          <a:noFill/>
          <a:ln cap="flat" cmpd="sng" w="76200">
            <a:solidFill>
              <a:srgbClr val="FFDAD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50" name="Google Shape;250;p17"/>
          <p:cNvCxnSpPr/>
          <p:nvPr/>
        </p:nvCxnSpPr>
        <p:spPr>
          <a:xfrm>
            <a:off x="11687226" y="7109336"/>
            <a:ext cx="89109" cy="736024"/>
          </a:xfrm>
          <a:prstGeom prst="straightConnector1">
            <a:avLst/>
          </a:prstGeom>
          <a:noFill/>
          <a:ln cap="flat" cmpd="sng" w="76200">
            <a:solidFill>
              <a:srgbClr val="FFDAD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51" name="Google Shape;251;p17"/>
          <p:cNvCxnSpPr/>
          <p:nvPr/>
        </p:nvCxnSpPr>
        <p:spPr>
          <a:xfrm rot="10800000">
            <a:off x="10848675" y="5822825"/>
            <a:ext cx="560319" cy="1405299"/>
          </a:xfrm>
          <a:prstGeom prst="straightConnector1">
            <a:avLst/>
          </a:prstGeom>
          <a:noFill/>
          <a:ln cap="flat" cmpd="sng" w="76200">
            <a:solidFill>
              <a:srgbClr val="FFDAD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52" name="Google Shape;252;p17"/>
          <p:cNvSpPr txBox="1"/>
          <p:nvPr/>
        </p:nvSpPr>
        <p:spPr>
          <a:xfrm>
            <a:off x="1028700" y="942975"/>
            <a:ext cx="97584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none" cap="none" strike="noStrike">
                <a:solidFill>
                  <a:srgbClr val="8F2807"/>
                </a:solidFill>
                <a:latin typeface="Martel"/>
                <a:ea typeface="Martel"/>
                <a:cs typeface="Martel"/>
                <a:sym typeface="Martel"/>
              </a:rPr>
              <a:t>How blood flows through the heart</a:t>
            </a:r>
            <a:endParaRPr/>
          </a:p>
        </p:txBody>
      </p:sp>
      <p:sp>
        <p:nvSpPr>
          <p:cNvPr id="253" name="Google Shape;253;p17"/>
          <p:cNvSpPr txBox="1"/>
          <p:nvPr/>
        </p:nvSpPr>
        <p:spPr>
          <a:xfrm>
            <a:off x="12965417" y="6060626"/>
            <a:ext cx="382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8F2807"/>
                </a:solidFill>
                <a:latin typeface="Fraunces"/>
                <a:ea typeface="Fraunces"/>
                <a:cs typeface="Fraunces"/>
                <a:sym typeface="Fraunces"/>
              </a:rPr>
              <a:t>Oxygen-rich blood</a:t>
            </a:r>
            <a:endParaRPr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54" name="Google Shape;254;p17"/>
          <p:cNvSpPr txBox="1"/>
          <p:nvPr/>
        </p:nvSpPr>
        <p:spPr>
          <a:xfrm>
            <a:off x="12965417" y="7019847"/>
            <a:ext cx="3826665" cy="1243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Describe how blood flows from the left lung to the rest of the body.</a:t>
            </a:r>
            <a:endParaRPr/>
          </a:p>
        </p:txBody>
      </p:sp>
      <p:sp>
        <p:nvSpPr>
          <p:cNvPr id="255" name="Google Shape;255;p17"/>
          <p:cNvSpPr txBox="1"/>
          <p:nvPr/>
        </p:nvSpPr>
        <p:spPr>
          <a:xfrm>
            <a:off x="11500006" y="991582"/>
            <a:ext cx="5759294" cy="212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Guide learners through the full path of blood flow. Include a diagram or flowchart to help visualize the sequence.</a:t>
            </a:r>
            <a:endParaRPr/>
          </a:p>
        </p:txBody>
      </p:sp>
      <p:sp>
        <p:nvSpPr>
          <p:cNvPr id="256" name="Google Shape;256;p17"/>
          <p:cNvSpPr txBox="1"/>
          <p:nvPr/>
        </p:nvSpPr>
        <p:spPr>
          <a:xfrm>
            <a:off x="4641866" y="6060626"/>
            <a:ext cx="3902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8F2807"/>
                </a:solidFill>
                <a:latin typeface="Fraunces"/>
                <a:ea typeface="Fraunces"/>
                <a:cs typeface="Fraunces"/>
                <a:sym typeface="Fraunces"/>
              </a:rPr>
              <a:t>Oxygen-poor blood</a:t>
            </a:r>
            <a:endParaRPr>
              <a:latin typeface="Fraunces"/>
              <a:ea typeface="Fraunces"/>
              <a:cs typeface="Fraunces"/>
              <a:sym typeface="Fraunces"/>
            </a:endParaRPr>
          </a:p>
        </p:txBody>
      </p:sp>
      <p:grpSp>
        <p:nvGrpSpPr>
          <p:cNvPr id="257" name="Google Shape;257;p17"/>
          <p:cNvGrpSpPr/>
          <p:nvPr/>
        </p:nvGrpSpPr>
        <p:grpSpPr>
          <a:xfrm>
            <a:off x="1571740" y="6483515"/>
            <a:ext cx="399132" cy="399132"/>
            <a:chOff x="0" y="0"/>
            <a:chExt cx="812800" cy="812800"/>
          </a:xfrm>
        </p:grpSpPr>
        <p:sp>
          <p:nvSpPr>
            <p:cNvPr id="258" name="Google Shape;25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99" u="none" cap="none" strike="noStrike">
                  <a:solidFill>
                    <a:srgbClr val="FFDAD1"/>
                  </a:solidFill>
                  <a:latin typeface="Ultra"/>
                  <a:ea typeface="Ultra"/>
                  <a:cs typeface="Ultra"/>
                  <a:sym typeface="Ultra"/>
                </a:rPr>
                <a:t>1</a:t>
              </a:r>
              <a:endParaRPr/>
            </a:p>
          </p:txBody>
        </p:sp>
      </p:grpSp>
      <p:sp>
        <p:nvSpPr>
          <p:cNvPr id="260" name="Google Shape;260;p17"/>
          <p:cNvSpPr txBox="1"/>
          <p:nvPr/>
        </p:nvSpPr>
        <p:spPr>
          <a:xfrm>
            <a:off x="4641866" y="7019847"/>
            <a:ext cx="3879275" cy="1243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Describe how blood flows from the upper body to the left lung.</a:t>
            </a:r>
            <a:endParaRPr/>
          </a:p>
        </p:txBody>
      </p:sp>
      <p:grpSp>
        <p:nvGrpSpPr>
          <p:cNvPr id="261" name="Google Shape;261;p17"/>
          <p:cNvGrpSpPr/>
          <p:nvPr/>
        </p:nvGrpSpPr>
        <p:grpSpPr>
          <a:xfrm>
            <a:off x="2524573" y="7916874"/>
            <a:ext cx="399132" cy="399132"/>
            <a:chOff x="0" y="0"/>
            <a:chExt cx="812800" cy="812800"/>
          </a:xfrm>
        </p:grpSpPr>
        <p:sp>
          <p:nvSpPr>
            <p:cNvPr id="262" name="Google Shape;26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99" u="none" cap="none" strike="noStrike">
                  <a:solidFill>
                    <a:srgbClr val="FFDAD1"/>
                  </a:solidFill>
                  <a:latin typeface="Ultra"/>
                  <a:ea typeface="Ultra"/>
                  <a:cs typeface="Ultra"/>
                  <a:sym typeface="Ultra"/>
                </a:rPr>
                <a:t>2</a:t>
              </a:r>
              <a:endParaRPr/>
            </a:p>
          </p:txBody>
        </p:sp>
      </p:grpSp>
      <p:grpSp>
        <p:nvGrpSpPr>
          <p:cNvPr id="264" name="Google Shape;264;p17"/>
          <p:cNvGrpSpPr/>
          <p:nvPr/>
        </p:nvGrpSpPr>
        <p:grpSpPr>
          <a:xfrm>
            <a:off x="12208207" y="6578422"/>
            <a:ext cx="399132" cy="399132"/>
            <a:chOff x="0" y="0"/>
            <a:chExt cx="812800" cy="812800"/>
          </a:xfrm>
        </p:grpSpPr>
        <p:sp>
          <p:nvSpPr>
            <p:cNvPr id="265" name="Google Shape;265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99" u="none" cap="none" strike="noStrike">
                  <a:solidFill>
                    <a:srgbClr val="FFDAD1"/>
                  </a:solidFill>
                  <a:latin typeface="Ultra"/>
                  <a:ea typeface="Ultra"/>
                  <a:cs typeface="Ultra"/>
                  <a:sym typeface="Ultra"/>
                </a:rPr>
                <a:t>3</a:t>
              </a:r>
              <a:endParaRPr/>
            </a:p>
          </p:txBody>
        </p:sp>
      </p:grpSp>
      <p:grpSp>
        <p:nvGrpSpPr>
          <p:cNvPr id="267" name="Google Shape;267;p17"/>
          <p:cNvGrpSpPr/>
          <p:nvPr/>
        </p:nvGrpSpPr>
        <p:grpSpPr>
          <a:xfrm>
            <a:off x="11857246" y="7788617"/>
            <a:ext cx="399132" cy="399132"/>
            <a:chOff x="0" y="0"/>
            <a:chExt cx="812800" cy="812800"/>
          </a:xfrm>
        </p:grpSpPr>
        <p:sp>
          <p:nvSpPr>
            <p:cNvPr id="268" name="Google Shape;26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400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99" u="none" cap="none" strike="noStrike">
                  <a:solidFill>
                    <a:srgbClr val="FFDAD1"/>
                  </a:solidFill>
                  <a:latin typeface="Ultra"/>
                  <a:ea typeface="Ultra"/>
                  <a:cs typeface="Ultra"/>
                  <a:sym typeface="Ultra"/>
                </a:rPr>
                <a:t>4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F2807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/>
          <p:nvPr/>
        </p:nvSpPr>
        <p:spPr>
          <a:xfrm>
            <a:off x="1028700" y="1019175"/>
            <a:ext cx="7563000" cy="3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none" cap="none" strike="noStrike">
                <a:solidFill>
                  <a:srgbClr val="FFDAD1"/>
                </a:solidFill>
                <a:latin typeface="Martel"/>
                <a:ea typeface="Martel"/>
                <a:cs typeface="Martel"/>
                <a:sym typeface="Martel"/>
              </a:rPr>
              <a:t>The electrical conduction system</a:t>
            </a:r>
            <a:endParaRPr/>
          </a:p>
        </p:txBody>
      </p:sp>
      <p:sp>
        <p:nvSpPr>
          <p:cNvPr id="275" name="Google Shape;275;p18"/>
          <p:cNvSpPr txBox="1"/>
          <p:nvPr/>
        </p:nvSpPr>
        <p:spPr>
          <a:xfrm>
            <a:off x="1028700" y="5795330"/>
            <a:ext cx="6669000" cy="31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Introduce the specialized system that controls the heartbeat.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FFDAD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Use a labeled diagram to show the location of key nodes and conduction pathways.</a:t>
            </a:r>
            <a:endParaRPr/>
          </a:p>
        </p:txBody>
      </p:sp>
      <p:sp>
        <p:nvSpPr>
          <p:cNvPr id="276" name="Google Shape;276;p18"/>
          <p:cNvSpPr/>
          <p:nvPr/>
        </p:nvSpPr>
        <p:spPr>
          <a:xfrm>
            <a:off x="9617909" y="1327168"/>
            <a:ext cx="7318017" cy="7646599"/>
          </a:xfrm>
          <a:custGeom>
            <a:rect b="b" l="l" r="r" t="t"/>
            <a:pathLst>
              <a:path extrusionOk="0" h="8876096" w="8494683">
                <a:moveTo>
                  <a:pt x="6808124" y="58420"/>
                </a:moveTo>
                <a:cubicBezTo>
                  <a:pt x="6790344" y="46990"/>
                  <a:pt x="6780184" y="41910"/>
                  <a:pt x="6771294" y="35560"/>
                </a:cubicBezTo>
                <a:cubicBezTo>
                  <a:pt x="6771294" y="33020"/>
                  <a:pt x="6771294" y="30480"/>
                  <a:pt x="6771294" y="27940"/>
                </a:cubicBezTo>
                <a:cubicBezTo>
                  <a:pt x="6780184" y="27940"/>
                  <a:pt x="6787804" y="25400"/>
                  <a:pt x="6796694" y="26670"/>
                </a:cubicBezTo>
                <a:cubicBezTo>
                  <a:pt x="6866544" y="38100"/>
                  <a:pt x="6936394" y="52070"/>
                  <a:pt x="7006244" y="60960"/>
                </a:cubicBezTo>
                <a:cubicBezTo>
                  <a:pt x="7142134" y="80010"/>
                  <a:pt x="7279294" y="93980"/>
                  <a:pt x="7415184" y="115570"/>
                </a:cubicBezTo>
                <a:cubicBezTo>
                  <a:pt x="7528214" y="133350"/>
                  <a:pt x="7641244" y="158750"/>
                  <a:pt x="7754274" y="181610"/>
                </a:cubicBezTo>
                <a:cubicBezTo>
                  <a:pt x="7766974" y="184150"/>
                  <a:pt x="7778404" y="191770"/>
                  <a:pt x="7791104" y="196850"/>
                </a:cubicBezTo>
                <a:cubicBezTo>
                  <a:pt x="7789834" y="200660"/>
                  <a:pt x="7789834" y="204470"/>
                  <a:pt x="7788564" y="208280"/>
                </a:cubicBezTo>
                <a:cubicBezTo>
                  <a:pt x="7717444" y="196850"/>
                  <a:pt x="7646324" y="185420"/>
                  <a:pt x="7575204" y="173990"/>
                </a:cubicBezTo>
                <a:cubicBezTo>
                  <a:pt x="7573934" y="176530"/>
                  <a:pt x="7573934" y="179070"/>
                  <a:pt x="7572664" y="181610"/>
                </a:cubicBezTo>
                <a:cubicBezTo>
                  <a:pt x="7587904" y="186690"/>
                  <a:pt x="7604414" y="190500"/>
                  <a:pt x="7619654" y="195580"/>
                </a:cubicBezTo>
                <a:cubicBezTo>
                  <a:pt x="7702204" y="219710"/>
                  <a:pt x="7784754" y="242570"/>
                  <a:pt x="7866034" y="267970"/>
                </a:cubicBezTo>
                <a:cubicBezTo>
                  <a:pt x="8121304" y="350520"/>
                  <a:pt x="8278784" y="529590"/>
                  <a:pt x="8363874" y="778510"/>
                </a:cubicBezTo>
                <a:cubicBezTo>
                  <a:pt x="8429914" y="972820"/>
                  <a:pt x="8459124" y="1174750"/>
                  <a:pt x="8471824" y="1377950"/>
                </a:cubicBezTo>
                <a:cubicBezTo>
                  <a:pt x="8488334" y="4888839"/>
                  <a:pt x="8494684" y="7555296"/>
                  <a:pt x="8452774" y="7802946"/>
                </a:cubicBezTo>
                <a:cubicBezTo>
                  <a:pt x="8428644" y="7946456"/>
                  <a:pt x="8385464" y="8082346"/>
                  <a:pt x="8316884" y="8210616"/>
                </a:cubicBezTo>
                <a:cubicBezTo>
                  <a:pt x="8206394" y="8413816"/>
                  <a:pt x="8033674" y="8545896"/>
                  <a:pt x="7825394" y="8636066"/>
                </a:cubicBezTo>
                <a:cubicBezTo>
                  <a:pt x="7594254" y="8736396"/>
                  <a:pt x="7349144" y="8784656"/>
                  <a:pt x="7101494" y="8816406"/>
                </a:cubicBezTo>
                <a:cubicBezTo>
                  <a:pt x="6686204" y="8869746"/>
                  <a:pt x="6269644" y="8876096"/>
                  <a:pt x="5851814" y="8869746"/>
                </a:cubicBezTo>
                <a:cubicBezTo>
                  <a:pt x="4609877" y="8860856"/>
                  <a:pt x="2378710" y="8836725"/>
                  <a:pt x="1860550" y="8793546"/>
                </a:cubicBezTo>
                <a:cubicBezTo>
                  <a:pt x="1502410" y="8763066"/>
                  <a:pt x="1145540" y="8732586"/>
                  <a:pt x="793750" y="8653846"/>
                </a:cubicBezTo>
                <a:cubicBezTo>
                  <a:pt x="706120" y="8633525"/>
                  <a:pt x="618490" y="8606856"/>
                  <a:pt x="534670" y="8573836"/>
                </a:cubicBezTo>
                <a:cubicBezTo>
                  <a:pt x="295910" y="8482396"/>
                  <a:pt x="147320" y="8309675"/>
                  <a:pt x="78740" y="8064566"/>
                </a:cubicBezTo>
                <a:cubicBezTo>
                  <a:pt x="20320" y="7858825"/>
                  <a:pt x="2540" y="7646736"/>
                  <a:pt x="1270" y="7434646"/>
                </a:cubicBezTo>
                <a:cubicBezTo>
                  <a:pt x="0" y="2308018"/>
                  <a:pt x="16510" y="1290320"/>
                  <a:pt x="66040" y="1060450"/>
                </a:cubicBezTo>
                <a:cubicBezTo>
                  <a:pt x="151130" y="660400"/>
                  <a:pt x="388620" y="389890"/>
                  <a:pt x="764540" y="236220"/>
                </a:cubicBezTo>
                <a:cubicBezTo>
                  <a:pt x="1010920" y="135890"/>
                  <a:pt x="1268730" y="86360"/>
                  <a:pt x="1531620" y="57150"/>
                </a:cubicBezTo>
                <a:cubicBezTo>
                  <a:pt x="1873250" y="17780"/>
                  <a:pt x="2217420" y="8890"/>
                  <a:pt x="2561590" y="5080"/>
                </a:cubicBezTo>
                <a:cubicBezTo>
                  <a:pt x="5510184" y="0"/>
                  <a:pt x="6024534" y="16510"/>
                  <a:pt x="6540154" y="43180"/>
                </a:cubicBezTo>
                <a:cubicBezTo>
                  <a:pt x="6612544" y="46990"/>
                  <a:pt x="6683664" y="53340"/>
                  <a:pt x="6756054" y="58420"/>
                </a:cubicBezTo>
                <a:cubicBezTo>
                  <a:pt x="6768754" y="58420"/>
                  <a:pt x="6783994" y="58420"/>
                  <a:pt x="6808124" y="58420"/>
                </a:cubicBezTo>
                <a:close/>
                <a:moveTo>
                  <a:pt x="5465734" y="78740"/>
                </a:moveTo>
                <a:cubicBezTo>
                  <a:pt x="5465734" y="77470"/>
                  <a:pt x="5465734" y="77470"/>
                  <a:pt x="5465734" y="76200"/>
                </a:cubicBezTo>
                <a:cubicBezTo>
                  <a:pt x="4087325" y="76200"/>
                  <a:pt x="2640330" y="73660"/>
                  <a:pt x="2444750" y="76200"/>
                </a:cubicBezTo>
                <a:cubicBezTo>
                  <a:pt x="2125980" y="81280"/>
                  <a:pt x="1807210" y="95250"/>
                  <a:pt x="1489710" y="138430"/>
                </a:cubicBezTo>
                <a:cubicBezTo>
                  <a:pt x="1256030" y="170180"/>
                  <a:pt x="1027430" y="218440"/>
                  <a:pt x="808990" y="309880"/>
                </a:cubicBezTo>
                <a:cubicBezTo>
                  <a:pt x="452120" y="458470"/>
                  <a:pt x="222250" y="716280"/>
                  <a:pt x="146050" y="1098550"/>
                </a:cubicBezTo>
                <a:cubicBezTo>
                  <a:pt x="116840" y="1245870"/>
                  <a:pt x="100330" y="1395730"/>
                  <a:pt x="88900" y="2874535"/>
                </a:cubicBezTo>
                <a:cubicBezTo>
                  <a:pt x="69850" y="7481636"/>
                  <a:pt x="82550" y="7736906"/>
                  <a:pt x="142240" y="7989636"/>
                </a:cubicBezTo>
                <a:cubicBezTo>
                  <a:pt x="208280" y="8272846"/>
                  <a:pt x="377190" y="8463346"/>
                  <a:pt x="655320" y="8554786"/>
                </a:cubicBezTo>
                <a:cubicBezTo>
                  <a:pt x="739140" y="8582725"/>
                  <a:pt x="824230" y="8606856"/>
                  <a:pt x="910590" y="8623366"/>
                </a:cubicBezTo>
                <a:cubicBezTo>
                  <a:pt x="1295400" y="8699566"/>
                  <a:pt x="1685290" y="8735125"/>
                  <a:pt x="2075180" y="8756716"/>
                </a:cubicBezTo>
                <a:cubicBezTo>
                  <a:pt x="2491740" y="8779575"/>
                  <a:pt x="4696967" y="8794816"/>
                  <a:pt x="5759104" y="8803706"/>
                </a:cubicBezTo>
                <a:cubicBezTo>
                  <a:pt x="6190904" y="8813866"/>
                  <a:pt x="6623974" y="8799896"/>
                  <a:pt x="7053234" y="8742746"/>
                </a:cubicBezTo>
                <a:cubicBezTo>
                  <a:pt x="7297074" y="8709725"/>
                  <a:pt x="7537104" y="8657656"/>
                  <a:pt x="7765704" y="8561136"/>
                </a:cubicBezTo>
                <a:cubicBezTo>
                  <a:pt x="8097174" y="8421436"/>
                  <a:pt x="8294024" y="8172516"/>
                  <a:pt x="8367684" y="7821996"/>
                </a:cubicBezTo>
                <a:cubicBezTo>
                  <a:pt x="8408324" y="7628956"/>
                  <a:pt x="8409594" y="7434646"/>
                  <a:pt x="8401974" y="3283695"/>
                </a:cubicBezTo>
                <a:cubicBezTo>
                  <a:pt x="8393084" y="1318260"/>
                  <a:pt x="8366414" y="1076960"/>
                  <a:pt x="8288944" y="843280"/>
                </a:cubicBezTo>
                <a:cubicBezTo>
                  <a:pt x="8207664" y="596900"/>
                  <a:pt x="8056534" y="415290"/>
                  <a:pt x="7803804" y="331470"/>
                </a:cubicBezTo>
                <a:cubicBezTo>
                  <a:pt x="7698394" y="297180"/>
                  <a:pt x="7594254" y="261620"/>
                  <a:pt x="7486304" y="234950"/>
                </a:cubicBezTo>
                <a:cubicBezTo>
                  <a:pt x="7311044" y="190500"/>
                  <a:pt x="7139594" y="130810"/>
                  <a:pt x="6955444" y="124460"/>
                </a:cubicBezTo>
                <a:cubicBezTo>
                  <a:pt x="6602384" y="113030"/>
                  <a:pt x="6248054" y="91440"/>
                  <a:pt x="5894994" y="78740"/>
                </a:cubicBezTo>
                <a:cubicBezTo>
                  <a:pt x="5751484" y="74930"/>
                  <a:pt x="5609244" y="78740"/>
                  <a:pt x="5465734" y="78740"/>
                </a:cubicBezTo>
                <a:close/>
              </a:path>
            </a:pathLst>
          </a:custGeom>
          <a:solidFill>
            <a:srgbClr val="DB5D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8"/>
          <p:cNvSpPr/>
          <p:nvPr/>
        </p:nvSpPr>
        <p:spPr>
          <a:xfrm>
            <a:off x="10717716" y="2067232"/>
            <a:ext cx="5145757" cy="6152536"/>
          </a:xfrm>
          <a:custGeom>
            <a:rect b="b" l="l" r="r" t="t"/>
            <a:pathLst>
              <a:path extrusionOk="0" h="6152536" w="5145757">
                <a:moveTo>
                  <a:pt x="0" y="0"/>
                </a:moveTo>
                <a:lnTo>
                  <a:pt x="5145757" y="0"/>
                </a:lnTo>
                <a:lnTo>
                  <a:pt x="5145757" y="6152536"/>
                </a:lnTo>
                <a:lnTo>
                  <a:pt x="0" y="615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78" name="Google Shape;278;p18"/>
          <p:cNvCxnSpPr/>
          <p:nvPr/>
        </p:nvCxnSpPr>
        <p:spPr>
          <a:xfrm>
            <a:off x="14696962" y="5730517"/>
            <a:ext cx="1719504" cy="249280"/>
          </a:xfrm>
          <a:prstGeom prst="straightConnector1">
            <a:avLst/>
          </a:prstGeom>
          <a:noFill/>
          <a:ln cap="flat" cmpd="sng" w="28575">
            <a:solidFill>
              <a:srgbClr val="FFDAD1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279" name="Google Shape;279;p18"/>
          <p:cNvCxnSpPr/>
          <p:nvPr/>
        </p:nvCxnSpPr>
        <p:spPr>
          <a:xfrm flipH="1" rot="10800000">
            <a:off x="14697061" y="5979797"/>
            <a:ext cx="1719404" cy="150835"/>
          </a:xfrm>
          <a:prstGeom prst="straightConnector1">
            <a:avLst/>
          </a:prstGeom>
          <a:noFill/>
          <a:ln cap="flat" cmpd="sng" w="28575">
            <a:solidFill>
              <a:srgbClr val="FFDAD1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280" name="Google Shape;280;p18"/>
          <p:cNvCxnSpPr/>
          <p:nvPr/>
        </p:nvCxnSpPr>
        <p:spPr>
          <a:xfrm>
            <a:off x="10164961" y="4541263"/>
            <a:ext cx="1950818" cy="0"/>
          </a:xfrm>
          <a:prstGeom prst="straightConnector1">
            <a:avLst/>
          </a:prstGeom>
          <a:noFill/>
          <a:ln cap="flat" cmpd="sng" w="28575">
            <a:solidFill>
              <a:srgbClr val="FFDAD1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281" name="Google Shape;281;p18"/>
          <p:cNvCxnSpPr/>
          <p:nvPr/>
        </p:nvCxnSpPr>
        <p:spPr>
          <a:xfrm>
            <a:off x="10600838" y="5608851"/>
            <a:ext cx="2144950" cy="0"/>
          </a:xfrm>
          <a:prstGeom prst="straightConnector1">
            <a:avLst/>
          </a:prstGeom>
          <a:noFill/>
          <a:ln cap="flat" cmpd="sng" w="28575">
            <a:solidFill>
              <a:srgbClr val="FFDAD1"/>
            </a:solidFill>
            <a:prstDash val="solid"/>
            <a:round/>
            <a:headEnd len="sm" w="sm" type="none"/>
            <a:tailEnd len="lg" w="lg" type="oval"/>
          </a:ln>
        </p:spPr>
      </p:cxnSp>
      <p:sp>
        <p:nvSpPr>
          <p:cNvPr id="282" name="Google Shape;282;p18"/>
          <p:cNvSpPr txBox="1"/>
          <p:nvPr/>
        </p:nvSpPr>
        <p:spPr>
          <a:xfrm>
            <a:off x="16416466" y="5833430"/>
            <a:ext cx="1020961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Label here</a:t>
            </a:r>
            <a:endParaRPr/>
          </a:p>
        </p:txBody>
      </p:sp>
      <p:sp>
        <p:nvSpPr>
          <p:cNvPr id="283" name="Google Shape;283;p18"/>
          <p:cNvSpPr txBox="1"/>
          <p:nvPr/>
        </p:nvSpPr>
        <p:spPr>
          <a:xfrm>
            <a:off x="9144000" y="4394895"/>
            <a:ext cx="1020961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Label here</a:t>
            </a:r>
            <a:endParaRPr/>
          </a:p>
        </p:txBody>
      </p:sp>
      <p:sp>
        <p:nvSpPr>
          <p:cNvPr id="284" name="Google Shape;284;p18"/>
          <p:cNvSpPr txBox="1"/>
          <p:nvPr/>
        </p:nvSpPr>
        <p:spPr>
          <a:xfrm>
            <a:off x="9579877" y="5462483"/>
            <a:ext cx="1020961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Label here</a:t>
            </a:r>
            <a:endParaRPr/>
          </a:p>
        </p:txBody>
      </p:sp>
      <p:cxnSp>
        <p:nvCxnSpPr>
          <p:cNvPr id="285" name="Google Shape;285;p18"/>
          <p:cNvCxnSpPr/>
          <p:nvPr/>
        </p:nvCxnSpPr>
        <p:spPr>
          <a:xfrm flipH="1" rot="10800000">
            <a:off x="11621799" y="6258838"/>
            <a:ext cx="2246640" cy="3873"/>
          </a:xfrm>
          <a:prstGeom prst="straightConnector1">
            <a:avLst/>
          </a:prstGeom>
          <a:noFill/>
          <a:ln cap="flat" cmpd="sng" w="28575">
            <a:solidFill>
              <a:srgbClr val="FFDAD1"/>
            </a:solidFill>
            <a:prstDash val="solid"/>
            <a:round/>
            <a:headEnd len="sm" w="sm" type="none"/>
            <a:tailEnd len="lg" w="lg" type="oval"/>
          </a:ln>
        </p:spPr>
      </p:cxnSp>
      <p:sp>
        <p:nvSpPr>
          <p:cNvPr id="286" name="Google Shape;286;p18"/>
          <p:cNvSpPr txBox="1"/>
          <p:nvPr/>
        </p:nvSpPr>
        <p:spPr>
          <a:xfrm>
            <a:off x="10600838" y="6116344"/>
            <a:ext cx="1020961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Label here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5D24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"/>
          <p:cNvSpPr txBox="1"/>
          <p:nvPr/>
        </p:nvSpPr>
        <p:spPr>
          <a:xfrm>
            <a:off x="1028700" y="886423"/>
            <a:ext cx="15638310" cy="1304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none" cap="none" strike="noStrike">
                <a:solidFill>
                  <a:srgbClr val="FFDAD1"/>
                </a:solidFill>
                <a:latin typeface="Martel"/>
                <a:ea typeface="Martel"/>
                <a:cs typeface="Martel"/>
                <a:sym typeface="Martel"/>
              </a:rPr>
              <a:t>Steps of cardiac conduction</a:t>
            </a:r>
            <a:endParaRPr/>
          </a:p>
        </p:txBody>
      </p:sp>
      <p:sp>
        <p:nvSpPr>
          <p:cNvPr id="292" name="Google Shape;292;p19"/>
          <p:cNvSpPr txBox="1"/>
          <p:nvPr/>
        </p:nvSpPr>
        <p:spPr>
          <a:xfrm>
            <a:off x="1028700" y="2381673"/>
            <a:ext cx="1563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Show how electrical impulses move through the heart during each heartbeat.</a:t>
            </a:r>
            <a:endParaRPr sz="1100"/>
          </a:p>
        </p:txBody>
      </p:sp>
      <p:sp>
        <p:nvSpPr>
          <p:cNvPr id="293" name="Google Shape;293;p19"/>
          <p:cNvSpPr/>
          <p:nvPr/>
        </p:nvSpPr>
        <p:spPr>
          <a:xfrm>
            <a:off x="1117848" y="3716827"/>
            <a:ext cx="7795651" cy="2524983"/>
          </a:xfrm>
          <a:custGeom>
            <a:rect b="b" l="l" r="r" t="t"/>
            <a:pathLst>
              <a:path extrusionOk="0" h="4640226" w="14326270">
                <a:moveTo>
                  <a:pt x="11485279" y="4640227"/>
                </a:moveTo>
                <a:cubicBezTo>
                  <a:pt x="2750820" y="4636416"/>
                  <a:pt x="2301240" y="4632606"/>
                  <a:pt x="1851660" y="4627527"/>
                </a:cubicBezTo>
                <a:cubicBezTo>
                  <a:pt x="1617980" y="4624986"/>
                  <a:pt x="1384300" y="4616096"/>
                  <a:pt x="1151890" y="4580536"/>
                </a:cubicBezTo>
                <a:cubicBezTo>
                  <a:pt x="971550" y="4552596"/>
                  <a:pt x="795020" y="4510686"/>
                  <a:pt x="628650" y="4438296"/>
                </a:cubicBezTo>
                <a:cubicBezTo>
                  <a:pt x="274320" y="4284627"/>
                  <a:pt x="68580" y="4017927"/>
                  <a:pt x="35560" y="3631846"/>
                </a:cubicBezTo>
                <a:cubicBezTo>
                  <a:pt x="0" y="3216556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11724039" y="0"/>
                  <a:pt x="12413649" y="25400"/>
                  <a:pt x="13100720" y="87630"/>
                </a:cubicBezTo>
                <a:cubicBezTo>
                  <a:pt x="13242959" y="100330"/>
                  <a:pt x="13385199" y="118110"/>
                  <a:pt x="13526170" y="142240"/>
                </a:cubicBezTo>
                <a:cubicBezTo>
                  <a:pt x="13905899" y="208280"/>
                  <a:pt x="14135770" y="440690"/>
                  <a:pt x="14242449" y="803910"/>
                </a:cubicBezTo>
                <a:cubicBezTo>
                  <a:pt x="14294520" y="982980"/>
                  <a:pt x="14312299" y="1165860"/>
                  <a:pt x="14317379" y="1351280"/>
                </a:cubicBezTo>
                <a:cubicBezTo>
                  <a:pt x="14326270" y="3161946"/>
                  <a:pt x="14294520" y="3528977"/>
                  <a:pt x="14217049" y="3889656"/>
                </a:cubicBezTo>
                <a:cubicBezTo>
                  <a:pt x="14201809" y="3962046"/>
                  <a:pt x="14177679" y="4034436"/>
                  <a:pt x="14148470" y="4103016"/>
                </a:cubicBezTo>
                <a:cubicBezTo>
                  <a:pt x="14059570" y="4315106"/>
                  <a:pt x="13890659" y="4439566"/>
                  <a:pt x="13678570" y="4513227"/>
                </a:cubicBezTo>
                <a:cubicBezTo>
                  <a:pt x="13538870" y="4561486"/>
                  <a:pt x="13394090" y="4580536"/>
                  <a:pt x="13248040" y="4586886"/>
                </a:cubicBezTo>
                <a:cubicBezTo>
                  <a:pt x="13035949" y="4595777"/>
                  <a:pt x="12823859" y="4593236"/>
                  <a:pt x="12610500" y="4598316"/>
                </a:cubicBezTo>
                <a:cubicBezTo>
                  <a:pt x="12375549" y="4603396"/>
                  <a:pt x="12140599" y="4609746"/>
                  <a:pt x="11906919" y="4617366"/>
                </a:cubicBezTo>
                <a:cubicBezTo>
                  <a:pt x="11765949" y="4622446"/>
                  <a:pt x="11624979" y="4630066"/>
                  <a:pt x="11485279" y="4636416"/>
                </a:cubicBezTo>
                <a:cubicBezTo>
                  <a:pt x="11485279" y="4637686"/>
                  <a:pt x="11485279" y="4638956"/>
                  <a:pt x="11485279" y="4640227"/>
                </a:cubicBezTo>
                <a:close/>
                <a:moveTo>
                  <a:pt x="11372249" y="4561486"/>
                </a:moveTo>
                <a:cubicBezTo>
                  <a:pt x="11609739" y="4550056"/>
                  <a:pt x="11768489" y="4541166"/>
                  <a:pt x="11927239" y="4536086"/>
                </a:cubicBezTo>
                <a:cubicBezTo>
                  <a:pt x="12168539" y="4528466"/>
                  <a:pt x="12409839" y="4522116"/>
                  <a:pt x="12651140" y="4517036"/>
                </a:cubicBezTo>
                <a:cubicBezTo>
                  <a:pt x="12854340" y="4511956"/>
                  <a:pt x="13058809" y="4513227"/>
                  <a:pt x="13262009" y="4504336"/>
                </a:cubicBezTo>
                <a:cubicBezTo>
                  <a:pt x="13416949" y="4497986"/>
                  <a:pt x="13569349" y="4471316"/>
                  <a:pt x="13714129" y="4407816"/>
                </a:cubicBezTo>
                <a:cubicBezTo>
                  <a:pt x="13894470" y="4327806"/>
                  <a:pt x="14022740" y="4200806"/>
                  <a:pt x="14084970" y="4011577"/>
                </a:cubicBezTo>
                <a:cubicBezTo>
                  <a:pt x="14106559" y="3944266"/>
                  <a:pt x="14126879" y="3876956"/>
                  <a:pt x="14140849" y="3808377"/>
                </a:cubicBezTo>
                <a:cubicBezTo>
                  <a:pt x="14197999" y="3522627"/>
                  <a:pt x="14224670" y="3234336"/>
                  <a:pt x="14229749" y="1502410"/>
                </a:cubicBezTo>
                <a:cubicBezTo>
                  <a:pt x="14233559" y="1273810"/>
                  <a:pt x="14223399" y="1045210"/>
                  <a:pt x="14161170" y="822960"/>
                </a:cubicBezTo>
                <a:cubicBezTo>
                  <a:pt x="14069729" y="491490"/>
                  <a:pt x="13862720" y="279400"/>
                  <a:pt x="13516009" y="220980"/>
                </a:cubicBezTo>
                <a:cubicBezTo>
                  <a:pt x="13387740" y="199390"/>
                  <a:pt x="13258199" y="184150"/>
                  <a:pt x="13128659" y="170180"/>
                </a:cubicBezTo>
                <a:cubicBezTo>
                  <a:pt x="12724800" y="128270"/>
                  <a:pt x="12319669" y="106680"/>
                  <a:pt x="11914539" y="99060"/>
                </a:cubicBezTo>
                <a:cubicBezTo>
                  <a:pt x="11546239" y="91440"/>
                  <a:pt x="7458196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042366"/>
                  <a:pt x="97790" y="3311806"/>
                  <a:pt x="124460" y="3614066"/>
                </a:cubicBezTo>
                <a:cubicBezTo>
                  <a:pt x="147320" y="3875686"/>
                  <a:pt x="260350" y="4089046"/>
                  <a:pt x="473710" y="4246527"/>
                </a:cubicBezTo>
                <a:cubicBezTo>
                  <a:pt x="581660" y="4326536"/>
                  <a:pt x="703580" y="4376066"/>
                  <a:pt x="830580" y="4416706"/>
                </a:cubicBezTo>
                <a:cubicBezTo>
                  <a:pt x="1080770" y="4496716"/>
                  <a:pt x="1339850" y="4529736"/>
                  <a:pt x="1600200" y="4536086"/>
                </a:cubicBezTo>
                <a:cubicBezTo>
                  <a:pt x="2122170" y="4547516"/>
                  <a:pt x="2644140" y="4553866"/>
                  <a:pt x="11372249" y="4561486"/>
                </a:cubicBezTo>
                <a:close/>
              </a:path>
            </a:pathLst>
          </a:custGeom>
          <a:solidFill>
            <a:srgbClr val="8F28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9"/>
          <p:cNvSpPr/>
          <p:nvPr/>
        </p:nvSpPr>
        <p:spPr>
          <a:xfrm>
            <a:off x="1117848" y="6850087"/>
            <a:ext cx="7795651" cy="2524983"/>
          </a:xfrm>
          <a:custGeom>
            <a:rect b="b" l="l" r="r" t="t"/>
            <a:pathLst>
              <a:path extrusionOk="0" h="4640226" w="14326270">
                <a:moveTo>
                  <a:pt x="11485279" y="4640227"/>
                </a:moveTo>
                <a:cubicBezTo>
                  <a:pt x="2750820" y="4636416"/>
                  <a:pt x="2301240" y="4632606"/>
                  <a:pt x="1851660" y="4627527"/>
                </a:cubicBezTo>
                <a:cubicBezTo>
                  <a:pt x="1617980" y="4624986"/>
                  <a:pt x="1384300" y="4616096"/>
                  <a:pt x="1151890" y="4580536"/>
                </a:cubicBezTo>
                <a:cubicBezTo>
                  <a:pt x="971550" y="4552596"/>
                  <a:pt x="795020" y="4510686"/>
                  <a:pt x="628650" y="4438296"/>
                </a:cubicBezTo>
                <a:cubicBezTo>
                  <a:pt x="274320" y="4284627"/>
                  <a:pt x="68580" y="4017927"/>
                  <a:pt x="35560" y="3631846"/>
                </a:cubicBezTo>
                <a:cubicBezTo>
                  <a:pt x="0" y="3216556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11724039" y="0"/>
                  <a:pt x="12413649" y="25400"/>
                  <a:pt x="13100720" y="87630"/>
                </a:cubicBezTo>
                <a:cubicBezTo>
                  <a:pt x="13242959" y="100330"/>
                  <a:pt x="13385199" y="118110"/>
                  <a:pt x="13526170" y="142240"/>
                </a:cubicBezTo>
                <a:cubicBezTo>
                  <a:pt x="13905899" y="208280"/>
                  <a:pt x="14135770" y="440690"/>
                  <a:pt x="14242449" y="803910"/>
                </a:cubicBezTo>
                <a:cubicBezTo>
                  <a:pt x="14294520" y="982980"/>
                  <a:pt x="14312299" y="1165860"/>
                  <a:pt x="14317379" y="1351280"/>
                </a:cubicBezTo>
                <a:cubicBezTo>
                  <a:pt x="14326270" y="3161946"/>
                  <a:pt x="14294520" y="3528977"/>
                  <a:pt x="14217049" y="3889656"/>
                </a:cubicBezTo>
                <a:cubicBezTo>
                  <a:pt x="14201809" y="3962046"/>
                  <a:pt x="14177679" y="4034436"/>
                  <a:pt x="14148470" y="4103016"/>
                </a:cubicBezTo>
                <a:cubicBezTo>
                  <a:pt x="14059570" y="4315106"/>
                  <a:pt x="13890659" y="4439566"/>
                  <a:pt x="13678570" y="4513227"/>
                </a:cubicBezTo>
                <a:cubicBezTo>
                  <a:pt x="13538870" y="4561486"/>
                  <a:pt x="13394090" y="4580536"/>
                  <a:pt x="13248040" y="4586886"/>
                </a:cubicBezTo>
                <a:cubicBezTo>
                  <a:pt x="13035949" y="4595777"/>
                  <a:pt x="12823859" y="4593236"/>
                  <a:pt x="12610500" y="4598316"/>
                </a:cubicBezTo>
                <a:cubicBezTo>
                  <a:pt x="12375549" y="4603396"/>
                  <a:pt x="12140599" y="4609746"/>
                  <a:pt x="11906919" y="4617366"/>
                </a:cubicBezTo>
                <a:cubicBezTo>
                  <a:pt x="11765949" y="4622446"/>
                  <a:pt x="11624979" y="4630066"/>
                  <a:pt x="11485279" y="4636416"/>
                </a:cubicBezTo>
                <a:cubicBezTo>
                  <a:pt x="11485279" y="4637686"/>
                  <a:pt x="11485279" y="4638956"/>
                  <a:pt x="11485279" y="4640227"/>
                </a:cubicBezTo>
                <a:close/>
                <a:moveTo>
                  <a:pt x="11372249" y="4561486"/>
                </a:moveTo>
                <a:cubicBezTo>
                  <a:pt x="11609739" y="4550056"/>
                  <a:pt x="11768489" y="4541166"/>
                  <a:pt x="11927239" y="4536086"/>
                </a:cubicBezTo>
                <a:cubicBezTo>
                  <a:pt x="12168539" y="4528466"/>
                  <a:pt x="12409839" y="4522116"/>
                  <a:pt x="12651140" y="4517036"/>
                </a:cubicBezTo>
                <a:cubicBezTo>
                  <a:pt x="12854340" y="4511956"/>
                  <a:pt x="13058809" y="4513227"/>
                  <a:pt x="13262009" y="4504336"/>
                </a:cubicBezTo>
                <a:cubicBezTo>
                  <a:pt x="13416949" y="4497986"/>
                  <a:pt x="13569349" y="4471316"/>
                  <a:pt x="13714129" y="4407816"/>
                </a:cubicBezTo>
                <a:cubicBezTo>
                  <a:pt x="13894470" y="4327806"/>
                  <a:pt x="14022740" y="4200806"/>
                  <a:pt x="14084970" y="4011577"/>
                </a:cubicBezTo>
                <a:cubicBezTo>
                  <a:pt x="14106559" y="3944266"/>
                  <a:pt x="14126879" y="3876956"/>
                  <a:pt x="14140849" y="3808377"/>
                </a:cubicBezTo>
                <a:cubicBezTo>
                  <a:pt x="14197999" y="3522627"/>
                  <a:pt x="14224670" y="3234336"/>
                  <a:pt x="14229749" y="1502410"/>
                </a:cubicBezTo>
                <a:cubicBezTo>
                  <a:pt x="14233559" y="1273810"/>
                  <a:pt x="14223399" y="1045210"/>
                  <a:pt x="14161170" y="822960"/>
                </a:cubicBezTo>
                <a:cubicBezTo>
                  <a:pt x="14069729" y="491490"/>
                  <a:pt x="13862720" y="279400"/>
                  <a:pt x="13516009" y="220980"/>
                </a:cubicBezTo>
                <a:cubicBezTo>
                  <a:pt x="13387740" y="199390"/>
                  <a:pt x="13258199" y="184150"/>
                  <a:pt x="13128659" y="170180"/>
                </a:cubicBezTo>
                <a:cubicBezTo>
                  <a:pt x="12724800" y="128270"/>
                  <a:pt x="12319669" y="106680"/>
                  <a:pt x="11914539" y="99060"/>
                </a:cubicBezTo>
                <a:cubicBezTo>
                  <a:pt x="11546239" y="91440"/>
                  <a:pt x="7458196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042366"/>
                  <a:pt x="97790" y="3311806"/>
                  <a:pt x="124460" y="3614066"/>
                </a:cubicBezTo>
                <a:cubicBezTo>
                  <a:pt x="147320" y="3875686"/>
                  <a:pt x="260350" y="4089046"/>
                  <a:pt x="473710" y="4246527"/>
                </a:cubicBezTo>
                <a:cubicBezTo>
                  <a:pt x="581660" y="4326536"/>
                  <a:pt x="703580" y="4376066"/>
                  <a:pt x="830580" y="4416706"/>
                </a:cubicBezTo>
                <a:cubicBezTo>
                  <a:pt x="1080770" y="4496716"/>
                  <a:pt x="1339850" y="4529736"/>
                  <a:pt x="1600200" y="4536086"/>
                </a:cubicBezTo>
                <a:cubicBezTo>
                  <a:pt x="2122170" y="4547516"/>
                  <a:pt x="2644140" y="4553866"/>
                  <a:pt x="11372249" y="4561486"/>
                </a:cubicBezTo>
                <a:close/>
              </a:path>
            </a:pathLst>
          </a:custGeom>
          <a:solidFill>
            <a:srgbClr val="8F28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9"/>
          <p:cNvSpPr/>
          <p:nvPr/>
        </p:nvSpPr>
        <p:spPr>
          <a:xfrm>
            <a:off x="9384867" y="3716827"/>
            <a:ext cx="7795651" cy="2524983"/>
          </a:xfrm>
          <a:custGeom>
            <a:rect b="b" l="l" r="r" t="t"/>
            <a:pathLst>
              <a:path extrusionOk="0" h="4640226" w="14326270">
                <a:moveTo>
                  <a:pt x="11485279" y="4640227"/>
                </a:moveTo>
                <a:cubicBezTo>
                  <a:pt x="2750820" y="4636416"/>
                  <a:pt x="2301240" y="4632606"/>
                  <a:pt x="1851660" y="4627527"/>
                </a:cubicBezTo>
                <a:cubicBezTo>
                  <a:pt x="1617980" y="4624986"/>
                  <a:pt x="1384300" y="4616096"/>
                  <a:pt x="1151890" y="4580536"/>
                </a:cubicBezTo>
                <a:cubicBezTo>
                  <a:pt x="971550" y="4552596"/>
                  <a:pt x="795020" y="4510686"/>
                  <a:pt x="628650" y="4438296"/>
                </a:cubicBezTo>
                <a:cubicBezTo>
                  <a:pt x="274320" y="4284627"/>
                  <a:pt x="68580" y="4017927"/>
                  <a:pt x="35560" y="3631846"/>
                </a:cubicBezTo>
                <a:cubicBezTo>
                  <a:pt x="0" y="3216556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11724039" y="0"/>
                  <a:pt x="12413649" y="25400"/>
                  <a:pt x="13100720" y="87630"/>
                </a:cubicBezTo>
                <a:cubicBezTo>
                  <a:pt x="13242959" y="100330"/>
                  <a:pt x="13385199" y="118110"/>
                  <a:pt x="13526170" y="142240"/>
                </a:cubicBezTo>
                <a:cubicBezTo>
                  <a:pt x="13905899" y="208280"/>
                  <a:pt x="14135770" y="440690"/>
                  <a:pt x="14242449" y="803910"/>
                </a:cubicBezTo>
                <a:cubicBezTo>
                  <a:pt x="14294520" y="982980"/>
                  <a:pt x="14312299" y="1165860"/>
                  <a:pt x="14317379" y="1351280"/>
                </a:cubicBezTo>
                <a:cubicBezTo>
                  <a:pt x="14326270" y="3161946"/>
                  <a:pt x="14294520" y="3528977"/>
                  <a:pt x="14217049" y="3889656"/>
                </a:cubicBezTo>
                <a:cubicBezTo>
                  <a:pt x="14201809" y="3962046"/>
                  <a:pt x="14177679" y="4034436"/>
                  <a:pt x="14148470" y="4103016"/>
                </a:cubicBezTo>
                <a:cubicBezTo>
                  <a:pt x="14059570" y="4315106"/>
                  <a:pt x="13890659" y="4439566"/>
                  <a:pt x="13678570" y="4513227"/>
                </a:cubicBezTo>
                <a:cubicBezTo>
                  <a:pt x="13538870" y="4561486"/>
                  <a:pt x="13394090" y="4580536"/>
                  <a:pt x="13248040" y="4586886"/>
                </a:cubicBezTo>
                <a:cubicBezTo>
                  <a:pt x="13035949" y="4595777"/>
                  <a:pt x="12823859" y="4593236"/>
                  <a:pt x="12610500" y="4598316"/>
                </a:cubicBezTo>
                <a:cubicBezTo>
                  <a:pt x="12375549" y="4603396"/>
                  <a:pt x="12140599" y="4609746"/>
                  <a:pt x="11906919" y="4617366"/>
                </a:cubicBezTo>
                <a:cubicBezTo>
                  <a:pt x="11765949" y="4622446"/>
                  <a:pt x="11624979" y="4630066"/>
                  <a:pt x="11485279" y="4636416"/>
                </a:cubicBezTo>
                <a:cubicBezTo>
                  <a:pt x="11485279" y="4637686"/>
                  <a:pt x="11485279" y="4638956"/>
                  <a:pt x="11485279" y="4640227"/>
                </a:cubicBezTo>
                <a:close/>
                <a:moveTo>
                  <a:pt x="11372249" y="4561486"/>
                </a:moveTo>
                <a:cubicBezTo>
                  <a:pt x="11609739" y="4550056"/>
                  <a:pt x="11768489" y="4541166"/>
                  <a:pt x="11927239" y="4536086"/>
                </a:cubicBezTo>
                <a:cubicBezTo>
                  <a:pt x="12168539" y="4528466"/>
                  <a:pt x="12409839" y="4522116"/>
                  <a:pt x="12651140" y="4517036"/>
                </a:cubicBezTo>
                <a:cubicBezTo>
                  <a:pt x="12854340" y="4511956"/>
                  <a:pt x="13058809" y="4513227"/>
                  <a:pt x="13262009" y="4504336"/>
                </a:cubicBezTo>
                <a:cubicBezTo>
                  <a:pt x="13416949" y="4497986"/>
                  <a:pt x="13569349" y="4471316"/>
                  <a:pt x="13714129" y="4407816"/>
                </a:cubicBezTo>
                <a:cubicBezTo>
                  <a:pt x="13894470" y="4327806"/>
                  <a:pt x="14022740" y="4200806"/>
                  <a:pt x="14084970" y="4011577"/>
                </a:cubicBezTo>
                <a:cubicBezTo>
                  <a:pt x="14106559" y="3944266"/>
                  <a:pt x="14126879" y="3876956"/>
                  <a:pt x="14140849" y="3808377"/>
                </a:cubicBezTo>
                <a:cubicBezTo>
                  <a:pt x="14197999" y="3522627"/>
                  <a:pt x="14224670" y="3234336"/>
                  <a:pt x="14229749" y="1502410"/>
                </a:cubicBezTo>
                <a:cubicBezTo>
                  <a:pt x="14233559" y="1273810"/>
                  <a:pt x="14223399" y="1045210"/>
                  <a:pt x="14161170" y="822960"/>
                </a:cubicBezTo>
                <a:cubicBezTo>
                  <a:pt x="14069729" y="491490"/>
                  <a:pt x="13862720" y="279400"/>
                  <a:pt x="13516009" y="220980"/>
                </a:cubicBezTo>
                <a:cubicBezTo>
                  <a:pt x="13387740" y="199390"/>
                  <a:pt x="13258199" y="184150"/>
                  <a:pt x="13128659" y="170180"/>
                </a:cubicBezTo>
                <a:cubicBezTo>
                  <a:pt x="12724800" y="128270"/>
                  <a:pt x="12319669" y="106680"/>
                  <a:pt x="11914539" y="99060"/>
                </a:cubicBezTo>
                <a:cubicBezTo>
                  <a:pt x="11546239" y="91440"/>
                  <a:pt x="7458196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042366"/>
                  <a:pt x="97790" y="3311806"/>
                  <a:pt x="124460" y="3614066"/>
                </a:cubicBezTo>
                <a:cubicBezTo>
                  <a:pt x="147320" y="3875686"/>
                  <a:pt x="260350" y="4089046"/>
                  <a:pt x="473710" y="4246527"/>
                </a:cubicBezTo>
                <a:cubicBezTo>
                  <a:pt x="581660" y="4326536"/>
                  <a:pt x="703580" y="4376066"/>
                  <a:pt x="830580" y="4416706"/>
                </a:cubicBezTo>
                <a:cubicBezTo>
                  <a:pt x="1080770" y="4496716"/>
                  <a:pt x="1339850" y="4529736"/>
                  <a:pt x="1600200" y="4536086"/>
                </a:cubicBezTo>
                <a:cubicBezTo>
                  <a:pt x="2122170" y="4547516"/>
                  <a:pt x="2644140" y="4553866"/>
                  <a:pt x="11372249" y="4561486"/>
                </a:cubicBezTo>
                <a:close/>
              </a:path>
            </a:pathLst>
          </a:custGeom>
          <a:solidFill>
            <a:srgbClr val="8F28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9"/>
          <p:cNvSpPr/>
          <p:nvPr/>
        </p:nvSpPr>
        <p:spPr>
          <a:xfrm>
            <a:off x="9384867" y="6850087"/>
            <a:ext cx="7795651" cy="2524983"/>
          </a:xfrm>
          <a:custGeom>
            <a:rect b="b" l="l" r="r" t="t"/>
            <a:pathLst>
              <a:path extrusionOk="0" h="4640226" w="14326270">
                <a:moveTo>
                  <a:pt x="11485279" y="4640227"/>
                </a:moveTo>
                <a:cubicBezTo>
                  <a:pt x="2750820" y="4636416"/>
                  <a:pt x="2301240" y="4632606"/>
                  <a:pt x="1851660" y="4627527"/>
                </a:cubicBezTo>
                <a:cubicBezTo>
                  <a:pt x="1617980" y="4624986"/>
                  <a:pt x="1384300" y="4616096"/>
                  <a:pt x="1151890" y="4580536"/>
                </a:cubicBezTo>
                <a:cubicBezTo>
                  <a:pt x="971550" y="4552596"/>
                  <a:pt x="795020" y="4510686"/>
                  <a:pt x="628650" y="4438296"/>
                </a:cubicBezTo>
                <a:cubicBezTo>
                  <a:pt x="274320" y="4284627"/>
                  <a:pt x="68580" y="4017927"/>
                  <a:pt x="35560" y="3631846"/>
                </a:cubicBezTo>
                <a:cubicBezTo>
                  <a:pt x="0" y="3216556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11724039" y="0"/>
                  <a:pt x="12413649" y="25400"/>
                  <a:pt x="13100720" y="87630"/>
                </a:cubicBezTo>
                <a:cubicBezTo>
                  <a:pt x="13242959" y="100330"/>
                  <a:pt x="13385199" y="118110"/>
                  <a:pt x="13526170" y="142240"/>
                </a:cubicBezTo>
                <a:cubicBezTo>
                  <a:pt x="13905899" y="208280"/>
                  <a:pt x="14135770" y="440690"/>
                  <a:pt x="14242449" y="803910"/>
                </a:cubicBezTo>
                <a:cubicBezTo>
                  <a:pt x="14294520" y="982980"/>
                  <a:pt x="14312299" y="1165860"/>
                  <a:pt x="14317379" y="1351280"/>
                </a:cubicBezTo>
                <a:cubicBezTo>
                  <a:pt x="14326270" y="3161946"/>
                  <a:pt x="14294520" y="3528977"/>
                  <a:pt x="14217049" y="3889656"/>
                </a:cubicBezTo>
                <a:cubicBezTo>
                  <a:pt x="14201809" y="3962046"/>
                  <a:pt x="14177679" y="4034436"/>
                  <a:pt x="14148470" y="4103016"/>
                </a:cubicBezTo>
                <a:cubicBezTo>
                  <a:pt x="14059570" y="4315106"/>
                  <a:pt x="13890659" y="4439566"/>
                  <a:pt x="13678570" y="4513227"/>
                </a:cubicBezTo>
                <a:cubicBezTo>
                  <a:pt x="13538870" y="4561486"/>
                  <a:pt x="13394090" y="4580536"/>
                  <a:pt x="13248040" y="4586886"/>
                </a:cubicBezTo>
                <a:cubicBezTo>
                  <a:pt x="13035949" y="4595777"/>
                  <a:pt x="12823859" y="4593236"/>
                  <a:pt x="12610500" y="4598316"/>
                </a:cubicBezTo>
                <a:cubicBezTo>
                  <a:pt x="12375549" y="4603396"/>
                  <a:pt x="12140599" y="4609746"/>
                  <a:pt x="11906919" y="4617366"/>
                </a:cubicBezTo>
                <a:cubicBezTo>
                  <a:pt x="11765949" y="4622446"/>
                  <a:pt x="11624979" y="4630066"/>
                  <a:pt x="11485279" y="4636416"/>
                </a:cubicBezTo>
                <a:cubicBezTo>
                  <a:pt x="11485279" y="4637686"/>
                  <a:pt x="11485279" y="4638956"/>
                  <a:pt x="11485279" y="4640227"/>
                </a:cubicBezTo>
                <a:close/>
                <a:moveTo>
                  <a:pt x="11372249" y="4561486"/>
                </a:moveTo>
                <a:cubicBezTo>
                  <a:pt x="11609739" y="4550056"/>
                  <a:pt x="11768489" y="4541166"/>
                  <a:pt x="11927239" y="4536086"/>
                </a:cubicBezTo>
                <a:cubicBezTo>
                  <a:pt x="12168539" y="4528466"/>
                  <a:pt x="12409839" y="4522116"/>
                  <a:pt x="12651140" y="4517036"/>
                </a:cubicBezTo>
                <a:cubicBezTo>
                  <a:pt x="12854340" y="4511956"/>
                  <a:pt x="13058809" y="4513227"/>
                  <a:pt x="13262009" y="4504336"/>
                </a:cubicBezTo>
                <a:cubicBezTo>
                  <a:pt x="13416949" y="4497986"/>
                  <a:pt x="13569349" y="4471316"/>
                  <a:pt x="13714129" y="4407816"/>
                </a:cubicBezTo>
                <a:cubicBezTo>
                  <a:pt x="13894470" y="4327806"/>
                  <a:pt x="14022740" y="4200806"/>
                  <a:pt x="14084970" y="4011577"/>
                </a:cubicBezTo>
                <a:cubicBezTo>
                  <a:pt x="14106559" y="3944266"/>
                  <a:pt x="14126879" y="3876956"/>
                  <a:pt x="14140849" y="3808377"/>
                </a:cubicBezTo>
                <a:cubicBezTo>
                  <a:pt x="14197999" y="3522627"/>
                  <a:pt x="14224670" y="3234336"/>
                  <a:pt x="14229749" y="1502410"/>
                </a:cubicBezTo>
                <a:cubicBezTo>
                  <a:pt x="14233559" y="1273810"/>
                  <a:pt x="14223399" y="1045210"/>
                  <a:pt x="14161170" y="822960"/>
                </a:cubicBezTo>
                <a:cubicBezTo>
                  <a:pt x="14069729" y="491490"/>
                  <a:pt x="13862720" y="279400"/>
                  <a:pt x="13516009" y="220980"/>
                </a:cubicBezTo>
                <a:cubicBezTo>
                  <a:pt x="13387740" y="199390"/>
                  <a:pt x="13258199" y="184150"/>
                  <a:pt x="13128659" y="170180"/>
                </a:cubicBezTo>
                <a:cubicBezTo>
                  <a:pt x="12724800" y="128270"/>
                  <a:pt x="12319669" y="106680"/>
                  <a:pt x="11914539" y="99060"/>
                </a:cubicBezTo>
                <a:cubicBezTo>
                  <a:pt x="11546239" y="91440"/>
                  <a:pt x="7458196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042366"/>
                  <a:pt x="97790" y="3311806"/>
                  <a:pt x="124460" y="3614066"/>
                </a:cubicBezTo>
                <a:cubicBezTo>
                  <a:pt x="147320" y="3875686"/>
                  <a:pt x="260350" y="4089046"/>
                  <a:pt x="473710" y="4246527"/>
                </a:cubicBezTo>
                <a:cubicBezTo>
                  <a:pt x="581660" y="4326536"/>
                  <a:pt x="703580" y="4376066"/>
                  <a:pt x="830580" y="4416706"/>
                </a:cubicBezTo>
                <a:cubicBezTo>
                  <a:pt x="1080770" y="4496716"/>
                  <a:pt x="1339850" y="4529736"/>
                  <a:pt x="1600200" y="4536086"/>
                </a:cubicBezTo>
                <a:cubicBezTo>
                  <a:pt x="2122170" y="4547516"/>
                  <a:pt x="2644140" y="4553866"/>
                  <a:pt x="11372249" y="4561486"/>
                </a:cubicBezTo>
                <a:close/>
              </a:path>
            </a:pathLst>
          </a:custGeom>
          <a:solidFill>
            <a:srgbClr val="8F28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9"/>
          <p:cNvSpPr txBox="1"/>
          <p:nvPr/>
        </p:nvSpPr>
        <p:spPr>
          <a:xfrm>
            <a:off x="3483339" y="4147792"/>
            <a:ext cx="305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DAD1"/>
                </a:solidFill>
              </a:rPr>
              <a:t>Step 1</a:t>
            </a:r>
            <a:endParaRPr b="1"/>
          </a:p>
        </p:txBody>
      </p:sp>
      <p:sp>
        <p:nvSpPr>
          <p:cNvPr id="298" name="Google Shape;298;p19"/>
          <p:cNvSpPr txBox="1"/>
          <p:nvPr/>
        </p:nvSpPr>
        <p:spPr>
          <a:xfrm>
            <a:off x="1620990" y="4691710"/>
            <a:ext cx="67791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DAD1"/>
                </a:solidFill>
                <a:latin typeface="Fraunces"/>
                <a:ea typeface="Fraunces"/>
                <a:cs typeface="Fraunces"/>
                <a:sym typeface="Fraunces"/>
              </a:rPr>
              <a:t>SA nodes fires</a:t>
            </a:r>
            <a:endParaRPr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99" name="Google Shape;299;p19"/>
          <p:cNvSpPr txBox="1"/>
          <p:nvPr/>
        </p:nvSpPr>
        <p:spPr>
          <a:xfrm>
            <a:off x="11750359" y="4147792"/>
            <a:ext cx="305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DAD1"/>
                </a:solidFill>
              </a:rPr>
              <a:t>Step 2</a:t>
            </a:r>
            <a:endParaRPr b="1"/>
          </a:p>
        </p:txBody>
      </p:sp>
      <p:sp>
        <p:nvSpPr>
          <p:cNvPr id="300" name="Google Shape;300;p19"/>
          <p:cNvSpPr txBox="1"/>
          <p:nvPr/>
        </p:nvSpPr>
        <p:spPr>
          <a:xfrm>
            <a:off x="9888009" y="4691710"/>
            <a:ext cx="67791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DAD1"/>
                </a:solidFill>
                <a:latin typeface="Fraunces"/>
                <a:ea typeface="Fraunces"/>
                <a:cs typeface="Fraunces"/>
                <a:sym typeface="Fraunces"/>
              </a:rPr>
              <a:t>Impulse reaches AV node</a:t>
            </a:r>
            <a:endParaRPr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01" name="Google Shape;301;p19"/>
          <p:cNvSpPr txBox="1"/>
          <p:nvPr/>
        </p:nvSpPr>
        <p:spPr>
          <a:xfrm>
            <a:off x="11750359" y="7336827"/>
            <a:ext cx="305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DAD1"/>
                </a:solidFill>
              </a:rPr>
              <a:t>Step 4</a:t>
            </a:r>
            <a:endParaRPr b="1"/>
          </a:p>
        </p:txBody>
      </p:sp>
      <p:sp>
        <p:nvSpPr>
          <p:cNvPr id="302" name="Google Shape;302;p19"/>
          <p:cNvSpPr txBox="1"/>
          <p:nvPr/>
        </p:nvSpPr>
        <p:spPr>
          <a:xfrm>
            <a:off x="9888009" y="7897977"/>
            <a:ext cx="67791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DAD1"/>
                </a:solidFill>
                <a:latin typeface="Fraunces"/>
                <a:ea typeface="Fraunces"/>
                <a:cs typeface="Fraunces"/>
                <a:sym typeface="Fraunces"/>
              </a:rPr>
              <a:t>Purkinje fibers distribute impulse</a:t>
            </a:r>
            <a:endParaRPr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03" name="Google Shape;303;p19"/>
          <p:cNvSpPr txBox="1"/>
          <p:nvPr/>
        </p:nvSpPr>
        <p:spPr>
          <a:xfrm>
            <a:off x="3483339" y="7336827"/>
            <a:ext cx="305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DAD1"/>
                </a:solidFill>
              </a:rPr>
              <a:t>Step 3</a:t>
            </a:r>
            <a:endParaRPr b="1"/>
          </a:p>
        </p:txBody>
      </p:sp>
      <p:sp>
        <p:nvSpPr>
          <p:cNvPr id="304" name="Google Shape;304;p19"/>
          <p:cNvSpPr txBox="1"/>
          <p:nvPr/>
        </p:nvSpPr>
        <p:spPr>
          <a:xfrm>
            <a:off x="1620990" y="7897977"/>
            <a:ext cx="67791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DAD1"/>
                </a:solidFill>
                <a:latin typeface="Fraunces"/>
                <a:ea typeface="Fraunces"/>
                <a:cs typeface="Fraunces"/>
                <a:sym typeface="Fraunces"/>
              </a:rPr>
              <a:t>Impulse travels through the AV bundle</a:t>
            </a:r>
            <a:endParaRPr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05" name="Google Shape;305;p19"/>
          <p:cNvSpPr txBox="1"/>
          <p:nvPr/>
        </p:nvSpPr>
        <p:spPr>
          <a:xfrm>
            <a:off x="1620990" y="5349939"/>
            <a:ext cx="677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Add more details here.</a:t>
            </a:r>
            <a:endParaRPr/>
          </a:p>
        </p:txBody>
      </p:sp>
      <p:sp>
        <p:nvSpPr>
          <p:cNvPr id="306" name="Google Shape;306;p19"/>
          <p:cNvSpPr txBox="1"/>
          <p:nvPr/>
        </p:nvSpPr>
        <p:spPr>
          <a:xfrm>
            <a:off x="9888009" y="5349939"/>
            <a:ext cx="677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Add more details here.</a:t>
            </a:r>
            <a:endParaRPr/>
          </a:p>
        </p:txBody>
      </p:sp>
      <p:sp>
        <p:nvSpPr>
          <p:cNvPr id="307" name="Google Shape;307;p19"/>
          <p:cNvSpPr txBox="1"/>
          <p:nvPr/>
        </p:nvSpPr>
        <p:spPr>
          <a:xfrm>
            <a:off x="1620990" y="8691426"/>
            <a:ext cx="677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Add more details here.</a:t>
            </a:r>
            <a:endParaRPr/>
          </a:p>
        </p:txBody>
      </p:sp>
      <p:sp>
        <p:nvSpPr>
          <p:cNvPr id="308" name="Google Shape;308;p19"/>
          <p:cNvSpPr txBox="1"/>
          <p:nvPr/>
        </p:nvSpPr>
        <p:spPr>
          <a:xfrm>
            <a:off x="9888009" y="8691426"/>
            <a:ext cx="677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Add more details here.</a:t>
            </a:r>
            <a:endParaRPr/>
          </a:p>
        </p:txBody>
      </p:sp>
      <p:sp>
        <p:nvSpPr>
          <p:cNvPr id="309" name="Google Shape;309;p19"/>
          <p:cNvSpPr/>
          <p:nvPr/>
        </p:nvSpPr>
        <p:spPr>
          <a:xfrm rot="-618377">
            <a:off x="15642386" y="-1552417"/>
            <a:ext cx="6249483" cy="4681431"/>
          </a:xfrm>
          <a:custGeom>
            <a:rect b="b" l="l" r="r" t="t"/>
            <a:pathLst>
              <a:path extrusionOk="0" h="4681431" w="6249483">
                <a:moveTo>
                  <a:pt x="0" y="0"/>
                </a:moveTo>
                <a:lnTo>
                  <a:pt x="6249483" y="0"/>
                </a:lnTo>
                <a:lnTo>
                  <a:pt x="6249483" y="4681431"/>
                </a:lnTo>
                <a:lnTo>
                  <a:pt x="0" y="4681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AD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"/>
          <p:cNvSpPr/>
          <p:nvPr/>
        </p:nvSpPr>
        <p:spPr>
          <a:xfrm>
            <a:off x="6574524" y="5297532"/>
            <a:ext cx="5153570" cy="4356718"/>
          </a:xfrm>
          <a:custGeom>
            <a:rect b="b" l="l" r="r" t="t"/>
            <a:pathLst>
              <a:path extrusionOk="0" h="5678382" w="6716969">
                <a:moveTo>
                  <a:pt x="3875978" y="5678383"/>
                </a:moveTo>
                <a:cubicBezTo>
                  <a:pt x="2750820" y="5674573"/>
                  <a:pt x="2301240" y="5670762"/>
                  <a:pt x="1851660" y="5665683"/>
                </a:cubicBezTo>
                <a:cubicBezTo>
                  <a:pt x="1617980" y="5663143"/>
                  <a:pt x="1384300" y="5654252"/>
                  <a:pt x="1151890" y="5618693"/>
                </a:cubicBezTo>
                <a:cubicBezTo>
                  <a:pt x="971550" y="5590752"/>
                  <a:pt x="795020" y="5548843"/>
                  <a:pt x="628650" y="5476452"/>
                </a:cubicBezTo>
                <a:cubicBezTo>
                  <a:pt x="274320" y="5322783"/>
                  <a:pt x="68580" y="5056083"/>
                  <a:pt x="35560" y="4670002"/>
                </a:cubicBezTo>
                <a:cubicBezTo>
                  <a:pt x="0" y="4254712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4114739" y="0"/>
                  <a:pt x="4804349" y="25400"/>
                  <a:pt x="5491419" y="87630"/>
                </a:cubicBezTo>
                <a:cubicBezTo>
                  <a:pt x="5633658" y="100330"/>
                  <a:pt x="5775899" y="118110"/>
                  <a:pt x="5916869" y="142240"/>
                </a:cubicBezTo>
                <a:cubicBezTo>
                  <a:pt x="6296599" y="208280"/>
                  <a:pt x="6526469" y="440690"/>
                  <a:pt x="6633148" y="803910"/>
                </a:cubicBezTo>
                <a:cubicBezTo>
                  <a:pt x="6685219" y="982980"/>
                  <a:pt x="6702998" y="1165860"/>
                  <a:pt x="6708078" y="1351280"/>
                </a:cubicBezTo>
                <a:cubicBezTo>
                  <a:pt x="6716969" y="4200102"/>
                  <a:pt x="6685219" y="4567132"/>
                  <a:pt x="6607748" y="4927812"/>
                </a:cubicBezTo>
                <a:cubicBezTo>
                  <a:pt x="6592508" y="5000202"/>
                  <a:pt x="6568378" y="5072593"/>
                  <a:pt x="6539169" y="5141173"/>
                </a:cubicBezTo>
                <a:cubicBezTo>
                  <a:pt x="6450269" y="5353262"/>
                  <a:pt x="6281358" y="5477723"/>
                  <a:pt x="6069269" y="5551383"/>
                </a:cubicBezTo>
                <a:cubicBezTo>
                  <a:pt x="5929569" y="5599643"/>
                  <a:pt x="5784788" y="5618693"/>
                  <a:pt x="5638738" y="5625043"/>
                </a:cubicBezTo>
                <a:cubicBezTo>
                  <a:pt x="5426649" y="5633933"/>
                  <a:pt x="5214558" y="5631393"/>
                  <a:pt x="5001199" y="5636473"/>
                </a:cubicBezTo>
                <a:cubicBezTo>
                  <a:pt x="4766249" y="5641552"/>
                  <a:pt x="4531299" y="5647902"/>
                  <a:pt x="4297619" y="5655523"/>
                </a:cubicBezTo>
                <a:cubicBezTo>
                  <a:pt x="4156649" y="5660602"/>
                  <a:pt x="4015678" y="5668223"/>
                  <a:pt x="3875978" y="5674573"/>
                </a:cubicBezTo>
                <a:cubicBezTo>
                  <a:pt x="3875978" y="5675843"/>
                  <a:pt x="3875978" y="5677112"/>
                  <a:pt x="3875978" y="5678383"/>
                </a:cubicBezTo>
                <a:close/>
                <a:moveTo>
                  <a:pt x="3762949" y="5599643"/>
                </a:moveTo>
                <a:cubicBezTo>
                  <a:pt x="4000439" y="5588212"/>
                  <a:pt x="4159189" y="5579322"/>
                  <a:pt x="4317939" y="5574243"/>
                </a:cubicBezTo>
                <a:cubicBezTo>
                  <a:pt x="4559239" y="5566622"/>
                  <a:pt x="4800539" y="5560272"/>
                  <a:pt x="5041839" y="5555193"/>
                </a:cubicBezTo>
                <a:cubicBezTo>
                  <a:pt x="5245039" y="5550112"/>
                  <a:pt x="5449508" y="5551383"/>
                  <a:pt x="5652708" y="5542493"/>
                </a:cubicBezTo>
                <a:cubicBezTo>
                  <a:pt x="5807649" y="5536143"/>
                  <a:pt x="5960049" y="5509472"/>
                  <a:pt x="6104828" y="5445972"/>
                </a:cubicBezTo>
                <a:cubicBezTo>
                  <a:pt x="6285169" y="5365962"/>
                  <a:pt x="6413438" y="5238962"/>
                  <a:pt x="6475669" y="5049733"/>
                </a:cubicBezTo>
                <a:cubicBezTo>
                  <a:pt x="6497258" y="4982422"/>
                  <a:pt x="6517578" y="4915112"/>
                  <a:pt x="6531548" y="4846533"/>
                </a:cubicBezTo>
                <a:cubicBezTo>
                  <a:pt x="6588698" y="4560782"/>
                  <a:pt x="6615369" y="4272492"/>
                  <a:pt x="6620448" y="1502410"/>
                </a:cubicBezTo>
                <a:cubicBezTo>
                  <a:pt x="6624258" y="1273810"/>
                  <a:pt x="6614098" y="1045210"/>
                  <a:pt x="6551869" y="822960"/>
                </a:cubicBezTo>
                <a:cubicBezTo>
                  <a:pt x="6460428" y="491490"/>
                  <a:pt x="6253419" y="279400"/>
                  <a:pt x="5906708" y="220980"/>
                </a:cubicBezTo>
                <a:cubicBezTo>
                  <a:pt x="5778439" y="199390"/>
                  <a:pt x="5648899" y="184150"/>
                  <a:pt x="5519358" y="170180"/>
                </a:cubicBezTo>
                <a:cubicBezTo>
                  <a:pt x="5115499" y="128270"/>
                  <a:pt x="4710369" y="106680"/>
                  <a:pt x="4305239" y="99060"/>
                </a:cubicBezTo>
                <a:cubicBezTo>
                  <a:pt x="3936939" y="91440"/>
                  <a:pt x="3265317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383773"/>
                  <a:pt x="97790" y="4349962"/>
                  <a:pt x="124460" y="4652222"/>
                </a:cubicBezTo>
                <a:cubicBezTo>
                  <a:pt x="147320" y="4913843"/>
                  <a:pt x="260350" y="5127202"/>
                  <a:pt x="473710" y="5284683"/>
                </a:cubicBezTo>
                <a:cubicBezTo>
                  <a:pt x="581660" y="5364693"/>
                  <a:pt x="703580" y="5414222"/>
                  <a:pt x="830580" y="5454862"/>
                </a:cubicBezTo>
                <a:cubicBezTo>
                  <a:pt x="1080770" y="5534872"/>
                  <a:pt x="1339850" y="5567893"/>
                  <a:pt x="1600200" y="5574243"/>
                </a:cubicBezTo>
                <a:cubicBezTo>
                  <a:pt x="2122170" y="5585672"/>
                  <a:pt x="2644140" y="5592022"/>
                  <a:pt x="3762949" y="5599643"/>
                </a:cubicBezTo>
                <a:close/>
              </a:path>
            </a:pathLst>
          </a:custGeom>
          <a:solidFill>
            <a:srgbClr val="EA7D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0"/>
          <p:cNvSpPr/>
          <p:nvPr/>
        </p:nvSpPr>
        <p:spPr>
          <a:xfrm>
            <a:off x="12174422" y="5297532"/>
            <a:ext cx="5153570" cy="4356718"/>
          </a:xfrm>
          <a:custGeom>
            <a:rect b="b" l="l" r="r" t="t"/>
            <a:pathLst>
              <a:path extrusionOk="0" h="5678382" w="6716969">
                <a:moveTo>
                  <a:pt x="3875978" y="5678383"/>
                </a:moveTo>
                <a:cubicBezTo>
                  <a:pt x="2750820" y="5674573"/>
                  <a:pt x="2301240" y="5670762"/>
                  <a:pt x="1851660" y="5665683"/>
                </a:cubicBezTo>
                <a:cubicBezTo>
                  <a:pt x="1617980" y="5663143"/>
                  <a:pt x="1384300" y="5654252"/>
                  <a:pt x="1151890" y="5618693"/>
                </a:cubicBezTo>
                <a:cubicBezTo>
                  <a:pt x="971550" y="5590752"/>
                  <a:pt x="795020" y="5548843"/>
                  <a:pt x="628650" y="5476452"/>
                </a:cubicBezTo>
                <a:cubicBezTo>
                  <a:pt x="274320" y="5322783"/>
                  <a:pt x="68580" y="5056083"/>
                  <a:pt x="35560" y="4670002"/>
                </a:cubicBezTo>
                <a:cubicBezTo>
                  <a:pt x="0" y="4254712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4114739" y="0"/>
                  <a:pt x="4804349" y="25400"/>
                  <a:pt x="5491419" y="87630"/>
                </a:cubicBezTo>
                <a:cubicBezTo>
                  <a:pt x="5633658" y="100330"/>
                  <a:pt x="5775899" y="118110"/>
                  <a:pt x="5916869" y="142240"/>
                </a:cubicBezTo>
                <a:cubicBezTo>
                  <a:pt x="6296599" y="208280"/>
                  <a:pt x="6526469" y="440690"/>
                  <a:pt x="6633148" y="803910"/>
                </a:cubicBezTo>
                <a:cubicBezTo>
                  <a:pt x="6685219" y="982980"/>
                  <a:pt x="6702998" y="1165860"/>
                  <a:pt x="6708078" y="1351280"/>
                </a:cubicBezTo>
                <a:cubicBezTo>
                  <a:pt x="6716969" y="4200102"/>
                  <a:pt x="6685219" y="4567132"/>
                  <a:pt x="6607748" y="4927812"/>
                </a:cubicBezTo>
                <a:cubicBezTo>
                  <a:pt x="6592508" y="5000202"/>
                  <a:pt x="6568378" y="5072593"/>
                  <a:pt x="6539169" y="5141173"/>
                </a:cubicBezTo>
                <a:cubicBezTo>
                  <a:pt x="6450269" y="5353262"/>
                  <a:pt x="6281358" y="5477723"/>
                  <a:pt x="6069269" y="5551383"/>
                </a:cubicBezTo>
                <a:cubicBezTo>
                  <a:pt x="5929569" y="5599643"/>
                  <a:pt x="5784788" y="5618693"/>
                  <a:pt x="5638738" y="5625043"/>
                </a:cubicBezTo>
                <a:cubicBezTo>
                  <a:pt x="5426649" y="5633933"/>
                  <a:pt x="5214558" y="5631393"/>
                  <a:pt x="5001199" y="5636473"/>
                </a:cubicBezTo>
                <a:cubicBezTo>
                  <a:pt x="4766249" y="5641552"/>
                  <a:pt x="4531299" y="5647902"/>
                  <a:pt x="4297619" y="5655523"/>
                </a:cubicBezTo>
                <a:cubicBezTo>
                  <a:pt x="4156649" y="5660602"/>
                  <a:pt x="4015678" y="5668223"/>
                  <a:pt x="3875978" y="5674573"/>
                </a:cubicBezTo>
                <a:cubicBezTo>
                  <a:pt x="3875978" y="5675843"/>
                  <a:pt x="3875978" y="5677112"/>
                  <a:pt x="3875978" y="5678383"/>
                </a:cubicBezTo>
                <a:close/>
                <a:moveTo>
                  <a:pt x="3762949" y="5599643"/>
                </a:moveTo>
                <a:cubicBezTo>
                  <a:pt x="4000439" y="5588212"/>
                  <a:pt x="4159189" y="5579322"/>
                  <a:pt x="4317939" y="5574243"/>
                </a:cubicBezTo>
                <a:cubicBezTo>
                  <a:pt x="4559239" y="5566622"/>
                  <a:pt x="4800539" y="5560272"/>
                  <a:pt x="5041839" y="5555193"/>
                </a:cubicBezTo>
                <a:cubicBezTo>
                  <a:pt x="5245039" y="5550112"/>
                  <a:pt x="5449508" y="5551383"/>
                  <a:pt x="5652708" y="5542493"/>
                </a:cubicBezTo>
                <a:cubicBezTo>
                  <a:pt x="5807649" y="5536143"/>
                  <a:pt x="5960049" y="5509472"/>
                  <a:pt x="6104828" y="5445972"/>
                </a:cubicBezTo>
                <a:cubicBezTo>
                  <a:pt x="6285169" y="5365962"/>
                  <a:pt x="6413438" y="5238962"/>
                  <a:pt x="6475669" y="5049733"/>
                </a:cubicBezTo>
                <a:cubicBezTo>
                  <a:pt x="6497258" y="4982422"/>
                  <a:pt x="6517578" y="4915112"/>
                  <a:pt x="6531548" y="4846533"/>
                </a:cubicBezTo>
                <a:cubicBezTo>
                  <a:pt x="6588698" y="4560782"/>
                  <a:pt x="6615369" y="4272492"/>
                  <a:pt x="6620448" y="1502410"/>
                </a:cubicBezTo>
                <a:cubicBezTo>
                  <a:pt x="6624258" y="1273810"/>
                  <a:pt x="6614098" y="1045210"/>
                  <a:pt x="6551869" y="822960"/>
                </a:cubicBezTo>
                <a:cubicBezTo>
                  <a:pt x="6460428" y="491490"/>
                  <a:pt x="6253419" y="279400"/>
                  <a:pt x="5906708" y="220980"/>
                </a:cubicBezTo>
                <a:cubicBezTo>
                  <a:pt x="5778439" y="199390"/>
                  <a:pt x="5648899" y="184150"/>
                  <a:pt x="5519358" y="170180"/>
                </a:cubicBezTo>
                <a:cubicBezTo>
                  <a:pt x="5115499" y="128270"/>
                  <a:pt x="4710369" y="106680"/>
                  <a:pt x="4305239" y="99060"/>
                </a:cubicBezTo>
                <a:cubicBezTo>
                  <a:pt x="3936939" y="91440"/>
                  <a:pt x="3265317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383773"/>
                  <a:pt x="97790" y="4349962"/>
                  <a:pt x="124460" y="4652222"/>
                </a:cubicBezTo>
                <a:cubicBezTo>
                  <a:pt x="147320" y="4913843"/>
                  <a:pt x="260350" y="5127202"/>
                  <a:pt x="473710" y="5284683"/>
                </a:cubicBezTo>
                <a:cubicBezTo>
                  <a:pt x="581660" y="5364693"/>
                  <a:pt x="703580" y="5414222"/>
                  <a:pt x="830580" y="5454862"/>
                </a:cubicBezTo>
                <a:cubicBezTo>
                  <a:pt x="1080770" y="5534872"/>
                  <a:pt x="1339850" y="5567893"/>
                  <a:pt x="1600200" y="5574243"/>
                </a:cubicBezTo>
                <a:cubicBezTo>
                  <a:pt x="2122170" y="5585672"/>
                  <a:pt x="2644140" y="5592022"/>
                  <a:pt x="3762949" y="5599643"/>
                </a:cubicBezTo>
                <a:close/>
              </a:path>
            </a:pathLst>
          </a:custGeom>
          <a:solidFill>
            <a:srgbClr val="EA7D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0"/>
          <p:cNvSpPr/>
          <p:nvPr/>
        </p:nvSpPr>
        <p:spPr>
          <a:xfrm>
            <a:off x="973272" y="5297532"/>
            <a:ext cx="5153570" cy="4356718"/>
          </a:xfrm>
          <a:custGeom>
            <a:rect b="b" l="l" r="r" t="t"/>
            <a:pathLst>
              <a:path extrusionOk="0" h="5678382" w="6716969">
                <a:moveTo>
                  <a:pt x="3875978" y="5678383"/>
                </a:moveTo>
                <a:cubicBezTo>
                  <a:pt x="2750820" y="5674573"/>
                  <a:pt x="2301240" y="5670762"/>
                  <a:pt x="1851660" y="5665683"/>
                </a:cubicBezTo>
                <a:cubicBezTo>
                  <a:pt x="1617980" y="5663143"/>
                  <a:pt x="1384300" y="5654252"/>
                  <a:pt x="1151890" y="5618693"/>
                </a:cubicBezTo>
                <a:cubicBezTo>
                  <a:pt x="971550" y="5590752"/>
                  <a:pt x="795020" y="5548843"/>
                  <a:pt x="628650" y="5476452"/>
                </a:cubicBezTo>
                <a:cubicBezTo>
                  <a:pt x="274320" y="5322783"/>
                  <a:pt x="68580" y="5056083"/>
                  <a:pt x="35560" y="4670002"/>
                </a:cubicBezTo>
                <a:cubicBezTo>
                  <a:pt x="0" y="4254712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4114739" y="0"/>
                  <a:pt x="4804349" y="25400"/>
                  <a:pt x="5491419" y="87630"/>
                </a:cubicBezTo>
                <a:cubicBezTo>
                  <a:pt x="5633658" y="100330"/>
                  <a:pt x="5775899" y="118110"/>
                  <a:pt x="5916869" y="142240"/>
                </a:cubicBezTo>
                <a:cubicBezTo>
                  <a:pt x="6296599" y="208280"/>
                  <a:pt x="6526469" y="440690"/>
                  <a:pt x="6633148" y="803910"/>
                </a:cubicBezTo>
                <a:cubicBezTo>
                  <a:pt x="6685219" y="982980"/>
                  <a:pt x="6702998" y="1165860"/>
                  <a:pt x="6708078" y="1351280"/>
                </a:cubicBezTo>
                <a:cubicBezTo>
                  <a:pt x="6716969" y="4200102"/>
                  <a:pt x="6685219" y="4567132"/>
                  <a:pt x="6607748" y="4927812"/>
                </a:cubicBezTo>
                <a:cubicBezTo>
                  <a:pt x="6592508" y="5000202"/>
                  <a:pt x="6568378" y="5072593"/>
                  <a:pt x="6539169" y="5141173"/>
                </a:cubicBezTo>
                <a:cubicBezTo>
                  <a:pt x="6450269" y="5353262"/>
                  <a:pt x="6281358" y="5477723"/>
                  <a:pt x="6069269" y="5551383"/>
                </a:cubicBezTo>
                <a:cubicBezTo>
                  <a:pt x="5929569" y="5599643"/>
                  <a:pt x="5784788" y="5618693"/>
                  <a:pt x="5638738" y="5625043"/>
                </a:cubicBezTo>
                <a:cubicBezTo>
                  <a:pt x="5426649" y="5633933"/>
                  <a:pt x="5214558" y="5631393"/>
                  <a:pt x="5001199" y="5636473"/>
                </a:cubicBezTo>
                <a:cubicBezTo>
                  <a:pt x="4766249" y="5641552"/>
                  <a:pt x="4531299" y="5647902"/>
                  <a:pt x="4297619" y="5655523"/>
                </a:cubicBezTo>
                <a:cubicBezTo>
                  <a:pt x="4156649" y="5660602"/>
                  <a:pt x="4015678" y="5668223"/>
                  <a:pt x="3875978" y="5674573"/>
                </a:cubicBezTo>
                <a:cubicBezTo>
                  <a:pt x="3875978" y="5675843"/>
                  <a:pt x="3875978" y="5677112"/>
                  <a:pt x="3875978" y="5678383"/>
                </a:cubicBezTo>
                <a:close/>
                <a:moveTo>
                  <a:pt x="3762949" y="5599643"/>
                </a:moveTo>
                <a:cubicBezTo>
                  <a:pt x="4000439" y="5588212"/>
                  <a:pt x="4159189" y="5579322"/>
                  <a:pt x="4317939" y="5574243"/>
                </a:cubicBezTo>
                <a:cubicBezTo>
                  <a:pt x="4559239" y="5566622"/>
                  <a:pt x="4800539" y="5560272"/>
                  <a:pt x="5041839" y="5555193"/>
                </a:cubicBezTo>
                <a:cubicBezTo>
                  <a:pt x="5245039" y="5550112"/>
                  <a:pt x="5449508" y="5551383"/>
                  <a:pt x="5652708" y="5542493"/>
                </a:cubicBezTo>
                <a:cubicBezTo>
                  <a:pt x="5807649" y="5536143"/>
                  <a:pt x="5960049" y="5509472"/>
                  <a:pt x="6104828" y="5445972"/>
                </a:cubicBezTo>
                <a:cubicBezTo>
                  <a:pt x="6285169" y="5365962"/>
                  <a:pt x="6413438" y="5238962"/>
                  <a:pt x="6475669" y="5049733"/>
                </a:cubicBezTo>
                <a:cubicBezTo>
                  <a:pt x="6497258" y="4982422"/>
                  <a:pt x="6517578" y="4915112"/>
                  <a:pt x="6531548" y="4846533"/>
                </a:cubicBezTo>
                <a:cubicBezTo>
                  <a:pt x="6588698" y="4560782"/>
                  <a:pt x="6615369" y="4272492"/>
                  <a:pt x="6620448" y="1502410"/>
                </a:cubicBezTo>
                <a:cubicBezTo>
                  <a:pt x="6624258" y="1273810"/>
                  <a:pt x="6614098" y="1045210"/>
                  <a:pt x="6551869" y="822960"/>
                </a:cubicBezTo>
                <a:cubicBezTo>
                  <a:pt x="6460428" y="491490"/>
                  <a:pt x="6253419" y="279400"/>
                  <a:pt x="5906708" y="220980"/>
                </a:cubicBezTo>
                <a:cubicBezTo>
                  <a:pt x="5778439" y="199390"/>
                  <a:pt x="5648899" y="184150"/>
                  <a:pt x="5519358" y="170180"/>
                </a:cubicBezTo>
                <a:cubicBezTo>
                  <a:pt x="5115499" y="128270"/>
                  <a:pt x="4710369" y="106680"/>
                  <a:pt x="4305239" y="99060"/>
                </a:cubicBezTo>
                <a:cubicBezTo>
                  <a:pt x="3936939" y="91440"/>
                  <a:pt x="3265317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383773"/>
                  <a:pt x="97790" y="4349962"/>
                  <a:pt x="124460" y="4652222"/>
                </a:cubicBezTo>
                <a:cubicBezTo>
                  <a:pt x="147320" y="4913843"/>
                  <a:pt x="260350" y="5127202"/>
                  <a:pt x="473710" y="5284683"/>
                </a:cubicBezTo>
                <a:cubicBezTo>
                  <a:pt x="581660" y="5364693"/>
                  <a:pt x="703580" y="5414222"/>
                  <a:pt x="830580" y="5454862"/>
                </a:cubicBezTo>
                <a:cubicBezTo>
                  <a:pt x="1080770" y="5534872"/>
                  <a:pt x="1339850" y="5567893"/>
                  <a:pt x="1600200" y="5574243"/>
                </a:cubicBezTo>
                <a:cubicBezTo>
                  <a:pt x="2122170" y="5585672"/>
                  <a:pt x="2644140" y="5592022"/>
                  <a:pt x="3762949" y="5599643"/>
                </a:cubicBezTo>
                <a:close/>
              </a:path>
            </a:pathLst>
          </a:custGeom>
          <a:solidFill>
            <a:srgbClr val="EA7D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0"/>
          <p:cNvSpPr/>
          <p:nvPr/>
        </p:nvSpPr>
        <p:spPr>
          <a:xfrm>
            <a:off x="0" y="0"/>
            <a:ext cx="18294405" cy="4648608"/>
          </a:xfrm>
          <a:custGeom>
            <a:rect b="b" l="l" r="r" t="t"/>
            <a:pathLst>
              <a:path extrusionOk="0" h="1936920" w="5186224">
                <a:moveTo>
                  <a:pt x="0" y="0"/>
                </a:moveTo>
                <a:lnTo>
                  <a:pt x="5186224" y="0"/>
                </a:lnTo>
                <a:lnTo>
                  <a:pt x="5186224" y="1936920"/>
                </a:lnTo>
                <a:lnTo>
                  <a:pt x="0" y="1936920"/>
                </a:lnTo>
                <a:close/>
              </a:path>
            </a:pathLst>
          </a:custGeom>
          <a:solidFill>
            <a:srgbClr val="8F2807"/>
          </a:solidFill>
          <a:ln>
            <a:noFill/>
          </a:ln>
        </p:spPr>
      </p:sp>
      <p:sp>
        <p:nvSpPr>
          <p:cNvPr id="318" name="Google Shape;318;p20"/>
          <p:cNvSpPr txBox="1"/>
          <p:nvPr/>
        </p:nvSpPr>
        <p:spPr>
          <a:xfrm>
            <a:off x="1028700" y="2614805"/>
            <a:ext cx="6494156" cy="14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DAD1"/>
                </a:solidFill>
                <a:latin typeface="Martel"/>
                <a:ea typeface="Martel"/>
                <a:cs typeface="Martel"/>
                <a:sym typeface="Martel"/>
              </a:rPr>
              <a:t>Summary</a:t>
            </a:r>
            <a:endParaRPr/>
          </a:p>
        </p:txBody>
      </p:sp>
      <p:sp>
        <p:nvSpPr>
          <p:cNvPr id="319" name="Google Shape;319;p20"/>
          <p:cNvSpPr txBox="1"/>
          <p:nvPr/>
        </p:nvSpPr>
        <p:spPr>
          <a:xfrm>
            <a:off x="1250686" y="6172363"/>
            <a:ext cx="458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8F2807"/>
                </a:solidFill>
                <a:latin typeface="Fraunces"/>
                <a:ea typeface="Fraunces"/>
                <a:cs typeface="Fraunces"/>
                <a:sym typeface="Fraunces"/>
              </a:rPr>
              <a:t>Anatomy of the</a:t>
            </a:r>
            <a:endParaRPr>
              <a:latin typeface="Fraunces"/>
              <a:ea typeface="Fraunces"/>
              <a:cs typeface="Fraunces"/>
              <a:sym typeface="Fraunce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8F2807"/>
                </a:solidFill>
                <a:latin typeface="Fraunces"/>
                <a:ea typeface="Fraunces"/>
                <a:cs typeface="Fraunces"/>
                <a:sym typeface="Fraunces"/>
              </a:rPr>
              <a:t>human heart</a:t>
            </a:r>
            <a:endParaRPr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20" name="Google Shape;320;p20"/>
          <p:cNvSpPr txBox="1"/>
          <p:nvPr/>
        </p:nvSpPr>
        <p:spPr>
          <a:xfrm>
            <a:off x="6851938" y="6188906"/>
            <a:ext cx="45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8F2807"/>
                </a:solidFill>
                <a:latin typeface="Fraunces"/>
                <a:ea typeface="Fraunces"/>
                <a:cs typeface="Fraunces"/>
                <a:sym typeface="Fraunces"/>
              </a:rPr>
              <a:t>How blood flows</a:t>
            </a:r>
            <a:endParaRPr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1250686" y="7540296"/>
            <a:ext cx="4584125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Highlight the heart’s major structures.</a:t>
            </a:r>
            <a:endParaRPr/>
          </a:p>
        </p:txBody>
      </p:sp>
      <p:sp>
        <p:nvSpPr>
          <p:cNvPr id="322" name="Google Shape;322;p20"/>
          <p:cNvSpPr txBox="1"/>
          <p:nvPr/>
        </p:nvSpPr>
        <p:spPr>
          <a:xfrm>
            <a:off x="6851938" y="7540296"/>
            <a:ext cx="4584125" cy="1243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Recap the path of blood through the chambers and valves.</a:t>
            </a:r>
            <a:endParaRPr/>
          </a:p>
        </p:txBody>
      </p:sp>
      <p:sp>
        <p:nvSpPr>
          <p:cNvPr id="323" name="Google Shape;323;p20"/>
          <p:cNvSpPr txBox="1"/>
          <p:nvPr/>
        </p:nvSpPr>
        <p:spPr>
          <a:xfrm>
            <a:off x="12451405" y="6188906"/>
            <a:ext cx="458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8F2807"/>
                </a:solidFill>
                <a:latin typeface="Fraunces"/>
                <a:ea typeface="Fraunces"/>
                <a:cs typeface="Fraunces"/>
                <a:sym typeface="Fraunces"/>
              </a:rPr>
              <a:t>The electrical conduction system</a:t>
            </a:r>
            <a:endParaRPr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24" name="Google Shape;324;p20"/>
          <p:cNvSpPr txBox="1"/>
          <p:nvPr/>
        </p:nvSpPr>
        <p:spPr>
          <a:xfrm>
            <a:off x="12452268" y="7540296"/>
            <a:ext cx="4584125" cy="1243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Explain how the heart maintains a steady and coordinated rhythm.</a:t>
            </a:r>
            <a:endParaRPr/>
          </a:p>
        </p:txBody>
      </p:sp>
      <p:pic>
        <p:nvPicPr>
          <p:cNvPr id="325" name="Google Shape;325;p20"/>
          <p:cNvPicPr preferRelativeResize="0"/>
          <p:nvPr/>
        </p:nvPicPr>
        <p:blipFill rotWithShape="1">
          <a:blip r:embed="rId3">
            <a:alphaModFix/>
          </a:blip>
          <a:srcRect b="0" l="24179" r="0" t="40550"/>
          <a:stretch/>
        </p:blipFill>
        <p:spPr>
          <a:xfrm>
            <a:off x="0" y="0"/>
            <a:ext cx="7522850" cy="24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7150" y="695520"/>
            <a:ext cx="8660224" cy="321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7D7B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21"/>
          <p:cNvGrpSpPr/>
          <p:nvPr/>
        </p:nvGrpSpPr>
        <p:grpSpPr>
          <a:xfrm>
            <a:off x="714865" y="2192041"/>
            <a:ext cx="5097641" cy="7508818"/>
            <a:chOff x="0" y="-28575"/>
            <a:chExt cx="1342589" cy="1977631"/>
          </a:xfrm>
        </p:grpSpPr>
        <p:sp>
          <p:nvSpPr>
            <p:cNvPr id="332" name="Google Shape;332;p21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EA7D7B"/>
            </a:solidFill>
            <a:ln cap="sq" cmpd="sng" w="28575">
              <a:solidFill>
                <a:srgbClr val="8F280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1"/>
            <p:cNvSpPr txBox="1"/>
            <p:nvPr/>
          </p:nvSpPr>
          <p:spPr>
            <a:xfrm>
              <a:off x="0" y="-28575"/>
              <a:ext cx="1342589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21"/>
          <p:cNvGrpSpPr/>
          <p:nvPr/>
        </p:nvGrpSpPr>
        <p:grpSpPr>
          <a:xfrm>
            <a:off x="6060156" y="2192041"/>
            <a:ext cx="11512980" cy="7508818"/>
            <a:chOff x="0" y="-28575"/>
            <a:chExt cx="3032225" cy="1977631"/>
          </a:xfrm>
        </p:grpSpPr>
        <p:sp>
          <p:nvSpPr>
            <p:cNvPr id="335" name="Google Shape;335;p21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EA7D7B"/>
            </a:solidFill>
            <a:ln cap="sq" cmpd="sng" w="28575">
              <a:solidFill>
                <a:srgbClr val="8F280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1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21"/>
          <p:cNvGrpSpPr/>
          <p:nvPr/>
        </p:nvGrpSpPr>
        <p:grpSpPr>
          <a:xfrm>
            <a:off x="1116102" y="2587153"/>
            <a:ext cx="4318255" cy="647237"/>
            <a:chOff x="0" y="0"/>
            <a:chExt cx="1137318" cy="170466"/>
          </a:xfrm>
        </p:grpSpPr>
        <p:sp>
          <p:nvSpPr>
            <p:cNvPr id="338" name="Google Shape;338;p21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8F28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1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DAD1"/>
                  </a:solidFill>
                  <a:latin typeface="Arial"/>
                  <a:ea typeface="Arial"/>
                  <a:cs typeface="Arial"/>
                  <a:sym typeface="Arial"/>
                </a:rPr>
                <a:t>Fonts</a:t>
              </a:r>
              <a:endParaRPr/>
            </a:p>
          </p:txBody>
        </p:sp>
      </p:grpSp>
      <p:grpSp>
        <p:nvGrpSpPr>
          <p:cNvPr id="340" name="Google Shape;340;p21"/>
          <p:cNvGrpSpPr/>
          <p:nvPr/>
        </p:nvGrpSpPr>
        <p:grpSpPr>
          <a:xfrm>
            <a:off x="9634631" y="2587153"/>
            <a:ext cx="4368067" cy="647237"/>
            <a:chOff x="0" y="0"/>
            <a:chExt cx="1150437" cy="170466"/>
          </a:xfrm>
        </p:grpSpPr>
        <p:sp>
          <p:nvSpPr>
            <p:cNvPr id="341" name="Google Shape;341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8F28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1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DAD1"/>
                  </a:solidFill>
                  <a:latin typeface="Arial"/>
                  <a:ea typeface="Arial"/>
                  <a:cs typeface="Arial"/>
                  <a:sym typeface="Arial"/>
                </a:rPr>
                <a:t>Design Elements / Icons</a:t>
              </a:r>
              <a:endParaRPr/>
            </a:p>
          </p:txBody>
        </p:sp>
      </p:grpSp>
      <p:grpSp>
        <p:nvGrpSpPr>
          <p:cNvPr id="343" name="Google Shape;343;p21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344" name="Google Shape;344;p21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8F28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1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DAD1"/>
                  </a:solidFill>
                  <a:latin typeface="Arial"/>
                  <a:ea typeface="Arial"/>
                  <a:cs typeface="Arial"/>
                  <a:sym typeface="Arial"/>
                </a:rPr>
                <a:t>Colors</a:t>
              </a:r>
              <a:endParaRPr/>
            </a:p>
          </p:txBody>
        </p:sp>
      </p:grpSp>
      <p:grpSp>
        <p:nvGrpSpPr>
          <p:cNvPr id="346" name="Google Shape;346;p21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347" name="Google Shape;347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AD1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21"/>
          <p:cNvGrpSpPr/>
          <p:nvPr/>
        </p:nvGrpSpPr>
        <p:grpSpPr>
          <a:xfrm>
            <a:off x="2111246" y="8261080"/>
            <a:ext cx="725897" cy="725897"/>
            <a:chOff x="0" y="0"/>
            <a:chExt cx="812800" cy="812800"/>
          </a:xfrm>
        </p:grpSpPr>
        <p:sp>
          <p:nvSpPr>
            <p:cNvPr id="350" name="Google Shape;350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7D7B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21"/>
          <p:cNvGrpSpPr/>
          <p:nvPr/>
        </p:nvGrpSpPr>
        <p:grpSpPr>
          <a:xfrm>
            <a:off x="2973136" y="8261080"/>
            <a:ext cx="725897" cy="725897"/>
            <a:chOff x="0" y="0"/>
            <a:chExt cx="812800" cy="812800"/>
          </a:xfrm>
        </p:grpSpPr>
        <p:sp>
          <p:nvSpPr>
            <p:cNvPr id="353" name="Google Shape;353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5D24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21"/>
          <p:cNvGrpSpPr/>
          <p:nvPr/>
        </p:nvGrpSpPr>
        <p:grpSpPr>
          <a:xfrm>
            <a:off x="3835026" y="8261080"/>
            <a:ext cx="725897" cy="725897"/>
            <a:chOff x="0" y="0"/>
            <a:chExt cx="812800" cy="812800"/>
          </a:xfrm>
        </p:grpSpPr>
        <p:sp>
          <p:nvSpPr>
            <p:cNvPr id="356" name="Google Shape;356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2807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" name="Google Shape;358;p21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359" name="Google Shape;359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71C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21"/>
          <p:cNvSpPr txBox="1"/>
          <p:nvPr/>
        </p:nvSpPr>
        <p:spPr>
          <a:xfrm>
            <a:off x="3800933" y="1567112"/>
            <a:ext cx="10686133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62" name="Google Shape;362;p21"/>
          <p:cNvSpPr/>
          <p:nvPr/>
        </p:nvSpPr>
        <p:spPr>
          <a:xfrm>
            <a:off x="6488269" y="3734134"/>
            <a:ext cx="5222275" cy="148912"/>
          </a:xfrm>
          <a:custGeom>
            <a:rect b="b" l="l" r="r" t="t"/>
            <a:pathLst>
              <a:path extrusionOk="0" h="185420" w="6502573">
                <a:moveTo>
                  <a:pt x="10160" y="182880"/>
                </a:moveTo>
                <a:cubicBezTo>
                  <a:pt x="0" y="149860"/>
                  <a:pt x="17780" y="132080"/>
                  <a:pt x="40640" y="125730"/>
                </a:cubicBezTo>
                <a:cubicBezTo>
                  <a:pt x="100330" y="110490"/>
                  <a:pt x="161290" y="97790"/>
                  <a:pt x="222250" y="88900"/>
                </a:cubicBezTo>
                <a:cubicBezTo>
                  <a:pt x="256540" y="83820"/>
                  <a:pt x="292100" y="86360"/>
                  <a:pt x="326390" y="83820"/>
                </a:cubicBezTo>
                <a:cubicBezTo>
                  <a:pt x="410210" y="77470"/>
                  <a:pt x="495300" y="69850"/>
                  <a:pt x="579120" y="64770"/>
                </a:cubicBezTo>
                <a:cubicBezTo>
                  <a:pt x="708660" y="55880"/>
                  <a:pt x="839470" y="49530"/>
                  <a:pt x="969010" y="41910"/>
                </a:cubicBezTo>
                <a:cubicBezTo>
                  <a:pt x="1098550" y="35560"/>
                  <a:pt x="1229360" y="29210"/>
                  <a:pt x="1358900" y="24130"/>
                </a:cubicBezTo>
                <a:cubicBezTo>
                  <a:pt x="1490980" y="19050"/>
                  <a:pt x="1623060" y="15240"/>
                  <a:pt x="1756410" y="11430"/>
                </a:cubicBezTo>
                <a:cubicBezTo>
                  <a:pt x="1888490" y="7620"/>
                  <a:pt x="2021840" y="5080"/>
                  <a:pt x="2153920" y="2540"/>
                </a:cubicBezTo>
                <a:cubicBezTo>
                  <a:pt x="2291080" y="0"/>
                  <a:pt x="2428240" y="0"/>
                  <a:pt x="2908409" y="0"/>
                </a:cubicBezTo>
                <a:cubicBezTo>
                  <a:pt x="3526673" y="0"/>
                  <a:pt x="3797473" y="1270"/>
                  <a:pt x="3934632" y="3810"/>
                </a:cubicBezTo>
                <a:cubicBezTo>
                  <a:pt x="4074332" y="6350"/>
                  <a:pt x="4214032" y="8890"/>
                  <a:pt x="4353732" y="12700"/>
                </a:cubicBezTo>
                <a:cubicBezTo>
                  <a:pt x="4494702" y="16510"/>
                  <a:pt x="4635673" y="20320"/>
                  <a:pt x="4775373" y="25400"/>
                </a:cubicBezTo>
                <a:cubicBezTo>
                  <a:pt x="4916343" y="30480"/>
                  <a:pt x="5056043" y="36830"/>
                  <a:pt x="5197012" y="41910"/>
                </a:cubicBezTo>
                <a:cubicBezTo>
                  <a:pt x="5332902" y="48260"/>
                  <a:pt x="5468793" y="53340"/>
                  <a:pt x="5604682" y="59690"/>
                </a:cubicBezTo>
                <a:cubicBezTo>
                  <a:pt x="5741843" y="66040"/>
                  <a:pt x="5879002" y="71120"/>
                  <a:pt x="6016162" y="80010"/>
                </a:cubicBezTo>
                <a:cubicBezTo>
                  <a:pt x="6168563" y="88900"/>
                  <a:pt x="6319693" y="101600"/>
                  <a:pt x="6472093" y="114300"/>
                </a:cubicBezTo>
                <a:cubicBezTo>
                  <a:pt x="6482253" y="115570"/>
                  <a:pt x="6492413" y="120650"/>
                  <a:pt x="6502573" y="123190"/>
                </a:cubicBezTo>
                <a:cubicBezTo>
                  <a:pt x="6502573" y="127000"/>
                  <a:pt x="6501303" y="130810"/>
                  <a:pt x="6501303" y="134620"/>
                </a:cubicBezTo>
                <a:cubicBezTo>
                  <a:pt x="6461932" y="139700"/>
                  <a:pt x="6422563" y="144780"/>
                  <a:pt x="6381923" y="148590"/>
                </a:cubicBezTo>
                <a:cubicBezTo>
                  <a:pt x="6338743" y="152400"/>
                  <a:pt x="6295563" y="154940"/>
                  <a:pt x="6252382" y="154940"/>
                </a:cubicBezTo>
                <a:cubicBezTo>
                  <a:pt x="6091093" y="156210"/>
                  <a:pt x="5928532" y="156210"/>
                  <a:pt x="5767243" y="154940"/>
                </a:cubicBezTo>
                <a:cubicBezTo>
                  <a:pt x="5628812" y="153670"/>
                  <a:pt x="5490382" y="149860"/>
                  <a:pt x="5351952" y="147320"/>
                </a:cubicBezTo>
                <a:cubicBezTo>
                  <a:pt x="5210982" y="144780"/>
                  <a:pt x="5070012" y="140970"/>
                  <a:pt x="4930312" y="137160"/>
                </a:cubicBezTo>
                <a:cubicBezTo>
                  <a:pt x="4791882" y="133350"/>
                  <a:pt x="4653452" y="129540"/>
                  <a:pt x="4515023" y="125730"/>
                </a:cubicBezTo>
                <a:cubicBezTo>
                  <a:pt x="4374052" y="121920"/>
                  <a:pt x="4233082" y="119380"/>
                  <a:pt x="4093382" y="118110"/>
                </a:cubicBezTo>
                <a:cubicBezTo>
                  <a:pt x="3957493" y="115570"/>
                  <a:pt x="3821602" y="113030"/>
                  <a:pt x="3641166" y="113030"/>
                </a:cubicBezTo>
                <a:cubicBezTo>
                  <a:pt x="3017178" y="111760"/>
                  <a:pt x="2451100" y="113030"/>
                  <a:pt x="2312670" y="114300"/>
                </a:cubicBezTo>
                <a:cubicBezTo>
                  <a:pt x="2184400" y="115570"/>
                  <a:pt x="2054860" y="118110"/>
                  <a:pt x="1926590" y="120650"/>
                </a:cubicBezTo>
                <a:cubicBezTo>
                  <a:pt x="1790700" y="123190"/>
                  <a:pt x="1654810" y="128270"/>
                  <a:pt x="1518920" y="132080"/>
                </a:cubicBezTo>
                <a:cubicBezTo>
                  <a:pt x="1388110" y="135890"/>
                  <a:pt x="1256030" y="140970"/>
                  <a:pt x="1125220" y="146050"/>
                </a:cubicBezTo>
                <a:cubicBezTo>
                  <a:pt x="995680" y="151130"/>
                  <a:pt x="864870" y="157480"/>
                  <a:pt x="735330" y="162560"/>
                </a:cubicBezTo>
                <a:cubicBezTo>
                  <a:pt x="603250" y="167640"/>
                  <a:pt x="471170" y="172720"/>
                  <a:pt x="337820" y="177800"/>
                </a:cubicBezTo>
                <a:cubicBezTo>
                  <a:pt x="242570" y="181610"/>
                  <a:pt x="148590" y="184150"/>
                  <a:pt x="53340" y="185420"/>
                </a:cubicBezTo>
                <a:cubicBezTo>
                  <a:pt x="39370" y="185420"/>
                  <a:pt x="24130" y="184150"/>
                  <a:pt x="10160" y="182880"/>
                </a:cubicBezTo>
                <a:close/>
              </a:path>
            </a:pathLst>
          </a:custGeom>
          <a:solidFill>
            <a:srgbClr val="FFDA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1"/>
          <p:cNvSpPr txBox="1"/>
          <p:nvPr/>
        </p:nvSpPr>
        <p:spPr>
          <a:xfrm>
            <a:off x="5469973" y="700441"/>
            <a:ext cx="7348055" cy="85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8F2807"/>
                </a:solidFill>
                <a:latin typeface="Martel"/>
                <a:ea typeface="Martel"/>
                <a:cs typeface="Martel"/>
                <a:sym typeface="Martel"/>
              </a:rPr>
              <a:t>Resource Page</a:t>
            </a:r>
            <a:endParaRPr/>
          </a:p>
        </p:txBody>
      </p:sp>
      <p:sp>
        <p:nvSpPr>
          <p:cNvPr id="364" name="Google Shape;364;p21"/>
          <p:cNvSpPr/>
          <p:nvPr/>
        </p:nvSpPr>
        <p:spPr>
          <a:xfrm>
            <a:off x="6382002" y="4313263"/>
            <a:ext cx="4995847" cy="1524190"/>
          </a:xfrm>
          <a:custGeom>
            <a:rect b="b" l="l" r="r" t="t"/>
            <a:pathLst>
              <a:path extrusionOk="0" h="3009900" w="9865565">
                <a:moveTo>
                  <a:pt x="7024575" y="3009900"/>
                </a:moveTo>
                <a:cubicBezTo>
                  <a:pt x="2750820" y="3006090"/>
                  <a:pt x="2301240" y="3002280"/>
                  <a:pt x="1851660" y="2997200"/>
                </a:cubicBezTo>
                <a:cubicBezTo>
                  <a:pt x="1617980" y="2994660"/>
                  <a:pt x="1384300" y="2985770"/>
                  <a:pt x="1151890" y="2950210"/>
                </a:cubicBezTo>
                <a:cubicBezTo>
                  <a:pt x="971550" y="2922270"/>
                  <a:pt x="795020" y="2880360"/>
                  <a:pt x="628650" y="2807970"/>
                </a:cubicBezTo>
                <a:cubicBezTo>
                  <a:pt x="274320" y="2654300"/>
                  <a:pt x="68580" y="2387600"/>
                  <a:pt x="35560" y="2001520"/>
                </a:cubicBezTo>
                <a:cubicBezTo>
                  <a:pt x="0" y="1586230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7263334" y="0"/>
                  <a:pt x="7952944" y="25400"/>
                  <a:pt x="8640015" y="87630"/>
                </a:cubicBezTo>
                <a:cubicBezTo>
                  <a:pt x="8782254" y="100330"/>
                  <a:pt x="8924494" y="118110"/>
                  <a:pt x="9065465" y="142240"/>
                </a:cubicBezTo>
                <a:cubicBezTo>
                  <a:pt x="9445194" y="208280"/>
                  <a:pt x="9675065" y="440690"/>
                  <a:pt x="9781744" y="803910"/>
                </a:cubicBezTo>
                <a:cubicBezTo>
                  <a:pt x="9833815" y="982980"/>
                  <a:pt x="9851594" y="1165860"/>
                  <a:pt x="9856675" y="1351280"/>
                </a:cubicBezTo>
                <a:cubicBezTo>
                  <a:pt x="9865565" y="1531620"/>
                  <a:pt x="9833815" y="1898650"/>
                  <a:pt x="9756344" y="2259330"/>
                </a:cubicBezTo>
                <a:cubicBezTo>
                  <a:pt x="9741104" y="2331720"/>
                  <a:pt x="9716975" y="2404110"/>
                  <a:pt x="9687765" y="2472690"/>
                </a:cubicBezTo>
                <a:cubicBezTo>
                  <a:pt x="9598865" y="2684780"/>
                  <a:pt x="9429954" y="2809240"/>
                  <a:pt x="9217865" y="2882900"/>
                </a:cubicBezTo>
                <a:cubicBezTo>
                  <a:pt x="9078165" y="2931160"/>
                  <a:pt x="8933384" y="2950210"/>
                  <a:pt x="8787334" y="2956560"/>
                </a:cubicBezTo>
                <a:cubicBezTo>
                  <a:pt x="8575244" y="2965450"/>
                  <a:pt x="8363154" y="2962910"/>
                  <a:pt x="8149794" y="2967990"/>
                </a:cubicBezTo>
                <a:cubicBezTo>
                  <a:pt x="7914844" y="2973070"/>
                  <a:pt x="7679894" y="2979420"/>
                  <a:pt x="7446215" y="2987040"/>
                </a:cubicBezTo>
                <a:cubicBezTo>
                  <a:pt x="7305244" y="2992120"/>
                  <a:pt x="7164275" y="2999740"/>
                  <a:pt x="7024575" y="3006090"/>
                </a:cubicBezTo>
                <a:cubicBezTo>
                  <a:pt x="7024575" y="3007360"/>
                  <a:pt x="7024575" y="3008630"/>
                  <a:pt x="7024575" y="3009900"/>
                </a:cubicBezTo>
                <a:close/>
                <a:moveTo>
                  <a:pt x="6911544" y="2931160"/>
                </a:moveTo>
                <a:cubicBezTo>
                  <a:pt x="7149034" y="2919730"/>
                  <a:pt x="7307784" y="2910840"/>
                  <a:pt x="7466534" y="2905760"/>
                </a:cubicBezTo>
                <a:cubicBezTo>
                  <a:pt x="7707834" y="2898140"/>
                  <a:pt x="7949134" y="2891790"/>
                  <a:pt x="8190434" y="2886710"/>
                </a:cubicBezTo>
                <a:cubicBezTo>
                  <a:pt x="8393634" y="2881630"/>
                  <a:pt x="8598104" y="2882900"/>
                  <a:pt x="8801304" y="2874010"/>
                </a:cubicBezTo>
                <a:cubicBezTo>
                  <a:pt x="8956244" y="2867660"/>
                  <a:pt x="9108644" y="2840990"/>
                  <a:pt x="9253425" y="2777490"/>
                </a:cubicBezTo>
                <a:cubicBezTo>
                  <a:pt x="9433765" y="2697480"/>
                  <a:pt x="9562034" y="2570480"/>
                  <a:pt x="9624265" y="2381250"/>
                </a:cubicBezTo>
                <a:cubicBezTo>
                  <a:pt x="9645854" y="2313940"/>
                  <a:pt x="9666175" y="2246630"/>
                  <a:pt x="9680144" y="2178050"/>
                </a:cubicBezTo>
                <a:cubicBezTo>
                  <a:pt x="9737294" y="1892300"/>
                  <a:pt x="9763965" y="1604010"/>
                  <a:pt x="9769044" y="1502410"/>
                </a:cubicBezTo>
                <a:cubicBezTo>
                  <a:pt x="9772854" y="1273810"/>
                  <a:pt x="9762694" y="1045210"/>
                  <a:pt x="9700465" y="822960"/>
                </a:cubicBezTo>
                <a:cubicBezTo>
                  <a:pt x="9609025" y="491490"/>
                  <a:pt x="9402015" y="279400"/>
                  <a:pt x="9055304" y="220980"/>
                </a:cubicBezTo>
                <a:cubicBezTo>
                  <a:pt x="8927034" y="199390"/>
                  <a:pt x="8797494" y="184150"/>
                  <a:pt x="8667954" y="170180"/>
                </a:cubicBezTo>
                <a:cubicBezTo>
                  <a:pt x="8264094" y="128270"/>
                  <a:pt x="7858965" y="106680"/>
                  <a:pt x="7453834" y="99060"/>
                </a:cubicBezTo>
                <a:cubicBezTo>
                  <a:pt x="7085534" y="91440"/>
                  <a:pt x="5000258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1506220"/>
                  <a:pt x="97790" y="1681480"/>
                  <a:pt x="124460" y="1983740"/>
                </a:cubicBezTo>
                <a:cubicBezTo>
                  <a:pt x="147320" y="2245360"/>
                  <a:pt x="260350" y="2458720"/>
                  <a:pt x="473710" y="2616200"/>
                </a:cubicBezTo>
                <a:cubicBezTo>
                  <a:pt x="581660" y="2696210"/>
                  <a:pt x="703580" y="2745740"/>
                  <a:pt x="830580" y="2786380"/>
                </a:cubicBezTo>
                <a:cubicBezTo>
                  <a:pt x="1080770" y="2866390"/>
                  <a:pt x="1339850" y="2899410"/>
                  <a:pt x="1600200" y="2905760"/>
                </a:cubicBezTo>
                <a:cubicBezTo>
                  <a:pt x="2122170" y="2917190"/>
                  <a:pt x="2644140" y="2923540"/>
                  <a:pt x="6911544" y="2931160"/>
                </a:cubicBezTo>
                <a:close/>
              </a:path>
            </a:pathLst>
          </a:custGeom>
          <a:solidFill>
            <a:srgbClr val="FFDA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1"/>
          <p:cNvSpPr/>
          <p:nvPr/>
        </p:nvSpPr>
        <p:spPr>
          <a:xfrm rot="313878">
            <a:off x="12098185" y="3581664"/>
            <a:ext cx="5141140" cy="673022"/>
          </a:xfrm>
          <a:custGeom>
            <a:rect b="b" l="l" r="r" t="t"/>
            <a:pathLst>
              <a:path extrusionOk="0" h="673022" w="5141140">
                <a:moveTo>
                  <a:pt x="0" y="0"/>
                </a:moveTo>
                <a:lnTo>
                  <a:pt x="5141140" y="0"/>
                </a:lnTo>
                <a:lnTo>
                  <a:pt x="5141140" y="673022"/>
                </a:lnTo>
                <a:lnTo>
                  <a:pt x="0" y="673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21"/>
          <p:cNvSpPr/>
          <p:nvPr/>
        </p:nvSpPr>
        <p:spPr>
          <a:xfrm>
            <a:off x="12362998" y="6169380"/>
            <a:ext cx="4672758" cy="1707681"/>
          </a:xfrm>
          <a:custGeom>
            <a:rect b="b" l="l" r="r" t="t"/>
            <a:pathLst>
              <a:path extrusionOk="0" h="1707681" w="4672758">
                <a:moveTo>
                  <a:pt x="0" y="0"/>
                </a:moveTo>
                <a:lnTo>
                  <a:pt x="4672757" y="0"/>
                </a:lnTo>
                <a:lnTo>
                  <a:pt x="4672757" y="1707681"/>
                </a:lnTo>
                <a:lnTo>
                  <a:pt x="0" y="17076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21"/>
          <p:cNvSpPr/>
          <p:nvPr/>
        </p:nvSpPr>
        <p:spPr>
          <a:xfrm rot="10800000">
            <a:off x="6580121" y="6251715"/>
            <a:ext cx="4060562" cy="1919538"/>
          </a:xfrm>
          <a:custGeom>
            <a:rect b="b" l="l" r="r" t="t"/>
            <a:pathLst>
              <a:path extrusionOk="0" h="1919538" w="4060562">
                <a:moveTo>
                  <a:pt x="0" y="0"/>
                </a:moveTo>
                <a:lnTo>
                  <a:pt x="4060561" y="0"/>
                </a:lnTo>
                <a:lnTo>
                  <a:pt x="4060561" y="1919538"/>
                </a:lnTo>
                <a:lnTo>
                  <a:pt x="0" y="1919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21"/>
          <p:cNvSpPr/>
          <p:nvPr/>
        </p:nvSpPr>
        <p:spPr>
          <a:xfrm>
            <a:off x="14449479" y="4570635"/>
            <a:ext cx="2564170" cy="1044317"/>
          </a:xfrm>
          <a:custGeom>
            <a:rect b="b" l="l" r="r" t="t"/>
            <a:pathLst>
              <a:path extrusionOk="0" h="1044317" w="2564170">
                <a:moveTo>
                  <a:pt x="0" y="0"/>
                </a:moveTo>
                <a:lnTo>
                  <a:pt x="2564170" y="0"/>
                </a:lnTo>
                <a:lnTo>
                  <a:pt x="2564170" y="1044317"/>
                </a:lnTo>
                <a:lnTo>
                  <a:pt x="0" y="10443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21"/>
          <p:cNvSpPr/>
          <p:nvPr/>
        </p:nvSpPr>
        <p:spPr>
          <a:xfrm rot="10800000">
            <a:off x="14449479" y="7347143"/>
            <a:ext cx="2586276" cy="1937356"/>
          </a:xfrm>
          <a:custGeom>
            <a:rect b="b" l="l" r="r" t="t"/>
            <a:pathLst>
              <a:path extrusionOk="0" h="1937356" w="2586276">
                <a:moveTo>
                  <a:pt x="0" y="0"/>
                </a:moveTo>
                <a:lnTo>
                  <a:pt x="2586276" y="0"/>
                </a:lnTo>
                <a:lnTo>
                  <a:pt x="2586276" y="1937356"/>
                </a:lnTo>
                <a:lnTo>
                  <a:pt x="0" y="1937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21"/>
          <p:cNvSpPr/>
          <p:nvPr/>
        </p:nvSpPr>
        <p:spPr>
          <a:xfrm>
            <a:off x="12003455" y="4373585"/>
            <a:ext cx="1951265" cy="1800735"/>
          </a:xfrm>
          <a:custGeom>
            <a:rect b="b" l="l" r="r" t="t"/>
            <a:pathLst>
              <a:path extrusionOk="0" h="5287010" w="5728970">
                <a:moveTo>
                  <a:pt x="2506980" y="0"/>
                </a:moveTo>
                <a:cubicBezTo>
                  <a:pt x="2824480" y="16510"/>
                  <a:pt x="3129280" y="29210"/>
                  <a:pt x="3431540" y="50800"/>
                </a:cubicBezTo>
                <a:cubicBezTo>
                  <a:pt x="3747770" y="73660"/>
                  <a:pt x="4062730" y="114300"/>
                  <a:pt x="4359910" y="229870"/>
                </a:cubicBezTo>
                <a:cubicBezTo>
                  <a:pt x="4739640" y="375920"/>
                  <a:pt x="5063490" y="598170"/>
                  <a:pt x="5288280" y="946150"/>
                </a:cubicBezTo>
                <a:cubicBezTo>
                  <a:pt x="5377180" y="1083310"/>
                  <a:pt x="5440680" y="1233170"/>
                  <a:pt x="5490210" y="1388110"/>
                </a:cubicBezTo>
                <a:cubicBezTo>
                  <a:pt x="5579110" y="1662430"/>
                  <a:pt x="5648960" y="1940560"/>
                  <a:pt x="5689600" y="2225040"/>
                </a:cubicBezTo>
                <a:cubicBezTo>
                  <a:pt x="5728970" y="2508250"/>
                  <a:pt x="5722620" y="2791460"/>
                  <a:pt x="5688330" y="3074670"/>
                </a:cubicBezTo>
                <a:cubicBezTo>
                  <a:pt x="5652770" y="3378200"/>
                  <a:pt x="5598160" y="3677920"/>
                  <a:pt x="5506720" y="3970020"/>
                </a:cubicBezTo>
                <a:cubicBezTo>
                  <a:pt x="5339080" y="4505960"/>
                  <a:pt x="4986020" y="4864100"/>
                  <a:pt x="4464050" y="5062220"/>
                </a:cubicBezTo>
                <a:cubicBezTo>
                  <a:pt x="4196080" y="5163820"/>
                  <a:pt x="3919220" y="5219700"/>
                  <a:pt x="3636010" y="5248910"/>
                </a:cubicBezTo>
                <a:cubicBezTo>
                  <a:pt x="3265170" y="5287010"/>
                  <a:pt x="2893060" y="5287010"/>
                  <a:pt x="2522220" y="5240020"/>
                </a:cubicBezTo>
                <a:cubicBezTo>
                  <a:pt x="2002790" y="5172710"/>
                  <a:pt x="1501140" y="5045710"/>
                  <a:pt x="1029970" y="4809490"/>
                </a:cubicBezTo>
                <a:cubicBezTo>
                  <a:pt x="814070" y="4701540"/>
                  <a:pt x="615950" y="4569460"/>
                  <a:pt x="452120" y="4390390"/>
                </a:cubicBezTo>
                <a:cubicBezTo>
                  <a:pt x="255270" y="4175760"/>
                  <a:pt x="146050" y="3917950"/>
                  <a:pt x="83820" y="3637280"/>
                </a:cubicBezTo>
                <a:cubicBezTo>
                  <a:pt x="19050" y="3348990"/>
                  <a:pt x="0" y="3055620"/>
                  <a:pt x="1270" y="2760980"/>
                </a:cubicBezTo>
                <a:cubicBezTo>
                  <a:pt x="2540" y="2405380"/>
                  <a:pt x="31750" y="2051050"/>
                  <a:pt x="77470" y="1699260"/>
                </a:cubicBezTo>
                <a:cubicBezTo>
                  <a:pt x="105410" y="1480820"/>
                  <a:pt x="185420" y="1285240"/>
                  <a:pt x="314960" y="1107440"/>
                </a:cubicBezTo>
                <a:cubicBezTo>
                  <a:pt x="614680" y="695960"/>
                  <a:pt x="993140" y="377190"/>
                  <a:pt x="1447800" y="152400"/>
                </a:cubicBezTo>
                <a:cubicBezTo>
                  <a:pt x="1624330" y="64770"/>
                  <a:pt x="1811020" y="17780"/>
                  <a:pt x="2010410" y="17780"/>
                </a:cubicBezTo>
                <a:cubicBezTo>
                  <a:pt x="2180590" y="17780"/>
                  <a:pt x="2350770" y="6350"/>
                  <a:pt x="2506980" y="0"/>
                </a:cubicBezTo>
                <a:close/>
                <a:moveTo>
                  <a:pt x="2778760" y="83820"/>
                </a:moveTo>
                <a:cubicBezTo>
                  <a:pt x="2726690" y="83820"/>
                  <a:pt x="2674620" y="82550"/>
                  <a:pt x="2621280" y="83820"/>
                </a:cubicBezTo>
                <a:cubicBezTo>
                  <a:pt x="2391410" y="88900"/>
                  <a:pt x="2162810" y="96520"/>
                  <a:pt x="1932940" y="99060"/>
                </a:cubicBezTo>
                <a:cubicBezTo>
                  <a:pt x="1822450" y="100330"/>
                  <a:pt x="1722120" y="127000"/>
                  <a:pt x="1624330" y="173990"/>
                </a:cubicBezTo>
                <a:cubicBezTo>
                  <a:pt x="1454150" y="256540"/>
                  <a:pt x="1294130" y="355600"/>
                  <a:pt x="1140460" y="463550"/>
                </a:cubicBezTo>
                <a:cubicBezTo>
                  <a:pt x="822960" y="688340"/>
                  <a:pt x="548640" y="956310"/>
                  <a:pt x="327660" y="1277620"/>
                </a:cubicBezTo>
                <a:cubicBezTo>
                  <a:pt x="247650" y="1393190"/>
                  <a:pt x="193040" y="1520190"/>
                  <a:pt x="168910" y="1659890"/>
                </a:cubicBezTo>
                <a:cubicBezTo>
                  <a:pt x="121920" y="1940560"/>
                  <a:pt x="101600" y="2223770"/>
                  <a:pt x="95250" y="2508250"/>
                </a:cubicBezTo>
                <a:cubicBezTo>
                  <a:pt x="87630" y="2861310"/>
                  <a:pt x="101600" y="3211830"/>
                  <a:pt x="179070" y="3558540"/>
                </a:cubicBezTo>
                <a:cubicBezTo>
                  <a:pt x="227330" y="3775710"/>
                  <a:pt x="295910" y="3983990"/>
                  <a:pt x="421640" y="4169410"/>
                </a:cubicBezTo>
                <a:cubicBezTo>
                  <a:pt x="571500" y="4392930"/>
                  <a:pt x="774700" y="4558030"/>
                  <a:pt x="1007110" y="4686300"/>
                </a:cubicBezTo>
                <a:cubicBezTo>
                  <a:pt x="1532890" y="4978400"/>
                  <a:pt x="2103120" y="5124450"/>
                  <a:pt x="2697480" y="5181600"/>
                </a:cubicBezTo>
                <a:cubicBezTo>
                  <a:pt x="2976880" y="5208270"/>
                  <a:pt x="3256280" y="5203190"/>
                  <a:pt x="3534410" y="5175250"/>
                </a:cubicBezTo>
                <a:cubicBezTo>
                  <a:pt x="3846830" y="5144770"/>
                  <a:pt x="4151630" y="5085080"/>
                  <a:pt x="4442460" y="4965700"/>
                </a:cubicBezTo>
                <a:cubicBezTo>
                  <a:pt x="4892040" y="4781550"/>
                  <a:pt x="5219700" y="4474210"/>
                  <a:pt x="5391150" y="4013200"/>
                </a:cubicBezTo>
                <a:cubicBezTo>
                  <a:pt x="5473700" y="3792220"/>
                  <a:pt x="5523230" y="3562350"/>
                  <a:pt x="5561330" y="3329940"/>
                </a:cubicBezTo>
                <a:cubicBezTo>
                  <a:pt x="5604510" y="3069590"/>
                  <a:pt x="5631180" y="2809240"/>
                  <a:pt x="5621020" y="2545080"/>
                </a:cubicBezTo>
                <a:cubicBezTo>
                  <a:pt x="5604510" y="2115820"/>
                  <a:pt x="5495290" y="1706880"/>
                  <a:pt x="5353050" y="1305560"/>
                </a:cubicBezTo>
                <a:cubicBezTo>
                  <a:pt x="5233670" y="969010"/>
                  <a:pt x="5019040" y="706120"/>
                  <a:pt x="4721860" y="506730"/>
                </a:cubicBezTo>
                <a:cubicBezTo>
                  <a:pt x="4480560" y="345440"/>
                  <a:pt x="4216400" y="245110"/>
                  <a:pt x="3933190" y="191770"/>
                </a:cubicBezTo>
                <a:cubicBezTo>
                  <a:pt x="3553460" y="119380"/>
                  <a:pt x="3166110" y="102870"/>
                  <a:pt x="2778760" y="83820"/>
                </a:cubicBezTo>
                <a:close/>
              </a:path>
            </a:pathLst>
          </a:custGeom>
          <a:solidFill>
            <a:srgbClr val="FFDA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1"/>
          <p:cNvSpPr txBox="1"/>
          <p:nvPr/>
        </p:nvSpPr>
        <p:spPr>
          <a:xfrm>
            <a:off x="1173043" y="3677553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372" name="Google Shape;372;p21"/>
          <p:cNvSpPr txBox="1"/>
          <p:nvPr/>
        </p:nvSpPr>
        <p:spPr>
          <a:xfrm>
            <a:off x="1116102" y="6770364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373" name="Google Shape;373;p21"/>
          <p:cNvSpPr txBox="1"/>
          <p:nvPr/>
        </p:nvSpPr>
        <p:spPr>
          <a:xfrm>
            <a:off x="1688417" y="5015260"/>
            <a:ext cx="3150536" cy="407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7" u="none" cap="none" strike="noStrike">
                <a:solidFill>
                  <a:srgbClr val="8F2807"/>
                </a:solidFill>
                <a:latin typeface="Martel"/>
                <a:ea typeface="Martel"/>
                <a:cs typeface="Martel"/>
                <a:sym typeface="Martel"/>
              </a:rPr>
              <a:t>Martel</a:t>
            </a:r>
            <a:endParaRPr/>
          </a:p>
        </p:txBody>
      </p:sp>
      <p:sp>
        <p:nvSpPr>
          <p:cNvPr id="374" name="Google Shape;374;p21"/>
          <p:cNvSpPr txBox="1"/>
          <p:nvPr/>
        </p:nvSpPr>
        <p:spPr>
          <a:xfrm>
            <a:off x="1523971" y="6004102"/>
            <a:ext cx="3479429" cy="2738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Be Vietnam</a:t>
            </a:r>
            <a:endParaRPr/>
          </a:p>
        </p:txBody>
      </p:sp>
      <p:sp>
        <p:nvSpPr>
          <p:cNvPr id="375" name="Google Shape;375;p21"/>
          <p:cNvSpPr txBox="1"/>
          <p:nvPr/>
        </p:nvSpPr>
        <p:spPr>
          <a:xfrm>
            <a:off x="2319155" y="4711741"/>
            <a:ext cx="1889061" cy="205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8F2807"/>
                </a:solidFill>
                <a:latin typeface="Ultra"/>
                <a:ea typeface="Ultra"/>
                <a:cs typeface="Ultra"/>
                <a:sym typeface="Ultra"/>
              </a:rPr>
              <a:t>TITLES:</a:t>
            </a:r>
            <a:endParaRPr/>
          </a:p>
        </p:txBody>
      </p:sp>
      <p:sp>
        <p:nvSpPr>
          <p:cNvPr id="376" name="Google Shape;376;p21"/>
          <p:cNvSpPr txBox="1"/>
          <p:nvPr/>
        </p:nvSpPr>
        <p:spPr>
          <a:xfrm>
            <a:off x="2319155" y="5712433"/>
            <a:ext cx="1889061" cy="205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8F2807"/>
                </a:solidFill>
                <a:latin typeface="Ultra"/>
                <a:ea typeface="Ultra"/>
                <a:cs typeface="Ultra"/>
                <a:sym typeface="Ultra"/>
              </a:rPr>
              <a:t>BODY TEXT:</a:t>
            </a:r>
            <a:endParaRPr/>
          </a:p>
        </p:txBody>
      </p:sp>
      <p:sp>
        <p:nvSpPr>
          <p:cNvPr id="377" name="Google Shape;377;p21"/>
          <p:cNvSpPr txBox="1"/>
          <p:nvPr/>
        </p:nvSpPr>
        <p:spPr>
          <a:xfrm>
            <a:off x="1249355" y="9102151"/>
            <a:ext cx="7260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8F2807"/>
                </a:solidFill>
                <a:latin typeface="Fraunces"/>
                <a:ea typeface="Fraunces"/>
                <a:cs typeface="Fraunces"/>
                <a:sym typeface="Fraunces"/>
              </a:rPr>
              <a:t>#FFDAD1</a:t>
            </a:r>
            <a:endParaRPr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78" name="Google Shape;378;p21"/>
          <p:cNvSpPr txBox="1"/>
          <p:nvPr/>
        </p:nvSpPr>
        <p:spPr>
          <a:xfrm>
            <a:off x="2111246" y="9102151"/>
            <a:ext cx="7260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8F2807"/>
                </a:solidFill>
                <a:latin typeface="Fraunces"/>
                <a:ea typeface="Fraunces"/>
                <a:cs typeface="Fraunces"/>
                <a:sym typeface="Fraunces"/>
              </a:rPr>
              <a:t>#EA7D7B</a:t>
            </a:r>
            <a:endParaRPr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2973136" y="9102151"/>
            <a:ext cx="7260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8F2807"/>
                </a:solidFill>
                <a:latin typeface="Fraunces"/>
                <a:ea typeface="Fraunces"/>
                <a:cs typeface="Fraunces"/>
                <a:sym typeface="Fraunces"/>
              </a:rPr>
              <a:t>#DB5D24</a:t>
            </a:r>
            <a:endParaRPr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80" name="Google Shape;380;p21"/>
          <p:cNvSpPr txBox="1"/>
          <p:nvPr/>
        </p:nvSpPr>
        <p:spPr>
          <a:xfrm>
            <a:off x="3835026" y="9102151"/>
            <a:ext cx="726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8F2807"/>
                </a:solidFill>
                <a:latin typeface="Fraunces"/>
                <a:ea typeface="Fraunces"/>
                <a:cs typeface="Fraunces"/>
                <a:sym typeface="Fraunces"/>
              </a:rPr>
              <a:t>#8F2807</a:t>
            </a:r>
            <a:endParaRPr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4696916" y="9102151"/>
            <a:ext cx="726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8F2807"/>
                </a:solidFill>
                <a:latin typeface="Fraunces"/>
                <a:ea typeface="Fraunces"/>
                <a:cs typeface="Fraunces"/>
                <a:sym typeface="Fraunces"/>
              </a:rPr>
              <a:t>#5771CF</a:t>
            </a:r>
            <a:endParaRPr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82" name="Google Shape;382;p21"/>
          <p:cNvSpPr/>
          <p:nvPr/>
        </p:nvSpPr>
        <p:spPr>
          <a:xfrm rot="-5400000">
            <a:off x="8167490" y="7062787"/>
            <a:ext cx="425307" cy="3547790"/>
          </a:xfrm>
          <a:custGeom>
            <a:rect b="b" l="l" r="r" t="t"/>
            <a:pathLst>
              <a:path extrusionOk="0" h="3547790" w="425307">
                <a:moveTo>
                  <a:pt x="0" y="0"/>
                </a:moveTo>
                <a:lnTo>
                  <a:pt x="425307" y="0"/>
                </a:lnTo>
                <a:lnTo>
                  <a:pt x="425307" y="3547790"/>
                </a:lnTo>
                <a:lnTo>
                  <a:pt x="0" y="35477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4649" r="0" t="0"/>
            </a:stretch>
          </a:blipFill>
          <a:ln>
            <a:noFill/>
          </a:ln>
        </p:spPr>
      </p:sp>
      <p:sp>
        <p:nvSpPr>
          <p:cNvPr id="383" name="Google Shape;383;p21"/>
          <p:cNvSpPr/>
          <p:nvPr/>
        </p:nvSpPr>
        <p:spPr>
          <a:xfrm>
            <a:off x="10807670" y="8171253"/>
            <a:ext cx="3436068" cy="1087047"/>
          </a:xfrm>
          <a:custGeom>
            <a:rect b="b" l="l" r="r" t="t"/>
            <a:pathLst>
              <a:path extrusionOk="0" h="1087047" w="3436068">
                <a:moveTo>
                  <a:pt x="0" y="0"/>
                </a:moveTo>
                <a:lnTo>
                  <a:pt x="3436068" y="0"/>
                </a:lnTo>
                <a:lnTo>
                  <a:pt x="3436068" y="1087047"/>
                </a:lnTo>
                <a:lnTo>
                  <a:pt x="0" y="1087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21"/>
          <p:cNvSpPr/>
          <p:nvPr/>
        </p:nvSpPr>
        <p:spPr>
          <a:xfrm>
            <a:off x="10952254" y="6128502"/>
            <a:ext cx="1099172" cy="1865878"/>
          </a:xfrm>
          <a:custGeom>
            <a:rect b="b" l="l" r="r" t="t"/>
            <a:pathLst>
              <a:path extrusionOk="0" h="1865878" w="1099172">
                <a:moveTo>
                  <a:pt x="0" y="0"/>
                </a:moveTo>
                <a:lnTo>
                  <a:pt x="1099172" y="0"/>
                </a:lnTo>
                <a:lnTo>
                  <a:pt x="1099172" y="1865878"/>
                </a:lnTo>
                <a:lnTo>
                  <a:pt x="0" y="1865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7D7B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2"/>
          <p:cNvSpPr/>
          <p:nvPr/>
        </p:nvSpPr>
        <p:spPr>
          <a:xfrm>
            <a:off x="1268431" y="3911188"/>
            <a:ext cx="7595850" cy="3486164"/>
          </a:xfrm>
          <a:custGeom>
            <a:rect b="b" l="l" r="r" t="t"/>
            <a:pathLst>
              <a:path extrusionOk="0" h="5978272" w="13025796">
                <a:moveTo>
                  <a:pt x="10184806" y="5978272"/>
                </a:moveTo>
                <a:cubicBezTo>
                  <a:pt x="2750820" y="5974462"/>
                  <a:pt x="2301240" y="5970652"/>
                  <a:pt x="1851660" y="5965572"/>
                </a:cubicBezTo>
                <a:cubicBezTo>
                  <a:pt x="1617980" y="5963032"/>
                  <a:pt x="1384300" y="5954142"/>
                  <a:pt x="1151890" y="5918582"/>
                </a:cubicBezTo>
                <a:cubicBezTo>
                  <a:pt x="971550" y="5890642"/>
                  <a:pt x="795020" y="5848732"/>
                  <a:pt x="628650" y="5776342"/>
                </a:cubicBezTo>
                <a:cubicBezTo>
                  <a:pt x="274320" y="5622672"/>
                  <a:pt x="68580" y="5355972"/>
                  <a:pt x="35560" y="4969892"/>
                </a:cubicBezTo>
                <a:cubicBezTo>
                  <a:pt x="0" y="4554602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10423566" y="0"/>
                  <a:pt x="11113176" y="25400"/>
                  <a:pt x="11800246" y="87630"/>
                </a:cubicBezTo>
                <a:cubicBezTo>
                  <a:pt x="11942486" y="100330"/>
                  <a:pt x="12084726" y="118110"/>
                  <a:pt x="12225696" y="142240"/>
                </a:cubicBezTo>
                <a:cubicBezTo>
                  <a:pt x="12605426" y="208280"/>
                  <a:pt x="12835296" y="440690"/>
                  <a:pt x="12941976" y="803910"/>
                </a:cubicBezTo>
                <a:cubicBezTo>
                  <a:pt x="12994046" y="982980"/>
                  <a:pt x="13011826" y="1165860"/>
                  <a:pt x="13016907" y="1351280"/>
                </a:cubicBezTo>
                <a:cubicBezTo>
                  <a:pt x="13025796" y="4499992"/>
                  <a:pt x="12994046" y="4867022"/>
                  <a:pt x="12916576" y="5227702"/>
                </a:cubicBezTo>
                <a:cubicBezTo>
                  <a:pt x="12901335" y="5300092"/>
                  <a:pt x="12877207" y="5372482"/>
                  <a:pt x="12847996" y="5441062"/>
                </a:cubicBezTo>
                <a:cubicBezTo>
                  <a:pt x="12759096" y="5653152"/>
                  <a:pt x="12590186" y="5777612"/>
                  <a:pt x="12378096" y="5851272"/>
                </a:cubicBezTo>
                <a:cubicBezTo>
                  <a:pt x="12238396" y="5899532"/>
                  <a:pt x="12093616" y="5918582"/>
                  <a:pt x="11947566" y="5924932"/>
                </a:cubicBezTo>
                <a:cubicBezTo>
                  <a:pt x="11735476" y="5933822"/>
                  <a:pt x="11523386" y="5931282"/>
                  <a:pt x="11310026" y="5936362"/>
                </a:cubicBezTo>
                <a:cubicBezTo>
                  <a:pt x="11075076" y="5941442"/>
                  <a:pt x="10840126" y="5947792"/>
                  <a:pt x="10606446" y="5955412"/>
                </a:cubicBezTo>
                <a:cubicBezTo>
                  <a:pt x="10465476" y="5960492"/>
                  <a:pt x="10324506" y="5968112"/>
                  <a:pt x="10184806" y="5974462"/>
                </a:cubicBezTo>
                <a:cubicBezTo>
                  <a:pt x="10184806" y="5975732"/>
                  <a:pt x="10184806" y="5977002"/>
                  <a:pt x="10184806" y="5978272"/>
                </a:cubicBezTo>
                <a:close/>
                <a:moveTo>
                  <a:pt x="10071776" y="5899532"/>
                </a:moveTo>
                <a:cubicBezTo>
                  <a:pt x="10309266" y="5888102"/>
                  <a:pt x="10468016" y="5879212"/>
                  <a:pt x="10626766" y="5874132"/>
                </a:cubicBezTo>
                <a:cubicBezTo>
                  <a:pt x="10868066" y="5866512"/>
                  <a:pt x="11109366" y="5860162"/>
                  <a:pt x="11350666" y="5855082"/>
                </a:cubicBezTo>
                <a:cubicBezTo>
                  <a:pt x="11553866" y="5850002"/>
                  <a:pt x="11758336" y="5851272"/>
                  <a:pt x="11961536" y="5842382"/>
                </a:cubicBezTo>
                <a:cubicBezTo>
                  <a:pt x="12116476" y="5836032"/>
                  <a:pt x="12268876" y="5809362"/>
                  <a:pt x="12413656" y="5745862"/>
                </a:cubicBezTo>
                <a:cubicBezTo>
                  <a:pt x="12593996" y="5665852"/>
                  <a:pt x="12722266" y="5538852"/>
                  <a:pt x="12784496" y="5349622"/>
                </a:cubicBezTo>
                <a:cubicBezTo>
                  <a:pt x="12806086" y="5282312"/>
                  <a:pt x="12826406" y="5215002"/>
                  <a:pt x="12840376" y="5146422"/>
                </a:cubicBezTo>
                <a:cubicBezTo>
                  <a:pt x="12897526" y="4860672"/>
                  <a:pt x="12924196" y="4572382"/>
                  <a:pt x="12929276" y="1502410"/>
                </a:cubicBezTo>
                <a:cubicBezTo>
                  <a:pt x="12933085" y="1273810"/>
                  <a:pt x="12922926" y="1045210"/>
                  <a:pt x="12860696" y="822960"/>
                </a:cubicBezTo>
                <a:cubicBezTo>
                  <a:pt x="12769256" y="491490"/>
                  <a:pt x="12562246" y="279400"/>
                  <a:pt x="12215536" y="220980"/>
                </a:cubicBezTo>
                <a:cubicBezTo>
                  <a:pt x="12087266" y="199390"/>
                  <a:pt x="11957726" y="184150"/>
                  <a:pt x="11828186" y="170180"/>
                </a:cubicBezTo>
                <a:cubicBezTo>
                  <a:pt x="11424326" y="128270"/>
                  <a:pt x="11019196" y="106680"/>
                  <a:pt x="10614066" y="99060"/>
                </a:cubicBezTo>
                <a:cubicBezTo>
                  <a:pt x="10245766" y="91440"/>
                  <a:pt x="6741609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482394"/>
                  <a:pt x="97790" y="4649852"/>
                  <a:pt x="124460" y="4952112"/>
                </a:cubicBezTo>
                <a:cubicBezTo>
                  <a:pt x="147320" y="5213732"/>
                  <a:pt x="260350" y="5427092"/>
                  <a:pt x="473710" y="5584572"/>
                </a:cubicBezTo>
                <a:cubicBezTo>
                  <a:pt x="581660" y="5664582"/>
                  <a:pt x="703580" y="5714112"/>
                  <a:pt x="830580" y="5754752"/>
                </a:cubicBezTo>
                <a:cubicBezTo>
                  <a:pt x="1080770" y="5834762"/>
                  <a:pt x="1339850" y="5867782"/>
                  <a:pt x="1600200" y="5874132"/>
                </a:cubicBezTo>
                <a:cubicBezTo>
                  <a:pt x="2122170" y="5885562"/>
                  <a:pt x="2644140" y="5891912"/>
                  <a:pt x="10071776" y="5899532"/>
                </a:cubicBezTo>
                <a:close/>
              </a:path>
            </a:pathLst>
          </a:custGeom>
          <a:solidFill>
            <a:srgbClr val="8F28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2"/>
          <p:cNvSpPr/>
          <p:nvPr/>
        </p:nvSpPr>
        <p:spPr>
          <a:xfrm>
            <a:off x="9579023" y="3900560"/>
            <a:ext cx="7595850" cy="3486164"/>
          </a:xfrm>
          <a:custGeom>
            <a:rect b="b" l="l" r="r" t="t"/>
            <a:pathLst>
              <a:path extrusionOk="0" h="5978272" w="13025796">
                <a:moveTo>
                  <a:pt x="10184806" y="5978272"/>
                </a:moveTo>
                <a:cubicBezTo>
                  <a:pt x="2750820" y="5974462"/>
                  <a:pt x="2301240" y="5970652"/>
                  <a:pt x="1851660" y="5965572"/>
                </a:cubicBezTo>
                <a:cubicBezTo>
                  <a:pt x="1617980" y="5963032"/>
                  <a:pt x="1384300" y="5954142"/>
                  <a:pt x="1151890" y="5918582"/>
                </a:cubicBezTo>
                <a:cubicBezTo>
                  <a:pt x="971550" y="5890642"/>
                  <a:pt x="795020" y="5848732"/>
                  <a:pt x="628650" y="5776342"/>
                </a:cubicBezTo>
                <a:cubicBezTo>
                  <a:pt x="274320" y="5622672"/>
                  <a:pt x="68580" y="5355972"/>
                  <a:pt x="35560" y="4969892"/>
                </a:cubicBezTo>
                <a:cubicBezTo>
                  <a:pt x="0" y="4554602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10423566" y="0"/>
                  <a:pt x="11113176" y="25400"/>
                  <a:pt x="11800246" y="87630"/>
                </a:cubicBezTo>
                <a:cubicBezTo>
                  <a:pt x="11942486" y="100330"/>
                  <a:pt x="12084726" y="118110"/>
                  <a:pt x="12225696" y="142240"/>
                </a:cubicBezTo>
                <a:cubicBezTo>
                  <a:pt x="12605426" y="208280"/>
                  <a:pt x="12835296" y="440690"/>
                  <a:pt x="12941976" y="803910"/>
                </a:cubicBezTo>
                <a:cubicBezTo>
                  <a:pt x="12994046" y="982980"/>
                  <a:pt x="13011826" y="1165860"/>
                  <a:pt x="13016907" y="1351280"/>
                </a:cubicBezTo>
                <a:cubicBezTo>
                  <a:pt x="13025796" y="4499992"/>
                  <a:pt x="12994046" y="4867022"/>
                  <a:pt x="12916576" y="5227702"/>
                </a:cubicBezTo>
                <a:cubicBezTo>
                  <a:pt x="12901335" y="5300092"/>
                  <a:pt x="12877207" y="5372482"/>
                  <a:pt x="12847996" y="5441062"/>
                </a:cubicBezTo>
                <a:cubicBezTo>
                  <a:pt x="12759096" y="5653152"/>
                  <a:pt x="12590186" y="5777612"/>
                  <a:pt x="12378096" y="5851272"/>
                </a:cubicBezTo>
                <a:cubicBezTo>
                  <a:pt x="12238396" y="5899532"/>
                  <a:pt x="12093616" y="5918582"/>
                  <a:pt x="11947566" y="5924932"/>
                </a:cubicBezTo>
                <a:cubicBezTo>
                  <a:pt x="11735476" y="5933822"/>
                  <a:pt x="11523386" y="5931282"/>
                  <a:pt x="11310026" y="5936362"/>
                </a:cubicBezTo>
                <a:cubicBezTo>
                  <a:pt x="11075076" y="5941442"/>
                  <a:pt x="10840126" y="5947792"/>
                  <a:pt x="10606446" y="5955412"/>
                </a:cubicBezTo>
                <a:cubicBezTo>
                  <a:pt x="10465476" y="5960492"/>
                  <a:pt x="10324506" y="5968112"/>
                  <a:pt x="10184806" y="5974462"/>
                </a:cubicBezTo>
                <a:cubicBezTo>
                  <a:pt x="10184806" y="5975732"/>
                  <a:pt x="10184806" y="5977002"/>
                  <a:pt x="10184806" y="5978272"/>
                </a:cubicBezTo>
                <a:close/>
                <a:moveTo>
                  <a:pt x="10071776" y="5899532"/>
                </a:moveTo>
                <a:cubicBezTo>
                  <a:pt x="10309266" y="5888102"/>
                  <a:pt x="10468016" y="5879212"/>
                  <a:pt x="10626766" y="5874132"/>
                </a:cubicBezTo>
                <a:cubicBezTo>
                  <a:pt x="10868066" y="5866512"/>
                  <a:pt x="11109366" y="5860162"/>
                  <a:pt x="11350666" y="5855082"/>
                </a:cubicBezTo>
                <a:cubicBezTo>
                  <a:pt x="11553866" y="5850002"/>
                  <a:pt x="11758336" y="5851272"/>
                  <a:pt x="11961536" y="5842382"/>
                </a:cubicBezTo>
                <a:cubicBezTo>
                  <a:pt x="12116476" y="5836032"/>
                  <a:pt x="12268876" y="5809362"/>
                  <a:pt x="12413656" y="5745862"/>
                </a:cubicBezTo>
                <a:cubicBezTo>
                  <a:pt x="12593996" y="5665852"/>
                  <a:pt x="12722266" y="5538852"/>
                  <a:pt x="12784496" y="5349622"/>
                </a:cubicBezTo>
                <a:cubicBezTo>
                  <a:pt x="12806086" y="5282312"/>
                  <a:pt x="12826406" y="5215002"/>
                  <a:pt x="12840376" y="5146422"/>
                </a:cubicBezTo>
                <a:cubicBezTo>
                  <a:pt x="12897526" y="4860672"/>
                  <a:pt x="12924196" y="4572382"/>
                  <a:pt x="12929276" y="1502410"/>
                </a:cubicBezTo>
                <a:cubicBezTo>
                  <a:pt x="12933085" y="1273810"/>
                  <a:pt x="12922926" y="1045210"/>
                  <a:pt x="12860696" y="822960"/>
                </a:cubicBezTo>
                <a:cubicBezTo>
                  <a:pt x="12769256" y="491490"/>
                  <a:pt x="12562246" y="279400"/>
                  <a:pt x="12215536" y="220980"/>
                </a:cubicBezTo>
                <a:cubicBezTo>
                  <a:pt x="12087266" y="199390"/>
                  <a:pt x="11957726" y="184150"/>
                  <a:pt x="11828186" y="170180"/>
                </a:cubicBezTo>
                <a:cubicBezTo>
                  <a:pt x="11424326" y="128270"/>
                  <a:pt x="11019196" y="106680"/>
                  <a:pt x="10614066" y="99060"/>
                </a:cubicBezTo>
                <a:cubicBezTo>
                  <a:pt x="10245766" y="91440"/>
                  <a:pt x="6741609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482394"/>
                  <a:pt x="97790" y="4649852"/>
                  <a:pt x="124460" y="4952112"/>
                </a:cubicBezTo>
                <a:cubicBezTo>
                  <a:pt x="147320" y="5213732"/>
                  <a:pt x="260350" y="5427092"/>
                  <a:pt x="473710" y="5584572"/>
                </a:cubicBezTo>
                <a:cubicBezTo>
                  <a:pt x="581660" y="5664582"/>
                  <a:pt x="703580" y="5714112"/>
                  <a:pt x="830580" y="5754752"/>
                </a:cubicBezTo>
                <a:cubicBezTo>
                  <a:pt x="1080770" y="5834762"/>
                  <a:pt x="1339850" y="5867782"/>
                  <a:pt x="1600200" y="5874132"/>
                </a:cubicBezTo>
                <a:cubicBezTo>
                  <a:pt x="2122170" y="5885562"/>
                  <a:pt x="2644140" y="5891912"/>
                  <a:pt x="10071776" y="5899532"/>
                </a:cubicBezTo>
                <a:close/>
              </a:path>
            </a:pathLst>
          </a:custGeom>
          <a:solidFill>
            <a:srgbClr val="8F28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2"/>
          <p:cNvSpPr txBox="1"/>
          <p:nvPr/>
        </p:nvSpPr>
        <p:spPr>
          <a:xfrm>
            <a:off x="3377480" y="2507924"/>
            <a:ext cx="11533039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392" name="Google Shape;392;p22"/>
          <p:cNvSpPr txBox="1"/>
          <p:nvPr/>
        </p:nvSpPr>
        <p:spPr>
          <a:xfrm>
            <a:off x="2470051" y="6236457"/>
            <a:ext cx="5181501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for this presentation template</a:t>
            </a:r>
            <a:endParaRPr/>
          </a:p>
        </p:txBody>
      </p:sp>
      <p:sp>
        <p:nvSpPr>
          <p:cNvPr id="393" name="Google Shape;393;p22"/>
          <p:cNvSpPr txBox="1"/>
          <p:nvPr/>
        </p:nvSpPr>
        <p:spPr>
          <a:xfrm>
            <a:off x="10432614" y="6236457"/>
            <a:ext cx="5877560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for the photos, graphics, and elements</a:t>
            </a:r>
            <a:endParaRPr/>
          </a:p>
        </p:txBody>
      </p:sp>
      <p:sp>
        <p:nvSpPr>
          <p:cNvPr id="394" name="Google Shape;394;p22"/>
          <p:cNvSpPr txBox="1"/>
          <p:nvPr/>
        </p:nvSpPr>
        <p:spPr>
          <a:xfrm>
            <a:off x="5469973" y="1129974"/>
            <a:ext cx="7348055" cy="1377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8F2807"/>
                </a:solidFill>
                <a:latin typeface="Martel"/>
                <a:ea typeface="Martel"/>
                <a:cs typeface="Martel"/>
                <a:sym typeface="Martel"/>
              </a:rPr>
              <a:t>Credits</a:t>
            </a:r>
            <a:endParaRPr/>
          </a:p>
        </p:txBody>
      </p:sp>
      <p:sp>
        <p:nvSpPr>
          <p:cNvPr id="395" name="Google Shape;395;p22"/>
          <p:cNvSpPr txBox="1"/>
          <p:nvPr/>
        </p:nvSpPr>
        <p:spPr>
          <a:xfrm>
            <a:off x="10434994" y="4633903"/>
            <a:ext cx="5872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8F2807"/>
                </a:solidFill>
                <a:latin typeface="Fraunces"/>
                <a:ea typeface="Fraunces"/>
                <a:cs typeface="Fraunces"/>
                <a:sym typeface="Fraunces"/>
              </a:rPr>
              <a:t>Pexels, Pixabay, Sketchify</a:t>
            </a:r>
            <a:endParaRPr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96" name="Google Shape;396;p22"/>
          <p:cNvSpPr txBox="1"/>
          <p:nvPr/>
        </p:nvSpPr>
        <p:spPr>
          <a:xfrm>
            <a:off x="3906062" y="8553951"/>
            <a:ext cx="10475875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397" name="Google Shape;397;p22"/>
          <p:cNvSpPr/>
          <p:nvPr/>
        </p:nvSpPr>
        <p:spPr>
          <a:xfrm rot="798752">
            <a:off x="12201813" y="464525"/>
            <a:ext cx="12754493" cy="1976991"/>
          </a:xfrm>
          <a:custGeom>
            <a:rect b="b" l="l" r="r" t="t"/>
            <a:pathLst>
              <a:path extrusionOk="0" h="1976991" w="12754493">
                <a:moveTo>
                  <a:pt x="0" y="0"/>
                </a:moveTo>
                <a:lnTo>
                  <a:pt x="12754493" y="0"/>
                </a:lnTo>
                <a:lnTo>
                  <a:pt x="12754493" y="1976991"/>
                </a:lnTo>
                <a:lnTo>
                  <a:pt x="0" y="1976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73" t="-798"/>
            </a:stretch>
          </a:blipFill>
          <a:ln>
            <a:noFill/>
          </a:ln>
        </p:spPr>
      </p:sp>
      <p:sp>
        <p:nvSpPr>
          <p:cNvPr id="398" name="Google Shape;398;p22"/>
          <p:cNvSpPr/>
          <p:nvPr/>
        </p:nvSpPr>
        <p:spPr>
          <a:xfrm>
            <a:off x="-859927" y="7956709"/>
            <a:ext cx="6221651" cy="4660582"/>
          </a:xfrm>
          <a:custGeom>
            <a:rect b="b" l="l" r="r" t="t"/>
            <a:pathLst>
              <a:path extrusionOk="0" h="4660582" w="6221651">
                <a:moveTo>
                  <a:pt x="0" y="0"/>
                </a:moveTo>
                <a:lnTo>
                  <a:pt x="6221651" y="0"/>
                </a:lnTo>
                <a:lnTo>
                  <a:pt x="6221651" y="4660582"/>
                </a:lnTo>
                <a:lnTo>
                  <a:pt x="0" y="4660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99" name="Google Shape;3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0425" y="4417251"/>
            <a:ext cx="5181501" cy="12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F2807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9572306" y="4737403"/>
            <a:ext cx="7412583" cy="3859944"/>
          </a:xfrm>
          <a:custGeom>
            <a:rect b="b" l="l" r="r" t="t"/>
            <a:pathLst>
              <a:path extrusionOk="0" h="5732649" w="11008900">
                <a:moveTo>
                  <a:pt x="8167910" y="5732649"/>
                </a:moveTo>
                <a:cubicBezTo>
                  <a:pt x="2750820" y="5728839"/>
                  <a:pt x="2301240" y="5725029"/>
                  <a:pt x="1851660" y="5719949"/>
                </a:cubicBezTo>
                <a:cubicBezTo>
                  <a:pt x="1617980" y="5717409"/>
                  <a:pt x="1384300" y="5708520"/>
                  <a:pt x="1151890" y="5672959"/>
                </a:cubicBezTo>
                <a:cubicBezTo>
                  <a:pt x="971550" y="5645020"/>
                  <a:pt x="795020" y="5603109"/>
                  <a:pt x="628650" y="5530720"/>
                </a:cubicBezTo>
                <a:cubicBezTo>
                  <a:pt x="274320" y="5377049"/>
                  <a:pt x="68580" y="5110349"/>
                  <a:pt x="35560" y="4724270"/>
                </a:cubicBezTo>
                <a:cubicBezTo>
                  <a:pt x="0" y="4308979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8406670" y="0"/>
                  <a:pt x="9096280" y="25400"/>
                  <a:pt x="9783350" y="87630"/>
                </a:cubicBezTo>
                <a:cubicBezTo>
                  <a:pt x="9925590" y="100330"/>
                  <a:pt x="10067830" y="118110"/>
                  <a:pt x="10208800" y="142240"/>
                </a:cubicBezTo>
                <a:cubicBezTo>
                  <a:pt x="10588530" y="208280"/>
                  <a:pt x="10818400" y="440690"/>
                  <a:pt x="10925080" y="803910"/>
                </a:cubicBezTo>
                <a:cubicBezTo>
                  <a:pt x="10977150" y="982980"/>
                  <a:pt x="10994930" y="1165860"/>
                  <a:pt x="11000010" y="1351280"/>
                </a:cubicBezTo>
                <a:cubicBezTo>
                  <a:pt x="11008900" y="4254369"/>
                  <a:pt x="10977150" y="4621399"/>
                  <a:pt x="10899680" y="4982079"/>
                </a:cubicBezTo>
                <a:cubicBezTo>
                  <a:pt x="10884440" y="5054470"/>
                  <a:pt x="10860310" y="5126859"/>
                  <a:pt x="10831100" y="5195439"/>
                </a:cubicBezTo>
                <a:cubicBezTo>
                  <a:pt x="10742200" y="5407529"/>
                  <a:pt x="10573290" y="5531989"/>
                  <a:pt x="10361200" y="5605649"/>
                </a:cubicBezTo>
                <a:cubicBezTo>
                  <a:pt x="10221500" y="5653909"/>
                  <a:pt x="10076719" y="5672959"/>
                  <a:pt x="9930669" y="5679309"/>
                </a:cubicBezTo>
                <a:cubicBezTo>
                  <a:pt x="9718580" y="5688199"/>
                  <a:pt x="9506490" y="5685659"/>
                  <a:pt x="9293130" y="5690739"/>
                </a:cubicBezTo>
                <a:cubicBezTo>
                  <a:pt x="9058180" y="5695820"/>
                  <a:pt x="8823230" y="5702170"/>
                  <a:pt x="8589550" y="5709789"/>
                </a:cubicBezTo>
                <a:cubicBezTo>
                  <a:pt x="8448580" y="5714870"/>
                  <a:pt x="8307610" y="5722489"/>
                  <a:pt x="8167910" y="5728839"/>
                </a:cubicBezTo>
                <a:cubicBezTo>
                  <a:pt x="8167910" y="5730109"/>
                  <a:pt x="8167910" y="5731379"/>
                  <a:pt x="8167910" y="5732649"/>
                </a:cubicBezTo>
                <a:close/>
                <a:moveTo>
                  <a:pt x="8054880" y="5653909"/>
                </a:moveTo>
                <a:cubicBezTo>
                  <a:pt x="8292370" y="5642479"/>
                  <a:pt x="8451120" y="5633589"/>
                  <a:pt x="8609870" y="5628509"/>
                </a:cubicBezTo>
                <a:cubicBezTo>
                  <a:pt x="8851170" y="5620889"/>
                  <a:pt x="9092470" y="5614539"/>
                  <a:pt x="9333770" y="5609459"/>
                </a:cubicBezTo>
                <a:cubicBezTo>
                  <a:pt x="9536970" y="5604379"/>
                  <a:pt x="9741440" y="5605649"/>
                  <a:pt x="9944640" y="5596759"/>
                </a:cubicBezTo>
                <a:cubicBezTo>
                  <a:pt x="10099580" y="5590409"/>
                  <a:pt x="10251980" y="5563739"/>
                  <a:pt x="10396760" y="5500239"/>
                </a:cubicBezTo>
                <a:cubicBezTo>
                  <a:pt x="10577100" y="5420229"/>
                  <a:pt x="10705370" y="5293229"/>
                  <a:pt x="10767600" y="5103999"/>
                </a:cubicBezTo>
                <a:cubicBezTo>
                  <a:pt x="10789190" y="5036689"/>
                  <a:pt x="10809510" y="4969379"/>
                  <a:pt x="10823480" y="4900799"/>
                </a:cubicBezTo>
                <a:cubicBezTo>
                  <a:pt x="10880630" y="4615049"/>
                  <a:pt x="10907300" y="4326759"/>
                  <a:pt x="10912380" y="1502410"/>
                </a:cubicBezTo>
                <a:cubicBezTo>
                  <a:pt x="10916190" y="1273810"/>
                  <a:pt x="10906030" y="1045210"/>
                  <a:pt x="10843800" y="822960"/>
                </a:cubicBezTo>
                <a:cubicBezTo>
                  <a:pt x="10752360" y="491490"/>
                  <a:pt x="10545350" y="279400"/>
                  <a:pt x="10198640" y="220980"/>
                </a:cubicBezTo>
                <a:cubicBezTo>
                  <a:pt x="10070370" y="199390"/>
                  <a:pt x="9940830" y="184150"/>
                  <a:pt x="9811290" y="170180"/>
                </a:cubicBezTo>
                <a:cubicBezTo>
                  <a:pt x="9407430" y="128270"/>
                  <a:pt x="9002300" y="106680"/>
                  <a:pt x="8597170" y="99060"/>
                </a:cubicBezTo>
                <a:cubicBezTo>
                  <a:pt x="8228870" y="91440"/>
                  <a:pt x="5630259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401618"/>
                  <a:pt x="97790" y="4404229"/>
                  <a:pt x="124460" y="4706489"/>
                </a:cubicBezTo>
                <a:cubicBezTo>
                  <a:pt x="147320" y="4968109"/>
                  <a:pt x="260350" y="5181470"/>
                  <a:pt x="473710" y="5338949"/>
                </a:cubicBezTo>
                <a:cubicBezTo>
                  <a:pt x="581660" y="5418959"/>
                  <a:pt x="703580" y="5468489"/>
                  <a:pt x="830580" y="5509129"/>
                </a:cubicBezTo>
                <a:cubicBezTo>
                  <a:pt x="1080770" y="5589139"/>
                  <a:pt x="1339850" y="5622159"/>
                  <a:pt x="1600200" y="5628509"/>
                </a:cubicBezTo>
                <a:cubicBezTo>
                  <a:pt x="2122170" y="5639939"/>
                  <a:pt x="2644140" y="5646289"/>
                  <a:pt x="8054880" y="5653909"/>
                </a:cubicBezTo>
                <a:close/>
              </a:path>
            </a:pathLst>
          </a:custGeom>
          <a:solidFill>
            <a:srgbClr val="EA7D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1315937" y="4737403"/>
            <a:ext cx="7412583" cy="3859944"/>
          </a:xfrm>
          <a:custGeom>
            <a:rect b="b" l="l" r="r" t="t"/>
            <a:pathLst>
              <a:path extrusionOk="0" h="5732649" w="11008900">
                <a:moveTo>
                  <a:pt x="8167910" y="5732649"/>
                </a:moveTo>
                <a:cubicBezTo>
                  <a:pt x="2750820" y="5728839"/>
                  <a:pt x="2301240" y="5725029"/>
                  <a:pt x="1851660" y="5719949"/>
                </a:cubicBezTo>
                <a:cubicBezTo>
                  <a:pt x="1617980" y="5717409"/>
                  <a:pt x="1384300" y="5708520"/>
                  <a:pt x="1151890" y="5672959"/>
                </a:cubicBezTo>
                <a:cubicBezTo>
                  <a:pt x="971550" y="5645020"/>
                  <a:pt x="795020" y="5603109"/>
                  <a:pt x="628650" y="5530720"/>
                </a:cubicBezTo>
                <a:cubicBezTo>
                  <a:pt x="274320" y="5377049"/>
                  <a:pt x="68580" y="5110349"/>
                  <a:pt x="35560" y="4724270"/>
                </a:cubicBezTo>
                <a:cubicBezTo>
                  <a:pt x="0" y="4308979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8406670" y="0"/>
                  <a:pt x="9096280" y="25400"/>
                  <a:pt x="9783350" y="87630"/>
                </a:cubicBezTo>
                <a:cubicBezTo>
                  <a:pt x="9925590" y="100330"/>
                  <a:pt x="10067830" y="118110"/>
                  <a:pt x="10208800" y="142240"/>
                </a:cubicBezTo>
                <a:cubicBezTo>
                  <a:pt x="10588530" y="208280"/>
                  <a:pt x="10818400" y="440690"/>
                  <a:pt x="10925080" y="803910"/>
                </a:cubicBezTo>
                <a:cubicBezTo>
                  <a:pt x="10977150" y="982980"/>
                  <a:pt x="10994930" y="1165860"/>
                  <a:pt x="11000010" y="1351280"/>
                </a:cubicBezTo>
                <a:cubicBezTo>
                  <a:pt x="11008900" y="4254369"/>
                  <a:pt x="10977150" y="4621399"/>
                  <a:pt x="10899680" y="4982079"/>
                </a:cubicBezTo>
                <a:cubicBezTo>
                  <a:pt x="10884440" y="5054470"/>
                  <a:pt x="10860310" y="5126859"/>
                  <a:pt x="10831100" y="5195439"/>
                </a:cubicBezTo>
                <a:cubicBezTo>
                  <a:pt x="10742200" y="5407529"/>
                  <a:pt x="10573290" y="5531989"/>
                  <a:pt x="10361200" y="5605649"/>
                </a:cubicBezTo>
                <a:cubicBezTo>
                  <a:pt x="10221500" y="5653909"/>
                  <a:pt x="10076719" y="5672959"/>
                  <a:pt x="9930669" y="5679309"/>
                </a:cubicBezTo>
                <a:cubicBezTo>
                  <a:pt x="9718580" y="5688199"/>
                  <a:pt x="9506490" y="5685659"/>
                  <a:pt x="9293130" y="5690739"/>
                </a:cubicBezTo>
                <a:cubicBezTo>
                  <a:pt x="9058180" y="5695820"/>
                  <a:pt x="8823230" y="5702170"/>
                  <a:pt x="8589550" y="5709789"/>
                </a:cubicBezTo>
                <a:cubicBezTo>
                  <a:pt x="8448580" y="5714870"/>
                  <a:pt x="8307610" y="5722489"/>
                  <a:pt x="8167910" y="5728839"/>
                </a:cubicBezTo>
                <a:cubicBezTo>
                  <a:pt x="8167910" y="5730109"/>
                  <a:pt x="8167910" y="5731379"/>
                  <a:pt x="8167910" y="5732649"/>
                </a:cubicBezTo>
                <a:close/>
                <a:moveTo>
                  <a:pt x="8054880" y="5653909"/>
                </a:moveTo>
                <a:cubicBezTo>
                  <a:pt x="8292370" y="5642479"/>
                  <a:pt x="8451120" y="5633589"/>
                  <a:pt x="8609870" y="5628509"/>
                </a:cubicBezTo>
                <a:cubicBezTo>
                  <a:pt x="8851170" y="5620889"/>
                  <a:pt x="9092470" y="5614539"/>
                  <a:pt x="9333770" y="5609459"/>
                </a:cubicBezTo>
                <a:cubicBezTo>
                  <a:pt x="9536970" y="5604379"/>
                  <a:pt x="9741440" y="5605649"/>
                  <a:pt x="9944640" y="5596759"/>
                </a:cubicBezTo>
                <a:cubicBezTo>
                  <a:pt x="10099580" y="5590409"/>
                  <a:pt x="10251980" y="5563739"/>
                  <a:pt x="10396760" y="5500239"/>
                </a:cubicBezTo>
                <a:cubicBezTo>
                  <a:pt x="10577100" y="5420229"/>
                  <a:pt x="10705370" y="5293229"/>
                  <a:pt x="10767600" y="5103999"/>
                </a:cubicBezTo>
                <a:cubicBezTo>
                  <a:pt x="10789190" y="5036689"/>
                  <a:pt x="10809510" y="4969379"/>
                  <a:pt x="10823480" y="4900799"/>
                </a:cubicBezTo>
                <a:cubicBezTo>
                  <a:pt x="10880630" y="4615049"/>
                  <a:pt x="10907300" y="4326759"/>
                  <a:pt x="10912380" y="1502410"/>
                </a:cubicBezTo>
                <a:cubicBezTo>
                  <a:pt x="10916190" y="1273810"/>
                  <a:pt x="10906030" y="1045210"/>
                  <a:pt x="10843800" y="822960"/>
                </a:cubicBezTo>
                <a:cubicBezTo>
                  <a:pt x="10752360" y="491490"/>
                  <a:pt x="10545350" y="279400"/>
                  <a:pt x="10198640" y="220980"/>
                </a:cubicBezTo>
                <a:cubicBezTo>
                  <a:pt x="10070370" y="199390"/>
                  <a:pt x="9940830" y="184150"/>
                  <a:pt x="9811290" y="170180"/>
                </a:cubicBezTo>
                <a:cubicBezTo>
                  <a:pt x="9407430" y="128270"/>
                  <a:pt x="9002300" y="106680"/>
                  <a:pt x="8597170" y="99060"/>
                </a:cubicBezTo>
                <a:cubicBezTo>
                  <a:pt x="8228870" y="91440"/>
                  <a:pt x="5630259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2401618"/>
                  <a:pt x="97790" y="4404229"/>
                  <a:pt x="124460" y="4706489"/>
                </a:cubicBezTo>
                <a:cubicBezTo>
                  <a:pt x="147320" y="4968109"/>
                  <a:pt x="260350" y="5181470"/>
                  <a:pt x="473710" y="5338949"/>
                </a:cubicBezTo>
                <a:cubicBezTo>
                  <a:pt x="581660" y="5418959"/>
                  <a:pt x="703580" y="5468489"/>
                  <a:pt x="830580" y="5509129"/>
                </a:cubicBezTo>
                <a:cubicBezTo>
                  <a:pt x="1080770" y="5589139"/>
                  <a:pt x="1339850" y="5622159"/>
                  <a:pt x="1600200" y="5628509"/>
                </a:cubicBezTo>
                <a:cubicBezTo>
                  <a:pt x="2122170" y="5639939"/>
                  <a:pt x="2644140" y="5646289"/>
                  <a:pt x="8054880" y="5653909"/>
                </a:cubicBezTo>
                <a:close/>
              </a:path>
            </a:pathLst>
          </a:custGeom>
          <a:solidFill>
            <a:srgbClr val="EA7D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10318840" y="5438168"/>
            <a:ext cx="5906690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How the heart works</a:t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10318840" y="6352678"/>
            <a:ext cx="5906690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How blood flows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The electrical conduction system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1969592" y="5438168"/>
            <a:ext cx="6092448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Anatomy of the human heart</a:t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1969592" y="6352678"/>
            <a:ext cx="6092448" cy="1243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The four chambers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Types of blood vessels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DAD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Layers of the heart wall</a:t>
            </a:r>
            <a:endParaRPr/>
          </a:p>
        </p:txBody>
      </p:sp>
      <p:sp>
        <p:nvSpPr>
          <p:cNvPr id="73" name="Google Shape;73;p9"/>
          <p:cNvSpPr txBox="1"/>
          <p:nvPr/>
        </p:nvSpPr>
        <p:spPr>
          <a:xfrm>
            <a:off x="2810383" y="1317285"/>
            <a:ext cx="12667234" cy="17398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53" u="none" cap="none" strike="noStrike">
                <a:solidFill>
                  <a:srgbClr val="FFDAD1"/>
                </a:solidFill>
                <a:latin typeface="Martel"/>
                <a:ea typeface="Martel"/>
                <a:cs typeface="Martel"/>
                <a:sym typeface="Martel"/>
              </a:rPr>
              <a:t>Contents</a:t>
            </a:r>
            <a:endParaRPr/>
          </a:p>
        </p:txBody>
      </p:sp>
      <p:pic>
        <p:nvPicPr>
          <p:cNvPr id="74" name="Google Shape;7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11350" y="-733753"/>
            <a:ext cx="9663350" cy="584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12161" y="-733750"/>
            <a:ext cx="4766816" cy="327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0500" y="2657150"/>
            <a:ext cx="6151499" cy="13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5D24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0"/>
          <p:cNvGrpSpPr/>
          <p:nvPr/>
        </p:nvGrpSpPr>
        <p:grpSpPr>
          <a:xfrm>
            <a:off x="0" y="-180826"/>
            <a:ext cx="8352205" cy="10467826"/>
            <a:chOff x="0" y="-47625"/>
            <a:chExt cx="2199758" cy="2756958"/>
          </a:xfrm>
        </p:grpSpPr>
        <p:sp>
          <p:nvSpPr>
            <p:cNvPr id="82" name="Google Shape;82;p10"/>
            <p:cNvSpPr/>
            <p:nvPr/>
          </p:nvSpPr>
          <p:spPr>
            <a:xfrm>
              <a:off x="0" y="0"/>
              <a:ext cx="2199758" cy="2709333"/>
            </a:xfrm>
            <a:custGeom>
              <a:rect b="b" l="l" r="r" t="t"/>
              <a:pathLst>
                <a:path extrusionOk="0" h="2709333" w="2199758">
                  <a:moveTo>
                    <a:pt x="0" y="0"/>
                  </a:moveTo>
                  <a:lnTo>
                    <a:pt x="2199758" y="0"/>
                  </a:lnTo>
                  <a:lnTo>
                    <a:pt x="219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F2807"/>
            </a:solidFill>
            <a:ln>
              <a:noFill/>
            </a:ln>
          </p:spPr>
        </p:sp>
        <p:sp>
          <p:nvSpPr>
            <p:cNvPr id="83" name="Google Shape;83;p10"/>
            <p:cNvSpPr txBox="1"/>
            <p:nvPr/>
          </p:nvSpPr>
          <p:spPr>
            <a:xfrm>
              <a:off x="0" y="-47625"/>
              <a:ext cx="2199758" cy="2756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4" name="Google Shape;84;p10"/>
          <p:cNvPicPr preferRelativeResize="0"/>
          <p:nvPr/>
        </p:nvPicPr>
        <p:blipFill rotWithShape="1">
          <a:blip r:embed="rId3">
            <a:alphaModFix/>
          </a:blip>
          <a:srcRect b="13461" l="0" r="0" t="13454"/>
          <a:stretch/>
        </p:blipFill>
        <p:spPr>
          <a:xfrm>
            <a:off x="-524050" y="0"/>
            <a:ext cx="10007401" cy="1028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/>
          <p:cNvPicPr preferRelativeResize="0"/>
          <p:nvPr/>
        </p:nvPicPr>
        <p:blipFill rotWithShape="1">
          <a:blip r:embed="rId4">
            <a:alphaModFix/>
          </a:blip>
          <a:srcRect b="0" l="24311" r="23143" t="0"/>
          <a:stretch/>
        </p:blipFill>
        <p:spPr>
          <a:xfrm flipH="1">
            <a:off x="1398381" y="1619218"/>
            <a:ext cx="5555443" cy="704856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 txBox="1"/>
          <p:nvPr/>
        </p:nvSpPr>
        <p:spPr>
          <a:xfrm>
            <a:off x="9483350" y="1967168"/>
            <a:ext cx="7776000" cy="30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0" u="none" cap="none" strike="noStrike">
                <a:solidFill>
                  <a:srgbClr val="FFDAD1"/>
                </a:solidFill>
                <a:latin typeface="Martel"/>
                <a:ea typeface="Martel"/>
                <a:cs typeface="Martel"/>
                <a:sym typeface="Martel"/>
              </a:rPr>
              <a:t>The human heart</a:t>
            </a:r>
            <a:endParaRPr/>
          </a:p>
        </p:txBody>
      </p:sp>
      <p:sp>
        <p:nvSpPr>
          <p:cNvPr id="87" name="Google Shape;87;p10"/>
          <p:cNvSpPr txBox="1"/>
          <p:nvPr/>
        </p:nvSpPr>
        <p:spPr>
          <a:xfrm>
            <a:off x="9483350" y="6633907"/>
            <a:ext cx="77760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Introduce the heart’s location in the body, its approximate size, and the structures that protect it.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AD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 flipH="1">
            <a:off x="11794363" y="2153828"/>
            <a:ext cx="4444155" cy="1755581"/>
          </a:xfrm>
          <a:custGeom>
            <a:rect b="b" l="l" r="r" t="t"/>
            <a:pathLst>
              <a:path extrusionOk="0" h="1755581" w="4444155">
                <a:moveTo>
                  <a:pt x="4444155" y="0"/>
                </a:moveTo>
                <a:lnTo>
                  <a:pt x="0" y="0"/>
                </a:lnTo>
                <a:lnTo>
                  <a:pt x="0" y="1755581"/>
                </a:lnTo>
                <a:lnTo>
                  <a:pt x="4444155" y="1755581"/>
                </a:lnTo>
                <a:lnTo>
                  <a:pt x="444415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092" t="0"/>
            </a:stretch>
          </a:blipFill>
          <a:ln>
            <a:noFill/>
          </a:ln>
        </p:spPr>
      </p:sp>
      <p:sp>
        <p:nvSpPr>
          <p:cNvPr id="93" name="Google Shape;93;p11"/>
          <p:cNvSpPr/>
          <p:nvPr/>
        </p:nvSpPr>
        <p:spPr>
          <a:xfrm>
            <a:off x="10318637" y="6128502"/>
            <a:ext cx="1475726" cy="2505090"/>
          </a:xfrm>
          <a:custGeom>
            <a:rect b="b" l="l" r="r" t="t"/>
            <a:pathLst>
              <a:path extrusionOk="0" h="2505090" w="1475726">
                <a:moveTo>
                  <a:pt x="0" y="0"/>
                </a:moveTo>
                <a:lnTo>
                  <a:pt x="1475726" y="0"/>
                </a:lnTo>
                <a:lnTo>
                  <a:pt x="1475726" y="2505090"/>
                </a:lnTo>
                <a:lnTo>
                  <a:pt x="0" y="2505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1"/>
          <p:cNvSpPr/>
          <p:nvPr/>
        </p:nvSpPr>
        <p:spPr>
          <a:xfrm>
            <a:off x="3776429" y="4510230"/>
            <a:ext cx="7959368" cy="1233730"/>
          </a:xfrm>
          <a:custGeom>
            <a:rect b="b" l="l" r="r" t="t"/>
            <a:pathLst>
              <a:path extrusionOk="0" h="1233730" w="7959368">
                <a:moveTo>
                  <a:pt x="0" y="0"/>
                </a:moveTo>
                <a:lnTo>
                  <a:pt x="7959368" y="0"/>
                </a:lnTo>
                <a:lnTo>
                  <a:pt x="7959368" y="1233730"/>
                </a:lnTo>
                <a:lnTo>
                  <a:pt x="0" y="1233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8773" t="-798"/>
            </a:stretch>
          </a:blipFill>
          <a:ln>
            <a:noFill/>
          </a:ln>
        </p:spPr>
      </p:sp>
      <p:grpSp>
        <p:nvGrpSpPr>
          <p:cNvPr id="95" name="Google Shape;95;p11"/>
          <p:cNvGrpSpPr/>
          <p:nvPr/>
        </p:nvGrpSpPr>
        <p:grpSpPr>
          <a:xfrm>
            <a:off x="0" y="-240574"/>
            <a:ext cx="2358817" cy="10527559"/>
            <a:chOff x="0" y="-47625"/>
            <a:chExt cx="621248" cy="2892425"/>
          </a:xfrm>
        </p:grpSpPr>
        <p:sp>
          <p:nvSpPr>
            <p:cNvPr id="96" name="Google Shape;96;p11"/>
            <p:cNvSpPr/>
            <p:nvPr/>
          </p:nvSpPr>
          <p:spPr>
            <a:xfrm>
              <a:off x="0" y="0"/>
              <a:ext cx="621248" cy="2844800"/>
            </a:xfrm>
            <a:custGeom>
              <a:rect b="b" l="l" r="r" t="t"/>
              <a:pathLst>
                <a:path extrusionOk="0" h="2844800" w="621248">
                  <a:moveTo>
                    <a:pt x="0" y="0"/>
                  </a:moveTo>
                  <a:lnTo>
                    <a:pt x="621248" y="0"/>
                  </a:lnTo>
                  <a:lnTo>
                    <a:pt x="621248" y="2844800"/>
                  </a:lnTo>
                  <a:lnTo>
                    <a:pt x="0" y="2844800"/>
                  </a:lnTo>
                  <a:close/>
                </a:path>
              </a:pathLst>
            </a:custGeom>
            <a:solidFill>
              <a:srgbClr val="DB5D24"/>
            </a:solidFill>
            <a:ln>
              <a:noFill/>
            </a:ln>
          </p:spPr>
        </p:sp>
        <p:sp>
          <p:nvSpPr>
            <p:cNvPr id="97" name="Google Shape;97;p11"/>
            <p:cNvSpPr txBox="1"/>
            <p:nvPr/>
          </p:nvSpPr>
          <p:spPr>
            <a:xfrm>
              <a:off x="0" y="-47625"/>
              <a:ext cx="621248" cy="2892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11"/>
          <p:cNvSpPr txBox="1"/>
          <p:nvPr/>
        </p:nvSpPr>
        <p:spPr>
          <a:xfrm>
            <a:off x="3776429" y="1638525"/>
            <a:ext cx="8358255" cy="2172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32" u="none" cap="none" strike="noStrike">
                <a:solidFill>
                  <a:srgbClr val="8F2807"/>
                </a:solidFill>
                <a:latin typeface="Martel"/>
                <a:ea typeface="Martel"/>
                <a:cs typeface="Martel"/>
                <a:sym typeface="Martel"/>
              </a:rPr>
              <a:t>Anatomy</a:t>
            </a:r>
            <a:endParaRPr/>
          </a:p>
        </p:txBody>
      </p:sp>
      <p:sp>
        <p:nvSpPr>
          <p:cNvPr id="99" name="Google Shape;99;p11"/>
          <p:cNvSpPr txBox="1"/>
          <p:nvPr/>
        </p:nvSpPr>
        <p:spPr>
          <a:xfrm>
            <a:off x="3776429" y="6361907"/>
            <a:ext cx="6143321" cy="2172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32" u="none" cap="none" strike="noStrike">
                <a:solidFill>
                  <a:srgbClr val="8F2807"/>
                </a:solidFill>
                <a:latin typeface="Martel"/>
                <a:ea typeface="Martel"/>
                <a:cs typeface="Martel"/>
                <a:sym typeface="Martel"/>
              </a:rPr>
              <a:t>human</a:t>
            </a:r>
            <a:endParaRPr/>
          </a:p>
        </p:txBody>
      </p:sp>
      <p:sp>
        <p:nvSpPr>
          <p:cNvPr id="100" name="Google Shape;100;p11"/>
          <p:cNvSpPr txBox="1"/>
          <p:nvPr/>
        </p:nvSpPr>
        <p:spPr>
          <a:xfrm>
            <a:off x="12134684" y="3956235"/>
            <a:ext cx="5381281" cy="2172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32" u="none" cap="none" strike="noStrike">
                <a:solidFill>
                  <a:srgbClr val="8F2807"/>
                </a:solidFill>
                <a:latin typeface="Martel"/>
                <a:ea typeface="Martel"/>
                <a:cs typeface="Martel"/>
                <a:sym typeface="Martel"/>
              </a:rPr>
              <a:t>of the</a:t>
            </a:r>
            <a:endParaRPr/>
          </a:p>
        </p:txBody>
      </p:sp>
      <p:sp>
        <p:nvSpPr>
          <p:cNvPr id="101" name="Google Shape;101;p11"/>
          <p:cNvSpPr txBox="1"/>
          <p:nvPr/>
        </p:nvSpPr>
        <p:spPr>
          <a:xfrm>
            <a:off x="12354548" y="6361907"/>
            <a:ext cx="4837043" cy="2172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32" u="none" cap="none" strike="noStrike">
                <a:solidFill>
                  <a:srgbClr val="8F2807"/>
                </a:solidFill>
                <a:latin typeface="Martel"/>
                <a:ea typeface="Martel"/>
                <a:cs typeface="Martel"/>
                <a:sym typeface="Martel"/>
              </a:rPr>
              <a:t>heart</a:t>
            </a:r>
            <a:endParaRPr/>
          </a:p>
        </p:txBody>
      </p:sp>
      <p:pic>
        <p:nvPicPr>
          <p:cNvPr id="102" name="Google Shape;102;p11"/>
          <p:cNvPicPr preferRelativeResize="0"/>
          <p:nvPr/>
        </p:nvPicPr>
        <p:blipFill rotWithShape="1">
          <a:blip r:embed="rId6">
            <a:alphaModFix/>
          </a:blip>
          <a:srcRect b="24576" l="16443" r="0" t="9233"/>
          <a:stretch/>
        </p:blipFill>
        <p:spPr>
          <a:xfrm>
            <a:off x="0" y="0"/>
            <a:ext cx="2358825" cy="1028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F2807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/>
          <p:nvPr/>
        </p:nvSpPr>
        <p:spPr>
          <a:xfrm>
            <a:off x="9617909" y="1327168"/>
            <a:ext cx="7318017" cy="7646599"/>
          </a:xfrm>
          <a:custGeom>
            <a:rect b="b" l="l" r="r" t="t"/>
            <a:pathLst>
              <a:path extrusionOk="0" h="8876096" w="8494683">
                <a:moveTo>
                  <a:pt x="6808124" y="58420"/>
                </a:moveTo>
                <a:cubicBezTo>
                  <a:pt x="6790344" y="46990"/>
                  <a:pt x="6780184" y="41910"/>
                  <a:pt x="6771294" y="35560"/>
                </a:cubicBezTo>
                <a:cubicBezTo>
                  <a:pt x="6771294" y="33020"/>
                  <a:pt x="6771294" y="30480"/>
                  <a:pt x="6771294" y="27940"/>
                </a:cubicBezTo>
                <a:cubicBezTo>
                  <a:pt x="6780184" y="27940"/>
                  <a:pt x="6787804" y="25400"/>
                  <a:pt x="6796694" y="26670"/>
                </a:cubicBezTo>
                <a:cubicBezTo>
                  <a:pt x="6866544" y="38100"/>
                  <a:pt x="6936394" y="52070"/>
                  <a:pt x="7006244" y="60960"/>
                </a:cubicBezTo>
                <a:cubicBezTo>
                  <a:pt x="7142134" y="80010"/>
                  <a:pt x="7279294" y="93980"/>
                  <a:pt x="7415184" y="115570"/>
                </a:cubicBezTo>
                <a:cubicBezTo>
                  <a:pt x="7528214" y="133350"/>
                  <a:pt x="7641244" y="158750"/>
                  <a:pt x="7754274" y="181610"/>
                </a:cubicBezTo>
                <a:cubicBezTo>
                  <a:pt x="7766974" y="184150"/>
                  <a:pt x="7778404" y="191770"/>
                  <a:pt x="7791104" y="196850"/>
                </a:cubicBezTo>
                <a:cubicBezTo>
                  <a:pt x="7789834" y="200660"/>
                  <a:pt x="7789834" y="204470"/>
                  <a:pt x="7788564" y="208280"/>
                </a:cubicBezTo>
                <a:cubicBezTo>
                  <a:pt x="7717444" y="196850"/>
                  <a:pt x="7646324" y="185420"/>
                  <a:pt x="7575204" y="173990"/>
                </a:cubicBezTo>
                <a:cubicBezTo>
                  <a:pt x="7573934" y="176530"/>
                  <a:pt x="7573934" y="179070"/>
                  <a:pt x="7572664" y="181610"/>
                </a:cubicBezTo>
                <a:cubicBezTo>
                  <a:pt x="7587904" y="186690"/>
                  <a:pt x="7604414" y="190500"/>
                  <a:pt x="7619654" y="195580"/>
                </a:cubicBezTo>
                <a:cubicBezTo>
                  <a:pt x="7702204" y="219710"/>
                  <a:pt x="7784754" y="242570"/>
                  <a:pt x="7866034" y="267970"/>
                </a:cubicBezTo>
                <a:cubicBezTo>
                  <a:pt x="8121304" y="350520"/>
                  <a:pt x="8278784" y="529590"/>
                  <a:pt x="8363874" y="778510"/>
                </a:cubicBezTo>
                <a:cubicBezTo>
                  <a:pt x="8429914" y="972820"/>
                  <a:pt x="8459124" y="1174750"/>
                  <a:pt x="8471824" y="1377950"/>
                </a:cubicBezTo>
                <a:cubicBezTo>
                  <a:pt x="8488334" y="4888839"/>
                  <a:pt x="8494684" y="7555296"/>
                  <a:pt x="8452774" y="7802946"/>
                </a:cubicBezTo>
                <a:cubicBezTo>
                  <a:pt x="8428644" y="7946456"/>
                  <a:pt x="8385464" y="8082346"/>
                  <a:pt x="8316884" y="8210616"/>
                </a:cubicBezTo>
                <a:cubicBezTo>
                  <a:pt x="8206394" y="8413816"/>
                  <a:pt x="8033674" y="8545896"/>
                  <a:pt x="7825394" y="8636066"/>
                </a:cubicBezTo>
                <a:cubicBezTo>
                  <a:pt x="7594254" y="8736396"/>
                  <a:pt x="7349144" y="8784656"/>
                  <a:pt x="7101494" y="8816406"/>
                </a:cubicBezTo>
                <a:cubicBezTo>
                  <a:pt x="6686204" y="8869746"/>
                  <a:pt x="6269644" y="8876096"/>
                  <a:pt x="5851814" y="8869746"/>
                </a:cubicBezTo>
                <a:cubicBezTo>
                  <a:pt x="4609877" y="8860856"/>
                  <a:pt x="2378710" y="8836725"/>
                  <a:pt x="1860550" y="8793546"/>
                </a:cubicBezTo>
                <a:cubicBezTo>
                  <a:pt x="1502410" y="8763066"/>
                  <a:pt x="1145540" y="8732586"/>
                  <a:pt x="793750" y="8653846"/>
                </a:cubicBezTo>
                <a:cubicBezTo>
                  <a:pt x="706120" y="8633525"/>
                  <a:pt x="618490" y="8606856"/>
                  <a:pt x="534670" y="8573836"/>
                </a:cubicBezTo>
                <a:cubicBezTo>
                  <a:pt x="295910" y="8482396"/>
                  <a:pt x="147320" y="8309675"/>
                  <a:pt x="78740" y="8064566"/>
                </a:cubicBezTo>
                <a:cubicBezTo>
                  <a:pt x="20320" y="7858825"/>
                  <a:pt x="2540" y="7646736"/>
                  <a:pt x="1270" y="7434646"/>
                </a:cubicBezTo>
                <a:cubicBezTo>
                  <a:pt x="0" y="2308018"/>
                  <a:pt x="16510" y="1290320"/>
                  <a:pt x="66040" y="1060450"/>
                </a:cubicBezTo>
                <a:cubicBezTo>
                  <a:pt x="151130" y="660400"/>
                  <a:pt x="388620" y="389890"/>
                  <a:pt x="764540" y="236220"/>
                </a:cubicBezTo>
                <a:cubicBezTo>
                  <a:pt x="1010920" y="135890"/>
                  <a:pt x="1268730" y="86360"/>
                  <a:pt x="1531620" y="57150"/>
                </a:cubicBezTo>
                <a:cubicBezTo>
                  <a:pt x="1873250" y="17780"/>
                  <a:pt x="2217420" y="8890"/>
                  <a:pt x="2561590" y="5080"/>
                </a:cubicBezTo>
                <a:cubicBezTo>
                  <a:pt x="5510184" y="0"/>
                  <a:pt x="6024534" y="16510"/>
                  <a:pt x="6540154" y="43180"/>
                </a:cubicBezTo>
                <a:cubicBezTo>
                  <a:pt x="6612544" y="46990"/>
                  <a:pt x="6683664" y="53340"/>
                  <a:pt x="6756054" y="58420"/>
                </a:cubicBezTo>
                <a:cubicBezTo>
                  <a:pt x="6768754" y="58420"/>
                  <a:pt x="6783994" y="58420"/>
                  <a:pt x="6808124" y="58420"/>
                </a:cubicBezTo>
                <a:close/>
                <a:moveTo>
                  <a:pt x="5465734" y="78740"/>
                </a:moveTo>
                <a:cubicBezTo>
                  <a:pt x="5465734" y="77470"/>
                  <a:pt x="5465734" y="77470"/>
                  <a:pt x="5465734" y="76200"/>
                </a:cubicBezTo>
                <a:cubicBezTo>
                  <a:pt x="4087325" y="76200"/>
                  <a:pt x="2640330" y="73660"/>
                  <a:pt x="2444750" y="76200"/>
                </a:cubicBezTo>
                <a:cubicBezTo>
                  <a:pt x="2125980" y="81280"/>
                  <a:pt x="1807210" y="95250"/>
                  <a:pt x="1489710" y="138430"/>
                </a:cubicBezTo>
                <a:cubicBezTo>
                  <a:pt x="1256030" y="170180"/>
                  <a:pt x="1027430" y="218440"/>
                  <a:pt x="808990" y="309880"/>
                </a:cubicBezTo>
                <a:cubicBezTo>
                  <a:pt x="452120" y="458470"/>
                  <a:pt x="222250" y="716280"/>
                  <a:pt x="146050" y="1098550"/>
                </a:cubicBezTo>
                <a:cubicBezTo>
                  <a:pt x="116840" y="1245870"/>
                  <a:pt x="100330" y="1395730"/>
                  <a:pt x="88900" y="2874535"/>
                </a:cubicBezTo>
                <a:cubicBezTo>
                  <a:pt x="69850" y="7481636"/>
                  <a:pt x="82550" y="7736906"/>
                  <a:pt x="142240" y="7989636"/>
                </a:cubicBezTo>
                <a:cubicBezTo>
                  <a:pt x="208280" y="8272846"/>
                  <a:pt x="377190" y="8463346"/>
                  <a:pt x="655320" y="8554786"/>
                </a:cubicBezTo>
                <a:cubicBezTo>
                  <a:pt x="739140" y="8582725"/>
                  <a:pt x="824230" y="8606856"/>
                  <a:pt x="910590" y="8623366"/>
                </a:cubicBezTo>
                <a:cubicBezTo>
                  <a:pt x="1295400" y="8699566"/>
                  <a:pt x="1685290" y="8735125"/>
                  <a:pt x="2075180" y="8756716"/>
                </a:cubicBezTo>
                <a:cubicBezTo>
                  <a:pt x="2491740" y="8779575"/>
                  <a:pt x="4696967" y="8794816"/>
                  <a:pt x="5759104" y="8803706"/>
                </a:cubicBezTo>
                <a:cubicBezTo>
                  <a:pt x="6190904" y="8813866"/>
                  <a:pt x="6623974" y="8799896"/>
                  <a:pt x="7053234" y="8742746"/>
                </a:cubicBezTo>
                <a:cubicBezTo>
                  <a:pt x="7297074" y="8709725"/>
                  <a:pt x="7537104" y="8657656"/>
                  <a:pt x="7765704" y="8561136"/>
                </a:cubicBezTo>
                <a:cubicBezTo>
                  <a:pt x="8097174" y="8421436"/>
                  <a:pt x="8294024" y="8172516"/>
                  <a:pt x="8367684" y="7821996"/>
                </a:cubicBezTo>
                <a:cubicBezTo>
                  <a:pt x="8408324" y="7628956"/>
                  <a:pt x="8409594" y="7434646"/>
                  <a:pt x="8401974" y="3283695"/>
                </a:cubicBezTo>
                <a:cubicBezTo>
                  <a:pt x="8393084" y="1318260"/>
                  <a:pt x="8366414" y="1076960"/>
                  <a:pt x="8288944" y="843280"/>
                </a:cubicBezTo>
                <a:cubicBezTo>
                  <a:pt x="8207664" y="596900"/>
                  <a:pt x="8056534" y="415290"/>
                  <a:pt x="7803804" y="331470"/>
                </a:cubicBezTo>
                <a:cubicBezTo>
                  <a:pt x="7698394" y="297180"/>
                  <a:pt x="7594254" y="261620"/>
                  <a:pt x="7486304" y="234950"/>
                </a:cubicBezTo>
                <a:cubicBezTo>
                  <a:pt x="7311044" y="190500"/>
                  <a:pt x="7139594" y="130810"/>
                  <a:pt x="6955444" y="124460"/>
                </a:cubicBezTo>
                <a:cubicBezTo>
                  <a:pt x="6602384" y="113030"/>
                  <a:pt x="6248054" y="91440"/>
                  <a:pt x="5894994" y="78740"/>
                </a:cubicBezTo>
                <a:cubicBezTo>
                  <a:pt x="5751484" y="74930"/>
                  <a:pt x="5609244" y="78740"/>
                  <a:pt x="5465734" y="78740"/>
                </a:cubicBezTo>
                <a:close/>
              </a:path>
            </a:pathLst>
          </a:custGeom>
          <a:solidFill>
            <a:srgbClr val="DB5D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2"/>
          <p:cNvSpPr/>
          <p:nvPr/>
        </p:nvSpPr>
        <p:spPr>
          <a:xfrm>
            <a:off x="10717716" y="2067232"/>
            <a:ext cx="5145757" cy="6152536"/>
          </a:xfrm>
          <a:custGeom>
            <a:rect b="b" l="l" r="r" t="t"/>
            <a:pathLst>
              <a:path extrusionOk="0" h="6152536" w="5145757">
                <a:moveTo>
                  <a:pt x="0" y="0"/>
                </a:moveTo>
                <a:lnTo>
                  <a:pt x="5145757" y="0"/>
                </a:lnTo>
                <a:lnTo>
                  <a:pt x="5145757" y="6152536"/>
                </a:lnTo>
                <a:lnTo>
                  <a:pt x="0" y="615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09" name="Google Shape;109;p12"/>
          <p:cNvCxnSpPr/>
          <p:nvPr/>
        </p:nvCxnSpPr>
        <p:spPr>
          <a:xfrm flipH="1" rot="10800000">
            <a:off x="14360937" y="4305678"/>
            <a:ext cx="2202365" cy="15177"/>
          </a:xfrm>
          <a:prstGeom prst="straightConnector1">
            <a:avLst/>
          </a:prstGeom>
          <a:noFill/>
          <a:ln cap="flat" cmpd="sng" w="28575">
            <a:solidFill>
              <a:srgbClr val="FFDAD1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10" name="Google Shape;110;p12"/>
          <p:cNvCxnSpPr/>
          <p:nvPr/>
        </p:nvCxnSpPr>
        <p:spPr>
          <a:xfrm flipH="1" rot="10800000">
            <a:off x="14523144" y="6027126"/>
            <a:ext cx="2182218" cy="15177"/>
          </a:xfrm>
          <a:prstGeom prst="straightConnector1">
            <a:avLst/>
          </a:prstGeom>
          <a:noFill/>
          <a:ln cap="flat" cmpd="sng" w="28575">
            <a:solidFill>
              <a:srgbClr val="FFDAD1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11" name="Google Shape;111;p12"/>
          <p:cNvCxnSpPr/>
          <p:nvPr/>
        </p:nvCxnSpPr>
        <p:spPr>
          <a:xfrm>
            <a:off x="10017888" y="4819179"/>
            <a:ext cx="2127111" cy="0"/>
          </a:xfrm>
          <a:prstGeom prst="straightConnector1">
            <a:avLst/>
          </a:prstGeom>
          <a:noFill/>
          <a:ln cap="flat" cmpd="sng" w="28575">
            <a:solidFill>
              <a:srgbClr val="FFDAD1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112" name="Google Shape;112;p12"/>
          <p:cNvCxnSpPr/>
          <p:nvPr/>
        </p:nvCxnSpPr>
        <p:spPr>
          <a:xfrm flipH="1" rot="10800000">
            <a:off x="10918438" y="6683054"/>
            <a:ext cx="2246640" cy="3873"/>
          </a:xfrm>
          <a:prstGeom prst="straightConnector1">
            <a:avLst/>
          </a:prstGeom>
          <a:noFill/>
          <a:ln cap="flat" cmpd="sng" w="28575">
            <a:solidFill>
              <a:srgbClr val="FFDAD1"/>
            </a:solidFill>
            <a:prstDash val="solid"/>
            <a:round/>
            <a:headEnd len="sm" w="sm" type="none"/>
            <a:tailEnd len="lg" w="lg" type="oval"/>
          </a:ln>
        </p:spPr>
      </p:cxnSp>
      <p:sp>
        <p:nvSpPr>
          <p:cNvPr id="113" name="Google Shape;113;p12"/>
          <p:cNvSpPr txBox="1"/>
          <p:nvPr/>
        </p:nvSpPr>
        <p:spPr>
          <a:xfrm>
            <a:off x="1028700" y="1362453"/>
            <a:ext cx="7424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DAD1"/>
                </a:solidFill>
                <a:latin typeface="Martel"/>
                <a:ea typeface="Martel"/>
                <a:cs typeface="Martel"/>
                <a:sym typeface="Martel"/>
              </a:rPr>
              <a:t>The four chambers</a:t>
            </a:r>
            <a:endParaRPr/>
          </a:p>
        </p:txBody>
      </p:sp>
      <p:sp>
        <p:nvSpPr>
          <p:cNvPr id="114" name="Google Shape;114;p12"/>
          <p:cNvSpPr txBox="1"/>
          <p:nvPr/>
        </p:nvSpPr>
        <p:spPr>
          <a:xfrm>
            <a:off x="1028700" y="5076825"/>
            <a:ext cx="6666600" cy="3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Introduce the heart’s four chambers: right atrium, right ventricle, left atrium, and left ventricle.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FFDAD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Use a diagram to label each chamber and highlight key structural differences.</a:t>
            </a:r>
            <a:endParaRPr/>
          </a:p>
        </p:txBody>
      </p:sp>
      <p:sp>
        <p:nvSpPr>
          <p:cNvPr id="115" name="Google Shape;115;p12"/>
          <p:cNvSpPr txBox="1"/>
          <p:nvPr/>
        </p:nvSpPr>
        <p:spPr>
          <a:xfrm>
            <a:off x="16563302" y="4159310"/>
            <a:ext cx="1020961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Label here</a:t>
            </a:r>
            <a:endParaRPr/>
          </a:p>
        </p:txBody>
      </p:sp>
      <p:sp>
        <p:nvSpPr>
          <p:cNvPr id="116" name="Google Shape;116;p12"/>
          <p:cNvSpPr txBox="1"/>
          <p:nvPr/>
        </p:nvSpPr>
        <p:spPr>
          <a:xfrm>
            <a:off x="16705362" y="5880759"/>
            <a:ext cx="1020961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Label here</a:t>
            </a:r>
            <a:endParaRPr/>
          </a:p>
        </p:txBody>
      </p:sp>
      <p:sp>
        <p:nvSpPr>
          <p:cNvPr id="117" name="Google Shape;117;p12"/>
          <p:cNvSpPr txBox="1"/>
          <p:nvPr/>
        </p:nvSpPr>
        <p:spPr>
          <a:xfrm>
            <a:off x="8996927" y="4672812"/>
            <a:ext cx="1020961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Label here</a:t>
            </a:r>
            <a:endParaRPr/>
          </a:p>
        </p:txBody>
      </p:sp>
      <p:sp>
        <p:nvSpPr>
          <p:cNvPr id="118" name="Google Shape;118;p12"/>
          <p:cNvSpPr txBox="1"/>
          <p:nvPr/>
        </p:nvSpPr>
        <p:spPr>
          <a:xfrm>
            <a:off x="9897477" y="6540560"/>
            <a:ext cx="1020961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8F2807"/>
                </a:solidFill>
                <a:latin typeface="Arial"/>
                <a:ea typeface="Arial"/>
                <a:cs typeface="Arial"/>
                <a:sym typeface="Arial"/>
              </a:rPr>
              <a:t>Label here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5D24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3"/>
          <p:cNvGrpSpPr/>
          <p:nvPr/>
        </p:nvGrpSpPr>
        <p:grpSpPr>
          <a:xfrm>
            <a:off x="6616993" y="5295780"/>
            <a:ext cx="1627966" cy="1587392"/>
            <a:chOff x="163265" y="203040"/>
            <a:chExt cx="2170622" cy="2116523"/>
          </a:xfrm>
        </p:grpSpPr>
        <p:grpSp>
          <p:nvGrpSpPr>
            <p:cNvPr id="124" name="Google Shape;124;p13"/>
            <p:cNvGrpSpPr/>
            <p:nvPr/>
          </p:nvGrpSpPr>
          <p:grpSpPr>
            <a:xfrm>
              <a:off x="272575" y="280985"/>
              <a:ext cx="1948171" cy="1948171"/>
              <a:chOff x="0" y="0"/>
              <a:chExt cx="812800" cy="812800"/>
            </a:xfrm>
          </p:grpSpPr>
          <p:sp>
            <p:nvSpPr>
              <p:cNvPr id="125" name="Google Shape;125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A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525" lIns="42525" spcFirstLastPara="1" rIns="42525" wrap="square" tIns="425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" name="Google Shape;127;p13"/>
            <p:cNvSpPr/>
            <p:nvPr/>
          </p:nvSpPr>
          <p:spPr>
            <a:xfrm rot="-414576">
              <a:off x="270138" y="313868"/>
              <a:ext cx="1956876" cy="1894867"/>
            </a:xfrm>
            <a:custGeom>
              <a:rect b="b" l="l" r="r" t="t"/>
              <a:pathLst>
                <a:path extrusionOk="0" h="5313272" w="5487146">
                  <a:moveTo>
                    <a:pt x="2506980" y="0"/>
                  </a:moveTo>
                  <a:cubicBezTo>
                    <a:pt x="2643394" y="16510"/>
                    <a:pt x="2887456" y="29210"/>
                    <a:pt x="3189717" y="50800"/>
                  </a:cubicBezTo>
                  <a:cubicBezTo>
                    <a:pt x="3505947" y="73660"/>
                    <a:pt x="3820906" y="114300"/>
                    <a:pt x="4118086" y="229870"/>
                  </a:cubicBezTo>
                  <a:cubicBezTo>
                    <a:pt x="4497816" y="375920"/>
                    <a:pt x="4821667" y="598170"/>
                    <a:pt x="5046456" y="946150"/>
                  </a:cubicBezTo>
                  <a:cubicBezTo>
                    <a:pt x="5135356" y="1083310"/>
                    <a:pt x="5198856" y="1233170"/>
                    <a:pt x="5248386" y="1388110"/>
                  </a:cubicBezTo>
                  <a:cubicBezTo>
                    <a:pt x="5337286" y="1662430"/>
                    <a:pt x="5407136" y="1940560"/>
                    <a:pt x="5447776" y="2225040"/>
                  </a:cubicBezTo>
                  <a:cubicBezTo>
                    <a:pt x="5487147" y="2508250"/>
                    <a:pt x="5480797" y="2817721"/>
                    <a:pt x="5446506" y="3100932"/>
                  </a:cubicBezTo>
                  <a:cubicBezTo>
                    <a:pt x="5410947" y="3404462"/>
                    <a:pt x="5356336" y="3704182"/>
                    <a:pt x="5264897" y="3996282"/>
                  </a:cubicBezTo>
                  <a:cubicBezTo>
                    <a:pt x="5097256" y="4532222"/>
                    <a:pt x="4744197" y="4890362"/>
                    <a:pt x="4222226" y="5088482"/>
                  </a:cubicBezTo>
                  <a:cubicBezTo>
                    <a:pt x="3954256" y="5190082"/>
                    <a:pt x="3677397" y="5245962"/>
                    <a:pt x="3394186" y="5275172"/>
                  </a:cubicBezTo>
                  <a:cubicBezTo>
                    <a:pt x="3023347" y="5313272"/>
                    <a:pt x="2651237" y="5313272"/>
                    <a:pt x="2522220" y="5266282"/>
                  </a:cubicBezTo>
                  <a:cubicBezTo>
                    <a:pt x="2002790" y="5198972"/>
                    <a:pt x="1501140" y="5071972"/>
                    <a:pt x="1029970" y="4835752"/>
                  </a:cubicBezTo>
                  <a:cubicBezTo>
                    <a:pt x="814070" y="4727802"/>
                    <a:pt x="615950" y="4595721"/>
                    <a:pt x="452120" y="4416652"/>
                  </a:cubicBezTo>
                  <a:cubicBezTo>
                    <a:pt x="255270" y="4202021"/>
                    <a:pt x="146050" y="3944212"/>
                    <a:pt x="83820" y="3663541"/>
                  </a:cubicBezTo>
                  <a:cubicBezTo>
                    <a:pt x="19050" y="3375252"/>
                    <a:pt x="0" y="3081882"/>
                    <a:pt x="1270" y="2785505"/>
                  </a:cubicBezTo>
                  <a:cubicBezTo>
                    <a:pt x="2540" y="2405380"/>
                    <a:pt x="31750" y="2051050"/>
                    <a:pt x="77470" y="1699260"/>
                  </a:cubicBezTo>
                  <a:cubicBezTo>
                    <a:pt x="105410" y="1480820"/>
                    <a:pt x="185420" y="1285240"/>
                    <a:pt x="314960" y="1107440"/>
                  </a:cubicBezTo>
                  <a:cubicBezTo>
                    <a:pt x="614680" y="695960"/>
                    <a:pt x="993140" y="377190"/>
                    <a:pt x="1447800" y="152400"/>
                  </a:cubicBezTo>
                  <a:cubicBezTo>
                    <a:pt x="1624330" y="64770"/>
                    <a:pt x="1811020" y="17780"/>
                    <a:pt x="2010410" y="17780"/>
                  </a:cubicBezTo>
                  <a:cubicBezTo>
                    <a:pt x="2180590" y="17780"/>
                    <a:pt x="2350770" y="6350"/>
                    <a:pt x="2506980" y="0"/>
                  </a:cubicBezTo>
                  <a:close/>
                  <a:moveTo>
                    <a:pt x="2638165" y="83820"/>
                  </a:moveTo>
                  <a:cubicBezTo>
                    <a:pt x="2632210" y="83820"/>
                    <a:pt x="2626255" y="82550"/>
                    <a:pt x="2620155" y="83820"/>
                  </a:cubicBezTo>
                  <a:cubicBezTo>
                    <a:pt x="2391410" y="88900"/>
                    <a:pt x="2162810" y="96520"/>
                    <a:pt x="1932940" y="99060"/>
                  </a:cubicBezTo>
                  <a:cubicBezTo>
                    <a:pt x="1822450" y="100330"/>
                    <a:pt x="1722120" y="127000"/>
                    <a:pt x="1624330" y="173990"/>
                  </a:cubicBezTo>
                  <a:cubicBezTo>
                    <a:pt x="1454150" y="256540"/>
                    <a:pt x="1294130" y="355600"/>
                    <a:pt x="1140460" y="463550"/>
                  </a:cubicBezTo>
                  <a:cubicBezTo>
                    <a:pt x="822960" y="688340"/>
                    <a:pt x="548640" y="956310"/>
                    <a:pt x="327660" y="1277620"/>
                  </a:cubicBezTo>
                  <a:cubicBezTo>
                    <a:pt x="247650" y="1393190"/>
                    <a:pt x="193040" y="1520190"/>
                    <a:pt x="168910" y="1659890"/>
                  </a:cubicBezTo>
                  <a:cubicBezTo>
                    <a:pt x="121920" y="1940560"/>
                    <a:pt x="101600" y="2223770"/>
                    <a:pt x="95250" y="2508250"/>
                  </a:cubicBezTo>
                  <a:cubicBezTo>
                    <a:pt x="87630" y="2887571"/>
                    <a:pt x="101600" y="3238091"/>
                    <a:pt x="179070" y="3584802"/>
                  </a:cubicBezTo>
                  <a:cubicBezTo>
                    <a:pt x="227330" y="3801971"/>
                    <a:pt x="295910" y="4010252"/>
                    <a:pt x="421640" y="4195671"/>
                  </a:cubicBezTo>
                  <a:cubicBezTo>
                    <a:pt x="571500" y="4419191"/>
                    <a:pt x="774700" y="4584291"/>
                    <a:pt x="1007110" y="4712562"/>
                  </a:cubicBezTo>
                  <a:cubicBezTo>
                    <a:pt x="1532890" y="5004662"/>
                    <a:pt x="2103120" y="5150712"/>
                    <a:pt x="2628870" y="5207862"/>
                  </a:cubicBezTo>
                  <a:cubicBezTo>
                    <a:pt x="2735057" y="5234532"/>
                    <a:pt x="3014456" y="5229451"/>
                    <a:pt x="3292586" y="5201512"/>
                  </a:cubicBezTo>
                  <a:cubicBezTo>
                    <a:pt x="3605006" y="5171032"/>
                    <a:pt x="3909806" y="5111341"/>
                    <a:pt x="4200636" y="4991962"/>
                  </a:cubicBezTo>
                  <a:cubicBezTo>
                    <a:pt x="4650217" y="4807812"/>
                    <a:pt x="4977876" y="4500471"/>
                    <a:pt x="5149326" y="4039462"/>
                  </a:cubicBezTo>
                  <a:cubicBezTo>
                    <a:pt x="5231876" y="3818482"/>
                    <a:pt x="5281406" y="3588612"/>
                    <a:pt x="5319506" y="3356202"/>
                  </a:cubicBezTo>
                  <a:cubicBezTo>
                    <a:pt x="5362686" y="3095852"/>
                    <a:pt x="5389356" y="2835502"/>
                    <a:pt x="5379197" y="2545080"/>
                  </a:cubicBezTo>
                  <a:cubicBezTo>
                    <a:pt x="5362686" y="2115820"/>
                    <a:pt x="5253466" y="1706880"/>
                    <a:pt x="5111226" y="1305560"/>
                  </a:cubicBezTo>
                  <a:cubicBezTo>
                    <a:pt x="4991847" y="969010"/>
                    <a:pt x="4777216" y="706120"/>
                    <a:pt x="4480036" y="506730"/>
                  </a:cubicBezTo>
                  <a:cubicBezTo>
                    <a:pt x="4238736" y="345440"/>
                    <a:pt x="3974576" y="245110"/>
                    <a:pt x="3691366" y="191770"/>
                  </a:cubicBezTo>
                  <a:cubicBezTo>
                    <a:pt x="3311636" y="119380"/>
                    <a:pt x="2924286" y="102870"/>
                    <a:pt x="2638165" y="83820"/>
                  </a:cubicBezTo>
                  <a:close/>
                </a:path>
              </a:pathLst>
            </a:custGeom>
            <a:solidFill>
              <a:srgbClr val="8F28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244035" y="295154"/>
              <a:ext cx="1976711" cy="1962335"/>
            </a:xfrm>
            <a:custGeom>
              <a:rect b="b" l="l" r="r" t="t"/>
              <a:pathLst>
                <a:path extrusionOk="0" h="1962335" w="1976711">
                  <a:moveTo>
                    <a:pt x="0" y="0"/>
                  </a:moveTo>
                  <a:lnTo>
                    <a:pt x="1976711" y="0"/>
                  </a:lnTo>
                  <a:lnTo>
                    <a:pt x="1976711" y="1962334"/>
                  </a:lnTo>
                  <a:lnTo>
                    <a:pt x="0" y="19623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29" name="Google Shape;129;p13"/>
            <p:cNvGrpSpPr/>
            <p:nvPr/>
          </p:nvGrpSpPr>
          <p:grpSpPr>
            <a:xfrm>
              <a:off x="534397" y="573349"/>
              <a:ext cx="1410630" cy="1410630"/>
              <a:chOff x="0" y="0"/>
              <a:chExt cx="812800" cy="812800"/>
            </a:xfrm>
          </p:grpSpPr>
          <p:sp>
            <p:nvSpPr>
              <p:cNvPr id="130" name="Google Shape;13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6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525" lIns="42525" spcFirstLastPara="1" rIns="42525" wrap="square" tIns="425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32;p13"/>
            <p:cNvSpPr/>
            <p:nvPr/>
          </p:nvSpPr>
          <p:spPr>
            <a:xfrm>
              <a:off x="537151" y="588963"/>
              <a:ext cx="1441498" cy="1396871"/>
            </a:xfrm>
            <a:custGeom>
              <a:rect b="b" l="l" r="r" t="t"/>
              <a:pathLst>
                <a:path extrusionOk="0" h="5287010" w="5455920">
                  <a:moveTo>
                    <a:pt x="2506980" y="0"/>
                  </a:moveTo>
                  <a:cubicBezTo>
                    <a:pt x="2620010" y="16510"/>
                    <a:pt x="2856230" y="29210"/>
                    <a:pt x="3158490" y="50800"/>
                  </a:cubicBezTo>
                  <a:cubicBezTo>
                    <a:pt x="3474720" y="73660"/>
                    <a:pt x="3789680" y="114300"/>
                    <a:pt x="4086860" y="229870"/>
                  </a:cubicBezTo>
                  <a:cubicBezTo>
                    <a:pt x="4466590" y="375920"/>
                    <a:pt x="4790440" y="598170"/>
                    <a:pt x="5015230" y="946150"/>
                  </a:cubicBezTo>
                  <a:cubicBezTo>
                    <a:pt x="5104130" y="1083310"/>
                    <a:pt x="5167630" y="1233170"/>
                    <a:pt x="5217160" y="1388110"/>
                  </a:cubicBezTo>
                  <a:cubicBezTo>
                    <a:pt x="5306060" y="1662430"/>
                    <a:pt x="5375910" y="1940560"/>
                    <a:pt x="5416550" y="2225040"/>
                  </a:cubicBezTo>
                  <a:cubicBezTo>
                    <a:pt x="5455920" y="2508250"/>
                    <a:pt x="5449570" y="2791460"/>
                    <a:pt x="5415280" y="3074670"/>
                  </a:cubicBezTo>
                  <a:cubicBezTo>
                    <a:pt x="5379720" y="3378200"/>
                    <a:pt x="5325110" y="3677920"/>
                    <a:pt x="5233670" y="3970020"/>
                  </a:cubicBezTo>
                  <a:cubicBezTo>
                    <a:pt x="5066030" y="4505960"/>
                    <a:pt x="4712970" y="4864100"/>
                    <a:pt x="4191000" y="5062220"/>
                  </a:cubicBezTo>
                  <a:cubicBezTo>
                    <a:pt x="3923030" y="5163820"/>
                    <a:pt x="3646170" y="5219700"/>
                    <a:pt x="3362960" y="5248910"/>
                  </a:cubicBezTo>
                  <a:cubicBezTo>
                    <a:pt x="2992120" y="5287010"/>
                    <a:pt x="2620010" y="5287010"/>
                    <a:pt x="2522220" y="5240020"/>
                  </a:cubicBezTo>
                  <a:cubicBezTo>
                    <a:pt x="2002790" y="5172710"/>
                    <a:pt x="1501140" y="5045710"/>
                    <a:pt x="1029970" y="4809490"/>
                  </a:cubicBezTo>
                  <a:cubicBezTo>
                    <a:pt x="814070" y="4701540"/>
                    <a:pt x="615950" y="4569460"/>
                    <a:pt x="452120" y="4390390"/>
                  </a:cubicBezTo>
                  <a:cubicBezTo>
                    <a:pt x="255270" y="4175760"/>
                    <a:pt x="146050" y="3917950"/>
                    <a:pt x="83820" y="3637280"/>
                  </a:cubicBezTo>
                  <a:cubicBezTo>
                    <a:pt x="19050" y="3348990"/>
                    <a:pt x="0" y="3055620"/>
                    <a:pt x="1270" y="2760980"/>
                  </a:cubicBezTo>
                  <a:cubicBezTo>
                    <a:pt x="2540" y="2405380"/>
                    <a:pt x="31750" y="2051050"/>
                    <a:pt x="77470" y="1699260"/>
                  </a:cubicBezTo>
                  <a:cubicBezTo>
                    <a:pt x="105410" y="1480820"/>
                    <a:pt x="185420" y="1285240"/>
                    <a:pt x="314960" y="1107440"/>
                  </a:cubicBezTo>
                  <a:cubicBezTo>
                    <a:pt x="614680" y="695960"/>
                    <a:pt x="993140" y="377190"/>
                    <a:pt x="1447800" y="152400"/>
                  </a:cubicBezTo>
                  <a:cubicBezTo>
                    <a:pt x="1624330" y="64770"/>
                    <a:pt x="1811020" y="17780"/>
                    <a:pt x="2010410" y="17780"/>
                  </a:cubicBezTo>
                  <a:cubicBezTo>
                    <a:pt x="2180590" y="17780"/>
                    <a:pt x="2350770" y="6350"/>
                    <a:pt x="2506980" y="0"/>
                  </a:cubicBezTo>
                  <a:close/>
                  <a:moveTo>
                    <a:pt x="2620010" y="83820"/>
                  </a:moveTo>
                  <a:cubicBezTo>
                    <a:pt x="2620010" y="83820"/>
                    <a:pt x="2620010" y="82550"/>
                    <a:pt x="2620010" y="83820"/>
                  </a:cubicBezTo>
                  <a:cubicBezTo>
                    <a:pt x="2391410" y="88900"/>
                    <a:pt x="2162810" y="96520"/>
                    <a:pt x="1932940" y="99060"/>
                  </a:cubicBezTo>
                  <a:cubicBezTo>
                    <a:pt x="1822450" y="100330"/>
                    <a:pt x="1722120" y="127000"/>
                    <a:pt x="1624330" y="173990"/>
                  </a:cubicBezTo>
                  <a:cubicBezTo>
                    <a:pt x="1454150" y="256540"/>
                    <a:pt x="1294130" y="355600"/>
                    <a:pt x="1140460" y="463550"/>
                  </a:cubicBezTo>
                  <a:cubicBezTo>
                    <a:pt x="822960" y="688340"/>
                    <a:pt x="548640" y="956310"/>
                    <a:pt x="327660" y="1277620"/>
                  </a:cubicBezTo>
                  <a:cubicBezTo>
                    <a:pt x="247650" y="1393190"/>
                    <a:pt x="193040" y="1520190"/>
                    <a:pt x="168910" y="1659890"/>
                  </a:cubicBezTo>
                  <a:cubicBezTo>
                    <a:pt x="121920" y="1940560"/>
                    <a:pt x="101600" y="2223770"/>
                    <a:pt x="95250" y="2508250"/>
                  </a:cubicBezTo>
                  <a:cubicBezTo>
                    <a:pt x="87630" y="2861310"/>
                    <a:pt x="101600" y="3211830"/>
                    <a:pt x="179070" y="3558540"/>
                  </a:cubicBezTo>
                  <a:cubicBezTo>
                    <a:pt x="227330" y="3775710"/>
                    <a:pt x="295910" y="3983990"/>
                    <a:pt x="421640" y="4169410"/>
                  </a:cubicBezTo>
                  <a:cubicBezTo>
                    <a:pt x="571500" y="4392930"/>
                    <a:pt x="774700" y="4558030"/>
                    <a:pt x="1007110" y="4686300"/>
                  </a:cubicBezTo>
                  <a:cubicBezTo>
                    <a:pt x="1532890" y="4978400"/>
                    <a:pt x="2103120" y="5124450"/>
                    <a:pt x="2620010" y="5181600"/>
                  </a:cubicBezTo>
                  <a:cubicBezTo>
                    <a:pt x="2703830" y="5208270"/>
                    <a:pt x="2983230" y="5203190"/>
                    <a:pt x="3261360" y="5175250"/>
                  </a:cubicBezTo>
                  <a:cubicBezTo>
                    <a:pt x="3573780" y="5144770"/>
                    <a:pt x="3878580" y="5085080"/>
                    <a:pt x="4169410" y="4965700"/>
                  </a:cubicBezTo>
                  <a:cubicBezTo>
                    <a:pt x="4618990" y="4781550"/>
                    <a:pt x="4946650" y="4474210"/>
                    <a:pt x="5118100" y="4013200"/>
                  </a:cubicBezTo>
                  <a:cubicBezTo>
                    <a:pt x="5200650" y="3792220"/>
                    <a:pt x="5250180" y="3562350"/>
                    <a:pt x="5288280" y="3329940"/>
                  </a:cubicBezTo>
                  <a:cubicBezTo>
                    <a:pt x="5331460" y="3069590"/>
                    <a:pt x="5358130" y="2809240"/>
                    <a:pt x="5347970" y="2545080"/>
                  </a:cubicBezTo>
                  <a:cubicBezTo>
                    <a:pt x="5331460" y="2115820"/>
                    <a:pt x="5222240" y="1706880"/>
                    <a:pt x="5080000" y="1305560"/>
                  </a:cubicBezTo>
                  <a:cubicBezTo>
                    <a:pt x="4960620" y="969010"/>
                    <a:pt x="4745990" y="706120"/>
                    <a:pt x="4448810" y="506730"/>
                  </a:cubicBezTo>
                  <a:cubicBezTo>
                    <a:pt x="4207510" y="345440"/>
                    <a:pt x="3943350" y="245110"/>
                    <a:pt x="3660140" y="191770"/>
                  </a:cubicBezTo>
                  <a:cubicBezTo>
                    <a:pt x="3280410" y="119380"/>
                    <a:pt x="2893060" y="102870"/>
                    <a:pt x="2620010" y="83820"/>
                  </a:cubicBezTo>
                  <a:close/>
                </a:path>
              </a:pathLst>
            </a:custGeom>
            <a:solidFill>
              <a:srgbClr val="8F28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3" name="Google Shape;133;p13"/>
            <p:cNvGrpSpPr/>
            <p:nvPr/>
          </p:nvGrpSpPr>
          <p:grpSpPr>
            <a:xfrm>
              <a:off x="673478" y="712430"/>
              <a:ext cx="1132468" cy="1132468"/>
              <a:chOff x="0" y="0"/>
              <a:chExt cx="812800" cy="812800"/>
            </a:xfrm>
          </p:grpSpPr>
          <p:sp>
            <p:nvSpPr>
              <p:cNvPr id="134" name="Google Shape;134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A7D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525" lIns="42525" spcFirstLastPara="1" rIns="42525" wrap="square" tIns="425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6" name="Google Shape;136;p13"/>
          <p:cNvSpPr txBox="1"/>
          <p:nvPr/>
        </p:nvSpPr>
        <p:spPr>
          <a:xfrm>
            <a:off x="1028700" y="7232296"/>
            <a:ext cx="458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DAD1"/>
                </a:solidFill>
                <a:latin typeface="Fraunces"/>
                <a:ea typeface="Fraunces"/>
                <a:cs typeface="Fraunces"/>
                <a:sym typeface="Fraunces"/>
              </a:rPr>
              <a:t>Arteries</a:t>
            </a:r>
            <a:endParaRPr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6851938" y="7232296"/>
            <a:ext cx="458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DAD1"/>
                </a:solidFill>
                <a:latin typeface="Fraunces"/>
                <a:ea typeface="Fraunces"/>
                <a:cs typeface="Fraunces"/>
                <a:sym typeface="Fraunces"/>
              </a:rPr>
              <a:t>Veins</a:t>
            </a:r>
            <a:endParaRPr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38" name="Google Shape;138;p13"/>
          <p:cNvSpPr txBox="1"/>
          <p:nvPr/>
        </p:nvSpPr>
        <p:spPr>
          <a:xfrm>
            <a:off x="1028700" y="942975"/>
            <a:ext cx="9643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DAD1"/>
                </a:solidFill>
                <a:latin typeface="Martel"/>
                <a:ea typeface="Martel"/>
                <a:cs typeface="Martel"/>
                <a:sym typeface="Martel"/>
              </a:rPr>
              <a:t>Types of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DAD1"/>
                </a:solidFill>
                <a:latin typeface="Martel"/>
                <a:ea typeface="Martel"/>
                <a:cs typeface="Martel"/>
                <a:sym typeface="Martel"/>
              </a:rPr>
              <a:t>blood vessels</a:t>
            </a:r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12675175" y="7232296"/>
            <a:ext cx="458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DAD1"/>
                </a:solidFill>
                <a:latin typeface="Fraunces"/>
                <a:ea typeface="Fraunces"/>
                <a:cs typeface="Fraunces"/>
                <a:sym typeface="Fraunces"/>
              </a:rPr>
              <a:t>Capillaries</a:t>
            </a:r>
            <a:endParaRPr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1028700" y="8026300"/>
            <a:ext cx="38325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Explain their structure and main function.</a:t>
            </a:r>
            <a:endParaRPr/>
          </a:p>
        </p:txBody>
      </p:sp>
      <p:sp>
        <p:nvSpPr>
          <p:cNvPr id="141" name="Google Shape;141;p13"/>
          <p:cNvSpPr txBox="1"/>
          <p:nvPr/>
        </p:nvSpPr>
        <p:spPr>
          <a:xfrm>
            <a:off x="6851949" y="8026300"/>
            <a:ext cx="41571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Explain their structure and main function.</a:t>
            </a:r>
            <a:endParaRPr/>
          </a:p>
        </p:txBody>
      </p:sp>
      <p:sp>
        <p:nvSpPr>
          <p:cNvPr id="142" name="Google Shape;142;p13"/>
          <p:cNvSpPr txBox="1"/>
          <p:nvPr/>
        </p:nvSpPr>
        <p:spPr>
          <a:xfrm>
            <a:off x="12675175" y="8026300"/>
            <a:ext cx="41571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Explain their structure and main function.</a:t>
            </a:r>
            <a:endParaRPr/>
          </a:p>
        </p:txBody>
      </p:sp>
      <p:sp>
        <p:nvSpPr>
          <p:cNvPr id="143" name="Google Shape;143;p13"/>
          <p:cNvSpPr txBox="1"/>
          <p:nvPr/>
        </p:nvSpPr>
        <p:spPr>
          <a:xfrm>
            <a:off x="11852650" y="1314439"/>
            <a:ext cx="51444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Introduce the major types of blood vessels and how they connect to the heart.</a:t>
            </a:r>
            <a:endParaRPr/>
          </a:p>
        </p:txBody>
      </p:sp>
      <p:grpSp>
        <p:nvGrpSpPr>
          <p:cNvPr id="144" name="Google Shape;144;p13"/>
          <p:cNvGrpSpPr/>
          <p:nvPr/>
        </p:nvGrpSpPr>
        <p:grpSpPr>
          <a:xfrm rot="10800000">
            <a:off x="1089165" y="5340014"/>
            <a:ext cx="1486928" cy="1482377"/>
            <a:chOff x="115163" y="158212"/>
            <a:chExt cx="1982570" cy="1976503"/>
          </a:xfrm>
        </p:grpSpPr>
        <p:grpSp>
          <p:nvGrpSpPr>
            <p:cNvPr id="145" name="Google Shape;145;p13"/>
            <p:cNvGrpSpPr/>
            <p:nvPr/>
          </p:nvGrpSpPr>
          <p:grpSpPr>
            <a:xfrm>
              <a:off x="143703" y="158212"/>
              <a:ext cx="1948171" cy="1948171"/>
              <a:chOff x="0" y="0"/>
              <a:chExt cx="812800" cy="812800"/>
            </a:xfrm>
          </p:grpSpPr>
          <p:sp>
            <p:nvSpPr>
              <p:cNvPr id="146" name="Google Shape;146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A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4950" lIns="44950" spcFirstLastPara="1" rIns="44950" wrap="square" tIns="4495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8" name="Google Shape;148;p13"/>
            <p:cNvSpPr/>
            <p:nvPr/>
          </p:nvSpPr>
          <p:spPr>
            <a:xfrm>
              <a:off x="140858" y="194755"/>
              <a:ext cx="1956876" cy="1894867"/>
            </a:xfrm>
            <a:custGeom>
              <a:rect b="b" l="l" r="r" t="t"/>
              <a:pathLst>
                <a:path extrusionOk="0" h="5313272" w="5487146">
                  <a:moveTo>
                    <a:pt x="2506980" y="0"/>
                  </a:moveTo>
                  <a:cubicBezTo>
                    <a:pt x="2643394" y="16510"/>
                    <a:pt x="2887456" y="29210"/>
                    <a:pt x="3189717" y="50800"/>
                  </a:cubicBezTo>
                  <a:cubicBezTo>
                    <a:pt x="3505947" y="73660"/>
                    <a:pt x="3820906" y="114300"/>
                    <a:pt x="4118086" y="229870"/>
                  </a:cubicBezTo>
                  <a:cubicBezTo>
                    <a:pt x="4497816" y="375920"/>
                    <a:pt x="4821667" y="598170"/>
                    <a:pt x="5046456" y="946150"/>
                  </a:cubicBezTo>
                  <a:cubicBezTo>
                    <a:pt x="5135356" y="1083310"/>
                    <a:pt x="5198856" y="1233170"/>
                    <a:pt x="5248386" y="1388110"/>
                  </a:cubicBezTo>
                  <a:cubicBezTo>
                    <a:pt x="5337286" y="1662430"/>
                    <a:pt x="5407136" y="1940560"/>
                    <a:pt x="5447776" y="2225040"/>
                  </a:cubicBezTo>
                  <a:cubicBezTo>
                    <a:pt x="5487147" y="2508250"/>
                    <a:pt x="5480797" y="2817721"/>
                    <a:pt x="5446506" y="3100932"/>
                  </a:cubicBezTo>
                  <a:cubicBezTo>
                    <a:pt x="5410947" y="3404462"/>
                    <a:pt x="5356336" y="3704182"/>
                    <a:pt x="5264897" y="3996282"/>
                  </a:cubicBezTo>
                  <a:cubicBezTo>
                    <a:pt x="5097256" y="4532222"/>
                    <a:pt x="4744197" y="4890362"/>
                    <a:pt x="4222226" y="5088482"/>
                  </a:cubicBezTo>
                  <a:cubicBezTo>
                    <a:pt x="3954256" y="5190082"/>
                    <a:pt x="3677397" y="5245962"/>
                    <a:pt x="3394186" y="5275172"/>
                  </a:cubicBezTo>
                  <a:cubicBezTo>
                    <a:pt x="3023347" y="5313272"/>
                    <a:pt x="2651237" y="5313272"/>
                    <a:pt x="2522220" y="5266282"/>
                  </a:cubicBezTo>
                  <a:cubicBezTo>
                    <a:pt x="2002790" y="5198972"/>
                    <a:pt x="1501140" y="5071972"/>
                    <a:pt x="1029970" y="4835752"/>
                  </a:cubicBezTo>
                  <a:cubicBezTo>
                    <a:pt x="814070" y="4727802"/>
                    <a:pt x="615950" y="4595721"/>
                    <a:pt x="452120" y="4416652"/>
                  </a:cubicBezTo>
                  <a:cubicBezTo>
                    <a:pt x="255270" y="4202021"/>
                    <a:pt x="146050" y="3944212"/>
                    <a:pt x="83820" y="3663541"/>
                  </a:cubicBezTo>
                  <a:cubicBezTo>
                    <a:pt x="19050" y="3375252"/>
                    <a:pt x="0" y="3081882"/>
                    <a:pt x="1270" y="2785505"/>
                  </a:cubicBezTo>
                  <a:cubicBezTo>
                    <a:pt x="2540" y="2405380"/>
                    <a:pt x="31750" y="2051050"/>
                    <a:pt x="77470" y="1699260"/>
                  </a:cubicBezTo>
                  <a:cubicBezTo>
                    <a:pt x="105410" y="1480820"/>
                    <a:pt x="185420" y="1285240"/>
                    <a:pt x="314960" y="1107440"/>
                  </a:cubicBezTo>
                  <a:cubicBezTo>
                    <a:pt x="614680" y="695960"/>
                    <a:pt x="993140" y="377190"/>
                    <a:pt x="1447800" y="152400"/>
                  </a:cubicBezTo>
                  <a:cubicBezTo>
                    <a:pt x="1624330" y="64770"/>
                    <a:pt x="1811020" y="17780"/>
                    <a:pt x="2010410" y="17780"/>
                  </a:cubicBezTo>
                  <a:cubicBezTo>
                    <a:pt x="2180590" y="17780"/>
                    <a:pt x="2350770" y="6350"/>
                    <a:pt x="2506980" y="0"/>
                  </a:cubicBezTo>
                  <a:close/>
                  <a:moveTo>
                    <a:pt x="2638165" y="83820"/>
                  </a:moveTo>
                  <a:cubicBezTo>
                    <a:pt x="2632210" y="83820"/>
                    <a:pt x="2626255" y="82550"/>
                    <a:pt x="2620155" y="83820"/>
                  </a:cubicBezTo>
                  <a:cubicBezTo>
                    <a:pt x="2391410" y="88900"/>
                    <a:pt x="2162810" y="96520"/>
                    <a:pt x="1932940" y="99060"/>
                  </a:cubicBezTo>
                  <a:cubicBezTo>
                    <a:pt x="1822450" y="100330"/>
                    <a:pt x="1722120" y="127000"/>
                    <a:pt x="1624330" y="173990"/>
                  </a:cubicBezTo>
                  <a:cubicBezTo>
                    <a:pt x="1454150" y="256540"/>
                    <a:pt x="1294130" y="355600"/>
                    <a:pt x="1140460" y="463550"/>
                  </a:cubicBezTo>
                  <a:cubicBezTo>
                    <a:pt x="822960" y="688340"/>
                    <a:pt x="548640" y="956310"/>
                    <a:pt x="327660" y="1277620"/>
                  </a:cubicBezTo>
                  <a:cubicBezTo>
                    <a:pt x="247650" y="1393190"/>
                    <a:pt x="193040" y="1520190"/>
                    <a:pt x="168910" y="1659890"/>
                  </a:cubicBezTo>
                  <a:cubicBezTo>
                    <a:pt x="121920" y="1940560"/>
                    <a:pt x="101600" y="2223770"/>
                    <a:pt x="95250" y="2508250"/>
                  </a:cubicBezTo>
                  <a:cubicBezTo>
                    <a:pt x="87630" y="2887571"/>
                    <a:pt x="101600" y="3238091"/>
                    <a:pt x="179070" y="3584802"/>
                  </a:cubicBezTo>
                  <a:cubicBezTo>
                    <a:pt x="227330" y="3801971"/>
                    <a:pt x="295910" y="4010252"/>
                    <a:pt x="421640" y="4195671"/>
                  </a:cubicBezTo>
                  <a:cubicBezTo>
                    <a:pt x="571500" y="4419191"/>
                    <a:pt x="774700" y="4584291"/>
                    <a:pt x="1007110" y="4712562"/>
                  </a:cubicBezTo>
                  <a:cubicBezTo>
                    <a:pt x="1532890" y="5004662"/>
                    <a:pt x="2103120" y="5150712"/>
                    <a:pt x="2628870" y="5207862"/>
                  </a:cubicBezTo>
                  <a:cubicBezTo>
                    <a:pt x="2735057" y="5234532"/>
                    <a:pt x="3014456" y="5229451"/>
                    <a:pt x="3292586" y="5201512"/>
                  </a:cubicBezTo>
                  <a:cubicBezTo>
                    <a:pt x="3605006" y="5171032"/>
                    <a:pt x="3909806" y="5111341"/>
                    <a:pt x="4200636" y="4991962"/>
                  </a:cubicBezTo>
                  <a:cubicBezTo>
                    <a:pt x="4650217" y="4807812"/>
                    <a:pt x="4977876" y="4500471"/>
                    <a:pt x="5149326" y="4039462"/>
                  </a:cubicBezTo>
                  <a:cubicBezTo>
                    <a:pt x="5231876" y="3818482"/>
                    <a:pt x="5281406" y="3588612"/>
                    <a:pt x="5319506" y="3356202"/>
                  </a:cubicBezTo>
                  <a:cubicBezTo>
                    <a:pt x="5362686" y="3095852"/>
                    <a:pt x="5389356" y="2835502"/>
                    <a:pt x="5379197" y="2545080"/>
                  </a:cubicBezTo>
                  <a:cubicBezTo>
                    <a:pt x="5362686" y="2115820"/>
                    <a:pt x="5253466" y="1706880"/>
                    <a:pt x="5111226" y="1305560"/>
                  </a:cubicBezTo>
                  <a:cubicBezTo>
                    <a:pt x="4991847" y="969010"/>
                    <a:pt x="4777216" y="706120"/>
                    <a:pt x="4480036" y="506730"/>
                  </a:cubicBezTo>
                  <a:cubicBezTo>
                    <a:pt x="4238736" y="345440"/>
                    <a:pt x="3974576" y="245110"/>
                    <a:pt x="3691366" y="191770"/>
                  </a:cubicBezTo>
                  <a:cubicBezTo>
                    <a:pt x="3311636" y="119380"/>
                    <a:pt x="2924286" y="102870"/>
                    <a:pt x="2638165" y="83820"/>
                  </a:cubicBezTo>
                  <a:close/>
                </a:path>
              </a:pathLst>
            </a:custGeom>
            <a:solidFill>
              <a:srgbClr val="8F28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115163" y="172380"/>
              <a:ext cx="1976711" cy="1962335"/>
            </a:xfrm>
            <a:custGeom>
              <a:rect b="b" l="l" r="r" t="t"/>
              <a:pathLst>
                <a:path extrusionOk="0" h="1962335" w="1976711">
                  <a:moveTo>
                    <a:pt x="0" y="0"/>
                  </a:moveTo>
                  <a:lnTo>
                    <a:pt x="1976711" y="0"/>
                  </a:lnTo>
                  <a:lnTo>
                    <a:pt x="1976711" y="1962335"/>
                  </a:lnTo>
                  <a:lnTo>
                    <a:pt x="0" y="1962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50" name="Google Shape;150;p13"/>
            <p:cNvGrpSpPr/>
            <p:nvPr/>
          </p:nvGrpSpPr>
          <p:grpSpPr>
            <a:xfrm>
              <a:off x="662977" y="726095"/>
              <a:ext cx="879883" cy="879883"/>
              <a:chOff x="0" y="0"/>
              <a:chExt cx="812800" cy="812800"/>
            </a:xfrm>
          </p:grpSpPr>
          <p:sp>
            <p:nvSpPr>
              <p:cNvPr id="151" name="Google Shape;151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6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525" lIns="42525" spcFirstLastPara="1" rIns="42525" wrap="square" tIns="425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" name="Google Shape;153;p13"/>
            <p:cNvSpPr/>
            <p:nvPr/>
          </p:nvSpPr>
          <p:spPr>
            <a:xfrm>
              <a:off x="642754" y="709593"/>
              <a:ext cx="921368" cy="892844"/>
            </a:xfrm>
            <a:custGeom>
              <a:rect b="b" l="l" r="r" t="t"/>
              <a:pathLst>
                <a:path extrusionOk="0" h="5287010" w="5455920">
                  <a:moveTo>
                    <a:pt x="2506980" y="0"/>
                  </a:moveTo>
                  <a:cubicBezTo>
                    <a:pt x="2620010" y="16510"/>
                    <a:pt x="2856230" y="29210"/>
                    <a:pt x="3158490" y="50800"/>
                  </a:cubicBezTo>
                  <a:cubicBezTo>
                    <a:pt x="3474720" y="73660"/>
                    <a:pt x="3789680" y="114300"/>
                    <a:pt x="4086860" y="229870"/>
                  </a:cubicBezTo>
                  <a:cubicBezTo>
                    <a:pt x="4466590" y="375920"/>
                    <a:pt x="4790440" y="598170"/>
                    <a:pt x="5015230" y="946150"/>
                  </a:cubicBezTo>
                  <a:cubicBezTo>
                    <a:pt x="5104130" y="1083310"/>
                    <a:pt x="5167630" y="1233170"/>
                    <a:pt x="5217160" y="1388110"/>
                  </a:cubicBezTo>
                  <a:cubicBezTo>
                    <a:pt x="5306060" y="1662430"/>
                    <a:pt x="5375910" y="1940560"/>
                    <a:pt x="5416550" y="2225040"/>
                  </a:cubicBezTo>
                  <a:cubicBezTo>
                    <a:pt x="5455920" y="2508250"/>
                    <a:pt x="5449570" y="2791460"/>
                    <a:pt x="5415280" y="3074670"/>
                  </a:cubicBezTo>
                  <a:cubicBezTo>
                    <a:pt x="5379720" y="3378200"/>
                    <a:pt x="5325110" y="3677920"/>
                    <a:pt x="5233670" y="3970020"/>
                  </a:cubicBezTo>
                  <a:cubicBezTo>
                    <a:pt x="5066030" y="4505960"/>
                    <a:pt x="4712970" y="4864100"/>
                    <a:pt x="4191000" y="5062220"/>
                  </a:cubicBezTo>
                  <a:cubicBezTo>
                    <a:pt x="3923030" y="5163820"/>
                    <a:pt x="3646170" y="5219700"/>
                    <a:pt x="3362960" y="5248910"/>
                  </a:cubicBezTo>
                  <a:cubicBezTo>
                    <a:pt x="2992120" y="5287010"/>
                    <a:pt x="2620010" y="5287010"/>
                    <a:pt x="2522220" y="5240020"/>
                  </a:cubicBezTo>
                  <a:cubicBezTo>
                    <a:pt x="2002790" y="5172710"/>
                    <a:pt x="1501140" y="5045710"/>
                    <a:pt x="1029970" y="4809490"/>
                  </a:cubicBezTo>
                  <a:cubicBezTo>
                    <a:pt x="814070" y="4701540"/>
                    <a:pt x="615950" y="4569460"/>
                    <a:pt x="452120" y="4390390"/>
                  </a:cubicBezTo>
                  <a:cubicBezTo>
                    <a:pt x="255270" y="4175760"/>
                    <a:pt x="146050" y="3917950"/>
                    <a:pt x="83820" y="3637280"/>
                  </a:cubicBezTo>
                  <a:cubicBezTo>
                    <a:pt x="19050" y="3348990"/>
                    <a:pt x="0" y="3055620"/>
                    <a:pt x="1270" y="2760980"/>
                  </a:cubicBezTo>
                  <a:cubicBezTo>
                    <a:pt x="2540" y="2405380"/>
                    <a:pt x="31750" y="2051050"/>
                    <a:pt x="77470" y="1699260"/>
                  </a:cubicBezTo>
                  <a:cubicBezTo>
                    <a:pt x="105410" y="1480820"/>
                    <a:pt x="185420" y="1285240"/>
                    <a:pt x="314960" y="1107440"/>
                  </a:cubicBezTo>
                  <a:cubicBezTo>
                    <a:pt x="614680" y="695960"/>
                    <a:pt x="993140" y="377190"/>
                    <a:pt x="1447800" y="152400"/>
                  </a:cubicBezTo>
                  <a:cubicBezTo>
                    <a:pt x="1624330" y="64770"/>
                    <a:pt x="1811020" y="17780"/>
                    <a:pt x="2010410" y="17780"/>
                  </a:cubicBezTo>
                  <a:cubicBezTo>
                    <a:pt x="2180590" y="17780"/>
                    <a:pt x="2350770" y="6350"/>
                    <a:pt x="2506980" y="0"/>
                  </a:cubicBezTo>
                  <a:close/>
                  <a:moveTo>
                    <a:pt x="2620010" y="83820"/>
                  </a:moveTo>
                  <a:cubicBezTo>
                    <a:pt x="2620010" y="83820"/>
                    <a:pt x="2620010" y="82550"/>
                    <a:pt x="2620010" y="83820"/>
                  </a:cubicBezTo>
                  <a:cubicBezTo>
                    <a:pt x="2391410" y="88900"/>
                    <a:pt x="2162810" y="96520"/>
                    <a:pt x="1932940" y="99060"/>
                  </a:cubicBezTo>
                  <a:cubicBezTo>
                    <a:pt x="1822450" y="100330"/>
                    <a:pt x="1722120" y="127000"/>
                    <a:pt x="1624330" y="173990"/>
                  </a:cubicBezTo>
                  <a:cubicBezTo>
                    <a:pt x="1454150" y="256540"/>
                    <a:pt x="1294130" y="355600"/>
                    <a:pt x="1140460" y="463550"/>
                  </a:cubicBezTo>
                  <a:cubicBezTo>
                    <a:pt x="822960" y="688340"/>
                    <a:pt x="548640" y="956310"/>
                    <a:pt x="327660" y="1277620"/>
                  </a:cubicBezTo>
                  <a:cubicBezTo>
                    <a:pt x="247650" y="1393190"/>
                    <a:pt x="193040" y="1520190"/>
                    <a:pt x="168910" y="1659890"/>
                  </a:cubicBezTo>
                  <a:cubicBezTo>
                    <a:pt x="121920" y="1940560"/>
                    <a:pt x="101600" y="2223770"/>
                    <a:pt x="95250" y="2508250"/>
                  </a:cubicBezTo>
                  <a:cubicBezTo>
                    <a:pt x="87630" y="2861310"/>
                    <a:pt x="101600" y="3211830"/>
                    <a:pt x="179070" y="3558540"/>
                  </a:cubicBezTo>
                  <a:cubicBezTo>
                    <a:pt x="227330" y="3775710"/>
                    <a:pt x="295910" y="3983990"/>
                    <a:pt x="421640" y="4169410"/>
                  </a:cubicBezTo>
                  <a:cubicBezTo>
                    <a:pt x="571500" y="4392930"/>
                    <a:pt x="774700" y="4558030"/>
                    <a:pt x="1007110" y="4686300"/>
                  </a:cubicBezTo>
                  <a:cubicBezTo>
                    <a:pt x="1532890" y="4978400"/>
                    <a:pt x="2103120" y="5124450"/>
                    <a:pt x="2620010" y="5181600"/>
                  </a:cubicBezTo>
                  <a:cubicBezTo>
                    <a:pt x="2703830" y="5208270"/>
                    <a:pt x="2983230" y="5203190"/>
                    <a:pt x="3261360" y="5175250"/>
                  </a:cubicBezTo>
                  <a:cubicBezTo>
                    <a:pt x="3573780" y="5144770"/>
                    <a:pt x="3878580" y="5085080"/>
                    <a:pt x="4169410" y="4965700"/>
                  </a:cubicBezTo>
                  <a:cubicBezTo>
                    <a:pt x="4618990" y="4781550"/>
                    <a:pt x="4946650" y="4474210"/>
                    <a:pt x="5118100" y="4013200"/>
                  </a:cubicBezTo>
                  <a:cubicBezTo>
                    <a:pt x="5200650" y="3792220"/>
                    <a:pt x="5250180" y="3562350"/>
                    <a:pt x="5288280" y="3329940"/>
                  </a:cubicBezTo>
                  <a:cubicBezTo>
                    <a:pt x="5331460" y="3069590"/>
                    <a:pt x="5358130" y="2809240"/>
                    <a:pt x="5347970" y="2545080"/>
                  </a:cubicBezTo>
                  <a:cubicBezTo>
                    <a:pt x="5331460" y="2115820"/>
                    <a:pt x="5222240" y="1706880"/>
                    <a:pt x="5080000" y="1305560"/>
                  </a:cubicBezTo>
                  <a:cubicBezTo>
                    <a:pt x="4960620" y="969010"/>
                    <a:pt x="4745990" y="706120"/>
                    <a:pt x="4448810" y="506730"/>
                  </a:cubicBezTo>
                  <a:cubicBezTo>
                    <a:pt x="4207510" y="345440"/>
                    <a:pt x="3943350" y="245110"/>
                    <a:pt x="3660140" y="191770"/>
                  </a:cubicBezTo>
                  <a:cubicBezTo>
                    <a:pt x="3280410" y="119380"/>
                    <a:pt x="2893060" y="102870"/>
                    <a:pt x="2620010" y="83820"/>
                  </a:cubicBezTo>
                  <a:close/>
                </a:path>
              </a:pathLst>
            </a:custGeom>
            <a:solidFill>
              <a:srgbClr val="8F28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4" name="Google Shape;154;p13"/>
            <p:cNvGrpSpPr/>
            <p:nvPr/>
          </p:nvGrpSpPr>
          <p:grpSpPr>
            <a:xfrm>
              <a:off x="731304" y="794422"/>
              <a:ext cx="743229" cy="743229"/>
              <a:chOff x="0" y="0"/>
              <a:chExt cx="812800" cy="812800"/>
            </a:xfrm>
          </p:grpSpPr>
          <p:sp>
            <p:nvSpPr>
              <p:cNvPr id="155" name="Google Shape;155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A7D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525" lIns="42525" spcFirstLastPara="1" rIns="42525" wrap="square" tIns="425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" name="Google Shape;157;p13"/>
          <p:cNvGrpSpPr/>
          <p:nvPr/>
        </p:nvGrpSpPr>
        <p:grpSpPr>
          <a:xfrm rot="-5400000">
            <a:off x="12755706" y="5334173"/>
            <a:ext cx="1486928" cy="1482377"/>
            <a:chOff x="115163" y="158212"/>
            <a:chExt cx="1982570" cy="1976503"/>
          </a:xfrm>
        </p:grpSpPr>
        <p:grpSp>
          <p:nvGrpSpPr>
            <p:cNvPr id="158" name="Google Shape;158;p13"/>
            <p:cNvGrpSpPr/>
            <p:nvPr/>
          </p:nvGrpSpPr>
          <p:grpSpPr>
            <a:xfrm>
              <a:off x="143703" y="158212"/>
              <a:ext cx="1948171" cy="1948171"/>
              <a:chOff x="0" y="0"/>
              <a:chExt cx="812800" cy="812800"/>
            </a:xfrm>
          </p:grpSpPr>
          <p:sp>
            <p:nvSpPr>
              <p:cNvPr id="159" name="Google Shape;159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A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525" lIns="42525" spcFirstLastPara="1" rIns="42525" wrap="square" tIns="425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1" name="Google Shape;161;p13"/>
            <p:cNvSpPr/>
            <p:nvPr/>
          </p:nvSpPr>
          <p:spPr>
            <a:xfrm>
              <a:off x="140858" y="194755"/>
              <a:ext cx="1956876" cy="1894867"/>
            </a:xfrm>
            <a:custGeom>
              <a:rect b="b" l="l" r="r" t="t"/>
              <a:pathLst>
                <a:path extrusionOk="0" h="5313272" w="5487146">
                  <a:moveTo>
                    <a:pt x="2506980" y="0"/>
                  </a:moveTo>
                  <a:cubicBezTo>
                    <a:pt x="2643394" y="16510"/>
                    <a:pt x="2887456" y="29210"/>
                    <a:pt x="3189717" y="50800"/>
                  </a:cubicBezTo>
                  <a:cubicBezTo>
                    <a:pt x="3505947" y="73660"/>
                    <a:pt x="3820906" y="114300"/>
                    <a:pt x="4118086" y="229870"/>
                  </a:cubicBezTo>
                  <a:cubicBezTo>
                    <a:pt x="4497816" y="375920"/>
                    <a:pt x="4821667" y="598170"/>
                    <a:pt x="5046456" y="946150"/>
                  </a:cubicBezTo>
                  <a:cubicBezTo>
                    <a:pt x="5135356" y="1083310"/>
                    <a:pt x="5198856" y="1233170"/>
                    <a:pt x="5248386" y="1388110"/>
                  </a:cubicBezTo>
                  <a:cubicBezTo>
                    <a:pt x="5337286" y="1662430"/>
                    <a:pt x="5407136" y="1940560"/>
                    <a:pt x="5447776" y="2225040"/>
                  </a:cubicBezTo>
                  <a:cubicBezTo>
                    <a:pt x="5487147" y="2508250"/>
                    <a:pt x="5480797" y="2817721"/>
                    <a:pt x="5446506" y="3100932"/>
                  </a:cubicBezTo>
                  <a:cubicBezTo>
                    <a:pt x="5410947" y="3404462"/>
                    <a:pt x="5356336" y="3704182"/>
                    <a:pt x="5264897" y="3996282"/>
                  </a:cubicBezTo>
                  <a:cubicBezTo>
                    <a:pt x="5097256" y="4532222"/>
                    <a:pt x="4744197" y="4890362"/>
                    <a:pt x="4222226" y="5088482"/>
                  </a:cubicBezTo>
                  <a:cubicBezTo>
                    <a:pt x="3954256" y="5190082"/>
                    <a:pt x="3677397" y="5245962"/>
                    <a:pt x="3394186" y="5275172"/>
                  </a:cubicBezTo>
                  <a:cubicBezTo>
                    <a:pt x="3023347" y="5313272"/>
                    <a:pt x="2651237" y="5313272"/>
                    <a:pt x="2522220" y="5266282"/>
                  </a:cubicBezTo>
                  <a:cubicBezTo>
                    <a:pt x="2002790" y="5198972"/>
                    <a:pt x="1501140" y="5071972"/>
                    <a:pt x="1029970" y="4835752"/>
                  </a:cubicBezTo>
                  <a:cubicBezTo>
                    <a:pt x="814070" y="4727802"/>
                    <a:pt x="615950" y="4595721"/>
                    <a:pt x="452120" y="4416652"/>
                  </a:cubicBezTo>
                  <a:cubicBezTo>
                    <a:pt x="255270" y="4202021"/>
                    <a:pt x="146050" y="3944212"/>
                    <a:pt x="83820" y="3663541"/>
                  </a:cubicBezTo>
                  <a:cubicBezTo>
                    <a:pt x="19050" y="3375252"/>
                    <a:pt x="0" y="3081882"/>
                    <a:pt x="1270" y="2785505"/>
                  </a:cubicBezTo>
                  <a:cubicBezTo>
                    <a:pt x="2540" y="2405380"/>
                    <a:pt x="31750" y="2051050"/>
                    <a:pt x="77470" y="1699260"/>
                  </a:cubicBezTo>
                  <a:cubicBezTo>
                    <a:pt x="105410" y="1480820"/>
                    <a:pt x="185420" y="1285240"/>
                    <a:pt x="314960" y="1107440"/>
                  </a:cubicBezTo>
                  <a:cubicBezTo>
                    <a:pt x="614680" y="695960"/>
                    <a:pt x="993140" y="377190"/>
                    <a:pt x="1447800" y="152400"/>
                  </a:cubicBezTo>
                  <a:cubicBezTo>
                    <a:pt x="1624330" y="64770"/>
                    <a:pt x="1811020" y="17780"/>
                    <a:pt x="2010410" y="17780"/>
                  </a:cubicBezTo>
                  <a:cubicBezTo>
                    <a:pt x="2180590" y="17780"/>
                    <a:pt x="2350770" y="6350"/>
                    <a:pt x="2506980" y="0"/>
                  </a:cubicBezTo>
                  <a:close/>
                  <a:moveTo>
                    <a:pt x="2638165" y="83820"/>
                  </a:moveTo>
                  <a:cubicBezTo>
                    <a:pt x="2632210" y="83820"/>
                    <a:pt x="2626255" y="82550"/>
                    <a:pt x="2620155" y="83820"/>
                  </a:cubicBezTo>
                  <a:cubicBezTo>
                    <a:pt x="2391410" y="88900"/>
                    <a:pt x="2162810" y="96520"/>
                    <a:pt x="1932940" y="99060"/>
                  </a:cubicBezTo>
                  <a:cubicBezTo>
                    <a:pt x="1822450" y="100330"/>
                    <a:pt x="1722120" y="127000"/>
                    <a:pt x="1624330" y="173990"/>
                  </a:cubicBezTo>
                  <a:cubicBezTo>
                    <a:pt x="1454150" y="256540"/>
                    <a:pt x="1294130" y="355600"/>
                    <a:pt x="1140460" y="463550"/>
                  </a:cubicBezTo>
                  <a:cubicBezTo>
                    <a:pt x="822960" y="688340"/>
                    <a:pt x="548640" y="956310"/>
                    <a:pt x="327660" y="1277620"/>
                  </a:cubicBezTo>
                  <a:cubicBezTo>
                    <a:pt x="247650" y="1393190"/>
                    <a:pt x="193040" y="1520190"/>
                    <a:pt x="168910" y="1659890"/>
                  </a:cubicBezTo>
                  <a:cubicBezTo>
                    <a:pt x="121920" y="1940560"/>
                    <a:pt x="101600" y="2223770"/>
                    <a:pt x="95250" y="2508250"/>
                  </a:cubicBezTo>
                  <a:cubicBezTo>
                    <a:pt x="87630" y="2887571"/>
                    <a:pt x="101600" y="3238091"/>
                    <a:pt x="179070" y="3584802"/>
                  </a:cubicBezTo>
                  <a:cubicBezTo>
                    <a:pt x="227330" y="3801971"/>
                    <a:pt x="295910" y="4010252"/>
                    <a:pt x="421640" y="4195671"/>
                  </a:cubicBezTo>
                  <a:cubicBezTo>
                    <a:pt x="571500" y="4419191"/>
                    <a:pt x="774700" y="4584291"/>
                    <a:pt x="1007110" y="4712562"/>
                  </a:cubicBezTo>
                  <a:cubicBezTo>
                    <a:pt x="1532890" y="5004662"/>
                    <a:pt x="2103120" y="5150712"/>
                    <a:pt x="2628870" y="5207862"/>
                  </a:cubicBezTo>
                  <a:cubicBezTo>
                    <a:pt x="2735057" y="5234532"/>
                    <a:pt x="3014456" y="5229451"/>
                    <a:pt x="3292586" y="5201512"/>
                  </a:cubicBezTo>
                  <a:cubicBezTo>
                    <a:pt x="3605006" y="5171032"/>
                    <a:pt x="3909806" y="5111341"/>
                    <a:pt x="4200636" y="4991962"/>
                  </a:cubicBezTo>
                  <a:cubicBezTo>
                    <a:pt x="4650217" y="4807812"/>
                    <a:pt x="4977876" y="4500471"/>
                    <a:pt x="5149326" y="4039462"/>
                  </a:cubicBezTo>
                  <a:cubicBezTo>
                    <a:pt x="5231876" y="3818482"/>
                    <a:pt x="5281406" y="3588612"/>
                    <a:pt x="5319506" y="3356202"/>
                  </a:cubicBezTo>
                  <a:cubicBezTo>
                    <a:pt x="5362686" y="3095852"/>
                    <a:pt x="5389356" y="2835502"/>
                    <a:pt x="5379197" y="2545080"/>
                  </a:cubicBezTo>
                  <a:cubicBezTo>
                    <a:pt x="5362686" y="2115820"/>
                    <a:pt x="5253466" y="1706880"/>
                    <a:pt x="5111226" y="1305560"/>
                  </a:cubicBezTo>
                  <a:cubicBezTo>
                    <a:pt x="4991847" y="969010"/>
                    <a:pt x="4777216" y="706120"/>
                    <a:pt x="4480036" y="506730"/>
                  </a:cubicBezTo>
                  <a:cubicBezTo>
                    <a:pt x="4238736" y="345440"/>
                    <a:pt x="3974576" y="245110"/>
                    <a:pt x="3691366" y="191770"/>
                  </a:cubicBezTo>
                  <a:cubicBezTo>
                    <a:pt x="3311636" y="119380"/>
                    <a:pt x="2924286" y="102870"/>
                    <a:pt x="2638165" y="83820"/>
                  </a:cubicBezTo>
                  <a:close/>
                </a:path>
              </a:pathLst>
            </a:custGeom>
            <a:solidFill>
              <a:srgbClr val="8F28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115163" y="172380"/>
              <a:ext cx="1976711" cy="1962335"/>
            </a:xfrm>
            <a:custGeom>
              <a:rect b="b" l="l" r="r" t="t"/>
              <a:pathLst>
                <a:path extrusionOk="0" h="1962335" w="1976711">
                  <a:moveTo>
                    <a:pt x="0" y="0"/>
                  </a:moveTo>
                  <a:lnTo>
                    <a:pt x="1976711" y="0"/>
                  </a:lnTo>
                  <a:lnTo>
                    <a:pt x="1976711" y="1962335"/>
                  </a:lnTo>
                  <a:lnTo>
                    <a:pt x="0" y="1962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63" name="Google Shape;163;p13"/>
            <p:cNvGrpSpPr/>
            <p:nvPr/>
          </p:nvGrpSpPr>
          <p:grpSpPr>
            <a:xfrm>
              <a:off x="274880" y="294071"/>
              <a:ext cx="1685817" cy="1685817"/>
              <a:chOff x="0" y="0"/>
              <a:chExt cx="812800" cy="812800"/>
            </a:xfrm>
          </p:grpSpPr>
          <p:sp>
            <p:nvSpPr>
              <p:cNvPr id="164" name="Google Shape;164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A7D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525" lIns="42525" spcFirstLastPara="1" rIns="42525" wrap="square" tIns="4252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66" name="Google Shape;166;p13"/>
          <p:cNvCxnSpPr/>
          <p:nvPr/>
        </p:nvCxnSpPr>
        <p:spPr>
          <a:xfrm>
            <a:off x="1845582" y="6097350"/>
            <a:ext cx="1321652" cy="0"/>
          </a:xfrm>
          <a:prstGeom prst="straightConnector1">
            <a:avLst/>
          </a:prstGeom>
          <a:noFill/>
          <a:ln cap="flat" cmpd="sng" w="28575">
            <a:solidFill>
              <a:srgbClr val="8F2807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167" name="Google Shape;167;p13"/>
          <p:cNvSpPr txBox="1"/>
          <p:nvPr/>
        </p:nvSpPr>
        <p:spPr>
          <a:xfrm>
            <a:off x="3167234" y="5950982"/>
            <a:ext cx="1376712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Small lumen</a:t>
            </a:r>
            <a:endParaRPr/>
          </a:p>
        </p:txBody>
      </p:sp>
      <p:cxnSp>
        <p:nvCxnSpPr>
          <p:cNvPr id="168" name="Google Shape;168;p13"/>
          <p:cNvCxnSpPr/>
          <p:nvPr/>
        </p:nvCxnSpPr>
        <p:spPr>
          <a:xfrm>
            <a:off x="1845582" y="5460487"/>
            <a:ext cx="1405504" cy="0"/>
          </a:xfrm>
          <a:prstGeom prst="straightConnector1">
            <a:avLst/>
          </a:prstGeom>
          <a:noFill/>
          <a:ln cap="flat" cmpd="sng" w="28575">
            <a:solidFill>
              <a:srgbClr val="8F2807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169" name="Google Shape;169;p13"/>
          <p:cNvSpPr txBox="1"/>
          <p:nvPr/>
        </p:nvSpPr>
        <p:spPr>
          <a:xfrm>
            <a:off x="3251086" y="5176007"/>
            <a:ext cx="2352213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Thick wall of muscle and elastic fibres</a:t>
            </a:r>
            <a:endParaRPr/>
          </a:p>
        </p:txBody>
      </p:sp>
      <p:cxnSp>
        <p:nvCxnSpPr>
          <p:cNvPr id="170" name="Google Shape;170;p13"/>
          <p:cNvCxnSpPr/>
          <p:nvPr/>
        </p:nvCxnSpPr>
        <p:spPr>
          <a:xfrm>
            <a:off x="7491915" y="5508163"/>
            <a:ext cx="1176839" cy="0"/>
          </a:xfrm>
          <a:prstGeom prst="straightConnector1">
            <a:avLst/>
          </a:prstGeom>
          <a:noFill/>
          <a:ln cap="flat" cmpd="sng" w="28575">
            <a:solidFill>
              <a:srgbClr val="8F2807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171" name="Google Shape;171;p13"/>
          <p:cNvSpPr txBox="1"/>
          <p:nvPr/>
        </p:nvSpPr>
        <p:spPr>
          <a:xfrm>
            <a:off x="8668755" y="5223683"/>
            <a:ext cx="2239764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Thin wall of muscle and elastic fibres</a:t>
            </a:r>
            <a:endParaRPr/>
          </a:p>
        </p:txBody>
      </p:sp>
      <p:sp>
        <p:nvSpPr>
          <p:cNvPr id="172" name="Google Shape;172;p13"/>
          <p:cNvSpPr txBox="1"/>
          <p:nvPr/>
        </p:nvSpPr>
        <p:spPr>
          <a:xfrm>
            <a:off x="8668755" y="6068775"/>
            <a:ext cx="2239764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Large lumen</a:t>
            </a:r>
            <a:endParaRPr/>
          </a:p>
        </p:txBody>
      </p:sp>
      <p:cxnSp>
        <p:nvCxnSpPr>
          <p:cNvPr id="173" name="Google Shape;173;p13"/>
          <p:cNvCxnSpPr/>
          <p:nvPr/>
        </p:nvCxnSpPr>
        <p:spPr>
          <a:xfrm>
            <a:off x="7491915" y="6215142"/>
            <a:ext cx="1176839" cy="0"/>
          </a:xfrm>
          <a:prstGeom prst="straightConnector1">
            <a:avLst/>
          </a:prstGeom>
          <a:noFill/>
          <a:ln cap="flat" cmpd="sng" w="28575">
            <a:solidFill>
              <a:srgbClr val="8F2807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74" name="Google Shape;174;p13"/>
          <p:cNvCxnSpPr/>
          <p:nvPr/>
        </p:nvCxnSpPr>
        <p:spPr>
          <a:xfrm>
            <a:off x="13957001" y="5625956"/>
            <a:ext cx="745073" cy="0"/>
          </a:xfrm>
          <a:prstGeom prst="straightConnector1">
            <a:avLst/>
          </a:prstGeom>
          <a:noFill/>
          <a:ln cap="flat" cmpd="sng" w="28575">
            <a:solidFill>
              <a:srgbClr val="8F2807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175" name="Google Shape;175;p13"/>
          <p:cNvSpPr txBox="1"/>
          <p:nvPr/>
        </p:nvSpPr>
        <p:spPr>
          <a:xfrm>
            <a:off x="14702074" y="5479588"/>
            <a:ext cx="2239764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Wall is one cell thick</a:t>
            </a:r>
            <a:endParaRPr/>
          </a:p>
        </p:txBody>
      </p:sp>
      <p:sp>
        <p:nvSpPr>
          <p:cNvPr id="176" name="Google Shape;176;p13"/>
          <p:cNvSpPr txBox="1"/>
          <p:nvPr/>
        </p:nvSpPr>
        <p:spPr>
          <a:xfrm>
            <a:off x="14757212" y="6186567"/>
            <a:ext cx="738732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Lumen</a:t>
            </a:r>
            <a:endParaRPr/>
          </a:p>
        </p:txBody>
      </p:sp>
      <p:cxnSp>
        <p:nvCxnSpPr>
          <p:cNvPr id="177" name="Google Shape;177;p13"/>
          <p:cNvCxnSpPr/>
          <p:nvPr/>
        </p:nvCxnSpPr>
        <p:spPr>
          <a:xfrm>
            <a:off x="13716139" y="6332935"/>
            <a:ext cx="1041073" cy="0"/>
          </a:xfrm>
          <a:prstGeom prst="straightConnector1">
            <a:avLst/>
          </a:prstGeom>
          <a:noFill/>
          <a:ln cap="flat" cmpd="sng" w="28575">
            <a:solidFill>
              <a:srgbClr val="8F2807"/>
            </a:solidFill>
            <a:prstDash val="solid"/>
            <a:round/>
            <a:headEnd len="lg" w="lg" type="oval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AD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/>
          <p:nvPr/>
        </p:nvSpPr>
        <p:spPr>
          <a:xfrm>
            <a:off x="-150700" y="0"/>
            <a:ext cx="8415044" cy="10283952"/>
          </a:xfrm>
          <a:custGeom>
            <a:rect b="b" l="l" r="r" t="t"/>
            <a:pathLst>
              <a:path extrusionOk="0" h="2844800" w="2215943">
                <a:moveTo>
                  <a:pt x="0" y="0"/>
                </a:moveTo>
                <a:lnTo>
                  <a:pt x="2215943" y="0"/>
                </a:lnTo>
                <a:lnTo>
                  <a:pt x="2215943" y="2844800"/>
                </a:lnTo>
                <a:lnTo>
                  <a:pt x="0" y="2844800"/>
                </a:lnTo>
                <a:close/>
              </a:path>
            </a:pathLst>
          </a:custGeom>
          <a:solidFill>
            <a:srgbClr val="8F2807"/>
          </a:solidFill>
          <a:ln>
            <a:noFill/>
          </a:ln>
        </p:spPr>
      </p:sp>
      <p:grpSp>
        <p:nvGrpSpPr>
          <p:cNvPr id="183" name="Google Shape;183;p14"/>
          <p:cNvGrpSpPr/>
          <p:nvPr/>
        </p:nvGrpSpPr>
        <p:grpSpPr>
          <a:xfrm>
            <a:off x="9516651" y="1114784"/>
            <a:ext cx="7631567" cy="2309335"/>
            <a:chOff x="167597" y="1829279"/>
            <a:chExt cx="10175423" cy="3079113"/>
          </a:xfrm>
        </p:grpSpPr>
        <p:sp>
          <p:nvSpPr>
            <p:cNvPr id="184" name="Google Shape;184;p14"/>
            <p:cNvSpPr/>
            <p:nvPr/>
          </p:nvSpPr>
          <p:spPr>
            <a:xfrm>
              <a:off x="167597" y="1829279"/>
              <a:ext cx="10175423" cy="3079113"/>
            </a:xfrm>
            <a:custGeom>
              <a:rect b="b" l="l" r="r" t="t"/>
              <a:pathLst>
                <a:path extrusionOk="0" h="3009900" w="9946699">
                  <a:moveTo>
                    <a:pt x="7105708" y="3009900"/>
                  </a:moveTo>
                  <a:cubicBezTo>
                    <a:pt x="2750820" y="3006090"/>
                    <a:pt x="2301240" y="3002280"/>
                    <a:pt x="1851660" y="2997200"/>
                  </a:cubicBezTo>
                  <a:cubicBezTo>
                    <a:pt x="1617980" y="2994660"/>
                    <a:pt x="1384300" y="2985770"/>
                    <a:pt x="1151890" y="2950210"/>
                  </a:cubicBezTo>
                  <a:cubicBezTo>
                    <a:pt x="971550" y="2922270"/>
                    <a:pt x="795020" y="2880360"/>
                    <a:pt x="628650" y="2807970"/>
                  </a:cubicBezTo>
                  <a:cubicBezTo>
                    <a:pt x="274320" y="2654300"/>
                    <a:pt x="68580" y="2387600"/>
                    <a:pt x="35560" y="2001520"/>
                  </a:cubicBezTo>
                  <a:cubicBezTo>
                    <a:pt x="0" y="1586230"/>
                    <a:pt x="11430" y="1360170"/>
                    <a:pt x="91440" y="949960"/>
                  </a:cubicBezTo>
                  <a:cubicBezTo>
                    <a:pt x="120650" y="801370"/>
                    <a:pt x="172720" y="660400"/>
                    <a:pt x="254000" y="532130"/>
                  </a:cubicBezTo>
                  <a:cubicBezTo>
                    <a:pt x="389890" y="316230"/>
                    <a:pt x="590550" y="193040"/>
                    <a:pt x="830580" y="124460"/>
                  </a:cubicBezTo>
                  <a:cubicBezTo>
                    <a:pt x="974090" y="83820"/>
                    <a:pt x="1121410" y="74930"/>
                    <a:pt x="1267460" y="68580"/>
                  </a:cubicBezTo>
                  <a:cubicBezTo>
                    <a:pt x="1761490" y="46990"/>
                    <a:pt x="2255520" y="21590"/>
                    <a:pt x="2749550" y="12700"/>
                  </a:cubicBezTo>
                  <a:cubicBezTo>
                    <a:pt x="7344469" y="0"/>
                    <a:pt x="8034079" y="25400"/>
                    <a:pt x="8721149" y="87630"/>
                  </a:cubicBezTo>
                  <a:cubicBezTo>
                    <a:pt x="8863389" y="100330"/>
                    <a:pt x="9005629" y="118110"/>
                    <a:pt x="9146599" y="142240"/>
                  </a:cubicBezTo>
                  <a:cubicBezTo>
                    <a:pt x="9526329" y="208280"/>
                    <a:pt x="9756199" y="440690"/>
                    <a:pt x="9862879" y="803910"/>
                  </a:cubicBezTo>
                  <a:cubicBezTo>
                    <a:pt x="9914949" y="982980"/>
                    <a:pt x="9932729" y="1165860"/>
                    <a:pt x="9937808" y="1351280"/>
                  </a:cubicBezTo>
                  <a:cubicBezTo>
                    <a:pt x="9946699" y="1531620"/>
                    <a:pt x="9914949" y="1898650"/>
                    <a:pt x="9837479" y="2259330"/>
                  </a:cubicBezTo>
                  <a:cubicBezTo>
                    <a:pt x="9822239" y="2331720"/>
                    <a:pt x="9798108" y="2404110"/>
                    <a:pt x="9768899" y="2472690"/>
                  </a:cubicBezTo>
                  <a:cubicBezTo>
                    <a:pt x="9679999" y="2684780"/>
                    <a:pt x="9511089" y="2809240"/>
                    <a:pt x="9298999" y="2882900"/>
                  </a:cubicBezTo>
                  <a:cubicBezTo>
                    <a:pt x="9159299" y="2931160"/>
                    <a:pt x="9014518" y="2950210"/>
                    <a:pt x="8868468" y="2956560"/>
                  </a:cubicBezTo>
                  <a:cubicBezTo>
                    <a:pt x="8656379" y="2965450"/>
                    <a:pt x="8444289" y="2962910"/>
                    <a:pt x="8230929" y="2967990"/>
                  </a:cubicBezTo>
                  <a:cubicBezTo>
                    <a:pt x="7995979" y="2973070"/>
                    <a:pt x="7761029" y="2979420"/>
                    <a:pt x="7527349" y="2987040"/>
                  </a:cubicBezTo>
                  <a:cubicBezTo>
                    <a:pt x="7386379" y="2992120"/>
                    <a:pt x="7245408" y="2999740"/>
                    <a:pt x="7105708" y="3006090"/>
                  </a:cubicBezTo>
                  <a:cubicBezTo>
                    <a:pt x="7105708" y="3007360"/>
                    <a:pt x="7105708" y="3008630"/>
                    <a:pt x="7105708" y="3009900"/>
                  </a:cubicBezTo>
                  <a:close/>
                  <a:moveTo>
                    <a:pt x="6992679" y="2931160"/>
                  </a:moveTo>
                  <a:cubicBezTo>
                    <a:pt x="7230169" y="2919730"/>
                    <a:pt x="7388919" y="2910840"/>
                    <a:pt x="7547669" y="2905760"/>
                  </a:cubicBezTo>
                  <a:cubicBezTo>
                    <a:pt x="7788969" y="2898140"/>
                    <a:pt x="8030269" y="2891790"/>
                    <a:pt x="8271569" y="2886710"/>
                  </a:cubicBezTo>
                  <a:cubicBezTo>
                    <a:pt x="8474769" y="2881630"/>
                    <a:pt x="8679239" y="2882900"/>
                    <a:pt x="8882439" y="2874010"/>
                  </a:cubicBezTo>
                  <a:cubicBezTo>
                    <a:pt x="9037379" y="2867660"/>
                    <a:pt x="9189779" y="2840990"/>
                    <a:pt x="9334558" y="2777490"/>
                  </a:cubicBezTo>
                  <a:cubicBezTo>
                    <a:pt x="9514899" y="2697480"/>
                    <a:pt x="9643169" y="2570480"/>
                    <a:pt x="9705399" y="2381250"/>
                  </a:cubicBezTo>
                  <a:cubicBezTo>
                    <a:pt x="9726989" y="2313940"/>
                    <a:pt x="9747308" y="2246630"/>
                    <a:pt x="9761279" y="2178050"/>
                  </a:cubicBezTo>
                  <a:cubicBezTo>
                    <a:pt x="9818429" y="1892300"/>
                    <a:pt x="9845099" y="1604010"/>
                    <a:pt x="9850179" y="1502410"/>
                  </a:cubicBezTo>
                  <a:cubicBezTo>
                    <a:pt x="9853989" y="1273810"/>
                    <a:pt x="9843829" y="1045210"/>
                    <a:pt x="9781599" y="822960"/>
                  </a:cubicBezTo>
                  <a:cubicBezTo>
                    <a:pt x="9690158" y="491490"/>
                    <a:pt x="9483149" y="279400"/>
                    <a:pt x="9136439" y="220980"/>
                  </a:cubicBezTo>
                  <a:cubicBezTo>
                    <a:pt x="9008169" y="199390"/>
                    <a:pt x="8878629" y="184150"/>
                    <a:pt x="8749089" y="170180"/>
                  </a:cubicBezTo>
                  <a:cubicBezTo>
                    <a:pt x="8345229" y="128270"/>
                    <a:pt x="7940099" y="106680"/>
                    <a:pt x="7534969" y="99060"/>
                  </a:cubicBezTo>
                  <a:cubicBezTo>
                    <a:pt x="7166669" y="91440"/>
                    <a:pt x="5044964" y="87630"/>
                    <a:pt x="2524760" y="95250"/>
                  </a:cubicBezTo>
                  <a:cubicBezTo>
                    <a:pt x="2127250" y="102870"/>
                    <a:pt x="1728470" y="125730"/>
                    <a:pt x="1330960" y="143510"/>
                  </a:cubicBezTo>
                  <a:cubicBezTo>
                    <a:pt x="1154430" y="151130"/>
                    <a:pt x="979170" y="165100"/>
                    <a:pt x="807720" y="208280"/>
                  </a:cubicBezTo>
                  <a:cubicBezTo>
                    <a:pt x="762000" y="219710"/>
                    <a:pt x="716280" y="231140"/>
                    <a:pt x="669290" y="234950"/>
                  </a:cubicBezTo>
                  <a:cubicBezTo>
                    <a:pt x="641350" y="237490"/>
                    <a:pt x="618490" y="246380"/>
                    <a:pt x="596900" y="261620"/>
                  </a:cubicBezTo>
                  <a:cubicBezTo>
                    <a:pt x="420370" y="381000"/>
                    <a:pt x="303530" y="544830"/>
                    <a:pt x="232410" y="742950"/>
                  </a:cubicBezTo>
                  <a:cubicBezTo>
                    <a:pt x="172720" y="911860"/>
                    <a:pt x="149860" y="1089660"/>
                    <a:pt x="133350" y="1267460"/>
                  </a:cubicBezTo>
                  <a:cubicBezTo>
                    <a:pt x="105410" y="1506220"/>
                    <a:pt x="97790" y="1681480"/>
                    <a:pt x="124460" y="1983740"/>
                  </a:cubicBezTo>
                  <a:cubicBezTo>
                    <a:pt x="147320" y="2245360"/>
                    <a:pt x="260350" y="2458720"/>
                    <a:pt x="473710" y="2616200"/>
                  </a:cubicBezTo>
                  <a:cubicBezTo>
                    <a:pt x="581660" y="2696210"/>
                    <a:pt x="703580" y="2745740"/>
                    <a:pt x="830580" y="2786380"/>
                  </a:cubicBezTo>
                  <a:cubicBezTo>
                    <a:pt x="1080770" y="2866390"/>
                    <a:pt x="1339850" y="2899410"/>
                    <a:pt x="1600200" y="2905760"/>
                  </a:cubicBezTo>
                  <a:cubicBezTo>
                    <a:pt x="2122170" y="2917190"/>
                    <a:pt x="2644140" y="2923540"/>
                    <a:pt x="6992679" y="2931160"/>
                  </a:cubicBez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4"/>
            <p:cNvSpPr txBox="1"/>
            <p:nvPr/>
          </p:nvSpPr>
          <p:spPr>
            <a:xfrm>
              <a:off x="722590" y="2617722"/>
              <a:ext cx="9045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8F2807"/>
                  </a:solidFill>
                  <a:latin typeface="Fraunces"/>
                  <a:ea typeface="Fraunces"/>
                  <a:cs typeface="Fraunces"/>
                  <a:sym typeface="Fraunces"/>
                </a:rPr>
                <a:t>Epicardium</a:t>
              </a:r>
              <a:endParaRPr>
                <a:latin typeface="Fraunces"/>
                <a:ea typeface="Fraunces"/>
                <a:cs typeface="Fraunces"/>
                <a:sym typeface="Fraunces"/>
              </a:endParaRPr>
            </a:p>
          </p:txBody>
        </p:sp>
        <p:sp>
          <p:nvSpPr>
            <p:cNvPr id="186" name="Google Shape;186;p14"/>
            <p:cNvSpPr txBox="1"/>
            <p:nvPr/>
          </p:nvSpPr>
          <p:spPr>
            <a:xfrm>
              <a:off x="699290" y="3484497"/>
              <a:ext cx="9092549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8F2807"/>
                  </a:solidFill>
                  <a:latin typeface="Arial"/>
                  <a:ea typeface="Arial"/>
                  <a:cs typeface="Arial"/>
                  <a:sym typeface="Arial"/>
                </a:rPr>
                <a:t>Highlight key characteristics and role.</a:t>
              </a:r>
              <a:endParaRPr/>
            </a:p>
          </p:txBody>
        </p:sp>
      </p:grpSp>
      <p:grpSp>
        <p:nvGrpSpPr>
          <p:cNvPr id="187" name="Google Shape;187;p14"/>
          <p:cNvGrpSpPr/>
          <p:nvPr/>
        </p:nvGrpSpPr>
        <p:grpSpPr>
          <a:xfrm>
            <a:off x="9516651" y="7189306"/>
            <a:ext cx="7631567" cy="2309335"/>
            <a:chOff x="167597" y="1829279"/>
            <a:chExt cx="10175423" cy="3079113"/>
          </a:xfrm>
        </p:grpSpPr>
        <p:sp>
          <p:nvSpPr>
            <p:cNvPr id="188" name="Google Shape;188;p14"/>
            <p:cNvSpPr/>
            <p:nvPr/>
          </p:nvSpPr>
          <p:spPr>
            <a:xfrm>
              <a:off x="167597" y="1829279"/>
              <a:ext cx="10175423" cy="3079113"/>
            </a:xfrm>
            <a:custGeom>
              <a:rect b="b" l="l" r="r" t="t"/>
              <a:pathLst>
                <a:path extrusionOk="0" h="3009900" w="9946699">
                  <a:moveTo>
                    <a:pt x="7105708" y="3009900"/>
                  </a:moveTo>
                  <a:cubicBezTo>
                    <a:pt x="2750820" y="3006090"/>
                    <a:pt x="2301240" y="3002280"/>
                    <a:pt x="1851660" y="2997200"/>
                  </a:cubicBezTo>
                  <a:cubicBezTo>
                    <a:pt x="1617980" y="2994660"/>
                    <a:pt x="1384300" y="2985770"/>
                    <a:pt x="1151890" y="2950210"/>
                  </a:cubicBezTo>
                  <a:cubicBezTo>
                    <a:pt x="971550" y="2922270"/>
                    <a:pt x="795020" y="2880360"/>
                    <a:pt x="628650" y="2807970"/>
                  </a:cubicBezTo>
                  <a:cubicBezTo>
                    <a:pt x="274320" y="2654300"/>
                    <a:pt x="68580" y="2387600"/>
                    <a:pt x="35560" y="2001520"/>
                  </a:cubicBezTo>
                  <a:cubicBezTo>
                    <a:pt x="0" y="1586230"/>
                    <a:pt x="11430" y="1360170"/>
                    <a:pt x="91440" y="949960"/>
                  </a:cubicBezTo>
                  <a:cubicBezTo>
                    <a:pt x="120650" y="801370"/>
                    <a:pt x="172720" y="660400"/>
                    <a:pt x="254000" y="532130"/>
                  </a:cubicBezTo>
                  <a:cubicBezTo>
                    <a:pt x="389890" y="316230"/>
                    <a:pt x="590550" y="193040"/>
                    <a:pt x="830580" y="124460"/>
                  </a:cubicBezTo>
                  <a:cubicBezTo>
                    <a:pt x="974090" y="83820"/>
                    <a:pt x="1121410" y="74930"/>
                    <a:pt x="1267460" y="68580"/>
                  </a:cubicBezTo>
                  <a:cubicBezTo>
                    <a:pt x="1761490" y="46990"/>
                    <a:pt x="2255520" y="21590"/>
                    <a:pt x="2749550" y="12700"/>
                  </a:cubicBezTo>
                  <a:cubicBezTo>
                    <a:pt x="7344469" y="0"/>
                    <a:pt x="8034079" y="25400"/>
                    <a:pt x="8721149" y="87630"/>
                  </a:cubicBezTo>
                  <a:cubicBezTo>
                    <a:pt x="8863389" y="100330"/>
                    <a:pt x="9005629" y="118110"/>
                    <a:pt x="9146599" y="142240"/>
                  </a:cubicBezTo>
                  <a:cubicBezTo>
                    <a:pt x="9526329" y="208280"/>
                    <a:pt x="9756199" y="440690"/>
                    <a:pt x="9862879" y="803910"/>
                  </a:cubicBezTo>
                  <a:cubicBezTo>
                    <a:pt x="9914949" y="982980"/>
                    <a:pt x="9932729" y="1165860"/>
                    <a:pt x="9937808" y="1351280"/>
                  </a:cubicBezTo>
                  <a:cubicBezTo>
                    <a:pt x="9946699" y="1531620"/>
                    <a:pt x="9914949" y="1898650"/>
                    <a:pt x="9837479" y="2259330"/>
                  </a:cubicBezTo>
                  <a:cubicBezTo>
                    <a:pt x="9822239" y="2331720"/>
                    <a:pt x="9798108" y="2404110"/>
                    <a:pt x="9768899" y="2472690"/>
                  </a:cubicBezTo>
                  <a:cubicBezTo>
                    <a:pt x="9679999" y="2684780"/>
                    <a:pt x="9511089" y="2809240"/>
                    <a:pt x="9298999" y="2882900"/>
                  </a:cubicBezTo>
                  <a:cubicBezTo>
                    <a:pt x="9159299" y="2931160"/>
                    <a:pt x="9014518" y="2950210"/>
                    <a:pt x="8868468" y="2956560"/>
                  </a:cubicBezTo>
                  <a:cubicBezTo>
                    <a:pt x="8656379" y="2965450"/>
                    <a:pt x="8444289" y="2962910"/>
                    <a:pt x="8230929" y="2967990"/>
                  </a:cubicBezTo>
                  <a:cubicBezTo>
                    <a:pt x="7995979" y="2973070"/>
                    <a:pt x="7761029" y="2979420"/>
                    <a:pt x="7527349" y="2987040"/>
                  </a:cubicBezTo>
                  <a:cubicBezTo>
                    <a:pt x="7386379" y="2992120"/>
                    <a:pt x="7245408" y="2999740"/>
                    <a:pt x="7105708" y="3006090"/>
                  </a:cubicBezTo>
                  <a:cubicBezTo>
                    <a:pt x="7105708" y="3007360"/>
                    <a:pt x="7105708" y="3008630"/>
                    <a:pt x="7105708" y="3009900"/>
                  </a:cubicBezTo>
                  <a:close/>
                  <a:moveTo>
                    <a:pt x="6992679" y="2931160"/>
                  </a:moveTo>
                  <a:cubicBezTo>
                    <a:pt x="7230169" y="2919730"/>
                    <a:pt x="7388919" y="2910840"/>
                    <a:pt x="7547669" y="2905760"/>
                  </a:cubicBezTo>
                  <a:cubicBezTo>
                    <a:pt x="7788969" y="2898140"/>
                    <a:pt x="8030269" y="2891790"/>
                    <a:pt x="8271569" y="2886710"/>
                  </a:cubicBezTo>
                  <a:cubicBezTo>
                    <a:pt x="8474769" y="2881630"/>
                    <a:pt x="8679239" y="2882900"/>
                    <a:pt x="8882439" y="2874010"/>
                  </a:cubicBezTo>
                  <a:cubicBezTo>
                    <a:pt x="9037379" y="2867660"/>
                    <a:pt x="9189779" y="2840990"/>
                    <a:pt x="9334558" y="2777490"/>
                  </a:cubicBezTo>
                  <a:cubicBezTo>
                    <a:pt x="9514899" y="2697480"/>
                    <a:pt x="9643169" y="2570480"/>
                    <a:pt x="9705399" y="2381250"/>
                  </a:cubicBezTo>
                  <a:cubicBezTo>
                    <a:pt x="9726989" y="2313940"/>
                    <a:pt x="9747308" y="2246630"/>
                    <a:pt x="9761279" y="2178050"/>
                  </a:cubicBezTo>
                  <a:cubicBezTo>
                    <a:pt x="9818429" y="1892300"/>
                    <a:pt x="9845099" y="1604010"/>
                    <a:pt x="9850179" y="1502410"/>
                  </a:cubicBezTo>
                  <a:cubicBezTo>
                    <a:pt x="9853989" y="1273810"/>
                    <a:pt x="9843829" y="1045210"/>
                    <a:pt x="9781599" y="822960"/>
                  </a:cubicBezTo>
                  <a:cubicBezTo>
                    <a:pt x="9690158" y="491490"/>
                    <a:pt x="9483149" y="279400"/>
                    <a:pt x="9136439" y="220980"/>
                  </a:cubicBezTo>
                  <a:cubicBezTo>
                    <a:pt x="9008169" y="199390"/>
                    <a:pt x="8878629" y="184150"/>
                    <a:pt x="8749089" y="170180"/>
                  </a:cubicBezTo>
                  <a:cubicBezTo>
                    <a:pt x="8345229" y="128270"/>
                    <a:pt x="7940099" y="106680"/>
                    <a:pt x="7534969" y="99060"/>
                  </a:cubicBezTo>
                  <a:cubicBezTo>
                    <a:pt x="7166669" y="91440"/>
                    <a:pt x="5044964" y="87630"/>
                    <a:pt x="2524760" y="95250"/>
                  </a:cubicBezTo>
                  <a:cubicBezTo>
                    <a:pt x="2127250" y="102870"/>
                    <a:pt x="1728470" y="125730"/>
                    <a:pt x="1330960" y="143510"/>
                  </a:cubicBezTo>
                  <a:cubicBezTo>
                    <a:pt x="1154430" y="151130"/>
                    <a:pt x="979170" y="165100"/>
                    <a:pt x="807720" y="208280"/>
                  </a:cubicBezTo>
                  <a:cubicBezTo>
                    <a:pt x="762000" y="219710"/>
                    <a:pt x="716280" y="231140"/>
                    <a:pt x="669290" y="234950"/>
                  </a:cubicBezTo>
                  <a:cubicBezTo>
                    <a:pt x="641350" y="237490"/>
                    <a:pt x="618490" y="246380"/>
                    <a:pt x="596900" y="261620"/>
                  </a:cubicBezTo>
                  <a:cubicBezTo>
                    <a:pt x="420370" y="381000"/>
                    <a:pt x="303530" y="544830"/>
                    <a:pt x="232410" y="742950"/>
                  </a:cubicBezTo>
                  <a:cubicBezTo>
                    <a:pt x="172720" y="911860"/>
                    <a:pt x="149860" y="1089660"/>
                    <a:pt x="133350" y="1267460"/>
                  </a:cubicBezTo>
                  <a:cubicBezTo>
                    <a:pt x="105410" y="1506220"/>
                    <a:pt x="97790" y="1681480"/>
                    <a:pt x="124460" y="1983740"/>
                  </a:cubicBezTo>
                  <a:cubicBezTo>
                    <a:pt x="147320" y="2245360"/>
                    <a:pt x="260350" y="2458720"/>
                    <a:pt x="473710" y="2616200"/>
                  </a:cubicBezTo>
                  <a:cubicBezTo>
                    <a:pt x="581660" y="2696210"/>
                    <a:pt x="703580" y="2745740"/>
                    <a:pt x="830580" y="2786380"/>
                  </a:cubicBezTo>
                  <a:cubicBezTo>
                    <a:pt x="1080770" y="2866390"/>
                    <a:pt x="1339850" y="2899410"/>
                    <a:pt x="1600200" y="2905760"/>
                  </a:cubicBezTo>
                  <a:cubicBezTo>
                    <a:pt x="2122170" y="2917190"/>
                    <a:pt x="2644140" y="2923540"/>
                    <a:pt x="6992679" y="2931160"/>
                  </a:cubicBez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4"/>
            <p:cNvSpPr txBox="1"/>
            <p:nvPr/>
          </p:nvSpPr>
          <p:spPr>
            <a:xfrm>
              <a:off x="737061" y="2613388"/>
              <a:ext cx="9054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8F2807"/>
                  </a:solidFill>
                  <a:latin typeface="Fraunces"/>
                  <a:ea typeface="Fraunces"/>
                  <a:cs typeface="Fraunces"/>
                  <a:sym typeface="Fraunces"/>
                </a:rPr>
                <a:t>Endocardium</a:t>
              </a:r>
              <a:endParaRPr>
                <a:latin typeface="Fraunces"/>
                <a:ea typeface="Fraunces"/>
                <a:cs typeface="Fraunces"/>
                <a:sym typeface="Fraunces"/>
              </a:endParaRPr>
            </a:p>
          </p:txBody>
        </p:sp>
        <p:sp>
          <p:nvSpPr>
            <p:cNvPr id="190" name="Google Shape;190;p14"/>
            <p:cNvSpPr txBox="1"/>
            <p:nvPr/>
          </p:nvSpPr>
          <p:spPr>
            <a:xfrm>
              <a:off x="737061" y="3492863"/>
              <a:ext cx="9017008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8F2807"/>
                  </a:solidFill>
                  <a:latin typeface="Arial"/>
                  <a:ea typeface="Arial"/>
                  <a:cs typeface="Arial"/>
                  <a:sym typeface="Arial"/>
                </a:rPr>
                <a:t>Highlight key characteristics and role.</a:t>
              </a:r>
              <a:endParaRPr/>
            </a:p>
          </p:txBody>
        </p:sp>
      </p:grpSp>
      <p:grpSp>
        <p:nvGrpSpPr>
          <p:cNvPr id="191" name="Google Shape;191;p14"/>
          <p:cNvGrpSpPr/>
          <p:nvPr/>
        </p:nvGrpSpPr>
        <p:grpSpPr>
          <a:xfrm>
            <a:off x="9516651" y="4152045"/>
            <a:ext cx="7631567" cy="2309335"/>
            <a:chOff x="167597" y="1829279"/>
            <a:chExt cx="10175423" cy="3079113"/>
          </a:xfrm>
        </p:grpSpPr>
        <p:sp>
          <p:nvSpPr>
            <p:cNvPr id="192" name="Google Shape;192;p14"/>
            <p:cNvSpPr/>
            <p:nvPr/>
          </p:nvSpPr>
          <p:spPr>
            <a:xfrm>
              <a:off x="167597" y="1829279"/>
              <a:ext cx="10175423" cy="3079113"/>
            </a:xfrm>
            <a:custGeom>
              <a:rect b="b" l="l" r="r" t="t"/>
              <a:pathLst>
                <a:path extrusionOk="0" h="3009900" w="9946699">
                  <a:moveTo>
                    <a:pt x="7105708" y="3009900"/>
                  </a:moveTo>
                  <a:cubicBezTo>
                    <a:pt x="2750820" y="3006090"/>
                    <a:pt x="2301240" y="3002280"/>
                    <a:pt x="1851660" y="2997200"/>
                  </a:cubicBezTo>
                  <a:cubicBezTo>
                    <a:pt x="1617980" y="2994660"/>
                    <a:pt x="1384300" y="2985770"/>
                    <a:pt x="1151890" y="2950210"/>
                  </a:cubicBezTo>
                  <a:cubicBezTo>
                    <a:pt x="971550" y="2922270"/>
                    <a:pt x="795020" y="2880360"/>
                    <a:pt x="628650" y="2807970"/>
                  </a:cubicBezTo>
                  <a:cubicBezTo>
                    <a:pt x="274320" y="2654300"/>
                    <a:pt x="68580" y="2387600"/>
                    <a:pt x="35560" y="2001520"/>
                  </a:cubicBezTo>
                  <a:cubicBezTo>
                    <a:pt x="0" y="1586230"/>
                    <a:pt x="11430" y="1360170"/>
                    <a:pt x="91440" y="949960"/>
                  </a:cubicBezTo>
                  <a:cubicBezTo>
                    <a:pt x="120650" y="801370"/>
                    <a:pt x="172720" y="660400"/>
                    <a:pt x="254000" y="532130"/>
                  </a:cubicBezTo>
                  <a:cubicBezTo>
                    <a:pt x="389890" y="316230"/>
                    <a:pt x="590550" y="193040"/>
                    <a:pt x="830580" y="124460"/>
                  </a:cubicBezTo>
                  <a:cubicBezTo>
                    <a:pt x="974090" y="83820"/>
                    <a:pt x="1121410" y="74930"/>
                    <a:pt x="1267460" y="68580"/>
                  </a:cubicBezTo>
                  <a:cubicBezTo>
                    <a:pt x="1761490" y="46990"/>
                    <a:pt x="2255520" y="21590"/>
                    <a:pt x="2749550" y="12700"/>
                  </a:cubicBezTo>
                  <a:cubicBezTo>
                    <a:pt x="7344469" y="0"/>
                    <a:pt x="8034079" y="25400"/>
                    <a:pt x="8721149" y="87630"/>
                  </a:cubicBezTo>
                  <a:cubicBezTo>
                    <a:pt x="8863389" y="100330"/>
                    <a:pt x="9005629" y="118110"/>
                    <a:pt x="9146599" y="142240"/>
                  </a:cubicBezTo>
                  <a:cubicBezTo>
                    <a:pt x="9526329" y="208280"/>
                    <a:pt x="9756199" y="440690"/>
                    <a:pt x="9862879" y="803910"/>
                  </a:cubicBezTo>
                  <a:cubicBezTo>
                    <a:pt x="9914949" y="982980"/>
                    <a:pt x="9932729" y="1165860"/>
                    <a:pt x="9937808" y="1351280"/>
                  </a:cubicBezTo>
                  <a:cubicBezTo>
                    <a:pt x="9946699" y="1531620"/>
                    <a:pt x="9914949" y="1898650"/>
                    <a:pt x="9837479" y="2259330"/>
                  </a:cubicBezTo>
                  <a:cubicBezTo>
                    <a:pt x="9822239" y="2331720"/>
                    <a:pt x="9798108" y="2404110"/>
                    <a:pt x="9768899" y="2472690"/>
                  </a:cubicBezTo>
                  <a:cubicBezTo>
                    <a:pt x="9679999" y="2684780"/>
                    <a:pt x="9511089" y="2809240"/>
                    <a:pt x="9298999" y="2882900"/>
                  </a:cubicBezTo>
                  <a:cubicBezTo>
                    <a:pt x="9159299" y="2931160"/>
                    <a:pt x="9014518" y="2950210"/>
                    <a:pt x="8868468" y="2956560"/>
                  </a:cubicBezTo>
                  <a:cubicBezTo>
                    <a:pt x="8656379" y="2965450"/>
                    <a:pt x="8444289" y="2962910"/>
                    <a:pt x="8230929" y="2967990"/>
                  </a:cubicBezTo>
                  <a:cubicBezTo>
                    <a:pt x="7995979" y="2973070"/>
                    <a:pt x="7761029" y="2979420"/>
                    <a:pt x="7527349" y="2987040"/>
                  </a:cubicBezTo>
                  <a:cubicBezTo>
                    <a:pt x="7386379" y="2992120"/>
                    <a:pt x="7245408" y="2999740"/>
                    <a:pt x="7105708" y="3006090"/>
                  </a:cubicBezTo>
                  <a:cubicBezTo>
                    <a:pt x="7105708" y="3007360"/>
                    <a:pt x="7105708" y="3008630"/>
                    <a:pt x="7105708" y="3009900"/>
                  </a:cubicBezTo>
                  <a:close/>
                  <a:moveTo>
                    <a:pt x="6992679" y="2931160"/>
                  </a:moveTo>
                  <a:cubicBezTo>
                    <a:pt x="7230169" y="2919730"/>
                    <a:pt x="7388919" y="2910840"/>
                    <a:pt x="7547669" y="2905760"/>
                  </a:cubicBezTo>
                  <a:cubicBezTo>
                    <a:pt x="7788969" y="2898140"/>
                    <a:pt x="8030269" y="2891790"/>
                    <a:pt x="8271569" y="2886710"/>
                  </a:cubicBezTo>
                  <a:cubicBezTo>
                    <a:pt x="8474769" y="2881630"/>
                    <a:pt x="8679239" y="2882900"/>
                    <a:pt x="8882439" y="2874010"/>
                  </a:cubicBezTo>
                  <a:cubicBezTo>
                    <a:pt x="9037379" y="2867660"/>
                    <a:pt x="9189779" y="2840990"/>
                    <a:pt x="9334558" y="2777490"/>
                  </a:cubicBezTo>
                  <a:cubicBezTo>
                    <a:pt x="9514899" y="2697480"/>
                    <a:pt x="9643169" y="2570480"/>
                    <a:pt x="9705399" y="2381250"/>
                  </a:cubicBezTo>
                  <a:cubicBezTo>
                    <a:pt x="9726989" y="2313940"/>
                    <a:pt x="9747308" y="2246630"/>
                    <a:pt x="9761279" y="2178050"/>
                  </a:cubicBezTo>
                  <a:cubicBezTo>
                    <a:pt x="9818429" y="1892300"/>
                    <a:pt x="9845099" y="1604010"/>
                    <a:pt x="9850179" y="1502410"/>
                  </a:cubicBezTo>
                  <a:cubicBezTo>
                    <a:pt x="9853989" y="1273810"/>
                    <a:pt x="9843829" y="1045210"/>
                    <a:pt x="9781599" y="822960"/>
                  </a:cubicBezTo>
                  <a:cubicBezTo>
                    <a:pt x="9690158" y="491490"/>
                    <a:pt x="9483149" y="279400"/>
                    <a:pt x="9136439" y="220980"/>
                  </a:cubicBezTo>
                  <a:cubicBezTo>
                    <a:pt x="9008169" y="199390"/>
                    <a:pt x="8878629" y="184150"/>
                    <a:pt x="8749089" y="170180"/>
                  </a:cubicBezTo>
                  <a:cubicBezTo>
                    <a:pt x="8345229" y="128270"/>
                    <a:pt x="7940099" y="106680"/>
                    <a:pt x="7534969" y="99060"/>
                  </a:cubicBezTo>
                  <a:cubicBezTo>
                    <a:pt x="7166669" y="91440"/>
                    <a:pt x="5044964" y="87630"/>
                    <a:pt x="2524760" y="95250"/>
                  </a:cubicBezTo>
                  <a:cubicBezTo>
                    <a:pt x="2127250" y="102870"/>
                    <a:pt x="1728470" y="125730"/>
                    <a:pt x="1330960" y="143510"/>
                  </a:cubicBezTo>
                  <a:cubicBezTo>
                    <a:pt x="1154430" y="151130"/>
                    <a:pt x="979170" y="165100"/>
                    <a:pt x="807720" y="208280"/>
                  </a:cubicBezTo>
                  <a:cubicBezTo>
                    <a:pt x="762000" y="219710"/>
                    <a:pt x="716280" y="231140"/>
                    <a:pt x="669290" y="234950"/>
                  </a:cubicBezTo>
                  <a:cubicBezTo>
                    <a:pt x="641350" y="237490"/>
                    <a:pt x="618490" y="246380"/>
                    <a:pt x="596900" y="261620"/>
                  </a:cubicBezTo>
                  <a:cubicBezTo>
                    <a:pt x="420370" y="381000"/>
                    <a:pt x="303530" y="544830"/>
                    <a:pt x="232410" y="742950"/>
                  </a:cubicBezTo>
                  <a:cubicBezTo>
                    <a:pt x="172720" y="911860"/>
                    <a:pt x="149860" y="1089660"/>
                    <a:pt x="133350" y="1267460"/>
                  </a:cubicBezTo>
                  <a:cubicBezTo>
                    <a:pt x="105410" y="1506220"/>
                    <a:pt x="97790" y="1681480"/>
                    <a:pt x="124460" y="1983740"/>
                  </a:cubicBezTo>
                  <a:cubicBezTo>
                    <a:pt x="147320" y="2245360"/>
                    <a:pt x="260350" y="2458720"/>
                    <a:pt x="473710" y="2616200"/>
                  </a:cubicBezTo>
                  <a:cubicBezTo>
                    <a:pt x="581660" y="2696210"/>
                    <a:pt x="703580" y="2745740"/>
                    <a:pt x="830580" y="2786380"/>
                  </a:cubicBezTo>
                  <a:cubicBezTo>
                    <a:pt x="1080770" y="2866390"/>
                    <a:pt x="1339850" y="2899410"/>
                    <a:pt x="1600200" y="2905760"/>
                  </a:cubicBezTo>
                  <a:cubicBezTo>
                    <a:pt x="2122170" y="2917190"/>
                    <a:pt x="2644140" y="2923540"/>
                    <a:pt x="6992679" y="2931160"/>
                  </a:cubicBez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 txBox="1"/>
            <p:nvPr/>
          </p:nvSpPr>
          <p:spPr>
            <a:xfrm>
              <a:off x="722590" y="2624432"/>
              <a:ext cx="9045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8F2807"/>
                  </a:solidFill>
                  <a:latin typeface="Fraunces"/>
                  <a:ea typeface="Fraunces"/>
                  <a:cs typeface="Fraunces"/>
                  <a:sym typeface="Fraunces"/>
                </a:rPr>
                <a:t>Myocardium</a:t>
              </a:r>
              <a:endParaRPr>
                <a:latin typeface="Fraunces"/>
                <a:ea typeface="Fraunces"/>
                <a:cs typeface="Fraunces"/>
                <a:sym typeface="Fraunces"/>
              </a:endParaRPr>
            </a:p>
          </p:txBody>
        </p:sp>
        <p:sp>
          <p:nvSpPr>
            <p:cNvPr id="194" name="Google Shape;194;p14"/>
            <p:cNvSpPr txBox="1"/>
            <p:nvPr/>
          </p:nvSpPr>
          <p:spPr>
            <a:xfrm>
              <a:off x="722590" y="3502755"/>
              <a:ext cx="9045949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8F2807"/>
                  </a:solidFill>
                  <a:latin typeface="Arial"/>
                  <a:ea typeface="Arial"/>
                  <a:cs typeface="Arial"/>
                  <a:sym typeface="Arial"/>
                </a:rPr>
                <a:t>Highlight key characteristics and role.</a:t>
              </a:r>
              <a:endParaRPr/>
            </a:p>
          </p:txBody>
        </p:sp>
      </p:grpSp>
      <p:sp>
        <p:nvSpPr>
          <p:cNvPr id="195" name="Google Shape;195;p14"/>
          <p:cNvSpPr txBox="1"/>
          <p:nvPr/>
        </p:nvSpPr>
        <p:spPr>
          <a:xfrm>
            <a:off x="908405" y="3711576"/>
            <a:ext cx="6728943" cy="2778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none" cap="none" strike="noStrike">
                <a:solidFill>
                  <a:srgbClr val="FFDAD1"/>
                </a:solidFill>
                <a:latin typeface="Martel"/>
                <a:ea typeface="Martel"/>
                <a:cs typeface="Martel"/>
                <a:sym typeface="Martel"/>
              </a:rPr>
              <a:t>Layers of the heart wall</a:t>
            </a:r>
            <a:endParaRPr/>
          </a:p>
        </p:txBody>
      </p:sp>
      <p:pic>
        <p:nvPicPr>
          <p:cNvPr id="196" name="Google Shape;196;p14"/>
          <p:cNvPicPr preferRelativeResize="0"/>
          <p:nvPr/>
        </p:nvPicPr>
        <p:blipFill rotWithShape="1">
          <a:blip r:embed="rId3">
            <a:alphaModFix/>
          </a:blip>
          <a:srcRect b="12850" l="22988" r="0" t="29987"/>
          <a:stretch/>
        </p:blipFill>
        <p:spPr>
          <a:xfrm>
            <a:off x="-150700" y="0"/>
            <a:ext cx="9109249" cy="1028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F2807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5"/>
          <p:cNvPicPr preferRelativeResize="0"/>
          <p:nvPr/>
        </p:nvPicPr>
        <p:blipFill rotWithShape="1">
          <a:blip r:embed="rId3">
            <a:alphaModFix/>
          </a:blip>
          <a:srcRect b="0" l="0" r="38160" t="36386"/>
          <a:stretch/>
        </p:blipFill>
        <p:spPr>
          <a:xfrm>
            <a:off x="10749451" y="-1"/>
            <a:ext cx="7538550" cy="61305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" name="Google Shape;202;p15"/>
          <p:cNvGrpSpPr/>
          <p:nvPr/>
        </p:nvGrpSpPr>
        <p:grpSpPr>
          <a:xfrm>
            <a:off x="9181711" y="1039196"/>
            <a:ext cx="7816624" cy="8027781"/>
            <a:chOff x="0" y="-47625"/>
            <a:chExt cx="2058699" cy="2114313"/>
          </a:xfrm>
        </p:grpSpPr>
        <p:sp>
          <p:nvSpPr>
            <p:cNvPr id="203" name="Google Shape;203;p15"/>
            <p:cNvSpPr/>
            <p:nvPr/>
          </p:nvSpPr>
          <p:spPr>
            <a:xfrm>
              <a:off x="0" y="0"/>
              <a:ext cx="2058699" cy="2066688"/>
            </a:xfrm>
            <a:custGeom>
              <a:rect b="b" l="l" r="r" t="t"/>
              <a:pathLst>
                <a:path extrusionOk="0" h="2066688" w="2058699">
                  <a:moveTo>
                    <a:pt x="49522" y="0"/>
                  </a:moveTo>
                  <a:lnTo>
                    <a:pt x="2009177" y="0"/>
                  </a:lnTo>
                  <a:cubicBezTo>
                    <a:pt x="2036527" y="0"/>
                    <a:pt x="2058699" y="22172"/>
                    <a:pt x="2058699" y="49522"/>
                  </a:cubicBezTo>
                  <a:lnTo>
                    <a:pt x="2058699" y="2017166"/>
                  </a:lnTo>
                  <a:cubicBezTo>
                    <a:pt x="2058699" y="2044516"/>
                    <a:pt x="2036527" y="2066688"/>
                    <a:pt x="2009177" y="2066688"/>
                  </a:cubicBezTo>
                  <a:lnTo>
                    <a:pt x="49522" y="2066688"/>
                  </a:lnTo>
                  <a:cubicBezTo>
                    <a:pt x="22172" y="2066688"/>
                    <a:pt x="0" y="2044516"/>
                    <a:pt x="0" y="2017166"/>
                  </a:cubicBezTo>
                  <a:lnTo>
                    <a:pt x="0" y="49522"/>
                  </a:lnTo>
                  <a:cubicBezTo>
                    <a:pt x="0" y="22172"/>
                    <a:pt x="22172" y="0"/>
                    <a:pt x="49522" y="0"/>
                  </a:cubicBezTo>
                  <a:close/>
                </a:path>
              </a:pathLst>
            </a:custGeom>
            <a:solidFill>
              <a:srgbClr val="DB5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5"/>
            <p:cNvSpPr txBox="1"/>
            <p:nvPr/>
          </p:nvSpPr>
          <p:spPr>
            <a:xfrm>
              <a:off x="0" y="-47625"/>
              <a:ext cx="2058699" cy="2114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5"/>
          <p:cNvSpPr/>
          <p:nvPr/>
        </p:nvSpPr>
        <p:spPr>
          <a:xfrm>
            <a:off x="9556869" y="1672743"/>
            <a:ext cx="7079597" cy="2437298"/>
          </a:xfrm>
          <a:custGeom>
            <a:rect b="b" l="l" r="r" t="t"/>
            <a:pathLst>
              <a:path extrusionOk="0" h="3493737" w="10148224">
                <a:moveTo>
                  <a:pt x="7307233" y="3493737"/>
                </a:moveTo>
                <a:cubicBezTo>
                  <a:pt x="2750820" y="3489927"/>
                  <a:pt x="2301240" y="3486117"/>
                  <a:pt x="1851660" y="3481037"/>
                </a:cubicBezTo>
                <a:cubicBezTo>
                  <a:pt x="1617980" y="3478497"/>
                  <a:pt x="1384300" y="3469607"/>
                  <a:pt x="1151890" y="3434047"/>
                </a:cubicBezTo>
                <a:cubicBezTo>
                  <a:pt x="971550" y="3406107"/>
                  <a:pt x="795020" y="3364197"/>
                  <a:pt x="628650" y="3291807"/>
                </a:cubicBezTo>
                <a:cubicBezTo>
                  <a:pt x="274320" y="3138137"/>
                  <a:pt x="68580" y="2871437"/>
                  <a:pt x="35560" y="2485357"/>
                </a:cubicBezTo>
                <a:cubicBezTo>
                  <a:pt x="0" y="2070067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7545994" y="0"/>
                  <a:pt x="8235604" y="25400"/>
                  <a:pt x="8922674" y="87630"/>
                </a:cubicBezTo>
                <a:cubicBezTo>
                  <a:pt x="9064914" y="100330"/>
                  <a:pt x="9207154" y="118110"/>
                  <a:pt x="9348124" y="142240"/>
                </a:cubicBezTo>
                <a:cubicBezTo>
                  <a:pt x="9727854" y="208280"/>
                  <a:pt x="9957724" y="440690"/>
                  <a:pt x="10064404" y="803910"/>
                </a:cubicBezTo>
                <a:cubicBezTo>
                  <a:pt x="10116474" y="982980"/>
                  <a:pt x="10134254" y="1165860"/>
                  <a:pt x="10139333" y="1351280"/>
                </a:cubicBezTo>
                <a:cubicBezTo>
                  <a:pt x="10148224" y="2015457"/>
                  <a:pt x="10116474" y="2382487"/>
                  <a:pt x="10039004" y="2743167"/>
                </a:cubicBezTo>
                <a:cubicBezTo>
                  <a:pt x="10023764" y="2815557"/>
                  <a:pt x="9999633" y="2887947"/>
                  <a:pt x="9970424" y="2956527"/>
                </a:cubicBezTo>
                <a:cubicBezTo>
                  <a:pt x="9881524" y="3168617"/>
                  <a:pt x="9712614" y="3293077"/>
                  <a:pt x="9500524" y="3366737"/>
                </a:cubicBezTo>
                <a:cubicBezTo>
                  <a:pt x="9360824" y="3414997"/>
                  <a:pt x="9216043" y="3434047"/>
                  <a:pt x="9069993" y="3440397"/>
                </a:cubicBezTo>
                <a:cubicBezTo>
                  <a:pt x="8857904" y="3449287"/>
                  <a:pt x="8645814" y="3446747"/>
                  <a:pt x="8432454" y="3451827"/>
                </a:cubicBezTo>
                <a:cubicBezTo>
                  <a:pt x="8197504" y="3456907"/>
                  <a:pt x="7962554" y="3463257"/>
                  <a:pt x="7728874" y="3470877"/>
                </a:cubicBezTo>
                <a:cubicBezTo>
                  <a:pt x="7587904" y="3475957"/>
                  <a:pt x="7446933" y="3483577"/>
                  <a:pt x="7307233" y="3489927"/>
                </a:cubicBezTo>
                <a:cubicBezTo>
                  <a:pt x="7307233" y="3491197"/>
                  <a:pt x="7307233" y="3492467"/>
                  <a:pt x="7307233" y="3493737"/>
                </a:cubicBezTo>
                <a:close/>
                <a:moveTo>
                  <a:pt x="7194204" y="3414997"/>
                </a:moveTo>
                <a:cubicBezTo>
                  <a:pt x="7431694" y="3403567"/>
                  <a:pt x="7590444" y="3394677"/>
                  <a:pt x="7749194" y="3389597"/>
                </a:cubicBezTo>
                <a:cubicBezTo>
                  <a:pt x="7990494" y="3381977"/>
                  <a:pt x="8231794" y="3375627"/>
                  <a:pt x="8473094" y="3370547"/>
                </a:cubicBezTo>
                <a:cubicBezTo>
                  <a:pt x="8676294" y="3365467"/>
                  <a:pt x="8880764" y="3366737"/>
                  <a:pt x="9083964" y="3357847"/>
                </a:cubicBezTo>
                <a:cubicBezTo>
                  <a:pt x="9238904" y="3351497"/>
                  <a:pt x="9391304" y="3324827"/>
                  <a:pt x="9536083" y="3261327"/>
                </a:cubicBezTo>
                <a:cubicBezTo>
                  <a:pt x="9716424" y="3181317"/>
                  <a:pt x="9844694" y="3054317"/>
                  <a:pt x="9906924" y="2865087"/>
                </a:cubicBezTo>
                <a:cubicBezTo>
                  <a:pt x="9928514" y="2797777"/>
                  <a:pt x="9948833" y="2730467"/>
                  <a:pt x="9962804" y="2661887"/>
                </a:cubicBezTo>
                <a:cubicBezTo>
                  <a:pt x="10019954" y="2376137"/>
                  <a:pt x="10046624" y="2087847"/>
                  <a:pt x="10051704" y="1502410"/>
                </a:cubicBezTo>
                <a:cubicBezTo>
                  <a:pt x="10055514" y="1273810"/>
                  <a:pt x="10045354" y="1045210"/>
                  <a:pt x="9983124" y="822960"/>
                </a:cubicBezTo>
                <a:cubicBezTo>
                  <a:pt x="9891683" y="491490"/>
                  <a:pt x="9684674" y="279400"/>
                  <a:pt x="9337964" y="220980"/>
                </a:cubicBezTo>
                <a:cubicBezTo>
                  <a:pt x="9209694" y="199390"/>
                  <a:pt x="9080154" y="184150"/>
                  <a:pt x="8950614" y="170180"/>
                </a:cubicBezTo>
                <a:cubicBezTo>
                  <a:pt x="8546754" y="128270"/>
                  <a:pt x="8141624" y="106680"/>
                  <a:pt x="7736494" y="99060"/>
                </a:cubicBezTo>
                <a:cubicBezTo>
                  <a:pt x="7368194" y="91440"/>
                  <a:pt x="5156008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1665334"/>
                  <a:pt x="97790" y="2165317"/>
                  <a:pt x="124460" y="2467577"/>
                </a:cubicBezTo>
                <a:cubicBezTo>
                  <a:pt x="147320" y="2729197"/>
                  <a:pt x="260350" y="2942557"/>
                  <a:pt x="473710" y="3100037"/>
                </a:cubicBezTo>
                <a:cubicBezTo>
                  <a:pt x="581660" y="3180047"/>
                  <a:pt x="703580" y="3229577"/>
                  <a:pt x="830580" y="3270217"/>
                </a:cubicBezTo>
                <a:cubicBezTo>
                  <a:pt x="1080770" y="3350227"/>
                  <a:pt x="1339850" y="3383247"/>
                  <a:pt x="1600200" y="3389597"/>
                </a:cubicBezTo>
                <a:cubicBezTo>
                  <a:pt x="2122170" y="3401027"/>
                  <a:pt x="2644140" y="3407377"/>
                  <a:pt x="7194204" y="3414997"/>
                </a:cubicBezTo>
                <a:close/>
              </a:path>
            </a:pathLst>
          </a:custGeom>
          <a:solidFill>
            <a:srgbClr val="FFDA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5"/>
          <p:cNvSpPr/>
          <p:nvPr/>
        </p:nvSpPr>
        <p:spPr>
          <a:xfrm>
            <a:off x="9536682" y="4659065"/>
            <a:ext cx="3470179" cy="1837583"/>
          </a:xfrm>
          <a:custGeom>
            <a:rect b="b" l="l" r="r" t="t"/>
            <a:pathLst>
              <a:path extrusionOk="0" h="3199130" w="6041390">
                <a:moveTo>
                  <a:pt x="3200400" y="3199130"/>
                </a:moveTo>
                <a:cubicBezTo>
                  <a:pt x="2750820" y="3195320"/>
                  <a:pt x="2301240" y="3191510"/>
                  <a:pt x="1851660" y="3186430"/>
                </a:cubicBezTo>
                <a:cubicBezTo>
                  <a:pt x="1617980" y="3183890"/>
                  <a:pt x="1384300" y="3175000"/>
                  <a:pt x="1151890" y="3139440"/>
                </a:cubicBezTo>
                <a:cubicBezTo>
                  <a:pt x="971550" y="3111500"/>
                  <a:pt x="795020" y="3069590"/>
                  <a:pt x="628650" y="2997200"/>
                </a:cubicBezTo>
                <a:cubicBezTo>
                  <a:pt x="274320" y="2843530"/>
                  <a:pt x="68580" y="2576830"/>
                  <a:pt x="35560" y="2190750"/>
                </a:cubicBezTo>
                <a:cubicBezTo>
                  <a:pt x="0" y="1775460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3439160" y="0"/>
                  <a:pt x="4128770" y="25400"/>
                  <a:pt x="4815840" y="87630"/>
                </a:cubicBezTo>
                <a:cubicBezTo>
                  <a:pt x="4958080" y="100330"/>
                  <a:pt x="5100320" y="118110"/>
                  <a:pt x="5241290" y="142240"/>
                </a:cubicBezTo>
                <a:cubicBezTo>
                  <a:pt x="5621020" y="208280"/>
                  <a:pt x="5850890" y="440690"/>
                  <a:pt x="5957570" y="803910"/>
                </a:cubicBezTo>
                <a:cubicBezTo>
                  <a:pt x="6009640" y="982980"/>
                  <a:pt x="6027420" y="1165860"/>
                  <a:pt x="6032500" y="1351280"/>
                </a:cubicBezTo>
                <a:cubicBezTo>
                  <a:pt x="6041390" y="1720850"/>
                  <a:pt x="6009640" y="2087880"/>
                  <a:pt x="5932170" y="2448560"/>
                </a:cubicBezTo>
                <a:cubicBezTo>
                  <a:pt x="5916930" y="2520950"/>
                  <a:pt x="5892800" y="2593340"/>
                  <a:pt x="5863590" y="2661920"/>
                </a:cubicBezTo>
                <a:cubicBezTo>
                  <a:pt x="5774690" y="2874010"/>
                  <a:pt x="5605780" y="2998470"/>
                  <a:pt x="5393690" y="3072130"/>
                </a:cubicBezTo>
                <a:cubicBezTo>
                  <a:pt x="5253990" y="3120390"/>
                  <a:pt x="5109210" y="3139440"/>
                  <a:pt x="4963160" y="3145790"/>
                </a:cubicBezTo>
                <a:cubicBezTo>
                  <a:pt x="4751070" y="3154680"/>
                  <a:pt x="4538980" y="3152140"/>
                  <a:pt x="4325620" y="3157220"/>
                </a:cubicBezTo>
                <a:cubicBezTo>
                  <a:pt x="4090670" y="3162300"/>
                  <a:pt x="3855720" y="3168650"/>
                  <a:pt x="3622040" y="3176270"/>
                </a:cubicBezTo>
                <a:cubicBezTo>
                  <a:pt x="3481070" y="3181350"/>
                  <a:pt x="3340100" y="3188970"/>
                  <a:pt x="3200400" y="3195320"/>
                </a:cubicBezTo>
                <a:cubicBezTo>
                  <a:pt x="3200400" y="3196590"/>
                  <a:pt x="3200400" y="3197860"/>
                  <a:pt x="3200400" y="3199130"/>
                </a:cubicBezTo>
                <a:close/>
                <a:moveTo>
                  <a:pt x="3087370" y="3120390"/>
                </a:moveTo>
                <a:cubicBezTo>
                  <a:pt x="3324860" y="3108960"/>
                  <a:pt x="3483610" y="3100070"/>
                  <a:pt x="3642360" y="3094990"/>
                </a:cubicBezTo>
                <a:cubicBezTo>
                  <a:pt x="3883660" y="3087370"/>
                  <a:pt x="4124960" y="3081020"/>
                  <a:pt x="4366260" y="3075940"/>
                </a:cubicBezTo>
                <a:cubicBezTo>
                  <a:pt x="4569460" y="3070860"/>
                  <a:pt x="4773930" y="3072130"/>
                  <a:pt x="4977130" y="3063240"/>
                </a:cubicBezTo>
                <a:cubicBezTo>
                  <a:pt x="5132070" y="3056890"/>
                  <a:pt x="5284470" y="3030220"/>
                  <a:pt x="5429250" y="2966720"/>
                </a:cubicBezTo>
                <a:cubicBezTo>
                  <a:pt x="5609590" y="2886710"/>
                  <a:pt x="5737860" y="2759710"/>
                  <a:pt x="5800090" y="2570480"/>
                </a:cubicBezTo>
                <a:cubicBezTo>
                  <a:pt x="5821680" y="2503170"/>
                  <a:pt x="5842000" y="2435860"/>
                  <a:pt x="5855970" y="2367280"/>
                </a:cubicBezTo>
                <a:cubicBezTo>
                  <a:pt x="5913120" y="2081530"/>
                  <a:pt x="5939790" y="1793240"/>
                  <a:pt x="5944870" y="1502410"/>
                </a:cubicBezTo>
                <a:cubicBezTo>
                  <a:pt x="5948680" y="1273810"/>
                  <a:pt x="5938520" y="1045210"/>
                  <a:pt x="5876290" y="822960"/>
                </a:cubicBezTo>
                <a:cubicBezTo>
                  <a:pt x="5784850" y="491490"/>
                  <a:pt x="5577840" y="279400"/>
                  <a:pt x="5231130" y="220980"/>
                </a:cubicBezTo>
                <a:cubicBezTo>
                  <a:pt x="5102860" y="199390"/>
                  <a:pt x="4973320" y="184150"/>
                  <a:pt x="4843780" y="170180"/>
                </a:cubicBezTo>
                <a:cubicBezTo>
                  <a:pt x="4439920" y="128270"/>
                  <a:pt x="4034790" y="106680"/>
                  <a:pt x="3629660" y="99060"/>
                </a:cubicBezTo>
                <a:cubicBezTo>
                  <a:pt x="3261360" y="91440"/>
                  <a:pt x="2893060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1568450"/>
                  <a:pt x="97790" y="1870710"/>
                  <a:pt x="124460" y="2172970"/>
                </a:cubicBezTo>
                <a:cubicBezTo>
                  <a:pt x="147320" y="2434590"/>
                  <a:pt x="260350" y="2647950"/>
                  <a:pt x="473710" y="2805430"/>
                </a:cubicBezTo>
                <a:cubicBezTo>
                  <a:pt x="581660" y="2885440"/>
                  <a:pt x="703580" y="2934970"/>
                  <a:pt x="830580" y="2975610"/>
                </a:cubicBezTo>
                <a:cubicBezTo>
                  <a:pt x="1080770" y="3055620"/>
                  <a:pt x="1339850" y="3088640"/>
                  <a:pt x="1600200" y="3094990"/>
                </a:cubicBezTo>
                <a:cubicBezTo>
                  <a:pt x="2122170" y="3106420"/>
                  <a:pt x="2644140" y="3112770"/>
                  <a:pt x="3087370" y="3120390"/>
                </a:cubicBezTo>
                <a:close/>
              </a:path>
            </a:pathLst>
          </a:custGeom>
          <a:solidFill>
            <a:srgbClr val="FFDA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5"/>
          <p:cNvSpPr/>
          <p:nvPr/>
        </p:nvSpPr>
        <p:spPr>
          <a:xfrm>
            <a:off x="13184127" y="4659065"/>
            <a:ext cx="3470179" cy="1837583"/>
          </a:xfrm>
          <a:custGeom>
            <a:rect b="b" l="l" r="r" t="t"/>
            <a:pathLst>
              <a:path extrusionOk="0" h="3199130" w="6041390">
                <a:moveTo>
                  <a:pt x="3200400" y="3199130"/>
                </a:moveTo>
                <a:cubicBezTo>
                  <a:pt x="2750820" y="3195320"/>
                  <a:pt x="2301240" y="3191510"/>
                  <a:pt x="1851660" y="3186430"/>
                </a:cubicBezTo>
                <a:cubicBezTo>
                  <a:pt x="1617980" y="3183890"/>
                  <a:pt x="1384300" y="3175000"/>
                  <a:pt x="1151890" y="3139440"/>
                </a:cubicBezTo>
                <a:cubicBezTo>
                  <a:pt x="971550" y="3111500"/>
                  <a:pt x="795020" y="3069590"/>
                  <a:pt x="628650" y="2997200"/>
                </a:cubicBezTo>
                <a:cubicBezTo>
                  <a:pt x="274320" y="2843530"/>
                  <a:pt x="68580" y="2576830"/>
                  <a:pt x="35560" y="2190750"/>
                </a:cubicBezTo>
                <a:cubicBezTo>
                  <a:pt x="0" y="1775460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3439160" y="0"/>
                  <a:pt x="4128770" y="25400"/>
                  <a:pt x="4815840" y="87630"/>
                </a:cubicBezTo>
                <a:cubicBezTo>
                  <a:pt x="4958080" y="100330"/>
                  <a:pt x="5100320" y="118110"/>
                  <a:pt x="5241290" y="142240"/>
                </a:cubicBezTo>
                <a:cubicBezTo>
                  <a:pt x="5621020" y="208280"/>
                  <a:pt x="5850890" y="440690"/>
                  <a:pt x="5957570" y="803910"/>
                </a:cubicBezTo>
                <a:cubicBezTo>
                  <a:pt x="6009640" y="982980"/>
                  <a:pt x="6027420" y="1165860"/>
                  <a:pt x="6032500" y="1351280"/>
                </a:cubicBezTo>
                <a:cubicBezTo>
                  <a:pt x="6041390" y="1720850"/>
                  <a:pt x="6009640" y="2087880"/>
                  <a:pt x="5932170" y="2448560"/>
                </a:cubicBezTo>
                <a:cubicBezTo>
                  <a:pt x="5916930" y="2520950"/>
                  <a:pt x="5892800" y="2593340"/>
                  <a:pt x="5863590" y="2661920"/>
                </a:cubicBezTo>
                <a:cubicBezTo>
                  <a:pt x="5774690" y="2874010"/>
                  <a:pt x="5605780" y="2998470"/>
                  <a:pt x="5393690" y="3072130"/>
                </a:cubicBezTo>
                <a:cubicBezTo>
                  <a:pt x="5253990" y="3120390"/>
                  <a:pt x="5109210" y="3139440"/>
                  <a:pt x="4963160" y="3145790"/>
                </a:cubicBezTo>
                <a:cubicBezTo>
                  <a:pt x="4751070" y="3154680"/>
                  <a:pt x="4538980" y="3152140"/>
                  <a:pt x="4325620" y="3157220"/>
                </a:cubicBezTo>
                <a:cubicBezTo>
                  <a:pt x="4090670" y="3162300"/>
                  <a:pt x="3855720" y="3168650"/>
                  <a:pt x="3622040" y="3176270"/>
                </a:cubicBezTo>
                <a:cubicBezTo>
                  <a:pt x="3481070" y="3181350"/>
                  <a:pt x="3340100" y="3188970"/>
                  <a:pt x="3200400" y="3195320"/>
                </a:cubicBezTo>
                <a:cubicBezTo>
                  <a:pt x="3200400" y="3196590"/>
                  <a:pt x="3200400" y="3197860"/>
                  <a:pt x="3200400" y="3199130"/>
                </a:cubicBezTo>
                <a:close/>
                <a:moveTo>
                  <a:pt x="3087370" y="3120390"/>
                </a:moveTo>
                <a:cubicBezTo>
                  <a:pt x="3324860" y="3108960"/>
                  <a:pt x="3483610" y="3100070"/>
                  <a:pt x="3642360" y="3094990"/>
                </a:cubicBezTo>
                <a:cubicBezTo>
                  <a:pt x="3883660" y="3087370"/>
                  <a:pt x="4124960" y="3081020"/>
                  <a:pt x="4366260" y="3075940"/>
                </a:cubicBezTo>
                <a:cubicBezTo>
                  <a:pt x="4569460" y="3070860"/>
                  <a:pt x="4773930" y="3072130"/>
                  <a:pt x="4977130" y="3063240"/>
                </a:cubicBezTo>
                <a:cubicBezTo>
                  <a:pt x="5132070" y="3056890"/>
                  <a:pt x="5284470" y="3030220"/>
                  <a:pt x="5429250" y="2966720"/>
                </a:cubicBezTo>
                <a:cubicBezTo>
                  <a:pt x="5609590" y="2886710"/>
                  <a:pt x="5737860" y="2759710"/>
                  <a:pt x="5800090" y="2570480"/>
                </a:cubicBezTo>
                <a:cubicBezTo>
                  <a:pt x="5821680" y="2503170"/>
                  <a:pt x="5842000" y="2435860"/>
                  <a:pt x="5855970" y="2367280"/>
                </a:cubicBezTo>
                <a:cubicBezTo>
                  <a:pt x="5913120" y="2081530"/>
                  <a:pt x="5939790" y="1793240"/>
                  <a:pt x="5944870" y="1502410"/>
                </a:cubicBezTo>
                <a:cubicBezTo>
                  <a:pt x="5948680" y="1273810"/>
                  <a:pt x="5938520" y="1045210"/>
                  <a:pt x="5876290" y="822960"/>
                </a:cubicBezTo>
                <a:cubicBezTo>
                  <a:pt x="5784850" y="491490"/>
                  <a:pt x="5577840" y="279400"/>
                  <a:pt x="5231130" y="220980"/>
                </a:cubicBezTo>
                <a:cubicBezTo>
                  <a:pt x="5102860" y="199390"/>
                  <a:pt x="4973320" y="184150"/>
                  <a:pt x="4843780" y="170180"/>
                </a:cubicBezTo>
                <a:cubicBezTo>
                  <a:pt x="4439920" y="128270"/>
                  <a:pt x="4034790" y="106680"/>
                  <a:pt x="3629660" y="99060"/>
                </a:cubicBezTo>
                <a:cubicBezTo>
                  <a:pt x="3261360" y="91440"/>
                  <a:pt x="2893060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1568450"/>
                  <a:pt x="97790" y="1870710"/>
                  <a:pt x="124460" y="2172970"/>
                </a:cubicBezTo>
                <a:cubicBezTo>
                  <a:pt x="147320" y="2434590"/>
                  <a:pt x="260350" y="2647950"/>
                  <a:pt x="473710" y="2805430"/>
                </a:cubicBezTo>
                <a:cubicBezTo>
                  <a:pt x="581660" y="2885440"/>
                  <a:pt x="703580" y="2934970"/>
                  <a:pt x="830580" y="2975610"/>
                </a:cubicBezTo>
                <a:cubicBezTo>
                  <a:pt x="1080770" y="3055620"/>
                  <a:pt x="1339850" y="3088640"/>
                  <a:pt x="1600200" y="3094990"/>
                </a:cubicBezTo>
                <a:cubicBezTo>
                  <a:pt x="2122170" y="3106420"/>
                  <a:pt x="2644140" y="3112770"/>
                  <a:pt x="3087370" y="3120390"/>
                </a:cubicBezTo>
                <a:close/>
              </a:path>
            </a:pathLst>
          </a:custGeom>
          <a:solidFill>
            <a:srgbClr val="FFDA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5"/>
          <p:cNvSpPr/>
          <p:nvPr/>
        </p:nvSpPr>
        <p:spPr>
          <a:xfrm>
            <a:off x="9536682" y="6795524"/>
            <a:ext cx="3470179" cy="1837583"/>
          </a:xfrm>
          <a:custGeom>
            <a:rect b="b" l="l" r="r" t="t"/>
            <a:pathLst>
              <a:path extrusionOk="0" h="3199130" w="6041390">
                <a:moveTo>
                  <a:pt x="3200400" y="3199130"/>
                </a:moveTo>
                <a:cubicBezTo>
                  <a:pt x="2750820" y="3195320"/>
                  <a:pt x="2301240" y="3191510"/>
                  <a:pt x="1851660" y="3186430"/>
                </a:cubicBezTo>
                <a:cubicBezTo>
                  <a:pt x="1617980" y="3183890"/>
                  <a:pt x="1384300" y="3175000"/>
                  <a:pt x="1151890" y="3139440"/>
                </a:cubicBezTo>
                <a:cubicBezTo>
                  <a:pt x="971550" y="3111500"/>
                  <a:pt x="795020" y="3069590"/>
                  <a:pt x="628650" y="2997200"/>
                </a:cubicBezTo>
                <a:cubicBezTo>
                  <a:pt x="274320" y="2843530"/>
                  <a:pt x="68580" y="2576830"/>
                  <a:pt x="35560" y="2190750"/>
                </a:cubicBezTo>
                <a:cubicBezTo>
                  <a:pt x="0" y="1775460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3439160" y="0"/>
                  <a:pt x="4128770" y="25400"/>
                  <a:pt x="4815840" y="87630"/>
                </a:cubicBezTo>
                <a:cubicBezTo>
                  <a:pt x="4958080" y="100330"/>
                  <a:pt x="5100320" y="118110"/>
                  <a:pt x="5241290" y="142240"/>
                </a:cubicBezTo>
                <a:cubicBezTo>
                  <a:pt x="5621020" y="208280"/>
                  <a:pt x="5850890" y="440690"/>
                  <a:pt x="5957570" y="803910"/>
                </a:cubicBezTo>
                <a:cubicBezTo>
                  <a:pt x="6009640" y="982980"/>
                  <a:pt x="6027420" y="1165860"/>
                  <a:pt x="6032500" y="1351280"/>
                </a:cubicBezTo>
                <a:cubicBezTo>
                  <a:pt x="6041390" y="1720850"/>
                  <a:pt x="6009640" y="2087880"/>
                  <a:pt x="5932170" y="2448560"/>
                </a:cubicBezTo>
                <a:cubicBezTo>
                  <a:pt x="5916930" y="2520950"/>
                  <a:pt x="5892800" y="2593340"/>
                  <a:pt x="5863590" y="2661920"/>
                </a:cubicBezTo>
                <a:cubicBezTo>
                  <a:pt x="5774690" y="2874010"/>
                  <a:pt x="5605780" y="2998470"/>
                  <a:pt x="5393690" y="3072130"/>
                </a:cubicBezTo>
                <a:cubicBezTo>
                  <a:pt x="5253990" y="3120390"/>
                  <a:pt x="5109210" y="3139440"/>
                  <a:pt x="4963160" y="3145790"/>
                </a:cubicBezTo>
                <a:cubicBezTo>
                  <a:pt x="4751070" y="3154680"/>
                  <a:pt x="4538980" y="3152140"/>
                  <a:pt x="4325620" y="3157220"/>
                </a:cubicBezTo>
                <a:cubicBezTo>
                  <a:pt x="4090670" y="3162300"/>
                  <a:pt x="3855720" y="3168650"/>
                  <a:pt x="3622040" y="3176270"/>
                </a:cubicBezTo>
                <a:cubicBezTo>
                  <a:pt x="3481070" y="3181350"/>
                  <a:pt x="3340100" y="3188970"/>
                  <a:pt x="3200400" y="3195320"/>
                </a:cubicBezTo>
                <a:cubicBezTo>
                  <a:pt x="3200400" y="3196590"/>
                  <a:pt x="3200400" y="3197860"/>
                  <a:pt x="3200400" y="3199130"/>
                </a:cubicBezTo>
                <a:close/>
                <a:moveTo>
                  <a:pt x="3087370" y="3120390"/>
                </a:moveTo>
                <a:cubicBezTo>
                  <a:pt x="3324860" y="3108960"/>
                  <a:pt x="3483610" y="3100070"/>
                  <a:pt x="3642360" y="3094990"/>
                </a:cubicBezTo>
                <a:cubicBezTo>
                  <a:pt x="3883660" y="3087370"/>
                  <a:pt x="4124960" y="3081020"/>
                  <a:pt x="4366260" y="3075940"/>
                </a:cubicBezTo>
                <a:cubicBezTo>
                  <a:pt x="4569460" y="3070860"/>
                  <a:pt x="4773930" y="3072130"/>
                  <a:pt x="4977130" y="3063240"/>
                </a:cubicBezTo>
                <a:cubicBezTo>
                  <a:pt x="5132070" y="3056890"/>
                  <a:pt x="5284470" y="3030220"/>
                  <a:pt x="5429250" y="2966720"/>
                </a:cubicBezTo>
                <a:cubicBezTo>
                  <a:pt x="5609590" y="2886710"/>
                  <a:pt x="5737860" y="2759710"/>
                  <a:pt x="5800090" y="2570480"/>
                </a:cubicBezTo>
                <a:cubicBezTo>
                  <a:pt x="5821680" y="2503170"/>
                  <a:pt x="5842000" y="2435860"/>
                  <a:pt x="5855970" y="2367280"/>
                </a:cubicBezTo>
                <a:cubicBezTo>
                  <a:pt x="5913120" y="2081530"/>
                  <a:pt x="5939790" y="1793240"/>
                  <a:pt x="5944870" y="1502410"/>
                </a:cubicBezTo>
                <a:cubicBezTo>
                  <a:pt x="5948680" y="1273810"/>
                  <a:pt x="5938520" y="1045210"/>
                  <a:pt x="5876290" y="822960"/>
                </a:cubicBezTo>
                <a:cubicBezTo>
                  <a:pt x="5784850" y="491490"/>
                  <a:pt x="5577840" y="279400"/>
                  <a:pt x="5231130" y="220980"/>
                </a:cubicBezTo>
                <a:cubicBezTo>
                  <a:pt x="5102860" y="199390"/>
                  <a:pt x="4973320" y="184150"/>
                  <a:pt x="4843780" y="170180"/>
                </a:cubicBezTo>
                <a:cubicBezTo>
                  <a:pt x="4439920" y="128270"/>
                  <a:pt x="4034790" y="106680"/>
                  <a:pt x="3629660" y="99060"/>
                </a:cubicBezTo>
                <a:cubicBezTo>
                  <a:pt x="3261360" y="91440"/>
                  <a:pt x="2893060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1568450"/>
                  <a:pt x="97790" y="1870710"/>
                  <a:pt x="124460" y="2172970"/>
                </a:cubicBezTo>
                <a:cubicBezTo>
                  <a:pt x="147320" y="2434590"/>
                  <a:pt x="260350" y="2647950"/>
                  <a:pt x="473710" y="2805430"/>
                </a:cubicBezTo>
                <a:cubicBezTo>
                  <a:pt x="581660" y="2885440"/>
                  <a:pt x="703580" y="2934970"/>
                  <a:pt x="830580" y="2975610"/>
                </a:cubicBezTo>
                <a:cubicBezTo>
                  <a:pt x="1080770" y="3055620"/>
                  <a:pt x="1339850" y="3088640"/>
                  <a:pt x="1600200" y="3094990"/>
                </a:cubicBezTo>
                <a:cubicBezTo>
                  <a:pt x="2122170" y="3106420"/>
                  <a:pt x="2644140" y="3112770"/>
                  <a:pt x="3087370" y="3120390"/>
                </a:cubicBezTo>
                <a:close/>
              </a:path>
            </a:pathLst>
          </a:custGeom>
          <a:solidFill>
            <a:srgbClr val="FFDA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5"/>
          <p:cNvSpPr/>
          <p:nvPr/>
        </p:nvSpPr>
        <p:spPr>
          <a:xfrm>
            <a:off x="13184127" y="6795524"/>
            <a:ext cx="3470179" cy="1837583"/>
          </a:xfrm>
          <a:custGeom>
            <a:rect b="b" l="l" r="r" t="t"/>
            <a:pathLst>
              <a:path extrusionOk="0" h="3199130" w="6041390">
                <a:moveTo>
                  <a:pt x="3200400" y="3199130"/>
                </a:moveTo>
                <a:cubicBezTo>
                  <a:pt x="2750820" y="3195320"/>
                  <a:pt x="2301240" y="3191510"/>
                  <a:pt x="1851660" y="3186430"/>
                </a:cubicBezTo>
                <a:cubicBezTo>
                  <a:pt x="1617980" y="3183890"/>
                  <a:pt x="1384300" y="3175000"/>
                  <a:pt x="1151890" y="3139440"/>
                </a:cubicBezTo>
                <a:cubicBezTo>
                  <a:pt x="971550" y="3111500"/>
                  <a:pt x="795020" y="3069590"/>
                  <a:pt x="628650" y="2997200"/>
                </a:cubicBezTo>
                <a:cubicBezTo>
                  <a:pt x="274320" y="2843530"/>
                  <a:pt x="68580" y="2576830"/>
                  <a:pt x="35560" y="2190750"/>
                </a:cubicBezTo>
                <a:cubicBezTo>
                  <a:pt x="0" y="1775460"/>
                  <a:pt x="11430" y="1360170"/>
                  <a:pt x="91440" y="949960"/>
                </a:cubicBezTo>
                <a:cubicBezTo>
                  <a:pt x="120650" y="801370"/>
                  <a:pt x="172720" y="660400"/>
                  <a:pt x="254000" y="532130"/>
                </a:cubicBezTo>
                <a:cubicBezTo>
                  <a:pt x="389890" y="316230"/>
                  <a:pt x="590550" y="193040"/>
                  <a:pt x="830580" y="124460"/>
                </a:cubicBezTo>
                <a:cubicBezTo>
                  <a:pt x="974090" y="83820"/>
                  <a:pt x="1121410" y="74930"/>
                  <a:pt x="1267460" y="68580"/>
                </a:cubicBezTo>
                <a:cubicBezTo>
                  <a:pt x="1761490" y="46990"/>
                  <a:pt x="2255520" y="21590"/>
                  <a:pt x="2749550" y="12700"/>
                </a:cubicBezTo>
                <a:cubicBezTo>
                  <a:pt x="3439160" y="0"/>
                  <a:pt x="4128770" y="25400"/>
                  <a:pt x="4815840" y="87630"/>
                </a:cubicBezTo>
                <a:cubicBezTo>
                  <a:pt x="4958080" y="100330"/>
                  <a:pt x="5100320" y="118110"/>
                  <a:pt x="5241290" y="142240"/>
                </a:cubicBezTo>
                <a:cubicBezTo>
                  <a:pt x="5621020" y="208280"/>
                  <a:pt x="5850890" y="440690"/>
                  <a:pt x="5957570" y="803910"/>
                </a:cubicBezTo>
                <a:cubicBezTo>
                  <a:pt x="6009640" y="982980"/>
                  <a:pt x="6027420" y="1165860"/>
                  <a:pt x="6032500" y="1351280"/>
                </a:cubicBezTo>
                <a:cubicBezTo>
                  <a:pt x="6041390" y="1720850"/>
                  <a:pt x="6009640" y="2087880"/>
                  <a:pt x="5932170" y="2448560"/>
                </a:cubicBezTo>
                <a:cubicBezTo>
                  <a:pt x="5916930" y="2520950"/>
                  <a:pt x="5892800" y="2593340"/>
                  <a:pt x="5863590" y="2661920"/>
                </a:cubicBezTo>
                <a:cubicBezTo>
                  <a:pt x="5774690" y="2874010"/>
                  <a:pt x="5605780" y="2998470"/>
                  <a:pt x="5393690" y="3072130"/>
                </a:cubicBezTo>
                <a:cubicBezTo>
                  <a:pt x="5253990" y="3120390"/>
                  <a:pt x="5109210" y="3139440"/>
                  <a:pt x="4963160" y="3145790"/>
                </a:cubicBezTo>
                <a:cubicBezTo>
                  <a:pt x="4751070" y="3154680"/>
                  <a:pt x="4538980" y="3152140"/>
                  <a:pt x="4325620" y="3157220"/>
                </a:cubicBezTo>
                <a:cubicBezTo>
                  <a:pt x="4090670" y="3162300"/>
                  <a:pt x="3855720" y="3168650"/>
                  <a:pt x="3622040" y="3176270"/>
                </a:cubicBezTo>
                <a:cubicBezTo>
                  <a:pt x="3481070" y="3181350"/>
                  <a:pt x="3340100" y="3188970"/>
                  <a:pt x="3200400" y="3195320"/>
                </a:cubicBezTo>
                <a:cubicBezTo>
                  <a:pt x="3200400" y="3196590"/>
                  <a:pt x="3200400" y="3197860"/>
                  <a:pt x="3200400" y="3199130"/>
                </a:cubicBezTo>
                <a:close/>
                <a:moveTo>
                  <a:pt x="3087370" y="3120390"/>
                </a:moveTo>
                <a:cubicBezTo>
                  <a:pt x="3324860" y="3108960"/>
                  <a:pt x="3483610" y="3100070"/>
                  <a:pt x="3642360" y="3094990"/>
                </a:cubicBezTo>
                <a:cubicBezTo>
                  <a:pt x="3883660" y="3087370"/>
                  <a:pt x="4124960" y="3081020"/>
                  <a:pt x="4366260" y="3075940"/>
                </a:cubicBezTo>
                <a:cubicBezTo>
                  <a:pt x="4569460" y="3070860"/>
                  <a:pt x="4773930" y="3072130"/>
                  <a:pt x="4977130" y="3063240"/>
                </a:cubicBezTo>
                <a:cubicBezTo>
                  <a:pt x="5132070" y="3056890"/>
                  <a:pt x="5284470" y="3030220"/>
                  <a:pt x="5429250" y="2966720"/>
                </a:cubicBezTo>
                <a:cubicBezTo>
                  <a:pt x="5609590" y="2886710"/>
                  <a:pt x="5737860" y="2759710"/>
                  <a:pt x="5800090" y="2570480"/>
                </a:cubicBezTo>
                <a:cubicBezTo>
                  <a:pt x="5821680" y="2503170"/>
                  <a:pt x="5842000" y="2435860"/>
                  <a:pt x="5855970" y="2367280"/>
                </a:cubicBezTo>
                <a:cubicBezTo>
                  <a:pt x="5913120" y="2081530"/>
                  <a:pt x="5939790" y="1793240"/>
                  <a:pt x="5944870" y="1502410"/>
                </a:cubicBezTo>
                <a:cubicBezTo>
                  <a:pt x="5948680" y="1273810"/>
                  <a:pt x="5938520" y="1045210"/>
                  <a:pt x="5876290" y="822960"/>
                </a:cubicBezTo>
                <a:cubicBezTo>
                  <a:pt x="5784850" y="491490"/>
                  <a:pt x="5577840" y="279400"/>
                  <a:pt x="5231130" y="220980"/>
                </a:cubicBezTo>
                <a:cubicBezTo>
                  <a:pt x="5102860" y="199390"/>
                  <a:pt x="4973320" y="184150"/>
                  <a:pt x="4843780" y="170180"/>
                </a:cubicBezTo>
                <a:cubicBezTo>
                  <a:pt x="4439920" y="128270"/>
                  <a:pt x="4034790" y="106680"/>
                  <a:pt x="3629660" y="99060"/>
                </a:cubicBezTo>
                <a:cubicBezTo>
                  <a:pt x="3261360" y="91440"/>
                  <a:pt x="2893060" y="87630"/>
                  <a:pt x="2524760" y="95250"/>
                </a:cubicBezTo>
                <a:cubicBezTo>
                  <a:pt x="2127250" y="102870"/>
                  <a:pt x="1728470" y="125730"/>
                  <a:pt x="1330960" y="143510"/>
                </a:cubicBezTo>
                <a:cubicBezTo>
                  <a:pt x="1154430" y="151130"/>
                  <a:pt x="979170" y="165100"/>
                  <a:pt x="807720" y="208280"/>
                </a:cubicBezTo>
                <a:cubicBezTo>
                  <a:pt x="762000" y="219710"/>
                  <a:pt x="716280" y="231140"/>
                  <a:pt x="669290" y="234950"/>
                </a:cubicBezTo>
                <a:cubicBezTo>
                  <a:pt x="641350" y="237490"/>
                  <a:pt x="618490" y="246380"/>
                  <a:pt x="596900" y="261620"/>
                </a:cubicBezTo>
                <a:cubicBezTo>
                  <a:pt x="420370" y="381000"/>
                  <a:pt x="303530" y="544830"/>
                  <a:pt x="232410" y="742950"/>
                </a:cubicBezTo>
                <a:cubicBezTo>
                  <a:pt x="172720" y="911860"/>
                  <a:pt x="149860" y="1089660"/>
                  <a:pt x="133350" y="1267460"/>
                </a:cubicBezTo>
                <a:cubicBezTo>
                  <a:pt x="105410" y="1568450"/>
                  <a:pt x="97790" y="1870710"/>
                  <a:pt x="124460" y="2172970"/>
                </a:cubicBezTo>
                <a:cubicBezTo>
                  <a:pt x="147320" y="2434590"/>
                  <a:pt x="260350" y="2647950"/>
                  <a:pt x="473710" y="2805430"/>
                </a:cubicBezTo>
                <a:cubicBezTo>
                  <a:pt x="581660" y="2885440"/>
                  <a:pt x="703580" y="2934970"/>
                  <a:pt x="830580" y="2975610"/>
                </a:cubicBezTo>
                <a:cubicBezTo>
                  <a:pt x="1080770" y="3055620"/>
                  <a:pt x="1339850" y="3088640"/>
                  <a:pt x="1600200" y="3094990"/>
                </a:cubicBezTo>
                <a:cubicBezTo>
                  <a:pt x="2122170" y="3106420"/>
                  <a:pt x="2644140" y="3112770"/>
                  <a:pt x="3087370" y="3120390"/>
                </a:cubicBezTo>
                <a:close/>
              </a:path>
            </a:pathLst>
          </a:custGeom>
          <a:solidFill>
            <a:srgbClr val="FFDA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5"/>
          <p:cNvSpPr txBox="1"/>
          <p:nvPr/>
        </p:nvSpPr>
        <p:spPr>
          <a:xfrm>
            <a:off x="1028700" y="4617505"/>
            <a:ext cx="6107269" cy="1590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Add a multiple-choice question to test learner understanding of previously discussed concepts.</a:t>
            </a:r>
            <a:endParaRPr/>
          </a:p>
        </p:txBody>
      </p:sp>
      <p:sp>
        <p:nvSpPr>
          <p:cNvPr id="211" name="Google Shape;211;p15"/>
          <p:cNvSpPr txBox="1"/>
          <p:nvPr/>
        </p:nvSpPr>
        <p:spPr>
          <a:xfrm>
            <a:off x="1028700" y="1134297"/>
            <a:ext cx="6107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DAD1"/>
                </a:solidFill>
                <a:latin typeface="Martel"/>
                <a:ea typeface="Martel"/>
                <a:cs typeface="Martel"/>
                <a:sym typeface="Martel"/>
              </a:rPr>
              <a:t>Learning check</a:t>
            </a:r>
            <a:endParaRPr/>
          </a:p>
        </p:txBody>
      </p:sp>
      <p:sp>
        <p:nvSpPr>
          <p:cNvPr id="212" name="Google Shape;212;p15"/>
          <p:cNvSpPr txBox="1"/>
          <p:nvPr/>
        </p:nvSpPr>
        <p:spPr>
          <a:xfrm>
            <a:off x="10111022" y="2596151"/>
            <a:ext cx="5958001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Question goes here</a:t>
            </a:r>
            <a:endParaRPr/>
          </a:p>
        </p:txBody>
      </p:sp>
      <p:sp>
        <p:nvSpPr>
          <p:cNvPr id="213" name="Google Shape;213;p15"/>
          <p:cNvSpPr txBox="1"/>
          <p:nvPr/>
        </p:nvSpPr>
        <p:spPr>
          <a:xfrm>
            <a:off x="9829973" y="5339564"/>
            <a:ext cx="2872656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Option 1</a:t>
            </a:r>
            <a:endParaRPr/>
          </a:p>
        </p:txBody>
      </p:sp>
      <p:sp>
        <p:nvSpPr>
          <p:cNvPr id="214" name="Google Shape;214;p15"/>
          <p:cNvSpPr txBox="1"/>
          <p:nvPr/>
        </p:nvSpPr>
        <p:spPr>
          <a:xfrm>
            <a:off x="13477417" y="5339564"/>
            <a:ext cx="2872656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Option 2</a:t>
            </a:r>
            <a:endParaRPr/>
          </a:p>
        </p:txBody>
      </p:sp>
      <p:sp>
        <p:nvSpPr>
          <p:cNvPr id="215" name="Google Shape;215;p15"/>
          <p:cNvSpPr txBox="1"/>
          <p:nvPr/>
        </p:nvSpPr>
        <p:spPr>
          <a:xfrm>
            <a:off x="9829973" y="7470222"/>
            <a:ext cx="2872656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Option 3</a:t>
            </a:r>
            <a:endParaRPr/>
          </a:p>
        </p:txBody>
      </p:sp>
      <p:sp>
        <p:nvSpPr>
          <p:cNvPr id="216" name="Google Shape;216;p15"/>
          <p:cNvSpPr txBox="1"/>
          <p:nvPr/>
        </p:nvSpPr>
        <p:spPr>
          <a:xfrm>
            <a:off x="13477417" y="7470222"/>
            <a:ext cx="2872656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DAD1"/>
                </a:solidFill>
                <a:latin typeface="Arial"/>
                <a:ea typeface="Arial"/>
                <a:cs typeface="Arial"/>
                <a:sym typeface="Arial"/>
              </a:rPr>
              <a:t>Option 4</a:t>
            </a:r>
            <a:endParaRPr/>
          </a:p>
        </p:txBody>
      </p:sp>
      <p:pic>
        <p:nvPicPr>
          <p:cNvPr id="217" name="Google Shape;217;p15"/>
          <p:cNvPicPr preferRelativeResize="0"/>
          <p:nvPr/>
        </p:nvPicPr>
        <p:blipFill rotWithShape="1">
          <a:blip r:embed="rId3">
            <a:alphaModFix/>
          </a:blip>
          <a:srcRect b="44127" l="40373" r="0" t="0"/>
          <a:stretch/>
        </p:blipFill>
        <p:spPr>
          <a:xfrm>
            <a:off x="-2" y="4902649"/>
            <a:ext cx="7268977" cy="538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5D24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6"/>
          <p:cNvGrpSpPr/>
          <p:nvPr/>
        </p:nvGrpSpPr>
        <p:grpSpPr>
          <a:xfrm rot="-5400000">
            <a:off x="8326326" y="642347"/>
            <a:ext cx="1518908" cy="18404440"/>
            <a:chOff x="0" y="-47625"/>
            <a:chExt cx="621248" cy="7527591"/>
          </a:xfrm>
        </p:grpSpPr>
        <p:sp>
          <p:nvSpPr>
            <p:cNvPr id="223" name="Google Shape;223;p16"/>
            <p:cNvSpPr/>
            <p:nvPr/>
          </p:nvSpPr>
          <p:spPr>
            <a:xfrm>
              <a:off x="0" y="0"/>
              <a:ext cx="621248" cy="7479966"/>
            </a:xfrm>
            <a:custGeom>
              <a:rect b="b" l="l" r="r" t="t"/>
              <a:pathLst>
                <a:path extrusionOk="0" h="7479966" w="621248">
                  <a:moveTo>
                    <a:pt x="0" y="0"/>
                  </a:moveTo>
                  <a:lnTo>
                    <a:pt x="621248" y="0"/>
                  </a:lnTo>
                  <a:lnTo>
                    <a:pt x="621248" y="7479966"/>
                  </a:lnTo>
                  <a:lnTo>
                    <a:pt x="0" y="7479966"/>
                  </a:lnTo>
                  <a:close/>
                </a:path>
              </a:pathLst>
            </a:custGeom>
            <a:solidFill>
              <a:srgbClr val="8F2807"/>
            </a:solidFill>
            <a:ln>
              <a:noFill/>
            </a:ln>
          </p:spPr>
        </p:sp>
        <p:sp>
          <p:nvSpPr>
            <p:cNvPr id="224" name="Google Shape;224;p16"/>
            <p:cNvSpPr txBox="1"/>
            <p:nvPr/>
          </p:nvSpPr>
          <p:spPr>
            <a:xfrm>
              <a:off x="0" y="-47625"/>
              <a:ext cx="621248" cy="75275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16"/>
          <p:cNvSpPr/>
          <p:nvPr/>
        </p:nvSpPr>
        <p:spPr>
          <a:xfrm>
            <a:off x="10377724" y="1772162"/>
            <a:ext cx="6265659" cy="1982227"/>
          </a:xfrm>
          <a:custGeom>
            <a:rect b="b" l="l" r="r" t="t"/>
            <a:pathLst>
              <a:path extrusionOk="0" h="1982227" w="6265659">
                <a:moveTo>
                  <a:pt x="0" y="0"/>
                </a:moveTo>
                <a:lnTo>
                  <a:pt x="6265659" y="0"/>
                </a:lnTo>
                <a:lnTo>
                  <a:pt x="6265659" y="1982227"/>
                </a:lnTo>
                <a:lnTo>
                  <a:pt x="0" y="1982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16"/>
          <p:cNvSpPr/>
          <p:nvPr/>
        </p:nvSpPr>
        <p:spPr>
          <a:xfrm rot="401463">
            <a:off x="1269815" y="1387534"/>
            <a:ext cx="5392507" cy="2637426"/>
          </a:xfrm>
          <a:custGeom>
            <a:rect b="b" l="l" r="r" t="t"/>
            <a:pathLst>
              <a:path extrusionOk="0" h="2637426" w="5392507">
                <a:moveTo>
                  <a:pt x="0" y="0"/>
                </a:moveTo>
                <a:lnTo>
                  <a:pt x="5392507" y="0"/>
                </a:lnTo>
                <a:lnTo>
                  <a:pt x="5392507" y="2637427"/>
                </a:lnTo>
                <a:lnTo>
                  <a:pt x="0" y="2637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16"/>
          <p:cNvSpPr txBox="1"/>
          <p:nvPr/>
        </p:nvSpPr>
        <p:spPr>
          <a:xfrm>
            <a:off x="11059323" y="4757625"/>
            <a:ext cx="6873600" cy="2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813" u="none" cap="none" strike="noStrike">
                <a:solidFill>
                  <a:srgbClr val="FFDAD1"/>
                </a:solidFill>
                <a:latin typeface="Martel"/>
                <a:ea typeface="Martel"/>
                <a:cs typeface="Martel"/>
                <a:sym typeface="Martel"/>
              </a:rPr>
              <a:t>works</a:t>
            </a:r>
            <a:endParaRPr/>
          </a:p>
        </p:txBody>
      </p:sp>
      <p:sp>
        <p:nvSpPr>
          <p:cNvPr id="228" name="Google Shape;228;p16"/>
          <p:cNvSpPr/>
          <p:nvPr/>
        </p:nvSpPr>
        <p:spPr>
          <a:xfrm>
            <a:off x="10817875" y="4877575"/>
            <a:ext cx="6166985" cy="2358898"/>
          </a:xfrm>
          <a:custGeom>
            <a:rect b="b" l="l" r="r" t="t"/>
            <a:pathLst>
              <a:path extrusionOk="0" h="2358898" w="5817910">
                <a:moveTo>
                  <a:pt x="0" y="0"/>
                </a:moveTo>
                <a:lnTo>
                  <a:pt x="5817910" y="0"/>
                </a:lnTo>
                <a:lnTo>
                  <a:pt x="5817910" y="2358898"/>
                </a:lnTo>
                <a:lnTo>
                  <a:pt x="0" y="2358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16"/>
          <p:cNvSpPr/>
          <p:nvPr/>
        </p:nvSpPr>
        <p:spPr>
          <a:xfrm rot="-5400000">
            <a:off x="3313934" y="4117999"/>
            <a:ext cx="425307" cy="3547790"/>
          </a:xfrm>
          <a:custGeom>
            <a:rect b="b" l="l" r="r" t="t"/>
            <a:pathLst>
              <a:path extrusionOk="0" h="3547790" w="425307">
                <a:moveTo>
                  <a:pt x="0" y="0"/>
                </a:moveTo>
                <a:lnTo>
                  <a:pt x="425307" y="0"/>
                </a:lnTo>
                <a:lnTo>
                  <a:pt x="425307" y="3547790"/>
                </a:lnTo>
                <a:lnTo>
                  <a:pt x="0" y="35477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4649" r="0" t="0"/>
            </a:stretch>
          </a:blipFill>
          <a:ln>
            <a:noFill/>
          </a:ln>
        </p:spPr>
      </p:sp>
      <p:sp>
        <p:nvSpPr>
          <p:cNvPr id="230" name="Google Shape;230;p16"/>
          <p:cNvSpPr txBox="1"/>
          <p:nvPr/>
        </p:nvSpPr>
        <p:spPr>
          <a:xfrm>
            <a:off x="1998745" y="1629287"/>
            <a:ext cx="4444615" cy="2395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813" u="none" cap="none" strike="noStrike">
                <a:solidFill>
                  <a:srgbClr val="FFDAD1"/>
                </a:solidFill>
                <a:latin typeface="Martel"/>
                <a:ea typeface="Martel"/>
                <a:cs typeface="Martel"/>
                <a:sym typeface="Martel"/>
              </a:rPr>
              <a:t>How</a:t>
            </a:r>
            <a:endParaRPr/>
          </a:p>
        </p:txBody>
      </p:sp>
      <p:sp>
        <p:nvSpPr>
          <p:cNvPr id="231" name="Google Shape;231;p16"/>
          <p:cNvSpPr txBox="1"/>
          <p:nvPr/>
        </p:nvSpPr>
        <p:spPr>
          <a:xfrm>
            <a:off x="6662322" y="1629287"/>
            <a:ext cx="3500744" cy="2395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813" u="none" cap="none" strike="noStrike">
                <a:solidFill>
                  <a:srgbClr val="FFDAD1"/>
                </a:solidFill>
                <a:latin typeface="Martel"/>
                <a:ea typeface="Martel"/>
                <a:cs typeface="Martel"/>
                <a:sym typeface="Martel"/>
              </a:rPr>
              <a:t>the</a:t>
            </a:r>
            <a:endParaRPr/>
          </a:p>
        </p:txBody>
      </p:sp>
      <p:sp>
        <p:nvSpPr>
          <p:cNvPr id="232" name="Google Shape;232;p16"/>
          <p:cNvSpPr txBox="1"/>
          <p:nvPr/>
        </p:nvSpPr>
        <p:spPr>
          <a:xfrm>
            <a:off x="5560411" y="4757621"/>
            <a:ext cx="5979908" cy="2395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813" u="none" cap="none" strike="noStrike">
                <a:solidFill>
                  <a:srgbClr val="FFDAD1"/>
                </a:solidFill>
                <a:latin typeface="Martel"/>
                <a:ea typeface="Martel"/>
                <a:cs typeface="Martel"/>
                <a:sym typeface="Martel"/>
              </a:rPr>
              <a:t>heart</a:t>
            </a:r>
            <a:endParaRPr/>
          </a:p>
        </p:txBody>
      </p:sp>
      <p:pic>
        <p:nvPicPr>
          <p:cNvPr id="233" name="Google Shape;233;p16"/>
          <p:cNvPicPr preferRelativeResize="0"/>
          <p:nvPr/>
        </p:nvPicPr>
        <p:blipFill rotWithShape="1">
          <a:blip r:embed="rId7">
            <a:alphaModFix/>
          </a:blip>
          <a:srcRect b="57630" l="0" r="0" t="0"/>
          <a:stretch/>
        </p:blipFill>
        <p:spPr>
          <a:xfrm>
            <a:off x="-718000" y="9085126"/>
            <a:ext cx="9700949" cy="15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6"/>
          <p:cNvPicPr preferRelativeResize="0"/>
          <p:nvPr/>
        </p:nvPicPr>
        <p:blipFill rotWithShape="1">
          <a:blip r:embed="rId7">
            <a:alphaModFix/>
          </a:blip>
          <a:srcRect b="57630" l="0" r="0" t="0"/>
          <a:stretch/>
        </p:blipFill>
        <p:spPr>
          <a:xfrm>
            <a:off x="8835250" y="9085126"/>
            <a:ext cx="9700924" cy="151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