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10287000" cx="18288000"/>
  <p:notesSz cx="6858000" cy="9144000"/>
  <p:embeddedFontLst>
    <p:embeddedFont>
      <p:font typeface="Cabin"/>
      <p:regular r:id="rId19"/>
      <p:bold r:id="rId20"/>
      <p:italic r:id="rId21"/>
      <p:boldItalic r:id="rId22"/>
    </p:embeddedFont>
    <p:embeddedFont>
      <p:font typeface="Radley"/>
      <p:regular r:id="rId23"/>
      <p: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bin-bold.fntdata"/><Relationship Id="rId11" Type="http://schemas.openxmlformats.org/officeDocument/2006/relationships/slide" Target="slides/slide6.xml"/><Relationship Id="rId22" Type="http://schemas.openxmlformats.org/officeDocument/2006/relationships/font" Target="fonts/Cabin-boldItalic.fntdata"/><Relationship Id="rId10" Type="http://schemas.openxmlformats.org/officeDocument/2006/relationships/slide" Target="slides/slide5.xml"/><Relationship Id="rId21" Type="http://schemas.openxmlformats.org/officeDocument/2006/relationships/font" Target="fonts/Cabin-italic.fntdata"/><Relationship Id="rId13" Type="http://schemas.openxmlformats.org/officeDocument/2006/relationships/slide" Target="slides/slide8.xml"/><Relationship Id="rId24" Type="http://schemas.openxmlformats.org/officeDocument/2006/relationships/font" Target="fonts/Radley-italic.fntdata"/><Relationship Id="rId12" Type="http://schemas.openxmlformats.org/officeDocument/2006/relationships/slide" Target="slides/slide7.xml"/><Relationship Id="rId23" Type="http://schemas.openxmlformats.org/officeDocument/2006/relationships/font" Target="fonts/Radley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Cabin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4804656" y="-157921"/>
            <a:ext cx="3492907" cy="5301476"/>
            <a:chOff x="0" y="-38100"/>
            <a:chExt cx="842700" cy="1279036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842700" cy="1240936"/>
            </a:xfrm>
            <a:custGeom>
              <a:rect b="b" l="l" r="r" t="t"/>
              <a:pathLst>
                <a:path extrusionOk="0" h="1240936" w="842700">
                  <a:moveTo>
                    <a:pt x="0" y="0"/>
                  </a:moveTo>
                  <a:lnTo>
                    <a:pt x="842700" y="0"/>
                  </a:lnTo>
                  <a:lnTo>
                    <a:pt x="842700" y="1240936"/>
                  </a:lnTo>
                  <a:lnTo>
                    <a:pt x="0" y="1240936"/>
                  </a:lnTo>
                  <a:close/>
                </a:path>
              </a:pathLst>
            </a:custGeom>
            <a:solidFill>
              <a:srgbClr val="5D3437"/>
            </a:solidFill>
            <a:ln>
              <a:noFill/>
            </a:ln>
          </p:spPr>
        </p:sp>
        <p:sp>
          <p:nvSpPr>
            <p:cNvPr id="18" name="Google Shape;18;p3"/>
            <p:cNvSpPr txBox="1"/>
            <p:nvPr/>
          </p:nvSpPr>
          <p:spPr>
            <a:xfrm>
              <a:off x="0" y="-38100"/>
              <a:ext cx="842700" cy="12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11321311" y="4985579"/>
            <a:ext cx="3483382" cy="5301476"/>
            <a:chOff x="0" y="-38100"/>
            <a:chExt cx="840402" cy="1279036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840402" cy="1240936"/>
            </a:xfrm>
            <a:custGeom>
              <a:rect b="b" l="l" r="r" t="t"/>
              <a:pathLst>
                <a:path extrusionOk="0" h="1240936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1240936"/>
                  </a:lnTo>
                  <a:lnTo>
                    <a:pt x="0" y="1240936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21" name="Google Shape;21;p3"/>
            <p:cNvSpPr txBox="1"/>
            <p:nvPr/>
          </p:nvSpPr>
          <p:spPr>
            <a:xfrm>
              <a:off x="0" y="-38100"/>
              <a:ext cx="840300" cy="12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" name="Google Shape;22;p3"/>
          <p:cNvSpPr/>
          <p:nvPr/>
        </p:nvSpPr>
        <p:spPr>
          <a:xfrm>
            <a:off x="11814029" y="6227674"/>
            <a:ext cx="2497909" cy="2975151"/>
          </a:xfrm>
          <a:custGeom>
            <a:rect b="b" l="l" r="r" t="t"/>
            <a:pathLst>
              <a:path extrusionOk="0" h="2975151" w="2497909">
                <a:moveTo>
                  <a:pt x="0" y="0"/>
                </a:moveTo>
                <a:lnTo>
                  <a:pt x="2497909" y="0"/>
                </a:lnTo>
                <a:lnTo>
                  <a:pt x="2497909" y="2975152"/>
                </a:lnTo>
                <a:lnTo>
                  <a:pt x="0" y="2975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3" name="Google Shape;23;p3"/>
          <p:cNvGrpSpPr/>
          <p:nvPr/>
        </p:nvGrpSpPr>
        <p:grpSpPr>
          <a:xfrm>
            <a:off x="1368439" y="7534071"/>
            <a:ext cx="7196823" cy="894174"/>
            <a:chOff x="0" y="-38100"/>
            <a:chExt cx="1895447" cy="235501"/>
          </a:xfrm>
        </p:grpSpPr>
        <p:sp>
          <p:nvSpPr>
            <p:cNvPr id="24" name="Google Shape;24;p3"/>
            <p:cNvSpPr/>
            <p:nvPr/>
          </p:nvSpPr>
          <p:spPr>
            <a:xfrm>
              <a:off x="0" y="0"/>
              <a:ext cx="1895447" cy="197401"/>
            </a:xfrm>
            <a:custGeom>
              <a:rect b="b" l="l" r="r" t="t"/>
              <a:pathLst>
                <a:path extrusionOk="0" h="197401" w="1895447">
                  <a:moveTo>
                    <a:pt x="0" y="0"/>
                  </a:moveTo>
                  <a:lnTo>
                    <a:pt x="1895447" y="0"/>
                  </a:lnTo>
                  <a:lnTo>
                    <a:pt x="1895447" y="197401"/>
                  </a:lnTo>
                  <a:lnTo>
                    <a:pt x="0" y="197401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25" name="Google Shape;25;p3"/>
            <p:cNvSpPr txBox="1"/>
            <p:nvPr/>
          </p:nvSpPr>
          <p:spPr>
            <a:xfrm>
              <a:off x="0" y="-38100"/>
              <a:ext cx="1895400" cy="2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1368450" y="1858752"/>
            <a:ext cx="8229600" cy="49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0000"/>
              <a:buFont typeface="Radley"/>
              <a:buNone/>
              <a:defRPr i="0" sz="10000" u="none" cap="none" strike="noStrike">
                <a:solidFill>
                  <a:srgbClr val="5D3437"/>
                </a:solidFill>
                <a:latin typeface="Radley"/>
                <a:ea typeface="Radley"/>
                <a:cs typeface="Radley"/>
                <a:sym typeface="Rad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2" type="title"/>
          </p:nvPr>
        </p:nvSpPr>
        <p:spPr>
          <a:xfrm>
            <a:off x="1589900" y="7815028"/>
            <a:ext cx="7390500" cy="4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2500"/>
              <a:buFont typeface="Cabin"/>
              <a:buNone/>
              <a:defRPr i="0" sz="25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9pPr>
          </a:lstStyle>
          <a:p/>
        </p:txBody>
      </p:sp>
      <p:sp>
        <p:nvSpPr>
          <p:cNvPr id="28" name="Google Shape;28;p3"/>
          <p:cNvSpPr/>
          <p:nvPr>
            <p:ph idx="3" type="pic"/>
          </p:nvPr>
        </p:nvSpPr>
        <p:spPr>
          <a:xfrm>
            <a:off x="11321300" y="0"/>
            <a:ext cx="34725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29" name="Google Shape;29;p3"/>
          <p:cNvSpPr/>
          <p:nvPr>
            <p:ph idx="4" type="pic"/>
          </p:nvPr>
        </p:nvSpPr>
        <p:spPr>
          <a:xfrm>
            <a:off x="14814863" y="5141100"/>
            <a:ext cx="3472500" cy="514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4"/>
          <p:cNvGrpSpPr/>
          <p:nvPr/>
        </p:nvGrpSpPr>
        <p:grpSpPr>
          <a:xfrm>
            <a:off x="0" y="4985579"/>
            <a:ext cx="3483382" cy="5301476"/>
            <a:chOff x="0" y="-38100"/>
            <a:chExt cx="840402" cy="1279036"/>
          </a:xfrm>
        </p:grpSpPr>
        <p:sp>
          <p:nvSpPr>
            <p:cNvPr id="32" name="Google Shape;32;p4"/>
            <p:cNvSpPr/>
            <p:nvPr/>
          </p:nvSpPr>
          <p:spPr>
            <a:xfrm>
              <a:off x="0" y="0"/>
              <a:ext cx="840402" cy="1240936"/>
            </a:xfrm>
            <a:custGeom>
              <a:rect b="b" l="l" r="r" t="t"/>
              <a:pathLst>
                <a:path extrusionOk="0" h="1240936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1240936"/>
                  </a:lnTo>
                  <a:lnTo>
                    <a:pt x="0" y="1240936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33" name="Google Shape;33;p4"/>
            <p:cNvSpPr txBox="1"/>
            <p:nvPr/>
          </p:nvSpPr>
          <p:spPr>
            <a:xfrm>
              <a:off x="0" y="-38100"/>
              <a:ext cx="840300" cy="127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4"/>
          <p:cNvGrpSpPr/>
          <p:nvPr/>
        </p:nvGrpSpPr>
        <p:grpSpPr>
          <a:xfrm>
            <a:off x="3483344" y="7557329"/>
            <a:ext cx="3483382" cy="2729699"/>
            <a:chOff x="0" y="-38100"/>
            <a:chExt cx="840402" cy="658568"/>
          </a:xfrm>
        </p:grpSpPr>
        <p:sp>
          <p:nvSpPr>
            <p:cNvPr id="35" name="Google Shape;35;p4"/>
            <p:cNvSpPr/>
            <p:nvPr/>
          </p:nvSpPr>
          <p:spPr>
            <a:xfrm>
              <a:off x="0" y="0"/>
              <a:ext cx="840402" cy="620468"/>
            </a:xfrm>
            <a:custGeom>
              <a:rect b="b" l="l" r="r" t="t"/>
              <a:pathLst>
                <a:path extrusionOk="0" h="620468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620468"/>
                  </a:lnTo>
                  <a:lnTo>
                    <a:pt x="0" y="620468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36" name="Google Shape;36;p4"/>
            <p:cNvSpPr txBox="1"/>
            <p:nvPr/>
          </p:nvSpPr>
          <p:spPr>
            <a:xfrm>
              <a:off x="0" y="-38100"/>
              <a:ext cx="840300" cy="6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4"/>
          <p:cNvGrpSpPr/>
          <p:nvPr/>
        </p:nvGrpSpPr>
        <p:grpSpPr>
          <a:xfrm>
            <a:off x="3483344" y="4985579"/>
            <a:ext cx="3483382" cy="2729699"/>
            <a:chOff x="0" y="-38100"/>
            <a:chExt cx="840402" cy="658568"/>
          </a:xfrm>
        </p:grpSpPr>
        <p:sp>
          <p:nvSpPr>
            <p:cNvPr id="38" name="Google Shape;38;p4"/>
            <p:cNvSpPr/>
            <p:nvPr/>
          </p:nvSpPr>
          <p:spPr>
            <a:xfrm>
              <a:off x="0" y="0"/>
              <a:ext cx="840402" cy="620468"/>
            </a:xfrm>
            <a:custGeom>
              <a:rect b="b" l="l" r="r" t="t"/>
              <a:pathLst>
                <a:path extrusionOk="0" h="620468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620468"/>
                  </a:lnTo>
                  <a:lnTo>
                    <a:pt x="0" y="620468"/>
                  </a:lnTo>
                  <a:close/>
                </a:path>
              </a:pathLst>
            </a:custGeom>
            <a:solidFill>
              <a:srgbClr val="502B2E"/>
            </a:solidFill>
            <a:ln>
              <a:noFill/>
            </a:ln>
          </p:spPr>
        </p:sp>
        <p:sp>
          <p:nvSpPr>
            <p:cNvPr id="39" name="Google Shape;39;p4"/>
            <p:cNvSpPr txBox="1"/>
            <p:nvPr/>
          </p:nvSpPr>
          <p:spPr>
            <a:xfrm>
              <a:off x="0" y="-38100"/>
              <a:ext cx="840300" cy="65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" name="Google Shape;40;p4"/>
          <p:cNvSpPr/>
          <p:nvPr/>
        </p:nvSpPr>
        <p:spPr>
          <a:xfrm rot="-5400000">
            <a:off x="254096" y="6431346"/>
            <a:ext cx="2975151" cy="2567808"/>
          </a:xfrm>
          <a:custGeom>
            <a:rect b="b" l="l" r="r" t="t"/>
            <a:pathLst>
              <a:path extrusionOk="0" h="2567808" w="2975151">
                <a:moveTo>
                  <a:pt x="0" y="0"/>
                </a:moveTo>
                <a:lnTo>
                  <a:pt x="2975152" y="0"/>
                </a:lnTo>
                <a:lnTo>
                  <a:pt x="2975152" y="2567808"/>
                </a:lnTo>
                <a:lnTo>
                  <a:pt x="0" y="2567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" name="Google Shape;41;p4"/>
          <p:cNvSpPr/>
          <p:nvPr/>
        </p:nvSpPr>
        <p:spPr>
          <a:xfrm>
            <a:off x="4346743" y="8215469"/>
            <a:ext cx="1756548" cy="1571312"/>
          </a:xfrm>
          <a:custGeom>
            <a:rect b="b" l="l" r="r" t="t"/>
            <a:pathLst>
              <a:path extrusionOk="0" h="1571312" w="1756548">
                <a:moveTo>
                  <a:pt x="0" y="0"/>
                </a:moveTo>
                <a:lnTo>
                  <a:pt x="1756547" y="0"/>
                </a:lnTo>
                <a:lnTo>
                  <a:pt x="1756547" y="1571312"/>
                </a:lnTo>
                <a:lnTo>
                  <a:pt x="0" y="1571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" name="Google Shape;42;p4"/>
          <p:cNvSpPr/>
          <p:nvPr/>
        </p:nvSpPr>
        <p:spPr>
          <a:xfrm>
            <a:off x="4221906" y="5800060"/>
            <a:ext cx="2006221" cy="1268155"/>
          </a:xfrm>
          <a:custGeom>
            <a:rect b="b" l="l" r="r" t="t"/>
            <a:pathLst>
              <a:path extrusionOk="0" h="1268155" w="2006221">
                <a:moveTo>
                  <a:pt x="0" y="0"/>
                </a:moveTo>
                <a:lnTo>
                  <a:pt x="2006221" y="0"/>
                </a:lnTo>
                <a:lnTo>
                  <a:pt x="2006221" y="1268155"/>
                </a:lnTo>
                <a:lnTo>
                  <a:pt x="0" y="12681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" name="Google Shape;43;p4"/>
          <p:cNvSpPr/>
          <p:nvPr>
            <p:ph idx="2" type="pic"/>
          </p:nvPr>
        </p:nvSpPr>
        <p:spPr>
          <a:xfrm>
            <a:off x="12" y="0"/>
            <a:ext cx="6961200" cy="51483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4"/>
          <p:cNvSpPr txBox="1"/>
          <p:nvPr>
            <p:ph type="title"/>
          </p:nvPr>
        </p:nvSpPr>
        <p:spPr>
          <a:xfrm>
            <a:off x="7879475" y="806775"/>
            <a:ext cx="9516600" cy="37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0000"/>
              <a:buFont typeface="Radley"/>
              <a:buNone/>
              <a:defRPr i="0" sz="10000" u="none" cap="none" strike="noStrike">
                <a:solidFill>
                  <a:srgbClr val="5D3437"/>
                </a:solidFill>
                <a:latin typeface="Radley"/>
                <a:ea typeface="Radley"/>
                <a:cs typeface="Radley"/>
                <a:sym typeface="Rad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9pPr>
          </a:lstStyle>
          <a:p/>
        </p:txBody>
      </p:sp>
      <p:sp>
        <p:nvSpPr>
          <p:cNvPr id="45" name="Google Shape;45;p4"/>
          <p:cNvSpPr txBox="1"/>
          <p:nvPr>
            <p:ph idx="1" type="body"/>
          </p:nvPr>
        </p:nvSpPr>
        <p:spPr>
          <a:xfrm>
            <a:off x="7879475" y="5148300"/>
            <a:ext cx="9671700" cy="43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»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B23928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/>
          <p:nvPr>
            <p:ph idx="2" type="pic"/>
          </p:nvPr>
        </p:nvSpPr>
        <p:spPr>
          <a:xfrm>
            <a:off x="318599" y="332250"/>
            <a:ext cx="17650800" cy="96225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5"/>
          <p:cNvSpPr txBox="1"/>
          <p:nvPr>
            <p:ph type="title"/>
          </p:nvPr>
        </p:nvSpPr>
        <p:spPr>
          <a:xfrm>
            <a:off x="2547600" y="3988150"/>
            <a:ext cx="13192800" cy="2178000"/>
          </a:xfrm>
          <a:prstGeom prst="rect">
            <a:avLst/>
          </a:prstGeom>
          <a:solidFill>
            <a:srgbClr val="ABC9D3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0000"/>
              <a:buFont typeface="Radley"/>
              <a:buNone/>
              <a:defRPr i="0" sz="10000" u="none" cap="none" strike="noStrike">
                <a:solidFill>
                  <a:srgbClr val="5D3437"/>
                </a:solidFill>
                <a:latin typeface="Radley"/>
                <a:ea typeface="Radley"/>
                <a:cs typeface="Radley"/>
                <a:sym typeface="Rad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bg>
      <p:bgPr>
        <a:solidFill>
          <a:srgbClr val="502B2E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/>
          <p:nvPr>
            <p:ph idx="2" type="pic"/>
          </p:nvPr>
        </p:nvSpPr>
        <p:spPr>
          <a:xfrm>
            <a:off x="265725" y="276850"/>
            <a:ext cx="17661900" cy="3943800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6"/>
          <p:cNvSpPr txBox="1"/>
          <p:nvPr>
            <p:ph type="title"/>
          </p:nvPr>
        </p:nvSpPr>
        <p:spPr>
          <a:xfrm>
            <a:off x="958725" y="5148300"/>
            <a:ext cx="7025100" cy="4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rgbClr val="FFF0DA"/>
              </a:buClr>
              <a:buSzPts val="10000"/>
              <a:buFont typeface="Radley"/>
              <a:buNone/>
              <a:defRPr i="0" sz="10000" u="none" cap="none" strike="noStrike">
                <a:solidFill>
                  <a:srgbClr val="FFF0DA"/>
                </a:solidFill>
                <a:latin typeface="Radley"/>
                <a:ea typeface="Radley"/>
                <a:cs typeface="Radley"/>
                <a:sym typeface="Rad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0DA"/>
              </a:buClr>
              <a:buSzPts val="1400"/>
              <a:buNone/>
              <a:defRPr sz="1800">
                <a:solidFill>
                  <a:srgbClr val="FFF0DA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0DA"/>
              </a:buClr>
              <a:buSzPts val="1400"/>
              <a:buNone/>
              <a:defRPr sz="1800">
                <a:solidFill>
                  <a:srgbClr val="FFF0DA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0DA"/>
              </a:buClr>
              <a:buSzPts val="1400"/>
              <a:buNone/>
              <a:defRPr sz="1800">
                <a:solidFill>
                  <a:srgbClr val="FFF0DA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0DA"/>
              </a:buClr>
              <a:buSzPts val="1400"/>
              <a:buNone/>
              <a:defRPr sz="1800">
                <a:solidFill>
                  <a:srgbClr val="FFF0DA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0DA"/>
              </a:buClr>
              <a:buSzPts val="1400"/>
              <a:buNone/>
              <a:defRPr sz="1800">
                <a:solidFill>
                  <a:srgbClr val="FFF0DA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0DA"/>
              </a:buClr>
              <a:buSzPts val="1400"/>
              <a:buNone/>
              <a:defRPr sz="1800">
                <a:solidFill>
                  <a:srgbClr val="FFF0DA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0DA"/>
              </a:buClr>
              <a:buSzPts val="1400"/>
              <a:buNone/>
              <a:defRPr sz="1800">
                <a:solidFill>
                  <a:srgbClr val="FFF0DA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0DA"/>
              </a:buClr>
              <a:buSzPts val="1400"/>
              <a:buNone/>
              <a:defRPr sz="1800">
                <a:solidFill>
                  <a:srgbClr val="FFF0DA"/>
                </a:solidFill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1" type="body"/>
          </p:nvPr>
        </p:nvSpPr>
        <p:spPr>
          <a:xfrm>
            <a:off x="11704450" y="5148300"/>
            <a:ext cx="5857800" cy="432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»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7"/>
          <p:cNvGrpSpPr/>
          <p:nvPr/>
        </p:nvGrpSpPr>
        <p:grpSpPr>
          <a:xfrm>
            <a:off x="6224076" y="145100"/>
            <a:ext cx="5846796" cy="4998749"/>
            <a:chOff x="0" y="-38100"/>
            <a:chExt cx="1410600" cy="1206000"/>
          </a:xfrm>
        </p:grpSpPr>
        <p:sp>
          <p:nvSpPr>
            <p:cNvPr id="55" name="Google Shape;55;p7"/>
            <p:cNvSpPr/>
            <p:nvPr/>
          </p:nvSpPr>
          <p:spPr>
            <a:xfrm>
              <a:off x="0" y="0"/>
              <a:ext cx="1410554" cy="1167829"/>
            </a:xfrm>
            <a:custGeom>
              <a:rect b="b" l="l" r="r" t="t"/>
              <a:pathLst>
                <a:path extrusionOk="0" h="1167829" w="1410554">
                  <a:moveTo>
                    <a:pt x="0" y="0"/>
                  </a:moveTo>
                  <a:lnTo>
                    <a:pt x="1410554" y="0"/>
                  </a:lnTo>
                  <a:lnTo>
                    <a:pt x="1410554" y="1167829"/>
                  </a:lnTo>
                  <a:lnTo>
                    <a:pt x="0" y="1167829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56" name="Google Shape;56;p7"/>
            <p:cNvSpPr txBox="1"/>
            <p:nvPr/>
          </p:nvSpPr>
          <p:spPr>
            <a:xfrm>
              <a:off x="0" y="-38100"/>
              <a:ext cx="1410600" cy="12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7"/>
          <p:cNvGrpSpPr/>
          <p:nvPr/>
        </p:nvGrpSpPr>
        <p:grpSpPr>
          <a:xfrm>
            <a:off x="393035" y="4976054"/>
            <a:ext cx="5831107" cy="5007980"/>
            <a:chOff x="0" y="-38100"/>
            <a:chExt cx="1406815" cy="1208227"/>
          </a:xfrm>
        </p:grpSpPr>
        <p:sp>
          <p:nvSpPr>
            <p:cNvPr id="58" name="Google Shape;58;p7"/>
            <p:cNvSpPr/>
            <p:nvPr/>
          </p:nvSpPr>
          <p:spPr>
            <a:xfrm>
              <a:off x="0" y="0"/>
              <a:ext cx="1406815" cy="1170127"/>
            </a:xfrm>
            <a:custGeom>
              <a:rect b="b" l="l" r="r" t="t"/>
              <a:pathLst>
                <a:path extrusionOk="0" h="1170127" w="1406815">
                  <a:moveTo>
                    <a:pt x="0" y="0"/>
                  </a:moveTo>
                  <a:lnTo>
                    <a:pt x="1406815" y="0"/>
                  </a:lnTo>
                  <a:lnTo>
                    <a:pt x="1406815" y="1170127"/>
                  </a:lnTo>
                  <a:lnTo>
                    <a:pt x="0" y="1170127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59" name="Google Shape;59;p7"/>
            <p:cNvSpPr txBox="1"/>
            <p:nvPr/>
          </p:nvSpPr>
          <p:spPr>
            <a:xfrm>
              <a:off x="0" y="-38100"/>
              <a:ext cx="1406700" cy="12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" name="Google Shape;60;p7"/>
          <p:cNvGrpSpPr/>
          <p:nvPr/>
        </p:nvGrpSpPr>
        <p:grpSpPr>
          <a:xfrm>
            <a:off x="12059521" y="4976054"/>
            <a:ext cx="5835605" cy="5007980"/>
            <a:chOff x="0" y="-38100"/>
            <a:chExt cx="1407900" cy="1208227"/>
          </a:xfrm>
        </p:grpSpPr>
        <p:sp>
          <p:nvSpPr>
            <p:cNvPr id="61" name="Google Shape;61;p7"/>
            <p:cNvSpPr/>
            <p:nvPr/>
          </p:nvSpPr>
          <p:spPr>
            <a:xfrm>
              <a:off x="0" y="0"/>
              <a:ext cx="1407877" cy="1170127"/>
            </a:xfrm>
            <a:custGeom>
              <a:rect b="b" l="l" r="r" t="t"/>
              <a:pathLst>
                <a:path extrusionOk="0" h="1170127" w="1407877">
                  <a:moveTo>
                    <a:pt x="0" y="0"/>
                  </a:moveTo>
                  <a:lnTo>
                    <a:pt x="1407877" y="0"/>
                  </a:lnTo>
                  <a:lnTo>
                    <a:pt x="1407877" y="1170127"/>
                  </a:lnTo>
                  <a:lnTo>
                    <a:pt x="0" y="1170127"/>
                  </a:lnTo>
                  <a:close/>
                </a:path>
              </a:pathLst>
            </a:custGeom>
            <a:solidFill>
              <a:srgbClr val="5D3437"/>
            </a:solidFill>
            <a:ln>
              <a:noFill/>
            </a:ln>
          </p:spPr>
        </p:sp>
        <p:sp>
          <p:nvSpPr>
            <p:cNvPr id="62" name="Google Shape;62;p7"/>
            <p:cNvSpPr txBox="1"/>
            <p:nvPr/>
          </p:nvSpPr>
          <p:spPr>
            <a:xfrm>
              <a:off x="0" y="-38100"/>
              <a:ext cx="1407900" cy="120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7"/>
          <p:cNvSpPr/>
          <p:nvPr>
            <p:ph idx="2" type="pic"/>
          </p:nvPr>
        </p:nvSpPr>
        <p:spPr>
          <a:xfrm>
            <a:off x="377275" y="300775"/>
            <a:ext cx="5846700" cy="484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7"/>
          <p:cNvSpPr/>
          <p:nvPr>
            <p:ph idx="3" type="pic"/>
          </p:nvPr>
        </p:nvSpPr>
        <p:spPr>
          <a:xfrm>
            <a:off x="12070625" y="300775"/>
            <a:ext cx="5846700" cy="48474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7"/>
          <p:cNvSpPr/>
          <p:nvPr>
            <p:ph idx="4" type="pic"/>
          </p:nvPr>
        </p:nvSpPr>
        <p:spPr>
          <a:xfrm>
            <a:off x="6234863" y="5148175"/>
            <a:ext cx="5846700" cy="48474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7"/>
          <p:cNvSpPr txBox="1"/>
          <p:nvPr>
            <p:ph idx="1" type="body"/>
          </p:nvPr>
        </p:nvSpPr>
        <p:spPr>
          <a:xfrm>
            <a:off x="6553625" y="666175"/>
            <a:ext cx="5209200" cy="41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64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algn="l">
              <a:spcBef>
                <a:spcPts val="56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algn="l">
              <a:spcBef>
                <a:spcPts val="48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»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67" name="Google Shape;67;p7"/>
          <p:cNvSpPr txBox="1"/>
          <p:nvPr>
            <p:ph idx="5" type="body"/>
          </p:nvPr>
        </p:nvSpPr>
        <p:spPr>
          <a:xfrm>
            <a:off x="703988" y="5513575"/>
            <a:ext cx="5209200" cy="41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»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68" name="Google Shape;68;p7"/>
          <p:cNvSpPr txBox="1"/>
          <p:nvPr>
            <p:ph idx="6" type="body"/>
          </p:nvPr>
        </p:nvSpPr>
        <p:spPr>
          <a:xfrm>
            <a:off x="12372713" y="5513575"/>
            <a:ext cx="5209200" cy="41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»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FFF0DA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DA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4400"/>
              <a:buFont typeface="Radley"/>
              <a:buNone/>
              <a:defRPr i="0" sz="4400" u="none" cap="none" strike="noStrike">
                <a:solidFill>
                  <a:srgbClr val="5D3437"/>
                </a:solidFill>
                <a:latin typeface="Radley"/>
                <a:ea typeface="Radley"/>
                <a:cs typeface="Radley"/>
                <a:sym typeface="Rad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5D3437"/>
              </a:buClr>
              <a:buSzPts val="1400"/>
              <a:buNone/>
              <a:defRPr sz="1800">
                <a:solidFill>
                  <a:srgbClr val="5D3437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–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»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rgbClr val="5D3437"/>
              </a:buClr>
              <a:buSzPts val="2000"/>
              <a:buFont typeface="Cabin"/>
              <a:buChar char="•"/>
              <a:defRPr i="0" sz="2000" u="none" cap="none" strike="noStrike">
                <a:solidFill>
                  <a:srgbClr val="5D3437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13.png"/><Relationship Id="rId6" Type="http://schemas.openxmlformats.org/officeDocument/2006/relationships/image" Target="../media/image27.png"/><Relationship Id="rId7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20.png"/><Relationship Id="rId5" Type="http://schemas.openxmlformats.org/officeDocument/2006/relationships/image" Target="../media/image25.png"/><Relationship Id="rId6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Relationship Id="rId5" Type="http://schemas.openxmlformats.org/officeDocument/2006/relationships/image" Target="../media/image6.png"/><Relationship Id="rId6" Type="http://schemas.openxmlformats.org/officeDocument/2006/relationships/image" Target="../media/image23.png"/><Relationship Id="rId7" Type="http://schemas.openxmlformats.org/officeDocument/2006/relationships/image" Target="../media/image5.png"/><Relationship Id="rId8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2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DA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8"/>
          <p:cNvGrpSpPr/>
          <p:nvPr/>
        </p:nvGrpSpPr>
        <p:grpSpPr>
          <a:xfrm>
            <a:off x="14804656" y="-157919"/>
            <a:ext cx="3492869" cy="5301419"/>
            <a:chOff x="0" y="-38100"/>
            <a:chExt cx="842700" cy="1279036"/>
          </a:xfrm>
        </p:grpSpPr>
        <p:sp>
          <p:nvSpPr>
            <p:cNvPr id="74" name="Google Shape;74;p8"/>
            <p:cNvSpPr/>
            <p:nvPr/>
          </p:nvSpPr>
          <p:spPr>
            <a:xfrm>
              <a:off x="0" y="0"/>
              <a:ext cx="842700" cy="1240936"/>
            </a:xfrm>
            <a:custGeom>
              <a:rect b="b" l="l" r="r" t="t"/>
              <a:pathLst>
                <a:path extrusionOk="0" h="1240936" w="842700">
                  <a:moveTo>
                    <a:pt x="0" y="0"/>
                  </a:moveTo>
                  <a:lnTo>
                    <a:pt x="842700" y="0"/>
                  </a:lnTo>
                  <a:lnTo>
                    <a:pt x="842700" y="1240936"/>
                  </a:lnTo>
                  <a:lnTo>
                    <a:pt x="0" y="1240936"/>
                  </a:lnTo>
                  <a:close/>
                </a:path>
              </a:pathLst>
            </a:custGeom>
            <a:solidFill>
              <a:srgbClr val="5D3437"/>
            </a:solidFill>
            <a:ln>
              <a:noFill/>
            </a:ln>
          </p:spPr>
        </p:sp>
        <p:sp>
          <p:nvSpPr>
            <p:cNvPr id="75" name="Google Shape;75;p8"/>
            <p:cNvSpPr txBox="1"/>
            <p:nvPr/>
          </p:nvSpPr>
          <p:spPr>
            <a:xfrm>
              <a:off x="0" y="-38100"/>
              <a:ext cx="842700" cy="1279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" name="Google Shape;76;p8"/>
          <p:cNvGrpSpPr/>
          <p:nvPr/>
        </p:nvGrpSpPr>
        <p:grpSpPr>
          <a:xfrm>
            <a:off x="11321311" y="4985581"/>
            <a:ext cx="3483344" cy="5301419"/>
            <a:chOff x="0" y="-38100"/>
            <a:chExt cx="840402" cy="1279036"/>
          </a:xfrm>
        </p:grpSpPr>
        <p:sp>
          <p:nvSpPr>
            <p:cNvPr id="77" name="Google Shape;77;p8"/>
            <p:cNvSpPr/>
            <p:nvPr/>
          </p:nvSpPr>
          <p:spPr>
            <a:xfrm>
              <a:off x="0" y="0"/>
              <a:ext cx="840402" cy="1240936"/>
            </a:xfrm>
            <a:custGeom>
              <a:rect b="b" l="l" r="r" t="t"/>
              <a:pathLst>
                <a:path extrusionOk="0" h="1240936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1240936"/>
                  </a:lnTo>
                  <a:lnTo>
                    <a:pt x="0" y="1240936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78" name="Google Shape;78;p8"/>
            <p:cNvSpPr txBox="1"/>
            <p:nvPr/>
          </p:nvSpPr>
          <p:spPr>
            <a:xfrm>
              <a:off x="0" y="-38100"/>
              <a:ext cx="840402" cy="1279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9" name="Google Shape;79;p8"/>
          <p:cNvSpPr/>
          <p:nvPr/>
        </p:nvSpPr>
        <p:spPr>
          <a:xfrm>
            <a:off x="11814029" y="6227674"/>
            <a:ext cx="2497909" cy="2975151"/>
          </a:xfrm>
          <a:custGeom>
            <a:rect b="b" l="l" r="r" t="t"/>
            <a:pathLst>
              <a:path extrusionOk="0" h="2975151" w="2497909">
                <a:moveTo>
                  <a:pt x="0" y="0"/>
                </a:moveTo>
                <a:lnTo>
                  <a:pt x="2497909" y="0"/>
                </a:lnTo>
                <a:lnTo>
                  <a:pt x="2497909" y="2975152"/>
                </a:lnTo>
                <a:lnTo>
                  <a:pt x="0" y="2975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" name="Google Shape;80;p8"/>
          <p:cNvSpPr/>
          <p:nvPr/>
        </p:nvSpPr>
        <p:spPr>
          <a:xfrm>
            <a:off x="15255581" y="893766"/>
            <a:ext cx="2581493" cy="2975151"/>
          </a:xfrm>
          <a:custGeom>
            <a:rect b="b" l="l" r="r" t="t"/>
            <a:pathLst>
              <a:path extrusionOk="0" h="2975151" w="2581493">
                <a:moveTo>
                  <a:pt x="0" y="0"/>
                </a:moveTo>
                <a:lnTo>
                  <a:pt x="2581493" y="0"/>
                </a:lnTo>
                <a:lnTo>
                  <a:pt x="2581493" y="2975152"/>
                </a:lnTo>
                <a:lnTo>
                  <a:pt x="0" y="29751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81" name="Google Shape;81;p8"/>
          <p:cNvGrpSpPr/>
          <p:nvPr/>
        </p:nvGrpSpPr>
        <p:grpSpPr>
          <a:xfrm>
            <a:off x="1368439" y="6603334"/>
            <a:ext cx="7196777" cy="894167"/>
            <a:chOff x="0" y="-38100"/>
            <a:chExt cx="1895447" cy="235501"/>
          </a:xfrm>
        </p:grpSpPr>
        <p:sp>
          <p:nvSpPr>
            <p:cNvPr id="82" name="Google Shape;82;p8"/>
            <p:cNvSpPr/>
            <p:nvPr/>
          </p:nvSpPr>
          <p:spPr>
            <a:xfrm>
              <a:off x="0" y="0"/>
              <a:ext cx="1895447" cy="197401"/>
            </a:xfrm>
            <a:custGeom>
              <a:rect b="b" l="l" r="r" t="t"/>
              <a:pathLst>
                <a:path extrusionOk="0" h="197401" w="1895447">
                  <a:moveTo>
                    <a:pt x="0" y="0"/>
                  </a:moveTo>
                  <a:lnTo>
                    <a:pt x="1895447" y="0"/>
                  </a:lnTo>
                  <a:lnTo>
                    <a:pt x="1895447" y="197401"/>
                  </a:lnTo>
                  <a:lnTo>
                    <a:pt x="0" y="197401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83" name="Google Shape;83;p8"/>
            <p:cNvSpPr txBox="1"/>
            <p:nvPr/>
          </p:nvSpPr>
          <p:spPr>
            <a:xfrm>
              <a:off x="0" y="-38100"/>
              <a:ext cx="1895447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" name="Google Shape;84;p8"/>
          <p:cNvSpPr txBox="1"/>
          <p:nvPr/>
        </p:nvSpPr>
        <p:spPr>
          <a:xfrm>
            <a:off x="1368439" y="2990642"/>
            <a:ext cx="81153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0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Type 1</a:t>
            </a:r>
            <a:endParaRPr sz="140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0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Diabetes</a:t>
            </a:r>
            <a:endParaRPr sz="14000"/>
          </a:p>
        </p:txBody>
      </p:sp>
      <p:sp>
        <p:nvSpPr>
          <p:cNvPr id="85" name="Google Shape;85;p8"/>
          <p:cNvSpPr txBox="1"/>
          <p:nvPr/>
        </p:nvSpPr>
        <p:spPr>
          <a:xfrm>
            <a:off x="1713221" y="6887798"/>
            <a:ext cx="6507212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Empowering knowledge for healthy, happy living</a:t>
            </a:r>
            <a:endParaRPr/>
          </a:p>
        </p:txBody>
      </p:sp>
      <p:grpSp>
        <p:nvGrpSpPr>
          <p:cNvPr id="86" name="Google Shape;86;p8"/>
          <p:cNvGrpSpPr/>
          <p:nvPr/>
        </p:nvGrpSpPr>
        <p:grpSpPr>
          <a:xfrm>
            <a:off x="1282714" y="1857411"/>
            <a:ext cx="3055459" cy="809589"/>
            <a:chOff x="0" y="0"/>
            <a:chExt cx="4073946" cy="1079452"/>
          </a:xfrm>
        </p:grpSpPr>
        <p:sp>
          <p:nvSpPr>
            <p:cNvPr id="87" name="Google Shape;87;p8"/>
            <p:cNvSpPr/>
            <p:nvPr/>
          </p:nvSpPr>
          <p:spPr>
            <a:xfrm>
              <a:off x="0" y="0"/>
              <a:ext cx="1371128" cy="1079452"/>
            </a:xfrm>
            <a:custGeom>
              <a:rect b="b" l="l" r="r" t="t"/>
              <a:pathLst>
                <a:path extrusionOk="0" h="1079452" w="1371128">
                  <a:moveTo>
                    <a:pt x="0" y="0"/>
                  </a:moveTo>
                  <a:lnTo>
                    <a:pt x="1371128" y="0"/>
                  </a:lnTo>
                  <a:lnTo>
                    <a:pt x="1371128" y="1079452"/>
                  </a:lnTo>
                  <a:lnTo>
                    <a:pt x="0" y="107945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88" name="Google Shape;88;p8"/>
            <p:cNvSpPr txBox="1"/>
            <p:nvPr/>
          </p:nvSpPr>
          <p:spPr>
            <a:xfrm>
              <a:off x="1371128" y="213335"/>
              <a:ext cx="2702818" cy="6718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800" u="none" cap="none" strike="noStrike">
                  <a:solidFill>
                    <a:srgbClr val="502B2E"/>
                  </a:solidFill>
                  <a:latin typeface="Cabin"/>
                  <a:ea typeface="Cabin"/>
                  <a:cs typeface="Cabin"/>
                  <a:sym typeface="Cabin"/>
                </a:rPr>
                <a:t>CRIMSWEST</a:t>
              </a:r>
              <a:endParaRPr/>
            </a:p>
            <a:p>
              <a:pPr indent="0" lvl="0" marL="0" marR="0" rtl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800" u="none" cap="none" strike="noStrike">
                  <a:solidFill>
                    <a:srgbClr val="502B2E"/>
                  </a:solidFill>
                  <a:latin typeface="Cabin"/>
                  <a:ea typeface="Cabin"/>
                  <a:cs typeface="Cabin"/>
                  <a:sym typeface="Cabin"/>
                </a:rPr>
                <a:t>INSTITUTE</a:t>
              </a:r>
              <a:endParaRPr/>
            </a:p>
          </p:txBody>
        </p:sp>
      </p:grpSp>
      <p:pic>
        <p:nvPicPr>
          <p:cNvPr id="89" name="Google Shape;89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311726" y="-11309"/>
            <a:ext cx="3492925" cy="515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99863" y="5136837"/>
            <a:ext cx="3492925" cy="51568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DA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" name="Google Shape;232;p17"/>
          <p:cNvGrpSpPr/>
          <p:nvPr/>
        </p:nvGrpSpPr>
        <p:grpSpPr>
          <a:xfrm>
            <a:off x="15562207" y="-167444"/>
            <a:ext cx="2725793" cy="3588823"/>
            <a:chOff x="0" y="-38100"/>
            <a:chExt cx="657633" cy="865850"/>
          </a:xfrm>
        </p:grpSpPr>
        <p:sp>
          <p:nvSpPr>
            <p:cNvPr id="233" name="Google Shape;233;p17"/>
            <p:cNvSpPr/>
            <p:nvPr/>
          </p:nvSpPr>
          <p:spPr>
            <a:xfrm>
              <a:off x="0" y="0"/>
              <a:ext cx="657633" cy="827750"/>
            </a:xfrm>
            <a:custGeom>
              <a:rect b="b" l="l" r="r" t="t"/>
              <a:pathLst>
                <a:path extrusionOk="0" h="827750" w="657633">
                  <a:moveTo>
                    <a:pt x="0" y="0"/>
                  </a:moveTo>
                  <a:lnTo>
                    <a:pt x="657633" y="0"/>
                  </a:lnTo>
                  <a:lnTo>
                    <a:pt x="657633" y="827750"/>
                  </a:lnTo>
                  <a:lnTo>
                    <a:pt x="0" y="827750"/>
                  </a:lnTo>
                  <a:close/>
                </a:path>
              </a:pathLst>
            </a:custGeom>
            <a:solidFill>
              <a:srgbClr val="502B2E"/>
            </a:solidFill>
            <a:ln>
              <a:noFill/>
            </a:ln>
          </p:spPr>
        </p:sp>
        <p:sp>
          <p:nvSpPr>
            <p:cNvPr id="234" name="Google Shape;234;p17"/>
            <p:cNvSpPr txBox="1"/>
            <p:nvPr/>
          </p:nvSpPr>
          <p:spPr>
            <a:xfrm>
              <a:off x="0" y="-38100"/>
              <a:ext cx="657633" cy="865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5" name="Google Shape;235;p17"/>
          <p:cNvGrpSpPr/>
          <p:nvPr/>
        </p:nvGrpSpPr>
        <p:grpSpPr>
          <a:xfrm>
            <a:off x="15562207" y="3257748"/>
            <a:ext cx="2725793" cy="3588823"/>
            <a:chOff x="0" y="-38100"/>
            <a:chExt cx="657633" cy="865850"/>
          </a:xfrm>
        </p:grpSpPr>
        <p:sp>
          <p:nvSpPr>
            <p:cNvPr id="236" name="Google Shape;236;p17"/>
            <p:cNvSpPr/>
            <p:nvPr/>
          </p:nvSpPr>
          <p:spPr>
            <a:xfrm>
              <a:off x="0" y="0"/>
              <a:ext cx="657633" cy="827750"/>
            </a:xfrm>
            <a:custGeom>
              <a:rect b="b" l="l" r="r" t="t"/>
              <a:pathLst>
                <a:path extrusionOk="0" h="827750" w="657633">
                  <a:moveTo>
                    <a:pt x="0" y="0"/>
                  </a:moveTo>
                  <a:lnTo>
                    <a:pt x="657633" y="0"/>
                  </a:lnTo>
                  <a:lnTo>
                    <a:pt x="657633" y="827750"/>
                  </a:lnTo>
                  <a:lnTo>
                    <a:pt x="0" y="827750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237" name="Google Shape;237;p17"/>
            <p:cNvSpPr txBox="1"/>
            <p:nvPr/>
          </p:nvSpPr>
          <p:spPr>
            <a:xfrm>
              <a:off x="0" y="-38100"/>
              <a:ext cx="657633" cy="865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7"/>
          <p:cNvGrpSpPr/>
          <p:nvPr/>
        </p:nvGrpSpPr>
        <p:grpSpPr>
          <a:xfrm>
            <a:off x="15562207" y="6688652"/>
            <a:ext cx="2725793" cy="3598348"/>
            <a:chOff x="0" y="-38100"/>
            <a:chExt cx="657633" cy="868148"/>
          </a:xfrm>
        </p:grpSpPr>
        <p:sp>
          <p:nvSpPr>
            <p:cNvPr id="239" name="Google Shape;239;p17"/>
            <p:cNvSpPr/>
            <p:nvPr/>
          </p:nvSpPr>
          <p:spPr>
            <a:xfrm>
              <a:off x="0" y="0"/>
              <a:ext cx="657633" cy="830048"/>
            </a:xfrm>
            <a:custGeom>
              <a:rect b="b" l="l" r="r" t="t"/>
              <a:pathLst>
                <a:path extrusionOk="0" h="830048" w="657633">
                  <a:moveTo>
                    <a:pt x="0" y="0"/>
                  </a:moveTo>
                  <a:lnTo>
                    <a:pt x="657633" y="0"/>
                  </a:lnTo>
                  <a:lnTo>
                    <a:pt x="657633" y="830048"/>
                  </a:lnTo>
                  <a:lnTo>
                    <a:pt x="0" y="830048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240" name="Google Shape;240;p17"/>
            <p:cNvSpPr txBox="1"/>
            <p:nvPr/>
          </p:nvSpPr>
          <p:spPr>
            <a:xfrm>
              <a:off x="0" y="-38100"/>
              <a:ext cx="657633" cy="8681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17"/>
          <p:cNvSpPr/>
          <p:nvPr/>
        </p:nvSpPr>
        <p:spPr>
          <a:xfrm>
            <a:off x="16117195" y="4175339"/>
            <a:ext cx="1615817" cy="1728987"/>
          </a:xfrm>
          <a:custGeom>
            <a:rect b="b" l="l" r="r" t="t"/>
            <a:pathLst>
              <a:path extrusionOk="0" h="1728987" w="1615817">
                <a:moveTo>
                  <a:pt x="0" y="0"/>
                </a:moveTo>
                <a:lnTo>
                  <a:pt x="1615817" y="0"/>
                </a:lnTo>
                <a:lnTo>
                  <a:pt x="1615817" y="1728987"/>
                </a:lnTo>
                <a:lnTo>
                  <a:pt x="0" y="1728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2" name="Google Shape;242;p17"/>
          <p:cNvSpPr/>
          <p:nvPr/>
        </p:nvSpPr>
        <p:spPr>
          <a:xfrm>
            <a:off x="16199283" y="743705"/>
            <a:ext cx="1451641" cy="1728987"/>
          </a:xfrm>
          <a:custGeom>
            <a:rect b="b" l="l" r="r" t="t"/>
            <a:pathLst>
              <a:path extrusionOk="0" h="1728987" w="1451641">
                <a:moveTo>
                  <a:pt x="0" y="0"/>
                </a:moveTo>
                <a:lnTo>
                  <a:pt x="1451641" y="0"/>
                </a:lnTo>
                <a:lnTo>
                  <a:pt x="1451641" y="1728987"/>
                </a:lnTo>
                <a:lnTo>
                  <a:pt x="0" y="1728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3" name="Google Shape;243;p17"/>
          <p:cNvSpPr/>
          <p:nvPr/>
        </p:nvSpPr>
        <p:spPr>
          <a:xfrm rot="5400000">
            <a:off x="15813055" y="7844591"/>
            <a:ext cx="2207322" cy="1434865"/>
          </a:xfrm>
          <a:custGeom>
            <a:rect b="b" l="l" r="r" t="t"/>
            <a:pathLst>
              <a:path extrusionOk="0" h="1434865" w="2207322">
                <a:moveTo>
                  <a:pt x="0" y="0"/>
                </a:moveTo>
                <a:lnTo>
                  <a:pt x="2207321" y="0"/>
                </a:lnTo>
                <a:lnTo>
                  <a:pt x="2207321" y="1434864"/>
                </a:lnTo>
                <a:lnTo>
                  <a:pt x="0" y="1434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4" name="Google Shape;244;p17"/>
          <p:cNvSpPr txBox="1"/>
          <p:nvPr/>
        </p:nvSpPr>
        <p:spPr>
          <a:xfrm>
            <a:off x="1028700" y="3246550"/>
            <a:ext cx="8115300" cy="31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While type 1 diabetes can be a struggle, it can be managed with the right tools and knowledge, such as proper insulin management and regular blood glucose monitoring.</a:t>
            </a:r>
            <a:endParaRPr sz="1100"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199" u="none" cap="none" strike="noStrike">
              <a:solidFill>
                <a:srgbClr val="502B2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Remember: </a:t>
            </a:r>
            <a:r>
              <a:rPr b="1" i="0" lang="en-US" sz="21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Type 1 diabetes doesn’t need to be faced alone.</a:t>
            </a:r>
            <a:r>
              <a:rPr b="0" i="0" lang="en-US" sz="21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 Let’s use what we’ve learned today to champion understanding and support the community.</a:t>
            </a:r>
            <a:endParaRPr sz="1100"/>
          </a:p>
        </p:txBody>
      </p:sp>
      <p:sp>
        <p:nvSpPr>
          <p:cNvPr id="245" name="Google Shape;245;p17"/>
          <p:cNvSpPr txBox="1"/>
          <p:nvPr/>
        </p:nvSpPr>
        <p:spPr>
          <a:xfrm>
            <a:off x="1028700" y="996229"/>
            <a:ext cx="81153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Conclusion and recap</a:t>
            </a:r>
            <a:endParaRPr/>
          </a:p>
        </p:txBody>
      </p:sp>
      <p:sp>
        <p:nvSpPr>
          <p:cNvPr id="246" name="Google Shape;246;p17"/>
          <p:cNvSpPr txBox="1"/>
          <p:nvPr/>
        </p:nvSpPr>
        <p:spPr>
          <a:xfrm>
            <a:off x="1028700" y="7979925"/>
            <a:ext cx="6381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02B2E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is often diagnosed at an early age</a:t>
            </a:r>
            <a:endParaRPr/>
          </a:p>
        </p:txBody>
      </p:sp>
      <p:grpSp>
        <p:nvGrpSpPr>
          <p:cNvPr id="247" name="Google Shape;247;p17"/>
          <p:cNvGrpSpPr/>
          <p:nvPr/>
        </p:nvGrpSpPr>
        <p:grpSpPr>
          <a:xfrm>
            <a:off x="1028700" y="6904783"/>
            <a:ext cx="2809341" cy="894174"/>
            <a:chOff x="0" y="-38100"/>
            <a:chExt cx="739904" cy="235501"/>
          </a:xfrm>
        </p:grpSpPr>
        <p:sp>
          <p:nvSpPr>
            <p:cNvPr id="248" name="Google Shape;248;p17"/>
            <p:cNvSpPr/>
            <p:nvPr/>
          </p:nvSpPr>
          <p:spPr>
            <a:xfrm>
              <a:off x="0" y="0"/>
              <a:ext cx="739904" cy="197401"/>
            </a:xfrm>
            <a:custGeom>
              <a:rect b="b" l="l" r="r" t="t"/>
              <a:pathLst>
                <a:path extrusionOk="0" h="197401" w="739904">
                  <a:moveTo>
                    <a:pt x="0" y="0"/>
                  </a:moveTo>
                  <a:lnTo>
                    <a:pt x="739904" y="0"/>
                  </a:lnTo>
                  <a:lnTo>
                    <a:pt x="739904" y="197401"/>
                  </a:lnTo>
                  <a:lnTo>
                    <a:pt x="0" y="197401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249" name="Google Shape;249;p17"/>
            <p:cNvSpPr txBox="1"/>
            <p:nvPr/>
          </p:nvSpPr>
          <p:spPr>
            <a:xfrm>
              <a:off x="0" y="-38100"/>
              <a:ext cx="739904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0" name="Google Shape;250;p17"/>
          <p:cNvSpPr txBox="1"/>
          <p:nvPr/>
        </p:nvSpPr>
        <p:spPr>
          <a:xfrm>
            <a:off x="1373482" y="7189248"/>
            <a:ext cx="2118900" cy="3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Type 1 diabetes</a:t>
            </a:r>
            <a:endParaRPr/>
          </a:p>
        </p:txBody>
      </p:sp>
      <p:sp>
        <p:nvSpPr>
          <p:cNvPr id="251" name="Google Shape;251;p17"/>
          <p:cNvSpPr txBox="1"/>
          <p:nvPr/>
        </p:nvSpPr>
        <p:spPr>
          <a:xfrm>
            <a:off x="1028700" y="8583175"/>
            <a:ext cx="6139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02B2E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discussion point goes here</a:t>
            </a:r>
            <a:endParaRPr/>
          </a:p>
        </p:txBody>
      </p:sp>
      <p:sp>
        <p:nvSpPr>
          <p:cNvPr id="252" name="Google Shape;252;p17"/>
          <p:cNvSpPr txBox="1"/>
          <p:nvPr/>
        </p:nvSpPr>
        <p:spPr>
          <a:xfrm>
            <a:off x="1028700" y="9186425"/>
            <a:ext cx="6139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02B2E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discussion point goes here</a:t>
            </a:r>
            <a:endParaRPr/>
          </a:p>
        </p:txBody>
      </p:sp>
      <p:pic>
        <p:nvPicPr>
          <p:cNvPr id="253" name="Google Shape;25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48896" y="0"/>
            <a:ext cx="4713303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DA"/>
        </a:soli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8"/>
          <p:cNvSpPr txBox="1"/>
          <p:nvPr/>
        </p:nvSpPr>
        <p:spPr>
          <a:xfrm>
            <a:off x="8341162" y="1304925"/>
            <a:ext cx="7361262" cy="12414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Get in Touch</a:t>
            </a:r>
            <a:endParaRPr/>
          </a:p>
        </p:txBody>
      </p:sp>
      <p:sp>
        <p:nvSpPr>
          <p:cNvPr id="259" name="Google Shape;259;p18"/>
          <p:cNvSpPr txBox="1"/>
          <p:nvPr/>
        </p:nvSpPr>
        <p:spPr>
          <a:xfrm>
            <a:off x="9557252" y="3514341"/>
            <a:ext cx="4112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hello@reallygreatsite.com</a:t>
            </a:r>
            <a:endParaRPr sz="1100"/>
          </a:p>
        </p:txBody>
      </p:sp>
      <p:grpSp>
        <p:nvGrpSpPr>
          <p:cNvPr id="260" name="Google Shape;260;p18"/>
          <p:cNvGrpSpPr/>
          <p:nvPr/>
        </p:nvGrpSpPr>
        <p:grpSpPr>
          <a:xfrm>
            <a:off x="9212470" y="2493174"/>
            <a:ext cx="1577097" cy="894167"/>
            <a:chOff x="0" y="-38100"/>
            <a:chExt cx="415367" cy="235501"/>
          </a:xfrm>
        </p:grpSpPr>
        <p:sp>
          <p:nvSpPr>
            <p:cNvPr id="261" name="Google Shape;261;p18"/>
            <p:cNvSpPr/>
            <p:nvPr/>
          </p:nvSpPr>
          <p:spPr>
            <a:xfrm>
              <a:off x="0" y="0"/>
              <a:ext cx="415367" cy="197401"/>
            </a:xfrm>
            <a:custGeom>
              <a:rect b="b" l="l" r="r" t="t"/>
              <a:pathLst>
                <a:path extrusionOk="0" h="197401" w="415367">
                  <a:moveTo>
                    <a:pt x="0" y="0"/>
                  </a:moveTo>
                  <a:lnTo>
                    <a:pt x="415367" y="0"/>
                  </a:lnTo>
                  <a:lnTo>
                    <a:pt x="415367" y="197401"/>
                  </a:lnTo>
                  <a:lnTo>
                    <a:pt x="0" y="197401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262" name="Google Shape;262;p18"/>
            <p:cNvSpPr txBox="1"/>
            <p:nvPr/>
          </p:nvSpPr>
          <p:spPr>
            <a:xfrm>
              <a:off x="0" y="-38100"/>
              <a:ext cx="415367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18"/>
          <p:cNvSpPr txBox="1"/>
          <p:nvPr/>
        </p:nvSpPr>
        <p:spPr>
          <a:xfrm>
            <a:off x="9557252" y="2777638"/>
            <a:ext cx="891480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EMAIL</a:t>
            </a:r>
            <a:endParaRPr/>
          </a:p>
        </p:txBody>
      </p:sp>
      <p:sp>
        <p:nvSpPr>
          <p:cNvPr id="264" name="Google Shape;264;p18"/>
          <p:cNvSpPr txBox="1"/>
          <p:nvPr/>
        </p:nvSpPr>
        <p:spPr>
          <a:xfrm>
            <a:off x="9557252" y="5232222"/>
            <a:ext cx="2525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@reallygreatsite</a:t>
            </a:r>
            <a:endParaRPr sz="1100"/>
          </a:p>
        </p:txBody>
      </p:sp>
      <p:grpSp>
        <p:nvGrpSpPr>
          <p:cNvPr id="265" name="Google Shape;265;p18"/>
          <p:cNvGrpSpPr/>
          <p:nvPr/>
        </p:nvGrpSpPr>
        <p:grpSpPr>
          <a:xfrm>
            <a:off x="9212470" y="4169780"/>
            <a:ext cx="2809323" cy="894167"/>
            <a:chOff x="0" y="-38100"/>
            <a:chExt cx="739904" cy="235501"/>
          </a:xfrm>
        </p:grpSpPr>
        <p:sp>
          <p:nvSpPr>
            <p:cNvPr id="266" name="Google Shape;266;p18"/>
            <p:cNvSpPr/>
            <p:nvPr/>
          </p:nvSpPr>
          <p:spPr>
            <a:xfrm>
              <a:off x="0" y="0"/>
              <a:ext cx="739904" cy="197401"/>
            </a:xfrm>
            <a:custGeom>
              <a:rect b="b" l="l" r="r" t="t"/>
              <a:pathLst>
                <a:path extrusionOk="0" h="197401" w="739904">
                  <a:moveTo>
                    <a:pt x="0" y="0"/>
                  </a:moveTo>
                  <a:lnTo>
                    <a:pt x="739904" y="0"/>
                  </a:lnTo>
                  <a:lnTo>
                    <a:pt x="739904" y="197401"/>
                  </a:lnTo>
                  <a:lnTo>
                    <a:pt x="0" y="197401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267" name="Google Shape;267;p18"/>
            <p:cNvSpPr txBox="1"/>
            <p:nvPr/>
          </p:nvSpPr>
          <p:spPr>
            <a:xfrm>
              <a:off x="0" y="-38100"/>
              <a:ext cx="739904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p18"/>
          <p:cNvSpPr txBox="1"/>
          <p:nvPr/>
        </p:nvSpPr>
        <p:spPr>
          <a:xfrm>
            <a:off x="9557252" y="4454244"/>
            <a:ext cx="2098179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SOCIAL MEDIA</a:t>
            </a:r>
            <a:endParaRPr/>
          </a:p>
        </p:txBody>
      </p:sp>
      <p:sp>
        <p:nvSpPr>
          <p:cNvPr id="269" name="Google Shape;269;p18"/>
          <p:cNvSpPr txBox="1"/>
          <p:nvPr/>
        </p:nvSpPr>
        <p:spPr>
          <a:xfrm>
            <a:off x="9557252" y="6864379"/>
            <a:ext cx="2569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+123-456-7890</a:t>
            </a:r>
            <a:endParaRPr sz="1100"/>
          </a:p>
        </p:txBody>
      </p:sp>
      <p:sp>
        <p:nvSpPr>
          <p:cNvPr id="270" name="Google Shape;270;p18"/>
          <p:cNvSpPr txBox="1"/>
          <p:nvPr/>
        </p:nvSpPr>
        <p:spPr>
          <a:xfrm>
            <a:off x="9557252" y="8499710"/>
            <a:ext cx="5930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123 Anywhere St., Any City, ST 12345</a:t>
            </a:r>
            <a:endParaRPr sz="1100"/>
          </a:p>
        </p:txBody>
      </p:sp>
      <p:grpSp>
        <p:nvGrpSpPr>
          <p:cNvPr id="271" name="Google Shape;271;p18"/>
          <p:cNvGrpSpPr/>
          <p:nvPr/>
        </p:nvGrpSpPr>
        <p:grpSpPr>
          <a:xfrm>
            <a:off x="9212470" y="5846386"/>
            <a:ext cx="1742380" cy="894167"/>
            <a:chOff x="0" y="-38100"/>
            <a:chExt cx="458898" cy="235501"/>
          </a:xfrm>
        </p:grpSpPr>
        <p:sp>
          <p:nvSpPr>
            <p:cNvPr id="272" name="Google Shape;272;p18"/>
            <p:cNvSpPr/>
            <p:nvPr/>
          </p:nvSpPr>
          <p:spPr>
            <a:xfrm>
              <a:off x="0" y="0"/>
              <a:ext cx="458898" cy="197401"/>
            </a:xfrm>
            <a:custGeom>
              <a:rect b="b" l="l" r="r" t="t"/>
              <a:pathLst>
                <a:path extrusionOk="0" h="197401" w="458898">
                  <a:moveTo>
                    <a:pt x="0" y="0"/>
                  </a:moveTo>
                  <a:lnTo>
                    <a:pt x="458898" y="0"/>
                  </a:lnTo>
                  <a:lnTo>
                    <a:pt x="458898" y="197401"/>
                  </a:lnTo>
                  <a:lnTo>
                    <a:pt x="0" y="197401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273" name="Google Shape;273;p18"/>
            <p:cNvSpPr txBox="1"/>
            <p:nvPr/>
          </p:nvSpPr>
          <p:spPr>
            <a:xfrm>
              <a:off x="0" y="-38100"/>
              <a:ext cx="458898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4" name="Google Shape;274;p18"/>
          <p:cNvGrpSpPr/>
          <p:nvPr/>
        </p:nvGrpSpPr>
        <p:grpSpPr>
          <a:xfrm>
            <a:off x="9212470" y="7481718"/>
            <a:ext cx="2108197" cy="894167"/>
            <a:chOff x="0" y="-38100"/>
            <a:chExt cx="555245" cy="235501"/>
          </a:xfrm>
        </p:grpSpPr>
        <p:sp>
          <p:nvSpPr>
            <p:cNvPr id="275" name="Google Shape;275;p18"/>
            <p:cNvSpPr/>
            <p:nvPr/>
          </p:nvSpPr>
          <p:spPr>
            <a:xfrm>
              <a:off x="0" y="0"/>
              <a:ext cx="555245" cy="197401"/>
            </a:xfrm>
            <a:custGeom>
              <a:rect b="b" l="l" r="r" t="t"/>
              <a:pathLst>
                <a:path extrusionOk="0" h="197401" w="555245">
                  <a:moveTo>
                    <a:pt x="0" y="0"/>
                  </a:moveTo>
                  <a:lnTo>
                    <a:pt x="555245" y="0"/>
                  </a:lnTo>
                  <a:lnTo>
                    <a:pt x="555245" y="197401"/>
                  </a:lnTo>
                  <a:lnTo>
                    <a:pt x="0" y="197401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276" name="Google Shape;276;p18"/>
            <p:cNvSpPr txBox="1"/>
            <p:nvPr/>
          </p:nvSpPr>
          <p:spPr>
            <a:xfrm>
              <a:off x="0" y="-38100"/>
              <a:ext cx="555245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7" name="Google Shape;277;p18"/>
          <p:cNvSpPr txBox="1"/>
          <p:nvPr/>
        </p:nvSpPr>
        <p:spPr>
          <a:xfrm>
            <a:off x="9557252" y="6130850"/>
            <a:ext cx="1067023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PHONE</a:t>
            </a:r>
            <a:endParaRPr/>
          </a:p>
        </p:txBody>
      </p:sp>
      <p:sp>
        <p:nvSpPr>
          <p:cNvPr id="278" name="Google Shape;278;p18"/>
          <p:cNvSpPr txBox="1"/>
          <p:nvPr/>
        </p:nvSpPr>
        <p:spPr>
          <a:xfrm>
            <a:off x="9557252" y="7766182"/>
            <a:ext cx="1402928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ADDRESS</a:t>
            </a:r>
            <a:endParaRPr/>
          </a:p>
        </p:txBody>
      </p:sp>
      <p:grpSp>
        <p:nvGrpSpPr>
          <p:cNvPr id="279" name="Google Shape;279;p18"/>
          <p:cNvGrpSpPr/>
          <p:nvPr/>
        </p:nvGrpSpPr>
        <p:grpSpPr>
          <a:xfrm>
            <a:off x="0" y="-157919"/>
            <a:ext cx="3483344" cy="5301419"/>
            <a:chOff x="0" y="-38100"/>
            <a:chExt cx="840402" cy="1279036"/>
          </a:xfrm>
        </p:grpSpPr>
        <p:sp>
          <p:nvSpPr>
            <p:cNvPr id="280" name="Google Shape;280;p18"/>
            <p:cNvSpPr/>
            <p:nvPr/>
          </p:nvSpPr>
          <p:spPr>
            <a:xfrm>
              <a:off x="0" y="0"/>
              <a:ext cx="840402" cy="1240936"/>
            </a:xfrm>
            <a:custGeom>
              <a:rect b="b" l="l" r="r" t="t"/>
              <a:pathLst>
                <a:path extrusionOk="0" h="1240936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1240936"/>
                  </a:lnTo>
                  <a:lnTo>
                    <a:pt x="0" y="1240936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281" name="Google Shape;281;p18"/>
            <p:cNvSpPr txBox="1"/>
            <p:nvPr/>
          </p:nvSpPr>
          <p:spPr>
            <a:xfrm>
              <a:off x="0" y="-38100"/>
              <a:ext cx="840402" cy="1279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18"/>
          <p:cNvGrpSpPr/>
          <p:nvPr/>
        </p:nvGrpSpPr>
        <p:grpSpPr>
          <a:xfrm>
            <a:off x="3483344" y="2413831"/>
            <a:ext cx="3483344" cy="2729669"/>
            <a:chOff x="0" y="-38100"/>
            <a:chExt cx="840402" cy="658568"/>
          </a:xfrm>
        </p:grpSpPr>
        <p:sp>
          <p:nvSpPr>
            <p:cNvPr id="283" name="Google Shape;283;p18"/>
            <p:cNvSpPr/>
            <p:nvPr/>
          </p:nvSpPr>
          <p:spPr>
            <a:xfrm>
              <a:off x="0" y="0"/>
              <a:ext cx="840402" cy="620468"/>
            </a:xfrm>
            <a:custGeom>
              <a:rect b="b" l="l" r="r" t="t"/>
              <a:pathLst>
                <a:path extrusionOk="0" h="620468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620468"/>
                  </a:lnTo>
                  <a:lnTo>
                    <a:pt x="0" y="620468"/>
                  </a:lnTo>
                  <a:close/>
                </a:path>
              </a:pathLst>
            </a:custGeom>
            <a:solidFill>
              <a:srgbClr val="5D3437"/>
            </a:solidFill>
            <a:ln>
              <a:noFill/>
            </a:ln>
          </p:spPr>
        </p:sp>
        <p:sp>
          <p:nvSpPr>
            <p:cNvPr id="284" name="Google Shape;284;p18"/>
            <p:cNvSpPr txBox="1"/>
            <p:nvPr/>
          </p:nvSpPr>
          <p:spPr>
            <a:xfrm>
              <a:off x="0" y="-38100"/>
              <a:ext cx="840402" cy="658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5" name="Google Shape;285;p18"/>
          <p:cNvGrpSpPr/>
          <p:nvPr/>
        </p:nvGrpSpPr>
        <p:grpSpPr>
          <a:xfrm>
            <a:off x="3483344" y="-157919"/>
            <a:ext cx="3483344" cy="2729669"/>
            <a:chOff x="0" y="-38100"/>
            <a:chExt cx="840402" cy="658568"/>
          </a:xfrm>
        </p:grpSpPr>
        <p:sp>
          <p:nvSpPr>
            <p:cNvPr id="286" name="Google Shape;286;p18"/>
            <p:cNvSpPr/>
            <p:nvPr/>
          </p:nvSpPr>
          <p:spPr>
            <a:xfrm>
              <a:off x="0" y="0"/>
              <a:ext cx="840402" cy="620468"/>
            </a:xfrm>
            <a:custGeom>
              <a:rect b="b" l="l" r="r" t="t"/>
              <a:pathLst>
                <a:path extrusionOk="0" h="620468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620468"/>
                  </a:lnTo>
                  <a:lnTo>
                    <a:pt x="0" y="620468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287" name="Google Shape;287;p18"/>
            <p:cNvSpPr txBox="1"/>
            <p:nvPr/>
          </p:nvSpPr>
          <p:spPr>
            <a:xfrm>
              <a:off x="0" y="-38100"/>
              <a:ext cx="840402" cy="658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8" name="Google Shape;288;p18"/>
          <p:cNvSpPr/>
          <p:nvPr/>
        </p:nvSpPr>
        <p:spPr>
          <a:xfrm>
            <a:off x="4282416" y="472331"/>
            <a:ext cx="1885201" cy="1627089"/>
          </a:xfrm>
          <a:custGeom>
            <a:rect b="b" l="l" r="r" t="t"/>
            <a:pathLst>
              <a:path extrusionOk="0" h="1627089" w="1885201">
                <a:moveTo>
                  <a:pt x="0" y="0"/>
                </a:moveTo>
                <a:lnTo>
                  <a:pt x="1885201" y="0"/>
                </a:lnTo>
                <a:lnTo>
                  <a:pt x="1885201" y="1627088"/>
                </a:lnTo>
                <a:lnTo>
                  <a:pt x="0" y="1627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89" name="Google Shape;289;p18"/>
          <p:cNvSpPr/>
          <p:nvPr/>
        </p:nvSpPr>
        <p:spPr>
          <a:xfrm rot="-5152638">
            <a:off x="161672" y="1090364"/>
            <a:ext cx="3255251" cy="2911970"/>
          </a:xfrm>
          <a:custGeom>
            <a:rect b="b" l="l" r="r" t="t"/>
            <a:pathLst>
              <a:path extrusionOk="0" h="2911970" w="3255251">
                <a:moveTo>
                  <a:pt x="0" y="0"/>
                </a:moveTo>
                <a:lnTo>
                  <a:pt x="3255250" y="0"/>
                </a:lnTo>
                <a:lnTo>
                  <a:pt x="3255250" y="2911970"/>
                </a:lnTo>
                <a:lnTo>
                  <a:pt x="0" y="29119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0" name="Google Shape;290;p18"/>
          <p:cNvSpPr/>
          <p:nvPr/>
        </p:nvSpPr>
        <p:spPr>
          <a:xfrm>
            <a:off x="4221906" y="3224190"/>
            <a:ext cx="2006221" cy="1268155"/>
          </a:xfrm>
          <a:custGeom>
            <a:rect b="b" l="l" r="r" t="t"/>
            <a:pathLst>
              <a:path extrusionOk="0" h="1268155" w="2006221">
                <a:moveTo>
                  <a:pt x="0" y="0"/>
                </a:moveTo>
                <a:lnTo>
                  <a:pt x="2006221" y="0"/>
                </a:lnTo>
                <a:lnTo>
                  <a:pt x="2006221" y="1268154"/>
                </a:lnTo>
                <a:lnTo>
                  <a:pt x="0" y="12681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91" name="Google Shape;29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199" y="5125460"/>
            <a:ext cx="6970925" cy="5155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DA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9"/>
          <p:cNvGrpSpPr/>
          <p:nvPr/>
        </p:nvGrpSpPr>
        <p:grpSpPr>
          <a:xfrm>
            <a:off x="714865" y="2192041"/>
            <a:ext cx="5097641" cy="7508818"/>
            <a:chOff x="0" y="-28575"/>
            <a:chExt cx="1342589" cy="1977631"/>
          </a:xfrm>
        </p:grpSpPr>
        <p:sp>
          <p:nvSpPr>
            <p:cNvPr id="297" name="Google Shape;297;p19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19"/>
            <p:cNvSpPr txBox="1"/>
            <p:nvPr/>
          </p:nvSpPr>
          <p:spPr>
            <a:xfrm>
              <a:off x="0" y="-28575"/>
              <a:ext cx="134258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9" name="Google Shape;299;p19"/>
          <p:cNvGrpSpPr/>
          <p:nvPr/>
        </p:nvGrpSpPr>
        <p:grpSpPr>
          <a:xfrm>
            <a:off x="6060156" y="2192041"/>
            <a:ext cx="11512980" cy="7508818"/>
            <a:chOff x="0" y="-28575"/>
            <a:chExt cx="3032225" cy="1977631"/>
          </a:xfrm>
        </p:grpSpPr>
        <p:sp>
          <p:nvSpPr>
            <p:cNvPr id="300" name="Google Shape;300;p19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19"/>
            <p:cNvSpPr txBox="1"/>
            <p:nvPr/>
          </p:nvSpPr>
          <p:spPr>
            <a:xfrm>
              <a:off x="0" y="-28575"/>
              <a:ext cx="3032225" cy="19776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2" name="Google Shape;302;p19"/>
          <p:cNvGrpSpPr/>
          <p:nvPr/>
        </p:nvGrpSpPr>
        <p:grpSpPr>
          <a:xfrm>
            <a:off x="1104558" y="2712744"/>
            <a:ext cx="4318255" cy="647237"/>
            <a:chOff x="0" y="0"/>
            <a:chExt cx="1137318" cy="170466"/>
          </a:xfrm>
        </p:grpSpPr>
        <p:sp>
          <p:nvSpPr>
            <p:cNvPr id="303" name="Google Shape;303;p19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19"/>
            <p:cNvSpPr txBox="1"/>
            <p:nvPr/>
          </p:nvSpPr>
          <p:spPr>
            <a:xfrm>
              <a:off x="0" y="9525"/>
              <a:ext cx="1137318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0DA"/>
                  </a:solidFill>
                  <a:latin typeface="Cabin"/>
                  <a:ea typeface="Cabin"/>
                  <a:cs typeface="Cabin"/>
                  <a:sym typeface="Cabin"/>
                </a:rPr>
                <a:t>Fonts</a:t>
              </a:r>
              <a:endParaRPr/>
            </a:p>
          </p:txBody>
        </p:sp>
      </p:grpSp>
      <p:grpSp>
        <p:nvGrpSpPr>
          <p:cNvPr id="305" name="Google Shape;305;p19"/>
          <p:cNvGrpSpPr/>
          <p:nvPr/>
        </p:nvGrpSpPr>
        <p:grpSpPr>
          <a:xfrm>
            <a:off x="9623087" y="2712744"/>
            <a:ext cx="4368067" cy="647237"/>
            <a:chOff x="0" y="0"/>
            <a:chExt cx="1150437" cy="170466"/>
          </a:xfrm>
        </p:grpSpPr>
        <p:sp>
          <p:nvSpPr>
            <p:cNvPr id="306" name="Google Shape;306;p19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19"/>
            <p:cNvSpPr txBox="1"/>
            <p:nvPr/>
          </p:nvSpPr>
          <p:spPr>
            <a:xfrm>
              <a:off x="0" y="9525"/>
              <a:ext cx="1150437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5D3437"/>
                  </a:solidFill>
                  <a:latin typeface="Cabin"/>
                  <a:ea typeface="Cabin"/>
                  <a:cs typeface="Cabin"/>
                  <a:sym typeface="Cabin"/>
                </a:rPr>
                <a:t>Design Elements / Icons</a:t>
              </a:r>
              <a:endParaRPr/>
            </a:p>
          </p:txBody>
        </p:sp>
      </p:grpSp>
      <p:grpSp>
        <p:nvGrpSpPr>
          <p:cNvPr id="308" name="Google Shape;308;p19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309" name="Google Shape;309;p19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502B2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19"/>
            <p:cNvSpPr txBox="1"/>
            <p:nvPr/>
          </p:nvSpPr>
          <p:spPr>
            <a:xfrm>
              <a:off x="0" y="9525"/>
              <a:ext cx="1137318" cy="1609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99" u="none" cap="none" strike="noStrike">
                  <a:solidFill>
                    <a:srgbClr val="FFF0DA"/>
                  </a:solidFill>
                  <a:latin typeface="Cabin"/>
                  <a:ea typeface="Cabin"/>
                  <a:cs typeface="Cabin"/>
                  <a:sym typeface="Cabin"/>
                </a:rPr>
                <a:t>Colors</a:t>
              </a:r>
              <a:endParaRPr/>
            </a:p>
          </p:txBody>
        </p:sp>
      </p:grpSp>
      <p:grpSp>
        <p:nvGrpSpPr>
          <p:cNvPr id="311" name="Google Shape;311;p19"/>
          <p:cNvGrpSpPr/>
          <p:nvPr/>
        </p:nvGrpSpPr>
        <p:grpSpPr>
          <a:xfrm>
            <a:off x="1669367" y="8217204"/>
            <a:ext cx="725897" cy="725897"/>
            <a:chOff x="0" y="0"/>
            <a:chExt cx="812800" cy="812800"/>
          </a:xfrm>
        </p:grpSpPr>
        <p:sp>
          <p:nvSpPr>
            <p:cNvPr id="312" name="Google Shape;312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ABC9D3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4" name="Google Shape;314;p19"/>
          <p:cNvGrpSpPr/>
          <p:nvPr/>
        </p:nvGrpSpPr>
        <p:grpSpPr>
          <a:xfrm>
            <a:off x="2484725" y="8217204"/>
            <a:ext cx="725897" cy="725897"/>
            <a:chOff x="0" y="0"/>
            <a:chExt cx="812800" cy="812800"/>
          </a:xfrm>
        </p:grpSpPr>
        <p:sp>
          <p:nvSpPr>
            <p:cNvPr id="315" name="Google Shape;315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23928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p19"/>
          <p:cNvGrpSpPr/>
          <p:nvPr/>
        </p:nvGrpSpPr>
        <p:grpSpPr>
          <a:xfrm>
            <a:off x="3363023" y="8217204"/>
            <a:ext cx="725897" cy="725897"/>
            <a:chOff x="0" y="0"/>
            <a:chExt cx="812800" cy="812800"/>
          </a:xfrm>
        </p:grpSpPr>
        <p:sp>
          <p:nvSpPr>
            <p:cNvPr id="318" name="Google Shape;318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02B2E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p19"/>
          <p:cNvGrpSpPr/>
          <p:nvPr/>
        </p:nvGrpSpPr>
        <p:grpSpPr>
          <a:xfrm>
            <a:off x="4239527" y="8217204"/>
            <a:ext cx="725897" cy="725897"/>
            <a:chOff x="0" y="0"/>
            <a:chExt cx="812800" cy="812800"/>
          </a:xfrm>
        </p:grpSpPr>
        <p:sp>
          <p:nvSpPr>
            <p:cNvPr id="321" name="Google Shape;321;p19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0DA"/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9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3" name="Google Shape;323;p19"/>
          <p:cNvSpPr/>
          <p:nvPr/>
        </p:nvSpPr>
        <p:spPr>
          <a:xfrm>
            <a:off x="14262851" y="6339133"/>
            <a:ext cx="2268722" cy="2021225"/>
          </a:xfrm>
          <a:custGeom>
            <a:rect b="b" l="l" r="r" t="t"/>
            <a:pathLst>
              <a:path extrusionOk="0" h="2021225" w="2268722">
                <a:moveTo>
                  <a:pt x="0" y="0"/>
                </a:moveTo>
                <a:lnTo>
                  <a:pt x="2268722" y="0"/>
                </a:lnTo>
                <a:lnTo>
                  <a:pt x="2268722" y="2021225"/>
                </a:lnTo>
                <a:lnTo>
                  <a:pt x="0" y="2021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4" name="Google Shape;324;p19"/>
          <p:cNvSpPr/>
          <p:nvPr/>
        </p:nvSpPr>
        <p:spPr>
          <a:xfrm>
            <a:off x="8361802" y="4266617"/>
            <a:ext cx="2253004" cy="1424149"/>
          </a:xfrm>
          <a:custGeom>
            <a:rect b="b" l="l" r="r" t="t"/>
            <a:pathLst>
              <a:path extrusionOk="0" h="1424149" w="2253004">
                <a:moveTo>
                  <a:pt x="0" y="0"/>
                </a:moveTo>
                <a:lnTo>
                  <a:pt x="2253004" y="0"/>
                </a:lnTo>
                <a:lnTo>
                  <a:pt x="2253004" y="1424149"/>
                </a:lnTo>
                <a:lnTo>
                  <a:pt x="0" y="14241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5" name="Google Shape;325;p19"/>
          <p:cNvSpPr/>
          <p:nvPr/>
        </p:nvSpPr>
        <p:spPr>
          <a:xfrm>
            <a:off x="7082668" y="6003965"/>
            <a:ext cx="2233752" cy="2390202"/>
          </a:xfrm>
          <a:custGeom>
            <a:rect b="b" l="l" r="r" t="t"/>
            <a:pathLst>
              <a:path extrusionOk="0" h="2390202" w="2233752">
                <a:moveTo>
                  <a:pt x="0" y="0"/>
                </a:moveTo>
                <a:lnTo>
                  <a:pt x="2233752" y="0"/>
                </a:lnTo>
                <a:lnTo>
                  <a:pt x="2233752" y="2390201"/>
                </a:lnTo>
                <a:lnTo>
                  <a:pt x="0" y="23902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6" name="Google Shape;326;p19"/>
          <p:cNvSpPr/>
          <p:nvPr/>
        </p:nvSpPr>
        <p:spPr>
          <a:xfrm>
            <a:off x="11129695" y="3998156"/>
            <a:ext cx="2242266" cy="2005809"/>
          </a:xfrm>
          <a:custGeom>
            <a:rect b="b" l="l" r="r" t="t"/>
            <a:pathLst>
              <a:path extrusionOk="0" h="2005809" w="2242266">
                <a:moveTo>
                  <a:pt x="0" y="0"/>
                </a:moveTo>
                <a:lnTo>
                  <a:pt x="2242266" y="0"/>
                </a:lnTo>
                <a:lnTo>
                  <a:pt x="2242266" y="2005809"/>
                </a:lnTo>
                <a:lnTo>
                  <a:pt x="0" y="20058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7" name="Google Shape;327;p19"/>
          <p:cNvSpPr/>
          <p:nvPr/>
        </p:nvSpPr>
        <p:spPr>
          <a:xfrm>
            <a:off x="13619081" y="4255901"/>
            <a:ext cx="2207322" cy="1434865"/>
          </a:xfrm>
          <a:custGeom>
            <a:rect b="b" l="l" r="r" t="t"/>
            <a:pathLst>
              <a:path extrusionOk="0" h="1434865" w="2207322">
                <a:moveTo>
                  <a:pt x="0" y="0"/>
                </a:moveTo>
                <a:lnTo>
                  <a:pt x="2207321" y="0"/>
                </a:lnTo>
                <a:lnTo>
                  <a:pt x="2207321" y="1434865"/>
                </a:lnTo>
                <a:lnTo>
                  <a:pt x="0" y="14348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8" name="Google Shape;328;p19"/>
          <p:cNvSpPr/>
          <p:nvPr/>
        </p:nvSpPr>
        <p:spPr>
          <a:xfrm>
            <a:off x="9811720" y="6084896"/>
            <a:ext cx="2003719" cy="2309271"/>
          </a:xfrm>
          <a:custGeom>
            <a:rect b="b" l="l" r="r" t="t"/>
            <a:pathLst>
              <a:path extrusionOk="0" h="2309271" w="2003719">
                <a:moveTo>
                  <a:pt x="0" y="0"/>
                </a:moveTo>
                <a:lnTo>
                  <a:pt x="2003719" y="0"/>
                </a:lnTo>
                <a:lnTo>
                  <a:pt x="2003719" y="2309270"/>
                </a:lnTo>
                <a:lnTo>
                  <a:pt x="0" y="2309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9" name="Google Shape;329;p19"/>
          <p:cNvSpPr/>
          <p:nvPr/>
        </p:nvSpPr>
        <p:spPr>
          <a:xfrm>
            <a:off x="12312552" y="6287854"/>
            <a:ext cx="1740055" cy="2072504"/>
          </a:xfrm>
          <a:custGeom>
            <a:rect b="b" l="l" r="r" t="t"/>
            <a:pathLst>
              <a:path extrusionOk="0" h="2072504" w="1740055">
                <a:moveTo>
                  <a:pt x="0" y="0"/>
                </a:moveTo>
                <a:lnTo>
                  <a:pt x="1740055" y="0"/>
                </a:lnTo>
                <a:lnTo>
                  <a:pt x="1740055" y="2072504"/>
                </a:lnTo>
                <a:lnTo>
                  <a:pt x="0" y="20725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0" name="Google Shape;330;p19"/>
          <p:cNvSpPr txBox="1"/>
          <p:nvPr/>
        </p:nvSpPr>
        <p:spPr>
          <a:xfrm>
            <a:off x="1173043" y="3677553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uses the following free fonts:</a:t>
            </a:r>
            <a:endParaRPr/>
          </a:p>
        </p:txBody>
      </p:sp>
      <p:sp>
        <p:nvSpPr>
          <p:cNvPr id="331" name="Google Shape;331;p19"/>
          <p:cNvSpPr txBox="1"/>
          <p:nvPr/>
        </p:nvSpPr>
        <p:spPr>
          <a:xfrm>
            <a:off x="1116102" y="6770364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You can find these fonts online too.</a:t>
            </a:r>
            <a:endParaRPr/>
          </a:p>
        </p:txBody>
      </p:sp>
      <p:sp>
        <p:nvSpPr>
          <p:cNvPr id="332" name="Google Shape;332;p19"/>
          <p:cNvSpPr txBox="1"/>
          <p:nvPr/>
        </p:nvSpPr>
        <p:spPr>
          <a:xfrm>
            <a:off x="1688417" y="5015260"/>
            <a:ext cx="3150536" cy="3630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697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Radley</a:t>
            </a:r>
            <a:endParaRPr/>
          </a:p>
        </p:txBody>
      </p:sp>
      <p:sp>
        <p:nvSpPr>
          <p:cNvPr id="333" name="Google Shape;333;p19"/>
          <p:cNvSpPr txBox="1"/>
          <p:nvPr/>
        </p:nvSpPr>
        <p:spPr>
          <a:xfrm>
            <a:off x="1523971" y="6004102"/>
            <a:ext cx="3479429" cy="27388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97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Cabin Regular &amp; Bold</a:t>
            </a:r>
            <a:endParaRPr/>
          </a:p>
        </p:txBody>
      </p:sp>
      <p:sp>
        <p:nvSpPr>
          <p:cNvPr id="334" name="Google Shape;334;p19"/>
          <p:cNvSpPr txBox="1"/>
          <p:nvPr/>
        </p:nvSpPr>
        <p:spPr>
          <a:xfrm>
            <a:off x="2319155" y="4702216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TITLES:</a:t>
            </a:r>
            <a:endParaRPr/>
          </a:p>
        </p:txBody>
      </p:sp>
      <p:sp>
        <p:nvSpPr>
          <p:cNvPr id="335" name="Google Shape;335;p19"/>
          <p:cNvSpPr txBox="1"/>
          <p:nvPr/>
        </p:nvSpPr>
        <p:spPr>
          <a:xfrm>
            <a:off x="2319155" y="5702908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BODY TEXT:</a:t>
            </a:r>
            <a:endParaRPr/>
          </a:p>
        </p:txBody>
      </p:sp>
      <p:sp>
        <p:nvSpPr>
          <p:cNvPr id="336" name="Google Shape;336;p19"/>
          <p:cNvSpPr txBox="1"/>
          <p:nvPr/>
        </p:nvSpPr>
        <p:spPr>
          <a:xfrm>
            <a:off x="1669367" y="9058275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#ABC9D3</a:t>
            </a:r>
            <a:endParaRPr/>
          </a:p>
        </p:txBody>
      </p:sp>
      <p:sp>
        <p:nvSpPr>
          <p:cNvPr id="337" name="Google Shape;337;p19"/>
          <p:cNvSpPr txBox="1"/>
          <p:nvPr/>
        </p:nvSpPr>
        <p:spPr>
          <a:xfrm>
            <a:off x="2484725" y="9058275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#B23928</a:t>
            </a:r>
            <a:endParaRPr/>
          </a:p>
        </p:txBody>
      </p:sp>
      <p:sp>
        <p:nvSpPr>
          <p:cNvPr id="338" name="Google Shape;338;p19"/>
          <p:cNvSpPr txBox="1"/>
          <p:nvPr/>
        </p:nvSpPr>
        <p:spPr>
          <a:xfrm>
            <a:off x="3363023" y="9058275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#502B2E</a:t>
            </a:r>
            <a:endParaRPr/>
          </a:p>
        </p:txBody>
      </p:sp>
      <p:sp>
        <p:nvSpPr>
          <p:cNvPr id="339" name="Google Shape;339;p19"/>
          <p:cNvSpPr txBox="1"/>
          <p:nvPr/>
        </p:nvSpPr>
        <p:spPr>
          <a:xfrm>
            <a:off x="4239527" y="9058275"/>
            <a:ext cx="725897" cy="180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#FFF0DA</a:t>
            </a:r>
            <a:endParaRPr/>
          </a:p>
        </p:txBody>
      </p:sp>
      <p:sp>
        <p:nvSpPr>
          <p:cNvPr id="340" name="Google Shape;340;p19"/>
          <p:cNvSpPr txBox="1"/>
          <p:nvPr/>
        </p:nvSpPr>
        <p:spPr>
          <a:xfrm>
            <a:off x="3800933" y="1719479"/>
            <a:ext cx="10686133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341" name="Google Shape;341;p19"/>
          <p:cNvSpPr txBox="1"/>
          <p:nvPr/>
        </p:nvSpPr>
        <p:spPr>
          <a:xfrm>
            <a:off x="5469973" y="729016"/>
            <a:ext cx="7348055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Resource Page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DA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" name="Google Shape;346;p20"/>
          <p:cNvGrpSpPr/>
          <p:nvPr/>
        </p:nvGrpSpPr>
        <p:grpSpPr>
          <a:xfrm>
            <a:off x="714865" y="485203"/>
            <a:ext cx="16858270" cy="9208098"/>
            <a:chOff x="0" y="-28575"/>
            <a:chExt cx="4440038" cy="2425178"/>
          </a:xfrm>
        </p:grpSpPr>
        <p:sp>
          <p:nvSpPr>
            <p:cNvPr id="347" name="Google Shape;347;p20"/>
            <p:cNvSpPr/>
            <p:nvPr/>
          </p:nvSpPr>
          <p:spPr>
            <a:xfrm>
              <a:off x="0" y="0"/>
              <a:ext cx="4440038" cy="2396603"/>
            </a:xfrm>
            <a:custGeom>
              <a:rect b="b" l="l" r="r" t="t"/>
              <a:pathLst>
                <a:path extrusionOk="0" h="2396603" w="4440038">
                  <a:moveTo>
                    <a:pt x="9185" y="0"/>
                  </a:moveTo>
                  <a:lnTo>
                    <a:pt x="4430854" y="0"/>
                  </a:lnTo>
                  <a:cubicBezTo>
                    <a:pt x="4435926" y="0"/>
                    <a:pt x="4440038" y="4112"/>
                    <a:pt x="4440038" y="9185"/>
                  </a:cubicBezTo>
                  <a:lnTo>
                    <a:pt x="4440038" y="2387418"/>
                  </a:lnTo>
                  <a:cubicBezTo>
                    <a:pt x="4440038" y="2389854"/>
                    <a:pt x="4439071" y="2392190"/>
                    <a:pt x="4437348" y="2393913"/>
                  </a:cubicBezTo>
                  <a:cubicBezTo>
                    <a:pt x="4435626" y="2395635"/>
                    <a:pt x="4433289" y="2396603"/>
                    <a:pt x="4430854" y="2396603"/>
                  </a:cubicBezTo>
                  <a:lnTo>
                    <a:pt x="9185" y="2396603"/>
                  </a:lnTo>
                  <a:cubicBezTo>
                    <a:pt x="6749" y="2396603"/>
                    <a:pt x="4413" y="2395635"/>
                    <a:pt x="2690" y="2393913"/>
                  </a:cubicBezTo>
                  <a:cubicBezTo>
                    <a:pt x="968" y="2392190"/>
                    <a:pt x="0" y="2389854"/>
                    <a:pt x="0" y="2387418"/>
                  </a:cubicBezTo>
                  <a:lnTo>
                    <a:pt x="0" y="9185"/>
                  </a:lnTo>
                  <a:cubicBezTo>
                    <a:pt x="0" y="6749"/>
                    <a:pt x="968" y="4413"/>
                    <a:pt x="2690" y="2690"/>
                  </a:cubicBezTo>
                  <a:cubicBezTo>
                    <a:pt x="4413" y="968"/>
                    <a:pt x="6749" y="0"/>
                    <a:pt x="91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20"/>
            <p:cNvSpPr txBox="1"/>
            <p:nvPr/>
          </p:nvSpPr>
          <p:spPr>
            <a:xfrm>
              <a:off x="0" y="-28575"/>
              <a:ext cx="4440038" cy="24251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9" name="Google Shape;349;p20"/>
          <p:cNvSpPr txBox="1"/>
          <p:nvPr/>
        </p:nvSpPr>
        <p:spPr>
          <a:xfrm>
            <a:off x="3377480" y="2482824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This presentation template is free for everyone to use, thanks to the following:</a:t>
            </a:r>
            <a:endParaRPr/>
          </a:p>
        </p:txBody>
      </p:sp>
      <p:sp>
        <p:nvSpPr>
          <p:cNvPr id="350" name="Google Shape;350;p20"/>
          <p:cNvSpPr txBox="1"/>
          <p:nvPr/>
        </p:nvSpPr>
        <p:spPr>
          <a:xfrm>
            <a:off x="3377480" y="5260305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for this presentation template</a:t>
            </a:r>
            <a:endParaRPr/>
          </a:p>
        </p:txBody>
      </p:sp>
      <p:sp>
        <p:nvSpPr>
          <p:cNvPr id="351" name="Google Shape;351;p20"/>
          <p:cNvSpPr txBox="1"/>
          <p:nvPr/>
        </p:nvSpPr>
        <p:spPr>
          <a:xfrm>
            <a:off x="3377480" y="7317672"/>
            <a:ext cx="11533039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for the photos, graphics, and elements</a:t>
            </a:r>
            <a:endParaRPr/>
          </a:p>
        </p:txBody>
      </p:sp>
      <p:sp>
        <p:nvSpPr>
          <p:cNvPr id="352" name="Google Shape;352;p20"/>
          <p:cNvSpPr txBox="1"/>
          <p:nvPr/>
        </p:nvSpPr>
        <p:spPr>
          <a:xfrm>
            <a:off x="6056657" y="8219885"/>
            <a:ext cx="6174685" cy="75805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2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54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Happy designing!</a:t>
            </a:r>
            <a:endParaRPr/>
          </a:p>
        </p:txBody>
      </p:sp>
      <p:sp>
        <p:nvSpPr>
          <p:cNvPr id="353" name="Google Shape;353;p20"/>
          <p:cNvSpPr txBox="1"/>
          <p:nvPr/>
        </p:nvSpPr>
        <p:spPr>
          <a:xfrm>
            <a:off x="5469973" y="1453505"/>
            <a:ext cx="7348055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Credits</a:t>
            </a:r>
            <a:endParaRPr/>
          </a:p>
        </p:txBody>
      </p:sp>
      <p:sp>
        <p:nvSpPr>
          <p:cNvPr id="354" name="Google Shape;354;p20"/>
          <p:cNvSpPr txBox="1"/>
          <p:nvPr/>
        </p:nvSpPr>
        <p:spPr>
          <a:xfrm>
            <a:off x="5004582" y="6517589"/>
            <a:ext cx="8278835" cy="600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B23928"/>
                </a:solidFill>
                <a:latin typeface="Cabin"/>
                <a:ea typeface="Cabin"/>
                <a:cs typeface="Cabin"/>
                <a:sym typeface="Cabin"/>
              </a:rPr>
              <a:t>Pexels, Pixabay, Sketchify</a:t>
            </a:r>
            <a:endParaRPr/>
          </a:p>
        </p:txBody>
      </p:sp>
      <p:pic>
        <p:nvPicPr>
          <p:cNvPr id="355" name="Google Shape;3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0" y="4054825"/>
            <a:ext cx="4000500" cy="10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DA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9"/>
          <p:cNvGrpSpPr/>
          <p:nvPr/>
        </p:nvGrpSpPr>
        <p:grpSpPr>
          <a:xfrm>
            <a:off x="0" y="4985581"/>
            <a:ext cx="3483344" cy="5301419"/>
            <a:chOff x="0" y="-38100"/>
            <a:chExt cx="840402" cy="1279036"/>
          </a:xfrm>
        </p:grpSpPr>
        <p:sp>
          <p:nvSpPr>
            <p:cNvPr id="96" name="Google Shape;96;p9"/>
            <p:cNvSpPr/>
            <p:nvPr/>
          </p:nvSpPr>
          <p:spPr>
            <a:xfrm>
              <a:off x="0" y="0"/>
              <a:ext cx="840402" cy="1240936"/>
            </a:xfrm>
            <a:custGeom>
              <a:rect b="b" l="l" r="r" t="t"/>
              <a:pathLst>
                <a:path extrusionOk="0" h="1240936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1240936"/>
                  </a:lnTo>
                  <a:lnTo>
                    <a:pt x="0" y="1240936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97" name="Google Shape;97;p9"/>
            <p:cNvSpPr txBox="1"/>
            <p:nvPr/>
          </p:nvSpPr>
          <p:spPr>
            <a:xfrm>
              <a:off x="0" y="-38100"/>
              <a:ext cx="840402" cy="12790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9"/>
          <p:cNvGrpSpPr/>
          <p:nvPr/>
        </p:nvGrpSpPr>
        <p:grpSpPr>
          <a:xfrm>
            <a:off x="3483344" y="7557331"/>
            <a:ext cx="3483344" cy="2729669"/>
            <a:chOff x="0" y="-38100"/>
            <a:chExt cx="840402" cy="658568"/>
          </a:xfrm>
        </p:grpSpPr>
        <p:sp>
          <p:nvSpPr>
            <p:cNvPr id="99" name="Google Shape;99;p9"/>
            <p:cNvSpPr/>
            <p:nvPr/>
          </p:nvSpPr>
          <p:spPr>
            <a:xfrm>
              <a:off x="0" y="0"/>
              <a:ext cx="840402" cy="620468"/>
            </a:xfrm>
            <a:custGeom>
              <a:rect b="b" l="l" r="r" t="t"/>
              <a:pathLst>
                <a:path extrusionOk="0" h="620468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620468"/>
                  </a:lnTo>
                  <a:lnTo>
                    <a:pt x="0" y="620468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100" name="Google Shape;100;p9"/>
            <p:cNvSpPr txBox="1"/>
            <p:nvPr/>
          </p:nvSpPr>
          <p:spPr>
            <a:xfrm>
              <a:off x="0" y="-38100"/>
              <a:ext cx="840402" cy="658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" name="Google Shape;101;p9"/>
          <p:cNvGrpSpPr/>
          <p:nvPr/>
        </p:nvGrpSpPr>
        <p:grpSpPr>
          <a:xfrm>
            <a:off x="3483344" y="4985581"/>
            <a:ext cx="3483344" cy="2729669"/>
            <a:chOff x="0" y="-38100"/>
            <a:chExt cx="840402" cy="658568"/>
          </a:xfrm>
        </p:grpSpPr>
        <p:sp>
          <p:nvSpPr>
            <p:cNvPr id="102" name="Google Shape;102;p9"/>
            <p:cNvSpPr/>
            <p:nvPr/>
          </p:nvSpPr>
          <p:spPr>
            <a:xfrm>
              <a:off x="0" y="0"/>
              <a:ext cx="840402" cy="620468"/>
            </a:xfrm>
            <a:custGeom>
              <a:rect b="b" l="l" r="r" t="t"/>
              <a:pathLst>
                <a:path extrusionOk="0" h="620468" w="840402">
                  <a:moveTo>
                    <a:pt x="0" y="0"/>
                  </a:moveTo>
                  <a:lnTo>
                    <a:pt x="840402" y="0"/>
                  </a:lnTo>
                  <a:lnTo>
                    <a:pt x="840402" y="620468"/>
                  </a:lnTo>
                  <a:lnTo>
                    <a:pt x="0" y="620468"/>
                  </a:lnTo>
                  <a:close/>
                </a:path>
              </a:pathLst>
            </a:custGeom>
            <a:solidFill>
              <a:srgbClr val="502B2E"/>
            </a:solidFill>
            <a:ln>
              <a:noFill/>
            </a:ln>
          </p:spPr>
        </p:sp>
        <p:sp>
          <p:nvSpPr>
            <p:cNvPr id="103" name="Google Shape;103;p9"/>
            <p:cNvSpPr txBox="1"/>
            <p:nvPr/>
          </p:nvSpPr>
          <p:spPr>
            <a:xfrm>
              <a:off x="0" y="-38100"/>
              <a:ext cx="840402" cy="6585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9"/>
          <p:cNvSpPr/>
          <p:nvPr/>
        </p:nvSpPr>
        <p:spPr>
          <a:xfrm rot="-5400000">
            <a:off x="254096" y="6431346"/>
            <a:ext cx="2975151" cy="2567808"/>
          </a:xfrm>
          <a:custGeom>
            <a:rect b="b" l="l" r="r" t="t"/>
            <a:pathLst>
              <a:path extrusionOk="0" h="2567808" w="2975151">
                <a:moveTo>
                  <a:pt x="0" y="0"/>
                </a:moveTo>
                <a:lnTo>
                  <a:pt x="2975152" y="0"/>
                </a:lnTo>
                <a:lnTo>
                  <a:pt x="2975152" y="2567808"/>
                </a:lnTo>
                <a:lnTo>
                  <a:pt x="0" y="25678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5" name="Google Shape;105;p9"/>
          <p:cNvSpPr/>
          <p:nvPr/>
        </p:nvSpPr>
        <p:spPr>
          <a:xfrm>
            <a:off x="4346743" y="8215469"/>
            <a:ext cx="1756548" cy="1571312"/>
          </a:xfrm>
          <a:custGeom>
            <a:rect b="b" l="l" r="r" t="t"/>
            <a:pathLst>
              <a:path extrusionOk="0" h="1571312" w="1756548">
                <a:moveTo>
                  <a:pt x="0" y="0"/>
                </a:moveTo>
                <a:lnTo>
                  <a:pt x="1756547" y="0"/>
                </a:lnTo>
                <a:lnTo>
                  <a:pt x="1756547" y="1571312"/>
                </a:lnTo>
                <a:lnTo>
                  <a:pt x="0" y="1571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9"/>
          <p:cNvSpPr/>
          <p:nvPr/>
        </p:nvSpPr>
        <p:spPr>
          <a:xfrm>
            <a:off x="4221906" y="5800060"/>
            <a:ext cx="2006221" cy="1268155"/>
          </a:xfrm>
          <a:custGeom>
            <a:rect b="b" l="l" r="r" t="t"/>
            <a:pathLst>
              <a:path extrusionOk="0" h="1268155" w="2006221">
                <a:moveTo>
                  <a:pt x="0" y="0"/>
                </a:moveTo>
                <a:lnTo>
                  <a:pt x="2006221" y="0"/>
                </a:lnTo>
                <a:lnTo>
                  <a:pt x="2006221" y="1268155"/>
                </a:lnTo>
                <a:lnTo>
                  <a:pt x="0" y="12681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9"/>
          <p:cNvSpPr txBox="1"/>
          <p:nvPr/>
        </p:nvSpPr>
        <p:spPr>
          <a:xfrm>
            <a:off x="9962155" y="3870151"/>
            <a:ext cx="5535254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What is type 1 diabetes?</a:t>
            </a:r>
            <a:endParaRPr/>
          </a:p>
        </p:txBody>
      </p:sp>
      <p:sp>
        <p:nvSpPr>
          <p:cNvPr id="108" name="Google Shape;108;p9"/>
          <p:cNvSpPr txBox="1"/>
          <p:nvPr/>
        </p:nvSpPr>
        <p:spPr>
          <a:xfrm>
            <a:off x="9962155" y="4619312"/>
            <a:ext cx="6136712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Causes and risk factors</a:t>
            </a:r>
            <a:endParaRPr/>
          </a:p>
        </p:txBody>
      </p:sp>
      <p:sp>
        <p:nvSpPr>
          <p:cNvPr id="109" name="Google Shape;109;p9"/>
          <p:cNvSpPr txBox="1"/>
          <p:nvPr/>
        </p:nvSpPr>
        <p:spPr>
          <a:xfrm>
            <a:off x="9962155" y="5371787"/>
            <a:ext cx="6209301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Managing type 1 diabetes</a:t>
            </a:r>
            <a:endParaRPr/>
          </a:p>
        </p:txBody>
      </p:sp>
      <p:sp>
        <p:nvSpPr>
          <p:cNvPr id="110" name="Google Shape;110;p9"/>
          <p:cNvSpPr txBox="1"/>
          <p:nvPr/>
        </p:nvSpPr>
        <p:spPr>
          <a:xfrm>
            <a:off x="9962155" y="6124299"/>
            <a:ext cx="4477517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Assessment activity</a:t>
            </a:r>
            <a:endParaRPr/>
          </a:p>
        </p:txBody>
      </p:sp>
      <p:sp>
        <p:nvSpPr>
          <p:cNvPr id="111" name="Google Shape;111;p9"/>
          <p:cNvSpPr txBox="1"/>
          <p:nvPr/>
        </p:nvSpPr>
        <p:spPr>
          <a:xfrm>
            <a:off x="9962155" y="6876811"/>
            <a:ext cx="6136712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Conclusion and recap</a:t>
            </a:r>
            <a:endParaRPr/>
          </a:p>
        </p:txBody>
      </p:sp>
      <p:sp>
        <p:nvSpPr>
          <p:cNvPr id="112" name="Google Shape;112;p9"/>
          <p:cNvSpPr txBox="1"/>
          <p:nvPr/>
        </p:nvSpPr>
        <p:spPr>
          <a:xfrm>
            <a:off x="9492474" y="1485808"/>
            <a:ext cx="52347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Agenda</a:t>
            </a:r>
            <a:endParaRPr/>
          </a:p>
        </p:txBody>
      </p:sp>
      <p:cxnSp>
        <p:nvCxnSpPr>
          <p:cNvPr id="113" name="Google Shape;113;p9"/>
          <p:cNvCxnSpPr/>
          <p:nvPr/>
        </p:nvCxnSpPr>
        <p:spPr>
          <a:xfrm>
            <a:off x="9511524" y="3741207"/>
            <a:ext cx="0" cy="3712009"/>
          </a:xfrm>
          <a:prstGeom prst="straightConnector1">
            <a:avLst/>
          </a:prstGeom>
          <a:noFill/>
          <a:ln cap="flat" cmpd="sng" w="38100">
            <a:solidFill>
              <a:srgbClr val="B2392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14" name="Google Shape;114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-7175"/>
            <a:ext cx="6966725" cy="515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3928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25" y="244625"/>
            <a:ext cx="17729623" cy="98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Google Shape;120;p10"/>
          <p:cNvGrpSpPr/>
          <p:nvPr/>
        </p:nvGrpSpPr>
        <p:grpSpPr>
          <a:xfrm>
            <a:off x="2210638" y="4038773"/>
            <a:ext cx="13772327" cy="1652992"/>
            <a:chOff x="0" y="-38100"/>
            <a:chExt cx="3627279" cy="435356"/>
          </a:xfrm>
        </p:grpSpPr>
        <p:sp>
          <p:nvSpPr>
            <p:cNvPr id="121" name="Google Shape;121;p10"/>
            <p:cNvSpPr/>
            <p:nvPr/>
          </p:nvSpPr>
          <p:spPr>
            <a:xfrm>
              <a:off x="0" y="0"/>
              <a:ext cx="3627279" cy="397256"/>
            </a:xfrm>
            <a:custGeom>
              <a:rect b="b" l="l" r="r" t="t"/>
              <a:pathLst>
                <a:path extrusionOk="0" h="397256" w="3627279">
                  <a:moveTo>
                    <a:pt x="0" y="0"/>
                  </a:moveTo>
                  <a:lnTo>
                    <a:pt x="3627279" y="0"/>
                  </a:lnTo>
                  <a:lnTo>
                    <a:pt x="3627279" y="397256"/>
                  </a:lnTo>
                  <a:lnTo>
                    <a:pt x="0" y="397256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122" name="Google Shape;122;p10"/>
            <p:cNvSpPr txBox="1"/>
            <p:nvPr/>
          </p:nvSpPr>
          <p:spPr>
            <a:xfrm>
              <a:off x="0" y="-38100"/>
              <a:ext cx="3627278" cy="4353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10"/>
          <p:cNvSpPr txBox="1"/>
          <p:nvPr/>
        </p:nvSpPr>
        <p:spPr>
          <a:xfrm>
            <a:off x="2025925" y="4157277"/>
            <a:ext cx="141417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What is type 1 diabetes?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DA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1"/>
          <p:cNvGrpSpPr/>
          <p:nvPr/>
        </p:nvGrpSpPr>
        <p:grpSpPr>
          <a:xfrm>
            <a:off x="4240896" y="-157919"/>
            <a:ext cx="2725793" cy="3588823"/>
            <a:chOff x="0" y="-38100"/>
            <a:chExt cx="657633" cy="865850"/>
          </a:xfrm>
        </p:grpSpPr>
        <p:sp>
          <p:nvSpPr>
            <p:cNvPr id="129" name="Google Shape;129;p11"/>
            <p:cNvSpPr/>
            <p:nvPr/>
          </p:nvSpPr>
          <p:spPr>
            <a:xfrm>
              <a:off x="0" y="0"/>
              <a:ext cx="657633" cy="827750"/>
            </a:xfrm>
            <a:custGeom>
              <a:rect b="b" l="l" r="r" t="t"/>
              <a:pathLst>
                <a:path extrusionOk="0" h="827750" w="657633">
                  <a:moveTo>
                    <a:pt x="0" y="0"/>
                  </a:moveTo>
                  <a:lnTo>
                    <a:pt x="657633" y="0"/>
                  </a:lnTo>
                  <a:lnTo>
                    <a:pt x="657633" y="827750"/>
                  </a:lnTo>
                  <a:lnTo>
                    <a:pt x="0" y="827750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130" name="Google Shape;130;p11"/>
            <p:cNvSpPr txBox="1"/>
            <p:nvPr/>
          </p:nvSpPr>
          <p:spPr>
            <a:xfrm>
              <a:off x="0" y="-38100"/>
              <a:ext cx="657633" cy="865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1" name="Google Shape;131;p11"/>
          <p:cNvGrpSpPr/>
          <p:nvPr/>
        </p:nvGrpSpPr>
        <p:grpSpPr>
          <a:xfrm>
            <a:off x="4240896" y="3267273"/>
            <a:ext cx="2725793" cy="3588823"/>
            <a:chOff x="0" y="-38100"/>
            <a:chExt cx="657633" cy="865850"/>
          </a:xfrm>
        </p:grpSpPr>
        <p:sp>
          <p:nvSpPr>
            <p:cNvPr id="132" name="Google Shape;132;p11"/>
            <p:cNvSpPr/>
            <p:nvPr/>
          </p:nvSpPr>
          <p:spPr>
            <a:xfrm>
              <a:off x="0" y="0"/>
              <a:ext cx="657633" cy="827750"/>
            </a:xfrm>
            <a:custGeom>
              <a:rect b="b" l="l" r="r" t="t"/>
              <a:pathLst>
                <a:path extrusionOk="0" h="827750" w="657633">
                  <a:moveTo>
                    <a:pt x="0" y="0"/>
                  </a:moveTo>
                  <a:lnTo>
                    <a:pt x="657633" y="0"/>
                  </a:lnTo>
                  <a:lnTo>
                    <a:pt x="657633" y="827750"/>
                  </a:lnTo>
                  <a:lnTo>
                    <a:pt x="0" y="827750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133" name="Google Shape;133;p11"/>
            <p:cNvSpPr txBox="1"/>
            <p:nvPr/>
          </p:nvSpPr>
          <p:spPr>
            <a:xfrm>
              <a:off x="0" y="-38100"/>
              <a:ext cx="657633" cy="8658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4" name="Google Shape;134;p11"/>
          <p:cNvGrpSpPr/>
          <p:nvPr/>
        </p:nvGrpSpPr>
        <p:grpSpPr>
          <a:xfrm>
            <a:off x="4240896" y="6698177"/>
            <a:ext cx="2725793" cy="3598348"/>
            <a:chOff x="0" y="-38100"/>
            <a:chExt cx="657633" cy="868148"/>
          </a:xfrm>
        </p:grpSpPr>
        <p:sp>
          <p:nvSpPr>
            <p:cNvPr id="135" name="Google Shape;135;p11"/>
            <p:cNvSpPr/>
            <p:nvPr/>
          </p:nvSpPr>
          <p:spPr>
            <a:xfrm>
              <a:off x="0" y="0"/>
              <a:ext cx="657633" cy="830048"/>
            </a:xfrm>
            <a:custGeom>
              <a:rect b="b" l="l" r="r" t="t"/>
              <a:pathLst>
                <a:path extrusionOk="0" h="830048" w="657633">
                  <a:moveTo>
                    <a:pt x="0" y="0"/>
                  </a:moveTo>
                  <a:lnTo>
                    <a:pt x="657633" y="0"/>
                  </a:lnTo>
                  <a:lnTo>
                    <a:pt x="657633" y="830048"/>
                  </a:lnTo>
                  <a:lnTo>
                    <a:pt x="0" y="830048"/>
                  </a:lnTo>
                  <a:close/>
                </a:path>
              </a:pathLst>
            </a:custGeom>
            <a:solidFill>
              <a:srgbClr val="5D3437"/>
            </a:solidFill>
            <a:ln>
              <a:noFill/>
            </a:ln>
          </p:spPr>
        </p:sp>
        <p:sp>
          <p:nvSpPr>
            <p:cNvPr id="136" name="Google Shape;136;p11"/>
            <p:cNvSpPr txBox="1"/>
            <p:nvPr/>
          </p:nvSpPr>
          <p:spPr>
            <a:xfrm>
              <a:off x="0" y="-38100"/>
              <a:ext cx="657633" cy="8681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" name="Google Shape;137;p11"/>
          <p:cNvSpPr/>
          <p:nvPr/>
        </p:nvSpPr>
        <p:spPr>
          <a:xfrm>
            <a:off x="4795884" y="4184864"/>
            <a:ext cx="1615817" cy="1728987"/>
          </a:xfrm>
          <a:custGeom>
            <a:rect b="b" l="l" r="r" t="t"/>
            <a:pathLst>
              <a:path extrusionOk="0" h="1728987" w="1615817">
                <a:moveTo>
                  <a:pt x="0" y="0"/>
                </a:moveTo>
                <a:lnTo>
                  <a:pt x="1615816" y="0"/>
                </a:lnTo>
                <a:lnTo>
                  <a:pt x="1615816" y="1728987"/>
                </a:lnTo>
                <a:lnTo>
                  <a:pt x="0" y="1728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1"/>
          <p:cNvSpPr/>
          <p:nvPr/>
        </p:nvSpPr>
        <p:spPr>
          <a:xfrm>
            <a:off x="4877972" y="753230"/>
            <a:ext cx="1451641" cy="1728987"/>
          </a:xfrm>
          <a:custGeom>
            <a:rect b="b" l="l" r="r" t="t"/>
            <a:pathLst>
              <a:path extrusionOk="0" h="1728987" w="1451641">
                <a:moveTo>
                  <a:pt x="0" y="0"/>
                </a:moveTo>
                <a:lnTo>
                  <a:pt x="1451640" y="0"/>
                </a:lnTo>
                <a:lnTo>
                  <a:pt x="1451640" y="1728987"/>
                </a:lnTo>
                <a:lnTo>
                  <a:pt x="0" y="1728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1"/>
          <p:cNvSpPr/>
          <p:nvPr/>
        </p:nvSpPr>
        <p:spPr>
          <a:xfrm rot="5400000">
            <a:off x="4491743" y="7854116"/>
            <a:ext cx="2207322" cy="1434865"/>
          </a:xfrm>
          <a:custGeom>
            <a:rect b="b" l="l" r="r" t="t"/>
            <a:pathLst>
              <a:path extrusionOk="0" h="1434865" w="2207322">
                <a:moveTo>
                  <a:pt x="0" y="0"/>
                </a:moveTo>
                <a:lnTo>
                  <a:pt x="2207322" y="0"/>
                </a:lnTo>
                <a:lnTo>
                  <a:pt x="2207322" y="1434864"/>
                </a:lnTo>
                <a:lnTo>
                  <a:pt x="0" y="1434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1"/>
          <p:cNvSpPr txBox="1"/>
          <p:nvPr/>
        </p:nvSpPr>
        <p:spPr>
          <a:xfrm>
            <a:off x="8916735" y="2137082"/>
            <a:ext cx="7413900" cy="21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Type 1 diabetes is </a:t>
            </a:r>
            <a:r>
              <a:rPr b="1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a chronic condition wherein the body’s pancreas is unable to produce enough insulin</a:t>
            </a: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99" u="none" cap="none" strike="noStrike">
              <a:solidFill>
                <a:srgbClr val="502B2E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The condition is often diagnosed at an early age. Symptoms of type 1 diabetes include the following:</a:t>
            </a:r>
            <a:endParaRPr/>
          </a:p>
        </p:txBody>
      </p:sp>
      <p:sp>
        <p:nvSpPr>
          <p:cNvPr id="141" name="Google Shape;141;p11"/>
          <p:cNvSpPr txBox="1"/>
          <p:nvPr/>
        </p:nvSpPr>
        <p:spPr>
          <a:xfrm>
            <a:off x="8916715" y="4757300"/>
            <a:ext cx="5928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02B2E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Frequent urination</a:t>
            </a:r>
            <a:endParaRPr/>
          </a:p>
        </p:txBody>
      </p:sp>
      <p:sp>
        <p:nvSpPr>
          <p:cNvPr id="142" name="Google Shape;142;p11"/>
          <p:cNvSpPr txBox="1"/>
          <p:nvPr/>
        </p:nvSpPr>
        <p:spPr>
          <a:xfrm>
            <a:off x="8916719" y="5521550"/>
            <a:ext cx="5109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02B2E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Symptom goes here</a:t>
            </a:r>
            <a:endParaRPr/>
          </a:p>
        </p:txBody>
      </p:sp>
      <p:sp>
        <p:nvSpPr>
          <p:cNvPr id="143" name="Google Shape;143;p11"/>
          <p:cNvSpPr txBox="1"/>
          <p:nvPr/>
        </p:nvSpPr>
        <p:spPr>
          <a:xfrm>
            <a:off x="8916719" y="6283587"/>
            <a:ext cx="5109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02B2E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Symptom goes here</a:t>
            </a:r>
            <a:endParaRPr/>
          </a:p>
        </p:txBody>
      </p:sp>
      <p:sp>
        <p:nvSpPr>
          <p:cNvPr id="144" name="Google Shape;144;p11"/>
          <p:cNvSpPr txBox="1"/>
          <p:nvPr/>
        </p:nvSpPr>
        <p:spPr>
          <a:xfrm>
            <a:off x="8916719" y="7045625"/>
            <a:ext cx="5109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5" lvl="1" marL="539753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02B2E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Symptom goes here</a:t>
            </a:r>
            <a:endParaRPr/>
          </a:p>
        </p:txBody>
      </p:sp>
      <p:pic>
        <p:nvPicPr>
          <p:cNvPr id="145" name="Google Shape;145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4293001" cy="10411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02B2E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"/>
          <p:cNvSpPr txBox="1"/>
          <p:nvPr/>
        </p:nvSpPr>
        <p:spPr>
          <a:xfrm>
            <a:off x="1420126" y="3489800"/>
            <a:ext cx="6949800" cy="71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292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rPr>
              <a:t>75</a:t>
            </a:r>
            <a:endParaRPr/>
          </a:p>
        </p:txBody>
      </p:sp>
      <p:grpSp>
        <p:nvGrpSpPr>
          <p:cNvPr id="151" name="Google Shape;151;p12"/>
          <p:cNvGrpSpPr/>
          <p:nvPr/>
        </p:nvGrpSpPr>
        <p:grpSpPr>
          <a:xfrm>
            <a:off x="8369923" y="4449124"/>
            <a:ext cx="7413981" cy="1037463"/>
            <a:chOff x="0" y="-38100"/>
            <a:chExt cx="1682951" cy="235501"/>
          </a:xfrm>
        </p:grpSpPr>
        <p:sp>
          <p:nvSpPr>
            <p:cNvPr id="152" name="Google Shape;152;p12"/>
            <p:cNvSpPr/>
            <p:nvPr/>
          </p:nvSpPr>
          <p:spPr>
            <a:xfrm>
              <a:off x="0" y="0"/>
              <a:ext cx="1682951" cy="197401"/>
            </a:xfrm>
            <a:custGeom>
              <a:rect b="b" l="l" r="r" t="t"/>
              <a:pathLst>
                <a:path extrusionOk="0" h="197401" w="1682951">
                  <a:moveTo>
                    <a:pt x="0" y="0"/>
                  </a:moveTo>
                  <a:lnTo>
                    <a:pt x="1682951" y="0"/>
                  </a:lnTo>
                  <a:lnTo>
                    <a:pt x="1682951" y="197401"/>
                  </a:lnTo>
                  <a:lnTo>
                    <a:pt x="0" y="197401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153" name="Google Shape;153;p12"/>
            <p:cNvSpPr txBox="1"/>
            <p:nvPr/>
          </p:nvSpPr>
          <p:spPr>
            <a:xfrm>
              <a:off x="0" y="-38100"/>
              <a:ext cx="1682951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2"/>
          <p:cNvSpPr txBox="1"/>
          <p:nvPr/>
        </p:nvSpPr>
        <p:spPr>
          <a:xfrm>
            <a:off x="8725350" y="4748549"/>
            <a:ext cx="6703127" cy="5493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2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48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Statistic related to type 1 diabetes here</a:t>
            </a:r>
            <a:endParaRPr/>
          </a:p>
        </p:txBody>
      </p:sp>
      <p:sp>
        <p:nvSpPr>
          <p:cNvPr id="155" name="Google Shape;155;p12"/>
          <p:cNvSpPr txBox="1"/>
          <p:nvPr/>
        </p:nvSpPr>
        <p:spPr>
          <a:xfrm>
            <a:off x="8369925" y="6756649"/>
            <a:ext cx="2241000" cy="30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628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rPr>
              <a:t>%</a:t>
            </a:r>
            <a:endParaRPr/>
          </a:p>
        </p:txBody>
      </p:sp>
      <p:sp>
        <p:nvSpPr>
          <p:cNvPr id="156" name="Google Shape;156;p12"/>
          <p:cNvSpPr txBox="1"/>
          <p:nvPr/>
        </p:nvSpPr>
        <p:spPr>
          <a:xfrm>
            <a:off x="8369923" y="5805148"/>
            <a:ext cx="7413981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rPr>
              <a:t>A paragraph. Explain the significance of the statistic above and stress the importance of covering the topic.</a:t>
            </a:r>
            <a:endParaRPr/>
          </a:p>
        </p:txBody>
      </p:sp>
      <p:grpSp>
        <p:nvGrpSpPr>
          <p:cNvPr id="157" name="Google Shape;157;p12"/>
          <p:cNvGrpSpPr/>
          <p:nvPr/>
        </p:nvGrpSpPr>
        <p:grpSpPr>
          <a:xfrm>
            <a:off x="15134484" y="145102"/>
            <a:ext cx="2725793" cy="3737180"/>
            <a:chOff x="0" y="-38100"/>
            <a:chExt cx="657633" cy="901643"/>
          </a:xfrm>
        </p:grpSpPr>
        <p:sp>
          <p:nvSpPr>
            <p:cNvPr id="158" name="Google Shape;158;p12"/>
            <p:cNvSpPr/>
            <p:nvPr/>
          </p:nvSpPr>
          <p:spPr>
            <a:xfrm>
              <a:off x="0" y="0"/>
              <a:ext cx="657633" cy="863543"/>
            </a:xfrm>
            <a:custGeom>
              <a:rect b="b" l="l" r="r" t="t"/>
              <a:pathLst>
                <a:path extrusionOk="0" h="863543" w="657633">
                  <a:moveTo>
                    <a:pt x="0" y="0"/>
                  </a:moveTo>
                  <a:lnTo>
                    <a:pt x="657633" y="0"/>
                  </a:lnTo>
                  <a:lnTo>
                    <a:pt x="657633" y="863543"/>
                  </a:lnTo>
                  <a:lnTo>
                    <a:pt x="0" y="863543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159" name="Google Shape;159;p12"/>
            <p:cNvSpPr txBox="1"/>
            <p:nvPr/>
          </p:nvSpPr>
          <p:spPr>
            <a:xfrm>
              <a:off x="0" y="-38100"/>
              <a:ext cx="657633" cy="90164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" name="Google Shape;160;p12"/>
          <p:cNvSpPr/>
          <p:nvPr/>
        </p:nvSpPr>
        <p:spPr>
          <a:xfrm>
            <a:off x="15495521" y="938016"/>
            <a:ext cx="2003719" cy="2309271"/>
          </a:xfrm>
          <a:custGeom>
            <a:rect b="b" l="l" r="r" t="t"/>
            <a:pathLst>
              <a:path extrusionOk="0" h="2309271" w="2003719">
                <a:moveTo>
                  <a:pt x="0" y="0"/>
                </a:moveTo>
                <a:lnTo>
                  <a:pt x="2003719" y="0"/>
                </a:lnTo>
                <a:lnTo>
                  <a:pt x="2003719" y="2309271"/>
                </a:lnTo>
                <a:lnTo>
                  <a:pt x="0" y="23092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61" name="Google Shape;16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945" y="302150"/>
            <a:ext cx="14812529" cy="358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3928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175" y="230898"/>
            <a:ext cx="17787848" cy="9840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7" name="Google Shape;167;p13"/>
          <p:cNvGrpSpPr/>
          <p:nvPr/>
        </p:nvGrpSpPr>
        <p:grpSpPr>
          <a:xfrm>
            <a:off x="2450875" y="4090999"/>
            <a:ext cx="13291926" cy="1520611"/>
            <a:chOff x="0" y="-38100"/>
            <a:chExt cx="3500731" cy="435356"/>
          </a:xfrm>
        </p:grpSpPr>
        <p:sp>
          <p:nvSpPr>
            <p:cNvPr id="168" name="Google Shape;168;p13"/>
            <p:cNvSpPr/>
            <p:nvPr/>
          </p:nvSpPr>
          <p:spPr>
            <a:xfrm>
              <a:off x="0" y="0"/>
              <a:ext cx="3500731" cy="397256"/>
            </a:xfrm>
            <a:custGeom>
              <a:rect b="b" l="l" r="r" t="t"/>
              <a:pathLst>
                <a:path extrusionOk="0" h="397256" w="3500731">
                  <a:moveTo>
                    <a:pt x="0" y="0"/>
                  </a:moveTo>
                  <a:lnTo>
                    <a:pt x="3500731" y="0"/>
                  </a:lnTo>
                  <a:lnTo>
                    <a:pt x="3500731" y="397256"/>
                  </a:lnTo>
                  <a:lnTo>
                    <a:pt x="0" y="397256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169" name="Google Shape;169;p13"/>
            <p:cNvSpPr txBox="1"/>
            <p:nvPr/>
          </p:nvSpPr>
          <p:spPr>
            <a:xfrm>
              <a:off x="0" y="-38100"/>
              <a:ext cx="3500731" cy="4353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0" name="Google Shape;170;p13"/>
          <p:cNvSpPr txBox="1"/>
          <p:nvPr/>
        </p:nvSpPr>
        <p:spPr>
          <a:xfrm>
            <a:off x="2906294" y="4230577"/>
            <a:ext cx="12381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Causes &amp; Risk Factors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DA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14"/>
          <p:cNvGrpSpPr/>
          <p:nvPr/>
        </p:nvGrpSpPr>
        <p:grpSpPr>
          <a:xfrm>
            <a:off x="6224076" y="145102"/>
            <a:ext cx="5846541" cy="4998398"/>
            <a:chOff x="0" y="-38100"/>
            <a:chExt cx="1410554" cy="1205929"/>
          </a:xfrm>
        </p:grpSpPr>
        <p:sp>
          <p:nvSpPr>
            <p:cNvPr id="176" name="Google Shape;176;p14"/>
            <p:cNvSpPr/>
            <p:nvPr/>
          </p:nvSpPr>
          <p:spPr>
            <a:xfrm>
              <a:off x="0" y="0"/>
              <a:ext cx="1410554" cy="1167829"/>
            </a:xfrm>
            <a:custGeom>
              <a:rect b="b" l="l" r="r" t="t"/>
              <a:pathLst>
                <a:path extrusionOk="0" h="1167829" w="1410554">
                  <a:moveTo>
                    <a:pt x="0" y="0"/>
                  </a:moveTo>
                  <a:lnTo>
                    <a:pt x="1410554" y="0"/>
                  </a:lnTo>
                  <a:lnTo>
                    <a:pt x="1410554" y="1167829"/>
                  </a:lnTo>
                  <a:lnTo>
                    <a:pt x="0" y="1167829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177" name="Google Shape;177;p14"/>
            <p:cNvSpPr txBox="1"/>
            <p:nvPr/>
          </p:nvSpPr>
          <p:spPr>
            <a:xfrm>
              <a:off x="0" y="-38100"/>
              <a:ext cx="1410554" cy="12059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8" name="Google Shape;178;p14"/>
          <p:cNvGrpSpPr/>
          <p:nvPr/>
        </p:nvGrpSpPr>
        <p:grpSpPr>
          <a:xfrm>
            <a:off x="393035" y="4976056"/>
            <a:ext cx="5831045" cy="5007923"/>
            <a:chOff x="0" y="-38100"/>
            <a:chExt cx="1406815" cy="1208227"/>
          </a:xfrm>
        </p:grpSpPr>
        <p:sp>
          <p:nvSpPr>
            <p:cNvPr id="179" name="Google Shape;179;p14"/>
            <p:cNvSpPr/>
            <p:nvPr/>
          </p:nvSpPr>
          <p:spPr>
            <a:xfrm>
              <a:off x="0" y="0"/>
              <a:ext cx="1406815" cy="1170127"/>
            </a:xfrm>
            <a:custGeom>
              <a:rect b="b" l="l" r="r" t="t"/>
              <a:pathLst>
                <a:path extrusionOk="0" h="1170127" w="1406815">
                  <a:moveTo>
                    <a:pt x="0" y="0"/>
                  </a:moveTo>
                  <a:lnTo>
                    <a:pt x="1406815" y="0"/>
                  </a:lnTo>
                  <a:lnTo>
                    <a:pt x="1406815" y="1170127"/>
                  </a:lnTo>
                  <a:lnTo>
                    <a:pt x="0" y="1170127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180" name="Google Shape;180;p14"/>
            <p:cNvSpPr txBox="1"/>
            <p:nvPr/>
          </p:nvSpPr>
          <p:spPr>
            <a:xfrm>
              <a:off x="0" y="-38100"/>
              <a:ext cx="1406814" cy="1208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14"/>
          <p:cNvGrpSpPr/>
          <p:nvPr/>
        </p:nvGrpSpPr>
        <p:grpSpPr>
          <a:xfrm>
            <a:off x="12059521" y="4976056"/>
            <a:ext cx="5835444" cy="5007923"/>
            <a:chOff x="0" y="-38100"/>
            <a:chExt cx="1407877" cy="1208227"/>
          </a:xfrm>
        </p:grpSpPr>
        <p:sp>
          <p:nvSpPr>
            <p:cNvPr id="182" name="Google Shape;182;p14"/>
            <p:cNvSpPr/>
            <p:nvPr/>
          </p:nvSpPr>
          <p:spPr>
            <a:xfrm>
              <a:off x="0" y="0"/>
              <a:ext cx="1407877" cy="1170127"/>
            </a:xfrm>
            <a:custGeom>
              <a:rect b="b" l="l" r="r" t="t"/>
              <a:pathLst>
                <a:path extrusionOk="0" h="1170127" w="1407877">
                  <a:moveTo>
                    <a:pt x="0" y="0"/>
                  </a:moveTo>
                  <a:lnTo>
                    <a:pt x="1407877" y="0"/>
                  </a:lnTo>
                  <a:lnTo>
                    <a:pt x="1407877" y="1170127"/>
                  </a:lnTo>
                  <a:lnTo>
                    <a:pt x="0" y="1170127"/>
                  </a:lnTo>
                  <a:close/>
                </a:path>
              </a:pathLst>
            </a:custGeom>
            <a:solidFill>
              <a:srgbClr val="5D3437"/>
            </a:solidFill>
            <a:ln>
              <a:noFill/>
            </a:ln>
          </p:spPr>
        </p:sp>
        <p:sp>
          <p:nvSpPr>
            <p:cNvPr id="183" name="Google Shape;183;p14"/>
            <p:cNvSpPr txBox="1"/>
            <p:nvPr/>
          </p:nvSpPr>
          <p:spPr>
            <a:xfrm>
              <a:off x="0" y="-38100"/>
              <a:ext cx="1407877" cy="12082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14"/>
          <p:cNvSpPr txBox="1"/>
          <p:nvPr/>
        </p:nvSpPr>
        <p:spPr>
          <a:xfrm>
            <a:off x="2593428" y="6684712"/>
            <a:ext cx="1139130" cy="6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0DA"/>
                </a:solidFill>
                <a:latin typeface="Radley"/>
                <a:ea typeface="Radley"/>
                <a:cs typeface="Radley"/>
                <a:sym typeface="Radley"/>
              </a:rPr>
              <a:t>Age</a:t>
            </a:r>
            <a:endParaRPr/>
          </a:p>
        </p:txBody>
      </p:sp>
      <p:sp>
        <p:nvSpPr>
          <p:cNvPr id="185" name="Google Shape;185;p14"/>
          <p:cNvSpPr txBox="1"/>
          <p:nvPr/>
        </p:nvSpPr>
        <p:spPr>
          <a:xfrm>
            <a:off x="12539252" y="6684712"/>
            <a:ext cx="4875981" cy="6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FFF0DA"/>
                </a:solidFill>
                <a:latin typeface="Radley"/>
                <a:ea typeface="Radley"/>
                <a:cs typeface="Radley"/>
                <a:sym typeface="Radley"/>
              </a:rPr>
              <a:t>Risk factor here</a:t>
            </a:r>
            <a:endParaRPr/>
          </a:p>
        </p:txBody>
      </p:sp>
      <p:sp>
        <p:nvSpPr>
          <p:cNvPr id="186" name="Google Shape;186;p14"/>
          <p:cNvSpPr txBox="1"/>
          <p:nvPr/>
        </p:nvSpPr>
        <p:spPr>
          <a:xfrm>
            <a:off x="6709356" y="2120457"/>
            <a:ext cx="4875981" cy="6908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1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499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Risk factor here</a:t>
            </a:r>
            <a:endParaRPr/>
          </a:p>
        </p:txBody>
      </p:sp>
      <p:sp>
        <p:nvSpPr>
          <p:cNvPr id="187" name="Google Shape;187;p14"/>
          <p:cNvSpPr txBox="1"/>
          <p:nvPr/>
        </p:nvSpPr>
        <p:spPr>
          <a:xfrm>
            <a:off x="1465175" y="7615450"/>
            <a:ext cx="35205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rPr>
              <a:t>Type 1 diabetes is often diagnosed in childhood</a:t>
            </a:r>
            <a:endParaRPr sz="1100"/>
          </a:p>
        </p:txBody>
      </p:sp>
      <p:sp>
        <p:nvSpPr>
          <p:cNvPr id="188" name="Google Shape;188;p14"/>
          <p:cNvSpPr txBox="1"/>
          <p:nvPr/>
        </p:nvSpPr>
        <p:spPr>
          <a:xfrm>
            <a:off x="13330750" y="7615450"/>
            <a:ext cx="32928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rPr>
              <a:t>A paragraph. Elaborate on what you want to discuss. </a:t>
            </a:r>
            <a:endParaRPr sz="1100"/>
          </a:p>
        </p:txBody>
      </p:sp>
      <p:sp>
        <p:nvSpPr>
          <p:cNvPr id="189" name="Google Shape;189;p14"/>
          <p:cNvSpPr txBox="1"/>
          <p:nvPr/>
        </p:nvSpPr>
        <p:spPr>
          <a:xfrm>
            <a:off x="7339314" y="3051175"/>
            <a:ext cx="36159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A paragraph. Elaborate on what you want to discuss. </a:t>
            </a:r>
            <a:endParaRPr sz="1100"/>
          </a:p>
        </p:txBody>
      </p:sp>
      <p:pic>
        <p:nvPicPr>
          <p:cNvPr id="190" name="Google Shape;19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650" y="308700"/>
            <a:ext cx="5835501" cy="4843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0525" y="308700"/>
            <a:ext cx="5846600" cy="483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4075" y="5127910"/>
            <a:ext cx="5846600" cy="4832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3928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575" y="291451"/>
            <a:ext cx="17671875" cy="97764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15"/>
          <p:cNvGrpSpPr/>
          <p:nvPr/>
        </p:nvGrpSpPr>
        <p:grpSpPr>
          <a:xfrm>
            <a:off x="1805326" y="3958597"/>
            <a:ext cx="14677349" cy="1652992"/>
            <a:chOff x="0" y="-38100"/>
            <a:chExt cx="3865639" cy="435356"/>
          </a:xfrm>
        </p:grpSpPr>
        <p:sp>
          <p:nvSpPr>
            <p:cNvPr id="199" name="Google Shape;199;p15"/>
            <p:cNvSpPr/>
            <p:nvPr/>
          </p:nvSpPr>
          <p:spPr>
            <a:xfrm>
              <a:off x="0" y="0"/>
              <a:ext cx="3865639" cy="397256"/>
            </a:xfrm>
            <a:custGeom>
              <a:rect b="b" l="l" r="r" t="t"/>
              <a:pathLst>
                <a:path extrusionOk="0" h="397256" w="3865639">
                  <a:moveTo>
                    <a:pt x="0" y="0"/>
                  </a:moveTo>
                  <a:lnTo>
                    <a:pt x="3865639" y="0"/>
                  </a:lnTo>
                  <a:lnTo>
                    <a:pt x="3865639" y="397256"/>
                  </a:lnTo>
                  <a:lnTo>
                    <a:pt x="0" y="397256"/>
                  </a:lnTo>
                  <a:close/>
                </a:path>
              </a:pathLst>
            </a:custGeom>
            <a:solidFill>
              <a:srgbClr val="ABC9D3"/>
            </a:solidFill>
            <a:ln>
              <a:noFill/>
            </a:ln>
          </p:spPr>
        </p:sp>
        <p:sp>
          <p:nvSpPr>
            <p:cNvPr id="200" name="Google Shape;200;p15"/>
            <p:cNvSpPr txBox="1"/>
            <p:nvPr/>
          </p:nvSpPr>
          <p:spPr>
            <a:xfrm>
              <a:off x="0" y="-38100"/>
              <a:ext cx="3865639" cy="4353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15"/>
          <p:cNvSpPr txBox="1"/>
          <p:nvPr/>
        </p:nvSpPr>
        <p:spPr>
          <a:xfrm>
            <a:off x="2164981" y="4164377"/>
            <a:ext cx="13863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Managing type 1 diabetes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0DA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16"/>
          <p:cNvGrpSpPr/>
          <p:nvPr/>
        </p:nvGrpSpPr>
        <p:grpSpPr>
          <a:xfrm>
            <a:off x="1557378" y="2824665"/>
            <a:ext cx="7196777" cy="1481960"/>
            <a:chOff x="0" y="-38100"/>
            <a:chExt cx="1895447" cy="390310"/>
          </a:xfrm>
        </p:grpSpPr>
        <p:sp>
          <p:nvSpPr>
            <p:cNvPr id="207" name="Google Shape;207;p16"/>
            <p:cNvSpPr/>
            <p:nvPr/>
          </p:nvSpPr>
          <p:spPr>
            <a:xfrm>
              <a:off x="0" y="0"/>
              <a:ext cx="1895447" cy="352210"/>
            </a:xfrm>
            <a:custGeom>
              <a:rect b="b" l="l" r="r" t="t"/>
              <a:pathLst>
                <a:path extrusionOk="0" h="352210" w="1895447">
                  <a:moveTo>
                    <a:pt x="0" y="0"/>
                  </a:moveTo>
                  <a:lnTo>
                    <a:pt x="1895447" y="0"/>
                  </a:lnTo>
                  <a:lnTo>
                    <a:pt x="1895447" y="352210"/>
                  </a:lnTo>
                  <a:lnTo>
                    <a:pt x="0" y="352210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208" name="Google Shape;208;p16"/>
            <p:cNvSpPr txBox="1"/>
            <p:nvPr/>
          </p:nvSpPr>
          <p:spPr>
            <a:xfrm>
              <a:off x="0" y="-38100"/>
              <a:ext cx="1895447" cy="3903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16"/>
          <p:cNvGrpSpPr/>
          <p:nvPr/>
        </p:nvGrpSpPr>
        <p:grpSpPr>
          <a:xfrm>
            <a:off x="9345633" y="2806994"/>
            <a:ext cx="7196777" cy="1481960"/>
            <a:chOff x="0" y="-38100"/>
            <a:chExt cx="1895447" cy="390310"/>
          </a:xfrm>
        </p:grpSpPr>
        <p:sp>
          <p:nvSpPr>
            <p:cNvPr id="210" name="Google Shape;210;p16"/>
            <p:cNvSpPr/>
            <p:nvPr/>
          </p:nvSpPr>
          <p:spPr>
            <a:xfrm>
              <a:off x="0" y="0"/>
              <a:ext cx="1895447" cy="352210"/>
            </a:xfrm>
            <a:custGeom>
              <a:rect b="b" l="l" r="r" t="t"/>
              <a:pathLst>
                <a:path extrusionOk="0" h="352210" w="1895447">
                  <a:moveTo>
                    <a:pt x="0" y="0"/>
                  </a:moveTo>
                  <a:lnTo>
                    <a:pt x="1895447" y="0"/>
                  </a:lnTo>
                  <a:lnTo>
                    <a:pt x="1895447" y="352210"/>
                  </a:lnTo>
                  <a:lnTo>
                    <a:pt x="0" y="352210"/>
                  </a:lnTo>
                  <a:close/>
                </a:path>
              </a:pathLst>
            </a:custGeom>
            <a:solidFill>
              <a:srgbClr val="B23928"/>
            </a:solidFill>
            <a:ln>
              <a:noFill/>
            </a:ln>
          </p:spPr>
        </p:sp>
        <p:sp>
          <p:nvSpPr>
            <p:cNvPr id="211" name="Google Shape;211;p16"/>
            <p:cNvSpPr txBox="1"/>
            <p:nvPr/>
          </p:nvSpPr>
          <p:spPr>
            <a:xfrm>
              <a:off x="0" y="-38100"/>
              <a:ext cx="1895447" cy="3903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2" name="Google Shape;212;p16"/>
          <p:cNvSpPr txBox="1"/>
          <p:nvPr/>
        </p:nvSpPr>
        <p:spPr>
          <a:xfrm>
            <a:off x="10839275" y="1601225"/>
            <a:ext cx="570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Read the question provided. Then, select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the correct answer from the options provided.</a:t>
            </a:r>
            <a:endParaRPr sz="1100"/>
          </a:p>
        </p:txBody>
      </p:sp>
      <p:sp>
        <p:nvSpPr>
          <p:cNvPr id="213" name="Google Shape;213;p16"/>
          <p:cNvSpPr txBox="1"/>
          <p:nvPr/>
        </p:nvSpPr>
        <p:spPr>
          <a:xfrm>
            <a:off x="1631301" y="1054775"/>
            <a:ext cx="8620200" cy="17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0" u="none" cap="none" strike="noStrike">
                <a:solidFill>
                  <a:srgbClr val="502B2E"/>
                </a:solidFill>
                <a:latin typeface="Radley"/>
                <a:ea typeface="Radley"/>
                <a:cs typeface="Radley"/>
                <a:sym typeface="Radley"/>
              </a:rPr>
              <a:t>Assessment</a:t>
            </a:r>
            <a:endParaRPr/>
          </a:p>
        </p:txBody>
      </p:sp>
      <p:sp>
        <p:nvSpPr>
          <p:cNvPr id="214" name="Google Shape;214;p16"/>
          <p:cNvSpPr txBox="1"/>
          <p:nvPr/>
        </p:nvSpPr>
        <p:spPr>
          <a:xfrm>
            <a:off x="1872423" y="3191780"/>
            <a:ext cx="6547500" cy="7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rPr>
              <a:t>Which of the following is not a recommended way of managing type 1 diabetes?</a:t>
            </a:r>
            <a:endParaRPr/>
          </a:p>
        </p:txBody>
      </p:sp>
      <p:sp>
        <p:nvSpPr>
          <p:cNvPr id="215" name="Google Shape;215;p16"/>
          <p:cNvSpPr txBox="1"/>
          <p:nvPr/>
        </p:nvSpPr>
        <p:spPr>
          <a:xfrm>
            <a:off x="10586412" y="5539439"/>
            <a:ext cx="3048670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B) Type an option here</a:t>
            </a:r>
            <a:endParaRPr/>
          </a:p>
        </p:txBody>
      </p:sp>
      <p:sp>
        <p:nvSpPr>
          <p:cNvPr id="216" name="Google Shape;216;p16"/>
          <p:cNvSpPr txBox="1"/>
          <p:nvPr/>
        </p:nvSpPr>
        <p:spPr>
          <a:xfrm>
            <a:off x="9661014" y="3370001"/>
            <a:ext cx="6547638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0DA"/>
                </a:solidFill>
                <a:latin typeface="Cabin"/>
                <a:ea typeface="Cabin"/>
                <a:cs typeface="Cabin"/>
                <a:sym typeface="Cabin"/>
              </a:rPr>
              <a:t>Question goes here</a:t>
            </a:r>
            <a:endParaRPr/>
          </a:p>
        </p:txBody>
      </p:sp>
      <p:sp>
        <p:nvSpPr>
          <p:cNvPr id="217" name="Google Shape;217;p16"/>
          <p:cNvSpPr txBox="1"/>
          <p:nvPr/>
        </p:nvSpPr>
        <p:spPr>
          <a:xfrm>
            <a:off x="2483268" y="5539439"/>
            <a:ext cx="2414567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B) Crash dieting</a:t>
            </a:r>
            <a:endParaRPr/>
          </a:p>
        </p:txBody>
      </p:sp>
      <p:sp>
        <p:nvSpPr>
          <p:cNvPr id="218" name="Google Shape;218;p16"/>
          <p:cNvSpPr txBox="1"/>
          <p:nvPr/>
        </p:nvSpPr>
        <p:spPr>
          <a:xfrm>
            <a:off x="2483268" y="4687626"/>
            <a:ext cx="4963430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A) Maintaining a healthy weight</a:t>
            </a:r>
            <a:endParaRPr/>
          </a:p>
        </p:txBody>
      </p:sp>
      <p:sp>
        <p:nvSpPr>
          <p:cNvPr id="219" name="Google Shape;219;p16"/>
          <p:cNvSpPr txBox="1"/>
          <p:nvPr/>
        </p:nvSpPr>
        <p:spPr>
          <a:xfrm>
            <a:off x="10586412" y="4687626"/>
            <a:ext cx="4963430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A) Type an option here</a:t>
            </a:r>
            <a:endParaRPr/>
          </a:p>
        </p:txBody>
      </p:sp>
      <p:sp>
        <p:nvSpPr>
          <p:cNvPr id="220" name="Google Shape;220;p16"/>
          <p:cNvSpPr txBox="1"/>
          <p:nvPr/>
        </p:nvSpPr>
        <p:spPr>
          <a:xfrm>
            <a:off x="2483268" y="6392916"/>
            <a:ext cx="5344997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C) Regular blood glucose monitoring and insulin management</a:t>
            </a:r>
            <a:endParaRPr/>
          </a:p>
        </p:txBody>
      </p:sp>
      <p:sp>
        <p:nvSpPr>
          <p:cNvPr id="221" name="Google Shape;221;p16"/>
          <p:cNvSpPr txBox="1"/>
          <p:nvPr/>
        </p:nvSpPr>
        <p:spPr>
          <a:xfrm>
            <a:off x="10586412" y="6392916"/>
            <a:ext cx="5344997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C) Type an option here</a:t>
            </a:r>
            <a:endParaRPr/>
          </a:p>
        </p:txBody>
      </p:sp>
      <p:sp>
        <p:nvSpPr>
          <p:cNvPr id="222" name="Google Shape;222;p16"/>
          <p:cNvSpPr txBox="1"/>
          <p:nvPr/>
        </p:nvSpPr>
        <p:spPr>
          <a:xfrm>
            <a:off x="2483268" y="7665531"/>
            <a:ext cx="5344997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C) None of the above</a:t>
            </a:r>
            <a:endParaRPr/>
          </a:p>
        </p:txBody>
      </p:sp>
      <p:sp>
        <p:nvSpPr>
          <p:cNvPr id="223" name="Google Shape;223;p16"/>
          <p:cNvSpPr txBox="1"/>
          <p:nvPr/>
        </p:nvSpPr>
        <p:spPr>
          <a:xfrm>
            <a:off x="10595937" y="7243816"/>
            <a:ext cx="5344997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502B2E"/>
                </a:solidFill>
                <a:latin typeface="Cabin"/>
                <a:ea typeface="Cabin"/>
                <a:cs typeface="Cabin"/>
                <a:sym typeface="Cabin"/>
              </a:rPr>
              <a:t>C) None of the above</a:t>
            </a:r>
            <a:endParaRPr/>
          </a:p>
        </p:txBody>
      </p:sp>
      <p:grpSp>
        <p:nvGrpSpPr>
          <p:cNvPr id="224" name="Google Shape;224;p16"/>
          <p:cNvGrpSpPr/>
          <p:nvPr/>
        </p:nvGrpSpPr>
        <p:grpSpPr>
          <a:xfrm>
            <a:off x="-1411614" y="9440356"/>
            <a:ext cx="21514494" cy="695661"/>
            <a:chOff x="0" y="0"/>
            <a:chExt cx="28685992" cy="927548"/>
          </a:xfrm>
        </p:grpSpPr>
        <p:sp>
          <p:nvSpPr>
            <p:cNvPr id="225" name="Google Shape;225;p16"/>
            <p:cNvSpPr/>
            <p:nvPr/>
          </p:nvSpPr>
          <p:spPr>
            <a:xfrm>
              <a:off x="0" y="0"/>
              <a:ext cx="9753600" cy="927548"/>
            </a:xfrm>
            <a:custGeom>
              <a:rect b="b" l="l" r="r" t="t"/>
              <a:pathLst>
                <a:path extrusionOk="0" h="92754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927548"/>
                  </a:lnTo>
                  <a:lnTo>
                    <a:pt x="0" y="9275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6" name="Google Shape;226;p16"/>
            <p:cNvSpPr/>
            <p:nvPr/>
          </p:nvSpPr>
          <p:spPr>
            <a:xfrm>
              <a:off x="9466196" y="0"/>
              <a:ext cx="9753600" cy="927548"/>
            </a:xfrm>
            <a:custGeom>
              <a:rect b="b" l="l" r="r" t="t"/>
              <a:pathLst>
                <a:path extrusionOk="0" h="92754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927548"/>
                  </a:lnTo>
                  <a:lnTo>
                    <a:pt x="0" y="9275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27" name="Google Shape;227;p16"/>
            <p:cNvSpPr/>
            <p:nvPr/>
          </p:nvSpPr>
          <p:spPr>
            <a:xfrm>
              <a:off x="18932392" y="0"/>
              <a:ext cx="9753600" cy="927548"/>
            </a:xfrm>
            <a:custGeom>
              <a:rect b="b" l="l" r="r" t="t"/>
              <a:pathLst>
                <a:path extrusionOk="0" h="927548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927548"/>
                  </a:lnTo>
                  <a:lnTo>
                    <a:pt x="0" y="9275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