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0287000" cx="18288000"/>
  <p:notesSz cx="6858000" cy="9144000"/>
  <p:embeddedFontLst>
    <p:embeddedFont>
      <p:font typeface="Lato"/>
      <p:bold r:id="rId29"/>
      <p:boldItalic r:id="rId30"/>
    </p:embeddedFont>
    <p:embeddedFont>
      <p:font typeface="DM Serif Display"/>
      <p:regular r:id="rId31"/>
      <p: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geOjX61D1LEmb9XWABOKKGjX+A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erifDisplay-regular.fntdata"/><Relationship Id="rId30" Type="http://schemas.openxmlformats.org/officeDocument/2006/relationships/font" Target="fonts/Lato-boldItalic.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DMSerifDisplay-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3"/>
          <p:cNvSpPr/>
          <p:nvPr>
            <p:ph idx="2" type="pic"/>
          </p:nvPr>
        </p:nvSpPr>
        <p:spPr>
          <a:xfrm>
            <a:off x="1792288" y="612775"/>
            <a:ext cx="5486400" cy="4114800"/>
          </a:xfrm>
          <a:prstGeom prst="rect">
            <a:avLst/>
          </a:prstGeom>
          <a:noFill/>
          <a:ln>
            <a:noFill/>
          </a:ln>
        </p:spPr>
      </p:sp>
      <p:sp>
        <p:nvSpPr>
          <p:cNvPr id="64" name="Google Shape;64;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4.jpg"/><Relationship Id="rId6"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2.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6.jpg"/><Relationship Id="rId5"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17.jpg"/><Relationship Id="rId5" Type="http://schemas.openxmlformats.org/officeDocument/2006/relationships/image" Target="../media/image33.jpg"/><Relationship Id="rId6" Type="http://schemas.openxmlformats.org/officeDocument/2006/relationships/image" Target="../media/image31.jp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2.png"/><Relationship Id="rId5" Type="http://schemas.openxmlformats.org/officeDocument/2006/relationships/image" Target="../media/image38.jpg"/><Relationship Id="rId6" Type="http://schemas.openxmlformats.org/officeDocument/2006/relationships/image" Target="../media/image30.jpg"/><Relationship Id="rId7" Type="http://schemas.openxmlformats.org/officeDocument/2006/relationships/image" Target="../media/image50.jpg"/><Relationship Id="rId8"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jpg"/><Relationship Id="rId4" Type="http://schemas.openxmlformats.org/officeDocument/2006/relationships/image" Target="../media/image36.jpg"/><Relationship Id="rId5" Type="http://schemas.openxmlformats.org/officeDocument/2006/relationships/image" Target="../media/image37.jpg"/><Relationship Id="rId6" Type="http://schemas.openxmlformats.org/officeDocument/2006/relationships/image" Target="../media/image35.jpg"/><Relationship Id="rId7" Type="http://schemas.openxmlformats.org/officeDocument/2006/relationships/image" Target="../media/image42.jpg"/><Relationship Id="rId8"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0.jpg"/><Relationship Id="rId4" Type="http://schemas.openxmlformats.org/officeDocument/2006/relationships/image" Target="../media/image7.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jpg"/><Relationship Id="rId4" Type="http://schemas.openxmlformats.org/officeDocument/2006/relationships/image" Target="../media/image47.jpg"/><Relationship Id="rId5" Type="http://schemas.openxmlformats.org/officeDocument/2006/relationships/image" Target="../media/image44.jpg"/><Relationship Id="rId6" Type="http://schemas.openxmlformats.org/officeDocument/2006/relationships/image" Target="../media/image46.jpg"/><Relationship Id="rId7"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3.png"/><Relationship Id="rId10"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5.png"/><Relationship Id="rId8"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2.png"/><Relationship Id="rId5" Type="http://schemas.openxmlformats.org/officeDocument/2006/relationships/image" Target="../media/image18.jpg"/><Relationship Id="rId6"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353B"/>
        </a:solidFill>
      </p:bgPr>
    </p:bg>
    <p:spTree>
      <p:nvGrpSpPr>
        <p:cNvPr id="83" name="Shape 83"/>
        <p:cNvGrpSpPr/>
        <p:nvPr/>
      </p:nvGrpSpPr>
      <p:grpSpPr>
        <a:xfrm>
          <a:off x="0" y="0"/>
          <a:ext cx="0" cy="0"/>
          <a:chOff x="0" y="0"/>
          <a:chExt cx="0" cy="0"/>
        </a:xfrm>
      </p:grpSpPr>
      <p:grpSp>
        <p:nvGrpSpPr>
          <p:cNvPr id="84" name="Google Shape;84;p1"/>
          <p:cNvGrpSpPr/>
          <p:nvPr/>
        </p:nvGrpSpPr>
        <p:grpSpPr>
          <a:xfrm>
            <a:off x="-114300" y="-180826"/>
            <a:ext cx="20574004" cy="3266930"/>
            <a:chOff x="0" y="-241102"/>
            <a:chExt cx="27432005" cy="4355907"/>
          </a:xfrm>
        </p:grpSpPr>
        <p:sp>
          <p:nvSpPr>
            <p:cNvPr id="85" name="Google Shape;85;p1"/>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86" name="Google Shape;86;p1"/>
            <p:cNvGrpSpPr/>
            <p:nvPr/>
          </p:nvGrpSpPr>
          <p:grpSpPr>
            <a:xfrm>
              <a:off x="1371600" y="-241102"/>
              <a:ext cx="4114805" cy="4355907"/>
              <a:chOff x="0" y="-47625"/>
              <a:chExt cx="812800" cy="860425"/>
            </a:xfrm>
          </p:grpSpPr>
          <p:sp>
            <p:nvSpPr>
              <p:cNvPr id="87" name="Google Shape;87;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8" name="Google Shape;88;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 name="Google Shape;89;p1"/>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90" name="Google Shape;90;p1"/>
            <p:cNvGrpSpPr/>
            <p:nvPr/>
          </p:nvGrpSpPr>
          <p:grpSpPr>
            <a:xfrm>
              <a:off x="4114800" y="-241102"/>
              <a:ext cx="4114805" cy="4355907"/>
              <a:chOff x="0" y="-47625"/>
              <a:chExt cx="812800" cy="860425"/>
            </a:xfrm>
          </p:grpSpPr>
          <p:sp>
            <p:nvSpPr>
              <p:cNvPr id="91" name="Google Shape;91;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2" name="Google Shape;92;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 name="Google Shape;93;p1"/>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94" name="Google Shape;94;p1"/>
            <p:cNvGrpSpPr/>
            <p:nvPr/>
          </p:nvGrpSpPr>
          <p:grpSpPr>
            <a:xfrm>
              <a:off x="6858000" y="-241102"/>
              <a:ext cx="4114805" cy="4355907"/>
              <a:chOff x="0" y="-47625"/>
              <a:chExt cx="812800" cy="860425"/>
            </a:xfrm>
          </p:grpSpPr>
          <p:sp>
            <p:nvSpPr>
              <p:cNvPr id="95" name="Google Shape;95;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6" name="Google Shape;96;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1"/>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98" name="Google Shape;98;p1"/>
            <p:cNvGrpSpPr/>
            <p:nvPr/>
          </p:nvGrpSpPr>
          <p:grpSpPr>
            <a:xfrm>
              <a:off x="9601200" y="-241102"/>
              <a:ext cx="4114805" cy="4355907"/>
              <a:chOff x="0" y="-47625"/>
              <a:chExt cx="812800" cy="860425"/>
            </a:xfrm>
          </p:grpSpPr>
          <p:sp>
            <p:nvSpPr>
              <p:cNvPr id="99" name="Google Shape;99;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0" name="Google Shape;100;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1" name="Google Shape;101;p1"/>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02" name="Google Shape;102;p1"/>
            <p:cNvGrpSpPr/>
            <p:nvPr/>
          </p:nvGrpSpPr>
          <p:grpSpPr>
            <a:xfrm>
              <a:off x="12344400" y="-241102"/>
              <a:ext cx="4114805" cy="4355907"/>
              <a:chOff x="0" y="-47625"/>
              <a:chExt cx="812800" cy="860425"/>
            </a:xfrm>
          </p:grpSpPr>
          <p:sp>
            <p:nvSpPr>
              <p:cNvPr id="103" name="Google Shape;103;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4" name="Google Shape;104;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06" name="Google Shape;106;p1"/>
            <p:cNvGrpSpPr/>
            <p:nvPr/>
          </p:nvGrpSpPr>
          <p:grpSpPr>
            <a:xfrm>
              <a:off x="15087600" y="-241102"/>
              <a:ext cx="4114805" cy="4355907"/>
              <a:chOff x="0" y="-47625"/>
              <a:chExt cx="812800" cy="860425"/>
            </a:xfrm>
          </p:grpSpPr>
          <p:sp>
            <p:nvSpPr>
              <p:cNvPr id="107" name="Google Shape;107;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8" name="Google Shape;108;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9" name="Google Shape;109;p1"/>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10" name="Google Shape;110;p1"/>
            <p:cNvGrpSpPr/>
            <p:nvPr/>
          </p:nvGrpSpPr>
          <p:grpSpPr>
            <a:xfrm>
              <a:off x="17830800" y="-241102"/>
              <a:ext cx="4114805" cy="4355907"/>
              <a:chOff x="0" y="-47625"/>
              <a:chExt cx="812800" cy="860425"/>
            </a:xfrm>
          </p:grpSpPr>
          <p:sp>
            <p:nvSpPr>
              <p:cNvPr id="111" name="Google Shape;111;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2" name="Google Shape;112;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1"/>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14" name="Google Shape;114;p1"/>
            <p:cNvGrpSpPr/>
            <p:nvPr/>
          </p:nvGrpSpPr>
          <p:grpSpPr>
            <a:xfrm>
              <a:off x="20574000" y="-241102"/>
              <a:ext cx="4114805" cy="4355907"/>
              <a:chOff x="0" y="-47625"/>
              <a:chExt cx="812800" cy="860425"/>
            </a:xfrm>
          </p:grpSpPr>
          <p:sp>
            <p:nvSpPr>
              <p:cNvPr id="115" name="Google Shape;115;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6" name="Google Shape;116;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1"/>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18" name="Google Shape;118;p1"/>
            <p:cNvGrpSpPr/>
            <p:nvPr/>
          </p:nvGrpSpPr>
          <p:grpSpPr>
            <a:xfrm>
              <a:off x="23317200" y="-241102"/>
              <a:ext cx="4114805" cy="4355907"/>
              <a:chOff x="0" y="-47625"/>
              <a:chExt cx="812800" cy="860425"/>
            </a:xfrm>
          </p:grpSpPr>
          <p:sp>
            <p:nvSpPr>
              <p:cNvPr id="119" name="Google Shape;119;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0" name="Google Shape;120;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1" name="Google Shape;121;p1"/>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22" name="Google Shape;122;p1"/>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23" name="Google Shape;123;p1"/>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24" name="Google Shape;124;p1"/>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25" name="Google Shape;125;p1"/>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26" name="Google Shape;126;p1"/>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27" name="Google Shape;127;p1"/>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28" name="Google Shape;128;p1"/>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29" name="Google Shape;129;p1"/>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grpSp>
        <p:nvGrpSpPr>
          <p:cNvPr id="130" name="Google Shape;130;p1"/>
          <p:cNvGrpSpPr/>
          <p:nvPr/>
        </p:nvGrpSpPr>
        <p:grpSpPr>
          <a:xfrm>
            <a:off x="-114300" y="9077474"/>
            <a:ext cx="20574004" cy="3266930"/>
            <a:chOff x="0" y="-241102"/>
            <a:chExt cx="27432005" cy="4355907"/>
          </a:xfrm>
        </p:grpSpPr>
        <p:sp>
          <p:nvSpPr>
            <p:cNvPr id="131" name="Google Shape;131;p1"/>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32" name="Google Shape;132;p1"/>
            <p:cNvGrpSpPr/>
            <p:nvPr/>
          </p:nvGrpSpPr>
          <p:grpSpPr>
            <a:xfrm>
              <a:off x="1371600" y="-241102"/>
              <a:ext cx="4114805" cy="4355907"/>
              <a:chOff x="0" y="-47625"/>
              <a:chExt cx="812800" cy="860425"/>
            </a:xfrm>
          </p:grpSpPr>
          <p:sp>
            <p:nvSpPr>
              <p:cNvPr id="133" name="Google Shape;133;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34" name="Google Shape;134;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36" name="Google Shape;136;p1"/>
            <p:cNvGrpSpPr/>
            <p:nvPr/>
          </p:nvGrpSpPr>
          <p:grpSpPr>
            <a:xfrm>
              <a:off x="4114800" y="-241102"/>
              <a:ext cx="4114805" cy="4355907"/>
              <a:chOff x="0" y="-47625"/>
              <a:chExt cx="812800" cy="860425"/>
            </a:xfrm>
          </p:grpSpPr>
          <p:sp>
            <p:nvSpPr>
              <p:cNvPr id="137" name="Google Shape;137;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38" name="Google Shape;138;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1"/>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40" name="Google Shape;140;p1"/>
            <p:cNvGrpSpPr/>
            <p:nvPr/>
          </p:nvGrpSpPr>
          <p:grpSpPr>
            <a:xfrm>
              <a:off x="6858000" y="-241102"/>
              <a:ext cx="4114805" cy="4355907"/>
              <a:chOff x="0" y="-47625"/>
              <a:chExt cx="812800" cy="860425"/>
            </a:xfrm>
          </p:grpSpPr>
          <p:sp>
            <p:nvSpPr>
              <p:cNvPr id="141" name="Google Shape;141;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2" name="Google Shape;142;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1"/>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44" name="Google Shape;144;p1"/>
            <p:cNvGrpSpPr/>
            <p:nvPr/>
          </p:nvGrpSpPr>
          <p:grpSpPr>
            <a:xfrm>
              <a:off x="9601200" y="-241102"/>
              <a:ext cx="4114805" cy="4355907"/>
              <a:chOff x="0" y="-47625"/>
              <a:chExt cx="812800" cy="860425"/>
            </a:xfrm>
          </p:grpSpPr>
          <p:sp>
            <p:nvSpPr>
              <p:cNvPr id="145" name="Google Shape;145;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6" name="Google Shape;146;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48" name="Google Shape;148;p1"/>
            <p:cNvGrpSpPr/>
            <p:nvPr/>
          </p:nvGrpSpPr>
          <p:grpSpPr>
            <a:xfrm>
              <a:off x="12344400" y="-241102"/>
              <a:ext cx="4114805" cy="4355907"/>
              <a:chOff x="0" y="-47625"/>
              <a:chExt cx="812800" cy="860425"/>
            </a:xfrm>
          </p:grpSpPr>
          <p:sp>
            <p:nvSpPr>
              <p:cNvPr id="149" name="Google Shape;149;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50" name="Google Shape;150;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52" name="Google Shape;152;p1"/>
            <p:cNvGrpSpPr/>
            <p:nvPr/>
          </p:nvGrpSpPr>
          <p:grpSpPr>
            <a:xfrm>
              <a:off x="15087600" y="-241102"/>
              <a:ext cx="4114805" cy="4355907"/>
              <a:chOff x="0" y="-47625"/>
              <a:chExt cx="812800" cy="860425"/>
            </a:xfrm>
          </p:grpSpPr>
          <p:sp>
            <p:nvSpPr>
              <p:cNvPr id="153" name="Google Shape;153;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54" name="Google Shape;154;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1"/>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56" name="Google Shape;156;p1"/>
            <p:cNvGrpSpPr/>
            <p:nvPr/>
          </p:nvGrpSpPr>
          <p:grpSpPr>
            <a:xfrm>
              <a:off x="17830800" y="-241102"/>
              <a:ext cx="4114805" cy="4355907"/>
              <a:chOff x="0" y="-47625"/>
              <a:chExt cx="812800" cy="860425"/>
            </a:xfrm>
          </p:grpSpPr>
          <p:sp>
            <p:nvSpPr>
              <p:cNvPr id="157" name="Google Shape;157;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58" name="Google Shape;158;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9" name="Google Shape;159;p1"/>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60" name="Google Shape;160;p1"/>
            <p:cNvGrpSpPr/>
            <p:nvPr/>
          </p:nvGrpSpPr>
          <p:grpSpPr>
            <a:xfrm>
              <a:off x="20574000" y="-241102"/>
              <a:ext cx="4114805" cy="4355907"/>
              <a:chOff x="0" y="-47625"/>
              <a:chExt cx="812800" cy="860425"/>
            </a:xfrm>
          </p:grpSpPr>
          <p:sp>
            <p:nvSpPr>
              <p:cNvPr id="161" name="Google Shape;161;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62" name="Google Shape;162;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3" name="Google Shape;163;p1"/>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64" name="Google Shape;164;p1"/>
            <p:cNvGrpSpPr/>
            <p:nvPr/>
          </p:nvGrpSpPr>
          <p:grpSpPr>
            <a:xfrm>
              <a:off x="23317200" y="-241102"/>
              <a:ext cx="4114805" cy="4355907"/>
              <a:chOff x="0" y="-47625"/>
              <a:chExt cx="812800" cy="860425"/>
            </a:xfrm>
          </p:grpSpPr>
          <p:sp>
            <p:nvSpPr>
              <p:cNvPr id="165" name="Google Shape;165;p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66" name="Google Shape;166;p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68" name="Google Shape;168;p1"/>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69" name="Google Shape;169;p1"/>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70" name="Google Shape;170;p1"/>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71" name="Google Shape;171;p1"/>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72" name="Google Shape;172;p1"/>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73" name="Google Shape;173;p1"/>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74" name="Google Shape;174;p1"/>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175" name="Google Shape;175;p1"/>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sp>
        <p:nvSpPr>
          <p:cNvPr id="176" name="Google Shape;176;p1"/>
          <p:cNvSpPr/>
          <p:nvPr/>
        </p:nvSpPr>
        <p:spPr>
          <a:xfrm>
            <a:off x="-402336" y="1028700"/>
            <a:ext cx="4773168" cy="8229600"/>
          </a:xfrm>
          <a:custGeom>
            <a:rect b="b" l="l" r="r" t="t"/>
            <a:pathLst>
              <a:path extrusionOk="0" h="8229600" w="4773168">
                <a:moveTo>
                  <a:pt x="0" y="0"/>
                </a:moveTo>
                <a:lnTo>
                  <a:pt x="4773168" y="0"/>
                </a:lnTo>
                <a:lnTo>
                  <a:pt x="4773168" y="8229600"/>
                </a:lnTo>
                <a:lnTo>
                  <a:pt x="0" y="8229600"/>
                </a:lnTo>
                <a:lnTo>
                  <a:pt x="0" y="0"/>
                </a:lnTo>
                <a:close/>
              </a:path>
            </a:pathLst>
          </a:custGeom>
          <a:blipFill rotWithShape="1">
            <a:blip r:embed="rId4">
              <a:alphaModFix/>
            </a:blip>
            <a:stretch>
              <a:fillRect b="0" l="0" r="0" t="0"/>
            </a:stretch>
          </a:blipFill>
          <a:ln>
            <a:noFill/>
          </a:ln>
        </p:spPr>
      </p:sp>
      <p:sp>
        <p:nvSpPr>
          <p:cNvPr id="177" name="Google Shape;177;p1"/>
          <p:cNvSpPr/>
          <p:nvPr/>
        </p:nvSpPr>
        <p:spPr>
          <a:xfrm>
            <a:off x="13917168" y="1028700"/>
            <a:ext cx="4773168" cy="8229600"/>
          </a:xfrm>
          <a:custGeom>
            <a:rect b="b" l="l" r="r" t="t"/>
            <a:pathLst>
              <a:path extrusionOk="0" h="8229600" w="4773168">
                <a:moveTo>
                  <a:pt x="0" y="0"/>
                </a:moveTo>
                <a:lnTo>
                  <a:pt x="4773168" y="0"/>
                </a:lnTo>
                <a:lnTo>
                  <a:pt x="4773168" y="8229600"/>
                </a:lnTo>
                <a:lnTo>
                  <a:pt x="0" y="8229600"/>
                </a:lnTo>
                <a:lnTo>
                  <a:pt x="0" y="0"/>
                </a:lnTo>
                <a:close/>
              </a:path>
            </a:pathLst>
          </a:custGeom>
          <a:blipFill rotWithShape="1">
            <a:blip r:embed="rId4">
              <a:alphaModFix/>
            </a:blip>
            <a:stretch>
              <a:fillRect b="0" l="0" r="0" t="0"/>
            </a:stretch>
          </a:blipFill>
          <a:ln>
            <a:noFill/>
          </a:ln>
        </p:spPr>
      </p:sp>
      <p:sp>
        <p:nvSpPr>
          <p:cNvPr id="178" name="Google Shape;178;p1"/>
          <p:cNvSpPr/>
          <p:nvPr/>
        </p:nvSpPr>
        <p:spPr>
          <a:xfrm>
            <a:off x="15237387" y="2641764"/>
            <a:ext cx="2132730" cy="5003473"/>
          </a:xfrm>
          <a:custGeom>
            <a:rect b="b" l="l" r="r" t="t"/>
            <a:pathLst>
              <a:path extrusionOk="0" h="5003473" w="2132730">
                <a:moveTo>
                  <a:pt x="0" y="0"/>
                </a:moveTo>
                <a:lnTo>
                  <a:pt x="2132730" y="0"/>
                </a:lnTo>
                <a:lnTo>
                  <a:pt x="2132730" y="5003472"/>
                </a:lnTo>
                <a:lnTo>
                  <a:pt x="0" y="5003472"/>
                </a:lnTo>
                <a:lnTo>
                  <a:pt x="0" y="0"/>
                </a:lnTo>
                <a:close/>
              </a:path>
            </a:pathLst>
          </a:custGeom>
          <a:blipFill rotWithShape="1">
            <a:blip r:embed="rId5">
              <a:alphaModFix/>
            </a:blip>
            <a:stretch>
              <a:fillRect b="0" l="0" r="0" t="0"/>
            </a:stretch>
          </a:blipFill>
          <a:ln>
            <a:noFill/>
          </a:ln>
        </p:spPr>
      </p:sp>
      <p:sp>
        <p:nvSpPr>
          <p:cNvPr id="179" name="Google Shape;179;p1"/>
          <p:cNvSpPr/>
          <p:nvPr/>
        </p:nvSpPr>
        <p:spPr>
          <a:xfrm>
            <a:off x="380905" y="3636878"/>
            <a:ext cx="3206687" cy="4008359"/>
          </a:xfrm>
          <a:custGeom>
            <a:rect b="b" l="l" r="r" t="t"/>
            <a:pathLst>
              <a:path extrusionOk="0" h="4008359" w="3206687">
                <a:moveTo>
                  <a:pt x="0" y="0"/>
                </a:moveTo>
                <a:lnTo>
                  <a:pt x="3206686" y="0"/>
                </a:lnTo>
                <a:lnTo>
                  <a:pt x="3206686" y="4008358"/>
                </a:lnTo>
                <a:lnTo>
                  <a:pt x="0" y="4008358"/>
                </a:lnTo>
                <a:lnTo>
                  <a:pt x="0" y="0"/>
                </a:lnTo>
                <a:close/>
              </a:path>
            </a:pathLst>
          </a:custGeom>
          <a:blipFill rotWithShape="1">
            <a:blip r:embed="rId6">
              <a:alphaModFix/>
            </a:blip>
            <a:stretch>
              <a:fillRect b="0" l="0" r="0" t="0"/>
            </a:stretch>
          </a:blipFill>
          <a:ln>
            <a:noFill/>
          </a:ln>
        </p:spPr>
      </p:sp>
      <p:sp>
        <p:nvSpPr>
          <p:cNvPr id="180" name="Google Shape;180;p1"/>
          <p:cNvSpPr/>
          <p:nvPr/>
        </p:nvSpPr>
        <p:spPr>
          <a:xfrm rot="-5400000">
            <a:off x="5186479" y="442341"/>
            <a:ext cx="7915042" cy="9402318"/>
          </a:xfrm>
          <a:custGeom>
            <a:rect b="b" l="l" r="r" t="t"/>
            <a:pathLst>
              <a:path extrusionOk="0" h="9402318" w="7915042">
                <a:moveTo>
                  <a:pt x="0" y="0"/>
                </a:moveTo>
                <a:lnTo>
                  <a:pt x="7915042" y="0"/>
                </a:lnTo>
                <a:lnTo>
                  <a:pt x="7915042" y="9402318"/>
                </a:lnTo>
                <a:lnTo>
                  <a:pt x="0" y="9402318"/>
                </a:lnTo>
                <a:lnTo>
                  <a:pt x="0" y="0"/>
                </a:lnTo>
                <a:close/>
              </a:path>
            </a:pathLst>
          </a:custGeom>
          <a:blipFill rotWithShape="1">
            <a:blip r:embed="rId7">
              <a:alphaModFix amt="40000"/>
            </a:blip>
            <a:stretch>
              <a:fillRect b="0" l="0" r="0" t="0"/>
            </a:stretch>
          </a:blipFill>
          <a:ln>
            <a:noFill/>
          </a:ln>
        </p:spPr>
      </p:sp>
      <p:sp>
        <p:nvSpPr>
          <p:cNvPr id="181" name="Google Shape;181;p1"/>
          <p:cNvSpPr txBox="1"/>
          <p:nvPr/>
        </p:nvSpPr>
        <p:spPr>
          <a:xfrm>
            <a:off x="5045113" y="3013993"/>
            <a:ext cx="8197800" cy="323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FFE3AB"/>
                </a:solidFill>
                <a:latin typeface="DM Serif Display"/>
                <a:ea typeface="DM Serif Display"/>
                <a:cs typeface="DM Serif Display"/>
                <a:sym typeface="DM Serif Display"/>
              </a:rPr>
              <a:t>Art History Subject for High School: Early Medieval Art</a:t>
            </a:r>
            <a:endParaRPr/>
          </a:p>
        </p:txBody>
      </p:sp>
      <p:sp>
        <p:nvSpPr>
          <p:cNvPr id="182" name="Google Shape;182;p1"/>
          <p:cNvSpPr txBox="1"/>
          <p:nvPr/>
        </p:nvSpPr>
        <p:spPr>
          <a:xfrm>
            <a:off x="5045113" y="6682457"/>
            <a:ext cx="8197774" cy="6000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i="0" lang="en-US" sz="3999" u="none" cap="none" strike="noStrike">
                <a:solidFill>
                  <a:srgbClr val="FFFFFF"/>
                </a:solidFill>
                <a:latin typeface="Lato"/>
                <a:ea typeface="Lato"/>
                <a:cs typeface="Lato"/>
                <a:sym typeface="Lato"/>
              </a:rPr>
              <a:t>Education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786" name="Shape 786"/>
        <p:cNvGrpSpPr/>
        <p:nvPr/>
      </p:nvGrpSpPr>
      <p:grpSpPr>
        <a:xfrm>
          <a:off x="0" y="0"/>
          <a:ext cx="0" cy="0"/>
          <a:chOff x="0" y="0"/>
          <a:chExt cx="0" cy="0"/>
        </a:xfrm>
      </p:grpSpPr>
      <p:pic>
        <p:nvPicPr>
          <p:cNvPr id="787" name="Google Shape;787;p10"/>
          <p:cNvPicPr preferRelativeResize="0"/>
          <p:nvPr/>
        </p:nvPicPr>
        <p:blipFill rotWithShape="1">
          <a:blip r:embed="rId3">
            <a:alphaModFix/>
          </a:blip>
          <a:srcRect b="12155" l="0" r="0" t="0"/>
          <a:stretch/>
        </p:blipFill>
        <p:spPr>
          <a:xfrm>
            <a:off x="9821956" y="5143500"/>
            <a:ext cx="7021919" cy="4114800"/>
          </a:xfrm>
          <a:prstGeom prst="rect">
            <a:avLst/>
          </a:prstGeom>
          <a:noFill/>
          <a:ln>
            <a:noFill/>
          </a:ln>
        </p:spPr>
      </p:pic>
      <p:pic>
        <p:nvPicPr>
          <p:cNvPr id="788" name="Google Shape;788;p10"/>
          <p:cNvPicPr preferRelativeResize="0"/>
          <p:nvPr/>
        </p:nvPicPr>
        <p:blipFill rotWithShape="1">
          <a:blip r:embed="rId4">
            <a:alphaModFix/>
          </a:blip>
          <a:srcRect b="0" l="17176" r="17176" t="0"/>
          <a:stretch/>
        </p:blipFill>
        <p:spPr>
          <a:xfrm>
            <a:off x="1471733" y="1028700"/>
            <a:ext cx="3958437" cy="4019907"/>
          </a:xfrm>
          <a:prstGeom prst="rect">
            <a:avLst/>
          </a:prstGeom>
          <a:noFill/>
          <a:ln>
            <a:noFill/>
          </a:ln>
        </p:spPr>
      </p:pic>
      <p:pic>
        <p:nvPicPr>
          <p:cNvPr id="789" name="Google Shape;789;p10"/>
          <p:cNvPicPr preferRelativeResize="0"/>
          <p:nvPr/>
        </p:nvPicPr>
        <p:blipFill rotWithShape="1">
          <a:blip r:embed="rId5">
            <a:alphaModFix/>
          </a:blip>
          <a:srcRect b="9661" l="0" r="0" t="22636"/>
          <a:stretch/>
        </p:blipFill>
        <p:spPr>
          <a:xfrm>
            <a:off x="5730169" y="1028700"/>
            <a:ext cx="3958437" cy="4019907"/>
          </a:xfrm>
          <a:prstGeom prst="rect">
            <a:avLst/>
          </a:prstGeom>
          <a:noFill/>
          <a:ln>
            <a:noFill/>
          </a:ln>
        </p:spPr>
      </p:pic>
      <p:sp>
        <p:nvSpPr>
          <p:cNvPr id="790" name="Google Shape;790;p10"/>
          <p:cNvSpPr txBox="1"/>
          <p:nvPr/>
        </p:nvSpPr>
        <p:spPr>
          <a:xfrm>
            <a:off x="1697993" y="5836714"/>
            <a:ext cx="5063733"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Add topic here</a:t>
            </a:r>
            <a:endParaRPr/>
          </a:p>
        </p:txBody>
      </p:sp>
      <p:sp>
        <p:nvSpPr>
          <p:cNvPr id="791" name="Google Shape;791;p10"/>
          <p:cNvSpPr txBox="1"/>
          <p:nvPr/>
        </p:nvSpPr>
        <p:spPr>
          <a:xfrm>
            <a:off x="1697993" y="7171618"/>
            <a:ext cx="7464300" cy="12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Presentations are communication tools that can be used as demonstrations, lectures, speeches, reports, and more. It is mostly presented before an audience. </a:t>
            </a:r>
            <a:endParaRPr/>
          </a:p>
        </p:txBody>
      </p:sp>
      <p:grpSp>
        <p:nvGrpSpPr>
          <p:cNvPr id="792" name="Google Shape;792;p10"/>
          <p:cNvGrpSpPr/>
          <p:nvPr/>
        </p:nvGrpSpPr>
        <p:grpSpPr>
          <a:xfrm>
            <a:off x="-2057404" y="-1028704"/>
            <a:ext cx="5143508" cy="11496530"/>
            <a:chOff x="-2743205" y="-1371605"/>
            <a:chExt cx="6858010" cy="15328707"/>
          </a:xfrm>
        </p:grpSpPr>
        <p:grpSp>
          <p:nvGrpSpPr>
            <p:cNvPr id="793" name="Google Shape;793;p10"/>
            <p:cNvGrpSpPr/>
            <p:nvPr/>
          </p:nvGrpSpPr>
          <p:grpSpPr>
            <a:xfrm rot="10800000">
              <a:off x="-2743205" y="9601195"/>
              <a:ext cx="4114805" cy="4355907"/>
              <a:chOff x="0" y="-47625"/>
              <a:chExt cx="812800" cy="860425"/>
            </a:xfrm>
          </p:grpSpPr>
          <p:sp>
            <p:nvSpPr>
              <p:cNvPr id="794" name="Google Shape;794;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795" name="Google Shape;795;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6" name="Google Shape;796;p10"/>
            <p:cNvSpPr/>
            <p:nvPr/>
          </p:nvSpPr>
          <p:spPr>
            <a:xfrm rot="10800000">
              <a:off x="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797" name="Google Shape;797;p10"/>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798" name="Google Shape;798;p10"/>
            <p:cNvSpPr/>
            <p:nvPr/>
          </p:nvSpPr>
          <p:spPr>
            <a:xfrm rot="-5400000">
              <a:off x="0" y="10972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nvGrpSpPr>
            <p:cNvPr id="799" name="Google Shape;799;p10"/>
            <p:cNvGrpSpPr/>
            <p:nvPr/>
          </p:nvGrpSpPr>
          <p:grpSpPr>
            <a:xfrm rot="-5400000">
              <a:off x="-120551" y="6737444"/>
              <a:ext cx="4114805" cy="4355907"/>
              <a:chOff x="0" y="-47625"/>
              <a:chExt cx="812800" cy="860425"/>
            </a:xfrm>
          </p:grpSpPr>
          <p:sp>
            <p:nvSpPr>
              <p:cNvPr id="800" name="Google Shape;800;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01" name="Google Shape;801;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2" name="Google Shape;802;p10"/>
            <p:cNvSpPr/>
            <p:nvPr/>
          </p:nvSpPr>
          <p:spPr>
            <a:xfrm rot="-5400000">
              <a:off x="0" y="9601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nvGrpSpPr>
            <p:cNvPr id="803" name="Google Shape;803;p10"/>
            <p:cNvGrpSpPr/>
            <p:nvPr/>
          </p:nvGrpSpPr>
          <p:grpSpPr>
            <a:xfrm rot="-5400000">
              <a:off x="-120551" y="3994244"/>
              <a:ext cx="4114805" cy="4355907"/>
              <a:chOff x="0" y="-47625"/>
              <a:chExt cx="812800" cy="860425"/>
            </a:xfrm>
          </p:grpSpPr>
          <p:sp>
            <p:nvSpPr>
              <p:cNvPr id="804" name="Google Shape;804;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05" name="Google Shape;805;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6" name="Google Shape;806;p10"/>
            <p:cNvSpPr/>
            <p:nvPr/>
          </p:nvSpPr>
          <p:spPr>
            <a:xfrm rot="-5400000">
              <a:off x="0" y="68580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nvGrpSpPr>
            <p:cNvPr id="807" name="Google Shape;807;p10"/>
            <p:cNvGrpSpPr/>
            <p:nvPr/>
          </p:nvGrpSpPr>
          <p:grpSpPr>
            <a:xfrm rot="-5400000">
              <a:off x="-120551" y="1251044"/>
              <a:ext cx="4114805" cy="4355907"/>
              <a:chOff x="0" y="-47625"/>
              <a:chExt cx="812800" cy="860425"/>
            </a:xfrm>
          </p:grpSpPr>
          <p:sp>
            <p:nvSpPr>
              <p:cNvPr id="808" name="Google Shape;808;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09" name="Google Shape;809;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0" name="Google Shape;810;p10"/>
            <p:cNvSpPr/>
            <p:nvPr/>
          </p:nvSpPr>
          <p:spPr>
            <a:xfrm rot="-5400000">
              <a:off x="0" y="4114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nvGrpSpPr>
            <p:cNvPr id="811" name="Google Shape;811;p10"/>
            <p:cNvGrpSpPr/>
            <p:nvPr/>
          </p:nvGrpSpPr>
          <p:grpSpPr>
            <a:xfrm rot="-5400000">
              <a:off x="-120551" y="-1492156"/>
              <a:ext cx="4114805" cy="4355907"/>
              <a:chOff x="0" y="-47625"/>
              <a:chExt cx="812800" cy="860425"/>
            </a:xfrm>
          </p:grpSpPr>
          <p:sp>
            <p:nvSpPr>
              <p:cNvPr id="812" name="Google Shape;812;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13" name="Google Shape;813;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4" name="Google Shape;814;p10"/>
            <p:cNvSpPr/>
            <p:nvPr/>
          </p:nvSpPr>
          <p:spPr>
            <a:xfrm rot="-5400000">
              <a:off x="0" y="1371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815" name="Google Shape;815;p10"/>
            <p:cNvSpPr/>
            <p:nvPr/>
          </p:nvSpPr>
          <p:spPr>
            <a:xfrm rot="-5400000">
              <a:off x="0" y="8229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816" name="Google Shape;816;p10"/>
            <p:cNvSpPr/>
            <p:nvPr/>
          </p:nvSpPr>
          <p:spPr>
            <a:xfrm rot="-5400000">
              <a:off x="0" y="5486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817" name="Google Shape;817;p10"/>
            <p:cNvSpPr/>
            <p:nvPr/>
          </p:nvSpPr>
          <p:spPr>
            <a:xfrm rot="-5400000">
              <a:off x="0" y="2743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grpSp>
        <p:nvGrpSpPr>
          <p:cNvPr id="818" name="Google Shape;818;p10"/>
          <p:cNvGrpSpPr/>
          <p:nvPr/>
        </p:nvGrpSpPr>
        <p:grpSpPr>
          <a:xfrm>
            <a:off x="15201896" y="-1028704"/>
            <a:ext cx="5143508" cy="11496530"/>
            <a:chOff x="-2743205" y="-1371605"/>
            <a:chExt cx="6858010" cy="15328707"/>
          </a:xfrm>
        </p:grpSpPr>
        <p:grpSp>
          <p:nvGrpSpPr>
            <p:cNvPr id="819" name="Google Shape;819;p10"/>
            <p:cNvGrpSpPr/>
            <p:nvPr/>
          </p:nvGrpSpPr>
          <p:grpSpPr>
            <a:xfrm rot="10800000">
              <a:off x="-2743205" y="9601195"/>
              <a:ext cx="4114805" cy="4355907"/>
              <a:chOff x="0" y="-47625"/>
              <a:chExt cx="812800" cy="860425"/>
            </a:xfrm>
          </p:grpSpPr>
          <p:sp>
            <p:nvSpPr>
              <p:cNvPr id="820" name="Google Shape;820;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21" name="Google Shape;821;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2" name="Google Shape;822;p10"/>
            <p:cNvSpPr/>
            <p:nvPr/>
          </p:nvSpPr>
          <p:spPr>
            <a:xfrm rot="10800000">
              <a:off x="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823" name="Google Shape;823;p10"/>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824" name="Google Shape;824;p10"/>
            <p:cNvSpPr/>
            <p:nvPr/>
          </p:nvSpPr>
          <p:spPr>
            <a:xfrm rot="-5400000">
              <a:off x="0" y="10972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nvGrpSpPr>
            <p:cNvPr id="825" name="Google Shape;825;p10"/>
            <p:cNvGrpSpPr/>
            <p:nvPr/>
          </p:nvGrpSpPr>
          <p:grpSpPr>
            <a:xfrm rot="-5400000">
              <a:off x="-120551" y="6737444"/>
              <a:ext cx="4114805" cy="4355907"/>
              <a:chOff x="0" y="-47625"/>
              <a:chExt cx="812800" cy="860425"/>
            </a:xfrm>
          </p:grpSpPr>
          <p:sp>
            <p:nvSpPr>
              <p:cNvPr id="826" name="Google Shape;826;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27" name="Google Shape;827;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8" name="Google Shape;828;p10"/>
            <p:cNvSpPr/>
            <p:nvPr/>
          </p:nvSpPr>
          <p:spPr>
            <a:xfrm rot="-5400000">
              <a:off x="0" y="9601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nvGrpSpPr>
            <p:cNvPr id="829" name="Google Shape;829;p10"/>
            <p:cNvGrpSpPr/>
            <p:nvPr/>
          </p:nvGrpSpPr>
          <p:grpSpPr>
            <a:xfrm rot="-5400000">
              <a:off x="-120551" y="3994244"/>
              <a:ext cx="4114805" cy="4355907"/>
              <a:chOff x="0" y="-47625"/>
              <a:chExt cx="812800" cy="860425"/>
            </a:xfrm>
          </p:grpSpPr>
          <p:sp>
            <p:nvSpPr>
              <p:cNvPr id="830" name="Google Shape;830;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31" name="Google Shape;831;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2" name="Google Shape;832;p10"/>
            <p:cNvSpPr/>
            <p:nvPr/>
          </p:nvSpPr>
          <p:spPr>
            <a:xfrm rot="-5400000">
              <a:off x="0" y="68580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nvGrpSpPr>
            <p:cNvPr id="833" name="Google Shape;833;p10"/>
            <p:cNvGrpSpPr/>
            <p:nvPr/>
          </p:nvGrpSpPr>
          <p:grpSpPr>
            <a:xfrm rot="-5400000">
              <a:off x="-120551" y="1251044"/>
              <a:ext cx="4114805" cy="4355907"/>
              <a:chOff x="0" y="-47625"/>
              <a:chExt cx="812800" cy="860425"/>
            </a:xfrm>
          </p:grpSpPr>
          <p:sp>
            <p:nvSpPr>
              <p:cNvPr id="834" name="Google Shape;834;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35" name="Google Shape;835;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6" name="Google Shape;836;p10"/>
            <p:cNvSpPr/>
            <p:nvPr/>
          </p:nvSpPr>
          <p:spPr>
            <a:xfrm rot="-5400000">
              <a:off x="0" y="4114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nvGrpSpPr>
            <p:cNvPr id="837" name="Google Shape;837;p10"/>
            <p:cNvGrpSpPr/>
            <p:nvPr/>
          </p:nvGrpSpPr>
          <p:grpSpPr>
            <a:xfrm rot="-5400000">
              <a:off x="-120551" y="-1492156"/>
              <a:ext cx="4114805" cy="4355907"/>
              <a:chOff x="0" y="-47625"/>
              <a:chExt cx="812800" cy="860425"/>
            </a:xfrm>
          </p:grpSpPr>
          <p:sp>
            <p:nvSpPr>
              <p:cNvPr id="838" name="Google Shape;838;p10"/>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39" name="Google Shape;839;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0" name="Google Shape;840;p10"/>
            <p:cNvSpPr/>
            <p:nvPr/>
          </p:nvSpPr>
          <p:spPr>
            <a:xfrm rot="-5400000">
              <a:off x="0" y="1371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841" name="Google Shape;841;p10"/>
            <p:cNvSpPr/>
            <p:nvPr/>
          </p:nvSpPr>
          <p:spPr>
            <a:xfrm rot="-5400000">
              <a:off x="0" y="8229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842" name="Google Shape;842;p10"/>
            <p:cNvSpPr/>
            <p:nvPr/>
          </p:nvSpPr>
          <p:spPr>
            <a:xfrm rot="-5400000">
              <a:off x="0" y="5486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sp>
          <p:nvSpPr>
            <p:cNvPr id="843" name="Google Shape;843;p10"/>
            <p:cNvSpPr/>
            <p:nvPr/>
          </p:nvSpPr>
          <p:spPr>
            <a:xfrm rot="-5400000">
              <a:off x="0" y="2743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6">
                <a:alphaModFix/>
              </a:blip>
              <a:stretch>
                <a:fillRect b="0" l="0" r="0" t="0"/>
              </a:stretch>
            </a:blipFill>
            <a:ln>
              <a:noFill/>
            </a:ln>
          </p:spPr>
        </p:sp>
      </p:grpSp>
      <p:sp>
        <p:nvSpPr>
          <p:cNvPr id="844" name="Google Shape;844;p10"/>
          <p:cNvSpPr txBox="1"/>
          <p:nvPr/>
        </p:nvSpPr>
        <p:spPr>
          <a:xfrm>
            <a:off x="10378268" y="2594564"/>
            <a:ext cx="2562600" cy="13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845" name="Google Shape;845;p10"/>
          <p:cNvSpPr txBox="1"/>
          <p:nvPr/>
        </p:nvSpPr>
        <p:spPr>
          <a:xfrm>
            <a:off x="10378268" y="1815920"/>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01</a:t>
            </a:r>
            <a:endParaRPr/>
          </a:p>
        </p:txBody>
      </p:sp>
      <p:sp>
        <p:nvSpPr>
          <p:cNvPr id="846" name="Google Shape;846;p10"/>
          <p:cNvSpPr txBox="1"/>
          <p:nvPr/>
        </p:nvSpPr>
        <p:spPr>
          <a:xfrm>
            <a:off x="13818784" y="2594564"/>
            <a:ext cx="2562600" cy="13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847" name="Google Shape;847;p10"/>
          <p:cNvSpPr txBox="1"/>
          <p:nvPr/>
        </p:nvSpPr>
        <p:spPr>
          <a:xfrm>
            <a:off x="13818784" y="1815920"/>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851" name="Shape 851"/>
        <p:cNvGrpSpPr/>
        <p:nvPr/>
      </p:nvGrpSpPr>
      <p:grpSpPr>
        <a:xfrm>
          <a:off x="0" y="0"/>
          <a:ext cx="0" cy="0"/>
          <a:chOff x="0" y="0"/>
          <a:chExt cx="0" cy="0"/>
        </a:xfrm>
      </p:grpSpPr>
      <p:sp>
        <p:nvSpPr>
          <p:cNvPr id="852" name="Google Shape;852;p11"/>
          <p:cNvSpPr/>
          <p:nvPr/>
        </p:nvSpPr>
        <p:spPr>
          <a:xfrm>
            <a:off x="1696536" y="4986338"/>
            <a:ext cx="5306727" cy="6633408"/>
          </a:xfrm>
          <a:custGeom>
            <a:rect b="b" l="l" r="r" t="t"/>
            <a:pathLst>
              <a:path extrusionOk="0" h="6633408" w="5306727">
                <a:moveTo>
                  <a:pt x="0" y="0"/>
                </a:moveTo>
                <a:lnTo>
                  <a:pt x="5306727" y="0"/>
                </a:lnTo>
                <a:lnTo>
                  <a:pt x="5306727" y="6633408"/>
                </a:lnTo>
                <a:lnTo>
                  <a:pt x="0" y="6633408"/>
                </a:lnTo>
                <a:lnTo>
                  <a:pt x="0" y="0"/>
                </a:lnTo>
                <a:close/>
              </a:path>
            </a:pathLst>
          </a:custGeom>
          <a:blipFill rotWithShape="1">
            <a:blip r:embed="rId3">
              <a:alphaModFix/>
            </a:blip>
            <a:stretch>
              <a:fillRect b="0" l="0" r="0" t="0"/>
            </a:stretch>
          </a:blipFill>
          <a:ln>
            <a:noFill/>
          </a:ln>
        </p:spPr>
      </p:sp>
      <p:sp>
        <p:nvSpPr>
          <p:cNvPr id="853" name="Google Shape;853;p11"/>
          <p:cNvSpPr txBox="1"/>
          <p:nvPr/>
        </p:nvSpPr>
        <p:spPr>
          <a:xfrm>
            <a:off x="1696536" y="1325586"/>
            <a:ext cx="5063733"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Add topic here</a:t>
            </a:r>
            <a:endParaRPr/>
          </a:p>
        </p:txBody>
      </p:sp>
      <p:sp>
        <p:nvSpPr>
          <p:cNvPr id="854" name="Google Shape;854;p11"/>
          <p:cNvSpPr txBox="1"/>
          <p:nvPr/>
        </p:nvSpPr>
        <p:spPr>
          <a:xfrm>
            <a:off x="1223221" y="2601936"/>
            <a:ext cx="6010500" cy="171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Presentations are communication tools that can be used as demonstrations, lectures, speeches, reports, and more. It is mostly presented before an audience. </a:t>
            </a:r>
            <a:endParaRPr/>
          </a:p>
        </p:txBody>
      </p:sp>
      <p:grpSp>
        <p:nvGrpSpPr>
          <p:cNvPr id="855" name="Google Shape;855;p11"/>
          <p:cNvGrpSpPr/>
          <p:nvPr/>
        </p:nvGrpSpPr>
        <p:grpSpPr>
          <a:xfrm>
            <a:off x="6572246" y="-1028704"/>
            <a:ext cx="5143508" cy="11496530"/>
            <a:chOff x="-2743205" y="-1371605"/>
            <a:chExt cx="6858010" cy="15328707"/>
          </a:xfrm>
        </p:grpSpPr>
        <p:grpSp>
          <p:nvGrpSpPr>
            <p:cNvPr id="856" name="Google Shape;856;p11"/>
            <p:cNvGrpSpPr/>
            <p:nvPr/>
          </p:nvGrpSpPr>
          <p:grpSpPr>
            <a:xfrm rot="10800000">
              <a:off x="-2743205" y="9601195"/>
              <a:ext cx="4114805" cy="4355907"/>
              <a:chOff x="0" y="-47625"/>
              <a:chExt cx="812800" cy="860425"/>
            </a:xfrm>
          </p:grpSpPr>
          <p:sp>
            <p:nvSpPr>
              <p:cNvPr id="857" name="Google Shape;857;p1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58" name="Google Shape;858;p1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9" name="Google Shape;859;p11"/>
            <p:cNvSpPr/>
            <p:nvPr/>
          </p:nvSpPr>
          <p:spPr>
            <a:xfrm rot="10800000">
              <a:off x="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860" name="Google Shape;860;p11"/>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861" name="Google Shape;861;p11"/>
            <p:cNvSpPr/>
            <p:nvPr/>
          </p:nvSpPr>
          <p:spPr>
            <a:xfrm rot="-5400000">
              <a:off x="0" y="10972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862" name="Google Shape;862;p11"/>
            <p:cNvGrpSpPr/>
            <p:nvPr/>
          </p:nvGrpSpPr>
          <p:grpSpPr>
            <a:xfrm rot="-5400000">
              <a:off x="-120551" y="6737444"/>
              <a:ext cx="4114805" cy="4355907"/>
              <a:chOff x="0" y="-47625"/>
              <a:chExt cx="812800" cy="860425"/>
            </a:xfrm>
          </p:grpSpPr>
          <p:sp>
            <p:nvSpPr>
              <p:cNvPr id="863" name="Google Shape;863;p1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64" name="Google Shape;864;p1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5" name="Google Shape;865;p11"/>
            <p:cNvSpPr/>
            <p:nvPr/>
          </p:nvSpPr>
          <p:spPr>
            <a:xfrm rot="-5400000">
              <a:off x="0" y="9601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866" name="Google Shape;866;p11"/>
            <p:cNvGrpSpPr/>
            <p:nvPr/>
          </p:nvGrpSpPr>
          <p:grpSpPr>
            <a:xfrm rot="-5400000">
              <a:off x="-120551" y="3994244"/>
              <a:ext cx="4114805" cy="4355907"/>
              <a:chOff x="0" y="-47625"/>
              <a:chExt cx="812800" cy="860425"/>
            </a:xfrm>
          </p:grpSpPr>
          <p:sp>
            <p:nvSpPr>
              <p:cNvPr id="867" name="Google Shape;867;p1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68" name="Google Shape;868;p1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9" name="Google Shape;869;p11"/>
            <p:cNvSpPr/>
            <p:nvPr/>
          </p:nvSpPr>
          <p:spPr>
            <a:xfrm rot="-5400000">
              <a:off x="0" y="68580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870" name="Google Shape;870;p11"/>
            <p:cNvGrpSpPr/>
            <p:nvPr/>
          </p:nvGrpSpPr>
          <p:grpSpPr>
            <a:xfrm rot="-5400000">
              <a:off x="-120551" y="1251044"/>
              <a:ext cx="4114805" cy="4355907"/>
              <a:chOff x="0" y="-47625"/>
              <a:chExt cx="812800" cy="860425"/>
            </a:xfrm>
          </p:grpSpPr>
          <p:sp>
            <p:nvSpPr>
              <p:cNvPr id="871" name="Google Shape;871;p1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72" name="Google Shape;872;p1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3" name="Google Shape;873;p11"/>
            <p:cNvSpPr/>
            <p:nvPr/>
          </p:nvSpPr>
          <p:spPr>
            <a:xfrm rot="-5400000">
              <a:off x="0" y="4114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874" name="Google Shape;874;p11"/>
            <p:cNvGrpSpPr/>
            <p:nvPr/>
          </p:nvGrpSpPr>
          <p:grpSpPr>
            <a:xfrm rot="-5400000">
              <a:off x="-120551" y="-1492156"/>
              <a:ext cx="4114805" cy="4355907"/>
              <a:chOff x="0" y="-47625"/>
              <a:chExt cx="812800" cy="860425"/>
            </a:xfrm>
          </p:grpSpPr>
          <p:sp>
            <p:nvSpPr>
              <p:cNvPr id="875" name="Google Shape;875;p11"/>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76" name="Google Shape;876;p1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7" name="Google Shape;877;p11"/>
            <p:cNvSpPr/>
            <p:nvPr/>
          </p:nvSpPr>
          <p:spPr>
            <a:xfrm rot="-5400000">
              <a:off x="0" y="1371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878" name="Google Shape;878;p11"/>
            <p:cNvSpPr/>
            <p:nvPr/>
          </p:nvSpPr>
          <p:spPr>
            <a:xfrm rot="-5400000">
              <a:off x="0" y="8229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879" name="Google Shape;879;p11"/>
            <p:cNvSpPr/>
            <p:nvPr/>
          </p:nvSpPr>
          <p:spPr>
            <a:xfrm rot="-5400000">
              <a:off x="0" y="5486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880" name="Google Shape;880;p11"/>
            <p:cNvSpPr/>
            <p:nvPr/>
          </p:nvSpPr>
          <p:spPr>
            <a:xfrm rot="-5400000">
              <a:off x="0" y="2743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pic>
        <p:nvPicPr>
          <p:cNvPr id="881" name="Google Shape;881;p11"/>
          <p:cNvPicPr preferRelativeResize="0"/>
          <p:nvPr/>
        </p:nvPicPr>
        <p:blipFill rotWithShape="1">
          <a:blip r:embed="rId5">
            <a:alphaModFix/>
          </a:blip>
          <a:srcRect b="6765" l="0" r="0" t="6766"/>
          <a:stretch/>
        </p:blipFill>
        <p:spPr>
          <a:xfrm>
            <a:off x="11450065" y="549638"/>
            <a:ext cx="4954498" cy="2855983"/>
          </a:xfrm>
          <a:prstGeom prst="rect">
            <a:avLst/>
          </a:prstGeom>
          <a:noFill/>
          <a:ln>
            <a:noFill/>
          </a:ln>
        </p:spPr>
      </p:pic>
      <p:sp>
        <p:nvSpPr>
          <p:cNvPr id="882" name="Google Shape;882;p11"/>
          <p:cNvSpPr txBox="1"/>
          <p:nvPr/>
        </p:nvSpPr>
        <p:spPr>
          <a:xfrm>
            <a:off x="11058525" y="4294187"/>
            <a:ext cx="5737500" cy="661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883" name="Google Shape;883;p11"/>
          <p:cNvSpPr txBox="1"/>
          <p:nvPr/>
        </p:nvSpPr>
        <p:spPr>
          <a:xfrm>
            <a:off x="12766812" y="3781835"/>
            <a:ext cx="2321005"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01</a:t>
            </a:r>
            <a:endParaRPr/>
          </a:p>
        </p:txBody>
      </p:sp>
      <p:pic>
        <p:nvPicPr>
          <p:cNvPr id="884" name="Google Shape;884;p11"/>
          <p:cNvPicPr preferRelativeResize="0"/>
          <p:nvPr/>
        </p:nvPicPr>
        <p:blipFill rotWithShape="1">
          <a:blip r:embed="rId6">
            <a:alphaModFix/>
          </a:blip>
          <a:srcRect b="28383" l="0" r="0" t="28383"/>
          <a:stretch/>
        </p:blipFill>
        <p:spPr>
          <a:xfrm>
            <a:off x="11450065" y="5395912"/>
            <a:ext cx="4954498" cy="2855983"/>
          </a:xfrm>
          <a:prstGeom prst="rect">
            <a:avLst/>
          </a:prstGeom>
          <a:noFill/>
          <a:ln>
            <a:noFill/>
          </a:ln>
        </p:spPr>
      </p:pic>
      <p:sp>
        <p:nvSpPr>
          <p:cNvPr id="885" name="Google Shape;885;p11"/>
          <p:cNvSpPr txBox="1"/>
          <p:nvPr/>
        </p:nvSpPr>
        <p:spPr>
          <a:xfrm>
            <a:off x="11058525" y="9140462"/>
            <a:ext cx="5737500" cy="661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886" name="Google Shape;886;p11"/>
          <p:cNvSpPr txBox="1"/>
          <p:nvPr/>
        </p:nvSpPr>
        <p:spPr>
          <a:xfrm>
            <a:off x="12766812" y="8628110"/>
            <a:ext cx="2321005"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890" name="Shape 890"/>
        <p:cNvGrpSpPr/>
        <p:nvPr/>
      </p:nvGrpSpPr>
      <p:grpSpPr>
        <a:xfrm>
          <a:off x="0" y="0"/>
          <a:ext cx="0" cy="0"/>
          <a:chOff x="0" y="0"/>
          <a:chExt cx="0" cy="0"/>
        </a:xfrm>
      </p:grpSpPr>
      <p:pic>
        <p:nvPicPr>
          <p:cNvPr id="891" name="Google Shape;891;p12"/>
          <p:cNvPicPr preferRelativeResize="0"/>
          <p:nvPr/>
        </p:nvPicPr>
        <p:blipFill rotWithShape="1">
          <a:blip r:embed="rId3">
            <a:alphaModFix/>
          </a:blip>
          <a:srcRect b="0" l="29686" r="29686" t="0"/>
          <a:stretch/>
        </p:blipFill>
        <p:spPr>
          <a:xfrm>
            <a:off x="10990392" y="0"/>
            <a:ext cx="6268908" cy="10287000"/>
          </a:xfrm>
          <a:prstGeom prst="rect">
            <a:avLst/>
          </a:prstGeom>
          <a:noFill/>
          <a:ln>
            <a:noFill/>
          </a:ln>
        </p:spPr>
      </p:pic>
      <p:grpSp>
        <p:nvGrpSpPr>
          <p:cNvPr id="892" name="Google Shape;892;p12"/>
          <p:cNvGrpSpPr/>
          <p:nvPr/>
        </p:nvGrpSpPr>
        <p:grpSpPr>
          <a:xfrm>
            <a:off x="7904288" y="-1028704"/>
            <a:ext cx="5143508" cy="11496530"/>
            <a:chOff x="-2743205" y="-1371605"/>
            <a:chExt cx="6858010" cy="15328707"/>
          </a:xfrm>
        </p:grpSpPr>
        <p:grpSp>
          <p:nvGrpSpPr>
            <p:cNvPr id="893" name="Google Shape;893;p12"/>
            <p:cNvGrpSpPr/>
            <p:nvPr/>
          </p:nvGrpSpPr>
          <p:grpSpPr>
            <a:xfrm rot="10800000">
              <a:off x="-2743205" y="9601195"/>
              <a:ext cx="4114805" cy="4355907"/>
              <a:chOff x="0" y="-47625"/>
              <a:chExt cx="812800" cy="860425"/>
            </a:xfrm>
          </p:grpSpPr>
          <p:sp>
            <p:nvSpPr>
              <p:cNvPr id="894" name="Google Shape;894;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895" name="Google Shape;895;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6" name="Google Shape;896;p12"/>
            <p:cNvSpPr/>
            <p:nvPr/>
          </p:nvSpPr>
          <p:spPr>
            <a:xfrm rot="10800000">
              <a:off x="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897" name="Google Shape;897;p12"/>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898" name="Google Shape;898;p12"/>
            <p:cNvSpPr/>
            <p:nvPr/>
          </p:nvSpPr>
          <p:spPr>
            <a:xfrm rot="-5400000">
              <a:off x="0" y="10972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899" name="Google Shape;899;p12"/>
            <p:cNvGrpSpPr/>
            <p:nvPr/>
          </p:nvGrpSpPr>
          <p:grpSpPr>
            <a:xfrm rot="-5400000">
              <a:off x="-120551" y="6737444"/>
              <a:ext cx="4114805" cy="4355907"/>
              <a:chOff x="0" y="-47625"/>
              <a:chExt cx="812800" cy="860425"/>
            </a:xfrm>
          </p:grpSpPr>
          <p:sp>
            <p:nvSpPr>
              <p:cNvPr id="900" name="Google Shape;900;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01" name="Google Shape;901;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2" name="Google Shape;902;p12"/>
            <p:cNvSpPr/>
            <p:nvPr/>
          </p:nvSpPr>
          <p:spPr>
            <a:xfrm rot="-5400000">
              <a:off x="0" y="9601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903" name="Google Shape;903;p12"/>
            <p:cNvGrpSpPr/>
            <p:nvPr/>
          </p:nvGrpSpPr>
          <p:grpSpPr>
            <a:xfrm rot="-5400000">
              <a:off x="-120551" y="3994244"/>
              <a:ext cx="4114805" cy="4355907"/>
              <a:chOff x="0" y="-47625"/>
              <a:chExt cx="812800" cy="860425"/>
            </a:xfrm>
          </p:grpSpPr>
          <p:sp>
            <p:nvSpPr>
              <p:cNvPr id="904" name="Google Shape;904;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05" name="Google Shape;905;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6" name="Google Shape;906;p12"/>
            <p:cNvSpPr/>
            <p:nvPr/>
          </p:nvSpPr>
          <p:spPr>
            <a:xfrm rot="-5400000">
              <a:off x="0" y="68580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907" name="Google Shape;907;p12"/>
            <p:cNvGrpSpPr/>
            <p:nvPr/>
          </p:nvGrpSpPr>
          <p:grpSpPr>
            <a:xfrm rot="-5400000">
              <a:off x="-120551" y="1251044"/>
              <a:ext cx="4114805" cy="4355907"/>
              <a:chOff x="0" y="-47625"/>
              <a:chExt cx="812800" cy="860425"/>
            </a:xfrm>
          </p:grpSpPr>
          <p:sp>
            <p:nvSpPr>
              <p:cNvPr id="908" name="Google Shape;908;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09" name="Google Shape;909;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0" name="Google Shape;910;p12"/>
            <p:cNvSpPr/>
            <p:nvPr/>
          </p:nvSpPr>
          <p:spPr>
            <a:xfrm rot="-5400000">
              <a:off x="0" y="4114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911" name="Google Shape;911;p12"/>
            <p:cNvGrpSpPr/>
            <p:nvPr/>
          </p:nvGrpSpPr>
          <p:grpSpPr>
            <a:xfrm rot="-5400000">
              <a:off x="-120551" y="-1492156"/>
              <a:ext cx="4114805" cy="4355907"/>
              <a:chOff x="0" y="-47625"/>
              <a:chExt cx="812800" cy="860425"/>
            </a:xfrm>
          </p:grpSpPr>
          <p:sp>
            <p:nvSpPr>
              <p:cNvPr id="912" name="Google Shape;912;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13" name="Google Shape;913;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4" name="Google Shape;914;p12"/>
            <p:cNvSpPr/>
            <p:nvPr/>
          </p:nvSpPr>
          <p:spPr>
            <a:xfrm rot="-5400000">
              <a:off x="0" y="1371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915" name="Google Shape;915;p12"/>
            <p:cNvSpPr/>
            <p:nvPr/>
          </p:nvSpPr>
          <p:spPr>
            <a:xfrm rot="-5400000">
              <a:off x="0" y="8229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916" name="Google Shape;916;p12"/>
            <p:cNvSpPr/>
            <p:nvPr/>
          </p:nvSpPr>
          <p:spPr>
            <a:xfrm rot="-5400000">
              <a:off x="0" y="5486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917" name="Google Shape;917;p12"/>
            <p:cNvSpPr/>
            <p:nvPr/>
          </p:nvSpPr>
          <p:spPr>
            <a:xfrm rot="-5400000">
              <a:off x="0" y="2743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grpSp>
        <p:nvGrpSpPr>
          <p:cNvPr id="918" name="Google Shape;918;p12"/>
          <p:cNvGrpSpPr/>
          <p:nvPr/>
        </p:nvGrpSpPr>
        <p:grpSpPr>
          <a:xfrm>
            <a:off x="15201896" y="-1028704"/>
            <a:ext cx="5143508" cy="11496530"/>
            <a:chOff x="-2743205" y="-1371605"/>
            <a:chExt cx="6858010" cy="15328707"/>
          </a:xfrm>
        </p:grpSpPr>
        <p:grpSp>
          <p:nvGrpSpPr>
            <p:cNvPr id="919" name="Google Shape;919;p12"/>
            <p:cNvGrpSpPr/>
            <p:nvPr/>
          </p:nvGrpSpPr>
          <p:grpSpPr>
            <a:xfrm rot="10800000">
              <a:off x="-2743205" y="9601195"/>
              <a:ext cx="4114805" cy="4355907"/>
              <a:chOff x="0" y="-47625"/>
              <a:chExt cx="812800" cy="860425"/>
            </a:xfrm>
          </p:grpSpPr>
          <p:sp>
            <p:nvSpPr>
              <p:cNvPr id="920" name="Google Shape;920;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21" name="Google Shape;921;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2" name="Google Shape;922;p12"/>
            <p:cNvSpPr/>
            <p:nvPr/>
          </p:nvSpPr>
          <p:spPr>
            <a:xfrm rot="10800000">
              <a:off x="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923" name="Google Shape;923;p12"/>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924" name="Google Shape;924;p12"/>
            <p:cNvSpPr/>
            <p:nvPr/>
          </p:nvSpPr>
          <p:spPr>
            <a:xfrm rot="-5400000">
              <a:off x="0" y="10972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925" name="Google Shape;925;p12"/>
            <p:cNvGrpSpPr/>
            <p:nvPr/>
          </p:nvGrpSpPr>
          <p:grpSpPr>
            <a:xfrm rot="-5400000">
              <a:off x="-120551" y="6737444"/>
              <a:ext cx="4114805" cy="4355907"/>
              <a:chOff x="0" y="-47625"/>
              <a:chExt cx="812800" cy="860425"/>
            </a:xfrm>
          </p:grpSpPr>
          <p:sp>
            <p:nvSpPr>
              <p:cNvPr id="926" name="Google Shape;926;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27" name="Google Shape;927;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8" name="Google Shape;928;p12"/>
            <p:cNvSpPr/>
            <p:nvPr/>
          </p:nvSpPr>
          <p:spPr>
            <a:xfrm rot="-5400000">
              <a:off x="0" y="9601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929" name="Google Shape;929;p12"/>
            <p:cNvGrpSpPr/>
            <p:nvPr/>
          </p:nvGrpSpPr>
          <p:grpSpPr>
            <a:xfrm rot="-5400000">
              <a:off x="-120551" y="3994244"/>
              <a:ext cx="4114805" cy="4355907"/>
              <a:chOff x="0" y="-47625"/>
              <a:chExt cx="812800" cy="860425"/>
            </a:xfrm>
          </p:grpSpPr>
          <p:sp>
            <p:nvSpPr>
              <p:cNvPr id="930" name="Google Shape;930;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31" name="Google Shape;931;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2" name="Google Shape;932;p12"/>
            <p:cNvSpPr/>
            <p:nvPr/>
          </p:nvSpPr>
          <p:spPr>
            <a:xfrm rot="-5400000">
              <a:off x="0" y="68580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933" name="Google Shape;933;p12"/>
            <p:cNvGrpSpPr/>
            <p:nvPr/>
          </p:nvGrpSpPr>
          <p:grpSpPr>
            <a:xfrm rot="-5400000">
              <a:off x="-120551" y="1251044"/>
              <a:ext cx="4114805" cy="4355907"/>
              <a:chOff x="0" y="-47625"/>
              <a:chExt cx="812800" cy="860425"/>
            </a:xfrm>
          </p:grpSpPr>
          <p:sp>
            <p:nvSpPr>
              <p:cNvPr id="934" name="Google Shape;934;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35" name="Google Shape;935;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6" name="Google Shape;936;p12"/>
            <p:cNvSpPr/>
            <p:nvPr/>
          </p:nvSpPr>
          <p:spPr>
            <a:xfrm rot="-5400000">
              <a:off x="0" y="4114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nvGrpSpPr>
            <p:cNvPr id="937" name="Google Shape;937;p12"/>
            <p:cNvGrpSpPr/>
            <p:nvPr/>
          </p:nvGrpSpPr>
          <p:grpSpPr>
            <a:xfrm rot="-5400000">
              <a:off x="-120551" y="-1492156"/>
              <a:ext cx="4114805" cy="4355907"/>
              <a:chOff x="0" y="-47625"/>
              <a:chExt cx="812800" cy="860425"/>
            </a:xfrm>
          </p:grpSpPr>
          <p:sp>
            <p:nvSpPr>
              <p:cNvPr id="938" name="Google Shape;938;p1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39" name="Google Shape;939;p1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0" name="Google Shape;940;p12"/>
            <p:cNvSpPr/>
            <p:nvPr/>
          </p:nvSpPr>
          <p:spPr>
            <a:xfrm rot="-5400000">
              <a:off x="0" y="1371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941" name="Google Shape;941;p12"/>
            <p:cNvSpPr/>
            <p:nvPr/>
          </p:nvSpPr>
          <p:spPr>
            <a:xfrm rot="-5400000">
              <a:off x="0" y="8229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942" name="Google Shape;942;p12"/>
            <p:cNvSpPr/>
            <p:nvPr/>
          </p:nvSpPr>
          <p:spPr>
            <a:xfrm rot="-5400000">
              <a:off x="0" y="5486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sp>
          <p:nvSpPr>
            <p:cNvPr id="943" name="Google Shape;943;p12"/>
            <p:cNvSpPr/>
            <p:nvPr/>
          </p:nvSpPr>
          <p:spPr>
            <a:xfrm rot="-5400000">
              <a:off x="0" y="2743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sp>
        <p:nvSpPr>
          <p:cNvPr id="944" name="Google Shape;944;p12"/>
          <p:cNvSpPr txBox="1"/>
          <p:nvPr/>
        </p:nvSpPr>
        <p:spPr>
          <a:xfrm>
            <a:off x="1028700" y="1979191"/>
            <a:ext cx="5063733"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Add topic here</a:t>
            </a:r>
            <a:endParaRPr/>
          </a:p>
        </p:txBody>
      </p:sp>
      <p:sp>
        <p:nvSpPr>
          <p:cNvPr id="945" name="Google Shape;945;p12"/>
          <p:cNvSpPr txBox="1"/>
          <p:nvPr/>
        </p:nvSpPr>
        <p:spPr>
          <a:xfrm>
            <a:off x="1028700" y="3314094"/>
            <a:ext cx="7464300" cy="12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Presentations are communication tools that can be used as demonstrations, lectures, speeches, reports, and more. It is mostly presented before an audience. </a:t>
            </a:r>
            <a:endParaRPr/>
          </a:p>
        </p:txBody>
      </p:sp>
      <p:grpSp>
        <p:nvGrpSpPr>
          <p:cNvPr id="946" name="Google Shape;946;p12"/>
          <p:cNvGrpSpPr/>
          <p:nvPr/>
        </p:nvGrpSpPr>
        <p:grpSpPr>
          <a:xfrm>
            <a:off x="1028700" y="5847924"/>
            <a:ext cx="1477795" cy="1619098"/>
            <a:chOff x="0" y="0"/>
            <a:chExt cx="1970393" cy="2158798"/>
          </a:xfrm>
        </p:grpSpPr>
        <p:sp>
          <p:nvSpPr>
            <p:cNvPr id="947" name="Google Shape;947;p12"/>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5">
                <a:alphaModFix/>
              </a:blip>
              <a:stretch>
                <a:fillRect b="0" l="0" r="0" t="0"/>
              </a:stretch>
            </a:blipFill>
            <a:ln>
              <a:noFill/>
            </a:ln>
          </p:spPr>
        </p:sp>
        <p:sp>
          <p:nvSpPr>
            <p:cNvPr id="948" name="Google Shape;948;p12"/>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01</a:t>
              </a:r>
              <a:endParaRPr/>
            </a:p>
          </p:txBody>
        </p:sp>
      </p:grpSp>
      <p:sp>
        <p:nvSpPr>
          <p:cNvPr id="949" name="Google Shape;949;p12"/>
          <p:cNvSpPr txBox="1"/>
          <p:nvPr/>
        </p:nvSpPr>
        <p:spPr>
          <a:xfrm>
            <a:off x="2738669" y="6422447"/>
            <a:ext cx="1791000" cy="207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950" name="Google Shape;950;p12"/>
          <p:cNvSpPr txBox="1"/>
          <p:nvPr/>
        </p:nvSpPr>
        <p:spPr>
          <a:xfrm>
            <a:off x="2738669" y="5851516"/>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01</a:t>
            </a:r>
            <a:endParaRPr/>
          </a:p>
        </p:txBody>
      </p:sp>
      <p:grpSp>
        <p:nvGrpSpPr>
          <p:cNvPr id="951" name="Google Shape;951;p12"/>
          <p:cNvGrpSpPr/>
          <p:nvPr/>
        </p:nvGrpSpPr>
        <p:grpSpPr>
          <a:xfrm>
            <a:off x="5495196" y="5847924"/>
            <a:ext cx="1477795" cy="1619098"/>
            <a:chOff x="0" y="0"/>
            <a:chExt cx="1970393" cy="2158798"/>
          </a:xfrm>
        </p:grpSpPr>
        <p:sp>
          <p:nvSpPr>
            <p:cNvPr id="952" name="Google Shape;952;p12"/>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5">
                <a:alphaModFix/>
              </a:blip>
              <a:stretch>
                <a:fillRect b="0" l="0" r="0" t="0"/>
              </a:stretch>
            </a:blipFill>
            <a:ln>
              <a:noFill/>
            </a:ln>
          </p:spPr>
        </p:sp>
        <p:sp>
          <p:nvSpPr>
            <p:cNvPr id="953" name="Google Shape;953;p12"/>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02</a:t>
              </a:r>
              <a:endParaRPr/>
            </a:p>
          </p:txBody>
        </p:sp>
      </p:grpSp>
      <p:sp>
        <p:nvSpPr>
          <p:cNvPr id="954" name="Google Shape;954;p12"/>
          <p:cNvSpPr txBox="1"/>
          <p:nvPr/>
        </p:nvSpPr>
        <p:spPr>
          <a:xfrm>
            <a:off x="7205166" y="6422447"/>
            <a:ext cx="1998600" cy="207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955" name="Google Shape;955;p12"/>
          <p:cNvSpPr txBox="1"/>
          <p:nvPr/>
        </p:nvSpPr>
        <p:spPr>
          <a:xfrm>
            <a:off x="7205166" y="5851516"/>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959" name="Shape 959"/>
        <p:cNvGrpSpPr/>
        <p:nvPr/>
      </p:nvGrpSpPr>
      <p:grpSpPr>
        <a:xfrm>
          <a:off x="0" y="0"/>
          <a:ext cx="0" cy="0"/>
          <a:chOff x="0" y="0"/>
          <a:chExt cx="0" cy="0"/>
        </a:xfrm>
      </p:grpSpPr>
      <p:grpSp>
        <p:nvGrpSpPr>
          <p:cNvPr id="960" name="Google Shape;960;p13"/>
          <p:cNvGrpSpPr/>
          <p:nvPr/>
        </p:nvGrpSpPr>
        <p:grpSpPr>
          <a:xfrm>
            <a:off x="5845632" y="-180826"/>
            <a:ext cx="6596736" cy="10467826"/>
            <a:chOff x="0" y="-47625"/>
            <a:chExt cx="1737412" cy="2756958"/>
          </a:xfrm>
        </p:grpSpPr>
        <p:sp>
          <p:nvSpPr>
            <p:cNvPr id="961" name="Google Shape;961;p13"/>
            <p:cNvSpPr/>
            <p:nvPr/>
          </p:nvSpPr>
          <p:spPr>
            <a:xfrm>
              <a:off x="0" y="0"/>
              <a:ext cx="1737412" cy="2709333"/>
            </a:xfrm>
            <a:custGeom>
              <a:rect b="b" l="l" r="r" t="t"/>
              <a:pathLst>
                <a:path extrusionOk="0" h="2709333" w="1737412">
                  <a:moveTo>
                    <a:pt x="0" y="0"/>
                  </a:moveTo>
                  <a:lnTo>
                    <a:pt x="1737412" y="0"/>
                  </a:lnTo>
                  <a:lnTo>
                    <a:pt x="1737412" y="2709333"/>
                  </a:lnTo>
                  <a:lnTo>
                    <a:pt x="0" y="2709333"/>
                  </a:lnTo>
                  <a:close/>
                </a:path>
              </a:pathLst>
            </a:custGeom>
            <a:solidFill>
              <a:srgbClr val="74353B"/>
            </a:solidFill>
            <a:ln>
              <a:noFill/>
            </a:ln>
          </p:spPr>
        </p:sp>
        <p:sp>
          <p:nvSpPr>
            <p:cNvPr id="962" name="Google Shape;962;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3" name="Google Shape;963;p13"/>
          <p:cNvSpPr/>
          <p:nvPr/>
        </p:nvSpPr>
        <p:spPr>
          <a:xfrm>
            <a:off x="6160770" y="0"/>
            <a:ext cx="5966460" cy="10287000"/>
          </a:xfrm>
          <a:custGeom>
            <a:rect b="b" l="l" r="r" t="t"/>
            <a:pathLst>
              <a:path extrusionOk="0" h="10287000" w="5966460">
                <a:moveTo>
                  <a:pt x="0" y="0"/>
                </a:moveTo>
                <a:lnTo>
                  <a:pt x="5966460" y="0"/>
                </a:lnTo>
                <a:lnTo>
                  <a:pt x="5966460" y="10287000"/>
                </a:lnTo>
                <a:lnTo>
                  <a:pt x="0" y="10287000"/>
                </a:lnTo>
                <a:lnTo>
                  <a:pt x="0" y="0"/>
                </a:lnTo>
                <a:close/>
              </a:path>
            </a:pathLst>
          </a:custGeom>
          <a:blipFill rotWithShape="1">
            <a:blip r:embed="rId3">
              <a:alphaModFix/>
            </a:blip>
            <a:stretch>
              <a:fillRect b="0" l="0" r="0" t="0"/>
            </a:stretch>
          </a:blipFill>
          <a:ln>
            <a:noFill/>
          </a:ln>
        </p:spPr>
      </p:sp>
      <p:pic>
        <p:nvPicPr>
          <p:cNvPr id="964" name="Google Shape;964;p13"/>
          <p:cNvPicPr preferRelativeResize="0"/>
          <p:nvPr/>
        </p:nvPicPr>
        <p:blipFill rotWithShape="1">
          <a:blip r:embed="rId4">
            <a:alphaModFix/>
          </a:blip>
          <a:srcRect b="0" l="31028" r="37581" t="17140"/>
          <a:stretch/>
        </p:blipFill>
        <p:spPr>
          <a:xfrm>
            <a:off x="0" y="0"/>
            <a:ext cx="5845632" cy="10287000"/>
          </a:xfrm>
          <a:prstGeom prst="rect">
            <a:avLst/>
          </a:prstGeom>
          <a:noFill/>
          <a:ln>
            <a:noFill/>
          </a:ln>
        </p:spPr>
      </p:pic>
      <p:pic>
        <p:nvPicPr>
          <p:cNvPr id="965" name="Google Shape;965;p13"/>
          <p:cNvPicPr preferRelativeResize="0"/>
          <p:nvPr/>
        </p:nvPicPr>
        <p:blipFill rotWithShape="1">
          <a:blip r:embed="rId5">
            <a:alphaModFix/>
          </a:blip>
          <a:srcRect b="0" l="7394" r="7393" t="0"/>
          <a:stretch/>
        </p:blipFill>
        <p:spPr>
          <a:xfrm>
            <a:off x="12442368" y="0"/>
            <a:ext cx="5845632" cy="10287000"/>
          </a:xfrm>
          <a:prstGeom prst="rect">
            <a:avLst/>
          </a:prstGeom>
          <a:noFill/>
          <a:ln>
            <a:noFill/>
          </a:ln>
        </p:spPr>
      </p:pic>
      <p:sp>
        <p:nvSpPr>
          <p:cNvPr id="966" name="Google Shape;966;p13"/>
          <p:cNvSpPr txBox="1"/>
          <p:nvPr/>
        </p:nvSpPr>
        <p:spPr>
          <a:xfrm>
            <a:off x="7094557" y="3225680"/>
            <a:ext cx="40989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FFE3AB"/>
                </a:solidFill>
                <a:latin typeface="DM Serif Display"/>
                <a:ea typeface="DM Serif Display"/>
                <a:cs typeface="DM Serif Display"/>
                <a:sym typeface="DM Serif Display"/>
              </a:rPr>
              <a:t>Add topic here</a:t>
            </a:r>
            <a:endParaRPr/>
          </a:p>
        </p:txBody>
      </p:sp>
      <p:sp>
        <p:nvSpPr>
          <p:cNvPr id="967" name="Google Shape;967;p13"/>
          <p:cNvSpPr txBox="1"/>
          <p:nvPr/>
        </p:nvSpPr>
        <p:spPr>
          <a:xfrm>
            <a:off x="7556998" y="5573774"/>
            <a:ext cx="31740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FFFFFF"/>
                </a:solidFill>
                <a:latin typeface="Lato"/>
                <a:ea typeface="Lato"/>
                <a:cs typeface="Lato"/>
                <a:sym typeface="Lato"/>
              </a:rPr>
              <a:t>Presentations are communication tools that can be used as demonstrations, lectures, speeches, reports, and more. It is mostly presented before an audience.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971" name="Shape 971"/>
        <p:cNvGrpSpPr/>
        <p:nvPr/>
      </p:nvGrpSpPr>
      <p:grpSpPr>
        <a:xfrm>
          <a:off x="0" y="0"/>
          <a:ext cx="0" cy="0"/>
          <a:chOff x="0" y="0"/>
          <a:chExt cx="0" cy="0"/>
        </a:xfrm>
      </p:grpSpPr>
      <p:sp>
        <p:nvSpPr>
          <p:cNvPr id="972" name="Google Shape;972;p14"/>
          <p:cNvSpPr/>
          <p:nvPr/>
        </p:nvSpPr>
        <p:spPr>
          <a:xfrm rot="10800000">
            <a:off x="51435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973" name="Google Shape;973;p14"/>
          <p:cNvGrpSpPr/>
          <p:nvPr/>
        </p:nvGrpSpPr>
        <p:grpSpPr>
          <a:xfrm rot="10800000">
            <a:off x="2057396" y="7200896"/>
            <a:ext cx="3086104" cy="3266930"/>
            <a:chOff x="0" y="-47625"/>
            <a:chExt cx="812800" cy="860425"/>
          </a:xfrm>
        </p:grpSpPr>
        <p:sp>
          <p:nvSpPr>
            <p:cNvPr id="974" name="Google Shape;974;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75" name="Google Shape;975;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6" name="Google Shape;976;p14"/>
          <p:cNvSpPr/>
          <p:nvPr/>
        </p:nvSpPr>
        <p:spPr>
          <a:xfrm rot="10800000">
            <a:off x="41148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977" name="Google Shape;977;p14"/>
          <p:cNvGrpSpPr/>
          <p:nvPr/>
        </p:nvGrpSpPr>
        <p:grpSpPr>
          <a:xfrm rot="10800000">
            <a:off x="-4" y="7200896"/>
            <a:ext cx="3086104" cy="3266930"/>
            <a:chOff x="0" y="-47625"/>
            <a:chExt cx="812800" cy="860425"/>
          </a:xfrm>
        </p:grpSpPr>
        <p:sp>
          <p:nvSpPr>
            <p:cNvPr id="978" name="Google Shape;978;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79" name="Google Shape;979;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0" name="Google Shape;980;p14"/>
          <p:cNvSpPr/>
          <p:nvPr/>
        </p:nvSpPr>
        <p:spPr>
          <a:xfrm rot="10800000">
            <a:off x="20574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981" name="Google Shape;981;p14"/>
          <p:cNvGrpSpPr/>
          <p:nvPr/>
        </p:nvGrpSpPr>
        <p:grpSpPr>
          <a:xfrm rot="10800000">
            <a:off x="-2057404" y="7200896"/>
            <a:ext cx="3086104" cy="3266930"/>
            <a:chOff x="0" y="-47625"/>
            <a:chExt cx="812800" cy="860425"/>
          </a:xfrm>
        </p:grpSpPr>
        <p:sp>
          <p:nvSpPr>
            <p:cNvPr id="982" name="Google Shape;982;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83" name="Google Shape;983;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4" name="Google Shape;984;p14"/>
          <p:cNvSpPr/>
          <p:nvPr/>
        </p:nvSpPr>
        <p:spPr>
          <a:xfrm rot="10800000">
            <a:off x="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985" name="Google Shape;985;p14"/>
          <p:cNvSpPr/>
          <p:nvPr/>
        </p:nvSpPr>
        <p:spPr>
          <a:xfrm rot="10800000">
            <a:off x="30861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986" name="Google Shape;986;p14"/>
          <p:cNvSpPr/>
          <p:nvPr/>
        </p:nvSpPr>
        <p:spPr>
          <a:xfrm rot="10800000">
            <a:off x="10287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987" name="Google Shape;987;p14"/>
          <p:cNvSpPr/>
          <p:nvPr/>
        </p:nvSpPr>
        <p:spPr>
          <a:xfrm>
            <a:off x="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988" name="Google Shape;988;p14"/>
          <p:cNvGrpSpPr/>
          <p:nvPr/>
        </p:nvGrpSpPr>
        <p:grpSpPr>
          <a:xfrm>
            <a:off x="1028700" y="-180826"/>
            <a:ext cx="3086104" cy="3266930"/>
            <a:chOff x="0" y="-47625"/>
            <a:chExt cx="812800" cy="860425"/>
          </a:xfrm>
        </p:grpSpPr>
        <p:sp>
          <p:nvSpPr>
            <p:cNvPr id="989" name="Google Shape;989;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90" name="Google Shape;990;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1" name="Google Shape;991;p14"/>
          <p:cNvSpPr/>
          <p:nvPr/>
        </p:nvSpPr>
        <p:spPr>
          <a:xfrm>
            <a:off x="10287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992" name="Google Shape;992;p14"/>
          <p:cNvGrpSpPr/>
          <p:nvPr/>
        </p:nvGrpSpPr>
        <p:grpSpPr>
          <a:xfrm>
            <a:off x="3086100" y="-180826"/>
            <a:ext cx="3086104" cy="3266930"/>
            <a:chOff x="0" y="-47625"/>
            <a:chExt cx="812800" cy="860425"/>
          </a:xfrm>
        </p:grpSpPr>
        <p:sp>
          <p:nvSpPr>
            <p:cNvPr id="993" name="Google Shape;993;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94" name="Google Shape;994;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5" name="Google Shape;995;p14"/>
          <p:cNvSpPr/>
          <p:nvPr/>
        </p:nvSpPr>
        <p:spPr>
          <a:xfrm>
            <a:off x="30861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996" name="Google Shape;996;p14"/>
          <p:cNvGrpSpPr/>
          <p:nvPr/>
        </p:nvGrpSpPr>
        <p:grpSpPr>
          <a:xfrm>
            <a:off x="5143500" y="-180826"/>
            <a:ext cx="3086104" cy="3266930"/>
            <a:chOff x="0" y="-47625"/>
            <a:chExt cx="812800" cy="860425"/>
          </a:xfrm>
        </p:grpSpPr>
        <p:sp>
          <p:nvSpPr>
            <p:cNvPr id="997" name="Google Shape;997;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998" name="Google Shape;998;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9" name="Google Shape;999;p14"/>
          <p:cNvSpPr/>
          <p:nvPr/>
        </p:nvSpPr>
        <p:spPr>
          <a:xfrm>
            <a:off x="51435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00" name="Google Shape;1000;p14"/>
          <p:cNvSpPr/>
          <p:nvPr/>
        </p:nvSpPr>
        <p:spPr>
          <a:xfrm>
            <a:off x="20574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01" name="Google Shape;1001;p14"/>
          <p:cNvSpPr/>
          <p:nvPr/>
        </p:nvSpPr>
        <p:spPr>
          <a:xfrm>
            <a:off x="41148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02" name="Google Shape;1002;p14"/>
          <p:cNvSpPr/>
          <p:nvPr/>
        </p:nvSpPr>
        <p:spPr>
          <a:xfrm rot="-5400000">
            <a:off x="0" y="82296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03" name="Google Shape;1003;p14"/>
          <p:cNvGrpSpPr/>
          <p:nvPr/>
        </p:nvGrpSpPr>
        <p:grpSpPr>
          <a:xfrm rot="-5400000">
            <a:off x="-90413" y="5053083"/>
            <a:ext cx="3086104" cy="3266930"/>
            <a:chOff x="0" y="-47625"/>
            <a:chExt cx="812800" cy="860425"/>
          </a:xfrm>
        </p:grpSpPr>
        <p:sp>
          <p:nvSpPr>
            <p:cNvPr id="1004" name="Google Shape;1004;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05" name="Google Shape;1005;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6" name="Google Shape;1006;p14"/>
          <p:cNvSpPr/>
          <p:nvPr/>
        </p:nvSpPr>
        <p:spPr>
          <a:xfrm rot="-5400000">
            <a:off x="0" y="72009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07" name="Google Shape;1007;p14"/>
          <p:cNvGrpSpPr/>
          <p:nvPr/>
        </p:nvGrpSpPr>
        <p:grpSpPr>
          <a:xfrm rot="-5400000">
            <a:off x="-90413" y="2995683"/>
            <a:ext cx="3086104" cy="3266930"/>
            <a:chOff x="0" y="-47625"/>
            <a:chExt cx="812800" cy="860425"/>
          </a:xfrm>
        </p:grpSpPr>
        <p:sp>
          <p:nvSpPr>
            <p:cNvPr id="1008" name="Google Shape;1008;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09" name="Google Shape;1009;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10" name="Google Shape;1010;p14"/>
          <p:cNvSpPr/>
          <p:nvPr/>
        </p:nvSpPr>
        <p:spPr>
          <a:xfrm rot="-5400000">
            <a:off x="0" y="51435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11" name="Google Shape;1011;p14"/>
          <p:cNvGrpSpPr/>
          <p:nvPr/>
        </p:nvGrpSpPr>
        <p:grpSpPr>
          <a:xfrm rot="-5400000">
            <a:off x="-90413" y="938283"/>
            <a:ext cx="3086104" cy="3266930"/>
            <a:chOff x="0" y="-47625"/>
            <a:chExt cx="812800" cy="860425"/>
          </a:xfrm>
        </p:grpSpPr>
        <p:sp>
          <p:nvSpPr>
            <p:cNvPr id="1012" name="Google Shape;1012;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13" name="Google Shape;1013;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14" name="Google Shape;1014;p14"/>
          <p:cNvSpPr/>
          <p:nvPr/>
        </p:nvSpPr>
        <p:spPr>
          <a:xfrm rot="-5400000">
            <a:off x="0" y="30861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15" name="Google Shape;1015;p14"/>
          <p:cNvGrpSpPr/>
          <p:nvPr/>
        </p:nvGrpSpPr>
        <p:grpSpPr>
          <a:xfrm rot="-5400000">
            <a:off x="-90413" y="-1119117"/>
            <a:ext cx="3086104" cy="3266930"/>
            <a:chOff x="0" y="-47625"/>
            <a:chExt cx="812800" cy="860425"/>
          </a:xfrm>
        </p:grpSpPr>
        <p:sp>
          <p:nvSpPr>
            <p:cNvPr id="1016" name="Google Shape;1016;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17" name="Google Shape;1017;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18" name="Google Shape;1018;p14"/>
          <p:cNvSpPr/>
          <p:nvPr/>
        </p:nvSpPr>
        <p:spPr>
          <a:xfrm rot="-5400000">
            <a:off x="0" y="10287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19" name="Google Shape;1019;p14"/>
          <p:cNvSpPr/>
          <p:nvPr/>
        </p:nvSpPr>
        <p:spPr>
          <a:xfrm rot="-5400000">
            <a:off x="0" y="61722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20" name="Google Shape;1020;p14"/>
          <p:cNvSpPr/>
          <p:nvPr/>
        </p:nvSpPr>
        <p:spPr>
          <a:xfrm rot="-5400000">
            <a:off x="0" y="41148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21" name="Google Shape;1021;p14"/>
          <p:cNvSpPr/>
          <p:nvPr/>
        </p:nvSpPr>
        <p:spPr>
          <a:xfrm rot="-5400000">
            <a:off x="0" y="20574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22" name="Google Shape;1022;p14"/>
          <p:cNvGrpSpPr/>
          <p:nvPr/>
        </p:nvGrpSpPr>
        <p:grpSpPr>
          <a:xfrm rot="5400000">
            <a:off x="4205209" y="938287"/>
            <a:ext cx="3086104" cy="3266930"/>
            <a:chOff x="0" y="-47625"/>
            <a:chExt cx="812800" cy="860425"/>
          </a:xfrm>
        </p:grpSpPr>
        <p:sp>
          <p:nvSpPr>
            <p:cNvPr id="1023" name="Google Shape;1023;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24" name="Google Shape;1024;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25" name="Google Shape;1025;p14"/>
          <p:cNvSpPr/>
          <p:nvPr/>
        </p:nvSpPr>
        <p:spPr>
          <a:xfrm rot="5400000">
            <a:off x="6172200" y="10287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26" name="Google Shape;1026;p14"/>
          <p:cNvGrpSpPr/>
          <p:nvPr/>
        </p:nvGrpSpPr>
        <p:grpSpPr>
          <a:xfrm rot="5400000">
            <a:off x="4205209" y="2995687"/>
            <a:ext cx="3086104" cy="3266930"/>
            <a:chOff x="0" y="-47625"/>
            <a:chExt cx="812800" cy="860425"/>
          </a:xfrm>
        </p:grpSpPr>
        <p:sp>
          <p:nvSpPr>
            <p:cNvPr id="1027" name="Google Shape;1027;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28" name="Google Shape;1028;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29" name="Google Shape;1029;p14"/>
          <p:cNvSpPr/>
          <p:nvPr/>
        </p:nvSpPr>
        <p:spPr>
          <a:xfrm rot="5400000">
            <a:off x="6172200" y="30861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30" name="Google Shape;1030;p14"/>
          <p:cNvGrpSpPr/>
          <p:nvPr/>
        </p:nvGrpSpPr>
        <p:grpSpPr>
          <a:xfrm rot="5400000">
            <a:off x="4205209" y="5053087"/>
            <a:ext cx="3086104" cy="3266930"/>
            <a:chOff x="0" y="-47625"/>
            <a:chExt cx="812800" cy="860425"/>
          </a:xfrm>
        </p:grpSpPr>
        <p:sp>
          <p:nvSpPr>
            <p:cNvPr id="1031" name="Google Shape;1031;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32" name="Google Shape;1032;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3" name="Google Shape;1033;p14"/>
          <p:cNvSpPr/>
          <p:nvPr/>
        </p:nvSpPr>
        <p:spPr>
          <a:xfrm rot="5400000">
            <a:off x="6172200" y="51435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34" name="Google Shape;1034;p14"/>
          <p:cNvGrpSpPr/>
          <p:nvPr/>
        </p:nvGrpSpPr>
        <p:grpSpPr>
          <a:xfrm rot="5400000">
            <a:off x="4205209" y="9167887"/>
            <a:ext cx="3086104" cy="3266930"/>
            <a:chOff x="0" y="-47625"/>
            <a:chExt cx="812800" cy="860425"/>
          </a:xfrm>
        </p:grpSpPr>
        <p:sp>
          <p:nvSpPr>
            <p:cNvPr id="1035" name="Google Shape;1035;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36" name="Google Shape;1036;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7" name="Google Shape;1037;p14"/>
          <p:cNvSpPr/>
          <p:nvPr/>
        </p:nvSpPr>
        <p:spPr>
          <a:xfrm rot="5400000">
            <a:off x="61722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38" name="Google Shape;1038;p14"/>
          <p:cNvSpPr/>
          <p:nvPr/>
        </p:nvSpPr>
        <p:spPr>
          <a:xfrm rot="5400000">
            <a:off x="6172200" y="20574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39" name="Google Shape;1039;p14"/>
          <p:cNvSpPr/>
          <p:nvPr/>
        </p:nvSpPr>
        <p:spPr>
          <a:xfrm rot="5400000">
            <a:off x="6172200" y="41148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40" name="Google Shape;1040;p14"/>
          <p:cNvSpPr/>
          <p:nvPr/>
        </p:nvSpPr>
        <p:spPr>
          <a:xfrm rot="5400000">
            <a:off x="6172200" y="61722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41" name="Google Shape;1041;p14"/>
          <p:cNvSpPr txBox="1"/>
          <p:nvPr/>
        </p:nvSpPr>
        <p:spPr>
          <a:xfrm>
            <a:off x="1543050" y="2571750"/>
            <a:ext cx="41148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Add topic here</a:t>
            </a:r>
            <a:endParaRPr/>
          </a:p>
        </p:txBody>
      </p:sp>
      <p:sp>
        <p:nvSpPr>
          <p:cNvPr id="1042" name="Google Shape;1042;p14"/>
          <p:cNvSpPr txBox="1"/>
          <p:nvPr/>
        </p:nvSpPr>
        <p:spPr>
          <a:xfrm>
            <a:off x="1647516" y="4863598"/>
            <a:ext cx="3906000" cy="3038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1043" name="Google Shape;1043;p14"/>
          <p:cNvSpPr/>
          <p:nvPr/>
        </p:nvSpPr>
        <p:spPr>
          <a:xfrm>
            <a:off x="61722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1044" name="Google Shape;1044;p14"/>
          <p:cNvSpPr/>
          <p:nvPr/>
        </p:nvSpPr>
        <p:spPr>
          <a:xfrm rot="-5400000">
            <a:off x="6172200" y="82296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45" name="Google Shape;1045;p14"/>
          <p:cNvGrpSpPr/>
          <p:nvPr/>
        </p:nvGrpSpPr>
        <p:grpSpPr>
          <a:xfrm rot="-5400000">
            <a:off x="6081787" y="5053083"/>
            <a:ext cx="3086104" cy="3266930"/>
            <a:chOff x="0" y="-47625"/>
            <a:chExt cx="812800" cy="860425"/>
          </a:xfrm>
        </p:grpSpPr>
        <p:sp>
          <p:nvSpPr>
            <p:cNvPr id="1046" name="Google Shape;1046;p1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47" name="Google Shape;1047;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48" name="Google Shape;1048;p14"/>
          <p:cNvSpPr/>
          <p:nvPr/>
        </p:nvSpPr>
        <p:spPr>
          <a:xfrm rot="-5400000">
            <a:off x="6172200" y="72009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1049" name="Google Shape;1049;p14"/>
          <p:cNvGrpSpPr/>
          <p:nvPr/>
        </p:nvGrpSpPr>
        <p:grpSpPr>
          <a:xfrm>
            <a:off x="8343021" y="1028700"/>
            <a:ext cx="8916279" cy="5892509"/>
            <a:chOff x="0" y="0"/>
            <a:chExt cx="11888372" cy="7856679"/>
          </a:xfrm>
        </p:grpSpPr>
        <p:sp>
          <p:nvSpPr>
            <p:cNvPr id="1050" name="Google Shape;1050;p14"/>
            <p:cNvSpPr/>
            <p:nvPr/>
          </p:nvSpPr>
          <p:spPr>
            <a:xfrm>
              <a:off x="906640" y="0"/>
              <a:ext cx="10839190" cy="7430713"/>
            </a:xfrm>
            <a:custGeom>
              <a:rect b="b" l="l" r="r" t="t"/>
              <a:pathLst>
                <a:path extrusionOk="0" h="9178224" w="13388288">
                  <a:moveTo>
                    <a:pt x="0" y="0"/>
                  </a:moveTo>
                  <a:lnTo>
                    <a:pt x="12700" y="0"/>
                  </a:lnTo>
                  <a:lnTo>
                    <a:pt x="12700" y="9178224"/>
                  </a:lnTo>
                  <a:lnTo>
                    <a:pt x="0" y="9178224"/>
                  </a:lnTo>
                  <a:close/>
                  <a:moveTo>
                    <a:pt x="4458529" y="0"/>
                  </a:moveTo>
                  <a:lnTo>
                    <a:pt x="4471229" y="0"/>
                  </a:lnTo>
                  <a:lnTo>
                    <a:pt x="4471229" y="9178224"/>
                  </a:lnTo>
                  <a:lnTo>
                    <a:pt x="4458529" y="9178224"/>
                  </a:lnTo>
                  <a:close/>
                  <a:moveTo>
                    <a:pt x="8917058" y="0"/>
                  </a:moveTo>
                  <a:lnTo>
                    <a:pt x="8929758" y="0"/>
                  </a:lnTo>
                  <a:lnTo>
                    <a:pt x="8929758" y="9178224"/>
                  </a:lnTo>
                  <a:lnTo>
                    <a:pt x="8917058" y="9178224"/>
                  </a:lnTo>
                  <a:close/>
                  <a:moveTo>
                    <a:pt x="13375588" y="0"/>
                  </a:moveTo>
                  <a:lnTo>
                    <a:pt x="13388288" y="0"/>
                  </a:lnTo>
                  <a:lnTo>
                    <a:pt x="13388288" y="9178224"/>
                  </a:lnTo>
                  <a:lnTo>
                    <a:pt x="13375588" y="9178224"/>
                  </a:lnTo>
                  <a:close/>
                </a:path>
              </a:pathLst>
            </a:custGeom>
            <a:solidFill>
              <a:srgbClr val="000000">
                <a:alpha val="24705"/>
              </a:srgbClr>
            </a:solidFill>
            <a:ln>
              <a:noFill/>
            </a:ln>
          </p:spPr>
        </p:sp>
        <p:sp>
          <p:nvSpPr>
            <p:cNvPr id="1051" name="Google Shape;1051;p14"/>
            <p:cNvSpPr txBox="1"/>
            <p:nvPr/>
          </p:nvSpPr>
          <p:spPr>
            <a:xfrm>
              <a:off x="837919" y="7519913"/>
              <a:ext cx="147723" cy="336766"/>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0" i="0" lang="en-US" sz="1503" u="none" cap="none" strike="noStrike">
                  <a:solidFill>
                    <a:srgbClr val="000000"/>
                  </a:solidFill>
                  <a:latin typeface="Lato"/>
                  <a:ea typeface="Lato"/>
                  <a:cs typeface="Lato"/>
                  <a:sym typeface="Lato"/>
                </a:rPr>
                <a:t>0</a:t>
              </a:r>
              <a:endParaRPr/>
            </a:p>
          </p:txBody>
        </p:sp>
        <p:sp>
          <p:nvSpPr>
            <p:cNvPr id="1052" name="Google Shape;1052;p14"/>
            <p:cNvSpPr txBox="1"/>
            <p:nvPr/>
          </p:nvSpPr>
          <p:spPr>
            <a:xfrm>
              <a:off x="4373734" y="7519913"/>
              <a:ext cx="295365" cy="336766"/>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0" i="0" lang="en-US" sz="1503" u="none" cap="none" strike="noStrike">
                  <a:solidFill>
                    <a:srgbClr val="000000"/>
                  </a:solidFill>
                  <a:latin typeface="Lato"/>
                  <a:ea typeface="Lato"/>
                  <a:cs typeface="Lato"/>
                  <a:sym typeface="Lato"/>
                </a:rPr>
                <a:t>10</a:t>
              </a:r>
              <a:endParaRPr/>
            </a:p>
          </p:txBody>
        </p:sp>
        <p:sp>
          <p:nvSpPr>
            <p:cNvPr id="1053" name="Google Shape;1053;p14"/>
            <p:cNvSpPr txBox="1"/>
            <p:nvPr/>
          </p:nvSpPr>
          <p:spPr>
            <a:xfrm>
              <a:off x="7983370" y="7519913"/>
              <a:ext cx="295365" cy="336766"/>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0" i="0" lang="en-US" sz="1503" u="none" cap="none" strike="noStrike">
                  <a:solidFill>
                    <a:srgbClr val="000000"/>
                  </a:solidFill>
                  <a:latin typeface="Lato"/>
                  <a:ea typeface="Lato"/>
                  <a:cs typeface="Lato"/>
                  <a:sym typeface="Lato"/>
                </a:rPr>
                <a:t>20</a:t>
              </a:r>
              <a:endParaRPr/>
            </a:p>
          </p:txBody>
        </p:sp>
        <p:sp>
          <p:nvSpPr>
            <p:cNvPr id="1054" name="Google Shape;1054;p14"/>
            <p:cNvSpPr txBox="1"/>
            <p:nvPr/>
          </p:nvSpPr>
          <p:spPr>
            <a:xfrm>
              <a:off x="11593007" y="7519913"/>
              <a:ext cx="295365" cy="336766"/>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0" i="0" lang="en-US" sz="1503" u="none" cap="none" strike="noStrike">
                  <a:solidFill>
                    <a:srgbClr val="000000"/>
                  </a:solidFill>
                  <a:latin typeface="Lato"/>
                  <a:ea typeface="Lato"/>
                  <a:cs typeface="Lato"/>
                  <a:sym typeface="Lato"/>
                </a:rPr>
                <a:t>30</a:t>
              </a:r>
              <a:endParaRPr/>
            </a:p>
          </p:txBody>
        </p:sp>
        <p:sp>
          <p:nvSpPr>
            <p:cNvPr id="1055" name="Google Shape;1055;p14"/>
            <p:cNvSpPr txBox="1"/>
            <p:nvPr/>
          </p:nvSpPr>
          <p:spPr>
            <a:xfrm>
              <a:off x="0" y="509196"/>
              <a:ext cx="784481" cy="336766"/>
            </a:xfrm>
            <a:prstGeom prst="rect">
              <a:avLst/>
            </a:prstGeom>
            <a:noFill/>
            <a:ln>
              <a:noFill/>
            </a:ln>
          </p:spPr>
          <p:txBody>
            <a:bodyPr anchorCtr="0" anchor="t" bIns="0" lIns="0" spcFirstLastPara="1" rIns="0" wrap="square" tIns="0">
              <a:spAutoFit/>
            </a:bodyPr>
            <a:lstStyle/>
            <a:p>
              <a:pPr indent="0" lvl="0" marL="0" marR="0" rtl="0" algn="r">
                <a:lnSpc>
                  <a:spcPct val="139986"/>
                </a:lnSpc>
                <a:spcBef>
                  <a:spcPts val="0"/>
                </a:spcBef>
                <a:spcAft>
                  <a:spcPts val="0"/>
                </a:spcAft>
                <a:buNone/>
              </a:pPr>
              <a:r>
                <a:rPr b="0" i="0" lang="en-US" sz="1503" u="none" cap="none" strike="noStrike">
                  <a:solidFill>
                    <a:srgbClr val="000000"/>
                  </a:solidFill>
                  <a:latin typeface="Lato"/>
                  <a:ea typeface="Lato"/>
                  <a:cs typeface="Lato"/>
                  <a:sym typeface="Lato"/>
                </a:rPr>
                <a:t>Item 1 </a:t>
              </a:r>
              <a:endParaRPr/>
            </a:p>
          </p:txBody>
        </p:sp>
        <p:sp>
          <p:nvSpPr>
            <p:cNvPr id="1056" name="Google Shape;1056;p14"/>
            <p:cNvSpPr txBox="1"/>
            <p:nvPr/>
          </p:nvSpPr>
          <p:spPr>
            <a:xfrm>
              <a:off x="0" y="2521681"/>
              <a:ext cx="784481" cy="336766"/>
            </a:xfrm>
            <a:prstGeom prst="rect">
              <a:avLst/>
            </a:prstGeom>
            <a:noFill/>
            <a:ln>
              <a:noFill/>
            </a:ln>
          </p:spPr>
          <p:txBody>
            <a:bodyPr anchorCtr="0" anchor="t" bIns="0" lIns="0" spcFirstLastPara="1" rIns="0" wrap="square" tIns="0">
              <a:spAutoFit/>
            </a:bodyPr>
            <a:lstStyle/>
            <a:p>
              <a:pPr indent="0" lvl="0" marL="0" marR="0" rtl="0" algn="r">
                <a:lnSpc>
                  <a:spcPct val="139986"/>
                </a:lnSpc>
                <a:spcBef>
                  <a:spcPts val="0"/>
                </a:spcBef>
                <a:spcAft>
                  <a:spcPts val="0"/>
                </a:spcAft>
                <a:buNone/>
              </a:pPr>
              <a:r>
                <a:rPr b="0" i="0" lang="en-US" sz="1503" u="none" cap="none" strike="noStrike">
                  <a:solidFill>
                    <a:srgbClr val="000000"/>
                  </a:solidFill>
                  <a:latin typeface="Lato"/>
                  <a:ea typeface="Lato"/>
                  <a:cs typeface="Lato"/>
                  <a:sym typeface="Lato"/>
                </a:rPr>
                <a:t>Item 2 </a:t>
              </a:r>
              <a:endParaRPr/>
            </a:p>
          </p:txBody>
        </p:sp>
        <p:sp>
          <p:nvSpPr>
            <p:cNvPr id="1057" name="Google Shape;1057;p14"/>
            <p:cNvSpPr txBox="1"/>
            <p:nvPr/>
          </p:nvSpPr>
          <p:spPr>
            <a:xfrm>
              <a:off x="0" y="4534165"/>
              <a:ext cx="784481" cy="336766"/>
            </a:xfrm>
            <a:prstGeom prst="rect">
              <a:avLst/>
            </a:prstGeom>
            <a:noFill/>
            <a:ln>
              <a:noFill/>
            </a:ln>
          </p:spPr>
          <p:txBody>
            <a:bodyPr anchorCtr="0" anchor="t" bIns="0" lIns="0" spcFirstLastPara="1" rIns="0" wrap="square" tIns="0">
              <a:spAutoFit/>
            </a:bodyPr>
            <a:lstStyle/>
            <a:p>
              <a:pPr indent="0" lvl="0" marL="0" marR="0" rtl="0" algn="r">
                <a:lnSpc>
                  <a:spcPct val="139986"/>
                </a:lnSpc>
                <a:spcBef>
                  <a:spcPts val="0"/>
                </a:spcBef>
                <a:spcAft>
                  <a:spcPts val="0"/>
                </a:spcAft>
                <a:buNone/>
              </a:pPr>
              <a:r>
                <a:rPr b="0" i="0" lang="en-US" sz="1503" u="none" cap="none" strike="noStrike">
                  <a:solidFill>
                    <a:srgbClr val="000000"/>
                  </a:solidFill>
                  <a:latin typeface="Lato"/>
                  <a:ea typeface="Lato"/>
                  <a:cs typeface="Lato"/>
                  <a:sym typeface="Lato"/>
                </a:rPr>
                <a:t>Item 3 </a:t>
              </a:r>
              <a:endParaRPr/>
            </a:p>
          </p:txBody>
        </p:sp>
        <p:sp>
          <p:nvSpPr>
            <p:cNvPr id="1058" name="Google Shape;1058;p14"/>
            <p:cNvSpPr txBox="1"/>
            <p:nvPr/>
          </p:nvSpPr>
          <p:spPr>
            <a:xfrm>
              <a:off x="0" y="6546650"/>
              <a:ext cx="784481" cy="336766"/>
            </a:xfrm>
            <a:prstGeom prst="rect">
              <a:avLst/>
            </a:prstGeom>
            <a:noFill/>
            <a:ln>
              <a:noFill/>
            </a:ln>
          </p:spPr>
          <p:txBody>
            <a:bodyPr anchorCtr="0" anchor="t" bIns="0" lIns="0" spcFirstLastPara="1" rIns="0" wrap="square" tIns="0">
              <a:spAutoFit/>
            </a:bodyPr>
            <a:lstStyle/>
            <a:p>
              <a:pPr indent="0" lvl="0" marL="0" marR="0" rtl="0" algn="r">
                <a:lnSpc>
                  <a:spcPct val="139986"/>
                </a:lnSpc>
                <a:spcBef>
                  <a:spcPts val="0"/>
                </a:spcBef>
                <a:spcAft>
                  <a:spcPts val="0"/>
                </a:spcAft>
                <a:buNone/>
              </a:pPr>
              <a:r>
                <a:rPr b="0" i="0" lang="en-US" sz="1503" u="none" cap="none" strike="noStrike">
                  <a:solidFill>
                    <a:srgbClr val="000000"/>
                  </a:solidFill>
                  <a:latin typeface="Lato"/>
                  <a:ea typeface="Lato"/>
                  <a:cs typeface="Lato"/>
                  <a:sym typeface="Lato"/>
                </a:rPr>
                <a:t>Item 4 </a:t>
              </a:r>
              <a:endParaRPr/>
            </a:p>
          </p:txBody>
        </p:sp>
        <p:grpSp>
          <p:nvGrpSpPr>
            <p:cNvPr id="1059" name="Google Shape;1059;p14"/>
            <p:cNvGrpSpPr/>
            <p:nvPr/>
          </p:nvGrpSpPr>
          <p:grpSpPr>
            <a:xfrm>
              <a:off x="911781" y="0"/>
              <a:ext cx="10112121" cy="7430714"/>
              <a:chOff x="0" y="0"/>
              <a:chExt cx="12490231" cy="9178225"/>
            </a:xfrm>
          </p:grpSpPr>
          <p:sp>
            <p:nvSpPr>
              <p:cNvPr id="1060" name="Google Shape;1060;p14"/>
              <p:cNvSpPr/>
              <p:nvPr/>
            </p:nvSpPr>
            <p:spPr>
              <a:xfrm>
                <a:off x="0" y="0"/>
                <a:ext cx="4463065" cy="556706"/>
              </a:xfrm>
              <a:custGeom>
                <a:rect b="b" l="l" r="r" t="t"/>
                <a:pathLst>
                  <a:path extrusionOk="0" h="556706" w="4463065">
                    <a:moveTo>
                      <a:pt x="0" y="0"/>
                    </a:moveTo>
                    <a:lnTo>
                      <a:pt x="4463065" y="0"/>
                    </a:lnTo>
                    <a:lnTo>
                      <a:pt x="4463065" y="556706"/>
                    </a:lnTo>
                    <a:lnTo>
                      <a:pt x="0" y="556706"/>
                    </a:lnTo>
                    <a:close/>
                  </a:path>
                </a:pathLst>
              </a:custGeom>
              <a:solidFill>
                <a:srgbClr val="F8A313"/>
              </a:solidFill>
              <a:ln>
                <a:noFill/>
              </a:ln>
            </p:spPr>
          </p:sp>
          <p:sp>
            <p:nvSpPr>
              <p:cNvPr id="1061" name="Google Shape;1061;p14"/>
              <p:cNvSpPr/>
              <p:nvPr/>
            </p:nvSpPr>
            <p:spPr>
              <a:xfrm>
                <a:off x="0" y="2485769"/>
                <a:ext cx="6694144" cy="556706"/>
              </a:xfrm>
              <a:custGeom>
                <a:rect b="b" l="l" r="r" t="t"/>
                <a:pathLst>
                  <a:path extrusionOk="0" h="556706" w="6694144">
                    <a:moveTo>
                      <a:pt x="0" y="0"/>
                    </a:moveTo>
                    <a:lnTo>
                      <a:pt x="6694144" y="0"/>
                    </a:lnTo>
                    <a:lnTo>
                      <a:pt x="6694144" y="556706"/>
                    </a:lnTo>
                    <a:lnTo>
                      <a:pt x="0" y="556706"/>
                    </a:lnTo>
                    <a:close/>
                  </a:path>
                </a:pathLst>
              </a:custGeom>
              <a:solidFill>
                <a:srgbClr val="F8A313"/>
              </a:solidFill>
              <a:ln>
                <a:noFill/>
              </a:ln>
            </p:spPr>
          </p:sp>
          <p:sp>
            <p:nvSpPr>
              <p:cNvPr id="1062" name="Google Shape;1062;p14"/>
              <p:cNvSpPr/>
              <p:nvPr/>
            </p:nvSpPr>
            <p:spPr>
              <a:xfrm>
                <a:off x="0" y="4971538"/>
                <a:ext cx="10706820" cy="556706"/>
              </a:xfrm>
              <a:custGeom>
                <a:rect b="b" l="l" r="r" t="t"/>
                <a:pathLst>
                  <a:path extrusionOk="0" h="556706" w="10706820">
                    <a:moveTo>
                      <a:pt x="0" y="0"/>
                    </a:moveTo>
                    <a:lnTo>
                      <a:pt x="10706820" y="0"/>
                    </a:lnTo>
                    <a:lnTo>
                      <a:pt x="10706820" y="556706"/>
                    </a:lnTo>
                    <a:lnTo>
                      <a:pt x="0" y="556706"/>
                    </a:lnTo>
                    <a:close/>
                  </a:path>
                </a:pathLst>
              </a:custGeom>
              <a:solidFill>
                <a:srgbClr val="F8A313"/>
              </a:solidFill>
              <a:ln>
                <a:noFill/>
              </a:ln>
            </p:spPr>
          </p:sp>
          <p:sp>
            <p:nvSpPr>
              <p:cNvPr id="1063" name="Google Shape;1063;p14"/>
              <p:cNvSpPr/>
              <p:nvPr/>
            </p:nvSpPr>
            <p:spPr>
              <a:xfrm>
                <a:off x="0" y="7457307"/>
                <a:ext cx="12490231" cy="556706"/>
              </a:xfrm>
              <a:custGeom>
                <a:rect b="b" l="l" r="r" t="t"/>
                <a:pathLst>
                  <a:path extrusionOk="0" h="556706" w="12490231">
                    <a:moveTo>
                      <a:pt x="0" y="0"/>
                    </a:moveTo>
                    <a:lnTo>
                      <a:pt x="12490231" y="0"/>
                    </a:lnTo>
                    <a:lnTo>
                      <a:pt x="12490231" y="556706"/>
                    </a:lnTo>
                    <a:lnTo>
                      <a:pt x="0" y="556706"/>
                    </a:lnTo>
                    <a:close/>
                  </a:path>
                </a:pathLst>
              </a:custGeom>
              <a:solidFill>
                <a:srgbClr val="F8A313"/>
              </a:solidFill>
              <a:ln>
                <a:noFill/>
              </a:ln>
            </p:spPr>
          </p:sp>
          <p:sp>
            <p:nvSpPr>
              <p:cNvPr id="1064" name="Google Shape;1064;p14"/>
              <p:cNvSpPr/>
              <p:nvPr/>
            </p:nvSpPr>
            <p:spPr>
              <a:xfrm>
                <a:off x="0" y="582106"/>
                <a:ext cx="6248291" cy="556706"/>
              </a:xfrm>
              <a:custGeom>
                <a:rect b="b" l="l" r="r" t="t"/>
                <a:pathLst>
                  <a:path extrusionOk="0" h="556706" w="6248291">
                    <a:moveTo>
                      <a:pt x="0" y="0"/>
                    </a:moveTo>
                    <a:lnTo>
                      <a:pt x="6248291" y="0"/>
                    </a:lnTo>
                    <a:lnTo>
                      <a:pt x="6248291" y="556705"/>
                    </a:lnTo>
                    <a:lnTo>
                      <a:pt x="0" y="556705"/>
                    </a:lnTo>
                    <a:close/>
                  </a:path>
                </a:pathLst>
              </a:custGeom>
              <a:solidFill>
                <a:srgbClr val="BD3123"/>
              </a:solidFill>
              <a:ln>
                <a:noFill/>
              </a:ln>
            </p:spPr>
          </p:sp>
          <p:sp>
            <p:nvSpPr>
              <p:cNvPr id="1065" name="Google Shape;1065;p14"/>
              <p:cNvSpPr/>
              <p:nvPr/>
            </p:nvSpPr>
            <p:spPr>
              <a:xfrm>
                <a:off x="0" y="3067875"/>
                <a:ext cx="6247867" cy="556706"/>
              </a:xfrm>
              <a:custGeom>
                <a:rect b="b" l="l" r="r" t="t"/>
                <a:pathLst>
                  <a:path extrusionOk="0" h="556706" w="6247867">
                    <a:moveTo>
                      <a:pt x="0" y="0"/>
                    </a:moveTo>
                    <a:lnTo>
                      <a:pt x="6247867" y="0"/>
                    </a:lnTo>
                    <a:lnTo>
                      <a:pt x="6247867" y="556705"/>
                    </a:lnTo>
                    <a:lnTo>
                      <a:pt x="0" y="556705"/>
                    </a:lnTo>
                    <a:close/>
                  </a:path>
                </a:pathLst>
              </a:custGeom>
              <a:solidFill>
                <a:srgbClr val="BD3123"/>
              </a:solidFill>
              <a:ln>
                <a:noFill/>
              </a:ln>
            </p:spPr>
          </p:sp>
          <p:sp>
            <p:nvSpPr>
              <p:cNvPr id="1066" name="Google Shape;1066;p14"/>
              <p:cNvSpPr/>
              <p:nvPr/>
            </p:nvSpPr>
            <p:spPr>
              <a:xfrm>
                <a:off x="0" y="5553644"/>
                <a:ext cx="7137880" cy="556706"/>
              </a:xfrm>
              <a:custGeom>
                <a:rect b="b" l="l" r="r" t="t"/>
                <a:pathLst>
                  <a:path extrusionOk="0" h="556706" w="7137880">
                    <a:moveTo>
                      <a:pt x="0" y="0"/>
                    </a:moveTo>
                    <a:lnTo>
                      <a:pt x="7137880" y="0"/>
                    </a:lnTo>
                    <a:lnTo>
                      <a:pt x="7137880" y="556706"/>
                    </a:lnTo>
                    <a:lnTo>
                      <a:pt x="0" y="556706"/>
                    </a:lnTo>
                    <a:close/>
                  </a:path>
                </a:pathLst>
              </a:custGeom>
              <a:solidFill>
                <a:srgbClr val="BD3123"/>
              </a:solidFill>
              <a:ln>
                <a:noFill/>
              </a:ln>
            </p:spPr>
          </p:sp>
          <p:sp>
            <p:nvSpPr>
              <p:cNvPr id="1067" name="Google Shape;1067;p14"/>
              <p:cNvSpPr/>
              <p:nvPr/>
            </p:nvSpPr>
            <p:spPr>
              <a:xfrm>
                <a:off x="0" y="8039413"/>
                <a:ext cx="8921594" cy="556706"/>
              </a:xfrm>
              <a:custGeom>
                <a:rect b="b" l="l" r="r" t="t"/>
                <a:pathLst>
                  <a:path extrusionOk="0" h="556706" w="8921594">
                    <a:moveTo>
                      <a:pt x="0" y="0"/>
                    </a:moveTo>
                    <a:lnTo>
                      <a:pt x="8921594" y="0"/>
                    </a:lnTo>
                    <a:lnTo>
                      <a:pt x="8921594" y="556706"/>
                    </a:lnTo>
                    <a:lnTo>
                      <a:pt x="0" y="556706"/>
                    </a:lnTo>
                    <a:close/>
                  </a:path>
                </a:pathLst>
              </a:custGeom>
              <a:solidFill>
                <a:srgbClr val="BD3123"/>
              </a:solidFill>
              <a:ln>
                <a:noFill/>
              </a:ln>
            </p:spPr>
          </p:sp>
          <p:sp>
            <p:nvSpPr>
              <p:cNvPr id="1068" name="Google Shape;1068;p14"/>
              <p:cNvSpPr/>
              <p:nvPr/>
            </p:nvSpPr>
            <p:spPr>
              <a:xfrm>
                <a:off x="0" y="1164211"/>
                <a:ext cx="2677839" cy="556706"/>
              </a:xfrm>
              <a:custGeom>
                <a:rect b="b" l="l" r="r" t="t"/>
                <a:pathLst>
                  <a:path extrusionOk="0" h="556706" w="2677839">
                    <a:moveTo>
                      <a:pt x="0" y="0"/>
                    </a:moveTo>
                    <a:lnTo>
                      <a:pt x="2677839" y="0"/>
                    </a:lnTo>
                    <a:lnTo>
                      <a:pt x="2677839" y="556706"/>
                    </a:lnTo>
                    <a:lnTo>
                      <a:pt x="0" y="556706"/>
                    </a:lnTo>
                    <a:close/>
                  </a:path>
                </a:pathLst>
              </a:custGeom>
              <a:solidFill>
                <a:srgbClr val="74353B"/>
              </a:solidFill>
              <a:ln>
                <a:noFill/>
              </a:ln>
            </p:spPr>
          </p:sp>
          <p:sp>
            <p:nvSpPr>
              <p:cNvPr id="1069" name="Google Shape;1069;p14"/>
              <p:cNvSpPr/>
              <p:nvPr/>
            </p:nvSpPr>
            <p:spPr>
              <a:xfrm>
                <a:off x="0" y="3649980"/>
                <a:ext cx="4909039" cy="556706"/>
              </a:xfrm>
              <a:custGeom>
                <a:rect b="b" l="l" r="r" t="t"/>
                <a:pathLst>
                  <a:path extrusionOk="0" h="556706" w="4909039">
                    <a:moveTo>
                      <a:pt x="0" y="0"/>
                    </a:moveTo>
                    <a:lnTo>
                      <a:pt x="4909039" y="0"/>
                    </a:lnTo>
                    <a:lnTo>
                      <a:pt x="4909039" y="556706"/>
                    </a:lnTo>
                    <a:lnTo>
                      <a:pt x="0" y="556706"/>
                    </a:lnTo>
                    <a:close/>
                  </a:path>
                </a:pathLst>
              </a:custGeom>
              <a:solidFill>
                <a:srgbClr val="74353B"/>
              </a:solidFill>
              <a:ln>
                <a:noFill/>
              </a:ln>
            </p:spPr>
          </p:sp>
          <p:sp>
            <p:nvSpPr>
              <p:cNvPr id="1070" name="Google Shape;1070;p14"/>
              <p:cNvSpPr/>
              <p:nvPr/>
            </p:nvSpPr>
            <p:spPr>
              <a:xfrm>
                <a:off x="0" y="6135750"/>
                <a:ext cx="4461175" cy="556706"/>
              </a:xfrm>
              <a:custGeom>
                <a:rect b="b" l="l" r="r" t="t"/>
                <a:pathLst>
                  <a:path extrusionOk="0" h="556706" w="4461175">
                    <a:moveTo>
                      <a:pt x="0" y="0"/>
                    </a:moveTo>
                    <a:lnTo>
                      <a:pt x="4461175" y="0"/>
                    </a:lnTo>
                    <a:lnTo>
                      <a:pt x="4461175" y="556705"/>
                    </a:lnTo>
                    <a:lnTo>
                      <a:pt x="0" y="556705"/>
                    </a:lnTo>
                    <a:close/>
                  </a:path>
                </a:pathLst>
              </a:custGeom>
              <a:solidFill>
                <a:srgbClr val="74353B"/>
              </a:solidFill>
              <a:ln>
                <a:noFill/>
              </a:ln>
            </p:spPr>
          </p:sp>
          <p:sp>
            <p:nvSpPr>
              <p:cNvPr id="1071" name="Google Shape;1071;p14"/>
              <p:cNvSpPr/>
              <p:nvPr/>
            </p:nvSpPr>
            <p:spPr>
              <a:xfrm>
                <a:off x="0" y="8621519"/>
                <a:ext cx="5352957" cy="556706"/>
              </a:xfrm>
              <a:custGeom>
                <a:rect b="b" l="l" r="r" t="t"/>
                <a:pathLst>
                  <a:path extrusionOk="0" h="556706" w="5352957">
                    <a:moveTo>
                      <a:pt x="0" y="0"/>
                    </a:moveTo>
                    <a:lnTo>
                      <a:pt x="5352957" y="0"/>
                    </a:lnTo>
                    <a:lnTo>
                      <a:pt x="5352957" y="556705"/>
                    </a:lnTo>
                    <a:lnTo>
                      <a:pt x="0" y="556705"/>
                    </a:lnTo>
                    <a:close/>
                  </a:path>
                </a:pathLst>
              </a:custGeom>
              <a:solidFill>
                <a:srgbClr val="74353B"/>
              </a:solidFill>
              <a:ln>
                <a:noFill/>
              </a:ln>
            </p:spPr>
          </p:sp>
        </p:grpSp>
      </p:grpSp>
      <p:sp>
        <p:nvSpPr>
          <p:cNvPr id="1072" name="Google Shape;1072;p14"/>
          <p:cNvSpPr txBox="1"/>
          <p:nvPr/>
        </p:nvSpPr>
        <p:spPr>
          <a:xfrm>
            <a:off x="8343021" y="8191500"/>
            <a:ext cx="33300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1073" name="Google Shape;1073;p14"/>
          <p:cNvSpPr txBox="1"/>
          <p:nvPr/>
        </p:nvSpPr>
        <p:spPr>
          <a:xfrm>
            <a:off x="8343021" y="7419473"/>
            <a:ext cx="5231441"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SUBTITLE HERE</a:t>
            </a:r>
            <a:endParaRPr/>
          </a:p>
        </p:txBody>
      </p:sp>
      <p:sp>
        <p:nvSpPr>
          <p:cNvPr id="1074" name="Google Shape;1074;p14"/>
          <p:cNvSpPr txBox="1"/>
          <p:nvPr/>
        </p:nvSpPr>
        <p:spPr>
          <a:xfrm>
            <a:off x="11909536" y="8191500"/>
            <a:ext cx="33300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1078" name="Shape 1078"/>
        <p:cNvGrpSpPr/>
        <p:nvPr/>
      </p:nvGrpSpPr>
      <p:grpSpPr>
        <a:xfrm>
          <a:off x="0" y="0"/>
          <a:ext cx="0" cy="0"/>
          <a:chOff x="0" y="0"/>
          <a:chExt cx="0" cy="0"/>
        </a:xfrm>
      </p:grpSpPr>
      <p:pic>
        <p:nvPicPr>
          <p:cNvPr id="1079" name="Google Shape;1079;p15"/>
          <p:cNvPicPr preferRelativeResize="0"/>
          <p:nvPr/>
        </p:nvPicPr>
        <p:blipFill rotWithShape="1">
          <a:blip r:embed="rId3">
            <a:alphaModFix/>
          </a:blip>
          <a:srcRect b="0" l="0" r="14335" t="0"/>
          <a:stretch/>
        </p:blipFill>
        <p:spPr>
          <a:xfrm>
            <a:off x="823840" y="439763"/>
            <a:ext cx="5372561" cy="9407474"/>
          </a:xfrm>
          <a:prstGeom prst="rect">
            <a:avLst/>
          </a:prstGeom>
          <a:noFill/>
          <a:ln>
            <a:noFill/>
          </a:ln>
        </p:spPr>
      </p:pic>
      <p:pic>
        <p:nvPicPr>
          <p:cNvPr id="1080" name="Google Shape;1080;p15"/>
          <p:cNvPicPr preferRelativeResize="0"/>
          <p:nvPr/>
        </p:nvPicPr>
        <p:blipFill rotWithShape="1">
          <a:blip r:embed="rId4">
            <a:alphaModFix/>
          </a:blip>
          <a:srcRect b="3815" l="0" r="0" t="3815"/>
          <a:stretch/>
        </p:blipFill>
        <p:spPr>
          <a:xfrm>
            <a:off x="12368600" y="439763"/>
            <a:ext cx="5095560" cy="3135825"/>
          </a:xfrm>
          <a:prstGeom prst="rect">
            <a:avLst/>
          </a:prstGeom>
          <a:noFill/>
          <a:ln>
            <a:noFill/>
          </a:ln>
        </p:spPr>
      </p:pic>
      <p:pic>
        <p:nvPicPr>
          <p:cNvPr id="1081" name="Google Shape;1081;p15"/>
          <p:cNvPicPr preferRelativeResize="0"/>
          <p:nvPr/>
        </p:nvPicPr>
        <p:blipFill rotWithShape="1">
          <a:blip r:embed="rId5">
            <a:alphaModFix/>
          </a:blip>
          <a:srcRect b="3843" l="0" r="0" t="3844"/>
          <a:stretch/>
        </p:blipFill>
        <p:spPr>
          <a:xfrm>
            <a:off x="12368600" y="3575588"/>
            <a:ext cx="5095560" cy="3135825"/>
          </a:xfrm>
          <a:prstGeom prst="rect">
            <a:avLst/>
          </a:prstGeom>
          <a:noFill/>
          <a:ln>
            <a:noFill/>
          </a:ln>
        </p:spPr>
      </p:pic>
      <p:pic>
        <p:nvPicPr>
          <p:cNvPr id="1082" name="Google Shape;1082;p15"/>
          <p:cNvPicPr preferRelativeResize="0"/>
          <p:nvPr/>
        </p:nvPicPr>
        <p:blipFill rotWithShape="1">
          <a:blip r:embed="rId6">
            <a:alphaModFix/>
          </a:blip>
          <a:srcRect b="3843" l="0" r="0" t="3844"/>
          <a:stretch/>
        </p:blipFill>
        <p:spPr>
          <a:xfrm>
            <a:off x="12368600" y="6711412"/>
            <a:ext cx="5095560" cy="3135825"/>
          </a:xfrm>
          <a:prstGeom prst="rect">
            <a:avLst/>
          </a:prstGeom>
          <a:noFill/>
          <a:ln>
            <a:noFill/>
          </a:ln>
        </p:spPr>
      </p:pic>
      <p:sp>
        <p:nvSpPr>
          <p:cNvPr id="1083" name="Google Shape;1083;p15"/>
          <p:cNvSpPr txBox="1"/>
          <p:nvPr/>
        </p:nvSpPr>
        <p:spPr>
          <a:xfrm>
            <a:off x="7225100" y="2884496"/>
            <a:ext cx="4114800"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Gallery 01</a:t>
            </a:r>
            <a:endParaRPr/>
          </a:p>
        </p:txBody>
      </p:sp>
      <p:sp>
        <p:nvSpPr>
          <p:cNvPr id="1084" name="Google Shape;1084;p15"/>
          <p:cNvSpPr txBox="1"/>
          <p:nvPr/>
        </p:nvSpPr>
        <p:spPr>
          <a:xfrm>
            <a:off x="7225100" y="4351329"/>
            <a:ext cx="3906000" cy="3038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1085" name="Google Shape;1085;p15"/>
          <p:cNvSpPr/>
          <p:nvPr/>
        </p:nvSpPr>
        <p:spPr>
          <a:xfrm>
            <a:off x="6196400" y="439763"/>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grpSp>
        <p:nvGrpSpPr>
          <p:cNvPr id="1086" name="Google Shape;1086;p15"/>
          <p:cNvGrpSpPr/>
          <p:nvPr/>
        </p:nvGrpSpPr>
        <p:grpSpPr>
          <a:xfrm>
            <a:off x="7225100" y="258937"/>
            <a:ext cx="3086104" cy="3266930"/>
            <a:chOff x="0" y="-47625"/>
            <a:chExt cx="812800" cy="860425"/>
          </a:xfrm>
        </p:grpSpPr>
        <p:sp>
          <p:nvSpPr>
            <p:cNvPr id="1087" name="Google Shape;1087;p1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88" name="Google Shape;1088;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9" name="Google Shape;1089;p15"/>
          <p:cNvSpPr/>
          <p:nvPr/>
        </p:nvSpPr>
        <p:spPr>
          <a:xfrm>
            <a:off x="7225100" y="439763"/>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grpSp>
        <p:nvGrpSpPr>
          <p:cNvPr id="1090" name="Google Shape;1090;p15"/>
          <p:cNvGrpSpPr/>
          <p:nvPr/>
        </p:nvGrpSpPr>
        <p:grpSpPr>
          <a:xfrm>
            <a:off x="9282500" y="258937"/>
            <a:ext cx="3086104" cy="3266930"/>
            <a:chOff x="0" y="-47625"/>
            <a:chExt cx="812800" cy="860425"/>
          </a:xfrm>
        </p:grpSpPr>
        <p:sp>
          <p:nvSpPr>
            <p:cNvPr id="1091" name="Google Shape;1091;p1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92" name="Google Shape;1092;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93" name="Google Shape;1093;p15"/>
          <p:cNvSpPr/>
          <p:nvPr/>
        </p:nvSpPr>
        <p:spPr>
          <a:xfrm>
            <a:off x="9282500" y="439763"/>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grpSp>
        <p:nvGrpSpPr>
          <p:cNvPr id="1094" name="Google Shape;1094;p15"/>
          <p:cNvGrpSpPr/>
          <p:nvPr/>
        </p:nvGrpSpPr>
        <p:grpSpPr>
          <a:xfrm>
            <a:off x="11339900" y="258937"/>
            <a:ext cx="3086104" cy="3266930"/>
            <a:chOff x="0" y="-47625"/>
            <a:chExt cx="812800" cy="860425"/>
          </a:xfrm>
        </p:grpSpPr>
        <p:sp>
          <p:nvSpPr>
            <p:cNvPr id="1095" name="Google Shape;1095;p1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096" name="Google Shape;1096;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97" name="Google Shape;1097;p15"/>
          <p:cNvSpPr/>
          <p:nvPr/>
        </p:nvSpPr>
        <p:spPr>
          <a:xfrm>
            <a:off x="11339900" y="439763"/>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sp>
        <p:nvSpPr>
          <p:cNvPr id="1098" name="Google Shape;1098;p15"/>
          <p:cNvSpPr/>
          <p:nvPr/>
        </p:nvSpPr>
        <p:spPr>
          <a:xfrm>
            <a:off x="8253800" y="439763"/>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sp>
        <p:nvSpPr>
          <p:cNvPr id="1099" name="Google Shape;1099;p15"/>
          <p:cNvSpPr/>
          <p:nvPr/>
        </p:nvSpPr>
        <p:spPr>
          <a:xfrm>
            <a:off x="10311200" y="439763"/>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sp>
        <p:nvSpPr>
          <p:cNvPr id="1100" name="Google Shape;1100;p15"/>
          <p:cNvSpPr/>
          <p:nvPr/>
        </p:nvSpPr>
        <p:spPr>
          <a:xfrm>
            <a:off x="6196400" y="8818537"/>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grpSp>
        <p:nvGrpSpPr>
          <p:cNvPr id="1101" name="Google Shape;1101;p15"/>
          <p:cNvGrpSpPr/>
          <p:nvPr/>
        </p:nvGrpSpPr>
        <p:grpSpPr>
          <a:xfrm>
            <a:off x="7225100" y="8637711"/>
            <a:ext cx="3086104" cy="3266930"/>
            <a:chOff x="0" y="-47625"/>
            <a:chExt cx="812800" cy="860425"/>
          </a:xfrm>
        </p:grpSpPr>
        <p:sp>
          <p:nvSpPr>
            <p:cNvPr id="1102" name="Google Shape;1102;p1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03" name="Google Shape;1103;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4" name="Google Shape;1104;p15"/>
          <p:cNvSpPr/>
          <p:nvPr/>
        </p:nvSpPr>
        <p:spPr>
          <a:xfrm>
            <a:off x="7225100" y="8818537"/>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grpSp>
        <p:nvGrpSpPr>
          <p:cNvPr id="1105" name="Google Shape;1105;p15"/>
          <p:cNvGrpSpPr/>
          <p:nvPr/>
        </p:nvGrpSpPr>
        <p:grpSpPr>
          <a:xfrm>
            <a:off x="9282500" y="8637711"/>
            <a:ext cx="3086104" cy="3266930"/>
            <a:chOff x="0" y="-47625"/>
            <a:chExt cx="812800" cy="860425"/>
          </a:xfrm>
        </p:grpSpPr>
        <p:sp>
          <p:nvSpPr>
            <p:cNvPr id="1106" name="Google Shape;1106;p1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07" name="Google Shape;1107;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8" name="Google Shape;1108;p15"/>
          <p:cNvSpPr/>
          <p:nvPr/>
        </p:nvSpPr>
        <p:spPr>
          <a:xfrm>
            <a:off x="9282500" y="8818537"/>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grpSp>
        <p:nvGrpSpPr>
          <p:cNvPr id="1109" name="Google Shape;1109;p15"/>
          <p:cNvGrpSpPr/>
          <p:nvPr/>
        </p:nvGrpSpPr>
        <p:grpSpPr>
          <a:xfrm>
            <a:off x="11339900" y="8637711"/>
            <a:ext cx="3086104" cy="3266930"/>
            <a:chOff x="0" y="-47625"/>
            <a:chExt cx="812800" cy="860425"/>
          </a:xfrm>
        </p:grpSpPr>
        <p:sp>
          <p:nvSpPr>
            <p:cNvPr id="1110" name="Google Shape;1110;p1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11" name="Google Shape;1111;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2" name="Google Shape;1112;p15"/>
          <p:cNvSpPr/>
          <p:nvPr/>
        </p:nvSpPr>
        <p:spPr>
          <a:xfrm>
            <a:off x="11339900" y="8818537"/>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sp>
        <p:nvSpPr>
          <p:cNvPr id="1113" name="Google Shape;1113;p15"/>
          <p:cNvSpPr/>
          <p:nvPr/>
        </p:nvSpPr>
        <p:spPr>
          <a:xfrm>
            <a:off x="8253800" y="8818537"/>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sp>
        <p:nvSpPr>
          <p:cNvPr id="1114" name="Google Shape;1114;p15"/>
          <p:cNvSpPr/>
          <p:nvPr/>
        </p:nvSpPr>
        <p:spPr>
          <a:xfrm>
            <a:off x="10311200" y="8818537"/>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1118" name="Shape 1118"/>
        <p:cNvGrpSpPr/>
        <p:nvPr/>
      </p:nvGrpSpPr>
      <p:grpSpPr>
        <a:xfrm>
          <a:off x="0" y="0"/>
          <a:ext cx="0" cy="0"/>
          <a:chOff x="0" y="0"/>
          <a:chExt cx="0" cy="0"/>
        </a:xfrm>
      </p:grpSpPr>
      <p:pic>
        <p:nvPicPr>
          <p:cNvPr id="1119" name="Google Shape;1119;p16"/>
          <p:cNvPicPr preferRelativeResize="0"/>
          <p:nvPr/>
        </p:nvPicPr>
        <p:blipFill rotWithShape="1">
          <a:blip r:embed="rId3">
            <a:alphaModFix/>
          </a:blip>
          <a:srcRect b="29397" l="0" r="0" t="29398"/>
          <a:stretch/>
        </p:blipFill>
        <p:spPr>
          <a:xfrm>
            <a:off x="0" y="0"/>
            <a:ext cx="6096000" cy="3827335"/>
          </a:xfrm>
          <a:prstGeom prst="rect">
            <a:avLst/>
          </a:prstGeom>
          <a:noFill/>
          <a:ln>
            <a:noFill/>
          </a:ln>
        </p:spPr>
      </p:pic>
      <p:pic>
        <p:nvPicPr>
          <p:cNvPr id="1120" name="Google Shape;1120;p16"/>
          <p:cNvPicPr preferRelativeResize="0"/>
          <p:nvPr/>
        </p:nvPicPr>
        <p:blipFill rotWithShape="1">
          <a:blip r:embed="rId4">
            <a:alphaModFix/>
          </a:blip>
          <a:srcRect b="6699" l="20990" r="13889" t="20616"/>
          <a:stretch/>
        </p:blipFill>
        <p:spPr>
          <a:xfrm>
            <a:off x="6096000" y="0"/>
            <a:ext cx="6096000" cy="3827335"/>
          </a:xfrm>
          <a:prstGeom prst="rect">
            <a:avLst/>
          </a:prstGeom>
          <a:noFill/>
          <a:ln>
            <a:noFill/>
          </a:ln>
        </p:spPr>
      </p:pic>
      <p:pic>
        <p:nvPicPr>
          <p:cNvPr id="1121" name="Google Shape;1121;p16"/>
          <p:cNvPicPr preferRelativeResize="0"/>
          <p:nvPr/>
        </p:nvPicPr>
        <p:blipFill rotWithShape="1">
          <a:blip r:embed="rId5">
            <a:alphaModFix/>
          </a:blip>
          <a:srcRect b="9922" l="0" r="0" t="48220"/>
          <a:stretch/>
        </p:blipFill>
        <p:spPr>
          <a:xfrm>
            <a:off x="12192000" y="0"/>
            <a:ext cx="6096000" cy="3827335"/>
          </a:xfrm>
          <a:prstGeom prst="rect">
            <a:avLst/>
          </a:prstGeom>
          <a:noFill/>
          <a:ln>
            <a:noFill/>
          </a:ln>
        </p:spPr>
      </p:pic>
      <p:pic>
        <p:nvPicPr>
          <p:cNvPr id="1122" name="Google Shape;1122;p16"/>
          <p:cNvPicPr preferRelativeResize="0"/>
          <p:nvPr/>
        </p:nvPicPr>
        <p:blipFill rotWithShape="1">
          <a:blip r:embed="rId6">
            <a:alphaModFix/>
          </a:blip>
          <a:srcRect b="36731" l="0" r="0" t="21412"/>
          <a:stretch/>
        </p:blipFill>
        <p:spPr>
          <a:xfrm>
            <a:off x="0" y="6459665"/>
            <a:ext cx="6096000" cy="3827335"/>
          </a:xfrm>
          <a:prstGeom prst="rect">
            <a:avLst/>
          </a:prstGeom>
          <a:noFill/>
          <a:ln>
            <a:noFill/>
          </a:ln>
        </p:spPr>
      </p:pic>
      <p:pic>
        <p:nvPicPr>
          <p:cNvPr id="1123" name="Google Shape;1123;p16"/>
          <p:cNvPicPr preferRelativeResize="0"/>
          <p:nvPr/>
        </p:nvPicPr>
        <p:blipFill rotWithShape="1">
          <a:blip r:embed="rId7">
            <a:alphaModFix/>
          </a:blip>
          <a:srcRect b="20728" l="0" r="0" t="38069"/>
          <a:stretch/>
        </p:blipFill>
        <p:spPr>
          <a:xfrm>
            <a:off x="6096000" y="6459665"/>
            <a:ext cx="6096000" cy="3827335"/>
          </a:xfrm>
          <a:prstGeom prst="rect">
            <a:avLst/>
          </a:prstGeom>
          <a:noFill/>
          <a:ln>
            <a:noFill/>
          </a:ln>
        </p:spPr>
      </p:pic>
      <p:pic>
        <p:nvPicPr>
          <p:cNvPr id="1124" name="Google Shape;1124;p16"/>
          <p:cNvPicPr preferRelativeResize="0"/>
          <p:nvPr/>
        </p:nvPicPr>
        <p:blipFill rotWithShape="1">
          <a:blip r:embed="rId8">
            <a:alphaModFix/>
          </a:blip>
          <a:srcRect b="8143" l="0" r="0" t="8142"/>
          <a:stretch/>
        </p:blipFill>
        <p:spPr>
          <a:xfrm>
            <a:off x="12192000" y="6459665"/>
            <a:ext cx="6096000" cy="3827335"/>
          </a:xfrm>
          <a:prstGeom prst="rect">
            <a:avLst/>
          </a:prstGeom>
          <a:noFill/>
          <a:ln>
            <a:noFill/>
          </a:ln>
        </p:spPr>
      </p:pic>
      <p:sp>
        <p:nvSpPr>
          <p:cNvPr id="1125" name="Google Shape;1125;p16"/>
          <p:cNvSpPr txBox="1"/>
          <p:nvPr/>
        </p:nvSpPr>
        <p:spPr>
          <a:xfrm>
            <a:off x="3003421" y="4686300"/>
            <a:ext cx="4114800"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Gallery 02</a:t>
            </a:r>
            <a:endParaRPr/>
          </a:p>
        </p:txBody>
      </p:sp>
      <p:sp>
        <p:nvSpPr>
          <p:cNvPr id="1126" name="Google Shape;1126;p16"/>
          <p:cNvSpPr txBox="1"/>
          <p:nvPr/>
        </p:nvSpPr>
        <p:spPr>
          <a:xfrm>
            <a:off x="7489311" y="4470400"/>
            <a:ext cx="7795200" cy="12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Presentations are communication tools that can be used as demonstrations, lectures, speeches, reports, and more. It is mostly presented before an audience. </a:t>
            </a:r>
            <a:endParaRPr/>
          </a:p>
        </p:txBody>
      </p:sp>
      <p:grpSp>
        <p:nvGrpSpPr>
          <p:cNvPr id="1127" name="Google Shape;1127;p16"/>
          <p:cNvGrpSpPr/>
          <p:nvPr/>
        </p:nvGrpSpPr>
        <p:grpSpPr>
          <a:xfrm>
            <a:off x="0" y="3364620"/>
            <a:ext cx="7897003" cy="8359718"/>
            <a:chOff x="0" y="-616953"/>
            <a:chExt cx="10529338" cy="11146291"/>
          </a:xfrm>
        </p:grpSpPr>
        <p:grpSp>
          <p:nvGrpSpPr>
            <p:cNvPr id="1128" name="Google Shape;1128;p16"/>
            <p:cNvGrpSpPr/>
            <p:nvPr/>
          </p:nvGrpSpPr>
          <p:grpSpPr>
            <a:xfrm>
              <a:off x="0" y="-616953"/>
              <a:ext cx="10529338" cy="11146291"/>
              <a:chOff x="0" y="-47625"/>
              <a:chExt cx="812800" cy="860425"/>
            </a:xfrm>
          </p:grpSpPr>
          <p:sp>
            <p:nvSpPr>
              <p:cNvPr id="1129" name="Google Shape;1129;p1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30" name="Google Shape;1130;p1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1" name="Google Shape;1131;p16"/>
            <p:cNvSpPr/>
            <p:nvPr/>
          </p:nvSpPr>
          <p:spPr>
            <a:xfrm>
              <a:off x="0" y="0"/>
              <a:ext cx="3509775" cy="3509775"/>
            </a:xfrm>
            <a:custGeom>
              <a:rect b="b" l="l" r="r" t="t"/>
              <a:pathLst>
                <a:path extrusionOk="0" h="3509775" w="3509775">
                  <a:moveTo>
                    <a:pt x="0" y="0"/>
                  </a:moveTo>
                  <a:lnTo>
                    <a:pt x="3509775" y="0"/>
                  </a:lnTo>
                  <a:lnTo>
                    <a:pt x="3509775" y="3509775"/>
                  </a:lnTo>
                  <a:lnTo>
                    <a:pt x="0" y="3509775"/>
                  </a:lnTo>
                  <a:lnTo>
                    <a:pt x="0" y="0"/>
                  </a:lnTo>
                  <a:close/>
                </a:path>
              </a:pathLst>
            </a:custGeom>
            <a:blipFill rotWithShape="1">
              <a:blip r:embed="rId9">
                <a:alphaModFix/>
              </a:blip>
              <a:stretch>
                <a:fillRect b="0" l="0" r="0" t="0"/>
              </a:stretch>
            </a:blipFill>
            <a:ln>
              <a:noFill/>
            </a:ln>
          </p:spPr>
        </p:sp>
      </p:grpSp>
      <p:grpSp>
        <p:nvGrpSpPr>
          <p:cNvPr id="1132" name="Google Shape;1132;p16"/>
          <p:cNvGrpSpPr/>
          <p:nvPr/>
        </p:nvGrpSpPr>
        <p:grpSpPr>
          <a:xfrm>
            <a:off x="15655669" y="3364620"/>
            <a:ext cx="7897003" cy="8359719"/>
            <a:chOff x="0" y="-616953"/>
            <a:chExt cx="10529338" cy="11146291"/>
          </a:xfrm>
        </p:grpSpPr>
        <p:grpSp>
          <p:nvGrpSpPr>
            <p:cNvPr id="1133" name="Google Shape;1133;p16"/>
            <p:cNvGrpSpPr/>
            <p:nvPr/>
          </p:nvGrpSpPr>
          <p:grpSpPr>
            <a:xfrm>
              <a:off x="0" y="-616953"/>
              <a:ext cx="10529338" cy="11146291"/>
              <a:chOff x="0" y="-47625"/>
              <a:chExt cx="812800" cy="860425"/>
            </a:xfrm>
          </p:grpSpPr>
          <p:sp>
            <p:nvSpPr>
              <p:cNvPr id="1134" name="Google Shape;1134;p1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35" name="Google Shape;1135;p1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6" name="Google Shape;1136;p16"/>
            <p:cNvSpPr/>
            <p:nvPr/>
          </p:nvSpPr>
          <p:spPr>
            <a:xfrm>
              <a:off x="0" y="0"/>
              <a:ext cx="3509775" cy="3509775"/>
            </a:xfrm>
            <a:custGeom>
              <a:rect b="b" l="l" r="r" t="t"/>
              <a:pathLst>
                <a:path extrusionOk="0" h="3509775" w="3509775">
                  <a:moveTo>
                    <a:pt x="0" y="0"/>
                  </a:moveTo>
                  <a:lnTo>
                    <a:pt x="3509775" y="0"/>
                  </a:lnTo>
                  <a:lnTo>
                    <a:pt x="3509775" y="3509775"/>
                  </a:lnTo>
                  <a:lnTo>
                    <a:pt x="0" y="3509775"/>
                  </a:lnTo>
                  <a:lnTo>
                    <a:pt x="0" y="0"/>
                  </a:lnTo>
                  <a:close/>
                </a:path>
              </a:pathLst>
            </a:custGeom>
            <a:blipFill rotWithShape="1">
              <a:blip r:embed="rId9">
                <a:alphaModFix/>
              </a:blip>
              <a:stretch>
                <a:fillRect b="0" l="0" r="0" t="0"/>
              </a:stretch>
            </a:blipFill>
            <a:ln>
              <a:noFill/>
            </a:ln>
          </p:spPr>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1140" name="Shape 1140"/>
        <p:cNvGrpSpPr/>
        <p:nvPr/>
      </p:nvGrpSpPr>
      <p:grpSpPr>
        <a:xfrm>
          <a:off x="0" y="0"/>
          <a:ext cx="0" cy="0"/>
          <a:chOff x="0" y="0"/>
          <a:chExt cx="0" cy="0"/>
        </a:xfrm>
      </p:grpSpPr>
      <p:pic>
        <p:nvPicPr>
          <p:cNvPr id="1141" name="Google Shape;1141;p17"/>
          <p:cNvPicPr preferRelativeResize="0"/>
          <p:nvPr/>
        </p:nvPicPr>
        <p:blipFill rotWithShape="1">
          <a:blip r:embed="rId3">
            <a:alphaModFix/>
          </a:blip>
          <a:srcRect b="20490" l="0" r="0" t="20490"/>
          <a:stretch/>
        </p:blipFill>
        <p:spPr>
          <a:xfrm>
            <a:off x="0" y="1274487"/>
            <a:ext cx="4212174" cy="3728974"/>
          </a:xfrm>
          <a:prstGeom prst="rect">
            <a:avLst/>
          </a:prstGeom>
          <a:noFill/>
          <a:ln>
            <a:noFill/>
          </a:ln>
        </p:spPr>
      </p:pic>
      <p:pic>
        <p:nvPicPr>
          <p:cNvPr id="1142" name="Google Shape;1142;p17"/>
          <p:cNvPicPr preferRelativeResize="0"/>
          <p:nvPr/>
        </p:nvPicPr>
        <p:blipFill rotWithShape="1">
          <a:blip r:embed="rId4">
            <a:alphaModFix/>
          </a:blip>
          <a:srcRect b="0" l="12334" r="12335" t="0"/>
          <a:stretch/>
        </p:blipFill>
        <p:spPr>
          <a:xfrm>
            <a:off x="0" y="5283539"/>
            <a:ext cx="4212174" cy="3728974"/>
          </a:xfrm>
          <a:prstGeom prst="rect">
            <a:avLst/>
          </a:prstGeom>
          <a:noFill/>
          <a:ln>
            <a:noFill/>
          </a:ln>
        </p:spPr>
      </p:pic>
      <p:pic>
        <p:nvPicPr>
          <p:cNvPr id="1143" name="Google Shape;1143;p17"/>
          <p:cNvPicPr preferRelativeResize="0"/>
          <p:nvPr/>
        </p:nvPicPr>
        <p:blipFill rotWithShape="1">
          <a:blip r:embed="rId5">
            <a:alphaModFix/>
          </a:blip>
          <a:srcRect b="0" l="8473" r="8473" t="0"/>
          <a:stretch/>
        </p:blipFill>
        <p:spPr>
          <a:xfrm>
            <a:off x="4505058" y="1274487"/>
            <a:ext cx="4212174" cy="7738027"/>
          </a:xfrm>
          <a:prstGeom prst="rect">
            <a:avLst/>
          </a:prstGeom>
          <a:noFill/>
          <a:ln>
            <a:noFill/>
          </a:ln>
        </p:spPr>
      </p:pic>
      <p:pic>
        <p:nvPicPr>
          <p:cNvPr id="1144" name="Google Shape;1144;p17"/>
          <p:cNvPicPr preferRelativeResize="0"/>
          <p:nvPr/>
        </p:nvPicPr>
        <p:blipFill rotWithShape="1">
          <a:blip r:embed="rId6">
            <a:alphaModFix/>
          </a:blip>
          <a:srcRect b="0" l="12323" r="12322" t="0"/>
          <a:stretch/>
        </p:blipFill>
        <p:spPr>
          <a:xfrm>
            <a:off x="9014198" y="1274487"/>
            <a:ext cx="4212174" cy="3728974"/>
          </a:xfrm>
          <a:prstGeom prst="rect">
            <a:avLst/>
          </a:prstGeom>
          <a:noFill/>
          <a:ln>
            <a:noFill/>
          </a:ln>
        </p:spPr>
      </p:pic>
      <p:pic>
        <p:nvPicPr>
          <p:cNvPr id="1145" name="Google Shape;1145;p17"/>
          <p:cNvPicPr preferRelativeResize="0"/>
          <p:nvPr/>
        </p:nvPicPr>
        <p:blipFill rotWithShape="1">
          <a:blip r:embed="rId7">
            <a:alphaModFix/>
          </a:blip>
          <a:srcRect b="32683" l="0" r="0" t="8297"/>
          <a:stretch/>
        </p:blipFill>
        <p:spPr>
          <a:xfrm>
            <a:off x="9014198" y="5283539"/>
            <a:ext cx="4212174" cy="3728974"/>
          </a:xfrm>
          <a:prstGeom prst="rect">
            <a:avLst/>
          </a:prstGeom>
          <a:noFill/>
          <a:ln>
            <a:noFill/>
          </a:ln>
        </p:spPr>
      </p:pic>
      <p:sp>
        <p:nvSpPr>
          <p:cNvPr id="1146" name="Google Shape;1146;p17"/>
          <p:cNvSpPr txBox="1"/>
          <p:nvPr/>
        </p:nvSpPr>
        <p:spPr>
          <a:xfrm>
            <a:off x="13957593" y="3335329"/>
            <a:ext cx="41148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Gallery 03</a:t>
            </a:r>
            <a:endParaRPr/>
          </a:p>
        </p:txBody>
      </p:sp>
      <p:sp>
        <p:nvSpPr>
          <p:cNvPr id="1147" name="Google Shape;1147;p17"/>
          <p:cNvSpPr txBox="1"/>
          <p:nvPr/>
        </p:nvSpPr>
        <p:spPr>
          <a:xfrm>
            <a:off x="13957593" y="4498966"/>
            <a:ext cx="3340500" cy="3481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Presentations are communication tools that can be used as demonstrations, lectures, speeches, reports, and more. It is mostly presented before an audience. </a:t>
            </a:r>
            <a:endParaRPr/>
          </a:p>
        </p:txBody>
      </p:sp>
      <p:grpSp>
        <p:nvGrpSpPr>
          <p:cNvPr id="1148" name="Google Shape;1148;p17"/>
          <p:cNvGrpSpPr/>
          <p:nvPr/>
        </p:nvGrpSpPr>
        <p:grpSpPr>
          <a:xfrm>
            <a:off x="-114300" y="-180826"/>
            <a:ext cx="20574004" cy="3266930"/>
            <a:chOff x="0" y="-241102"/>
            <a:chExt cx="27432005" cy="4355907"/>
          </a:xfrm>
        </p:grpSpPr>
        <p:sp>
          <p:nvSpPr>
            <p:cNvPr id="1149" name="Google Shape;1149;p17"/>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50" name="Google Shape;1150;p17"/>
            <p:cNvGrpSpPr/>
            <p:nvPr/>
          </p:nvGrpSpPr>
          <p:grpSpPr>
            <a:xfrm>
              <a:off x="1371600" y="-241102"/>
              <a:ext cx="4114805" cy="4355907"/>
              <a:chOff x="0" y="-47625"/>
              <a:chExt cx="812800" cy="860425"/>
            </a:xfrm>
          </p:grpSpPr>
          <p:sp>
            <p:nvSpPr>
              <p:cNvPr id="1151" name="Google Shape;1151;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52" name="Google Shape;1152;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3" name="Google Shape;1153;p17"/>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54" name="Google Shape;1154;p17"/>
            <p:cNvGrpSpPr/>
            <p:nvPr/>
          </p:nvGrpSpPr>
          <p:grpSpPr>
            <a:xfrm>
              <a:off x="4114800" y="-241102"/>
              <a:ext cx="4114805" cy="4355907"/>
              <a:chOff x="0" y="-47625"/>
              <a:chExt cx="812800" cy="860425"/>
            </a:xfrm>
          </p:grpSpPr>
          <p:sp>
            <p:nvSpPr>
              <p:cNvPr id="1155" name="Google Shape;1155;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56" name="Google Shape;1156;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7" name="Google Shape;1157;p17"/>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58" name="Google Shape;1158;p17"/>
            <p:cNvGrpSpPr/>
            <p:nvPr/>
          </p:nvGrpSpPr>
          <p:grpSpPr>
            <a:xfrm>
              <a:off x="6858000" y="-241102"/>
              <a:ext cx="4114805" cy="4355907"/>
              <a:chOff x="0" y="-47625"/>
              <a:chExt cx="812800" cy="860425"/>
            </a:xfrm>
          </p:grpSpPr>
          <p:sp>
            <p:nvSpPr>
              <p:cNvPr id="1159" name="Google Shape;1159;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60" name="Google Shape;1160;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1" name="Google Shape;1161;p17"/>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62" name="Google Shape;1162;p17"/>
            <p:cNvGrpSpPr/>
            <p:nvPr/>
          </p:nvGrpSpPr>
          <p:grpSpPr>
            <a:xfrm>
              <a:off x="9601200" y="-241102"/>
              <a:ext cx="4114805" cy="4355907"/>
              <a:chOff x="0" y="-47625"/>
              <a:chExt cx="812800" cy="860425"/>
            </a:xfrm>
          </p:grpSpPr>
          <p:sp>
            <p:nvSpPr>
              <p:cNvPr id="1163" name="Google Shape;1163;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64" name="Google Shape;1164;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5" name="Google Shape;1165;p17"/>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66" name="Google Shape;1166;p17"/>
            <p:cNvGrpSpPr/>
            <p:nvPr/>
          </p:nvGrpSpPr>
          <p:grpSpPr>
            <a:xfrm>
              <a:off x="12344400" y="-241102"/>
              <a:ext cx="4114805" cy="4355907"/>
              <a:chOff x="0" y="-47625"/>
              <a:chExt cx="812800" cy="860425"/>
            </a:xfrm>
          </p:grpSpPr>
          <p:sp>
            <p:nvSpPr>
              <p:cNvPr id="1167" name="Google Shape;1167;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68" name="Google Shape;1168;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9" name="Google Shape;1169;p17"/>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70" name="Google Shape;1170;p17"/>
            <p:cNvGrpSpPr/>
            <p:nvPr/>
          </p:nvGrpSpPr>
          <p:grpSpPr>
            <a:xfrm>
              <a:off x="15087600" y="-241102"/>
              <a:ext cx="4114805" cy="4355907"/>
              <a:chOff x="0" y="-47625"/>
              <a:chExt cx="812800" cy="860425"/>
            </a:xfrm>
          </p:grpSpPr>
          <p:sp>
            <p:nvSpPr>
              <p:cNvPr id="1171" name="Google Shape;1171;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72" name="Google Shape;1172;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3" name="Google Shape;1173;p17"/>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74" name="Google Shape;1174;p17"/>
            <p:cNvGrpSpPr/>
            <p:nvPr/>
          </p:nvGrpSpPr>
          <p:grpSpPr>
            <a:xfrm>
              <a:off x="17830800" y="-241102"/>
              <a:ext cx="4114805" cy="4355907"/>
              <a:chOff x="0" y="-47625"/>
              <a:chExt cx="812800" cy="860425"/>
            </a:xfrm>
          </p:grpSpPr>
          <p:sp>
            <p:nvSpPr>
              <p:cNvPr id="1175" name="Google Shape;1175;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76" name="Google Shape;1176;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7" name="Google Shape;1177;p17"/>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78" name="Google Shape;1178;p17"/>
            <p:cNvGrpSpPr/>
            <p:nvPr/>
          </p:nvGrpSpPr>
          <p:grpSpPr>
            <a:xfrm>
              <a:off x="20574000" y="-241102"/>
              <a:ext cx="4114805" cy="4355907"/>
              <a:chOff x="0" y="-47625"/>
              <a:chExt cx="812800" cy="860425"/>
            </a:xfrm>
          </p:grpSpPr>
          <p:sp>
            <p:nvSpPr>
              <p:cNvPr id="1179" name="Google Shape;1179;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80" name="Google Shape;1180;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1" name="Google Shape;1181;p17"/>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82" name="Google Shape;1182;p17"/>
            <p:cNvGrpSpPr/>
            <p:nvPr/>
          </p:nvGrpSpPr>
          <p:grpSpPr>
            <a:xfrm>
              <a:off x="23317200" y="-241102"/>
              <a:ext cx="4114805" cy="4355907"/>
              <a:chOff x="0" y="-47625"/>
              <a:chExt cx="812800" cy="860425"/>
            </a:xfrm>
          </p:grpSpPr>
          <p:sp>
            <p:nvSpPr>
              <p:cNvPr id="1183" name="Google Shape;1183;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84" name="Google Shape;1184;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5" name="Google Shape;1185;p17"/>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186" name="Google Shape;1186;p17"/>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187" name="Google Shape;1187;p17"/>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188" name="Google Shape;1188;p17"/>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189" name="Google Shape;1189;p17"/>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190" name="Google Shape;1190;p17"/>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191" name="Google Shape;1191;p17"/>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192" name="Google Shape;1192;p17"/>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193" name="Google Shape;1193;p17"/>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grpSp>
        <p:nvGrpSpPr>
          <p:cNvPr id="1194" name="Google Shape;1194;p17"/>
          <p:cNvGrpSpPr/>
          <p:nvPr/>
        </p:nvGrpSpPr>
        <p:grpSpPr>
          <a:xfrm>
            <a:off x="-114300" y="9077474"/>
            <a:ext cx="20574004" cy="3266930"/>
            <a:chOff x="0" y="-241102"/>
            <a:chExt cx="27432005" cy="4355907"/>
          </a:xfrm>
        </p:grpSpPr>
        <p:sp>
          <p:nvSpPr>
            <p:cNvPr id="1195" name="Google Shape;1195;p17"/>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196" name="Google Shape;1196;p17"/>
            <p:cNvGrpSpPr/>
            <p:nvPr/>
          </p:nvGrpSpPr>
          <p:grpSpPr>
            <a:xfrm>
              <a:off x="1371600" y="-241102"/>
              <a:ext cx="4114805" cy="4355907"/>
              <a:chOff x="0" y="-47625"/>
              <a:chExt cx="812800" cy="860425"/>
            </a:xfrm>
          </p:grpSpPr>
          <p:sp>
            <p:nvSpPr>
              <p:cNvPr id="1197" name="Google Shape;1197;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198" name="Google Shape;1198;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9" name="Google Shape;1199;p17"/>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200" name="Google Shape;1200;p17"/>
            <p:cNvGrpSpPr/>
            <p:nvPr/>
          </p:nvGrpSpPr>
          <p:grpSpPr>
            <a:xfrm>
              <a:off x="4114800" y="-241102"/>
              <a:ext cx="4114805" cy="4355907"/>
              <a:chOff x="0" y="-47625"/>
              <a:chExt cx="812800" cy="860425"/>
            </a:xfrm>
          </p:grpSpPr>
          <p:sp>
            <p:nvSpPr>
              <p:cNvPr id="1201" name="Google Shape;1201;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02" name="Google Shape;1202;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3" name="Google Shape;1203;p17"/>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204" name="Google Shape;1204;p17"/>
            <p:cNvGrpSpPr/>
            <p:nvPr/>
          </p:nvGrpSpPr>
          <p:grpSpPr>
            <a:xfrm>
              <a:off x="6858000" y="-241102"/>
              <a:ext cx="4114805" cy="4355907"/>
              <a:chOff x="0" y="-47625"/>
              <a:chExt cx="812800" cy="860425"/>
            </a:xfrm>
          </p:grpSpPr>
          <p:sp>
            <p:nvSpPr>
              <p:cNvPr id="1205" name="Google Shape;1205;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06" name="Google Shape;1206;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7" name="Google Shape;1207;p17"/>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208" name="Google Shape;1208;p17"/>
            <p:cNvGrpSpPr/>
            <p:nvPr/>
          </p:nvGrpSpPr>
          <p:grpSpPr>
            <a:xfrm>
              <a:off x="9601200" y="-241102"/>
              <a:ext cx="4114805" cy="4355907"/>
              <a:chOff x="0" y="-47625"/>
              <a:chExt cx="812800" cy="860425"/>
            </a:xfrm>
          </p:grpSpPr>
          <p:sp>
            <p:nvSpPr>
              <p:cNvPr id="1209" name="Google Shape;1209;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10" name="Google Shape;1210;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11" name="Google Shape;1211;p17"/>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212" name="Google Shape;1212;p17"/>
            <p:cNvGrpSpPr/>
            <p:nvPr/>
          </p:nvGrpSpPr>
          <p:grpSpPr>
            <a:xfrm>
              <a:off x="12344400" y="-241102"/>
              <a:ext cx="4114805" cy="4355907"/>
              <a:chOff x="0" y="-47625"/>
              <a:chExt cx="812800" cy="860425"/>
            </a:xfrm>
          </p:grpSpPr>
          <p:sp>
            <p:nvSpPr>
              <p:cNvPr id="1213" name="Google Shape;1213;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14" name="Google Shape;1214;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15" name="Google Shape;1215;p17"/>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216" name="Google Shape;1216;p17"/>
            <p:cNvGrpSpPr/>
            <p:nvPr/>
          </p:nvGrpSpPr>
          <p:grpSpPr>
            <a:xfrm>
              <a:off x="15087600" y="-241102"/>
              <a:ext cx="4114805" cy="4355907"/>
              <a:chOff x="0" y="-47625"/>
              <a:chExt cx="812800" cy="860425"/>
            </a:xfrm>
          </p:grpSpPr>
          <p:sp>
            <p:nvSpPr>
              <p:cNvPr id="1217" name="Google Shape;1217;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18" name="Google Shape;1218;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19" name="Google Shape;1219;p17"/>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220" name="Google Shape;1220;p17"/>
            <p:cNvGrpSpPr/>
            <p:nvPr/>
          </p:nvGrpSpPr>
          <p:grpSpPr>
            <a:xfrm>
              <a:off x="17830800" y="-241102"/>
              <a:ext cx="4114805" cy="4355907"/>
              <a:chOff x="0" y="-47625"/>
              <a:chExt cx="812800" cy="860425"/>
            </a:xfrm>
          </p:grpSpPr>
          <p:sp>
            <p:nvSpPr>
              <p:cNvPr id="1221" name="Google Shape;1221;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22" name="Google Shape;1222;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3" name="Google Shape;1223;p17"/>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224" name="Google Shape;1224;p17"/>
            <p:cNvGrpSpPr/>
            <p:nvPr/>
          </p:nvGrpSpPr>
          <p:grpSpPr>
            <a:xfrm>
              <a:off x="20574000" y="-241102"/>
              <a:ext cx="4114805" cy="4355907"/>
              <a:chOff x="0" y="-47625"/>
              <a:chExt cx="812800" cy="860425"/>
            </a:xfrm>
          </p:grpSpPr>
          <p:sp>
            <p:nvSpPr>
              <p:cNvPr id="1225" name="Google Shape;1225;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26" name="Google Shape;1226;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7" name="Google Shape;1227;p17"/>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nvGrpSpPr>
            <p:cNvPr id="1228" name="Google Shape;1228;p17"/>
            <p:cNvGrpSpPr/>
            <p:nvPr/>
          </p:nvGrpSpPr>
          <p:grpSpPr>
            <a:xfrm>
              <a:off x="23317200" y="-241102"/>
              <a:ext cx="4114805" cy="4355907"/>
              <a:chOff x="0" y="-47625"/>
              <a:chExt cx="812800" cy="860425"/>
            </a:xfrm>
          </p:grpSpPr>
          <p:sp>
            <p:nvSpPr>
              <p:cNvPr id="1229" name="Google Shape;1229;p1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30" name="Google Shape;1230;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31" name="Google Shape;1231;p17"/>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232" name="Google Shape;1232;p17"/>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233" name="Google Shape;1233;p17"/>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234" name="Google Shape;1234;p17"/>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235" name="Google Shape;1235;p17"/>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236" name="Google Shape;1236;p17"/>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237" name="Google Shape;1237;p17"/>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238" name="Google Shape;1238;p17"/>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sp>
          <p:nvSpPr>
            <p:cNvPr id="1239" name="Google Shape;1239;p17"/>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8">
                <a:alphaModFix/>
              </a:blip>
              <a:stretch>
                <a:fillRect b="0" l="0" r="0" t="0"/>
              </a:stretch>
            </a:blipFill>
            <a:ln>
              <a:noFill/>
            </a:ln>
          </p:spPr>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353B"/>
        </a:solidFill>
      </p:bgPr>
    </p:bg>
    <p:spTree>
      <p:nvGrpSpPr>
        <p:cNvPr id="1243" name="Shape 1243"/>
        <p:cNvGrpSpPr/>
        <p:nvPr/>
      </p:nvGrpSpPr>
      <p:grpSpPr>
        <a:xfrm>
          <a:off x="0" y="0"/>
          <a:ext cx="0" cy="0"/>
          <a:chOff x="0" y="0"/>
          <a:chExt cx="0" cy="0"/>
        </a:xfrm>
      </p:grpSpPr>
      <p:pic>
        <p:nvPicPr>
          <p:cNvPr id="1244" name="Google Shape;1244;p18"/>
          <p:cNvPicPr preferRelativeResize="0"/>
          <p:nvPr/>
        </p:nvPicPr>
        <p:blipFill rotWithShape="1">
          <a:blip r:embed="rId3">
            <a:alphaModFix amt="30000"/>
          </a:blip>
          <a:srcRect b="22515" l="0" r="0" t="22515"/>
          <a:stretch/>
        </p:blipFill>
        <p:spPr>
          <a:xfrm>
            <a:off x="3003453" y="0"/>
            <a:ext cx="12281094" cy="10287000"/>
          </a:xfrm>
          <a:prstGeom prst="rect">
            <a:avLst/>
          </a:prstGeom>
          <a:noFill/>
          <a:ln>
            <a:noFill/>
          </a:ln>
        </p:spPr>
      </p:pic>
      <p:sp>
        <p:nvSpPr>
          <p:cNvPr id="1245" name="Google Shape;1245;p18"/>
          <p:cNvSpPr/>
          <p:nvPr/>
        </p:nvSpPr>
        <p:spPr>
          <a:xfrm rot="5400000">
            <a:off x="3974776" y="-1022771"/>
            <a:ext cx="10338448" cy="12281094"/>
          </a:xfrm>
          <a:custGeom>
            <a:rect b="b" l="l" r="r" t="t"/>
            <a:pathLst>
              <a:path extrusionOk="0" h="12281094" w="10338448">
                <a:moveTo>
                  <a:pt x="0" y="0"/>
                </a:moveTo>
                <a:lnTo>
                  <a:pt x="10338448" y="0"/>
                </a:lnTo>
                <a:lnTo>
                  <a:pt x="10338448" y="12281094"/>
                </a:lnTo>
                <a:lnTo>
                  <a:pt x="0" y="12281094"/>
                </a:lnTo>
                <a:lnTo>
                  <a:pt x="0" y="0"/>
                </a:lnTo>
                <a:close/>
              </a:path>
            </a:pathLst>
          </a:custGeom>
          <a:blipFill rotWithShape="1">
            <a:blip r:embed="rId4">
              <a:alphaModFix/>
            </a:blip>
            <a:stretch>
              <a:fillRect b="0" l="0" r="0" t="0"/>
            </a:stretch>
          </a:blipFill>
          <a:ln>
            <a:noFill/>
          </a:ln>
        </p:spPr>
      </p:sp>
      <p:sp>
        <p:nvSpPr>
          <p:cNvPr id="1246" name="Google Shape;1246;p18"/>
          <p:cNvSpPr txBox="1"/>
          <p:nvPr/>
        </p:nvSpPr>
        <p:spPr>
          <a:xfrm>
            <a:off x="6283475" y="3627681"/>
            <a:ext cx="5721000" cy="230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000" u="none" cap="none" strike="noStrike">
                <a:solidFill>
                  <a:srgbClr val="FFE3AB"/>
                </a:solidFill>
                <a:latin typeface="DM Serif Display"/>
                <a:ea typeface="DM Serif Display"/>
                <a:cs typeface="DM Serif Display"/>
                <a:sym typeface="DM Serif Display"/>
              </a:rPr>
              <a:t>Write an original statement or inspiring quote</a:t>
            </a:r>
            <a:endParaRPr/>
          </a:p>
        </p:txBody>
      </p:sp>
      <p:sp>
        <p:nvSpPr>
          <p:cNvPr id="1247" name="Google Shape;1247;p18"/>
          <p:cNvSpPr txBox="1"/>
          <p:nvPr/>
        </p:nvSpPr>
        <p:spPr>
          <a:xfrm>
            <a:off x="7556998" y="6335774"/>
            <a:ext cx="31740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000" u="none" cap="none" strike="noStrike">
                <a:solidFill>
                  <a:srgbClr val="FFFFFF"/>
                </a:solidFill>
                <a:latin typeface="Lato"/>
                <a:ea typeface="Lato"/>
                <a:cs typeface="Lato"/>
                <a:sym typeface="Lato"/>
              </a:rPr>
              <a:t>Include a credit, citation, or supporting message</a:t>
            </a:r>
            <a:endParaRPr/>
          </a:p>
        </p:txBody>
      </p:sp>
      <p:grpSp>
        <p:nvGrpSpPr>
          <p:cNvPr id="1248" name="Google Shape;1248;p18"/>
          <p:cNvGrpSpPr/>
          <p:nvPr/>
        </p:nvGrpSpPr>
        <p:grpSpPr>
          <a:xfrm>
            <a:off x="-5283616" y="-14822126"/>
            <a:ext cx="13209035" cy="29524220"/>
            <a:chOff x="-7044821" y="-3522417"/>
            <a:chExt cx="17612046" cy="39365626"/>
          </a:xfrm>
        </p:grpSpPr>
        <p:grpSp>
          <p:nvGrpSpPr>
            <p:cNvPr id="1249" name="Google Shape;1249;p18"/>
            <p:cNvGrpSpPr/>
            <p:nvPr/>
          </p:nvGrpSpPr>
          <p:grpSpPr>
            <a:xfrm rot="10800000">
              <a:off x="-7044821" y="24656811"/>
              <a:ext cx="10567225" cy="11186398"/>
              <a:chOff x="0" y="-47625"/>
              <a:chExt cx="812800" cy="860425"/>
            </a:xfrm>
          </p:grpSpPr>
          <p:sp>
            <p:nvSpPr>
              <p:cNvPr id="1250" name="Google Shape;1250;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51" name="Google Shape;1251;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2" name="Google Shape;1252;p18"/>
            <p:cNvSpPr/>
            <p:nvPr/>
          </p:nvSpPr>
          <p:spPr>
            <a:xfrm rot="10800000">
              <a:off x="0" y="31701632"/>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sp>
          <p:nvSpPr>
            <p:cNvPr id="1253" name="Google Shape;1253;p18"/>
            <p:cNvSpPr/>
            <p:nvPr/>
          </p:nvSpPr>
          <p:spPr>
            <a:xfrm>
              <a:off x="0" y="0"/>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sp>
          <p:nvSpPr>
            <p:cNvPr id="1254" name="Google Shape;1254;p18"/>
            <p:cNvSpPr/>
            <p:nvPr/>
          </p:nvSpPr>
          <p:spPr>
            <a:xfrm rot="-5400000">
              <a:off x="0" y="28179228"/>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grpSp>
          <p:nvGrpSpPr>
            <p:cNvPr id="1255" name="Google Shape;1255;p18"/>
            <p:cNvGrpSpPr/>
            <p:nvPr/>
          </p:nvGrpSpPr>
          <p:grpSpPr>
            <a:xfrm rot="-5400000">
              <a:off x="-309587" y="17302417"/>
              <a:ext cx="10567225" cy="11186398"/>
              <a:chOff x="0" y="-47625"/>
              <a:chExt cx="812800" cy="860425"/>
            </a:xfrm>
          </p:grpSpPr>
          <p:sp>
            <p:nvSpPr>
              <p:cNvPr id="1256" name="Google Shape;1256;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57" name="Google Shape;1257;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8" name="Google Shape;1258;p18"/>
            <p:cNvSpPr/>
            <p:nvPr/>
          </p:nvSpPr>
          <p:spPr>
            <a:xfrm rot="-5400000">
              <a:off x="0" y="24656825"/>
              <a:ext cx="3522404" cy="3522404"/>
            </a:xfrm>
            <a:custGeom>
              <a:rect b="b" l="l" r="r" t="t"/>
              <a:pathLst>
                <a:path extrusionOk="0" h="3522404" w="3522404">
                  <a:moveTo>
                    <a:pt x="0" y="0"/>
                  </a:moveTo>
                  <a:lnTo>
                    <a:pt x="3522404" y="0"/>
                  </a:lnTo>
                  <a:lnTo>
                    <a:pt x="3522404" y="3522403"/>
                  </a:lnTo>
                  <a:lnTo>
                    <a:pt x="0" y="3522403"/>
                  </a:lnTo>
                  <a:lnTo>
                    <a:pt x="0" y="0"/>
                  </a:lnTo>
                  <a:close/>
                </a:path>
              </a:pathLst>
            </a:custGeom>
            <a:blipFill rotWithShape="1">
              <a:blip r:embed="rId5">
                <a:alphaModFix/>
              </a:blip>
              <a:stretch>
                <a:fillRect b="0" l="0" r="0" t="0"/>
              </a:stretch>
            </a:blipFill>
            <a:ln>
              <a:noFill/>
            </a:ln>
          </p:spPr>
        </p:sp>
        <p:grpSp>
          <p:nvGrpSpPr>
            <p:cNvPr id="1259" name="Google Shape;1259;p18"/>
            <p:cNvGrpSpPr/>
            <p:nvPr/>
          </p:nvGrpSpPr>
          <p:grpSpPr>
            <a:xfrm rot="-5400000">
              <a:off x="-309587" y="10257610"/>
              <a:ext cx="10567225" cy="11186398"/>
              <a:chOff x="0" y="-47625"/>
              <a:chExt cx="812800" cy="860425"/>
            </a:xfrm>
          </p:grpSpPr>
          <p:sp>
            <p:nvSpPr>
              <p:cNvPr id="1260" name="Google Shape;1260;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61" name="Google Shape;1261;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62" name="Google Shape;1262;p18"/>
            <p:cNvSpPr/>
            <p:nvPr/>
          </p:nvSpPr>
          <p:spPr>
            <a:xfrm rot="-5400000">
              <a:off x="0" y="17612018"/>
              <a:ext cx="3522404" cy="3522404"/>
            </a:xfrm>
            <a:custGeom>
              <a:rect b="b" l="l" r="r" t="t"/>
              <a:pathLst>
                <a:path extrusionOk="0" h="3522404" w="3522404">
                  <a:moveTo>
                    <a:pt x="0" y="0"/>
                  </a:moveTo>
                  <a:lnTo>
                    <a:pt x="3522404" y="0"/>
                  </a:lnTo>
                  <a:lnTo>
                    <a:pt x="3522404" y="3522403"/>
                  </a:lnTo>
                  <a:lnTo>
                    <a:pt x="0" y="3522403"/>
                  </a:lnTo>
                  <a:lnTo>
                    <a:pt x="0" y="0"/>
                  </a:lnTo>
                  <a:close/>
                </a:path>
              </a:pathLst>
            </a:custGeom>
            <a:blipFill rotWithShape="1">
              <a:blip r:embed="rId5">
                <a:alphaModFix/>
              </a:blip>
              <a:stretch>
                <a:fillRect b="0" l="0" r="0" t="0"/>
              </a:stretch>
            </a:blipFill>
            <a:ln>
              <a:noFill/>
            </a:ln>
          </p:spPr>
        </p:sp>
        <p:grpSp>
          <p:nvGrpSpPr>
            <p:cNvPr id="1263" name="Google Shape;1263;p18"/>
            <p:cNvGrpSpPr/>
            <p:nvPr/>
          </p:nvGrpSpPr>
          <p:grpSpPr>
            <a:xfrm rot="-5400000">
              <a:off x="-309587" y="3212803"/>
              <a:ext cx="10567225" cy="11186398"/>
              <a:chOff x="0" y="-47625"/>
              <a:chExt cx="812800" cy="860425"/>
            </a:xfrm>
          </p:grpSpPr>
          <p:sp>
            <p:nvSpPr>
              <p:cNvPr id="1264" name="Google Shape;1264;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65" name="Google Shape;1265;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66" name="Google Shape;1266;p18"/>
            <p:cNvSpPr/>
            <p:nvPr/>
          </p:nvSpPr>
          <p:spPr>
            <a:xfrm rot="-5400000">
              <a:off x="0" y="10567211"/>
              <a:ext cx="3522404" cy="3522404"/>
            </a:xfrm>
            <a:custGeom>
              <a:rect b="b" l="l" r="r" t="t"/>
              <a:pathLst>
                <a:path extrusionOk="0" h="3522404" w="3522404">
                  <a:moveTo>
                    <a:pt x="0" y="0"/>
                  </a:moveTo>
                  <a:lnTo>
                    <a:pt x="3522404" y="0"/>
                  </a:lnTo>
                  <a:lnTo>
                    <a:pt x="3522404" y="3522403"/>
                  </a:lnTo>
                  <a:lnTo>
                    <a:pt x="0" y="3522403"/>
                  </a:lnTo>
                  <a:lnTo>
                    <a:pt x="0" y="0"/>
                  </a:lnTo>
                  <a:close/>
                </a:path>
              </a:pathLst>
            </a:custGeom>
            <a:blipFill rotWithShape="1">
              <a:blip r:embed="rId5">
                <a:alphaModFix/>
              </a:blip>
              <a:stretch>
                <a:fillRect b="0" l="0" r="0" t="0"/>
              </a:stretch>
            </a:blipFill>
            <a:ln>
              <a:noFill/>
            </a:ln>
          </p:spPr>
        </p:sp>
        <p:grpSp>
          <p:nvGrpSpPr>
            <p:cNvPr id="1267" name="Google Shape;1267;p18"/>
            <p:cNvGrpSpPr/>
            <p:nvPr/>
          </p:nvGrpSpPr>
          <p:grpSpPr>
            <a:xfrm rot="-5400000">
              <a:off x="-309587" y="-3832004"/>
              <a:ext cx="10567225" cy="11186398"/>
              <a:chOff x="0" y="-47625"/>
              <a:chExt cx="812800" cy="860425"/>
            </a:xfrm>
          </p:grpSpPr>
          <p:sp>
            <p:nvSpPr>
              <p:cNvPr id="1268" name="Google Shape;1268;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69" name="Google Shape;1269;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70" name="Google Shape;1270;p18"/>
            <p:cNvSpPr/>
            <p:nvPr/>
          </p:nvSpPr>
          <p:spPr>
            <a:xfrm rot="-5400000">
              <a:off x="0" y="3522404"/>
              <a:ext cx="3522404" cy="3522404"/>
            </a:xfrm>
            <a:custGeom>
              <a:rect b="b" l="l" r="r" t="t"/>
              <a:pathLst>
                <a:path extrusionOk="0" h="3522404" w="3522404">
                  <a:moveTo>
                    <a:pt x="0" y="0"/>
                  </a:moveTo>
                  <a:lnTo>
                    <a:pt x="3522404" y="0"/>
                  </a:lnTo>
                  <a:lnTo>
                    <a:pt x="3522404" y="3522403"/>
                  </a:lnTo>
                  <a:lnTo>
                    <a:pt x="0" y="3522403"/>
                  </a:lnTo>
                  <a:lnTo>
                    <a:pt x="0" y="0"/>
                  </a:lnTo>
                  <a:close/>
                </a:path>
              </a:pathLst>
            </a:custGeom>
            <a:blipFill rotWithShape="1">
              <a:blip r:embed="rId5">
                <a:alphaModFix/>
              </a:blip>
              <a:stretch>
                <a:fillRect b="0" l="0" r="0" t="0"/>
              </a:stretch>
            </a:blipFill>
            <a:ln>
              <a:noFill/>
            </a:ln>
          </p:spPr>
        </p:sp>
        <p:sp>
          <p:nvSpPr>
            <p:cNvPr id="1271" name="Google Shape;1271;p18"/>
            <p:cNvSpPr/>
            <p:nvPr/>
          </p:nvSpPr>
          <p:spPr>
            <a:xfrm rot="-5400000">
              <a:off x="0" y="21134421"/>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sp>
          <p:nvSpPr>
            <p:cNvPr id="1272" name="Google Shape;1272;p18"/>
            <p:cNvSpPr/>
            <p:nvPr/>
          </p:nvSpPr>
          <p:spPr>
            <a:xfrm rot="-5400000">
              <a:off x="0" y="14089614"/>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sp>
          <p:nvSpPr>
            <p:cNvPr id="1273" name="Google Shape;1273;p18"/>
            <p:cNvSpPr/>
            <p:nvPr/>
          </p:nvSpPr>
          <p:spPr>
            <a:xfrm rot="-5400000">
              <a:off x="0" y="7044807"/>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grpSp>
      <p:grpSp>
        <p:nvGrpSpPr>
          <p:cNvPr id="1274" name="Google Shape;1274;p18"/>
          <p:cNvGrpSpPr/>
          <p:nvPr/>
        </p:nvGrpSpPr>
        <p:grpSpPr>
          <a:xfrm>
            <a:off x="10362581" y="-14822126"/>
            <a:ext cx="13209035" cy="29524220"/>
            <a:chOff x="-7044821" y="-3522417"/>
            <a:chExt cx="17612046" cy="39365626"/>
          </a:xfrm>
        </p:grpSpPr>
        <p:grpSp>
          <p:nvGrpSpPr>
            <p:cNvPr id="1275" name="Google Shape;1275;p18"/>
            <p:cNvGrpSpPr/>
            <p:nvPr/>
          </p:nvGrpSpPr>
          <p:grpSpPr>
            <a:xfrm rot="10800000">
              <a:off x="-7044821" y="24656811"/>
              <a:ext cx="10567225" cy="11186398"/>
              <a:chOff x="0" y="-47625"/>
              <a:chExt cx="812800" cy="860425"/>
            </a:xfrm>
          </p:grpSpPr>
          <p:sp>
            <p:nvSpPr>
              <p:cNvPr id="1276" name="Google Shape;1276;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77" name="Google Shape;1277;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78" name="Google Shape;1278;p18"/>
            <p:cNvSpPr/>
            <p:nvPr/>
          </p:nvSpPr>
          <p:spPr>
            <a:xfrm rot="10800000">
              <a:off x="0" y="31701632"/>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sp>
          <p:nvSpPr>
            <p:cNvPr id="1279" name="Google Shape;1279;p18"/>
            <p:cNvSpPr/>
            <p:nvPr/>
          </p:nvSpPr>
          <p:spPr>
            <a:xfrm>
              <a:off x="0" y="0"/>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sp>
          <p:nvSpPr>
            <p:cNvPr id="1280" name="Google Shape;1280;p18"/>
            <p:cNvSpPr/>
            <p:nvPr/>
          </p:nvSpPr>
          <p:spPr>
            <a:xfrm rot="-5400000">
              <a:off x="0" y="28179228"/>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grpSp>
          <p:nvGrpSpPr>
            <p:cNvPr id="1281" name="Google Shape;1281;p18"/>
            <p:cNvGrpSpPr/>
            <p:nvPr/>
          </p:nvGrpSpPr>
          <p:grpSpPr>
            <a:xfrm rot="-5400000">
              <a:off x="-309587" y="17302417"/>
              <a:ext cx="10567225" cy="11186398"/>
              <a:chOff x="0" y="-47625"/>
              <a:chExt cx="812800" cy="860425"/>
            </a:xfrm>
          </p:grpSpPr>
          <p:sp>
            <p:nvSpPr>
              <p:cNvPr id="1282" name="Google Shape;1282;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83" name="Google Shape;1283;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84" name="Google Shape;1284;p18"/>
            <p:cNvSpPr/>
            <p:nvPr/>
          </p:nvSpPr>
          <p:spPr>
            <a:xfrm rot="-5400000">
              <a:off x="0" y="24656825"/>
              <a:ext cx="3522404" cy="3522404"/>
            </a:xfrm>
            <a:custGeom>
              <a:rect b="b" l="l" r="r" t="t"/>
              <a:pathLst>
                <a:path extrusionOk="0" h="3522404" w="3522404">
                  <a:moveTo>
                    <a:pt x="0" y="0"/>
                  </a:moveTo>
                  <a:lnTo>
                    <a:pt x="3522404" y="0"/>
                  </a:lnTo>
                  <a:lnTo>
                    <a:pt x="3522404" y="3522403"/>
                  </a:lnTo>
                  <a:lnTo>
                    <a:pt x="0" y="3522403"/>
                  </a:lnTo>
                  <a:lnTo>
                    <a:pt x="0" y="0"/>
                  </a:lnTo>
                  <a:close/>
                </a:path>
              </a:pathLst>
            </a:custGeom>
            <a:blipFill rotWithShape="1">
              <a:blip r:embed="rId5">
                <a:alphaModFix/>
              </a:blip>
              <a:stretch>
                <a:fillRect b="0" l="0" r="0" t="0"/>
              </a:stretch>
            </a:blipFill>
            <a:ln>
              <a:noFill/>
            </a:ln>
          </p:spPr>
        </p:sp>
        <p:grpSp>
          <p:nvGrpSpPr>
            <p:cNvPr id="1285" name="Google Shape;1285;p18"/>
            <p:cNvGrpSpPr/>
            <p:nvPr/>
          </p:nvGrpSpPr>
          <p:grpSpPr>
            <a:xfrm rot="-5400000">
              <a:off x="-309587" y="10257610"/>
              <a:ext cx="10567225" cy="11186398"/>
              <a:chOff x="0" y="-47625"/>
              <a:chExt cx="812800" cy="860425"/>
            </a:xfrm>
          </p:grpSpPr>
          <p:sp>
            <p:nvSpPr>
              <p:cNvPr id="1286" name="Google Shape;1286;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87" name="Google Shape;1287;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88" name="Google Shape;1288;p18"/>
            <p:cNvSpPr/>
            <p:nvPr/>
          </p:nvSpPr>
          <p:spPr>
            <a:xfrm rot="-5400000">
              <a:off x="0" y="17612018"/>
              <a:ext cx="3522404" cy="3522404"/>
            </a:xfrm>
            <a:custGeom>
              <a:rect b="b" l="l" r="r" t="t"/>
              <a:pathLst>
                <a:path extrusionOk="0" h="3522404" w="3522404">
                  <a:moveTo>
                    <a:pt x="0" y="0"/>
                  </a:moveTo>
                  <a:lnTo>
                    <a:pt x="3522404" y="0"/>
                  </a:lnTo>
                  <a:lnTo>
                    <a:pt x="3522404" y="3522403"/>
                  </a:lnTo>
                  <a:lnTo>
                    <a:pt x="0" y="3522403"/>
                  </a:lnTo>
                  <a:lnTo>
                    <a:pt x="0" y="0"/>
                  </a:lnTo>
                  <a:close/>
                </a:path>
              </a:pathLst>
            </a:custGeom>
            <a:blipFill rotWithShape="1">
              <a:blip r:embed="rId5">
                <a:alphaModFix/>
              </a:blip>
              <a:stretch>
                <a:fillRect b="0" l="0" r="0" t="0"/>
              </a:stretch>
            </a:blipFill>
            <a:ln>
              <a:noFill/>
            </a:ln>
          </p:spPr>
        </p:sp>
        <p:grpSp>
          <p:nvGrpSpPr>
            <p:cNvPr id="1289" name="Google Shape;1289;p18"/>
            <p:cNvGrpSpPr/>
            <p:nvPr/>
          </p:nvGrpSpPr>
          <p:grpSpPr>
            <a:xfrm rot="-5400000">
              <a:off x="-309587" y="3212803"/>
              <a:ext cx="10567225" cy="11186398"/>
              <a:chOff x="0" y="-47625"/>
              <a:chExt cx="812800" cy="860425"/>
            </a:xfrm>
          </p:grpSpPr>
          <p:sp>
            <p:nvSpPr>
              <p:cNvPr id="1290" name="Google Shape;1290;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91" name="Google Shape;1291;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92" name="Google Shape;1292;p18"/>
            <p:cNvSpPr/>
            <p:nvPr/>
          </p:nvSpPr>
          <p:spPr>
            <a:xfrm rot="-5400000">
              <a:off x="0" y="10567211"/>
              <a:ext cx="3522404" cy="3522404"/>
            </a:xfrm>
            <a:custGeom>
              <a:rect b="b" l="l" r="r" t="t"/>
              <a:pathLst>
                <a:path extrusionOk="0" h="3522404" w="3522404">
                  <a:moveTo>
                    <a:pt x="0" y="0"/>
                  </a:moveTo>
                  <a:lnTo>
                    <a:pt x="3522404" y="0"/>
                  </a:lnTo>
                  <a:lnTo>
                    <a:pt x="3522404" y="3522403"/>
                  </a:lnTo>
                  <a:lnTo>
                    <a:pt x="0" y="3522403"/>
                  </a:lnTo>
                  <a:lnTo>
                    <a:pt x="0" y="0"/>
                  </a:lnTo>
                  <a:close/>
                </a:path>
              </a:pathLst>
            </a:custGeom>
            <a:blipFill rotWithShape="1">
              <a:blip r:embed="rId5">
                <a:alphaModFix/>
              </a:blip>
              <a:stretch>
                <a:fillRect b="0" l="0" r="0" t="0"/>
              </a:stretch>
            </a:blipFill>
            <a:ln>
              <a:noFill/>
            </a:ln>
          </p:spPr>
        </p:sp>
        <p:grpSp>
          <p:nvGrpSpPr>
            <p:cNvPr id="1293" name="Google Shape;1293;p18"/>
            <p:cNvGrpSpPr/>
            <p:nvPr/>
          </p:nvGrpSpPr>
          <p:grpSpPr>
            <a:xfrm rot="-5400000">
              <a:off x="-309587" y="-3832004"/>
              <a:ext cx="10567225" cy="11186398"/>
              <a:chOff x="0" y="-47625"/>
              <a:chExt cx="812800" cy="860425"/>
            </a:xfrm>
          </p:grpSpPr>
          <p:sp>
            <p:nvSpPr>
              <p:cNvPr id="1294" name="Google Shape;1294;p18"/>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295" name="Google Shape;1295;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96" name="Google Shape;1296;p18"/>
            <p:cNvSpPr/>
            <p:nvPr/>
          </p:nvSpPr>
          <p:spPr>
            <a:xfrm rot="-5400000">
              <a:off x="0" y="3522404"/>
              <a:ext cx="3522404" cy="3522404"/>
            </a:xfrm>
            <a:custGeom>
              <a:rect b="b" l="l" r="r" t="t"/>
              <a:pathLst>
                <a:path extrusionOk="0" h="3522404" w="3522404">
                  <a:moveTo>
                    <a:pt x="0" y="0"/>
                  </a:moveTo>
                  <a:lnTo>
                    <a:pt x="3522404" y="0"/>
                  </a:lnTo>
                  <a:lnTo>
                    <a:pt x="3522404" y="3522403"/>
                  </a:lnTo>
                  <a:lnTo>
                    <a:pt x="0" y="3522403"/>
                  </a:lnTo>
                  <a:lnTo>
                    <a:pt x="0" y="0"/>
                  </a:lnTo>
                  <a:close/>
                </a:path>
              </a:pathLst>
            </a:custGeom>
            <a:blipFill rotWithShape="1">
              <a:blip r:embed="rId5">
                <a:alphaModFix/>
              </a:blip>
              <a:stretch>
                <a:fillRect b="0" l="0" r="0" t="0"/>
              </a:stretch>
            </a:blipFill>
            <a:ln>
              <a:noFill/>
            </a:ln>
          </p:spPr>
        </p:sp>
        <p:sp>
          <p:nvSpPr>
            <p:cNvPr id="1297" name="Google Shape;1297;p18"/>
            <p:cNvSpPr/>
            <p:nvPr/>
          </p:nvSpPr>
          <p:spPr>
            <a:xfrm rot="-5400000">
              <a:off x="0" y="21134421"/>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sp>
          <p:nvSpPr>
            <p:cNvPr id="1298" name="Google Shape;1298;p18"/>
            <p:cNvSpPr/>
            <p:nvPr/>
          </p:nvSpPr>
          <p:spPr>
            <a:xfrm rot="-5400000">
              <a:off x="0" y="14089614"/>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sp>
          <p:nvSpPr>
            <p:cNvPr id="1299" name="Google Shape;1299;p18"/>
            <p:cNvSpPr/>
            <p:nvPr/>
          </p:nvSpPr>
          <p:spPr>
            <a:xfrm rot="-5400000">
              <a:off x="0" y="7044807"/>
              <a:ext cx="3522404" cy="3522404"/>
            </a:xfrm>
            <a:custGeom>
              <a:rect b="b" l="l" r="r" t="t"/>
              <a:pathLst>
                <a:path extrusionOk="0" h="3522404" w="3522404">
                  <a:moveTo>
                    <a:pt x="0" y="0"/>
                  </a:moveTo>
                  <a:lnTo>
                    <a:pt x="3522404" y="0"/>
                  </a:lnTo>
                  <a:lnTo>
                    <a:pt x="3522404" y="3522404"/>
                  </a:lnTo>
                  <a:lnTo>
                    <a:pt x="0" y="3522404"/>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353B"/>
        </a:solidFill>
      </p:bgPr>
    </p:bg>
    <p:spTree>
      <p:nvGrpSpPr>
        <p:cNvPr id="1303" name="Shape 1303"/>
        <p:cNvGrpSpPr/>
        <p:nvPr/>
      </p:nvGrpSpPr>
      <p:grpSpPr>
        <a:xfrm>
          <a:off x="0" y="0"/>
          <a:ext cx="0" cy="0"/>
          <a:chOff x="0" y="0"/>
          <a:chExt cx="0" cy="0"/>
        </a:xfrm>
      </p:grpSpPr>
      <p:sp>
        <p:nvSpPr>
          <p:cNvPr id="1304" name="Google Shape;1304;p19"/>
          <p:cNvSpPr/>
          <p:nvPr/>
        </p:nvSpPr>
        <p:spPr>
          <a:xfrm rot="5400000">
            <a:off x="82249" y="-5085073"/>
            <a:ext cx="15954354" cy="20457151"/>
          </a:xfrm>
          <a:custGeom>
            <a:rect b="b" l="l" r="r" t="t"/>
            <a:pathLst>
              <a:path extrusionOk="0" h="18811173" w="15835587">
                <a:moveTo>
                  <a:pt x="0" y="0"/>
                </a:moveTo>
                <a:lnTo>
                  <a:pt x="15835588" y="0"/>
                </a:lnTo>
                <a:lnTo>
                  <a:pt x="15835588" y="18811172"/>
                </a:lnTo>
                <a:lnTo>
                  <a:pt x="0" y="18811172"/>
                </a:lnTo>
                <a:lnTo>
                  <a:pt x="0" y="0"/>
                </a:lnTo>
                <a:close/>
              </a:path>
            </a:pathLst>
          </a:custGeom>
          <a:blipFill rotWithShape="1">
            <a:blip r:embed="rId3">
              <a:alphaModFix/>
            </a:blip>
            <a:stretch>
              <a:fillRect b="0" l="0" r="0" t="0"/>
            </a:stretch>
          </a:blipFill>
          <a:ln>
            <a:noFill/>
          </a:ln>
        </p:spPr>
      </p:sp>
      <p:sp>
        <p:nvSpPr>
          <p:cNvPr id="1305" name="Google Shape;1305;p19"/>
          <p:cNvSpPr/>
          <p:nvPr/>
        </p:nvSpPr>
        <p:spPr>
          <a:xfrm>
            <a:off x="0" y="8175285"/>
            <a:ext cx="2166031" cy="2166031"/>
          </a:xfrm>
          <a:custGeom>
            <a:rect b="b" l="l" r="r" t="t"/>
            <a:pathLst>
              <a:path extrusionOk="0" h="2166031" w="2166031">
                <a:moveTo>
                  <a:pt x="0" y="0"/>
                </a:moveTo>
                <a:lnTo>
                  <a:pt x="2166031" y="0"/>
                </a:lnTo>
                <a:lnTo>
                  <a:pt x="2166031" y="2166030"/>
                </a:lnTo>
                <a:lnTo>
                  <a:pt x="0" y="2166030"/>
                </a:lnTo>
                <a:lnTo>
                  <a:pt x="0" y="0"/>
                </a:lnTo>
                <a:close/>
              </a:path>
            </a:pathLst>
          </a:custGeom>
          <a:blipFill rotWithShape="1">
            <a:blip r:embed="rId4">
              <a:alphaModFix/>
            </a:blip>
            <a:stretch>
              <a:fillRect b="0" l="0" r="0" t="0"/>
            </a:stretch>
          </a:blipFill>
          <a:ln>
            <a:noFill/>
          </a:ln>
        </p:spPr>
      </p:sp>
      <p:sp>
        <p:nvSpPr>
          <p:cNvPr id="1306" name="Google Shape;1306;p19"/>
          <p:cNvSpPr/>
          <p:nvPr/>
        </p:nvSpPr>
        <p:spPr>
          <a:xfrm>
            <a:off x="-54315" y="0"/>
            <a:ext cx="2166031" cy="2166031"/>
          </a:xfrm>
          <a:custGeom>
            <a:rect b="b" l="l" r="r" t="t"/>
            <a:pathLst>
              <a:path extrusionOk="0" h="2166031" w="2166031">
                <a:moveTo>
                  <a:pt x="0" y="0"/>
                </a:moveTo>
                <a:lnTo>
                  <a:pt x="2166030" y="0"/>
                </a:lnTo>
                <a:lnTo>
                  <a:pt x="2166030" y="2166031"/>
                </a:lnTo>
                <a:lnTo>
                  <a:pt x="0" y="2166031"/>
                </a:lnTo>
                <a:lnTo>
                  <a:pt x="0" y="0"/>
                </a:lnTo>
                <a:close/>
              </a:path>
            </a:pathLst>
          </a:custGeom>
          <a:blipFill rotWithShape="1">
            <a:blip r:embed="rId4">
              <a:alphaModFix/>
            </a:blip>
            <a:stretch>
              <a:fillRect b="0" l="0" r="0" t="0"/>
            </a:stretch>
          </a:blipFill>
          <a:ln>
            <a:noFill/>
          </a:ln>
        </p:spPr>
      </p:sp>
      <p:sp>
        <p:nvSpPr>
          <p:cNvPr id="1307" name="Google Shape;1307;p19"/>
          <p:cNvSpPr/>
          <p:nvPr/>
        </p:nvSpPr>
        <p:spPr>
          <a:xfrm>
            <a:off x="16176285" y="-54315"/>
            <a:ext cx="2166031" cy="2166031"/>
          </a:xfrm>
          <a:custGeom>
            <a:rect b="b" l="l" r="r" t="t"/>
            <a:pathLst>
              <a:path extrusionOk="0" h="2166031" w="2166031">
                <a:moveTo>
                  <a:pt x="0" y="0"/>
                </a:moveTo>
                <a:lnTo>
                  <a:pt x="2166030" y="0"/>
                </a:lnTo>
                <a:lnTo>
                  <a:pt x="2166030" y="2166030"/>
                </a:lnTo>
                <a:lnTo>
                  <a:pt x="0" y="2166030"/>
                </a:lnTo>
                <a:lnTo>
                  <a:pt x="0" y="0"/>
                </a:lnTo>
                <a:close/>
              </a:path>
            </a:pathLst>
          </a:custGeom>
          <a:blipFill rotWithShape="1">
            <a:blip r:embed="rId4">
              <a:alphaModFix/>
            </a:blip>
            <a:stretch>
              <a:fillRect b="0" l="0" r="0" t="0"/>
            </a:stretch>
          </a:blipFill>
          <a:ln>
            <a:noFill/>
          </a:ln>
        </p:spPr>
      </p:sp>
      <p:sp>
        <p:nvSpPr>
          <p:cNvPr id="1308" name="Google Shape;1308;p19"/>
          <p:cNvSpPr/>
          <p:nvPr/>
        </p:nvSpPr>
        <p:spPr>
          <a:xfrm>
            <a:off x="16121969" y="8120969"/>
            <a:ext cx="2166031" cy="2166031"/>
          </a:xfrm>
          <a:custGeom>
            <a:rect b="b" l="l" r="r" t="t"/>
            <a:pathLst>
              <a:path extrusionOk="0" h="2166031" w="2166031">
                <a:moveTo>
                  <a:pt x="0" y="0"/>
                </a:moveTo>
                <a:lnTo>
                  <a:pt x="2166031" y="0"/>
                </a:lnTo>
                <a:lnTo>
                  <a:pt x="2166031" y="2166031"/>
                </a:lnTo>
                <a:lnTo>
                  <a:pt x="0" y="2166031"/>
                </a:lnTo>
                <a:lnTo>
                  <a:pt x="0" y="0"/>
                </a:lnTo>
                <a:close/>
              </a:path>
            </a:pathLst>
          </a:custGeom>
          <a:blipFill rotWithShape="1">
            <a:blip r:embed="rId4">
              <a:alphaModFix/>
            </a:blip>
            <a:stretch>
              <a:fillRect b="0" l="0" r="0" t="0"/>
            </a:stretch>
          </a:blipFill>
          <a:ln>
            <a:noFill/>
          </a:ln>
        </p:spPr>
      </p:sp>
      <p:sp>
        <p:nvSpPr>
          <p:cNvPr id="1309" name="Google Shape;1309;p19"/>
          <p:cNvSpPr txBox="1"/>
          <p:nvPr/>
        </p:nvSpPr>
        <p:spPr>
          <a:xfrm>
            <a:off x="6426439" y="1587840"/>
            <a:ext cx="572104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E3AB"/>
                </a:solidFill>
                <a:latin typeface="DM Serif Display"/>
                <a:ea typeface="DM Serif Display"/>
                <a:cs typeface="DM Serif Display"/>
                <a:sym typeface="DM Serif Display"/>
              </a:rPr>
              <a:t>1,234,567</a:t>
            </a:r>
            <a:endParaRPr/>
          </a:p>
        </p:txBody>
      </p:sp>
      <p:sp>
        <p:nvSpPr>
          <p:cNvPr id="1310" name="Google Shape;1310;p19"/>
          <p:cNvSpPr txBox="1"/>
          <p:nvPr/>
        </p:nvSpPr>
        <p:spPr>
          <a:xfrm>
            <a:off x="7699961" y="3038652"/>
            <a:ext cx="3174005"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FFFFFF"/>
                </a:solidFill>
                <a:latin typeface="Lato"/>
                <a:ea typeface="Lato"/>
                <a:cs typeface="Lato"/>
                <a:sym typeface="Lato"/>
              </a:rPr>
              <a:t>STATISTICS HERE</a:t>
            </a:r>
            <a:endParaRPr/>
          </a:p>
        </p:txBody>
      </p:sp>
      <p:sp>
        <p:nvSpPr>
          <p:cNvPr id="1311" name="Google Shape;1311;p19"/>
          <p:cNvSpPr txBox="1"/>
          <p:nvPr/>
        </p:nvSpPr>
        <p:spPr>
          <a:xfrm>
            <a:off x="6194827" y="4179315"/>
            <a:ext cx="572104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E3AB"/>
                </a:solidFill>
                <a:latin typeface="DM Serif Display"/>
                <a:ea typeface="DM Serif Display"/>
                <a:cs typeface="DM Serif Display"/>
                <a:sym typeface="DM Serif Display"/>
              </a:rPr>
              <a:t>965,843</a:t>
            </a:r>
            <a:endParaRPr/>
          </a:p>
        </p:txBody>
      </p:sp>
      <p:sp>
        <p:nvSpPr>
          <p:cNvPr id="1312" name="Google Shape;1312;p19"/>
          <p:cNvSpPr txBox="1"/>
          <p:nvPr/>
        </p:nvSpPr>
        <p:spPr>
          <a:xfrm>
            <a:off x="7468350" y="5630126"/>
            <a:ext cx="3174005"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FFFFFF"/>
                </a:solidFill>
                <a:latin typeface="Lato"/>
                <a:ea typeface="Lato"/>
                <a:cs typeface="Lato"/>
                <a:sym typeface="Lato"/>
              </a:rPr>
              <a:t>STATISTICS HERE</a:t>
            </a:r>
            <a:endParaRPr/>
          </a:p>
        </p:txBody>
      </p:sp>
      <p:sp>
        <p:nvSpPr>
          <p:cNvPr id="1313" name="Google Shape;1313;p19"/>
          <p:cNvSpPr txBox="1"/>
          <p:nvPr/>
        </p:nvSpPr>
        <p:spPr>
          <a:xfrm>
            <a:off x="6426439" y="6924498"/>
            <a:ext cx="572104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E3AB"/>
                </a:solidFill>
                <a:latin typeface="DM Serif Display"/>
                <a:ea typeface="DM Serif Display"/>
                <a:cs typeface="DM Serif Display"/>
                <a:sym typeface="DM Serif Display"/>
              </a:rPr>
              <a:t>56,789</a:t>
            </a:r>
            <a:endParaRPr/>
          </a:p>
        </p:txBody>
      </p:sp>
      <p:sp>
        <p:nvSpPr>
          <p:cNvPr id="1314" name="Google Shape;1314;p19"/>
          <p:cNvSpPr txBox="1"/>
          <p:nvPr/>
        </p:nvSpPr>
        <p:spPr>
          <a:xfrm>
            <a:off x="7699961" y="8375310"/>
            <a:ext cx="3174005"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FFFFFF"/>
                </a:solidFill>
                <a:latin typeface="Lato"/>
                <a:ea typeface="Lato"/>
                <a:cs typeface="Lato"/>
                <a:sym typeface="Lato"/>
              </a:rPr>
              <a:t>STATISTICS HERE</a:t>
            </a:r>
            <a:endParaRPr/>
          </a:p>
        </p:txBody>
      </p:sp>
      <p:sp>
        <p:nvSpPr>
          <p:cNvPr id="1315" name="Google Shape;1315;p19"/>
          <p:cNvSpPr/>
          <p:nvPr/>
        </p:nvSpPr>
        <p:spPr>
          <a:xfrm>
            <a:off x="-569512" y="2310323"/>
            <a:ext cx="3196424" cy="5720669"/>
          </a:xfrm>
          <a:custGeom>
            <a:rect b="b" l="l" r="r" t="t"/>
            <a:pathLst>
              <a:path extrusionOk="0" h="5720669" w="3196424">
                <a:moveTo>
                  <a:pt x="0" y="0"/>
                </a:moveTo>
                <a:lnTo>
                  <a:pt x="3196424" y="0"/>
                </a:lnTo>
                <a:lnTo>
                  <a:pt x="3196424" y="5720669"/>
                </a:lnTo>
                <a:lnTo>
                  <a:pt x="0" y="5720669"/>
                </a:lnTo>
                <a:lnTo>
                  <a:pt x="0" y="0"/>
                </a:lnTo>
                <a:close/>
              </a:path>
            </a:pathLst>
          </a:custGeom>
          <a:blipFill rotWithShape="1">
            <a:blip r:embed="rId5">
              <a:alphaModFix/>
            </a:blip>
            <a:stretch>
              <a:fillRect b="0" l="0" r="0" t="0"/>
            </a:stretch>
          </a:blipFill>
          <a:ln>
            <a:noFill/>
          </a:ln>
        </p:spPr>
      </p:sp>
      <p:sp>
        <p:nvSpPr>
          <p:cNvPr id="1316" name="Google Shape;1316;p19"/>
          <p:cNvSpPr/>
          <p:nvPr/>
        </p:nvSpPr>
        <p:spPr>
          <a:xfrm flipH="1">
            <a:off x="15606773" y="2206965"/>
            <a:ext cx="3196424" cy="5720669"/>
          </a:xfrm>
          <a:custGeom>
            <a:rect b="b" l="l" r="r" t="t"/>
            <a:pathLst>
              <a:path extrusionOk="0" h="5720669" w="3196424">
                <a:moveTo>
                  <a:pt x="3196423" y="0"/>
                </a:moveTo>
                <a:lnTo>
                  <a:pt x="0" y="0"/>
                </a:lnTo>
                <a:lnTo>
                  <a:pt x="0" y="5720670"/>
                </a:lnTo>
                <a:lnTo>
                  <a:pt x="3196423" y="5720670"/>
                </a:lnTo>
                <a:lnTo>
                  <a:pt x="3196423" y="0"/>
                </a:lnTo>
                <a:close/>
              </a:path>
            </a:pathLst>
          </a:custGeom>
          <a:blipFill rotWithShape="1">
            <a:blip r:embed="rId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186" name="Shape 186"/>
        <p:cNvGrpSpPr/>
        <p:nvPr/>
      </p:nvGrpSpPr>
      <p:grpSpPr>
        <a:xfrm>
          <a:off x="0" y="0"/>
          <a:ext cx="0" cy="0"/>
          <a:chOff x="0" y="0"/>
          <a:chExt cx="0" cy="0"/>
        </a:xfrm>
      </p:grpSpPr>
      <p:grpSp>
        <p:nvGrpSpPr>
          <p:cNvPr id="187" name="Google Shape;187;p2"/>
          <p:cNvGrpSpPr/>
          <p:nvPr/>
        </p:nvGrpSpPr>
        <p:grpSpPr>
          <a:xfrm>
            <a:off x="-114300" y="-180826"/>
            <a:ext cx="20574004" cy="3266930"/>
            <a:chOff x="0" y="-241102"/>
            <a:chExt cx="27432005" cy="4355907"/>
          </a:xfrm>
        </p:grpSpPr>
        <p:sp>
          <p:nvSpPr>
            <p:cNvPr id="188" name="Google Shape;188;p2"/>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89" name="Google Shape;189;p2"/>
            <p:cNvGrpSpPr/>
            <p:nvPr/>
          </p:nvGrpSpPr>
          <p:grpSpPr>
            <a:xfrm>
              <a:off x="1371600" y="-241102"/>
              <a:ext cx="4114805" cy="4355907"/>
              <a:chOff x="0" y="-47625"/>
              <a:chExt cx="812800" cy="860425"/>
            </a:xfrm>
          </p:grpSpPr>
          <p:sp>
            <p:nvSpPr>
              <p:cNvPr id="190" name="Google Shape;190;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91" name="Google Shape;191;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2"/>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93" name="Google Shape;193;p2"/>
            <p:cNvGrpSpPr/>
            <p:nvPr/>
          </p:nvGrpSpPr>
          <p:grpSpPr>
            <a:xfrm>
              <a:off x="4114800" y="-241102"/>
              <a:ext cx="4114805" cy="4355907"/>
              <a:chOff x="0" y="-47625"/>
              <a:chExt cx="812800" cy="860425"/>
            </a:xfrm>
          </p:grpSpPr>
          <p:sp>
            <p:nvSpPr>
              <p:cNvPr id="194" name="Google Shape;194;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95" name="Google Shape;195;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2"/>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197" name="Google Shape;197;p2"/>
            <p:cNvGrpSpPr/>
            <p:nvPr/>
          </p:nvGrpSpPr>
          <p:grpSpPr>
            <a:xfrm>
              <a:off x="6858000" y="-241102"/>
              <a:ext cx="4114805" cy="4355907"/>
              <a:chOff x="0" y="-47625"/>
              <a:chExt cx="812800" cy="860425"/>
            </a:xfrm>
          </p:grpSpPr>
          <p:sp>
            <p:nvSpPr>
              <p:cNvPr id="198" name="Google Shape;198;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99" name="Google Shape;199;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2"/>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01" name="Google Shape;201;p2"/>
            <p:cNvGrpSpPr/>
            <p:nvPr/>
          </p:nvGrpSpPr>
          <p:grpSpPr>
            <a:xfrm>
              <a:off x="9601200" y="-241102"/>
              <a:ext cx="4114805" cy="4355907"/>
              <a:chOff x="0" y="-47625"/>
              <a:chExt cx="812800" cy="860425"/>
            </a:xfrm>
          </p:grpSpPr>
          <p:sp>
            <p:nvSpPr>
              <p:cNvPr id="202" name="Google Shape;202;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03" name="Google Shape;203;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4" name="Google Shape;204;p2"/>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05" name="Google Shape;205;p2"/>
            <p:cNvGrpSpPr/>
            <p:nvPr/>
          </p:nvGrpSpPr>
          <p:grpSpPr>
            <a:xfrm>
              <a:off x="12344400" y="-241102"/>
              <a:ext cx="4114805" cy="4355907"/>
              <a:chOff x="0" y="-47625"/>
              <a:chExt cx="812800" cy="860425"/>
            </a:xfrm>
          </p:grpSpPr>
          <p:sp>
            <p:nvSpPr>
              <p:cNvPr id="206" name="Google Shape;206;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07" name="Google Shape;207;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8" name="Google Shape;208;p2"/>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09" name="Google Shape;209;p2"/>
            <p:cNvGrpSpPr/>
            <p:nvPr/>
          </p:nvGrpSpPr>
          <p:grpSpPr>
            <a:xfrm>
              <a:off x="15087600" y="-241102"/>
              <a:ext cx="4114805" cy="4355907"/>
              <a:chOff x="0" y="-47625"/>
              <a:chExt cx="812800" cy="860425"/>
            </a:xfrm>
          </p:grpSpPr>
          <p:sp>
            <p:nvSpPr>
              <p:cNvPr id="210" name="Google Shape;210;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11" name="Google Shape;211;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2"/>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13" name="Google Shape;213;p2"/>
            <p:cNvGrpSpPr/>
            <p:nvPr/>
          </p:nvGrpSpPr>
          <p:grpSpPr>
            <a:xfrm>
              <a:off x="17830800" y="-241102"/>
              <a:ext cx="4114805" cy="4355907"/>
              <a:chOff x="0" y="-47625"/>
              <a:chExt cx="812800" cy="860425"/>
            </a:xfrm>
          </p:grpSpPr>
          <p:sp>
            <p:nvSpPr>
              <p:cNvPr id="214" name="Google Shape;214;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15" name="Google Shape;215;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2"/>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17" name="Google Shape;217;p2"/>
            <p:cNvGrpSpPr/>
            <p:nvPr/>
          </p:nvGrpSpPr>
          <p:grpSpPr>
            <a:xfrm>
              <a:off x="20574000" y="-241102"/>
              <a:ext cx="4114805" cy="4355907"/>
              <a:chOff x="0" y="-47625"/>
              <a:chExt cx="812800" cy="860425"/>
            </a:xfrm>
          </p:grpSpPr>
          <p:sp>
            <p:nvSpPr>
              <p:cNvPr id="218" name="Google Shape;218;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19" name="Google Shape;219;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2"/>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21" name="Google Shape;221;p2"/>
            <p:cNvGrpSpPr/>
            <p:nvPr/>
          </p:nvGrpSpPr>
          <p:grpSpPr>
            <a:xfrm>
              <a:off x="23317200" y="-241102"/>
              <a:ext cx="4114805" cy="4355907"/>
              <a:chOff x="0" y="-47625"/>
              <a:chExt cx="812800" cy="860425"/>
            </a:xfrm>
          </p:grpSpPr>
          <p:sp>
            <p:nvSpPr>
              <p:cNvPr id="222" name="Google Shape;222;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23" name="Google Shape;223;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4" name="Google Shape;224;p2"/>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25" name="Google Shape;225;p2"/>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26" name="Google Shape;226;p2"/>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27" name="Google Shape;227;p2"/>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28" name="Google Shape;228;p2"/>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29" name="Google Shape;229;p2"/>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30" name="Google Shape;230;p2"/>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31" name="Google Shape;231;p2"/>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32" name="Google Shape;232;p2"/>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grpSp>
        <p:nvGrpSpPr>
          <p:cNvPr id="233" name="Google Shape;233;p2"/>
          <p:cNvGrpSpPr/>
          <p:nvPr/>
        </p:nvGrpSpPr>
        <p:grpSpPr>
          <a:xfrm>
            <a:off x="-114300" y="9077474"/>
            <a:ext cx="20574004" cy="3266930"/>
            <a:chOff x="0" y="-241102"/>
            <a:chExt cx="27432005" cy="4355907"/>
          </a:xfrm>
        </p:grpSpPr>
        <p:sp>
          <p:nvSpPr>
            <p:cNvPr id="234" name="Google Shape;234;p2"/>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35" name="Google Shape;235;p2"/>
            <p:cNvGrpSpPr/>
            <p:nvPr/>
          </p:nvGrpSpPr>
          <p:grpSpPr>
            <a:xfrm>
              <a:off x="1371600" y="-241102"/>
              <a:ext cx="4114805" cy="4355907"/>
              <a:chOff x="0" y="-47625"/>
              <a:chExt cx="812800" cy="860425"/>
            </a:xfrm>
          </p:grpSpPr>
          <p:sp>
            <p:nvSpPr>
              <p:cNvPr id="236" name="Google Shape;236;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37" name="Google Shape;237;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2"/>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39" name="Google Shape;239;p2"/>
            <p:cNvGrpSpPr/>
            <p:nvPr/>
          </p:nvGrpSpPr>
          <p:grpSpPr>
            <a:xfrm>
              <a:off x="4114800" y="-241102"/>
              <a:ext cx="4114805" cy="4355907"/>
              <a:chOff x="0" y="-47625"/>
              <a:chExt cx="812800" cy="860425"/>
            </a:xfrm>
          </p:grpSpPr>
          <p:sp>
            <p:nvSpPr>
              <p:cNvPr id="240" name="Google Shape;240;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41" name="Google Shape;241;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2"/>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43" name="Google Shape;243;p2"/>
            <p:cNvGrpSpPr/>
            <p:nvPr/>
          </p:nvGrpSpPr>
          <p:grpSpPr>
            <a:xfrm>
              <a:off x="6858000" y="-241102"/>
              <a:ext cx="4114805" cy="4355907"/>
              <a:chOff x="0" y="-47625"/>
              <a:chExt cx="812800" cy="860425"/>
            </a:xfrm>
          </p:grpSpPr>
          <p:sp>
            <p:nvSpPr>
              <p:cNvPr id="244" name="Google Shape;244;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45" name="Google Shape;245;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2"/>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47" name="Google Shape;247;p2"/>
            <p:cNvGrpSpPr/>
            <p:nvPr/>
          </p:nvGrpSpPr>
          <p:grpSpPr>
            <a:xfrm>
              <a:off x="9601200" y="-241102"/>
              <a:ext cx="4114805" cy="4355907"/>
              <a:chOff x="0" y="-47625"/>
              <a:chExt cx="812800" cy="860425"/>
            </a:xfrm>
          </p:grpSpPr>
          <p:sp>
            <p:nvSpPr>
              <p:cNvPr id="248" name="Google Shape;248;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49" name="Google Shape;249;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0" name="Google Shape;250;p2"/>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51" name="Google Shape;251;p2"/>
            <p:cNvGrpSpPr/>
            <p:nvPr/>
          </p:nvGrpSpPr>
          <p:grpSpPr>
            <a:xfrm>
              <a:off x="12344400" y="-241102"/>
              <a:ext cx="4114805" cy="4355907"/>
              <a:chOff x="0" y="-47625"/>
              <a:chExt cx="812800" cy="860425"/>
            </a:xfrm>
          </p:grpSpPr>
          <p:sp>
            <p:nvSpPr>
              <p:cNvPr id="252" name="Google Shape;252;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53" name="Google Shape;253;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2"/>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55" name="Google Shape;255;p2"/>
            <p:cNvGrpSpPr/>
            <p:nvPr/>
          </p:nvGrpSpPr>
          <p:grpSpPr>
            <a:xfrm>
              <a:off x="15087600" y="-241102"/>
              <a:ext cx="4114805" cy="4355907"/>
              <a:chOff x="0" y="-47625"/>
              <a:chExt cx="812800" cy="860425"/>
            </a:xfrm>
          </p:grpSpPr>
          <p:sp>
            <p:nvSpPr>
              <p:cNvPr id="256" name="Google Shape;256;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57" name="Google Shape;257;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2"/>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59" name="Google Shape;259;p2"/>
            <p:cNvGrpSpPr/>
            <p:nvPr/>
          </p:nvGrpSpPr>
          <p:grpSpPr>
            <a:xfrm>
              <a:off x="17830800" y="-241102"/>
              <a:ext cx="4114805" cy="4355907"/>
              <a:chOff x="0" y="-47625"/>
              <a:chExt cx="812800" cy="860425"/>
            </a:xfrm>
          </p:grpSpPr>
          <p:sp>
            <p:nvSpPr>
              <p:cNvPr id="260" name="Google Shape;260;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61" name="Google Shape;261;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2"/>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63" name="Google Shape;263;p2"/>
            <p:cNvGrpSpPr/>
            <p:nvPr/>
          </p:nvGrpSpPr>
          <p:grpSpPr>
            <a:xfrm>
              <a:off x="20574000" y="-241102"/>
              <a:ext cx="4114805" cy="4355907"/>
              <a:chOff x="0" y="-47625"/>
              <a:chExt cx="812800" cy="860425"/>
            </a:xfrm>
          </p:grpSpPr>
          <p:sp>
            <p:nvSpPr>
              <p:cNvPr id="264" name="Google Shape;264;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65" name="Google Shape;265;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6" name="Google Shape;266;p2"/>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267" name="Google Shape;267;p2"/>
            <p:cNvGrpSpPr/>
            <p:nvPr/>
          </p:nvGrpSpPr>
          <p:grpSpPr>
            <a:xfrm>
              <a:off x="23317200" y="-241102"/>
              <a:ext cx="4114805" cy="4355907"/>
              <a:chOff x="0" y="-47625"/>
              <a:chExt cx="812800" cy="860425"/>
            </a:xfrm>
          </p:grpSpPr>
          <p:sp>
            <p:nvSpPr>
              <p:cNvPr id="268" name="Google Shape;268;p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69" name="Google Shape;269;p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0" name="Google Shape;270;p2"/>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71" name="Google Shape;271;p2"/>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72" name="Google Shape;272;p2"/>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73" name="Google Shape;273;p2"/>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74" name="Google Shape;274;p2"/>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75" name="Google Shape;275;p2"/>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76" name="Google Shape;276;p2"/>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77" name="Google Shape;277;p2"/>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278" name="Google Shape;278;p2"/>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sp>
        <p:nvSpPr>
          <p:cNvPr id="279" name="Google Shape;279;p2"/>
          <p:cNvSpPr txBox="1"/>
          <p:nvPr/>
        </p:nvSpPr>
        <p:spPr>
          <a:xfrm>
            <a:off x="2969849" y="2215174"/>
            <a:ext cx="12348302"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How to Use This Presentation</a:t>
            </a:r>
            <a:endParaRPr/>
          </a:p>
        </p:txBody>
      </p:sp>
      <p:sp>
        <p:nvSpPr>
          <p:cNvPr id="280" name="Google Shape;280;p2"/>
          <p:cNvSpPr txBox="1"/>
          <p:nvPr/>
        </p:nvSpPr>
        <p:spPr>
          <a:xfrm>
            <a:off x="1663971" y="4281366"/>
            <a:ext cx="5066100" cy="3846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999" u="none" cap="none" strike="noStrike">
              <a:solidFill>
                <a:srgbClr val="8E211E"/>
              </a:solidFill>
              <a:latin typeface="Lato"/>
              <a:ea typeface="Lato"/>
              <a:cs typeface="Lato"/>
              <a:sym typeface="Lato"/>
            </a:endParaRPr>
          </a:p>
          <a:p>
            <a:pPr indent="0" lvl="0" marL="0" marR="0" rtl="0" algn="ctr">
              <a:lnSpc>
                <a:spcPct val="115000"/>
              </a:lnSpc>
              <a:spcBef>
                <a:spcPts val="0"/>
              </a:spcBef>
              <a:spcAft>
                <a:spcPts val="0"/>
              </a:spcAft>
              <a:buNone/>
            </a:pPr>
            <a:r>
              <a:rPr b="0" i="0" lang="en-US" sz="1999" u="sng" cap="none" strike="noStrike">
                <a:solidFill>
                  <a:srgbClr val="8E211E"/>
                </a:solidFill>
                <a:latin typeface="Lato"/>
                <a:ea typeface="Lato"/>
                <a:cs typeface="Lato"/>
                <a:sym typeface="Lato"/>
              </a:rPr>
              <a:t>Alternative:</a:t>
            </a:r>
            <a:r>
              <a:rPr b="0" i="0" lang="en-US" sz="1999" u="none" cap="none" strike="noStrike">
                <a:solidFill>
                  <a:srgbClr val="8E211E"/>
                </a:solidFill>
                <a:latin typeface="Lato"/>
                <a:ea typeface="Lato"/>
                <a:cs typeface="Lato"/>
                <a:sym typeface="Lat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281" name="Google Shape;281;p2"/>
          <p:cNvSpPr txBox="1"/>
          <p:nvPr/>
        </p:nvSpPr>
        <p:spPr>
          <a:xfrm>
            <a:off x="2694058" y="3614616"/>
            <a:ext cx="3005958"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GOOGLE SLIDES</a:t>
            </a:r>
            <a:endParaRPr/>
          </a:p>
        </p:txBody>
      </p:sp>
      <p:sp>
        <p:nvSpPr>
          <p:cNvPr id="282" name="Google Shape;282;p2"/>
          <p:cNvSpPr txBox="1"/>
          <p:nvPr/>
        </p:nvSpPr>
        <p:spPr>
          <a:xfrm>
            <a:off x="7466848" y="4277948"/>
            <a:ext cx="4624800" cy="349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999" u="none" cap="none" strike="noStrike">
              <a:solidFill>
                <a:srgbClr val="8E211E"/>
              </a:solidFill>
              <a:latin typeface="Lato"/>
              <a:ea typeface="Lato"/>
              <a:cs typeface="Lato"/>
              <a:sym typeface="Lato"/>
            </a:endParaRPr>
          </a:p>
          <a:p>
            <a:pPr indent="0" lvl="0" marL="0" marR="0" rtl="0" algn="ctr">
              <a:lnSpc>
                <a:spcPct val="115000"/>
              </a:lnSpc>
              <a:spcBef>
                <a:spcPts val="0"/>
              </a:spcBef>
              <a:spcAft>
                <a:spcPts val="0"/>
              </a:spcAft>
              <a:buNone/>
            </a:pPr>
            <a:r>
              <a:rPr b="0" i="0" lang="en-US" sz="1999" u="sng" cap="none" strike="noStrike">
                <a:solidFill>
                  <a:srgbClr val="8E211E"/>
                </a:solidFill>
                <a:latin typeface="Lato"/>
                <a:ea typeface="Lato"/>
                <a:cs typeface="Lato"/>
                <a:sym typeface="Lato"/>
              </a:rPr>
              <a:t>Alternative:</a:t>
            </a:r>
            <a:r>
              <a:rPr b="0" i="0" lang="en-US" sz="1999" u="none" cap="none" strike="noStrike">
                <a:solidFill>
                  <a:srgbClr val="8E211E"/>
                </a:solidFill>
                <a:latin typeface="Lato"/>
                <a:ea typeface="Lato"/>
                <a:cs typeface="Lato"/>
                <a:sym typeface="Lato"/>
              </a:rPr>
              <a:t> From Canva template file, Click on the "Share" button on the top right corner in Canva and click on "More" at the bottom of the menu. Enter "PowerPoint" in the search bar and click on the PowerPoint icon to download.</a:t>
            </a:r>
            <a:endParaRPr/>
          </a:p>
        </p:txBody>
      </p:sp>
      <p:sp>
        <p:nvSpPr>
          <p:cNvPr id="283" name="Google Shape;283;p2"/>
          <p:cNvSpPr txBox="1"/>
          <p:nvPr/>
        </p:nvSpPr>
        <p:spPr>
          <a:xfrm>
            <a:off x="8492225" y="3614616"/>
            <a:ext cx="2868405"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POWERPOINT</a:t>
            </a:r>
            <a:endParaRPr/>
          </a:p>
        </p:txBody>
      </p:sp>
      <p:sp>
        <p:nvSpPr>
          <p:cNvPr id="284" name="Google Shape;284;p2"/>
          <p:cNvSpPr txBox="1"/>
          <p:nvPr/>
        </p:nvSpPr>
        <p:spPr>
          <a:xfrm>
            <a:off x="12825119" y="4281366"/>
            <a:ext cx="3798900" cy="172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Click on the "Canva" button under this presentation preview. Start editing your presentation. You need to sign in to your Canva account.</a:t>
            </a:r>
            <a:endParaRPr/>
          </a:p>
        </p:txBody>
      </p:sp>
      <p:sp>
        <p:nvSpPr>
          <p:cNvPr id="285" name="Google Shape;285;p2"/>
          <p:cNvSpPr txBox="1"/>
          <p:nvPr/>
        </p:nvSpPr>
        <p:spPr>
          <a:xfrm>
            <a:off x="13823294" y="3614616"/>
            <a:ext cx="1802560"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CANVA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1320" name="Shape 1320"/>
        <p:cNvGrpSpPr/>
        <p:nvPr/>
      </p:nvGrpSpPr>
      <p:grpSpPr>
        <a:xfrm>
          <a:off x="0" y="0"/>
          <a:ext cx="0" cy="0"/>
          <a:chOff x="0" y="0"/>
          <a:chExt cx="0" cy="0"/>
        </a:xfrm>
      </p:grpSpPr>
      <p:sp>
        <p:nvSpPr>
          <p:cNvPr id="1321" name="Google Shape;1321;p20"/>
          <p:cNvSpPr/>
          <p:nvPr/>
        </p:nvSpPr>
        <p:spPr>
          <a:xfrm>
            <a:off x="2309930" y="0"/>
            <a:ext cx="2282583" cy="228258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pic>
        <p:nvPicPr>
          <p:cNvPr id="1322" name="Google Shape;1322;p20"/>
          <p:cNvPicPr preferRelativeResize="0"/>
          <p:nvPr/>
        </p:nvPicPr>
        <p:blipFill rotWithShape="1">
          <a:blip r:embed="rId3">
            <a:alphaModFix/>
          </a:blip>
          <a:srcRect b="16708" l="0" r="0" t="16708"/>
          <a:stretch/>
        </p:blipFill>
        <p:spPr>
          <a:xfrm>
            <a:off x="2116633" y="4791166"/>
            <a:ext cx="2292295" cy="2289446"/>
          </a:xfrm>
          <a:prstGeom prst="rect">
            <a:avLst/>
          </a:prstGeom>
          <a:noFill/>
          <a:ln>
            <a:noFill/>
          </a:ln>
        </p:spPr>
      </p:pic>
      <p:sp>
        <p:nvSpPr>
          <p:cNvPr id="1323" name="Google Shape;1323;p20"/>
          <p:cNvSpPr txBox="1"/>
          <p:nvPr/>
        </p:nvSpPr>
        <p:spPr>
          <a:xfrm>
            <a:off x="2116633" y="7372990"/>
            <a:ext cx="234840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Name here</a:t>
            </a:r>
            <a:endParaRPr/>
          </a:p>
        </p:txBody>
      </p:sp>
      <p:pic>
        <p:nvPicPr>
          <p:cNvPr id="1324" name="Google Shape;1324;p20"/>
          <p:cNvPicPr preferRelativeResize="0"/>
          <p:nvPr/>
        </p:nvPicPr>
        <p:blipFill rotWithShape="1">
          <a:blip r:embed="rId4">
            <a:alphaModFix/>
          </a:blip>
          <a:srcRect b="2587" l="45812" r="6661" t="26210"/>
          <a:stretch/>
        </p:blipFill>
        <p:spPr>
          <a:xfrm>
            <a:off x="6032555" y="4791166"/>
            <a:ext cx="2292295" cy="2289446"/>
          </a:xfrm>
          <a:prstGeom prst="rect">
            <a:avLst/>
          </a:prstGeom>
          <a:noFill/>
          <a:ln>
            <a:noFill/>
          </a:ln>
        </p:spPr>
      </p:pic>
      <p:pic>
        <p:nvPicPr>
          <p:cNvPr id="1325" name="Google Shape;1325;p20"/>
          <p:cNvPicPr preferRelativeResize="0"/>
          <p:nvPr/>
        </p:nvPicPr>
        <p:blipFill rotWithShape="1">
          <a:blip r:embed="rId5">
            <a:alphaModFix/>
          </a:blip>
          <a:srcRect b="17476" l="12498" r="6833" t="18068"/>
          <a:stretch/>
        </p:blipFill>
        <p:spPr>
          <a:xfrm>
            <a:off x="9962037" y="4791166"/>
            <a:ext cx="2292295" cy="2289446"/>
          </a:xfrm>
          <a:prstGeom prst="rect">
            <a:avLst/>
          </a:prstGeom>
          <a:noFill/>
          <a:ln>
            <a:noFill/>
          </a:ln>
        </p:spPr>
      </p:pic>
      <p:pic>
        <p:nvPicPr>
          <p:cNvPr id="1326" name="Google Shape;1326;p20"/>
          <p:cNvPicPr preferRelativeResize="0"/>
          <p:nvPr/>
        </p:nvPicPr>
        <p:blipFill rotWithShape="1">
          <a:blip r:embed="rId6">
            <a:alphaModFix/>
          </a:blip>
          <a:srcRect b="19000" l="30585" r="29869" t="10784"/>
          <a:stretch/>
        </p:blipFill>
        <p:spPr>
          <a:xfrm>
            <a:off x="13892632" y="4791166"/>
            <a:ext cx="2292295" cy="2289446"/>
          </a:xfrm>
          <a:prstGeom prst="rect">
            <a:avLst/>
          </a:prstGeom>
          <a:noFill/>
          <a:ln>
            <a:noFill/>
          </a:ln>
        </p:spPr>
      </p:pic>
      <p:sp>
        <p:nvSpPr>
          <p:cNvPr id="1327" name="Google Shape;1327;p20"/>
          <p:cNvSpPr/>
          <p:nvPr/>
        </p:nvSpPr>
        <p:spPr>
          <a:xfrm>
            <a:off x="2309930" y="0"/>
            <a:ext cx="2282581" cy="2282581"/>
          </a:xfrm>
          <a:custGeom>
            <a:rect b="b" l="l" r="r" t="t"/>
            <a:pathLst>
              <a:path extrusionOk="0" h="2282581" w="2282581">
                <a:moveTo>
                  <a:pt x="0" y="0"/>
                </a:moveTo>
                <a:lnTo>
                  <a:pt x="2282581" y="0"/>
                </a:lnTo>
                <a:lnTo>
                  <a:pt x="2282581" y="2282581"/>
                </a:lnTo>
                <a:lnTo>
                  <a:pt x="0" y="2282581"/>
                </a:lnTo>
                <a:lnTo>
                  <a:pt x="0" y="0"/>
                </a:lnTo>
                <a:close/>
              </a:path>
            </a:pathLst>
          </a:custGeom>
          <a:blipFill rotWithShape="1">
            <a:blip r:embed="rId7">
              <a:alphaModFix/>
            </a:blip>
            <a:stretch>
              <a:fillRect b="0" l="0" r="0" t="0"/>
            </a:stretch>
          </a:blipFill>
          <a:ln>
            <a:noFill/>
          </a:ln>
        </p:spPr>
      </p:sp>
      <p:sp>
        <p:nvSpPr>
          <p:cNvPr id="1328" name="Google Shape;1328;p20"/>
          <p:cNvSpPr/>
          <p:nvPr/>
        </p:nvSpPr>
        <p:spPr>
          <a:xfrm>
            <a:off x="6875093" y="0"/>
            <a:ext cx="2282581" cy="2282581"/>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329" name="Google Shape;1329;p20"/>
          <p:cNvSpPr/>
          <p:nvPr/>
        </p:nvSpPr>
        <p:spPr>
          <a:xfrm>
            <a:off x="6875093" y="0"/>
            <a:ext cx="2282581" cy="2282581"/>
          </a:xfrm>
          <a:custGeom>
            <a:rect b="b" l="l" r="r" t="t"/>
            <a:pathLst>
              <a:path extrusionOk="0" h="2282581" w="2282581">
                <a:moveTo>
                  <a:pt x="0" y="0"/>
                </a:moveTo>
                <a:lnTo>
                  <a:pt x="2282581" y="0"/>
                </a:lnTo>
                <a:lnTo>
                  <a:pt x="2282581" y="2282581"/>
                </a:lnTo>
                <a:lnTo>
                  <a:pt x="0" y="2282581"/>
                </a:lnTo>
                <a:lnTo>
                  <a:pt x="0" y="0"/>
                </a:lnTo>
                <a:close/>
              </a:path>
            </a:pathLst>
          </a:custGeom>
          <a:blipFill rotWithShape="1">
            <a:blip r:embed="rId7">
              <a:alphaModFix/>
            </a:blip>
            <a:stretch>
              <a:fillRect b="0" l="0" r="0" t="0"/>
            </a:stretch>
          </a:blipFill>
          <a:ln>
            <a:noFill/>
          </a:ln>
        </p:spPr>
      </p:sp>
      <p:sp>
        <p:nvSpPr>
          <p:cNvPr id="1330" name="Google Shape;1330;p20"/>
          <p:cNvSpPr/>
          <p:nvPr/>
        </p:nvSpPr>
        <p:spPr>
          <a:xfrm>
            <a:off x="11440256" y="0"/>
            <a:ext cx="2282581" cy="2282581"/>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331" name="Google Shape;1331;p20"/>
          <p:cNvSpPr/>
          <p:nvPr/>
        </p:nvSpPr>
        <p:spPr>
          <a:xfrm>
            <a:off x="11440256" y="0"/>
            <a:ext cx="2282581" cy="2282581"/>
          </a:xfrm>
          <a:custGeom>
            <a:rect b="b" l="l" r="r" t="t"/>
            <a:pathLst>
              <a:path extrusionOk="0" h="2282581" w="2282581">
                <a:moveTo>
                  <a:pt x="0" y="0"/>
                </a:moveTo>
                <a:lnTo>
                  <a:pt x="2282581" y="0"/>
                </a:lnTo>
                <a:lnTo>
                  <a:pt x="2282581" y="2282581"/>
                </a:lnTo>
                <a:lnTo>
                  <a:pt x="0" y="2282581"/>
                </a:lnTo>
                <a:lnTo>
                  <a:pt x="0" y="0"/>
                </a:lnTo>
                <a:close/>
              </a:path>
            </a:pathLst>
          </a:custGeom>
          <a:blipFill rotWithShape="1">
            <a:blip r:embed="rId7">
              <a:alphaModFix/>
            </a:blip>
            <a:stretch>
              <a:fillRect b="0" l="0" r="0" t="0"/>
            </a:stretch>
          </a:blipFill>
          <a:ln>
            <a:noFill/>
          </a:ln>
        </p:spPr>
      </p:sp>
      <p:sp>
        <p:nvSpPr>
          <p:cNvPr id="1332" name="Google Shape;1332;p20"/>
          <p:cNvSpPr/>
          <p:nvPr/>
        </p:nvSpPr>
        <p:spPr>
          <a:xfrm>
            <a:off x="16005419" y="0"/>
            <a:ext cx="2282581" cy="2282581"/>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333" name="Google Shape;1333;p20"/>
          <p:cNvSpPr/>
          <p:nvPr/>
        </p:nvSpPr>
        <p:spPr>
          <a:xfrm>
            <a:off x="16005419" y="0"/>
            <a:ext cx="2282581" cy="2282581"/>
          </a:xfrm>
          <a:custGeom>
            <a:rect b="b" l="l" r="r" t="t"/>
            <a:pathLst>
              <a:path extrusionOk="0" h="2282581" w="2282581">
                <a:moveTo>
                  <a:pt x="0" y="0"/>
                </a:moveTo>
                <a:lnTo>
                  <a:pt x="2282581" y="0"/>
                </a:lnTo>
                <a:lnTo>
                  <a:pt x="2282581" y="2282581"/>
                </a:lnTo>
                <a:lnTo>
                  <a:pt x="0" y="2282581"/>
                </a:lnTo>
                <a:lnTo>
                  <a:pt x="0" y="0"/>
                </a:lnTo>
                <a:close/>
              </a:path>
            </a:pathLst>
          </a:custGeom>
          <a:blipFill rotWithShape="1">
            <a:blip r:embed="rId7">
              <a:alphaModFix/>
            </a:blip>
            <a:stretch>
              <a:fillRect b="0" l="0" r="0" t="0"/>
            </a:stretch>
          </a:blipFill>
          <a:ln>
            <a:noFill/>
          </a:ln>
        </p:spPr>
      </p:sp>
      <p:sp>
        <p:nvSpPr>
          <p:cNvPr id="1334" name="Google Shape;1334;p20"/>
          <p:cNvSpPr/>
          <p:nvPr/>
        </p:nvSpPr>
        <p:spPr>
          <a:xfrm>
            <a:off x="27348" y="0"/>
            <a:ext cx="2282581" cy="2282581"/>
          </a:xfrm>
          <a:custGeom>
            <a:rect b="b" l="l" r="r" t="t"/>
            <a:pathLst>
              <a:path extrusionOk="0" h="2282581" w="2282581">
                <a:moveTo>
                  <a:pt x="0" y="0"/>
                </a:moveTo>
                <a:lnTo>
                  <a:pt x="2282582" y="0"/>
                </a:lnTo>
                <a:lnTo>
                  <a:pt x="2282582" y="2282581"/>
                </a:lnTo>
                <a:lnTo>
                  <a:pt x="0" y="2282581"/>
                </a:lnTo>
                <a:lnTo>
                  <a:pt x="0" y="0"/>
                </a:lnTo>
                <a:close/>
              </a:path>
            </a:pathLst>
          </a:custGeom>
          <a:blipFill rotWithShape="1">
            <a:blip r:embed="rId7">
              <a:alphaModFix/>
            </a:blip>
            <a:stretch>
              <a:fillRect b="0" l="0" r="0" t="0"/>
            </a:stretch>
          </a:blipFill>
          <a:ln>
            <a:noFill/>
          </a:ln>
        </p:spPr>
      </p:sp>
      <p:sp>
        <p:nvSpPr>
          <p:cNvPr id="1335" name="Google Shape;1335;p20"/>
          <p:cNvSpPr/>
          <p:nvPr/>
        </p:nvSpPr>
        <p:spPr>
          <a:xfrm>
            <a:off x="4592511" y="0"/>
            <a:ext cx="2282581" cy="2282581"/>
          </a:xfrm>
          <a:custGeom>
            <a:rect b="b" l="l" r="r" t="t"/>
            <a:pathLst>
              <a:path extrusionOk="0" h="2282581" w="2282581">
                <a:moveTo>
                  <a:pt x="0" y="0"/>
                </a:moveTo>
                <a:lnTo>
                  <a:pt x="2282582" y="0"/>
                </a:lnTo>
                <a:lnTo>
                  <a:pt x="2282582" y="2282581"/>
                </a:lnTo>
                <a:lnTo>
                  <a:pt x="0" y="2282581"/>
                </a:lnTo>
                <a:lnTo>
                  <a:pt x="0" y="0"/>
                </a:lnTo>
                <a:close/>
              </a:path>
            </a:pathLst>
          </a:custGeom>
          <a:blipFill rotWithShape="1">
            <a:blip r:embed="rId7">
              <a:alphaModFix/>
            </a:blip>
            <a:stretch>
              <a:fillRect b="0" l="0" r="0" t="0"/>
            </a:stretch>
          </a:blipFill>
          <a:ln>
            <a:noFill/>
          </a:ln>
        </p:spPr>
      </p:sp>
      <p:sp>
        <p:nvSpPr>
          <p:cNvPr id="1336" name="Google Shape;1336;p20"/>
          <p:cNvSpPr/>
          <p:nvPr/>
        </p:nvSpPr>
        <p:spPr>
          <a:xfrm>
            <a:off x="9157674" y="0"/>
            <a:ext cx="2282581" cy="2282581"/>
          </a:xfrm>
          <a:custGeom>
            <a:rect b="b" l="l" r="r" t="t"/>
            <a:pathLst>
              <a:path extrusionOk="0" h="2282581" w="2282581">
                <a:moveTo>
                  <a:pt x="0" y="0"/>
                </a:moveTo>
                <a:lnTo>
                  <a:pt x="2282582" y="0"/>
                </a:lnTo>
                <a:lnTo>
                  <a:pt x="2282582" y="2282581"/>
                </a:lnTo>
                <a:lnTo>
                  <a:pt x="0" y="2282581"/>
                </a:lnTo>
                <a:lnTo>
                  <a:pt x="0" y="0"/>
                </a:lnTo>
                <a:close/>
              </a:path>
            </a:pathLst>
          </a:custGeom>
          <a:blipFill rotWithShape="1">
            <a:blip r:embed="rId7">
              <a:alphaModFix/>
            </a:blip>
            <a:stretch>
              <a:fillRect b="0" l="0" r="0" t="0"/>
            </a:stretch>
          </a:blipFill>
          <a:ln>
            <a:noFill/>
          </a:ln>
        </p:spPr>
      </p:sp>
      <p:sp>
        <p:nvSpPr>
          <p:cNvPr id="1337" name="Google Shape;1337;p20"/>
          <p:cNvSpPr/>
          <p:nvPr/>
        </p:nvSpPr>
        <p:spPr>
          <a:xfrm>
            <a:off x="13722837" y="0"/>
            <a:ext cx="2282581" cy="2282581"/>
          </a:xfrm>
          <a:custGeom>
            <a:rect b="b" l="l" r="r" t="t"/>
            <a:pathLst>
              <a:path extrusionOk="0" h="2282581" w="2282581">
                <a:moveTo>
                  <a:pt x="0" y="0"/>
                </a:moveTo>
                <a:lnTo>
                  <a:pt x="2282582" y="0"/>
                </a:lnTo>
                <a:lnTo>
                  <a:pt x="2282582" y="2282581"/>
                </a:lnTo>
                <a:lnTo>
                  <a:pt x="0" y="2282581"/>
                </a:lnTo>
                <a:lnTo>
                  <a:pt x="0" y="0"/>
                </a:lnTo>
                <a:close/>
              </a:path>
            </a:pathLst>
          </a:custGeom>
          <a:blipFill rotWithShape="1">
            <a:blip r:embed="rId7">
              <a:alphaModFix/>
            </a:blip>
            <a:stretch>
              <a:fillRect b="0" l="0" r="0" t="0"/>
            </a:stretch>
          </a:blipFill>
          <a:ln>
            <a:noFill/>
          </a:ln>
        </p:spPr>
      </p:sp>
      <p:sp>
        <p:nvSpPr>
          <p:cNvPr id="1338" name="Google Shape;1338;p20"/>
          <p:cNvSpPr txBox="1"/>
          <p:nvPr/>
        </p:nvSpPr>
        <p:spPr>
          <a:xfrm>
            <a:off x="1951229" y="7995386"/>
            <a:ext cx="25959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a:t>
            </a:r>
            <a:endParaRPr/>
          </a:p>
        </p:txBody>
      </p:sp>
      <p:sp>
        <p:nvSpPr>
          <p:cNvPr id="1339" name="Google Shape;1339;p20"/>
          <p:cNvSpPr txBox="1"/>
          <p:nvPr/>
        </p:nvSpPr>
        <p:spPr>
          <a:xfrm>
            <a:off x="6046115" y="7372990"/>
            <a:ext cx="234840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Name here</a:t>
            </a:r>
            <a:endParaRPr/>
          </a:p>
        </p:txBody>
      </p:sp>
      <p:sp>
        <p:nvSpPr>
          <p:cNvPr id="1340" name="Google Shape;1340;p20"/>
          <p:cNvSpPr txBox="1"/>
          <p:nvPr/>
        </p:nvSpPr>
        <p:spPr>
          <a:xfrm>
            <a:off x="5880711" y="7995386"/>
            <a:ext cx="25959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a:t>
            </a:r>
            <a:endParaRPr/>
          </a:p>
        </p:txBody>
      </p:sp>
      <p:sp>
        <p:nvSpPr>
          <p:cNvPr id="1341" name="Google Shape;1341;p20"/>
          <p:cNvSpPr txBox="1"/>
          <p:nvPr/>
        </p:nvSpPr>
        <p:spPr>
          <a:xfrm>
            <a:off x="9975598" y="7372990"/>
            <a:ext cx="234840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Name here</a:t>
            </a:r>
            <a:endParaRPr/>
          </a:p>
        </p:txBody>
      </p:sp>
      <p:sp>
        <p:nvSpPr>
          <p:cNvPr id="1342" name="Google Shape;1342;p20"/>
          <p:cNvSpPr txBox="1"/>
          <p:nvPr/>
        </p:nvSpPr>
        <p:spPr>
          <a:xfrm>
            <a:off x="9810194" y="7995386"/>
            <a:ext cx="25959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a:t>
            </a:r>
            <a:endParaRPr/>
          </a:p>
        </p:txBody>
      </p:sp>
      <p:sp>
        <p:nvSpPr>
          <p:cNvPr id="1343" name="Google Shape;1343;p20"/>
          <p:cNvSpPr txBox="1"/>
          <p:nvPr/>
        </p:nvSpPr>
        <p:spPr>
          <a:xfrm>
            <a:off x="13906193" y="7372990"/>
            <a:ext cx="234840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Name here</a:t>
            </a:r>
            <a:endParaRPr/>
          </a:p>
        </p:txBody>
      </p:sp>
      <p:sp>
        <p:nvSpPr>
          <p:cNvPr id="1344" name="Google Shape;1344;p20"/>
          <p:cNvSpPr txBox="1"/>
          <p:nvPr/>
        </p:nvSpPr>
        <p:spPr>
          <a:xfrm>
            <a:off x="13740789" y="7995386"/>
            <a:ext cx="25959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a:t>
            </a:r>
            <a:endParaRPr/>
          </a:p>
        </p:txBody>
      </p:sp>
      <p:sp>
        <p:nvSpPr>
          <p:cNvPr id="1345" name="Google Shape;1345;p20"/>
          <p:cNvSpPr txBox="1"/>
          <p:nvPr/>
        </p:nvSpPr>
        <p:spPr>
          <a:xfrm>
            <a:off x="6213245" y="3079674"/>
            <a:ext cx="5861510"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Students Page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353B"/>
        </a:solidFill>
      </p:bgPr>
    </p:bg>
    <p:spTree>
      <p:nvGrpSpPr>
        <p:cNvPr id="1349" name="Shape 1349"/>
        <p:cNvGrpSpPr/>
        <p:nvPr/>
      </p:nvGrpSpPr>
      <p:grpSpPr>
        <a:xfrm>
          <a:off x="0" y="0"/>
          <a:ext cx="0" cy="0"/>
          <a:chOff x="0" y="0"/>
          <a:chExt cx="0" cy="0"/>
        </a:xfrm>
      </p:grpSpPr>
      <p:sp>
        <p:nvSpPr>
          <p:cNvPr id="1350" name="Google Shape;1350;p21"/>
          <p:cNvSpPr/>
          <p:nvPr/>
        </p:nvSpPr>
        <p:spPr>
          <a:xfrm rot="5400000">
            <a:off x="82249" y="-5085073"/>
            <a:ext cx="15954354" cy="20457151"/>
          </a:xfrm>
          <a:custGeom>
            <a:rect b="b" l="l" r="r" t="t"/>
            <a:pathLst>
              <a:path extrusionOk="0" h="18811173" w="15835587">
                <a:moveTo>
                  <a:pt x="0" y="0"/>
                </a:moveTo>
                <a:lnTo>
                  <a:pt x="15835588" y="0"/>
                </a:lnTo>
                <a:lnTo>
                  <a:pt x="15835588" y="18811172"/>
                </a:lnTo>
                <a:lnTo>
                  <a:pt x="0" y="18811172"/>
                </a:lnTo>
                <a:lnTo>
                  <a:pt x="0" y="0"/>
                </a:lnTo>
                <a:close/>
              </a:path>
            </a:pathLst>
          </a:custGeom>
          <a:blipFill rotWithShape="1">
            <a:blip r:embed="rId3">
              <a:alphaModFix/>
            </a:blip>
            <a:stretch>
              <a:fillRect b="0" l="0" r="0" t="0"/>
            </a:stretch>
          </a:blipFill>
          <a:ln>
            <a:noFill/>
          </a:ln>
        </p:spPr>
      </p:sp>
      <p:sp>
        <p:nvSpPr>
          <p:cNvPr id="1351" name="Google Shape;1351;p21"/>
          <p:cNvSpPr/>
          <p:nvPr/>
        </p:nvSpPr>
        <p:spPr>
          <a:xfrm>
            <a:off x="13280129" y="695343"/>
            <a:ext cx="4770649" cy="8896315"/>
          </a:xfrm>
          <a:custGeom>
            <a:rect b="b" l="l" r="r" t="t"/>
            <a:pathLst>
              <a:path extrusionOk="0" h="8896315" w="4770649">
                <a:moveTo>
                  <a:pt x="0" y="0"/>
                </a:moveTo>
                <a:lnTo>
                  <a:pt x="4770649" y="0"/>
                </a:lnTo>
                <a:lnTo>
                  <a:pt x="4770649" y="8896314"/>
                </a:lnTo>
                <a:lnTo>
                  <a:pt x="0" y="8896314"/>
                </a:lnTo>
                <a:lnTo>
                  <a:pt x="0" y="0"/>
                </a:lnTo>
                <a:close/>
              </a:path>
            </a:pathLst>
          </a:custGeom>
          <a:blipFill rotWithShape="1">
            <a:blip r:embed="rId4">
              <a:alphaModFix/>
            </a:blip>
            <a:stretch>
              <a:fillRect b="0" l="0" r="0" t="0"/>
            </a:stretch>
          </a:blipFill>
          <a:ln>
            <a:noFill/>
          </a:ln>
        </p:spPr>
      </p:sp>
      <p:sp>
        <p:nvSpPr>
          <p:cNvPr id="1352" name="Google Shape;1352;p21"/>
          <p:cNvSpPr/>
          <p:nvPr/>
        </p:nvSpPr>
        <p:spPr>
          <a:xfrm flipH="1">
            <a:off x="373684" y="695343"/>
            <a:ext cx="4770649" cy="8896315"/>
          </a:xfrm>
          <a:custGeom>
            <a:rect b="b" l="l" r="r" t="t"/>
            <a:pathLst>
              <a:path extrusionOk="0" h="8896315" w="4770649">
                <a:moveTo>
                  <a:pt x="4770649" y="0"/>
                </a:moveTo>
                <a:lnTo>
                  <a:pt x="0" y="0"/>
                </a:lnTo>
                <a:lnTo>
                  <a:pt x="0" y="8896314"/>
                </a:lnTo>
                <a:lnTo>
                  <a:pt x="4770649" y="8896314"/>
                </a:lnTo>
                <a:lnTo>
                  <a:pt x="4770649" y="0"/>
                </a:lnTo>
                <a:close/>
              </a:path>
            </a:pathLst>
          </a:custGeom>
          <a:blipFill rotWithShape="1">
            <a:blip r:embed="rId4">
              <a:alphaModFix/>
            </a:blip>
            <a:stretch>
              <a:fillRect b="0" l="0" r="0" t="0"/>
            </a:stretch>
          </a:blipFill>
          <a:ln>
            <a:noFill/>
          </a:ln>
        </p:spPr>
      </p:sp>
      <p:sp>
        <p:nvSpPr>
          <p:cNvPr id="1353" name="Google Shape;1353;p21"/>
          <p:cNvSpPr txBox="1"/>
          <p:nvPr/>
        </p:nvSpPr>
        <p:spPr>
          <a:xfrm>
            <a:off x="5045113" y="4071268"/>
            <a:ext cx="8197774"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FFE3AB"/>
                </a:solidFill>
                <a:latin typeface="DM Serif Display"/>
                <a:ea typeface="DM Serif Display"/>
                <a:cs typeface="DM Serif Display"/>
                <a:sym typeface="DM Serif Display"/>
              </a:rPr>
              <a:t>Thank you!</a:t>
            </a:r>
            <a:endParaRPr/>
          </a:p>
        </p:txBody>
      </p:sp>
      <p:sp>
        <p:nvSpPr>
          <p:cNvPr id="1354" name="Google Shape;1354;p21"/>
          <p:cNvSpPr txBox="1"/>
          <p:nvPr/>
        </p:nvSpPr>
        <p:spPr>
          <a:xfrm>
            <a:off x="6491607" y="5589837"/>
            <a:ext cx="5304900" cy="215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499" u="none" cap="none" strike="noStrike">
                <a:solidFill>
                  <a:srgbClr val="FFFFFF"/>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1355" name="Google Shape;1355;p21"/>
          <p:cNvSpPr/>
          <p:nvPr/>
        </p:nvSpPr>
        <p:spPr>
          <a:xfrm>
            <a:off x="7933695" y="1370061"/>
            <a:ext cx="2420609" cy="2420609"/>
          </a:xfrm>
          <a:custGeom>
            <a:rect b="b" l="l" r="r" t="t"/>
            <a:pathLst>
              <a:path extrusionOk="0" h="2420609" w="2420609">
                <a:moveTo>
                  <a:pt x="0" y="0"/>
                </a:moveTo>
                <a:lnTo>
                  <a:pt x="2420610" y="0"/>
                </a:lnTo>
                <a:lnTo>
                  <a:pt x="2420610" y="2420610"/>
                </a:lnTo>
                <a:lnTo>
                  <a:pt x="0" y="242061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1359" name="Shape 1359"/>
        <p:cNvGrpSpPr/>
        <p:nvPr/>
      </p:nvGrpSpPr>
      <p:grpSpPr>
        <a:xfrm>
          <a:off x="0" y="0"/>
          <a:ext cx="0" cy="0"/>
          <a:chOff x="0" y="0"/>
          <a:chExt cx="0" cy="0"/>
        </a:xfrm>
      </p:grpSpPr>
      <p:grpSp>
        <p:nvGrpSpPr>
          <p:cNvPr id="1360" name="Google Shape;1360;p22"/>
          <p:cNvGrpSpPr/>
          <p:nvPr/>
        </p:nvGrpSpPr>
        <p:grpSpPr>
          <a:xfrm>
            <a:off x="0" y="-180826"/>
            <a:ext cx="7005622" cy="10467826"/>
            <a:chOff x="0" y="-47625"/>
            <a:chExt cx="1845102" cy="2756958"/>
          </a:xfrm>
        </p:grpSpPr>
        <p:sp>
          <p:nvSpPr>
            <p:cNvPr id="1361" name="Google Shape;1361;p22"/>
            <p:cNvSpPr/>
            <p:nvPr/>
          </p:nvSpPr>
          <p:spPr>
            <a:xfrm>
              <a:off x="0" y="0"/>
              <a:ext cx="1845102" cy="2709333"/>
            </a:xfrm>
            <a:custGeom>
              <a:rect b="b" l="l" r="r" t="t"/>
              <a:pathLst>
                <a:path extrusionOk="0" h="2709333" w="1845102">
                  <a:moveTo>
                    <a:pt x="0" y="0"/>
                  </a:moveTo>
                  <a:lnTo>
                    <a:pt x="1845102" y="0"/>
                  </a:lnTo>
                  <a:lnTo>
                    <a:pt x="1845102" y="2709333"/>
                  </a:lnTo>
                  <a:lnTo>
                    <a:pt x="0" y="2709333"/>
                  </a:lnTo>
                  <a:close/>
                </a:path>
              </a:pathLst>
            </a:custGeom>
            <a:solidFill>
              <a:srgbClr val="74353B"/>
            </a:solidFill>
            <a:ln>
              <a:noFill/>
            </a:ln>
          </p:spPr>
        </p:sp>
        <p:sp>
          <p:nvSpPr>
            <p:cNvPr id="1362" name="Google Shape;1362;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63" name="Google Shape;1363;p22"/>
          <p:cNvSpPr txBox="1"/>
          <p:nvPr/>
        </p:nvSpPr>
        <p:spPr>
          <a:xfrm>
            <a:off x="1028700" y="1727402"/>
            <a:ext cx="5673238"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FE3AB"/>
                </a:solidFill>
                <a:latin typeface="DM Serif Display"/>
                <a:ea typeface="DM Serif Display"/>
                <a:cs typeface="DM Serif Display"/>
                <a:sym typeface="DM Serif Display"/>
              </a:rPr>
              <a:t>Resource Page</a:t>
            </a:r>
            <a:endParaRPr/>
          </a:p>
        </p:txBody>
      </p:sp>
      <p:sp>
        <p:nvSpPr>
          <p:cNvPr id="1364" name="Google Shape;1364;p22"/>
          <p:cNvSpPr txBox="1"/>
          <p:nvPr/>
        </p:nvSpPr>
        <p:spPr>
          <a:xfrm>
            <a:off x="1028700" y="3303750"/>
            <a:ext cx="4747500" cy="561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FFFFFF"/>
                </a:solidFill>
                <a:latin typeface="Lato"/>
                <a:ea typeface="Lato"/>
                <a:cs typeface="Lato"/>
                <a:sym typeface="Lato"/>
              </a:rPr>
              <a:t>Use these design resources in your </a:t>
            </a:r>
            <a:endParaRPr/>
          </a:p>
          <a:p>
            <a:pPr indent="0" lvl="0" marL="0" marR="0" rtl="0" algn="l">
              <a:lnSpc>
                <a:spcPct val="115000"/>
              </a:lnSpc>
              <a:spcBef>
                <a:spcPts val="0"/>
              </a:spcBef>
              <a:spcAft>
                <a:spcPts val="0"/>
              </a:spcAft>
              <a:buNone/>
            </a:pPr>
            <a:r>
              <a:rPr b="0" i="0" lang="en-US" sz="1999" u="none" cap="none" strike="noStrike">
                <a:solidFill>
                  <a:srgbClr val="FFFFFF"/>
                </a:solidFill>
                <a:latin typeface="Lato"/>
                <a:ea typeface="Lato"/>
                <a:cs typeface="Lato"/>
                <a:sym typeface="Lato"/>
              </a:rPr>
              <a:t>Canva Presentation.</a:t>
            </a:r>
            <a:endParaRPr/>
          </a:p>
          <a:p>
            <a:pPr indent="0" lvl="0" marL="0" marR="0" rtl="0" algn="l">
              <a:lnSpc>
                <a:spcPct val="115000"/>
              </a:lnSpc>
              <a:spcBef>
                <a:spcPts val="0"/>
              </a:spcBef>
              <a:spcAft>
                <a:spcPts val="0"/>
              </a:spcAft>
              <a:buNone/>
            </a:pPr>
            <a:r>
              <a:t/>
            </a:r>
            <a:endParaRPr b="0" i="0" sz="1999"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None/>
            </a:pPr>
            <a:r>
              <a:rPr b="0" i="0" lang="en-US" sz="1999" u="none" cap="none" strike="noStrike">
                <a:solidFill>
                  <a:srgbClr val="FFFFFF"/>
                </a:solidFill>
                <a:latin typeface="Lato"/>
                <a:ea typeface="Lato"/>
                <a:cs typeface="Lato"/>
                <a:sym typeface="Lato"/>
              </a:rPr>
              <a:t>This presentation template uses the following free fonts:</a:t>
            </a:r>
            <a:endParaRPr/>
          </a:p>
          <a:p>
            <a:pPr indent="0" lvl="0" marL="0" marR="0" rtl="0" algn="l">
              <a:lnSpc>
                <a:spcPct val="115000"/>
              </a:lnSpc>
              <a:spcBef>
                <a:spcPts val="0"/>
              </a:spcBef>
              <a:spcAft>
                <a:spcPts val="0"/>
              </a:spcAft>
              <a:buNone/>
            </a:pPr>
            <a:r>
              <a:t/>
            </a:r>
            <a:endParaRPr b="0" i="0" sz="1999"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None/>
            </a:pPr>
            <a:r>
              <a:rPr b="1" i="0" lang="en-US" sz="1999" u="none" cap="none" strike="noStrike">
                <a:solidFill>
                  <a:srgbClr val="F4C259"/>
                </a:solidFill>
                <a:latin typeface="Lato"/>
                <a:ea typeface="Lato"/>
                <a:cs typeface="Lato"/>
                <a:sym typeface="Lato"/>
              </a:rPr>
              <a:t>Titles: DM Serif Display</a:t>
            </a:r>
            <a:endParaRPr/>
          </a:p>
          <a:p>
            <a:pPr indent="0" lvl="0" marL="0" marR="0" rtl="0" algn="l">
              <a:lnSpc>
                <a:spcPct val="115000"/>
              </a:lnSpc>
              <a:spcBef>
                <a:spcPts val="0"/>
              </a:spcBef>
              <a:spcAft>
                <a:spcPts val="0"/>
              </a:spcAft>
              <a:buNone/>
            </a:pPr>
            <a:r>
              <a:rPr b="1" i="0" lang="en-US" sz="1999" u="none" cap="none" strike="noStrike">
                <a:solidFill>
                  <a:srgbClr val="F4C259"/>
                </a:solidFill>
                <a:latin typeface="Lato"/>
                <a:ea typeface="Lato"/>
                <a:cs typeface="Lato"/>
                <a:sym typeface="Lato"/>
              </a:rPr>
              <a:t>Headers: Lato Bold (Uppercased)</a:t>
            </a:r>
            <a:endParaRPr/>
          </a:p>
          <a:p>
            <a:pPr indent="0" lvl="0" marL="0" marR="0" rtl="0" algn="l">
              <a:lnSpc>
                <a:spcPct val="115000"/>
              </a:lnSpc>
              <a:spcBef>
                <a:spcPts val="0"/>
              </a:spcBef>
              <a:spcAft>
                <a:spcPts val="0"/>
              </a:spcAft>
              <a:buNone/>
            </a:pPr>
            <a:r>
              <a:rPr b="1" i="0" lang="en-US" sz="1999" u="none" cap="none" strike="noStrike">
                <a:solidFill>
                  <a:srgbClr val="F4C259"/>
                </a:solidFill>
                <a:latin typeface="Lato"/>
                <a:ea typeface="Lato"/>
                <a:cs typeface="Lato"/>
                <a:sym typeface="Lato"/>
              </a:rPr>
              <a:t>Body Copy: Lato Regular</a:t>
            </a:r>
            <a:endParaRPr/>
          </a:p>
          <a:p>
            <a:pPr indent="0" lvl="0" marL="0" marR="0" rtl="0" algn="l">
              <a:lnSpc>
                <a:spcPct val="115000"/>
              </a:lnSpc>
              <a:spcBef>
                <a:spcPts val="0"/>
              </a:spcBef>
              <a:spcAft>
                <a:spcPts val="0"/>
              </a:spcAft>
              <a:buNone/>
            </a:pPr>
            <a:r>
              <a:t/>
            </a:r>
            <a:endParaRPr b="1" i="0" sz="1999" u="none" cap="none" strike="noStrike">
              <a:solidFill>
                <a:srgbClr val="F4C259"/>
              </a:solidFill>
              <a:latin typeface="Lato"/>
              <a:ea typeface="Lato"/>
              <a:cs typeface="Lato"/>
              <a:sym typeface="Lato"/>
            </a:endParaRPr>
          </a:p>
          <a:p>
            <a:pPr indent="0" lvl="0" marL="0" marR="0" rtl="0" algn="l">
              <a:lnSpc>
                <a:spcPct val="115000"/>
              </a:lnSpc>
              <a:spcBef>
                <a:spcPts val="0"/>
              </a:spcBef>
              <a:spcAft>
                <a:spcPts val="0"/>
              </a:spcAft>
              <a:buNone/>
            </a:pPr>
            <a:r>
              <a:rPr b="0" i="0" lang="en-US" sz="1999" u="none" cap="none" strike="noStrike">
                <a:solidFill>
                  <a:srgbClr val="FFFFFF"/>
                </a:solidFill>
                <a:latin typeface="Lato"/>
                <a:ea typeface="Lato"/>
                <a:cs typeface="Lato"/>
                <a:sym typeface="Lato"/>
              </a:rPr>
              <a:t>You can find these fonts online too. Happy designing! </a:t>
            </a:r>
            <a:endParaRPr/>
          </a:p>
          <a:p>
            <a:pPr indent="0" lvl="0" marL="0" marR="0" rtl="0" algn="l">
              <a:lnSpc>
                <a:spcPct val="115000"/>
              </a:lnSpc>
              <a:spcBef>
                <a:spcPts val="0"/>
              </a:spcBef>
              <a:spcAft>
                <a:spcPts val="0"/>
              </a:spcAft>
              <a:buNone/>
            </a:pPr>
            <a:r>
              <a:t/>
            </a:r>
            <a:endParaRPr b="0" i="0" sz="1999"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None/>
            </a:pPr>
            <a:r>
              <a:rPr b="0" i="0" lang="en-US" sz="1999" u="none" cap="none" strike="noStrike">
                <a:solidFill>
                  <a:srgbClr val="FFFFFF"/>
                </a:solidFill>
                <a:latin typeface="Lato"/>
                <a:ea typeface="Lato"/>
                <a:cs typeface="Lato"/>
                <a:sym typeface="Lato"/>
              </a:rPr>
              <a:t>Don't forget to delete this page </a:t>
            </a:r>
            <a:endParaRPr/>
          </a:p>
          <a:p>
            <a:pPr indent="0" lvl="0" marL="0" marR="0" rtl="0" algn="l">
              <a:lnSpc>
                <a:spcPct val="115000"/>
              </a:lnSpc>
              <a:spcBef>
                <a:spcPts val="0"/>
              </a:spcBef>
              <a:spcAft>
                <a:spcPts val="0"/>
              </a:spcAft>
              <a:buNone/>
            </a:pPr>
            <a:r>
              <a:rPr b="0" i="0" lang="en-US" sz="1999" u="none" cap="none" strike="noStrike">
                <a:solidFill>
                  <a:srgbClr val="FFFFFF"/>
                </a:solidFill>
                <a:latin typeface="Lato"/>
                <a:ea typeface="Lato"/>
                <a:cs typeface="Lato"/>
                <a:sym typeface="Lato"/>
              </a:rPr>
              <a:t>before presenting. </a:t>
            </a:r>
            <a:endParaRPr/>
          </a:p>
          <a:p>
            <a:pPr indent="0" lvl="0" marL="0" marR="0" rtl="0" algn="l">
              <a:lnSpc>
                <a:spcPct val="115000"/>
              </a:lnSpc>
              <a:spcBef>
                <a:spcPts val="0"/>
              </a:spcBef>
              <a:spcAft>
                <a:spcPts val="0"/>
              </a:spcAft>
              <a:buNone/>
            </a:pPr>
            <a:r>
              <a:t/>
            </a:r>
            <a:endParaRPr b="0" i="0" sz="1999" u="none" cap="none" strike="noStrike">
              <a:solidFill>
                <a:srgbClr val="FFFFFF"/>
              </a:solidFill>
              <a:latin typeface="Lato"/>
              <a:ea typeface="Lato"/>
              <a:cs typeface="Lato"/>
              <a:sym typeface="Lato"/>
            </a:endParaRPr>
          </a:p>
        </p:txBody>
      </p:sp>
      <p:sp>
        <p:nvSpPr>
          <p:cNvPr id="1365" name="Google Shape;1365;p22"/>
          <p:cNvSpPr/>
          <p:nvPr/>
        </p:nvSpPr>
        <p:spPr>
          <a:xfrm>
            <a:off x="7854265" y="5828441"/>
            <a:ext cx="2497960" cy="3122450"/>
          </a:xfrm>
          <a:custGeom>
            <a:rect b="b" l="l" r="r" t="t"/>
            <a:pathLst>
              <a:path extrusionOk="0" h="3122450" w="2497960">
                <a:moveTo>
                  <a:pt x="0" y="0"/>
                </a:moveTo>
                <a:lnTo>
                  <a:pt x="2497960" y="0"/>
                </a:lnTo>
                <a:lnTo>
                  <a:pt x="2497960" y="3122450"/>
                </a:lnTo>
                <a:lnTo>
                  <a:pt x="0" y="3122450"/>
                </a:lnTo>
                <a:lnTo>
                  <a:pt x="0" y="0"/>
                </a:lnTo>
                <a:close/>
              </a:path>
            </a:pathLst>
          </a:custGeom>
          <a:blipFill rotWithShape="1">
            <a:blip r:embed="rId3">
              <a:alphaModFix/>
            </a:blip>
            <a:stretch>
              <a:fillRect b="0" l="0" r="0" t="0"/>
            </a:stretch>
          </a:blipFill>
          <a:ln>
            <a:noFill/>
          </a:ln>
        </p:spPr>
      </p:sp>
      <p:sp>
        <p:nvSpPr>
          <p:cNvPr id="1366" name="Google Shape;1366;p22"/>
          <p:cNvSpPr/>
          <p:nvPr/>
        </p:nvSpPr>
        <p:spPr>
          <a:xfrm>
            <a:off x="10807340" y="5521032"/>
            <a:ext cx="1593010" cy="3737268"/>
          </a:xfrm>
          <a:custGeom>
            <a:rect b="b" l="l" r="r" t="t"/>
            <a:pathLst>
              <a:path extrusionOk="0" h="3737268" w="1593010">
                <a:moveTo>
                  <a:pt x="0" y="0"/>
                </a:moveTo>
                <a:lnTo>
                  <a:pt x="1593011" y="0"/>
                </a:lnTo>
                <a:lnTo>
                  <a:pt x="1593011" y="3737268"/>
                </a:lnTo>
                <a:lnTo>
                  <a:pt x="0" y="3737268"/>
                </a:lnTo>
                <a:lnTo>
                  <a:pt x="0" y="0"/>
                </a:lnTo>
                <a:close/>
              </a:path>
            </a:pathLst>
          </a:custGeom>
          <a:blipFill rotWithShape="1">
            <a:blip r:embed="rId4">
              <a:alphaModFix/>
            </a:blip>
            <a:stretch>
              <a:fillRect b="0" l="0" r="0" t="0"/>
            </a:stretch>
          </a:blipFill>
          <a:ln>
            <a:noFill/>
          </a:ln>
        </p:spPr>
      </p:sp>
      <p:sp>
        <p:nvSpPr>
          <p:cNvPr id="1367" name="Google Shape;1367;p22"/>
          <p:cNvSpPr/>
          <p:nvPr/>
        </p:nvSpPr>
        <p:spPr>
          <a:xfrm>
            <a:off x="15315241" y="5650016"/>
            <a:ext cx="1944059" cy="3479299"/>
          </a:xfrm>
          <a:custGeom>
            <a:rect b="b" l="l" r="r" t="t"/>
            <a:pathLst>
              <a:path extrusionOk="0" h="3479299" w="1944059">
                <a:moveTo>
                  <a:pt x="0" y="0"/>
                </a:moveTo>
                <a:lnTo>
                  <a:pt x="1944059" y="0"/>
                </a:lnTo>
                <a:lnTo>
                  <a:pt x="1944059" y="3479300"/>
                </a:lnTo>
                <a:lnTo>
                  <a:pt x="0" y="3479300"/>
                </a:lnTo>
                <a:lnTo>
                  <a:pt x="0" y="0"/>
                </a:lnTo>
                <a:close/>
              </a:path>
            </a:pathLst>
          </a:custGeom>
          <a:blipFill rotWithShape="1">
            <a:blip r:embed="rId5">
              <a:alphaModFix/>
            </a:blip>
            <a:stretch>
              <a:fillRect b="0" l="0" r="0" t="0"/>
            </a:stretch>
          </a:blipFill>
          <a:ln>
            <a:noFill/>
          </a:ln>
        </p:spPr>
      </p:sp>
      <p:sp>
        <p:nvSpPr>
          <p:cNvPr id="1368" name="Google Shape;1368;p22"/>
          <p:cNvSpPr/>
          <p:nvPr/>
        </p:nvSpPr>
        <p:spPr>
          <a:xfrm>
            <a:off x="13111053" y="5650016"/>
            <a:ext cx="1865774" cy="3479299"/>
          </a:xfrm>
          <a:custGeom>
            <a:rect b="b" l="l" r="r" t="t"/>
            <a:pathLst>
              <a:path extrusionOk="0" h="3479299" w="1865774">
                <a:moveTo>
                  <a:pt x="0" y="0"/>
                </a:moveTo>
                <a:lnTo>
                  <a:pt x="1865774" y="0"/>
                </a:lnTo>
                <a:lnTo>
                  <a:pt x="1865774" y="3479300"/>
                </a:lnTo>
                <a:lnTo>
                  <a:pt x="0" y="3479300"/>
                </a:lnTo>
                <a:lnTo>
                  <a:pt x="0" y="0"/>
                </a:lnTo>
                <a:close/>
              </a:path>
            </a:pathLst>
          </a:custGeom>
          <a:blipFill rotWithShape="1">
            <a:blip r:embed="rId6">
              <a:alphaModFix/>
            </a:blip>
            <a:stretch>
              <a:fillRect b="0" l="0" r="0" t="0"/>
            </a:stretch>
          </a:blipFill>
          <a:ln>
            <a:noFill/>
          </a:ln>
        </p:spPr>
      </p:sp>
      <p:sp>
        <p:nvSpPr>
          <p:cNvPr id="1369" name="Google Shape;1369;p22"/>
          <p:cNvSpPr/>
          <p:nvPr/>
        </p:nvSpPr>
        <p:spPr>
          <a:xfrm>
            <a:off x="10633973" y="1010243"/>
            <a:ext cx="2364832" cy="4077296"/>
          </a:xfrm>
          <a:custGeom>
            <a:rect b="b" l="l" r="r" t="t"/>
            <a:pathLst>
              <a:path extrusionOk="0" h="4077296" w="2364832">
                <a:moveTo>
                  <a:pt x="0" y="0"/>
                </a:moveTo>
                <a:lnTo>
                  <a:pt x="2364831" y="0"/>
                </a:lnTo>
                <a:lnTo>
                  <a:pt x="2364831" y="4077296"/>
                </a:lnTo>
                <a:lnTo>
                  <a:pt x="0" y="4077296"/>
                </a:lnTo>
                <a:lnTo>
                  <a:pt x="0" y="0"/>
                </a:lnTo>
                <a:close/>
              </a:path>
            </a:pathLst>
          </a:custGeom>
          <a:blipFill rotWithShape="1">
            <a:blip r:embed="rId7">
              <a:alphaModFix/>
            </a:blip>
            <a:stretch>
              <a:fillRect b="0" l="0" r="0" t="0"/>
            </a:stretch>
          </a:blipFill>
          <a:ln>
            <a:noFill/>
          </a:ln>
        </p:spPr>
      </p:sp>
      <p:sp>
        <p:nvSpPr>
          <p:cNvPr id="1370" name="Google Shape;1370;p22"/>
          <p:cNvSpPr/>
          <p:nvPr/>
        </p:nvSpPr>
        <p:spPr>
          <a:xfrm>
            <a:off x="8171839" y="1046672"/>
            <a:ext cx="1984764" cy="1984764"/>
          </a:xfrm>
          <a:custGeom>
            <a:rect b="b" l="l" r="r" t="t"/>
            <a:pathLst>
              <a:path extrusionOk="0" h="1984764" w="1984764">
                <a:moveTo>
                  <a:pt x="0" y="0"/>
                </a:moveTo>
                <a:lnTo>
                  <a:pt x="1984764" y="0"/>
                </a:lnTo>
                <a:lnTo>
                  <a:pt x="1984764" y="1984763"/>
                </a:lnTo>
                <a:lnTo>
                  <a:pt x="0" y="1984763"/>
                </a:lnTo>
                <a:lnTo>
                  <a:pt x="0" y="0"/>
                </a:lnTo>
                <a:close/>
              </a:path>
            </a:pathLst>
          </a:custGeom>
          <a:blipFill rotWithShape="1">
            <a:blip r:embed="rId8">
              <a:alphaModFix/>
            </a:blip>
            <a:stretch>
              <a:fillRect b="0" l="0" r="0" t="0"/>
            </a:stretch>
          </a:blipFill>
          <a:ln>
            <a:noFill/>
          </a:ln>
        </p:spPr>
      </p:sp>
      <p:grpSp>
        <p:nvGrpSpPr>
          <p:cNvPr id="1371" name="Google Shape;1371;p22"/>
          <p:cNvGrpSpPr/>
          <p:nvPr/>
        </p:nvGrpSpPr>
        <p:grpSpPr>
          <a:xfrm>
            <a:off x="8171839" y="2809851"/>
            <a:ext cx="5954299" cy="6303184"/>
            <a:chOff x="0" y="-465180"/>
            <a:chExt cx="7939066" cy="8404245"/>
          </a:xfrm>
        </p:grpSpPr>
        <p:grpSp>
          <p:nvGrpSpPr>
            <p:cNvPr id="1372" name="Google Shape;1372;p22"/>
            <p:cNvGrpSpPr/>
            <p:nvPr/>
          </p:nvGrpSpPr>
          <p:grpSpPr>
            <a:xfrm>
              <a:off x="0" y="-465180"/>
              <a:ext cx="7939066" cy="8404245"/>
              <a:chOff x="0" y="-47625"/>
              <a:chExt cx="812800" cy="860425"/>
            </a:xfrm>
          </p:grpSpPr>
          <p:sp>
            <p:nvSpPr>
              <p:cNvPr id="1373" name="Google Shape;1373;p22"/>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374" name="Google Shape;1374;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5" name="Google Shape;1375;p22"/>
            <p:cNvSpPr/>
            <p:nvPr/>
          </p:nvSpPr>
          <p:spPr>
            <a:xfrm>
              <a:off x="0" y="0"/>
              <a:ext cx="2646352" cy="2646352"/>
            </a:xfrm>
            <a:custGeom>
              <a:rect b="b" l="l" r="r" t="t"/>
              <a:pathLst>
                <a:path extrusionOk="0" h="2646352" w="2646352">
                  <a:moveTo>
                    <a:pt x="0" y="0"/>
                  </a:moveTo>
                  <a:lnTo>
                    <a:pt x="2646352" y="0"/>
                  </a:lnTo>
                  <a:lnTo>
                    <a:pt x="2646352" y="2646352"/>
                  </a:lnTo>
                  <a:lnTo>
                    <a:pt x="0" y="2646352"/>
                  </a:lnTo>
                  <a:lnTo>
                    <a:pt x="0" y="0"/>
                  </a:lnTo>
                  <a:close/>
                </a:path>
              </a:pathLst>
            </a:custGeom>
            <a:blipFill rotWithShape="1">
              <a:blip r:embed="rId8">
                <a:alphaModFix/>
              </a:blip>
              <a:stretch>
                <a:fillRect b="0" l="0" r="0" t="0"/>
              </a:stretch>
            </a:blipFill>
            <a:ln>
              <a:noFill/>
            </a:ln>
          </p:spPr>
        </p:sp>
      </p:grpSp>
      <p:sp>
        <p:nvSpPr>
          <p:cNvPr id="1376" name="Google Shape;1376;p22"/>
          <p:cNvSpPr/>
          <p:nvPr/>
        </p:nvSpPr>
        <p:spPr>
          <a:xfrm>
            <a:off x="13478954" y="1010243"/>
            <a:ext cx="3432342" cy="4077296"/>
          </a:xfrm>
          <a:custGeom>
            <a:rect b="b" l="l" r="r" t="t"/>
            <a:pathLst>
              <a:path extrusionOk="0" h="4077296" w="3432342">
                <a:moveTo>
                  <a:pt x="0" y="0"/>
                </a:moveTo>
                <a:lnTo>
                  <a:pt x="3432342" y="0"/>
                </a:lnTo>
                <a:lnTo>
                  <a:pt x="3432342" y="4077296"/>
                </a:lnTo>
                <a:lnTo>
                  <a:pt x="0" y="4077296"/>
                </a:lnTo>
                <a:lnTo>
                  <a:pt x="0" y="0"/>
                </a:lnTo>
                <a:close/>
              </a:path>
            </a:pathLst>
          </a:custGeom>
          <a:blipFill rotWithShape="1">
            <a:blip r:embed="rId9">
              <a:alphaModFix/>
            </a:blip>
            <a:stretch>
              <a:fillRect b="0" l="0" r="0" t="0"/>
            </a:stretch>
          </a:blipFill>
          <a:ln>
            <a:noFill/>
          </a:ln>
        </p:spPr>
      </p:sp>
      <p:sp>
        <p:nvSpPr>
          <p:cNvPr id="1377" name="Google Shape;1377;p22"/>
          <p:cNvSpPr/>
          <p:nvPr/>
        </p:nvSpPr>
        <p:spPr>
          <a:xfrm>
            <a:off x="14410397" y="2298975"/>
            <a:ext cx="1569455" cy="1719522"/>
          </a:xfrm>
          <a:custGeom>
            <a:rect b="b" l="l" r="r" t="t"/>
            <a:pathLst>
              <a:path extrusionOk="0" h="1719522" w="1569455">
                <a:moveTo>
                  <a:pt x="0" y="0"/>
                </a:moveTo>
                <a:lnTo>
                  <a:pt x="1569455" y="0"/>
                </a:lnTo>
                <a:lnTo>
                  <a:pt x="1569455" y="1719522"/>
                </a:lnTo>
                <a:lnTo>
                  <a:pt x="0" y="1719522"/>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1381" name="Shape 1381"/>
        <p:cNvGrpSpPr/>
        <p:nvPr/>
      </p:nvGrpSpPr>
      <p:grpSpPr>
        <a:xfrm>
          <a:off x="0" y="0"/>
          <a:ext cx="0" cy="0"/>
          <a:chOff x="0" y="0"/>
          <a:chExt cx="0" cy="0"/>
        </a:xfrm>
      </p:grpSpPr>
      <p:sp>
        <p:nvSpPr>
          <p:cNvPr id="1382" name="Google Shape;1382;p23"/>
          <p:cNvSpPr txBox="1"/>
          <p:nvPr/>
        </p:nvSpPr>
        <p:spPr>
          <a:xfrm>
            <a:off x="1028700" y="2100526"/>
            <a:ext cx="3243758"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8E211E"/>
                </a:solidFill>
                <a:latin typeface="DM Serif Display"/>
                <a:ea typeface="DM Serif Display"/>
                <a:cs typeface="DM Serif Display"/>
                <a:sym typeface="DM Serif Display"/>
              </a:rPr>
              <a:t>Credits</a:t>
            </a:r>
            <a:endParaRPr/>
          </a:p>
        </p:txBody>
      </p:sp>
      <p:sp>
        <p:nvSpPr>
          <p:cNvPr id="1383" name="Google Shape;1383;p23"/>
          <p:cNvSpPr txBox="1"/>
          <p:nvPr/>
        </p:nvSpPr>
        <p:spPr>
          <a:xfrm>
            <a:off x="1028700" y="5144823"/>
            <a:ext cx="6865500" cy="3038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This presentation template is free for everyone to use thanks to the following:</a:t>
            </a:r>
            <a:endParaRPr/>
          </a:p>
          <a:p>
            <a:pPr indent="0" lvl="0" marL="0" marR="0" rtl="0" algn="l">
              <a:lnSpc>
                <a:spcPct val="115000"/>
              </a:lnSpc>
              <a:spcBef>
                <a:spcPts val="0"/>
              </a:spcBef>
              <a:spcAft>
                <a:spcPts val="0"/>
              </a:spcAft>
              <a:buNone/>
            </a:pPr>
            <a:r>
              <a:t/>
            </a:r>
            <a:endParaRPr b="0" i="0" sz="2499" u="none" cap="none" strike="noStrike">
              <a:solidFill>
                <a:srgbClr val="8E211E"/>
              </a:solidFill>
              <a:latin typeface="Lato"/>
              <a:ea typeface="Lato"/>
              <a:cs typeface="Lato"/>
              <a:sym typeface="Lato"/>
            </a:endParaRPr>
          </a:p>
          <a:p>
            <a:pPr indent="0" lvl="0" marL="0" marR="0" rtl="0" algn="l">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SlidesCarnival for the presentation template</a:t>
            </a:r>
            <a:endParaRPr/>
          </a:p>
          <a:p>
            <a:pPr indent="0" lvl="0" marL="0" marR="0" rtl="0" algn="l">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Pexels and Pixabay for the photos</a:t>
            </a:r>
            <a:endParaRPr/>
          </a:p>
          <a:p>
            <a:pPr indent="0" lvl="0" marL="0" marR="0" rtl="0" algn="l">
              <a:lnSpc>
                <a:spcPct val="115000"/>
              </a:lnSpc>
              <a:spcBef>
                <a:spcPts val="0"/>
              </a:spcBef>
              <a:spcAft>
                <a:spcPts val="0"/>
              </a:spcAft>
              <a:buNone/>
            </a:pPr>
            <a:r>
              <a:t/>
            </a:r>
            <a:endParaRPr b="0" i="0" sz="2499" u="none" cap="none" strike="noStrike">
              <a:solidFill>
                <a:srgbClr val="8E211E"/>
              </a:solidFill>
              <a:latin typeface="Lato"/>
              <a:ea typeface="Lato"/>
              <a:cs typeface="Lato"/>
              <a:sym typeface="Lato"/>
            </a:endParaRPr>
          </a:p>
          <a:p>
            <a:pPr indent="0" lvl="0" marL="0" marR="0" rtl="0" algn="l">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Happy designing! </a:t>
            </a:r>
            <a:endParaRPr/>
          </a:p>
        </p:txBody>
      </p:sp>
      <p:sp>
        <p:nvSpPr>
          <p:cNvPr id="1384" name="Google Shape;1384;p23"/>
          <p:cNvSpPr/>
          <p:nvPr/>
        </p:nvSpPr>
        <p:spPr>
          <a:xfrm>
            <a:off x="1028700" y="3638814"/>
            <a:ext cx="4252388" cy="1063097"/>
          </a:xfrm>
          <a:custGeom>
            <a:rect b="b" l="l" r="r" t="t"/>
            <a:pathLst>
              <a:path extrusionOk="0" h="1063097" w="4252388">
                <a:moveTo>
                  <a:pt x="0" y="0"/>
                </a:moveTo>
                <a:lnTo>
                  <a:pt x="4252388" y="0"/>
                </a:lnTo>
                <a:lnTo>
                  <a:pt x="4252388" y="1063097"/>
                </a:lnTo>
                <a:lnTo>
                  <a:pt x="0" y="1063097"/>
                </a:lnTo>
                <a:lnTo>
                  <a:pt x="0" y="0"/>
                </a:lnTo>
                <a:close/>
              </a:path>
            </a:pathLst>
          </a:custGeom>
          <a:blipFill rotWithShape="1">
            <a:blip r:embed="rId3">
              <a:alphaModFix/>
            </a:blip>
            <a:stretch>
              <a:fillRect b="0" l="0" r="0" t="0"/>
            </a:stretch>
          </a:blipFill>
          <a:ln>
            <a:noFill/>
          </a:ln>
        </p:spPr>
      </p:sp>
      <p:sp>
        <p:nvSpPr>
          <p:cNvPr id="1385" name="Google Shape;1385;p23"/>
          <p:cNvSpPr/>
          <p:nvPr/>
        </p:nvSpPr>
        <p:spPr>
          <a:xfrm>
            <a:off x="8741664" y="1028700"/>
            <a:ext cx="4773168" cy="8229600"/>
          </a:xfrm>
          <a:custGeom>
            <a:rect b="b" l="l" r="r" t="t"/>
            <a:pathLst>
              <a:path extrusionOk="0" h="8229600" w="4773168">
                <a:moveTo>
                  <a:pt x="0" y="0"/>
                </a:moveTo>
                <a:lnTo>
                  <a:pt x="4773168" y="0"/>
                </a:lnTo>
                <a:lnTo>
                  <a:pt x="4773168" y="8229600"/>
                </a:lnTo>
                <a:lnTo>
                  <a:pt x="0" y="8229600"/>
                </a:lnTo>
                <a:lnTo>
                  <a:pt x="0" y="0"/>
                </a:lnTo>
                <a:close/>
              </a:path>
            </a:pathLst>
          </a:custGeom>
          <a:blipFill rotWithShape="1">
            <a:blip r:embed="rId4">
              <a:alphaModFix/>
            </a:blip>
            <a:stretch>
              <a:fillRect b="0" l="0" r="0" t="0"/>
            </a:stretch>
          </a:blipFill>
          <a:ln>
            <a:noFill/>
          </a:ln>
        </p:spPr>
      </p:sp>
      <p:grpSp>
        <p:nvGrpSpPr>
          <p:cNvPr id="1386" name="Google Shape;1386;p23"/>
          <p:cNvGrpSpPr/>
          <p:nvPr/>
        </p:nvGrpSpPr>
        <p:grpSpPr>
          <a:xfrm>
            <a:off x="-114300" y="-180826"/>
            <a:ext cx="20574004" cy="3266930"/>
            <a:chOff x="0" y="-241102"/>
            <a:chExt cx="27432005" cy="4355907"/>
          </a:xfrm>
        </p:grpSpPr>
        <p:sp>
          <p:nvSpPr>
            <p:cNvPr id="1387" name="Google Shape;1387;p23"/>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388" name="Google Shape;1388;p23"/>
            <p:cNvGrpSpPr/>
            <p:nvPr/>
          </p:nvGrpSpPr>
          <p:grpSpPr>
            <a:xfrm>
              <a:off x="1371600" y="-241102"/>
              <a:ext cx="4114805" cy="4355907"/>
              <a:chOff x="0" y="-47625"/>
              <a:chExt cx="812800" cy="860425"/>
            </a:xfrm>
          </p:grpSpPr>
          <p:sp>
            <p:nvSpPr>
              <p:cNvPr id="1389" name="Google Shape;1389;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390" name="Google Shape;1390;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1" name="Google Shape;1391;p23"/>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392" name="Google Shape;1392;p23"/>
            <p:cNvGrpSpPr/>
            <p:nvPr/>
          </p:nvGrpSpPr>
          <p:grpSpPr>
            <a:xfrm>
              <a:off x="4114800" y="-241102"/>
              <a:ext cx="4114805" cy="4355907"/>
              <a:chOff x="0" y="-47625"/>
              <a:chExt cx="812800" cy="860425"/>
            </a:xfrm>
          </p:grpSpPr>
          <p:sp>
            <p:nvSpPr>
              <p:cNvPr id="1393" name="Google Shape;1393;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394" name="Google Shape;1394;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5" name="Google Shape;1395;p23"/>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396" name="Google Shape;1396;p23"/>
            <p:cNvGrpSpPr/>
            <p:nvPr/>
          </p:nvGrpSpPr>
          <p:grpSpPr>
            <a:xfrm>
              <a:off x="6858000" y="-241102"/>
              <a:ext cx="4114805" cy="4355907"/>
              <a:chOff x="0" y="-47625"/>
              <a:chExt cx="812800" cy="860425"/>
            </a:xfrm>
          </p:grpSpPr>
          <p:sp>
            <p:nvSpPr>
              <p:cNvPr id="1397" name="Google Shape;1397;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398" name="Google Shape;1398;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9" name="Google Shape;1399;p23"/>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00" name="Google Shape;1400;p23"/>
            <p:cNvGrpSpPr/>
            <p:nvPr/>
          </p:nvGrpSpPr>
          <p:grpSpPr>
            <a:xfrm>
              <a:off x="9601200" y="-241102"/>
              <a:ext cx="4114805" cy="4355907"/>
              <a:chOff x="0" y="-47625"/>
              <a:chExt cx="812800" cy="860425"/>
            </a:xfrm>
          </p:grpSpPr>
          <p:sp>
            <p:nvSpPr>
              <p:cNvPr id="1401" name="Google Shape;1401;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02" name="Google Shape;1402;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3" name="Google Shape;1403;p23"/>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04" name="Google Shape;1404;p23"/>
            <p:cNvGrpSpPr/>
            <p:nvPr/>
          </p:nvGrpSpPr>
          <p:grpSpPr>
            <a:xfrm>
              <a:off x="12344400" y="-241102"/>
              <a:ext cx="4114805" cy="4355907"/>
              <a:chOff x="0" y="-47625"/>
              <a:chExt cx="812800" cy="860425"/>
            </a:xfrm>
          </p:grpSpPr>
          <p:sp>
            <p:nvSpPr>
              <p:cNvPr id="1405" name="Google Shape;1405;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06" name="Google Shape;1406;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7" name="Google Shape;1407;p23"/>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08" name="Google Shape;1408;p23"/>
            <p:cNvGrpSpPr/>
            <p:nvPr/>
          </p:nvGrpSpPr>
          <p:grpSpPr>
            <a:xfrm>
              <a:off x="15087600" y="-241102"/>
              <a:ext cx="4114805" cy="4355907"/>
              <a:chOff x="0" y="-47625"/>
              <a:chExt cx="812800" cy="860425"/>
            </a:xfrm>
          </p:grpSpPr>
          <p:sp>
            <p:nvSpPr>
              <p:cNvPr id="1409" name="Google Shape;1409;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10" name="Google Shape;1410;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1" name="Google Shape;1411;p23"/>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12" name="Google Shape;1412;p23"/>
            <p:cNvGrpSpPr/>
            <p:nvPr/>
          </p:nvGrpSpPr>
          <p:grpSpPr>
            <a:xfrm>
              <a:off x="17830800" y="-241102"/>
              <a:ext cx="4114805" cy="4355907"/>
              <a:chOff x="0" y="-47625"/>
              <a:chExt cx="812800" cy="860425"/>
            </a:xfrm>
          </p:grpSpPr>
          <p:sp>
            <p:nvSpPr>
              <p:cNvPr id="1413" name="Google Shape;1413;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14" name="Google Shape;1414;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5" name="Google Shape;1415;p23"/>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16" name="Google Shape;1416;p23"/>
            <p:cNvGrpSpPr/>
            <p:nvPr/>
          </p:nvGrpSpPr>
          <p:grpSpPr>
            <a:xfrm>
              <a:off x="20574000" y="-241102"/>
              <a:ext cx="4114805" cy="4355907"/>
              <a:chOff x="0" y="-47625"/>
              <a:chExt cx="812800" cy="860425"/>
            </a:xfrm>
          </p:grpSpPr>
          <p:sp>
            <p:nvSpPr>
              <p:cNvPr id="1417" name="Google Shape;1417;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18" name="Google Shape;1418;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9" name="Google Shape;1419;p23"/>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20" name="Google Shape;1420;p23"/>
            <p:cNvGrpSpPr/>
            <p:nvPr/>
          </p:nvGrpSpPr>
          <p:grpSpPr>
            <a:xfrm>
              <a:off x="23317200" y="-241102"/>
              <a:ext cx="4114805" cy="4355907"/>
              <a:chOff x="0" y="-47625"/>
              <a:chExt cx="812800" cy="860425"/>
            </a:xfrm>
          </p:grpSpPr>
          <p:sp>
            <p:nvSpPr>
              <p:cNvPr id="1421" name="Google Shape;1421;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22" name="Google Shape;1422;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23" name="Google Shape;1423;p23"/>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24" name="Google Shape;1424;p23"/>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25" name="Google Shape;1425;p23"/>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26" name="Google Shape;1426;p23"/>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27" name="Google Shape;1427;p23"/>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28" name="Google Shape;1428;p23"/>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29" name="Google Shape;1429;p23"/>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30" name="Google Shape;1430;p23"/>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31" name="Google Shape;1431;p23"/>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grpSp>
        <p:nvGrpSpPr>
          <p:cNvPr id="1432" name="Google Shape;1432;p23"/>
          <p:cNvGrpSpPr/>
          <p:nvPr/>
        </p:nvGrpSpPr>
        <p:grpSpPr>
          <a:xfrm>
            <a:off x="-114300" y="9077474"/>
            <a:ext cx="20574004" cy="3266930"/>
            <a:chOff x="0" y="-241102"/>
            <a:chExt cx="27432005" cy="4355907"/>
          </a:xfrm>
        </p:grpSpPr>
        <p:sp>
          <p:nvSpPr>
            <p:cNvPr id="1433" name="Google Shape;1433;p23"/>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34" name="Google Shape;1434;p23"/>
            <p:cNvGrpSpPr/>
            <p:nvPr/>
          </p:nvGrpSpPr>
          <p:grpSpPr>
            <a:xfrm>
              <a:off x="1371600" y="-241102"/>
              <a:ext cx="4114805" cy="4355907"/>
              <a:chOff x="0" y="-47625"/>
              <a:chExt cx="812800" cy="860425"/>
            </a:xfrm>
          </p:grpSpPr>
          <p:sp>
            <p:nvSpPr>
              <p:cNvPr id="1435" name="Google Shape;1435;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36" name="Google Shape;1436;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7" name="Google Shape;1437;p23"/>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38" name="Google Shape;1438;p23"/>
            <p:cNvGrpSpPr/>
            <p:nvPr/>
          </p:nvGrpSpPr>
          <p:grpSpPr>
            <a:xfrm>
              <a:off x="4114800" y="-241102"/>
              <a:ext cx="4114805" cy="4355907"/>
              <a:chOff x="0" y="-47625"/>
              <a:chExt cx="812800" cy="860425"/>
            </a:xfrm>
          </p:grpSpPr>
          <p:sp>
            <p:nvSpPr>
              <p:cNvPr id="1439" name="Google Shape;1439;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40" name="Google Shape;1440;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1" name="Google Shape;1441;p23"/>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42" name="Google Shape;1442;p23"/>
            <p:cNvGrpSpPr/>
            <p:nvPr/>
          </p:nvGrpSpPr>
          <p:grpSpPr>
            <a:xfrm>
              <a:off x="6858000" y="-241102"/>
              <a:ext cx="4114805" cy="4355907"/>
              <a:chOff x="0" y="-47625"/>
              <a:chExt cx="812800" cy="860425"/>
            </a:xfrm>
          </p:grpSpPr>
          <p:sp>
            <p:nvSpPr>
              <p:cNvPr id="1443" name="Google Shape;1443;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44" name="Google Shape;1444;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5" name="Google Shape;1445;p23"/>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46" name="Google Shape;1446;p23"/>
            <p:cNvGrpSpPr/>
            <p:nvPr/>
          </p:nvGrpSpPr>
          <p:grpSpPr>
            <a:xfrm>
              <a:off x="9601200" y="-241102"/>
              <a:ext cx="4114805" cy="4355907"/>
              <a:chOff x="0" y="-47625"/>
              <a:chExt cx="812800" cy="860425"/>
            </a:xfrm>
          </p:grpSpPr>
          <p:sp>
            <p:nvSpPr>
              <p:cNvPr id="1447" name="Google Shape;1447;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48" name="Google Shape;1448;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9" name="Google Shape;1449;p23"/>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50" name="Google Shape;1450;p23"/>
            <p:cNvGrpSpPr/>
            <p:nvPr/>
          </p:nvGrpSpPr>
          <p:grpSpPr>
            <a:xfrm>
              <a:off x="12344400" y="-241102"/>
              <a:ext cx="4114805" cy="4355907"/>
              <a:chOff x="0" y="-47625"/>
              <a:chExt cx="812800" cy="860425"/>
            </a:xfrm>
          </p:grpSpPr>
          <p:sp>
            <p:nvSpPr>
              <p:cNvPr id="1451" name="Google Shape;1451;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52" name="Google Shape;1452;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3" name="Google Shape;1453;p23"/>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54" name="Google Shape;1454;p23"/>
            <p:cNvGrpSpPr/>
            <p:nvPr/>
          </p:nvGrpSpPr>
          <p:grpSpPr>
            <a:xfrm>
              <a:off x="15087600" y="-241102"/>
              <a:ext cx="4114805" cy="4355907"/>
              <a:chOff x="0" y="-47625"/>
              <a:chExt cx="812800" cy="860425"/>
            </a:xfrm>
          </p:grpSpPr>
          <p:sp>
            <p:nvSpPr>
              <p:cNvPr id="1455" name="Google Shape;1455;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56" name="Google Shape;1456;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7" name="Google Shape;1457;p23"/>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58" name="Google Shape;1458;p23"/>
            <p:cNvGrpSpPr/>
            <p:nvPr/>
          </p:nvGrpSpPr>
          <p:grpSpPr>
            <a:xfrm>
              <a:off x="17830800" y="-241102"/>
              <a:ext cx="4114805" cy="4355907"/>
              <a:chOff x="0" y="-47625"/>
              <a:chExt cx="812800" cy="860425"/>
            </a:xfrm>
          </p:grpSpPr>
          <p:sp>
            <p:nvSpPr>
              <p:cNvPr id="1459" name="Google Shape;1459;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60" name="Google Shape;1460;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1" name="Google Shape;1461;p23"/>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62" name="Google Shape;1462;p23"/>
            <p:cNvGrpSpPr/>
            <p:nvPr/>
          </p:nvGrpSpPr>
          <p:grpSpPr>
            <a:xfrm>
              <a:off x="20574000" y="-241102"/>
              <a:ext cx="4114805" cy="4355907"/>
              <a:chOff x="0" y="-47625"/>
              <a:chExt cx="812800" cy="860425"/>
            </a:xfrm>
          </p:grpSpPr>
          <p:sp>
            <p:nvSpPr>
              <p:cNvPr id="1463" name="Google Shape;1463;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64" name="Google Shape;1464;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5" name="Google Shape;1465;p23"/>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nvGrpSpPr>
            <p:cNvPr id="1466" name="Google Shape;1466;p23"/>
            <p:cNvGrpSpPr/>
            <p:nvPr/>
          </p:nvGrpSpPr>
          <p:grpSpPr>
            <a:xfrm>
              <a:off x="23317200" y="-241102"/>
              <a:ext cx="4114805" cy="4355907"/>
              <a:chOff x="0" y="-47625"/>
              <a:chExt cx="812800" cy="860425"/>
            </a:xfrm>
          </p:grpSpPr>
          <p:sp>
            <p:nvSpPr>
              <p:cNvPr id="1467" name="Google Shape;1467;p2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1468" name="Google Shape;1468;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9" name="Google Shape;1469;p23"/>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70" name="Google Shape;1470;p23"/>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71" name="Google Shape;1471;p23"/>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72" name="Google Shape;1472;p23"/>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73" name="Google Shape;1473;p23"/>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74" name="Google Shape;1474;p23"/>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75" name="Google Shape;1475;p23"/>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76" name="Google Shape;1476;p23"/>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sp>
          <p:nvSpPr>
            <p:cNvPr id="1477" name="Google Shape;1477;p23"/>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5">
                <a:alphaModFix/>
              </a:blip>
              <a:stretch>
                <a:fillRect b="0" l="0" r="0" t="0"/>
              </a:stretch>
            </a:blipFill>
            <a:ln>
              <a:noFill/>
            </a:ln>
          </p:spPr>
        </p:sp>
      </p:grpSp>
      <p:sp>
        <p:nvSpPr>
          <p:cNvPr id="1478" name="Google Shape;1478;p23"/>
          <p:cNvSpPr/>
          <p:nvPr/>
        </p:nvSpPr>
        <p:spPr>
          <a:xfrm>
            <a:off x="13514832" y="1028700"/>
            <a:ext cx="4773168" cy="8229600"/>
          </a:xfrm>
          <a:custGeom>
            <a:rect b="b" l="l" r="r" t="t"/>
            <a:pathLst>
              <a:path extrusionOk="0" h="8229600" w="4773168">
                <a:moveTo>
                  <a:pt x="0" y="0"/>
                </a:moveTo>
                <a:lnTo>
                  <a:pt x="4773168" y="0"/>
                </a:lnTo>
                <a:lnTo>
                  <a:pt x="4773168" y="8229600"/>
                </a:lnTo>
                <a:lnTo>
                  <a:pt x="0" y="8229600"/>
                </a:lnTo>
                <a:lnTo>
                  <a:pt x="0" y="0"/>
                </a:lnTo>
                <a:close/>
              </a:path>
            </a:pathLst>
          </a:custGeom>
          <a:blipFill rotWithShape="1">
            <a:blip r:embed="rId4">
              <a:alphaModFix/>
            </a:blip>
            <a:stretch>
              <a:fillRect b="0" l="0" r="0" t="0"/>
            </a:stretch>
          </a:blipFill>
          <a:ln>
            <a:noFill/>
          </a:ln>
        </p:spPr>
      </p:sp>
      <p:sp>
        <p:nvSpPr>
          <p:cNvPr id="1479" name="Google Shape;1479;p23"/>
          <p:cNvSpPr/>
          <p:nvPr/>
        </p:nvSpPr>
        <p:spPr>
          <a:xfrm>
            <a:off x="13917896" y="3148276"/>
            <a:ext cx="3967040" cy="4958800"/>
          </a:xfrm>
          <a:custGeom>
            <a:rect b="b" l="l" r="r" t="t"/>
            <a:pathLst>
              <a:path extrusionOk="0" h="4958800" w="3967040">
                <a:moveTo>
                  <a:pt x="0" y="0"/>
                </a:moveTo>
                <a:lnTo>
                  <a:pt x="3967040" y="0"/>
                </a:lnTo>
                <a:lnTo>
                  <a:pt x="3967040" y="4958800"/>
                </a:lnTo>
                <a:lnTo>
                  <a:pt x="0" y="4958800"/>
                </a:lnTo>
                <a:lnTo>
                  <a:pt x="0" y="0"/>
                </a:lnTo>
                <a:close/>
              </a:path>
            </a:pathLst>
          </a:custGeom>
          <a:blipFill rotWithShape="1">
            <a:blip r:embed="rId6">
              <a:alphaModFix/>
            </a:blip>
            <a:stretch>
              <a:fillRect b="0" l="0" r="0" t="0"/>
            </a:stretch>
          </a:blipFill>
          <a:ln>
            <a:noFill/>
          </a:ln>
        </p:spPr>
      </p:sp>
      <p:sp>
        <p:nvSpPr>
          <p:cNvPr id="1480" name="Google Shape;1480;p23"/>
          <p:cNvSpPr/>
          <p:nvPr/>
        </p:nvSpPr>
        <p:spPr>
          <a:xfrm>
            <a:off x="9690915" y="2962261"/>
            <a:ext cx="2874665" cy="5144815"/>
          </a:xfrm>
          <a:custGeom>
            <a:rect b="b" l="l" r="r" t="t"/>
            <a:pathLst>
              <a:path extrusionOk="0" h="5144815" w="2874665">
                <a:moveTo>
                  <a:pt x="0" y="0"/>
                </a:moveTo>
                <a:lnTo>
                  <a:pt x="2874666" y="0"/>
                </a:lnTo>
                <a:lnTo>
                  <a:pt x="2874666" y="5144815"/>
                </a:lnTo>
                <a:lnTo>
                  <a:pt x="0" y="514481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289" name="Shape 289"/>
        <p:cNvGrpSpPr/>
        <p:nvPr/>
      </p:nvGrpSpPr>
      <p:grpSpPr>
        <a:xfrm>
          <a:off x="0" y="0"/>
          <a:ext cx="0" cy="0"/>
          <a:chOff x="0" y="0"/>
          <a:chExt cx="0" cy="0"/>
        </a:xfrm>
      </p:grpSpPr>
      <p:sp>
        <p:nvSpPr>
          <p:cNvPr id="290" name="Google Shape;290;p3"/>
          <p:cNvSpPr/>
          <p:nvPr/>
        </p:nvSpPr>
        <p:spPr>
          <a:xfrm>
            <a:off x="12321540" y="0"/>
            <a:ext cx="5966460" cy="10287000"/>
          </a:xfrm>
          <a:custGeom>
            <a:rect b="b" l="l" r="r" t="t"/>
            <a:pathLst>
              <a:path extrusionOk="0" h="10287000" w="5966460">
                <a:moveTo>
                  <a:pt x="0" y="0"/>
                </a:moveTo>
                <a:lnTo>
                  <a:pt x="5966460" y="0"/>
                </a:lnTo>
                <a:lnTo>
                  <a:pt x="5966460" y="10287000"/>
                </a:lnTo>
                <a:lnTo>
                  <a:pt x="0" y="10287000"/>
                </a:lnTo>
                <a:lnTo>
                  <a:pt x="0" y="0"/>
                </a:lnTo>
                <a:close/>
              </a:path>
            </a:pathLst>
          </a:custGeom>
          <a:blipFill rotWithShape="1">
            <a:blip r:embed="rId3">
              <a:alphaModFix/>
            </a:blip>
            <a:stretch>
              <a:fillRect b="0" l="0" r="0" t="0"/>
            </a:stretch>
          </a:blipFill>
          <a:ln>
            <a:noFill/>
          </a:ln>
        </p:spPr>
      </p:sp>
      <p:sp>
        <p:nvSpPr>
          <p:cNvPr id="291" name="Google Shape;291;p3"/>
          <p:cNvSpPr/>
          <p:nvPr/>
        </p:nvSpPr>
        <p:spPr>
          <a:xfrm flipH="1">
            <a:off x="13505580" y="2256180"/>
            <a:ext cx="3753720" cy="6718068"/>
          </a:xfrm>
          <a:custGeom>
            <a:rect b="b" l="l" r="r" t="t"/>
            <a:pathLst>
              <a:path extrusionOk="0" h="6718068" w="3753720">
                <a:moveTo>
                  <a:pt x="3753720" y="0"/>
                </a:moveTo>
                <a:lnTo>
                  <a:pt x="0" y="0"/>
                </a:lnTo>
                <a:lnTo>
                  <a:pt x="0" y="6718068"/>
                </a:lnTo>
                <a:lnTo>
                  <a:pt x="3753720" y="6718068"/>
                </a:lnTo>
                <a:lnTo>
                  <a:pt x="3753720" y="0"/>
                </a:lnTo>
                <a:close/>
              </a:path>
            </a:pathLst>
          </a:custGeom>
          <a:blipFill rotWithShape="1">
            <a:blip r:embed="rId4">
              <a:alphaModFix/>
            </a:blip>
            <a:stretch>
              <a:fillRect b="0" l="0" r="0" t="0"/>
            </a:stretch>
          </a:blipFill>
          <a:ln>
            <a:noFill/>
          </a:ln>
        </p:spPr>
      </p:sp>
      <p:sp>
        <p:nvSpPr>
          <p:cNvPr id="292" name="Google Shape;292;p3"/>
          <p:cNvSpPr/>
          <p:nvPr/>
        </p:nvSpPr>
        <p:spPr>
          <a:xfrm>
            <a:off x="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293" name="Google Shape;293;p3"/>
          <p:cNvGrpSpPr/>
          <p:nvPr/>
        </p:nvGrpSpPr>
        <p:grpSpPr>
          <a:xfrm>
            <a:off x="1028700" y="9077474"/>
            <a:ext cx="3086104" cy="3266930"/>
            <a:chOff x="0" y="-47625"/>
            <a:chExt cx="812800" cy="860425"/>
          </a:xfrm>
        </p:grpSpPr>
        <p:sp>
          <p:nvSpPr>
            <p:cNvPr id="294" name="Google Shape;294;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95" name="Google Shape;295;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3"/>
          <p:cNvSpPr/>
          <p:nvPr/>
        </p:nvSpPr>
        <p:spPr>
          <a:xfrm>
            <a:off x="10287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297" name="Google Shape;297;p3"/>
          <p:cNvGrpSpPr/>
          <p:nvPr/>
        </p:nvGrpSpPr>
        <p:grpSpPr>
          <a:xfrm>
            <a:off x="3086100" y="9077474"/>
            <a:ext cx="3086104" cy="3266930"/>
            <a:chOff x="0" y="-47625"/>
            <a:chExt cx="812800" cy="860425"/>
          </a:xfrm>
        </p:grpSpPr>
        <p:sp>
          <p:nvSpPr>
            <p:cNvPr id="298" name="Google Shape;298;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299" name="Google Shape;299;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0" name="Google Shape;300;p3"/>
          <p:cNvSpPr/>
          <p:nvPr/>
        </p:nvSpPr>
        <p:spPr>
          <a:xfrm>
            <a:off x="30861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01" name="Google Shape;301;p3"/>
          <p:cNvGrpSpPr/>
          <p:nvPr/>
        </p:nvGrpSpPr>
        <p:grpSpPr>
          <a:xfrm>
            <a:off x="5143500" y="9077474"/>
            <a:ext cx="3086104" cy="3266930"/>
            <a:chOff x="0" y="-47625"/>
            <a:chExt cx="812800" cy="860425"/>
          </a:xfrm>
        </p:grpSpPr>
        <p:sp>
          <p:nvSpPr>
            <p:cNvPr id="302" name="Google Shape;302;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03" name="Google Shape;303;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3"/>
          <p:cNvSpPr/>
          <p:nvPr/>
        </p:nvSpPr>
        <p:spPr>
          <a:xfrm>
            <a:off x="51435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05" name="Google Shape;305;p3"/>
          <p:cNvGrpSpPr/>
          <p:nvPr/>
        </p:nvGrpSpPr>
        <p:grpSpPr>
          <a:xfrm>
            <a:off x="7200900" y="9077474"/>
            <a:ext cx="3086104" cy="3266930"/>
            <a:chOff x="0" y="-47625"/>
            <a:chExt cx="812800" cy="860425"/>
          </a:xfrm>
        </p:grpSpPr>
        <p:sp>
          <p:nvSpPr>
            <p:cNvPr id="306" name="Google Shape;306;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07" name="Google Shape;307;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3"/>
          <p:cNvSpPr/>
          <p:nvPr/>
        </p:nvSpPr>
        <p:spPr>
          <a:xfrm>
            <a:off x="72009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09" name="Google Shape;309;p3"/>
          <p:cNvGrpSpPr/>
          <p:nvPr/>
        </p:nvGrpSpPr>
        <p:grpSpPr>
          <a:xfrm>
            <a:off x="9258300" y="9077474"/>
            <a:ext cx="3086104" cy="3266930"/>
            <a:chOff x="0" y="-47625"/>
            <a:chExt cx="812800" cy="860425"/>
          </a:xfrm>
        </p:grpSpPr>
        <p:sp>
          <p:nvSpPr>
            <p:cNvPr id="310" name="Google Shape;310;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11" name="Google Shape;311;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2" name="Google Shape;312;p3"/>
          <p:cNvSpPr/>
          <p:nvPr/>
        </p:nvSpPr>
        <p:spPr>
          <a:xfrm>
            <a:off x="92583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13" name="Google Shape;313;p3"/>
          <p:cNvSpPr/>
          <p:nvPr/>
        </p:nvSpPr>
        <p:spPr>
          <a:xfrm>
            <a:off x="20574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14" name="Google Shape;314;p3"/>
          <p:cNvSpPr/>
          <p:nvPr/>
        </p:nvSpPr>
        <p:spPr>
          <a:xfrm>
            <a:off x="41148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15" name="Google Shape;315;p3"/>
          <p:cNvSpPr/>
          <p:nvPr/>
        </p:nvSpPr>
        <p:spPr>
          <a:xfrm>
            <a:off x="61722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16" name="Google Shape;316;p3"/>
          <p:cNvSpPr/>
          <p:nvPr/>
        </p:nvSpPr>
        <p:spPr>
          <a:xfrm>
            <a:off x="82296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17" name="Google Shape;317;p3"/>
          <p:cNvSpPr/>
          <p:nvPr/>
        </p:nvSpPr>
        <p:spPr>
          <a:xfrm>
            <a:off x="102870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18" name="Google Shape;318;p3"/>
          <p:cNvGrpSpPr/>
          <p:nvPr/>
        </p:nvGrpSpPr>
        <p:grpSpPr>
          <a:xfrm>
            <a:off x="11315700" y="9077474"/>
            <a:ext cx="3086104" cy="3266930"/>
            <a:chOff x="0" y="-47625"/>
            <a:chExt cx="812800" cy="860425"/>
          </a:xfrm>
        </p:grpSpPr>
        <p:sp>
          <p:nvSpPr>
            <p:cNvPr id="319" name="Google Shape;319;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20" name="Google Shape;320;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3"/>
          <p:cNvSpPr/>
          <p:nvPr/>
        </p:nvSpPr>
        <p:spPr>
          <a:xfrm>
            <a:off x="113157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22" name="Google Shape;322;p3"/>
          <p:cNvSpPr/>
          <p:nvPr/>
        </p:nvSpPr>
        <p:spPr>
          <a:xfrm>
            <a:off x="1062875" y="3640792"/>
            <a:ext cx="1477795" cy="1619098"/>
          </a:xfrm>
          <a:custGeom>
            <a:rect b="b" l="l" r="r" t="t"/>
            <a:pathLst>
              <a:path extrusionOk="0" h="1619098" w="1477795">
                <a:moveTo>
                  <a:pt x="0" y="0"/>
                </a:moveTo>
                <a:lnTo>
                  <a:pt x="1477795" y="0"/>
                </a:lnTo>
                <a:lnTo>
                  <a:pt x="1477795" y="1619098"/>
                </a:lnTo>
                <a:lnTo>
                  <a:pt x="0" y="1619098"/>
                </a:lnTo>
                <a:lnTo>
                  <a:pt x="0" y="0"/>
                </a:lnTo>
                <a:close/>
              </a:path>
            </a:pathLst>
          </a:custGeom>
          <a:blipFill rotWithShape="1">
            <a:blip r:embed="rId6">
              <a:alphaModFix/>
            </a:blip>
            <a:stretch>
              <a:fillRect b="0" l="0" r="0" t="0"/>
            </a:stretch>
          </a:blipFill>
          <a:ln>
            <a:noFill/>
          </a:ln>
        </p:spPr>
      </p:sp>
      <p:sp>
        <p:nvSpPr>
          <p:cNvPr id="323" name="Google Shape;323;p3"/>
          <p:cNvSpPr txBox="1"/>
          <p:nvPr/>
        </p:nvSpPr>
        <p:spPr>
          <a:xfrm>
            <a:off x="1062875" y="1877546"/>
            <a:ext cx="8415201"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Agenda Page</a:t>
            </a:r>
            <a:endParaRPr/>
          </a:p>
        </p:txBody>
      </p:sp>
      <p:sp>
        <p:nvSpPr>
          <p:cNvPr id="324" name="Google Shape;324;p3"/>
          <p:cNvSpPr txBox="1"/>
          <p:nvPr/>
        </p:nvSpPr>
        <p:spPr>
          <a:xfrm>
            <a:off x="1175149" y="3968730"/>
            <a:ext cx="1253248"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01</a:t>
            </a:r>
            <a:endParaRPr/>
          </a:p>
        </p:txBody>
      </p:sp>
      <p:sp>
        <p:nvSpPr>
          <p:cNvPr id="325" name="Google Shape;325;p3"/>
          <p:cNvSpPr txBox="1"/>
          <p:nvPr/>
        </p:nvSpPr>
        <p:spPr>
          <a:xfrm>
            <a:off x="2788320" y="4323348"/>
            <a:ext cx="33498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326" name="Google Shape;326;p3"/>
          <p:cNvSpPr txBox="1"/>
          <p:nvPr/>
        </p:nvSpPr>
        <p:spPr>
          <a:xfrm>
            <a:off x="2788320" y="3602692"/>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TITLE HERE</a:t>
            </a:r>
            <a:endParaRPr/>
          </a:p>
        </p:txBody>
      </p:sp>
      <p:sp>
        <p:nvSpPr>
          <p:cNvPr id="327" name="Google Shape;327;p3"/>
          <p:cNvSpPr/>
          <p:nvPr/>
        </p:nvSpPr>
        <p:spPr>
          <a:xfrm>
            <a:off x="6909193" y="3640792"/>
            <a:ext cx="1477795" cy="1619098"/>
          </a:xfrm>
          <a:custGeom>
            <a:rect b="b" l="l" r="r" t="t"/>
            <a:pathLst>
              <a:path extrusionOk="0" h="1619098" w="1477795">
                <a:moveTo>
                  <a:pt x="0" y="0"/>
                </a:moveTo>
                <a:lnTo>
                  <a:pt x="1477795" y="0"/>
                </a:lnTo>
                <a:lnTo>
                  <a:pt x="1477795" y="1619098"/>
                </a:lnTo>
                <a:lnTo>
                  <a:pt x="0" y="1619098"/>
                </a:lnTo>
                <a:lnTo>
                  <a:pt x="0" y="0"/>
                </a:lnTo>
                <a:close/>
              </a:path>
            </a:pathLst>
          </a:custGeom>
          <a:blipFill rotWithShape="1">
            <a:blip r:embed="rId6">
              <a:alphaModFix/>
            </a:blip>
            <a:stretch>
              <a:fillRect b="0" l="0" r="0" t="0"/>
            </a:stretch>
          </a:blipFill>
          <a:ln>
            <a:noFill/>
          </a:ln>
        </p:spPr>
      </p:sp>
      <p:sp>
        <p:nvSpPr>
          <p:cNvPr id="328" name="Google Shape;328;p3"/>
          <p:cNvSpPr txBox="1"/>
          <p:nvPr/>
        </p:nvSpPr>
        <p:spPr>
          <a:xfrm>
            <a:off x="7021466" y="3968730"/>
            <a:ext cx="1253248"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02</a:t>
            </a:r>
            <a:endParaRPr/>
          </a:p>
        </p:txBody>
      </p:sp>
      <p:sp>
        <p:nvSpPr>
          <p:cNvPr id="329" name="Google Shape;329;p3"/>
          <p:cNvSpPr txBox="1"/>
          <p:nvPr/>
        </p:nvSpPr>
        <p:spPr>
          <a:xfrm>
            <a:off x="8634638" y="4323348"/>
            <a:ext cx="33498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330" name="Google Shape;330;p3"/>
          <p:cNvSpPr txBox="1"/>
          <p:nvPr/>
        </p:nvSpPr>
        <p:spPr>
          <a:xfrm>
            <a:off x="8634638" y="3602692"/>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TITLE HERE</a:t>
            </a:r>
            <a:endParaRPr/>
          </a:p>
        </p:txBody>
      </p:sp>
      <p:sp>
        <p:nvSpPr>
          <p:cNvPr id="331" name="Google Shape;331;p3"/>
          <p:cNvSpPr/>
          <p:nvPr/>
        </p:nvSpPr>
        <p:spPr>
          <a:xfrm>
            <a:off x="1062875" y="6227590"/>
            <a:ext cx="1477795" cy="1619098"/>
          </a:xfrm>
          <a:custGeom>
            <a:rect b="b" l="l" r="r" t="t"/>
            <a:pathLst>
              <a:path extrusionOk="0" h="1619098" w="1477795">
                <a:moveTo>
                  <a:pt x="0" y="0"/>
                </a:moveTo>
                <a:lnTo>
                  <a:pt x="1477795" y="0"/>
                </a:lnTo>
                <a:lnTo>
                  <a:pt x="1477795" y="1619099"/>
                </a:lnTo>
                <a:lnTo>
                  <a:pt x="0" y="1619099"/>
                </a:lnTo>
                <a:lnTo>
                  <a:pt x="0" y="0"/>
                </a:lnTo>
                <a:close/>
              </a:path>
            </a:pathLst>
          </a:custGeom>
          <a:blipFill rotWithShape="1">
            <a:blip r:embed="rId6">
              <a:alphaModFix/>
            </a:blip>
            <a:stretch>
              <a:fillRect b="0" l="0" r="0" t="0"/>
            </a:stretch>
          </a:blipFill>
          <a:ln>
            <a:noFill/>
          </a:ln>
        </p:spPr>
      </p:sp>
      <p:sp>
        <p:nvSpPr>
          <p:cNvPr id="332" name="Google Shape;332;p3"/>
          <p:cNvSpPr txBox="1"/>
          <p:nvPr/>
        </p:nvSpPr>
        <p:spPr>
          <a:xfrm>
            <a:off x="1175149" y="6555528"/>
            <a:ext cx="1253248"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03</a:t>
            </a:r>
            <a:endParaRPr/>
          </a:p>
        </p:txBody>
      </p:sp>
      <p:sp>
        <p:nvSpPr>
          <p:cNvPr id="333" name="Google Shape;333;p3"/>
          <p:cNvSpPr txBox="1"/>
          <p:nvPr/>
        </p:nvSpPr>
        <p:spPr>
          <a:xfrm>
            <a:off x="2788320" y="6910146"/>
            <a:ext cx="33498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334" name="Google Shape;334;p3"/>
          <p:cNvSpPr txBox="1"/>
          <p:nvPr/>
        </p:nvSpPr>
        <p:spPr>
          <a:xfrm>
            <a:off x="2788320" y="6189490"/>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TITLE HERE</a:t>
            </a:r>
            <a:endParaRPr/>
          </a:p>
        </p:txBody>
      </p:sp>
      <p:sp>
        <p:nvSpPr>
          <p:cNvPr id="335" name="Google Shape;335;p3"/>
          <p:cNvSpPr/>
          <p:nvPr/>
        </p:nvSpPr>
        <p:spPr>
          <a:xfrm>
            <a:off x="6909193" y="6227590"/>
            <a:ext cx="1477795" cy="1619098"/>
          </a:xfrm>
          <a:custGeom>
            <a:rect b="b" l="l" r="r" t="t"/>
            <a:pathLst>
              <a:path extrusionOk="0" h="1619098" w="1477795">
                <a:moveTo>
                  <a:pt x="0" y="0"/>
                </a:moveTo>
                <a:lnTo>
                  <a:pt x="1477795" y="0"/>
                </a:lnTo>
                <a:lnTo>
                  <a:pt x="1477795" y="1619099"/>
                </a:lnTo>
                <a:lnTo>
                  <a:pt x="0" y="1619099"/>
                </a:lnTo>
                <a:lnTo>
                  <a:pt x="0" y="0"/>
                </a:lnTo>
                <a:close/>
              </a:path>
            </a:pathLst>
          </a:custGeom>
          <a:blipFill rotWithShape="1">
            <a:blip r:embed="rId6">
              <a:alphaModFix/>
            </a:blip>
            <a:stretch>
              <a:fillRect b="0" l="0" r="0" t="0"/>
            </a:stretch>
          </a:blipFill>
          <a:ln>
            <a:noFill/>
          </a:ln>
        </p:spPr>
      </p:sp>
      <p:sp>
        <p:nvSpPr>
          <p:cNvPr id="336" name="Google Shape;336;p3"/>
          <p:cNvSpPr txBox="1"/>
          <p:nvPr/>
        </p:nvSpPr>
        <p:spPr>
          <a:xfrm>
            <a:off x="7021466" y="6555528"/>
            <a:ext cx="1253248"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04</a:t>
            </a:r>
            <a:endParaRPr/>
          </a:p>
        </p:txBody>
      </p:sp>
      <p:sp>
        <p:nvSpPr>
          <p:cNvPr id="337" name="Google Shape;337;p3"/>
          <p:cNvSpPr txBox="1"/>
          <p:nvPr/>
        </p:nvSpPr>
        <p:spPr>
          <a:xfrm>
            <a:off x="8634638" y="6910146"/>
            <a:ext cx="33498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338" name="Google Shape;338;p3"/>
          <p:cNvSpPr txBox="1"/>
          <p:nvPr/>
        </p:nvSpPr>
        <p:spPr>
          <a:xfrm>
            <a:off x="8634638" y="6189490"/>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TITLE HERE</a:t>
            </a:r>
            <a:endParaRPr/>
          </a:p>
        </p:txBody>
      </p:sp>
      <p:sp>
        <p:nvSpPr>
          <p:cNvPr id="339" name="Google Shape;339;p3"/>
          <p:cNvSpPr/>
          <p:nvPr/>
        </p:nvSpPr>
        <p:spPr>
          <a:xfrm>
            <a:off x="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40" name="Google Shape;340;p3"/>
          <p:cNvGrpSpPr/>
          <p:nvPr/>
        </p:nvGrpSpPr>
        <p:grpSpPr>
          <a:xfrm>
            <a:off x="1028700" y="-180826"/>
            <a:ext cx="3086104" cy="3266930"/>
            <a:chOff x="0" y="-47625"/>
            <a:chExt cx="812800" cy="860425"/>
          </a:xfrm>
        </p:grpSpPr>
        <p:sp>
          <p:nvSpPr>
            <p:cNvPr id="341" name="Google Shape;341;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42" name="Google Shape;342;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3"/>
          <p:cNvSpPr/>
          <p:nvPr/>
        </p:nvSpPr>
        <p:spPr>
          <a:xfrm>
            <a:off x="10287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44" name="Google Shape;344;p3"/>
          <p:cNvGrpSpPr/>
          <p:nvPr/>
        </p:nvGrpSpPr>
        <p:grpSpPr>
          <a:xfrm>
            <a:off x="3086100" y="-180826"/>
            <a:ext cx="3086104" cy="3266930"/>
            <a:chOff x="0" y="-47625"/>
            <a:chExt cx="812800" cy="860425"/>
          </a:xfrm>
        </p:grpSpPr>
        <p:sp>
          <p:nvSpPr>
            <p:cNvPr id="345" name="Google Shape;345;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46" name="Google Shape;346;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3"/>
          <p:cNvSpPr/>
          <p:nvPr/>
        </p:nvSpPr>
        <p:spPr>
          <a:xfrm>
            <a:off x="30861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48" name="Google Shape;348;p3"/>
          <p:cNvGrpSpPr/>
          <p:nvPr/>
        </p:nvGrpSpPr>
        <p:grpSpPr>
          <a:xfrm>
            <a:off x="5143500" y="-180826"/>
            <a:ext cx="3086104" cy="3266930"/>
            <a:chOff x="0" y="-47625"/>
            <a:chExt cx="812800" cy="860425"/>
          </a:xfrm>
        </p:grpSpPr>
        <p:sp>
          <p:nvSpPr>
            <p:cNvPr id="349" name="Google Shape;349;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50" name="Google Shape;350;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1" name="Google Shape;351;p3"/>
          <p:cNvSpPr/>
          <p:nvPr/>
        </p:nvSpPr>
        <p:spPr>
          <a:xfrm>
            <a:off x="51435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52" name="Google Shape;352;p3"/>
          <p:cNvGrpSpPr/>
          <p:nvPr/>
        </p:nvGrpSpPr>
        <p:grpSpPr>
          <a:xfrm>
            <a:off x="7200900" y="-180826"/>
            <a:ext cx="3086104" cy="3266930"/>
            <a:chOff x="0" y="-47625"/>
            <a:chExt cx="812800" cy="860425"/>
          </a:xfrm>
        </p:grpSpPr>
        <p:sp>
          <p:nvSpPr>
            <p:cNvPr id="353" name="Google Shape;353;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54" name="Google Shape;354;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5" name="Google Shape;355;p3"/>
          <p:cNvSpPr/>
          <p:nvPr/>
        </p:nvSpPr>
        <p:spPr>
          <a:xfrm>
            <a:off x="72009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56" name="Google Shape;356;p3"/>
          <p:cNvGrpSpPr/>
          <p:nvPr/>
        </p:nvGrpSpPr>
        <p:grpSpPr>
          <a:xfrm>
            <a:off x="9258300" y="-180826"/>
            <a:ext cx="3086104" cy="3266930"/>
            <a:chOff x="0" y="-47625"/>
            <a:chExt cx="812800" cy="860425"/>
          </a:xfrm>
        </p:grpSpPr>
        <p:sp>
          <p:nvSpPr>
            <p:cNvPr id="357" name="Google Shape;357;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58" name="Google Shape;358;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9" name="Google Shape;359;p3"/>
          <p:cNvSpPr/>
          <p:nvPr/>
        </p:nvSpPr>
        <p:spPr>
          <a:xfrm>
            <a:off x="92583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60" name="Google Shape;360;p3"/>
          <p:cNvSpPr/>
          <p:nvPr/>
        </p:nvSpPr>
        <p:spPr>
          <a:xfrm>
            <a:off x="20574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61" name="Google Shape;361;p3"/>
          <p:cNvSpPr/>
          <p:nvPr/>
        </p:nvSpPr>
        <p:spPr>
          <a:xfrm>
            <a:off x="41148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62" name="Google Shape;362;p3"/>
          <p:cNvSpPr/>
          <p:nvPr/>
        </p:nvSpPr>
        <p:spPr>
          <a:xfrm>
            <a:off x="61722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63" name="Google Shape;363;p3"/>
          <p:cNvSpPr/>
          <p:nvPr/>
        </p:nvSpPr>
        <p:spPr>
          <a:xfrm>
            <a:off x="82296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
        <p:nvSpPr>
          <p:cNvPr id="364" name="Google Shape;364;p3"/>
          <p:cNvSpPr/>
          <p:nvPr/>
        </p:nvSpPr>
        <p:spPr>
          <a:xfrm>
            <a:off x="102870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grpSp>
        <p:nvGrpSpPr>
          <p:cNvPr id="365" name="Google Shape;365;p3"/>
          <p:cNvGrpSpPr/>
          <p:nvPr/>
        </p:nvGrpSpPr>
        <p:grpSpPr>
          <a:xfrm>
            <a:off x="11315700" y="-180826"/>
            <a:ext cx="3086104" cy="3266930"/>
            <a:chOff x="0" y="-47625"/>
            <a:chExt cx="812800" cy="860425"/>
          </a:xfrm>
        </p:grpSpPr>
        <p:sp>
          <p:nvSpPr>
            <p:cNvPr id="366" name="Google Shape;366;p3"/>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67" name="Google Shape;367;p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3"/>
          <p:cNvSpPr/>
          <p:nvPr/>
        </p:nvSpPr>
        <p:spPr>
          <a:xfrm>
            <a:off x="113157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372" name="Shape 372"/>
        <p:cNvGrpSpPr/>
        <p:nvPr/>
      </p:nvGrpSpPr>
      <p:grpSpPr>
        <a:xfrm>
          <a:off x="0" y="0"/>
          <a:ext cx="0" cy="0"/>
          <a:chOff x="0" y="0"/>
          <a:chExt cx="0" cy="0"/>
        </a:xfrm>
      </p:grpSpPr>
      <p:grpSp>
        <p:nvGrpSpPr>
          <p:cNvPr id="373" name="Google Shape;373;p4"/>
          <p:cNvGrpSpPr/>
          <p:nvPr/>
        </p:nvGrpSpPr>
        <p:grpSpPr>
          <a:xfrm>
            <a:off x="-2057404" y="-1028704"/>
            <a:ext cx="12344408" cy="12344408"/>
            <a:chOff x="-2743205" y="-1371605"/>
            <a:chExt cx="16459210" cy="16459210"/>
          </a:xfrm>
        </p:grpSpPr>
        <p:sp>
          <p:nvSpPr>
            <p:cNvPr id="374" name="Google Shape;374;p4"/>
            <p:cNvSpPr/>
            <p:nvPr/>
          </p:nvSpPr>
          <p:spPr>
            <a:xfrm rot="10800000">
              <a:off x="960120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375" name="Google Shape;375;p4"/>
            <p:cNvGrpSpPr/>
            <p:nvPr/>
          </p:nvGrpSpPr>
          <p:grpSpPr>
            <a:xfrm rot="10800000">
              <a:off x="5486395" y="9601195"/>
              <a:ext cx="4114805" cy="4355907"/>
              <a:chOff x="0" y="-47625"/>
              <a:chExt cx="812800" cy="860425"/>
            </a:xfrm>
          </p:grpSpPr>
          <p:sp>
            <p:nvSpPr>
              <p:cNvPr id="376" name="Google Shape;376;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77" name="Google Shape;377;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8" name="Google Shape;378;p4"/>
            <p:cNvSpPr/>
            <p:nvPr/>
          </p:nvSpPr>
          <p:spPr>
            <a:xfrm rot="10800000">
              <a:off x="822960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379" name="Google Shape;379;p4"/>
            <p:cNvGrpSpPr/>
            <p:nvPr/>
          </p:nvGrpSpPr>
          <p:grpSpPr>
            <a:xfrm rot="10800000">
              <a:off x="2743195" y="9601195"/>
              <a:ext cx="4114805" cy="4355907"/>
              <a:chOff x="0" y="-47625"/>
              <a:chExt cx="812800" cy="860425"/>
            </a:xfrm>
          </p:grpSpPr>
          <p:sp>
            <p:nvSpPr>
              <p:cNvPr id="380" name="Google Shape;380;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81" name="Google Shape;381;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2" name="Google Shape;382;p4"/>
            <p:cNvSpPr/>
            <p:nvPr/>
          </p:nvSpPr>
          <p:spPr>
            <a:xfrm rot="10800000">
              <a:off x="548640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383" name="Google Shape;383;p4"/>
            <p:cNvGrpSpPr/>
            <p:nvPr/>
          </p:nvGrpSpPr>
          <p:grpSpPr>
            <a:xfrm rot="10800000">
              <a:off x="-5" y="9601195"/>
              <a:ext cx="4114805" cy="4355907"/>
              <a:chOff x="0" y="-47625"/>
              <a:chExt cx="812800" cy="860425"/>
            </a:xfrm>
          </p:grpSpPr>
          <p:sp>
            <p:nvSpPr>
              <p:cNvPr id="384" name="Google Shape;384;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85" name="Google Shape;385;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4"/>
            <p:cNvSpPr/>
            <p:nvPr/>
          </p:nvSpPr>
          <p:spPr>
            <a:xfrm rot="10800000">
              <a:off x="274320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387" name="Google Shape;387;p4"/>
            <p:cNvGrpSpPr/>
            <p:nvPr/>
          </p:nvGrpSpPr>
          <p:grpSpPr>
            <a:xfrm rot="10800000">
              <a:off x="-2743205" y="9601195"/>
              <a:ext cx="4114805" cy="4355907"/>
              <a:chOff x="0" y="-47625"/>
              <a:chExt cx="812800" cy="860425"/>
            </a:xfrm>
          </p:grpSpPr>
          <p:sp>
            <p:nvSpPr>
              <p:cNvPr id="388" name="Google Shape;388;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89" name="Google Shape;389;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0" name="Google Shape;390;p4"/>
            <p:cNvSpPr/>
            <p:nvPr/>
          </p:nvSpPr>
          <p:spPr>
            <a:xfrm rot="10800000">
              <a:off x="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391" name="Google Shape;391;p4"/>
            <p:cNvSpPr/>
            <p:nvPr/>
          </p:nvSpPr>
          <p:spPr>
            <a:xfrm rot="10800000">
              <a:off x="685800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392" name="Google Shape;392;p4"/>
            <p:cNvSpPr/>
            <p:nvPr/>
          </p:nvSpPr>
          <p:spPr>
            <a:xfrm rot="10800000">
              <a:off x="411480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393" name="Google Shape;393;p4"/>
            <p:cNvSpPr/>
            <p:nvPr/>
          </p:nvSpPr>
          <p:spPr>
            <a:xfrm rot="10800000">
              <a:off x="137160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394" name="Google Shape;394;p4"/>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395" name="Google Shape;395;p4"/>
            <p:cNvGrpSpPr/>
            <p:nvPr/>
          </p:nvGrpSpPr>
          <p:grpSpPr>
            <a:xfrm>
              <a:off x="1371600" y="-241102"/>
              <a:ext cx="4114805" cy="4355907"/>
              <a:chOff x="0" y="-47625"/>
              <a:chExt cx="812800" cy="860425"/>
            </a:xfrm>
          </p:grpSpPr>
          <p:sp>
            <p:nvSpPr>
              <p:cNvPr id="396" name="Google Shape;396;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397" name="Google Shape;397;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4"/>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399" name="Google Shape;399;p4"/>
            <p:cNvGrpSpPr/>
            <p:nvPr/>
          </p:nvGrpSpPr>
          <p:grpSpPr>
            <a:xfrm>
              <a:off x="4114800" y="-241102"/>
              <a:ext cx="4114805" cy="4355907"/>
              <a:chOff x="0" y="-47625"/>
              <a:chExt cx="812800" cy="860425"/>
            </a:xfrm>
          </p:grpSpPr>
          <p:sp>
            <p:nvSpPr>
              <p:cNvPr id="400" name="Google Shape;400;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01" name="Google Shape;401;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2" name="Google Shape;402;p4"/>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03" name="Google Shape;403;p4"/>
            <p:cNvGrpSpPr/>
            <p:nvPr/>
          </p:nvGrpSpPr>
          <p:grpSpPr>
            <a:xfrm>
              <a:off x="6858000" y="-241102"/>
              <a:ext cx="4114805" cy="4355907"/>
              <a:chOff x="0" y="-47625"/>
              <a:chExt cx="812800" cy="860425"/>
            </a:xfrm>
          </p:grpSpPr>
          <p:sp>
            <p:nvSpPr>
              <p:cNvPr id="404" name="Google Shape;404;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05" name="Google Shape;405;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6" name="Google Shape;406;p4"/>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07" name="Google Shape;407;p4"/>
            <p:cNvGrpSpPr/>
            <p:nvPr/>
          </p:nvGrpSpPr>
          <p:grpSpPr>
            <a:xfrm>
              <a:off x="9601200" y="-241102"/>
              <a:ext cx="4114805" cy="4355907"/>
              <a:chOff x="0" y="-47625"/>
              <a:chExt cx="812800" cy="860425"/>
            </a:xfrm>
          </p:grpSpPr>
          <p:sp>
            <p:nvSpPr>
              <p:cNvPr id="408" name="Google Shape;408;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09" name="Google Shape;409;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0" name="Google Shape;410;p4"/>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11" name="Google Shape;411;p4"/>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12" name="Google Shape;412;p4"/>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13" name="Google Shape;413;p4"/>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14" name="Google Shape;414;p4"/>
            <p:cNvSpPr/>
            <p:nvPr/>
          </p:nvSpPr>
          <p:spPr>
            <a:xfrm rot="-5400000">
              <a:off x="0" y="10972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15" name="Google Shape;415;p4"/>
            <p:cNvGrpSpPr/>
            <p:nvPr/>
          </p:nvGrpSpPr>
          <p:grpSpPr>
            <a:xfrm rot="-5400000">
              <a:off x="-120551" y="6737444"/>
              <a:ext cx="4114805" cy="4355907"/>
              <a:chOff x="0" y="-47625"/>
              <a:chExt cx="812800" cy="860425"/>
            </a:xfrm>
          </p:grpSpPr>
          <p:sp>
            <p:nvSpPr>
              <p:cNvPr id="416" name="Google Shape;416;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17" name="Google Shape;417;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8" name="Google Shape;418;p4"/>
            <p:cNvSpPr/>
            <p:nvPr/>
          </p:nvSpPr>
          <p:spPr>
            <a:xfrm rot="-5400000">
              <a:off x="0" y="9601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19" name="Google Shape;419;p4"/>
            <p:cNvGrpSpPr/>
            <p:nvPr/>
          </p:nvGrpSpPr>
          <p:grpSpPr>
            <a:xfrm rot="-5400000">
              <a:off x="-120551" y="3994244"/>
              <a:ext cx="4114805" cy="4355907"/>
              <a:chOff x="0" y="-47625"/>
              <a:chExt cx="812800" cy="860425"/>
            </a:xfrm>
          </p:grpSpPr>
          <p:sp>
            <p:nvSpPr>
              <p:cNvPr id="420" name="Google Shape;420;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21" name="Google Shape;421;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2" name="Google Shape;422;p4"/>
            <p:cNvSpPr/>
            <p:nvPr/>
          </p:nvSpPr>
          <p:spPr>
            <a:xfrm rot="-5400000">
              <a:off x="0" y="68580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23" name="Google Shape;423;p4"/>
            <p:cNvGrpSpPr/>
            <p:nvPr/>
          </p:nvGrpSpPr>
          <p:grpSpPr>
            <a:xfrm rot="-5400000">
              <a:off x="-120551" y="1251044"/>
              <a:ext cx="4114805" cy="4355907"/>
              <a:chOff x="0" y="-47625"/>
              <a:chExt cx="812800" cy="860425"/>
            </a:xfrm>
          </p:grpSpPr>
          <p:sp>
            <p:nvSpPr>
              <p:cNvPr id="424" name="Google Shape;424;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25" name="Google Shape;425;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4"/>
            <p:cNvSpPr/>
            <p:nvPr/>
          </p:nvSpPr>
          <p:spPr>
            <a:xfrm rot="-5400000">
              <a:off x="0" y="4114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27" name="Google Shape;427;p4"/>
            <p:cNvGrpSpPr/>
            <p:nvPr/>
          </p:nvGrpSpPr>
          <p:grpSpPr>
            <a:xfrm rot="-5400000">
              <a:off x="-120551" y="-1492156"/>
              <a:ext cx="4114805" cy="4355907"/>
              <a:chOff x="0" y="-47625"/>
              <a:chExt cx="812800" cy="860425"/>
            </a:xfrm>
          </p:grpSpPr>
          <p:sp>
            <p:nvSpPr>
              <p:cNvPr id="428" name="Google Shape;428;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29" name="Google Shape;429;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0" name="Google Shape;430;p4"/>
            <p:cNvSpPr/>
            <p:nvPr/>
          </p:nvSpPr>
          <p:spPr>
            <a:xfrm rot="-5400000">
              <a:off x="0" y="1371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31" name="Google Shape;431;p4"/>
            <p:cNvSpPr/>
            <p:nvPr/>
          </p:nvSpPr>
          <p:spPr>
            <a:xfrm rot="-5400000">
              <a:off x="0" y="8229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32" name="Google Shape;432;p4"/>
            <p:cNvSpPr/>
            <p:nvPr/>
          </p:nvSpPr>
          <p:spPr>
            <a:xfrm rot="-5400000">
              <a:off x="0" y="5486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33" name="Google Shape;433;p4"/>
            <p:cNvSpPr/>
            <p:nvPr/>
          </p:nvSpPr>
          <p:spPr>
            <a:xfrm rot="-5400000">
              <a:off x="0" y="2743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34" name="Google Shape;434;p4"/>
            <p:cNvSpPr/>
            <p:nvPr/>
          </p:nvSpPr>
          <p:spPr>
            <a:xfrm rot="5400000">
              <a:off x="9601200" y="1371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35" name="Google Shape;435;p4"/>
            <p:cNvGrpSpPr/>
            <p:nvPr/>
          </p:nvGrpSpPr>
          <p:grpSpPr>
            <a:xfrm rot="5400000">
              <a:off x="6978546" y="2622649"/>
              <a:ext cx="4114805" cy="4355907"/>
              <a:chOff x="0" y="-47625"/>
              <a:chExt cx="812800" cy="860425"/>
            </a:xfrm>
          </p:grpSpPr>
          <p:sp>
            <p:nvSpPr>
              <p:cNvPr id="436" name="Google Shape;436;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37" name="Google Shape;437;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8" name="Google Shape;438;p4"/>
            <p:cNvSpPr/>
            <p:nvPr/>
          </p:nvSpPr>
          <p:spPr>
            <a:xfrm rot="5400000">
              <a:off x="9601200" y="2743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39" name="Google Shape;439;p4"/>
            <p:cNvGrpSpPr/>
            <p:nvPr/>
          </p:nvGrpSpPr>
          <p:grpSpPr>
            <a:xfrm rot="5400000">
              <a:off x="6978546" y="5365849"/>
              <a:ext cx="4114805" cy="4355907"/>
              <a:chOff x="0" y="-47625"/>
              <a:chExt cx="812800" cy="860425"/>
            </a:xfrm>
          </p:grpSpPr>
          <p:sp>
            <p:nvSpPr>
              <p:cNvPr id="440" name="Google Shape;440;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41" name="Google Shape;441;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2" name="Google Shape;442;p4"/>
            <p:cNvSpPr/>
            <p:nvPr/>
          </p:nvSpPr>
          <p:spPr>
            <a:xfrm rot="5400000">
              <a:off x="9601200" y="5486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43" name="Google Shape;443;p4"/>
            <p:cNvGrpSpPr/>
            <p:nvPr/>
          </p:nvGrpSpPr>
          <p:grpSpPr>
            <a:xfrm rot="5400000">
              <a:off x="6978546" y="8109049"/>
              <a:ext cx="4114805" cy="4355907"/>
              <a:chOff x="0" y="-47625"/>
              <a:chExt cx="812800" cy="860425"/>
            </a:xfrm>
          </p:grpSpPr>
          <p:sp>
            <p:nvSpPr>
              <p:cNvPr id="444" name="Google Shape;444;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45" name="Google Shape;445;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6" name="Google Shape;446;p4"/>
            <p:cNvSpPr/>
            <p:nvPr/>
          </p:nvSpPr>
          <p:spPr>
            <a:xfrm rot="5400000">
              <a:off x="9601200" y="8229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47" name="Google Shape;447;p4"/>
            <p:cNvGrpSpPr/>
            <p:nvPr/>
          </p:nvGrpSpPr>
          <p:grpSpPr>
            <a:xfrm rot="5400000">
              <a:off x="6978546" y="10852249"/>
              <a:ext cx="4114805" cy="4355907"/>
              <a:chOff x="0" y="-47625"/>
              <a:chExt cx="812800" cy="860425"/>
            </a:xfrm>
          </p:grpSpPr>
          <p:sp>
            <p:nvSpPr>
              <p:cNvPr id="448" name="Google Shape;448;p4"/>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49" name="Google Shape;449;p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4"/>
            <p:cNvSpPr/>
            <p:nvPr/>
          </p:nvSpPr>
          <p:spPr>
            <a:xfrm rot="5400000">
              <a:off x="9601200" y="10972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51" name="Google Shape;451;p4"/>
            <p:cNvSpPr/>
            <p:nvPr/>
          </p:nvSpPr>
          <p:spPr>
            <a:xfrm rot="5400000">
              <a:off x="9601200" y="4114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52" name="Google Shape;452;p4"/>
            <p:cNvSpPr/>
            <p:nvPr/>
          </p:nvSpPr>
          <p:spPr>
            <a:xfrm rot="5400000">
              <a:off x="9601200" y="68580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453" name="Google Shape;453;p4"/>
            <p:cNvSpPr/>
            <p:nvPr/>
          </p:nvSpPr>
          <p:spPr>
            <a:xfrm rot="5400000">
              <a:off x="9601200" y="9601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pic>
        <p:nvPicPr>
          <p:cNvPr id="454" name="Google Shape;454;p4"/>
          <p:cNvPicPr preferRelativeResize="0"/>
          <p:nvPr/>
        </p:nvPicPr>
        <p:blipFill rotWithShape="1">
          <a:blip r:embed="rId4">
            <a:alphaModFix/>
          </a:blip>
          <a:srcRect b="25489" l="0" r="26876" t="9651"/>
          <a:stretch/>
        </p:blipFill>
        <p:spPr>
          <a:xfrm>
            <a:off x="1028700" y="1028700"/>
            <a:ext cx="6185466" cy="8229600"/>
          </a:xfrm>
          <a:prstGeom prst="rect">
            <a:avLst/>
          </a:prstGeom>
          <a:noFill/>
          <a:ln>
            <a:noFill/>
          </a:ln>
        </p:spPr>
      </p:pic>
      <p:sp>
        <p:nvSpPr>
          <p:cNvPr id="455" name="Google Shape;455;p4"/>
          <p:cNvSpPr/>
          <p:nvPr/>
        </p:nvSpPr>
        <p:spPr>
          <a:xfrm>
            <a:off x="8229600" y="-670358"/>
            <a:ext cx="10058400" cy="11948423"/>
          </a:xfrm>
          <a:custGeom>
            <a:rect b="b" l="l" r="r" t="t"/>
            <a:pathLst>
              <a:path extrusionOk="0" h="11948423" w="10058400">
                <a:moveTo>
                  <a:pt x="0" y="0"/>
                </a:moveTo>
                <a:lnTo>
                  <a:pt x="10058400" y="0"/>
                </a:lnTo>
                <a:lnTo>
                  <a:pt x="10058400" y="11948424"/>
                </a:lnTo>
                <a:lnTo>
                  <a:pt x="0" y="11948424"/>
                </a:lnTo>
                <a:lnTo>
                  <a:pt x="0" y="0"/>
                </a:lnTo>
                <a:close/>
              </a:path>
            </a:pathLst>
          </a:custGeom>
          <a:blipFill rotWithShape="1">
            <a:blip r:embed="rId5">
              <a:alphaModFix/>
            </a:blip>
            <a:stretch>
              <a:fillRect b="0" l="0" r="0" t="0"/>
            </a:stretch>
          </a:blipFill>
          <a:ln>
            <a:noFill/>
          </a:ln>
        </p:spPr>
      </p:sp>
      <p:sp>
        <p:nvSpPr>
          <p:cNvPr id="456" name="Google Shape;456;p4"/>
          <p:cNvSpPr txBox="1"/>
          <p:nvPr/>
        </p:nvSpPr>
        <p:spPr>
          <a:xfrm>
            <a:off x="10563894" y="3122629"/>
            <a:ext cx="5389811"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8E211E"/>
                </a:solidFill>
                <a:latin typeface="DM Serif Display"/>
                <a:ea typeface="DM Serif Display"/>
                <a:cs typeface="DM Serif Display"/>
                <a:sym typeface="DM Serif Display"/>
              </a:rPr>
              <a:t>Our Teacher</a:t>
            </a:r>
            <a:endParaRPr/>
          </a:p>
        </p:txBody>
      </p:sp>
      <p:sp>
        <p:nvSpPr>
          <p:cNvPr id="457" name="Google Shape;457;p4"/>
          <p:cNvSpPr txBox="1"/>
          <p:nvPr/>
        </p:nvSpPr>
        <p:spPr>
          <a:xfrm>
            <a:off x="10343776" y="5437171"/>
            <a:ext cx="5829900" cy="171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458" name="Google Shape;458;p4"/>
          <p:cNvSpPr txBox="1"/>
          <p:nvPr/>
        </p:nvSpPr>
        <p:spPr>
          <a:xfrm>
            <a:off x="11039959" y="4427100"/>
            <a:ext cx="4437682"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ALEXANDER LEE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462" name="Shape 462"/>
        <p:cNvGrpSpPr/>
        <p:nvPr/>
      </p:nvGrpSpPr>
      <p:grpSpPr>
        <a:xfrm>
          <a:off x="0" y="0"/>
          <a:ext cx="0" cy="0"/>
          <a:chOff x="0" y="0"/>
          <a:chExt cx="0" cy="0"/>
        </a:xfrm>
      </p:grpSpPr>
      <p:grpSp>
        <p:nvGrpSpPr>
          <p:cNvPr id="463" name="Google Shape;463;p5"/>
          <p:cNvGrpSpPr/>
          <p:nvPr/>
        </p:nvGrpSpPr>
        <p:grpSpPr>
          <a:xfrm>
            <a:off x="0" y="-180826"/>
            <a:ext cx="20574004" cy="3266930"/>
            <a:chOff x="0" y="-241102"/>
            <a:chExt cx="27432005" cy="4355907"/>
          </a:xfrm>
        </p:grpSpPr>
        <p:sp>
          <p:nvSpPr>
            <p:cNvPr id="464" name="Google Shape;464;p5"/>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65" name="Google Shape;465;p5"/>
            <p:cNvGrpSpPr/>
            <p:nvPr/>
          </p:nvGrpSpPr>
          <p:grpSpPr>
            <a:xfrm>
              <a:off x="1371600" y="-241102"/>
              <a:ext cx="4114805" cy="4355907"/>
              <a:chOff x="0" y="-47625"/>
              <a:chExt cx="812800" cy="860425"/>
            </a:xfrm>
          </p:grpSpPr>
          <p:sp>
            <p:nvSpPr>
              <p:cNvPr id="466" name="Google Shape;466;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67" name="Google Shape;467;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8" name="Google Shape;468;p5"/>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69" name="Google Shape;469;p5"/>
            <p:cNvGrpSpPr/>
            <p:nvPr/>
          </p:nvGrpSpPr>
          <p:grpSpPr>
            <a:xfrm>
              <a:off x="4114800" y="-241102"/>
              <a:ext cx="4114805" cy="4355907"/>
              <a:chOff x="0" y="-47625"/>
              <a:chExt cx="812800" cy="860425"/>
            </a:xfrm>
          </p:grpSpPr>
          <p:sp>
            <p:nvSpPr>
              <p:cNvPr id="470" name="Google Shape;470;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71" name="Google Shape;471;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2" name="Google Shape;472;p5"/>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73" name="Google Shape;473;p5"/>
            <p:cNvGrpSpPr/>
            <p:nvPr/>
          </p:nvGrpSpPr>
          <p:grpSpPr>
            <a:xfrm>
              <a:off x="6858000" y="-241102"/>
              <a:ext cx="4114805" cy="4355907"/>
              <a:chOff x="0" y="-47625"/>
              <a:chExt cx="812800" cy="860425"/>
            </a:xfrm>
          </p:grpSpPr>
          <p:sp>
            <p:nvSpPr>
              <p:cNvPr id="474" name="Google Shape;474;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75" name="Google Shape;475;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6" name="Google Shape;476;p5"/>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77" name="Google Shape;477;p5"/>
            <p:cNvGrpSpPr/>
            <p:nvPr/>
          </p:nvGrpSpPr>
          <p:grpSpPr>
            <a:xfrm>
              <a:off x="9601200" y="-241102"/>
              <a:ext cx="4114805" cy="4355907"/>
              <a:chOff x="0" y="-47625"/>
              <a:chExt cx="812800" cy="860425"/>
            </a:xfrm>
          </p:grpSpPr>
          <p:sp>
            <p:nvSpPr>
              <p:cNvPr id="478" name="Google Shape;478;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79" name="Google Shape;479;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0" name="Google Shape;480;p5"/>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81" name="Google Shape;481;p5"/>
            <p:cNvGrpSpPr/>
            <p:nvPr/>
          </p:nvGrpSpPr>
          <p:grpSpPr>
            <a:xfrm>
              <a:off x="12344400" y="-241102"/>
              <a:ext cx="4114805" cy="4355907"/>
              <a:chOff x="0" y="-47625"/>
              <a:chExt cx="812800" cy="860425"/>
            </a:xfrm>
          </p:grpSpPr>
          <p:sp>
            <p:nvSpPr>
              <p:cNvPr id="482" name="Google Shape;482;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83" name="Google Shape;483;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4" name="Google Shape;484;p5"/>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85" name="Google Shape;485;p5"/>
            <p:cNvGrpSpPr/>
            <p:nvPr/>
          </p:nvGrpSpPr>
          <p:grpSpPr>
            <a:xfrm>
              <a:off x="15087600" y="-241102"/>
              <a:ext cx="4114805" cy="4355907"/>
              <a:chOff x="0" y="-47625"/>
              <a:chExt cx="812800" cy="860425"/>
            </a:xfrm>
          </p:grpSpPr>
          <p:sp>
            <p:nvSpPr>
              <p:cNvPr id="486" name="Google Shape;486;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87" name="Google Shape;487;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8" name="Google Shape;488;p5"/>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89" name="Google Shape;489;p5"/>
            <p:cNvGrpSpPr/>
            <p:nvPr/>
          </p:nvGrpSpPr>
          <p:grpSpPr>
            <a:xfrm>
              <a:off x="17830800" y="-241102"/>
              <a:ext cx="4114805" cy="4355907"/>
              <a:chOff x="0" y="-47625"/>
              <a:chExt cx="812800" cy="860425"/>
            </a:xfrm>
          </p:grpSpPr>
          <p:sp>
            <p:nvSpPr>
              <p:cNvPr id="490" name="Google Shape;490;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91" name="Google Shape;491;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2" name="Google Shape;492;p5"/>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93" name="Google Shape;493;p5"/>
            <p:cNvGrpSpPr/>
            <p:nvPr/>
          </p:nvGrpSpPr>
          <p:grpSpPr>
            <a:xfrm>
              <a:off x="20574000" y="-241102"/>
              <a:ext cx="4114805" cy="4355907"/>
              <a:chOff x="0" y="-47625"/>
              <a:chExt cx="812800" cy="860425"/>
            </a:xfrm>
          </p:grpSpPr>
          <p:sp>
            <p:nvSpPr>
              <p:cNvPr id="494" name="Google Shape;494;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95" name="Google Shape;495;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6" name="Google Shape;496;p5"/>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497" name="Google Shape;497;p5"/>
            <p:cNvGrpSpPr/>
            <p:nvPr/>
          </p:nvGrpSpPr>
          <p:grpSpPr>
            <a:xfrm>
              <a:off x="23317200" y="-241102"/>
              <a:ext cx="4114805" cy="4355907"/>
              <a:chOff x="0" y="-47625"/>
              <a:chExt cx="812800" cy="860425"/>
            </a:xfrm>
          </p:grpSpPr>
          <p:sp>
            <p:nvSpPr>
              <p:cNvPr id="498" name="Google Shape;498;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499" name="Google Shape;499;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0" name="Google Shape;500;p5"/>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01" name="Google Shape;501;p5"/>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02" name="Google Shape;502;p5"/>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03" name="Google Shape;503;p5"/>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04" name="Google Shape;504;p5"/>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05" name="Google Shape;505;p5"/>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06" name="Google Shape;506;p5"/>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07" name="Google Shape;507;p5"/>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08" name="Google Shape;508;p5"/>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grpSp>
        <p:nvGrpSpPr>
          <p:cNvPr id="509" name="Google Shape;509;p5"/>
          <p:cNvGrpSpPr/>
          <p:nvPr/>
        </p:nvGrpSpPr>
        <p:grpSpPr>
          <a:xfrm>
            <a:off x="-114300" y="9077474"/>
            <a:ext cx="20574004" cy="3266930"/>
            <a:chOff x="0" y="-241102"/>
            <a:chExt cx="27432005" cy="4355907"/>
          </a:xfrm>
        </p:grpSpPr>
        <p:sp>
          <p:nvSpPr>
            <p:cNvPr id="510" name="Google Shape;510;p5"/>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11" name="Google Shape;511;p5"/>
            <p:cNvGrpSpPr/>
            <p:nvPr/>
          </p:nvGrpSpPr>
          <p:grpSpPr>
            <a:xfrm>
              <a:off x="1371600" y="-241102"/>
              <a:ext cx="4114805" cy="4355907"/>
              <a:chOff x="0" y="-47625"/>
              <a:chExt cx="812800" cy="860425"/>
            </a:xfrm>
          </p:grpSpPr>
          <p:sp>
            <p:nvSpPr>
              <p:cNvPr id="512" name="Google Shape;512;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13" name="Google Shape;513;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4" name="Google Shape;514;p5"/>
            <p:cNvSpPr/>
            <p:nvPr/>
          </p:nvSpPr>
          <p:spPr>
            <a:xfrm>
              <a:off x="1371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15" name="Google Shape;515;p5"/>
            <p:cNvGrpSpPr/>
            <p:nvPr/>
          </p:nvGrpSpPr>
          <p:grpSpPr>
            <a:xfrm>
              <a:off x="4114800" y="-241102"/>
              <a:ext cx="4114805" cy="4355907"/>
              <a:chOff x="0" y="-47625"/>
              <a:chExt cx="812800" cy="860425"/>
            </a:xfrm>
          </p:grpSpPr>
          <p:sp>
            <p:nvSpPr>
              <p:cNvPr id="516" name="Google Shape;516;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17" name="Google Shape;517;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8" name="Google Shape;518;p5"/>
            <p:cNvSpPr/>
            <p:nvPr/>
          </p:nvSpPr>
          <p:spPr>
            <a:xfrm>
              <a:off x="4114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19" name="Google Shape;519;p5"/>
            <p:cNvGrpSpPr/>
            <p:nvPr/>
          </p:nvGrpSpPr>
          <p:grpSpPr>
            <a:xfrm>
              <a:off x="6858000" y="-241102"/>
              <a:ext cx="4114805" cy="4355907"/>
              <a:chOff x="0" y="-47625"/>
              <a:chExt cx="812800" cy="860425"/>
            </a:xfrm>
          </p:grpSpPr>
          <p:sp>
            <p:nvSpPr>
              <p:cNvPr id="520" name="Google Shape;520;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21" name="Google Shape;521;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2" name="Google Shape;522;p5"/>
            <p:cNvSpPr/>
            <p:nvPr/>
          </p:nvSpPr>
          <p:spPr>
            <a:xfrm>
              <a:off x="6858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23" name="Google Shape;523;p5"/>
            <p:cNvGrpSpPr/>
            <p:nvPr/>
          </p:nvGrpSpPr>
          <p:grpSpPr>
            <a:xfrm>
              <a:off x="9601200" y="-241102"/>
              <a:ext cx="4114805" cy="4355907"/>
              <a:chOff x="0" y="-47625"/>
              <a:chExt cx="812800" cy="860425"/>
            </a:xfrm>
          </p:grpSpPr>
          <p:sp>
            <p:nvSpPr>
              <p:cNvPr id="524" name="Google Shape;524;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25" name="Google Shape;525;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6" name="Google Shape;526;p5"/>
            <p:cNvSpPr/>
            <p:nvPr/>
          </p:nvSpPr>
          <p:spPr>
            <a:xfrm>
              <a:off x="9601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27" name="Google Shape;527;p5"/>
            <p:cNvGrpSpPr/>
            <p:nvPr/>
          </p:nvGrpSpPr>
          <p:grpSpPr>
            <a:xfrm>
              <a:off x="12344400" y="-241102"/>
              <a:ext cx="4114805" cy="4355907"/>
              <a:chOff x="0" y="-47625"/>
              <a:chExt cx="812800" cy="860425"/>
            </a:xfrm>
          </p:grpSpPr>
          <p:sp>
            <p:nvSpPr>
              <p:cNvPr id="528" name="Google Shape;528;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29" name="Google Shape;529;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0" name="Google Shape;530;p5"/>
            <p:cNvSpPr/>
            <p:nvPr/>
          </p:nvSpPr>
          <p:spPr>
            <a:xfrm>
              <a:off x="12344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31" name="Google Shape;531;p5"/>
            <p:cNvGrpSpPr/>
            <p:nvPr/>
          </p:nvGrpSpPr>
          <p:grpSpPr>
            <a:xfrm>
              <a:off x="15087600" y="-241102"/>
              <a:ext cx="4114805" cy="4355907"/>
              <a:chOff x="0" y="-47625"/>
              <a:chExt cx="812800" cy="860425"/>
            </a:xfrm>
          </p:grpSpPr>
          <p:sp>
            <p:nvSpPr>
              <p:cNvPr id="532" name="Google Shape;532;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33" name="Google Shape;533;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4" name="Google Shape;534;p5"/>
            <p:cNvSpPr/>
            <p:nvPr/>
          </p:nvSpPr>
          <p:spPr>
            <a:xfrm>
              <a:off x="15087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35" name="Google Shape;535;p5"/>
            <p:cNvGrpSpPr/>
            <p:nvPr/>
          </p:nvGrpSpPr>
          <p:grpSpPr>
            <a:xfrm>
              <a:off x="17830800" y="-241102"/>
              <a:ext cx="4114805" cy="4355907"/>
              <a:chOff x="0" y="-47625"/>
              <a:chExt cx="812800" cy="860425"/>
            </a:xfrm>
          </p:grpSpPr>
          <p:sp>
            <p:nvSpPr>
              <p:cNvPr id="536" name="Google Shape;536;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37" name="Google Shape;537;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8" name="Google Shape;538;p5"/>
            <p:cNvSpPr/>
            <p:nvPr/>
          </p:nvSpPr>
          <p:spPr>
            <a:xfrm>
              <a:off x="17830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39" name="Google Shape;539;p5"/>
            <p:cNvGrpSpPr/>
            <p:nvPr/>
          </p:nvGrpSpPr>
          <p:grpSpPr>
            <a:xfrm>
              <a:off x="20574000" y="-241102"/>
              <a:ext cx="4114805" cy="4355907"/>
              <a:chOff x="0" y="-47625"/>
              <a:chExt cx="812800" cy="860425"/>
            </a:xfrm>
          </p:grpSpPr>
          <p:sp>
            <p:nvSpPr>
              <p:cNvPr id="540" name="Google Shape;540;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41" name="Google Shape;541;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2" name="Google Shape;542;p5"/>
            <p:cNvSpPr/>
            <p:nvPr/>
          </p:nvSpPr>
          <p:spPr>
            <a:xfrm>
              <a:off x="20574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43" name="Google Shape;543;p5"/>
            <p:cNvGrpSpPr/>
            <p:nvPr/>
          </p:nvGrpSpPr>
          <p:grpSpPr>
            <a:xfrm>
              <a:off x="23317200" y="-241102"/>
              <a:ext cx="4114805" cy="4355907"/>
              <a:chOff x="0" y="-47625"/>
              <a:chExt cx="812800" cy="860425"/>
            </a:xfrm>
          </p:grpSpPr>
          <p:sp>
            <p:nvSpPr>
              <p:cNvPr id="544" name="Google Shape;544;p5"/>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45" name="Google Shape;545;p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6" name="Google Shape;546;p5"/>
            <p:cNvSpPr/>
            <p:nvPr/>
          </p:nvSpPr>
          <p:spPr>
            <a:xfrm>
              <a:off x="23317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47" name="Google Shape;547;p5"/>
            <p:cNvSpPr/>
            <p:nvPr/>
          </p:nvSpPr>
          <p:spPr>
            <a:xfrm>
              <a:off x="2743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48" name="Google Shape;548;p5"/>
            <p:cNvSpPr/>
            <p:nvPr/>
          </p:nvSpPr>
          <p:spPr>
            <a:xfrm>
              <a:off x="5486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49" name="Google Shape;549;p5"/>
            <p:cNvSpPr/>
            <p:nvPr/>
          </p:nvSpPr>
          <p:spPr>
            <a:xfrm>
              <a:off x="8229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50" name="Google Shape;550;p5"/>
            <p:cNvSpPr/>
            <p:nvPr/>
          </p:nvSpPr>
          <p:spPr>
            <a:xfrm>
              <a:off x="109728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51" name="Google Shape;551;p5"/>
            <p:cNvSpPr/>
            <p:nvPr/>
          </p:nvSpPr>
          <p:spPr>
            <a:xfrm>
              <a:off x="137160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52" name="Google Shape;552;p5"/>
            <p:cNvSpPr/>
            <p:nvPr/>
          </p:nvSpPr>
          <p:spPr>
            <a:xfrm>
              <a:off x="164592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53" name="Google Shape;553;p5"/>
            <p:cNvSpPr/>
            <p:nvPr/>
          </p:nvSpPr>
          <p:spPr>
            <a:xfrm>
              <a:off x="192024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54" name="Google Shape;554;p5"/>
            <p:cNvSpPr/>
            <p:nvPr/>
          </p:nvSpPr>
          <p:spPr>
            <a:xfrm>
              <a:off x="2194560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sp>
        <p:nvSpPr>
          <p:cNvPr id="555" name="Google Shape;555;p5"/>
          <p:cNvSpPr txBox="1"/>
          <p:nvPr/>
        </p:nvSpPr>
        <p:spPr>
          <a:xfrm>
            <a:off x="2969849" y="2087403"/>
            <a:ext cx="12348302"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Write your topic or idea</a:t>
            </a:r>
            <a:endParaRPr/>
          </a:p>
        </p:txBody>
      </p:sp>
      <p:sp>
        <p:nvSpPr>
          <p:cNvPr id="556" name="Google Shape;556;p5"/>
          <p:cNvSpPr/>
          <p:nvPr/>
        </p:nvSpPr>
        <p:spPr>
          <a:xfrm>
            <a:off x="3638938" y="3738995"/>
            <a:ext cx="1817889" cy="1991711"/>
          </a:xfrm>
          <a:custGeom>
            <a:rect b="b" l="l" r="r" t="t"/>
            <a:pathLst>
              <a:path extrusionOk="0" h="1991711" w="1817889">
                <a:moveTo>
                  <a:pt x="0" y="0"/>
                </a:moveTo>
                <a:lnTo>
                  <a:pt x="1817889" y="0"/>
                </a:lnTo>
                <a:lnTo>
                  <a:pt x="1817889" y="1991710"/>
                </a:lnTo>
                <a:lnTo>
                  <a:pt x="0" y="1991710"/>
                </a:lnTo>
                <a:lnTo>
                  <a:pt x="0" y="0"/>
                </a:lnTo>
                <a:close/>
              </a:path>
            </a:pathLst>
          </a:custGeom>
          <a:blipFill rotWithShape="1">
            <a:blip r:embed="rId4">
              <a:alphaModFix/>
            </a:blip>
            <a:stretch>
              <a:fillRect b="0" l="0" r="0" t="0"/>
            </a:stretch>
          </a:blipFill>
          <a:ln>
            <a:noFill/>
          </a:ln>
        </p:spPr>
      </p:sp>
      <p:sp>
        <p:nvSpPr>
          <p:cNvPr id="557" name="Google Shape;557;p5"/>
          <p:cNvSpPr txBox="1"/>
          <p:nvPr/>
        </p:nvSpPr>
        <p:spPr>
          <a:xfrm>
            <a:off x="3921259" y="4210975"/>
            <a:ext cx="1253248"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M Serif Display"/>
                <a:ea typeface="DM Serif Display"/>
                <a:cs typeface="DM Serif Display"/>
                <a:sym typeface="DM Serif Display"/>
              </a:rPr>
              <a:t>01</a:t>
            </a:r>
            <a:endParaRPr/>
          </a:p>
        </p:txBody>
      </p:sp>
      <p:sp>
        <p:nvSpPr>
          <p:cNvPr id="558" name="Google Shape;558;p5"/>
          <p:cNvSpPr txBox="1"/>
          <p:nvPr/>
        </p:nvSpPr>
        <p:spPr>
          <a:xfrm>
            <a:off x="3255984" y="6733984"/>
            <a:ext cx="2583900" cy="136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559" name="Google Shape;559;p5"/>
          <p:cNvSpPr txBox="1"/>
          <p:nvPr/>
        </p:nvSpPr>
        <p:spPr>
          <a:xfrm>
            <a:off x="2758364" y="6025620"/>
            <a:ext cx="357903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TITLE HERE</a:t>
            </a:r>
            <a:endParaRPr/>
          </a:p>
        </p:txBody>
      </p:sp>
      <p:sp>
        <p:nvSpPr>
          <p:cNvPr id="560" name="Google Shape;560;p5"/>
          <p:cNvSpPr/>
          <p:nvPr/>
        </p:nvSpPr>
        <p:spPr>
          <a:xfrm>
            <a:off x="8232962" y="3738995"/>
            <a:ext cx="1817889" cy="1991711"/>
          </a:xfrm>
          <a:custGeom>
            <a:rect b="b" l="l" r="r" t="t"/>
            <a:pathLst>
              <a:path extrusionOk="0" h="1991711" w="1817889">
                <a:moveTo>
                  <a:pt x="0" y="0"/>
                </a:moveTo>
                <a:lnTo>
                  <a:pt x="1817888" y="0"/>
                </a:lnTo>
                <a:lnTo>
                  <a:pt x="1817888" y="1991710"/>
                </a:lnTo>
                <a:lnTo>
                  <a:pt x="0" y="1991710"/>
                </a:lnTo>
                <a:lnTo>
                  <a:pt x="0" y="0"/>
                </a:lnTo>
                <a:close/>
              </a:path>
            </a:pathLst>
          </a:custGeom>
          <a:blipFill rotWithShape="1">
            <a:blip r:embed="rId4">
              <a:alphaModFix/>
            </a:blip>
            <a:stretch>
              <a:fillRect b="0" l="0" r="0" t="0"/>
            </a:stretch>
          </a:blipFill>
          <a:ln>
            <a:noFill/>
          </a:ln>
        </p:spPr>
      </p:sp>
      <p:sp>
        <p:nvSpPr>
          <p:cNvPr id="561" name="Google Shape;561;p5"/>
          <p:cNvSpPr txBox="1"/>
          <p:nvPr/>
        </p:nvSpPr>
        <p:spPr>
          <a:xfrm>
            <a:off x="8515282" y="4210975"/>
            <a:ext cx="1253248"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M Serif Display"/>
                <a:ea typeface="DM Serif Display"/>
                <a:cs typeface="DM Serif Display"/>
                <a:sym typeface="DM Serif Display"/>
              </a:rPr>
              <a:t>02</a:t>
            </a:r>
            <a:endParaRPr/>
          </a:p>
        </p:txBody>
      </p:sp>
      <p:sp>
        <p:nvSpPr>
          <p:cNvPr id="562" name="Google Shape;562;p5"/>
          <p:cNvSpPr txBox="1"/>
          <p:nvPr/>
        </p:nvSpPr>
        <p:spPr>
          <a:xfrm>
            <a:off x="7850008" y="6733984"/>
            <a:ext cx="2583900" cy="136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563" name="Google Shape;563;p5"/>
          <p:cNvSpPr txBox="1"/>
          <p:nvPr/>
        </p:nvSpPr>
        <p:spPr>
          <a:xfrm>
            <a:off x="7352388" y="6025620"/>
            <a:ext cx="357903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TITLE HERE</a:t>
            </a:r>
            <a:endParaRPr/>
          </a:p>
        </p:txBody>
      </p:sp>
      <p:sp>
        <p:nvSpPr>
          <p:cNvPr id="564" name="Google Shape;564;p5"/>
          <p:cNvSpPr/>
          <p:nvPr/>
        </p:nvSpPr>
        <p:spPr>
          <a:xfrm>
            <a:off x="12831173" y="3738995"/>
            <a:ext cx="1817889" cy="1991711"/>
          </a:xfrm>
          <a:custGeom>
            <a:rect b="b" l="l" r="r" t="t"/>
            <a:pathLst>
              <a:path extrusionOk="0" h="1991711" w="1817889">
                <a:moveTo>
                  <a:pt x="0" y="0"/>
                </a:moveTo>
                <a:lnTo>
                  <a:pt x="1817889" y="0"/>
                </a:lnTo>
                <a:lnTo>
                  <a:pt x="1817889" y="1991710"/>
                </a:lnTo>
                <a:lnTo>
                  <a:pt x="0" y="1991710"/>
                </a:lnTo>
                <a:lnTo>
                  <a:pt x="0" y="0"/>
                </a:lnTo>
                <a:close/>
              </a:path>
            </a:pathLst>
          </a:custGeom>
          <a:blipFill rotWithShape="1">
            <a:blip r:embed="rId4">
              <a:alphaModFix/>
            </a:blip>
            <a:stretch>
              <a:fillRect b="0" l="0" r="0" t="0"/>
            </a:stretch>
          </a:blipFill>
          <a:ln>
            <a:noFill/>
          </a:ln>
        </p:spPr>
      </p:sp>
      <p:sp>
        <p:nvSpPr>
          <p:cNvPr id="565" name="Google Shape;565;p5"/>
          <p:cNvSpPr txBox="1"/>
          <p:nvPr/>
        </p:nvSpPr>
        <p:spPr>
          <a:xfrm>
            <a:off x="13113494" y="4210975"/>
            <a:ext cx="1253248"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M Serif Display"/>
                <a:ea typeface="DM Serif Display"/>
                <a:cs typeface="DM Serif Display"/>
                <a:sym typeface="DM Serif Display"/>
              </a:rPr>
              <a:t>03</a:t>
            </a:r>
            <a:endParaRPr/>
          </a:p>
        </p:txBody>
      </p:sp>
      <p:sp>
        <p:nvSpPr>
          <p:cNvPr id="566" name="Google Shape;566;p5"/>
          <p:cNvSpPr txBox="1"/>
          <p:nvPr/>
        </p:nvSpPr>
        <p:spPr>
          <a:xfrm>
            <a:off x="12448219" y="6733984"/>
            <a:ext cx="2583900" cy="136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567" name="Google Shape;567;p5"/>
          <p:cNvSpPr txBox="1"/>
          <p:nvPr/>
        </p:nvSpPr>
        <p:spPr>
          <a:xfrm>
            <a:off x="11950599" y="6025620"/>
            <a:ext cx="357903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TITLE HERE</a:t>
            </a:r>
            <a:endParaRPr/>
          </a:p>
        </p:txBody>
      </p:sp>
      <p:sp>
        <p:nvSpPr>
          <p:cNvPr id="568" name="Google Shape;568;p5"/>
          <p:cNvSpPr/>
          <p:nvPr/>
        </p:nvSpPr>
        <p:spPr>
          <a:xfrm>
            <a:off x="-1552651" y="2544603"/>
            <a:ext cx="4522500" cy="5653125"/>
          </a:xfrm>
          <a:custGeom>
            <a:rect b="b" l="l" r="r" t="t"/>
            <a:pathLst>
              <a:path extrusionOk="0" h="5653125" w="4522500">
                <a:moveTo>
                  <a:pt x="0" y="0"/>
                </a:moveTo>
                <a:lnTo>
                  <a:pt x="4522500" y="0"/>
                </a:lnTo>
                <a:lnTo>
                  <a:pt x="4522500" y="5653125"/>
                </a:lnTo>
                <a:lnTo>
                  <a:pt x="0" y="5653125"/>
                </a:lnTo>
                <a:lnTo>
                  <a:pt x="0" y="0"/>
                </a:lnTo>
                <a:close/>
              </a:path>
            </a:pathLst>
          </a:custGeom>
          <a:blipFill rotWithShape="1">
            <a:blip r:embed="rId5">
              <a:alphaModFix/>
            </a:blip>
            <a:stretch>
              <a:fillRect b="0" l="0" r="0" t="0"/>
            </a:stretch>
          </a:blipFill>
          <a:ln>
            <a:noFill/>
          </a:ln>
        </p:spPr>
      </p:sp>
      <p:sp>
        <p:nvSpPr>
          <p:cNvPr id="569" name="Google Shape;569;p5"/>
          <p:cNvSpPr/>
          <p:nvPr/>
        </p:nvSpPr>
        <p:spPr>
          <a:xfrm>
            <a:off x="15317766" y="2298812"/>
            <a:ext cx="4522500" cy="5653125"/>
          </a:xfrm>
          <a:custGeom>
            <a:rect b="b" l="l" r="r" t="t"/>
            <a:pathLst>
              <a:path extrusionOk="0" h="5653125" w="4522500">
                <a:moveTo>
                  <a:pt x="0" y="0"/>
                </a:moveTo>
                <a:lnTo>
                  <a:pt x="4522500" y="0"/>
                </a:lnTo>
                <a:lnTo>
                  <a:pt x="4522500" y="5653125"/>
                </a:lnTo>
                <a:lnTo>
                  <a:pt x="0" y="565312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573" name="Shape 573"/>
        <p:cNvGrpSpPr/>
        <p:nvPr/>
      </p:nvGrpSpPr>
      <p:grpSpPr>
        <a:xfrm>
          <a:off x="0" y="0"/>
          <a:ext cx="0" cy="0"/>
          <a:chOff x="0" y="0"/>
          <a:chExt cx="0" cy="0"/>
        </a:xfrm>
      </p:grpSpPr>
      <p:grpSp>
        <p:nvGrpSpPr>
          <p:cNvPr id="574" name="Google Shape;574;p6"/>
          <p:cNvGrpSpPr/>
          <p:nvPr/>
        </p:nvGrpSpPr>
        <p:grpSpPr>
          <a:xfrm>
            <a:off x="-2057404" y="-1028704"/>
            <a:ext cx="5143508" cy="11496530"/>
            <a:chOff x="-2743205" y="-1371605"/>
            <a:chExt cx="6858010" cy="15328707"/>
          </a:xfrm>
        </p:grpSpPr>
        <p:grpSp>
          <p:nvGrpSpPr>
            <p:cNvPr id="575" name="Google Shape;575;p6"/>
            <p:cNvGrpSpPr/>
            <p:nvPr/>
          </p:nvGrpSpPr>
          <p:grpSpPr>
            <a:xfrm rot="10800000">
              <a:off x="-2743205" y="9601195"/>
              <a:ext cx="4114805" cy="4355907"/>
              <a:chOff x="0" y="-47625"/>
              <a:chExt cx="812800" cy="860425"/>
            </a:xfrm>
          </p:grpSpPr>
          <p:sp>
            <p:nvSpPr>
              <p:cNvPr id="576" name="Google Shape;576;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77" name="Google Shape;577;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8" name="Google Shape;578;p6"/>
            <p:cNvSpPr/>
            <p:nvPr/>
          </p:nvSpPr>
          <p:spPr>
            <a:xfrm rot="10800000">
              <a:off x="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79" name="Google Shape;579;p6"/>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80" name="Google Shape;580;p6"/>
            <p:cNvSpPr/>
            <p:nvPr/>
          </p:nvSpPr>
          <p:spPr>
            <a:xfrm rot="-5400000">
              <a:off x="0" y="10972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81" name="Google Shape;581;p6"/>
            <p:cNvGrpSpPr/>
            <p:nvPr/>
          </p:nvGrpSpPr>
          <p:grpSpPr>
            <a:xfrm rot="-5400000">
              <a:off x="-120551" y="6737444"/>
              <a:ext cx="4114805" cy="4355907"/>
              <a:chOff x="0" y="-47625"/>
              <a:chExt cx="812800" cy="860425"/>
            </a:xfrm>
          </p:grpSpPr>
          <p:sp>
            <p:nvSpPr>
              <p:cNvPr id="582" name="Google Shape;582;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83" name="Google Shape;583;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4" name="Google Shape;584;p6"/>
            <p:cNvSpPr/>
            <p:nvPr/>
          </p:nvSpPr>
          <p:spPr>
            <a:xfrm rot="-5400000">
              <a:off x="0" y="9601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85" name="Google Shape;585;p6"/>
            <p:cNvGrpSpPr/>
            <p:nvPr/>
          </p:nvGrpSpPr>
          <p:grpSpPr>
            <a:xfrm rot="-5400000">
              <a:off x="-120551" y="3994244"/>
              <a:ext cx="4114805" cy="4355907"/>
              <a:chOff x="0" y="-47625"/>
              <a:chExt cx="812800" cy="860425"/>
            </a:xfrm>
          </p:grpSpPr>
          <p:sp>
            <p:nvSpPr>
              <p:cNvPr id="586" name="Google Shape;586;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87" name="Google Shape;587;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8" name="Google Shape;588;p6"/>
            <p:cNvSpPr/>
            <p:nvPr/>
          </p:nvSpPr>
          <p:spPr>
            <a:xfrm rot="-5400000">
              <a:off x="0" y="68580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89" name="Google Shape;589;p6"/>
            <p:cNvGrpSpPr/>
            <p:nvPr/>
          </p:nvGrpSpPr>
          <p:grpSpPr>
            <a:xfrm rot="-5400000">
              <a:off x="-120551" y="1251044"/>
              <a:ext cx="4114805" cy="4355907"/>
              <a:chOff x="0" y="-47625"/>
              <a:chExt cx="812800" cy="860425"/>
            </a:xfrm>
          </p:grpSpPr>
          <p:sp>
            <p:nvSpPr>
              <p:cNvPr id="590" name="Google Shape;590;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91" name="Google Shape;591;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2" name="Google Shape;592;p6"/>
            <p:cNvSpPr/>
            <p:nvPr/>
          </p:nvSpPr>
          <p:spPr>
            <a:xfrm rot="-5400000">
              <a:off x="0" y="4114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593" name="Google Shape;593;p6"/>
            <p:cNvGrpSpPr/>
            <p:nvPr/>
          </p:nvGrpSpPr>
          <p:grpSpPr>
            <a:xfrm rot="-5400000">
              <a:off x="-120551" y="-1492156"/>
              <a:ext cx="4114805" cy="4355907"/>
              <a:chOff x="0" y="-47625"/>
              <a:chExt cx="812800" cy="860425"/>
            </a:xfrm>
          </p:grpSpPr>
          <p:sp>
            <p:nvSpPr>
              <p:cNvPr id="594" name="Google Shape;594;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595" name="Google Shape;595;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6" name="Google Shape;596;p6"/>
            <p:cNvSpPr/>
            <p:nvPr/>
          </p:nvSpPr>
          <p:spPr>
            <a:xfrm rot="-5400000">
              <a:off x="0" y="1371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97" name="Google Shape;597;p6"/>
            <p:cNvSpPr/>
            <p:nvPr/>
          </p:nvSpPr>
          <p:spPr>
            <a:xfrm rot="-5400000">
              <a:off x="0" y="8229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98" name="Google Shape;598;p6"/>
            <p:cNvSpPr/>
            <p:nvPr/>
          </p:nvSpPr>
          <p:spPr>
            <a:xfrm rot="-5400000">
              <a:off x="0" y="5486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599" name="Google Shape;599;p6"/>
            <p:cNvSpPr/>
            <p:nvPr/>
          </p:nvSpPr>
          <p:spPr>
            <a:xfrm rot="-5400000">
              <a:off x="0" y="2743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grpSp>
        <p:nvGrpSpPr>
          <p:cNvPr id="600" name="Google Shape;600;p6"/>
          <p:cNvGrpSpPr/>
          <p:nvPr/>
        </p:nvGrpSpPr>
        <p:grpSpPr>
          <a:xfrm>
            <a:off x="15201896" y="-1028704"/>
            <a:ext cx="5143508" cy="11496530"/>
            <a:chOff x="-2743205" y="-1371605"/>
            <a:chExt cx="6858010" cy="15328707"/>
          </a:xfrm>
        </p:grpSpPr>
        <p:grpSp>
          <p:nvGrpSpPr>
            <p:cNvPr id="601" name="Google Shape;601;p6"/>
            <p:cNvGrpSpPr/>
            <p:nvPr/>
          </p:nvGrpSpPr>
          <p:grpSpPr>
            <a:xfrm rot="10800000">
              <a:off x="-2743205" y="9601195"/>
              <a:ext cx="4114805" cy="4355907"/>
              <a:chOff x="0" y="-47625"/>
              <a:chExt cx="812800" cy="860425"/>
            </a:xfrm>
          </p:grpSpPr>
          <p:sp>
            <p:nvSpPr>
              <p:cNvPr id="602" name="Google Shape;602;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03" name="Google Shape;603;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4" name="Google Shape;604;p6"/>
            <p:cNvSpPr/>
            <p:nvPr/>
          </p:nvSpPr>
          <p:spPr>
            <a:xfrm rot="10800000">
              <a:off x="0" y="12344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605" name="Google Shape;605;p6"/>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606" name="Google Shape;606;p6"/>
            <p:cNvSpPr/>
            <p:nvPr/>
          </p:nvSpPr>
          <p:spPr>
            <a:xfrm rot="-5400000">
              <a:off x="0" y="10972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607" name="Google Shape;607;p6"/>
            <p:cNvGrpSpPr/>
            <p:nvPr/>
          </p:nvGrpSpPr>
          <p:grpSpPr>
            <a:xfrm rot="-5400000">
              <a:off x="-120551" y="6737444"/>
              <a:ext cx="4114805" cy="4355907"/>
              <a:chOff x="0" y="-47625"/>
              <a:chExt cx="812800" cy="860425"/>
            </a:xfrm>
          </p:grpSpPr>
          <p:sp>
            <p:nvSpPr>
              <p:cNvPr id="608" name="Google Shape;608;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09" name="Google Shape;609;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0" name="Google Shape;610;p6"/>
            <p:cNvSpPr/>
            <p:nvPr/>
          </p:nvSpPr>
          <p:spPr>
            <a:xfrm rot="-5400000">
              <a:off x="0" y="9601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611" name="Google Shape;611;p6"/>
            <p:cNvGrpSpPr/>
            <p:nvPr/>
          </p:nvGrpSpPr>
          <p:grpSpPr>
            <a:xfrm rot="-5400000">
              <a:off x="-120551" y="3994244"/>
              <a:ext cx="4114805" cy="4355907"/>
              <a:chOff x="0" y="-47625"/>
              <a:chExt cx="812800" cy="860425"/>
            </a:xfrm>
          </p:grpSpPr>
          <p:sp>
            <p:nvSpPr>
              <p:cNvPr id="612" name="Google Shape;612;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13" name="Google Shape;613;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4" name="Google Shape;614;p6"/>
            <p:cNvSpPr/>
            <p:nvPr/>
          </p:nvSpPr>
          <p:spPr>
            <a:xfrm rot="-5400000">
              <a:off x="0" y="68580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615" name="Google Shape;615;p6"/>
            <p:cNvGrpSpPr/>
            <p:nvPr/>
          </p:nvGrpSpPr>
          <p:grpSpPr>
            <a:xfrm rot="-5400000">
              <a:off x="-120551" y="1251044"/>
              <a:ext cx="4114805" cy="4355907"/>
              <a:chOff x="0" y="-47625"/>
              <a:chExt cx="812800" cy="860425"/>
            </a:xfrm>
          </p:grpSpPr>
          <p:sp>
            <p:nvSpPr>
              <p:cNvPr id="616" name="Google Shape;616;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17" name="Google Shape;617;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8" name="Google Shape;618;p6"/>
            <p:cNvSpPr/>
            <p:nvPr/>
          </p:nvSpPr>
          <p:spPr>
            <a:xfrm rot="-5400000">
              <a:off x="0" y="41148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nvGrpSpPr>
            <p:cNvPr id="619" name="Google Shape;619;p6"/>
            <p:cNvGrpSpPr/>
            <p:nvPr/>
          </p:nvGrpSpPr>
          <p:grpSpPr>
            <a:xfrm rot="-5400000">
              <a:off x="-120551" y="-1492156"/>
              <a:ext cx="4114805" cy="4355907"/>
              <a:chOff x="0" y="-47625"/>
              <a:chExt cx="812800" cy="860425"/>
            </a:xfrm>
          </p:grpSpPr>
          <p:sp>
            <p:nvSpPr>
              <p:cNvPr id="620" name="Google Shape;620;p6"/>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21" name="Google Shape;621;p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2" name="Google Shape;622;p6"/>
            <p:cNvSpPr/>
            <p:nvPr/>
          </p:nvSpPr>
          <p:spPr>
            <a:xfrm rot="-5400000">
              <a:off x="0" y="1371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623" name="Google Shape;623;p6"/>
            <p:cNvSpPr/>
            <p:nvPr/>
          </p:nvSpPr>
          <p:spPr>
            <a:xfrm rot="-5400000">
              <a:off x="0" y="82296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624" name="Google Shape;624;p6"/>
            <p:cNvSpPr/>
            <p:nvPr/>
          </p:nvSpPr>
          <p:spPr>
            <a:xfrm rot="-5400000">
              <a:off x="0" y="54864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sp>
          <p:nvSpPr>
            <p:cNvPr id="625" name="Google Shape;625;p6"/>
            <p:cNvSpPr/>
            <p:nvPr/>
          </p:nvSpPr>
          <p:spPr>
            <a:xfrm rot="-5400000">
              <a:off x="0" y="274320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3">
                <a:alphaModFix/>
              </a:blip>
              <a:stretch>
                <a:fillRect b="0" l="0" r="0" t="0"/>
              </a:stretch>
            </a:blipFill>
            <a:ln>
              <a:noFill/>
            </a:ln>
          </p:spPr>
        </p:sp>
      </p:grpSp>
      <p:sp>
        <p:nvSpPr>
          <p:cNvPr id="626" name="Google Shape;626;p6"/>
          <p:cNvSpPr txBox="1"/>
          <p:nvPr/>
        </p:nvSpPr>
        <p:spPr>
          <a:xfrm>
            <a:off x="2969849" y="1247927"/>
            <a:ext cx="12348302"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Table of Contents</a:t>
            </a:r>
            <a:endParaRPr/>
          </a:p>
        </p:txBody>
      </p:sp>
      <p:grpSp>
        <p:nvGrpSpPr>
          <p:cNvPr id="627" name="Google Shape;627;p6"/>
          <p:cNvGrpSpPr/>
          <p:nvPr/>
        </p:nvGrpSpPr>
        <p:grpSpPr>
          <a:xfrm>
            <a:off x="2137126" y="3010204"/>
            <a:ext cx="1477795" cy="1619098"/>
            <a:chOff x="0" y="0"/>
            <a:chExt cx="1970393" cy="2158798"/>
          </a:xfrm>
        </p:grpSpPr>
        <p:sp>
          <p:nvSpPr>
            <p:cNvPr id="628" name="Google Shape;628;p6"/>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4">
                <a:alphaModFix/>
              </a:blip>
              <a:stretch>
                <a:fillRect b="0" l="0" r="0" t="0"/>
              </a:stretch>
            </a:blipFill>
            <a:ln>
              <a:noFill/>
            </a:ln>
          </p:spPr>
        </p:sp>
        <p:sp>
          <p:nvSpPr>
            <p:cNvPr id="629" name="Google Shape;629;p6"/>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01</a:t>
              </a:r>
              <a:endParaRPr/>
            </a:p>
          </p:txBody>
        </p:sp>
      </p:grpSp>
      <p:sp>
        <p:nvSpPr>
          <p:cNvPr id="630" name="Google Shape;630;p6"/>
          <p:cNvSpPr txBox="1"/>
          <p:nvPr/>
        </p:nvSpPr>
        <p:spPr>
          <a:xfrm>
            <a:off x="4029943" y="3553053"/>
            <a:ext cx="472016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INSERT CONTENT HERE</a:t>
            </a:r>
            <a:endParaRPr/>
          </a:p>
        </p:txBody>
      </p:sp>
      <p:grpSp>
        <p:nvGrpSpPr>
          <p:cNvPr id="631" name="Google Shape;631;p6"/>
          <p:cNvGrpSpPr/>
          <p:nvPr/>
        </p:nvGrpSpPr>
        <p:grpSpPr>
          <a:xfrm>
            <a:off x="2137126" y="5067604"/>
            <a:ext cx="1477795" cy="1619098"/>
            <a:chOff x="0" y="0"/>
            <a:chExt cx="1970393" cy="2158798"/>
          </a:xfrm>
        </p:grpSpPr>
        <p:sp>
          <p:nvSpPr>
            <p:cNvPr id="632" name="Google Shape;632;p6"/>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4">
                <a:alphaModFix/>
              </a:blip>
              <a:stretch>
                <a:fillRect b="0" l="0" r="0" t="0"/>
              </a:stretch>
            </a:blipFill>
            <a:ln>
              <a:noFill/>
            </a:ln>
          </p:spPr>
        </p:sp>
        <p:sp>
          <p:nvSpPr>
            <p:cNvPr id="633" name="Google Shape;633;p6"/>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02</a:t>
              </a:r>
              <a:endParaRPr/>
            </a:p>
          </p:txBody>
        </p:sp>
      </p:grpSp>
      <p:sp>
        <p:nvSpPr>
          <p:cNvPr id="634" name="Google Shape;634;p6"/>
          <p:cNvSpPr txBox="1"/>
          <p:nvPr/>
        </p:nvSpPr>
        <p:spPr>
          <a:xfrm>
            <a:off x="4029943" y="5610453"/>
            <a:ext cx="472016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INSERT CONTENT HERE</a:t>
            </a:r>
            <a:endParaRPr/>
          </a:p>
        </p:txBody>
      </p:sp>
      <p:grpSp>
        <p:nvGrpSpPr>
          <p:cNvPr id="635" name="Google Shape;635;p6"/>
          <p:cNvGrpSpPr/>
          <p:nvPr/>
        </p:nvGrpSpPr>
        <p:grpSpPr>
          <a:xfrm>
            <a:off x="2137126" y="7124852"/>
            <a:ext cx="1477795" cy="1619098"/>
            <a:chOff x="0" y="0"/>
            <a:chExt cx="1970393" cy="2158798"/>
          </a:xfrm>
        </p:grpSpPr>
        <p:sp>
          <p:nvSpPr>
            <p:cNvPr id="636" name="Google Shape;636;p6"/>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4">
                <a:alphaModFix/>
              </a:blip>
              <a:stretch>
                <a:fillRect b="0" l="0" r="0" t="0"/>
              </a:stretch>
            </a:blipFill>
            <a:ln>
              <a:noFill/>
            </a:ln>
          </p:spPr>
        </p:sp>
        <p:sp>
          <p:nvSpPr>
            <p:cNvPr id="637" name="Google Shape;637;p6"/>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03</a:t>
              </a:r>
              <a:endParaRPr/>
            </a:p>
          </p:txBody>
        </p:sp>
      </p:grpSp>
      <p:sp>
        <p:nvSpPr>
          <p:cNvPr id="638" name="Google Shape;638;p6"/>
          <p:cNvSpPr txBox="1"/>
          <p:nvPr/>
        </p:nvSpPr>
        <p:spPr>
          <a:xfrm>
            <a:off x="4029943" y="7667701"/>
            <a:ext cx="472016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INSERT CONTENT HERE</a:t>
            </a:r>
            <a:endParaRPr/>
          </a:p>
        </p:txBody>
      </p:sp>
      <p:grpSp>
        <p:nvGrpSpPr>
          <p:cNvPr id="639" name="Google Shape;639;p6"/>
          <p:cNvGrpSpPr/>
          <p:nvPr/>
        </p:nvGrpSpPr>
        <p:grpSpPr>
          <a:xfrm>
            <a:off x="9537892" y="3010204"/>
            <a:ext cx="1477795" cy="1619098"/>
            <a:chOff x="0" y="0"/>
            <a:chExt cx="1970393" cy="2158798"/>
          </a:xfrm>
        </p:grpSpPr>
        <p:sp>
          <p:nvSpPr>
            <p:cNvPr id="640" name="Google Shape;640;p6"/>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4">
                <a:alphaModFix/>
              </a:blip>
              <a:stretch>
                <a:fillRect b="0" l="0" r="0" t="0"/>
              </a:stretch>
            </a:blipFill>
            <a:ln>
              <a:noFill/>
            </a:ln>
          </p:spPr>
        </p:sp>
        <p:sp>
          <p:nvSpPr>
            <p:cNvPr id="641" name="Google Shape;641;p6"/>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04</a:t>
              </a:r>
              <a:endParaRPr/>
            </a:p>
          </p:txBody>
        </p:sp>
      </p:grpSp>
      <p:sp>
        <p:nvSpPr>
          <p:cNvPr id="642" name="Google Shape;642;p6"/>
          <p:cNvSpPr txBox="1"/>
          <p:nvPr/>
        </p:nvSpPr>
        <p:spPr>
          <a:xfrm>
            <a:off x="11430709" y="3553053"/>
            <a:ext cx="472016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INSERT CONTENT HERE</a:t>
            </a:r>
            <a:endParaRPr/>
          </a:p>
        </p:txBody>
      </p:sp>
      <p:grpSp>
        <p:nvGrpSpPr>
          <p:cNvPr id="643" name="Google Shape;643;p6"/>
          <p:cNvGrpSpPr/>
          <p:nvPr/>
        </p:nvGrpSpPr>
        <p:grpSpPr>
          <a:xfrm>
            <a:off x="9537892" y="5067604"/>
            <a:ext cx="1477795" cy="1619098"/>
            <a:chOff x="0" y="0"/>
            <a:chExt cx="1970393" cy="2158798"/>
          </a:xfrm>
        </p:grpSpPr>
        <p:sp>
          <p:nvSpPr>
            <p:cNvPr id="644" name="Google Shape;644;p6"/>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4">
                <a:alphaModFix/>
              </a:blip>
              <a:stretch>
                <a:fillRect b="0" l="0" r="0" t="0"/>
              </a:stretch>
            </a:blipFill>
            <a:ln>
              <a:noFill/>
            </a:ln>
          </p:spPr>
        </p:sp>
        <p:sp>
          <p:nvSpPr>
            <p:cNvPr id="645" name="Google Shape;645;p6"/>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05</a:t>
              </a:r>
              <a:endParaRPr/>
            </a:p>
          </p:txBody>
        </p:sp>
      </p:grpSp>
      <p:sp>
        <p:nvSpPr>
          <p:cNvPr id="646" name="Google Shape;646;p6"/>
          <p:cNvSpPr txBox="1"/>
          <p:nvPr/>
        </p:nvSpPr>
        <p:spPr>
          <a:xfrm>
            <a:off x="11430709" y="5610453"/>
            <a:ext cx="472016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INSERT CONTENT HERE</a:t>
            </a:r>
            <a:endParaRPr/>
          </a:p>
        </p:txBody>
      </p:sp>
      <p:grpSp>
        <p:nvGrpSpPr>
          <p:cNvPr id="647" name="Google Shape;647;p6"/>
          <p:cNvGrpSpPr/>
          <p:nvPr/>
        </p:nvGrpSpPr>
        <p:grpSpPr>
          <a:xfrm>
            <a:off x="9537892" y="7124852"/>
            <a:ext cx="1477795" cy="1619098"/>
            <a:chOff x="0" y="0"/>
            <a:chExt cx="1970393" cy="2158798"/>
          </a:xfrm>
        </p:grpSpPr>
        <p:sp>
          <p:nvSpPr>
            <p:cNvPr id="648" name="Google Shape;648;p6"/>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4">
                <a:alphaModFix/>
              </a:blip>
              <a:stretch>
                <a:fillRect b="0" l="0" r="0" t="0"/>
              </a:stretch>
            </a:blipFill>
            <a:ln>
              <a:noFill/>
            </a:ln>
          </p:spPr>
        </p:sp>
        <p:sp>
          <p:nvSpPr>
            <p:cNvPr id="649" name="Google Shape;649;p6"/>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06</a:t>
              </a:r>
              <a:endParaRPr/>
            </a:p>
          </p:txBody>
        </p:sp>
      </p:grpSp>
      <p:sp>
        <p:nvSpPr>
          <p:cNvPr id="650" name="Google Shape;650;p6"/>
          <p:cNvSpPr txBox="1"/>
          <p:nvPr/>
        </p:nvSpPr>
        <p:spPr>
          <a:xfrm>
            <a:off x="11430709" y="7667701"/>
            <a:ext cx="472016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INSERT CONTENT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353B"/>
        </a:solidFill>
      </p:bgPr>
    </p:bg>
    <p:spTree>
      <p:nvGrpSpPr>
        <p:cNvPr id="654" name="Shape 654"/>
        <p:cNvGrpSpPr/>
        <p:nvPr/>
      </p:nvGrpSpPr>
      <p:grpSpPr>
        <a:xfrm>
          <a:off x="0" y="0"/>
          <a:ext cx="0" cy="0"/>
          <a:chOff x="0" y="0"/>
          <a:chExt cx="0" cy="0"/>
        </a:xfrm>
      </p:grpSpPr>
      <p:sp>
        <p:nvSpPr>
          <p:cNvPr id="655" name="Google Shape;655;p7"/>
          <p:cNvSpPr/>
          <p:nvPr/>
        </p:nvSpPr>
        <p:spPr>
          <a:xfrm>
            <a:off x="-1143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56" name="Google Shape;656;p7"/>
          <p:cNvGrpSpPr/>
          <p:nvPr/>
        </p:nvGrpSpPr>
        <p:grpSpPr>
          <a:xfrm>
            <a:off x="914400" y="-180826"/>
            <a:ext cx="3086104" cy="3266930"/>
            <a:chOff x="0" y="-47625"/>
            <a:chExt cx="812800" cy="860425"/>
          </a:xfrm>
        </p:grpSpPr>
        <p:sp>
          <p:nvSpPr>
            <p:cNvPr id="657" name="Google Shape;657;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58" name="Google Shape;658;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9" name="Google Shape;659;p7"/>
          <p:cNvSpPr/>
          <p:nvPr/>
        </p:nvSpPr>
        <p:spPr>
          <a:xfrm>
            <a:off x="9144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60" name="Google Shape;660;p7"/>
          <p:cNvGrpSpPr/>
          <p:nvPr/>
        </p:nvGrpSpPr>
        <p:grpSpPr>
          <a:xfrm>
            <a:off x="2971800" y="-180826"/>
            <a:ext cx="3086104" cy="3266930"/>
            <a:chOff x="0" y="-47625"/>
            <a:chExt cx="812800" cy="860425"/>
          </a:xfrm>
        </p:grpSpPr>
        <p:sp>
          <p:nvSpPr>
            <p:cNvPr id="661" name="Google Shape;661;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62" name="Google Shape;662;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3" name="Google Shape;663;p7"/>
          <p:cNvSpPr/>
          <p:nvPr/>
        </p:nvSpPr>
        <p:spPr>
          <a:xfrm>
            <a:off x="29718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64" name="Google Shape;664;p7"/>
          <p:cNvGrpSpPr/>
          <p:nvPr/>
        </p:nvGrpSpPr>
        <p:grpSpPr>
          <a:xfrm>
            <a:off x="5029200" y="-180826"/>
            <a:ext cx="3086104" cy="3266930"/>
            <a:chOff x="0" y="-47625"/>
            <a:chExt cx="812800" cy="860425"/>
          </a:xfrm>
        </p:grpSpPr>
        <p:sp>
          <p:nvSpPr>
            <p:cNvPr id="665" name="Google Shape;665;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66" name="Google Shape;666;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7" name="Google Shape;667;p7"/>
          <p:cNvSpPr/>
          <p:nvPr/>
        </p:nvSpPr>
        <p:spPr>
          <a:xfrm>
            <a:off x="50292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68" name="Google Shape;668;p7"/>
          <p:cNvGrpSpPr/>
          <p:nvPr/>
        </p:nvGrpSpPr>
        <p:grpSpPr>
          <a:xfrm>
            <a:off x="13258800" y="-180826"/>
            <a:ext cx="3086104" cy="3266930"/>
            <a:chOff x="0" y="-47625"/>
            <a:chExt cx="812800" cy="860425"/>
          </a:xfrm>
        </p:grpSpPr>
        <p:sp>
          <p:nvSpPr>
            <p:cNvPr id="669" name="Google Shape;669;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70" name="Google Shape;670;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1" name="Google Shape;671;p7"/>
          <p:cNvSpPr/>
          <p:nvPr/>
        </p:nvSpPr>
        <p:spPr>
          <a:xfrm>
            <a:off x="132588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72" name="Google Shape;672;p7"/>
          <p:cNvGrpSpPr/>
          <p:nvPr/>
        </p:nvGrpSpPr>
        <p:grpSpPr>
          <a:xfrm>
            <a:off x="15316200" y="-180826"/>
            <a:ext cx="3086104" cy="3266930"/>
            <a:chOff x="0" y="-47625"/>
            <a:chExt cx="812800" cy="860425"/>
          </a:xfrm>
        </p:grpSpPr>
        <p:sp>
          <p:nvSpPr>
            <p:cNvPr id="673" name="Google Shape;673;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74" name="Google Shape;674;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5" name="Google Shape;675;p7"/>
          <p:cNvSpPr/>
          <p:nvPr/>
        </p:nvSpPr>
        <p:spPr>
          <a:xfrm>
            <a:off x="153162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76" name="Google Shape;676;p7"/>
          <p:cNvGrpSpPr/>
          <p:nvPr/>
        </p:nvGrpSpPr>
        <p:grpSpPr>
          <a:xfrm>
            <a:off x="17373600" y="-180826"/>
            <a:ext cx="3086104" cy="3266930"/>
            <a:chOff x="0" y="-47625"/>
            <a:chExt cx="812800" cy="860425"/>
          </a:xfrm>
        </p:grpSpPr>
        <p:sp>
          <p:nvSpPr>
            <p:cNvPr id="677" name="Google Shape;677;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78" name="Google Shape;678;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9" name="Google Shape;679;p7"/>
          <p:cNvSpPr/>
          <p:nvPr/>
        </p:nvSpPr>
        <p:spPr>
          <a:xfrm>
            <a:off x="173736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680" name="Google Shape;680;p7"/>
          <p:cNvSpPr/>
          <p:nvPr/>
        </p:nvSpPr>
        <p:spPr>
          <a:xfrm>
            <a:off x="19431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681" name="Google Shape;681;p7"/>
          <p:cNvSpPr/>
          <p:nvPr/>
        </p:nvSpPr>
        <p:spPr>
          <a:xfrm>
            <a:off x="40005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682" name="Google Shape;682;p7"/>
          <p:cNvSpPr/>
          <p:nvPr/>
        </p:nvSpPr>
        <p:spPr>
          <a:xfrm>
            <a:off x="122301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683" name="Google Shape;683;p7"/>
          <p:cNvSpPr/>
          <p:nvPr/>
        </p:nvSpPr>
        <p:spPr>
          <a:xfrm>
            <a:off x="142875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684" name="Google Shape;684;p7"/>
          <p:cNvSpPr/>
          <p:nvPr/>
        </p:nvSpPr>
        <p:spPr>
          <a:xfrm>
            <a:off x="16344900" y="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685" name="Google Shape;685;p7"/>
          <p:cNvSpPr/>
          <p:nvPr/>
        </p:nvSpPr>
        <p:spPr>
          <a:xfrm>
            <a:off x="6160770" y="0"/>
            <a:ext cx="5966460" cy="10287000"/>
          </a:xfrm>
          <a:custGeom>
            <a:rect b="b" l="l" r="r" t="t"/>
            <a:pathLst>
              <a:path extrusionOk="0" h="10287000" w="5966460">
                <a:moveTo>
                  <a:pt x="0" y="0"/>
                </a:moveTo>
                <a:lnTo>
                  <a:pt x="5966460" y="0"/>
                </a:lnTo>
                <a:lnTo>
                  <a:pt x="5966460" y="10287000"/>
                </a:lnTo>
                <a:lnTo>
                  <a:pt x="0" y="10287000"/>
                </a:lnTo>
                <a:lnTo>
                  <a:pt x="0" y="0"/>
                </a:lnTo>
                <a:close/>
              </a:path>
            </a:pathLst>
          </a:custGeom>
          <a:blipFill rotWithShape="1">
            <a:blip r:embed="rId4">
              <a:alphaModFix/>
            </a:blip>
            <a:stretch>
              <a:fillRect b="0" l="0" r="0" t="0"/>
            </a:stretch>
          </a:blipFill>
          <a:ln>
            <a:noFill/>
          </a:ln>
        </p:spPr>
      </p:sp>
      <p:sp>
        <p:nvSpPr>
          <p:cNvPr id="686" name="Google Shape;686;p7"/>
          <p:cNvSpPr/>
          <p:nvPr/>
        </p:nvSpPr>
        <p:spPr>
          <a:xfrm>
            <a:off x="-1143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87" name="Google Shape;687;p7"/>
          <p:cNvGrpSpPr/>
          <p:nvPr/>
        </p:nvGrpSpPr>
        <p:grpSpPr>
          <a:xfrm>
            <a:off x="914400" y="9077474"/>
            <a:ext cx="3086104" cy="3266930"/>
            <a:chOff x="0" y="-47625"/>
            <a:chExt cx="812800" cy="860425"/>
          </a:xfrm>
        </p:grpSpPr>
        <p:sp>
          <p:nvSpPr>
            <p:cNvPr id="688" name="Google Shape;688;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89" name="Google Shape;689;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0" name="Google Shape;690;p7"/>
          <p:cNvSpPr/>
          <p:nvPr/>
        </p:nvSpPr>
        <p:spPr>
          <a:xfrm>
            <a:off x="9144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91" name="Google Shape;691;p7"/>
          <p:cNvGrpSpPr/>
          <p:nvPr/>
        </p:nvGrpSpPr>
        <p:grpSpPr>
          <a:xfrm>
            <a:off x="2971800" y="9077474"/>
            <a:ext cx="3086104" cy="3266930"/>
            <a:chOff x="0" y="-47625"/>
            <a:chExt cx="812800" cy="860425"/>
          </a:xfrm>
        </p:grpSpPr>
        <p:sp>
          <p:nvSpPr>
            <p:cNvPr id="692" name="Google Shape;692;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93" name="Google Shape;693;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4" name="Google Shape;694;p7"/>
          <p:cNvSpPr/>
          <p:nvPr/>
        </p:nvSpPr>
        <p:spPr>
          <a:xfrm>
            <a:off x="29718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95" name="Google Shape;695;p7"/>
          <p:cNvGrpSpPr/>
          <p:nvPr/>
        </p:nvGrpSpPr>
        <p:grpSpPr>
          <a:xfrm>
            <a:off x="5029200" y="9077474"/>
            <a:ext cx="3086104" cy="3266930"/>
            <a:chOff x="0" y="-47625"/>
            <a:chExt cx="812800" cy="860425"/>
          </a:xfrm>
        </p:grpSpPr>
        <p:sp>
          <p:nvSpPr>
            <p:cNvPr id="696" name="Google Shape;696;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697" name="Google Shape;697;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8" name="Google Shape;698;p7"/>
          <p:cNvSpPr/>
          <p:nvPr/>
        </p:nvSpPr>
        <p:spPr>
          <a:xfrm>
            <a:off x="50292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699" name="Google Shape;699;p7"/>
          <p:cNvGrpSpPr/>
          <p:nvPr/>
        </p:nvGrpSpPr>
        <p:grpSpPr>
          <a:xfrm>
            <a:off x="13258800" y="9077474"/>
            <a:ext cx="3086104" cy="3266930"/>
            <a:chOff x="0" y="-47625"/>
            <a:chExt cx="812800" cy="860425"/>
          </a:xfrm>
        </p:grpSpPr>
        <p:sp>
          <p:nvSpPr>
            <p:cNvPr id="700" name="Google Shape;700;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701" name="Google Shape;701;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2" name="Google Shape;702;p7"/>
          <p:cNvSpPr/>
          <p:nvPr/>
        </p:nvSpPr>
        <p:spPr>
          <a:xfrm>
            <a:off x="132588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703" name="Google Shape;703;p7"/>
          <p:cNvGrpSpPr/>
          <p:nvPr/>
        </p:nvGrpSpPr>
        <p:grpSpPr>
          <a:xfrm>
            <a:off x="15316200" y="9077474"/>
            <a:ext cx="3086104" cy="3266930"/>
            <a:chOff x="0" y="-47625"/>
            <a:chExt cx="812800" cy="860425"/>
          </a:xfrm>
        </p:grpSpPr>
        <p:sp>
          <p:nvSpPr>
            <p:cNvPr id="704" name="Google Shape;704;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705" name="Google Shape;705;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6" name="Google Shape;706;p7"/>
          <p:cNvSpPr/>
          <p:nvPr/>
        </p:nvSpPr>
        <p:spPr>
          <a:xfrm>
            <a:off x="153162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grpSp>
        <p:nvGrpSpPr>
          <p:cNvPr id="707" name="Google Shape;707;p7"/>
          <p:cNvGrpSpPr/>
          <p:nvPr/>
        </p:nvGrpSpPr>
        <p:grpSpPr>
          <a:xfrm>
            <a:off x="17373600" y="9077474"/>
            <a:ext cx="3086104" cy="3266930"/>
            <a:chOff x="0" y="-47625"/>
            <a:chExt cx="812800" cy="860425"/>
          </a:xfrm>
        </p:grpSpPr>
        <p:sp>
          <p:nvSpPr>
            <p:cNvPr id="708" name="Google Shape;708;p7"/>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709" name="Google Shape;709;p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0" name="Google Shape;710;p7"/>
          <p:cNvSpPr/>
          <p:nvPr/>
        </p:nvSpPr>
        <p:spPr>
          <a:xfrm>
            <a:off x="173736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711" name="Google Shape;711;p7"/>
          <p:cNvSpPr/>
          <p:nvPr/>
        </p:nvSpPr>
        <p:spPr>
          <a:xfrm>
            <a:off x="19431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712" name="Google Shape;712;p7"/>
          <p:cNvSpPr/>
          <p:nvPr/>
        </p:nvSpPr>
        <p:spPr>
          <a:xfrm>
            <a:off x="40005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713" name="Google Shape;713;p7"/>
          <p:cNvSpPr/>
          <p:nvPr/>
        </p:nvSpPr>
        <p:spPr>
          <a:xfrm>
            <a:off x="122301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714" name="Google Shape;714;p7"/>
          <p:cNvSpPr/>
          <p:nvPr/>
        </p:nvSpPr>
        <p:spPr>
          <a:xfrm>
            <a:off x="142875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715" name="Google Shape;715;p7"/>
          <p:cNvSpPr/>
          <p:nvPr/>
        </p:nvSpPr>
        <p:spPr>
          <a:xfrm>
            <a:off x="16344900" y="9258300"/>
            <a:ext cx="1028700" cy="1028700"/>
          </a:xfrm>
          <a:custGeom>
            <a:rect b="b" l="l" r="r" t="t"/>
            <a:pathLst>
              <a:path extrusionOk="0" h="1028700" w="1028700">
                <a:moveTo>
                  <a:pt x="0" y="0"/>
                </a:moveTo>
                <a:lnTo>
                  <a:pt x="1028700" y="0"/>
                </a:lnTo>
                <a:lnTo>
                  <a:pt x="1028700" y="1028700"/>
                </a:lnTo>
                <a:lnTo>
                  <a:pt x="0" y="1028700"/>
                </a:lnTo>
                <a:lnTo>
                  <a:pt x="0" y="0"/>
                </a:lnTo>
                <a:close/>
              </a:path>
            </a:pathLst>
          </a:custGeom>
          <a:blipFill rotWithShape="1">
            <a:blip r:embed="rId3">
              <a:alphaModFix/>
            </a:blip>
            <a:stretch>
              <a:fillRect b="0" l="0" r="0" t="0"/>
            </a:stretch>
          </a:blipFill>
          <a:ln>
            <a:noFill/>
          </a:ln>
        </p:spPr>
      </p:sp>
      <p:sp>
        <p:nvSpPr>
          <p:cNvPr id="716" name="Google Shape;716;p7"/>
          <p:cNvSpPr/>
          <p:nvPr/>
        </p:nvSpPr>
        <p:spPr>
          <a:xfrm>
            <a:off x="12232005" y="1252786"/>
            <a:ext cx="6498934" cy="7720116"/>
          </a:xfrm>
          <a:custGeom>
            <a:rect b="b" l="l" r="r" t="t"/>
            <a:pathLst>
              <a:path extrusionOk="0" h="7720116" w="6498934">
                <a:moveTo>
                  <a:pt x="0" y="0"/>
                </a:moveTo>
                <a:lnTo>
                  <a:pt x="6498934" y="0"/>
                </a:lnTo>
                <a:lnTo>
                  <a:pt x="6498934" y="7720116"/>
                </a:lnTo>
                <a:lnTo>
                  <a:pt x="0" y="7720116"/>
                </a:lnTo>
                <a:lnTo>
                  <a:pt x="0" y="0"/>
                </a:lnTo>
                <a:close/>
              </a:path>
            </a:pathLst>
          </a:custGeom>
          <a:blipFill rotWithShape="1">
            <a:blip r:embed="rId5">
              <a:alphaModFix/>
            </a:blip>
            <a:stretch>
              <a:fillRect b="0" l="0" r="0" t="0"/>
            </a:stretch>
          </a:blipFill>
          <a:ln>
            <a:noFill/>
          </a:ln>
        </p:spPr>
      </p:sp>
      <p:sp>
        <p:nvSpPr>
          <p:cNvPr id="717" name="Google Shape;717;p7"/>
          <p:cNvSpPr/>
          <p:nvPr/>
        </p:nvSpPr>
        <p:spPr>
          <a:xfrm>
            <a:off x="13613130" y="1252786"/>
            <a:ext cx="3412350" cy="8005514"/>
          </a:xfrm>
          <a:custGeom>
            <a:rect b="b" l="l" r="r" t="t"/>
            <a:pathLst>
              <a:path extrusionOk="0" h="8005514" w="3412350">
                <a:moveTo>
                  <a:pt x="0" y="0"/>
                </a:moveTo>
                <a:lnTo>
                  <a:pt x="3412350" y="0"/>
                </a:lnTo>
                <a:lnTo>
                  <a:pt x="3412350" y="8005514"/>
                </a:lnTo>
                <a:lnTo>
                  <a:pt x="0" y="8005514"/>
                </a:lnTo>
                <a:lnTo>
                  <a:pt x="0" y="0"/>
                </a:lnTo>
                <a:close/>
              </a:path>
            </a:pathLst>
          </a:custGeom>
          <a:blipFill rotWithShape="1">
            <a:blip r:embed="rId6">
              <a:alphaModFix/>
            </a:blip>
            <a:stretch>
              <a:fillRect b="0" l="0" r="0" t="0"/>
            </a:stretch>
          </a:blipFill>
          <a:ln>
            <a:noFill/>
          </a:ln>
        </p:spPr>
      </p:sp>
      <p:sp>
        <p:nvSpPr>
          <p:cNvPr id="718" name="Google Shape;718;p7"/>
          <p:cNvSpPr/>
          <p:nvPr/>
        </p:nvSpPr>
        <p:spPr>
          <a:xfrm>
            <a:off x="-441034" y="1252786"/>
            <a:ext cx="6498934" cy="7720116"/>
          </a:xfrm>
          <a:custGeom>
            <a:rect b="b" l="l" r="r" t="t"/>
            <a:pathLst>
              <a:path extrusionOk="0" h="7720116" w="6498934">
                <a:moveTo>
                  <a:pt x="0" y="0"/>
                </a:moveTo>
                <a:lnTo>
                  <a:pt x="6498934" y="0"/>
                </a:lnTo>
                <a:lnTo>
                  <a:pt x="6498934" y="7720116"/>
                </a:lnTo>
                <a:lnTo>
                  <a:pt x="0" y="7720116"/>
                </a:lnTo>
                <a:lnTo>
                  <a:pt x="0" y="0"/>
                </a:lnTo>
                <a:close/>
              </a:path>
            </a:pathLst>
          </a:custGeom>
          <a:blipFill rotWithShape="1">
            <a:blip r:embed="rId5">
              <a:alphaModFix/>
            </a:blip>
            <a:stretch>
              <a:fillRect b="0" l="0" r="0" t="0"/>
            </a:stretch>
          </a:blipFill>
          <a:ln>
            <a:noFill/>
          </a:ln>
        </p:spPr>
      </p:sp>
      <p:sp>
        <p:nvSpPr>
          <p:cNvPr id="719" name="Google Shape;719;p7"/>
          <p:cNvSpPr/>
          <p:nvPr/>
        </p:nvSpPr>
        <p:spPr>
          <a:xfrm flipH="1">
            <a:off x="1265625" y="1252786"/>
            <a:ext cx="3412350" cy="8005514"/>
          </a:xfrm>
          <a:custGeom>
            <a:rect b="b" l="l" r="r" t="t"/>
            <a:pathLst>
              <a:path extrusionOk="0" h="8005514" w="3412350">
                <a:moveTo>
                  <a:pt x="3412350" y="0"/>
                </a:moveTo>
                <a:lnTo>
                  <a:pt x="0" y="0"/>
                </a:lnTo>
                <a:lnTo>
                  <a:pt x="0" y="8005514"/>
                </a:lnTo>
                <a:lnTo>
                  <a:pt x="3412350" y="8005514"/>
                </a:lnTo>
                <a:lnTo>
                  <a:pt x="3412350" y="0"/>
                </a:lnTo>
                <a:close/>
              </a:path>
            </a:pathLst>
          </a:custGeom>
          <a:blipFill rotWithShape="1">
            <a:blip r:embed="rId6">
              <a:alphaModFix/>
            </a:blip>
            <a:stretch>
              <a:fillRect b="0" l="0" r="0" t="0"/>
            </a:stretch>
          </a:blipFill>
          <a:ln>
            <a:noFill/>
          </a:ln>
        </p:spPr>
      </p:sp>
      <p:sp>
        <p:nvSpPr>
          <p:cNvPr id="720" name="Google Shape;720;p7"/>
          <p:cNvSpPr txBox="1"/>
          <p:nvPr/>
        </p:nvSpPr>
        <p:spPr>
          <a:xfrm>
            <a:off x="7094080" y="3910802"/>
            <a:ext cx="40989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FFE3AB"/>
                </a:solidFill>
                <a:latin typeface="DM Serif Display"/>
                <a:ea typeface="DM Serif Display"/>
                <a:cs typeface="DM Serif Display"/>
                <a:sym typeface="DM Serif Display"/>
              </a:rPr>
              <a:t>Section Title here</a:t>
            </a:r>
            <a:endParaRPr/>
          </a:p>
        </p:txBody>
      </p:sp>
      <p:sp>
        <p:nvSpPr>
          <p:cNvPr id="721" name="Google Shape;721;p7"/>
          <p:cNvSpPr txBox="1"/>
          <p:nvPr/>
        </p:nvSpPr>
        <p:spPr>
          <a:xfrm>
            <a:off x="7542637" y="6114861"/>
            <a:ext cx="3203700" cy="171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499" u="none" cap="none" strike="noStrike">
                <a:solidFill>
                  <a:srgbClr val="FFFFFF"/>
                </a:solidFill>
                <a:latin typeface="Lato"/>
                <a:ea typeface="Lato"/>
                <a:cs typeface="Lato"/>
                <a:sym typeface="Lato"/>
              </a:rPr>
              <a:t>Lorem ipsum dolor sit amet, consectetur adipiscing elit, sed do eiusmod tempor.</a:t>
            </a:r>
            <a:endParaRPr/>
          </a:p>
        </p:txBody>
      </p:sp>
      <p:sp>
        <p:nvSpPr>
          <p:cNvPr id="722" name="Google Shape;722;p7"/>
          <p:cNvSpPr txBox="1"/>
          <p:nvPr/>
        </p:nvSpPr>
        <p:spPr>
          <a:xfrm>
            <a:off x="7095033" y="2624927"/>
            <a:ext cx="4098887"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E3AB"/>
                </a:solidFill>
                <a:latin typeface="DM Serif Display"/>
                <a:ea typeface="DM Serif Display"/>
                <a:cs typeface="DM Serif Display"/>
                <a:sym typeface="DM Serif Display"/>
              </a:rPr>
              <a:t>01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726" name="Shape 726"/>
        <p:cNvGrpSpPr/>
        <p:nvPr/>
      </p:nvGrpSpPr>
      <p:grpSpPr>
        <a:xfrm>
          <a:off x="0" y="0"/>
          <a:ext cx="0" cy="0"/>
          <a:chOff x="0" y="0"/>
          <a:chExt cx="0" cy="0"/>
        </a:xfrm>
      </p:grpSpPr>
      <p:sp>
        <p:nvSpPr>
          <p:cNvPr id="727" name="Google Shape;727;p8"/>
          <p:cNvSpPr/>
          <p:nvPr/>
        </p:nvSpPr>
        <p:spPr>
          <a:xfrm>
            <a:off x="6160770" y="0"/>
            <a:ext cx="5966460" cy="10287000"/>
          </a:xfrm>
          <a:custGeom>
            <a:rect b="b" l="l" r="r" t="t"/>
            <a:pathLst>
              <a:path extrusionOk="0" h="10287000" w="5966460">
                <a:moveTo>
                  <a:pt x="0" y="0"/>
                </a:moveTo>
                <a:lnTo>
                  <a:pt x="5966460" y="0"/>
                </a:lnTo>
                <a:lnTo>
                  <a:pt x="5966460" y="10287000"/>
                </a:lnTo>
                <a:lnTo>
                  <a:pt x="0" y="10287000"/>
                </a:lnTo>
                <a:lnTo>
                  <a:pt x="0" y="0"/>
                </a:lnTo>
                <a:close/>
              </a:path>
            </a:pathLst>
          </a:custGeom>
          <a:blipFill rotWithShape="1">
            <a:blip r:embed="rId3">
              <a:alphaModFix/>
            </a:blip>
            <a:stretch>
              <a:fillRect b="0" l="0" r="0" t="0"/>
            </a:stretch>
          </a:blipFill>
          <a:ln>
            <a:noFill/>
          </a:ln>
        </p:spPr>
      </p:sp>
      <p:sp>
        <p:nvSpPr>
          <p:cNvPr id="728" name="Google Shape;728;p8"/>
          <p:cNvSpPr txBox="1"/>
          <p:nvPr/>
        </p:nvSpPr>
        <p:spPr>
          <a:xfrm>
            <a:off x="1028700" y="2844372"/>
            <a:ext cx="34020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8E211E"/>
                </a:solidFill>
                <a:latin typeface="DM Serif Display"/>
                <a:ea typeface="DM Serif Display"/>
                <a:cs typeface="DM Serif Display"/>
                <a:sym typeface="DM Serif Display"/>
              </a:rPr>
              <a:t>Add topic here</a:t>
            </a:r>
            <a:endParaRPr/>
          </a:p>
        </p:txBody>
      </p:sp>
      <p:sp>
        <p:nvSpPr>
          <p:cNvPr id="729" name="Google Shape;729;p8"/>
          <p:cNvSpPr txBox="1"/>
          <p:nvPr/>
        </p:nvSpPr>
        <p:spPr>
          <a:xfrm>
            <a:off x="1028700" y="5831063"/>
            <a:ext cx="4437600" cy="259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99" u="none" cap="none" strike="noStrike">
                <a:solidFill>
                  <a:srgbClr val="8E211E"/>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730" name="Google Shape;730;p8"/>
          <p:cNvSpPr txBox="1"/>
          <p:nvPr/>
        </p:nvSpPr>
        <p:spPr>
          <a:xfrm>
            <a:off x="1028700" y="4856801"/>
            <a:ext cx="4437682"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SUBTITLE HERE</a:t>
            </a:r>
            <a:endParaRPr/>
          </a:p>
        </p:txBody>
      </p:sp>
      <p:sp>
        <p:nvSpPr>
          <p:cNvPr id="731" name="Google Shape;731;p8"/>
          <p:cNvSpPr/>
          <p:nvPr/>
        </p:nvSpPr>
        <p:spPr>
          <a:xfrm>
            <a:off x="7558556" y="1989949"/>
            <a:ext cx="3897653" cy="7268351"/>
          </a:xfrm>
          <a:custGeom>
            <a:rect b="b" l="l" r="r" t="t"/>
            <a:pathLst>
              <a:path extrusionOk="0" h="7268351" w="3897653">
                <a:moveTo>
                  <a:pt x="0" y="0"/>
                </a:moveTo>
                <a:lnTo>
                  <a:pt x="3897653" y="0"/>
                </a:lnTo>
                <a:lnTo>
                  <a:pt x="3897653" y="7268351"/>
                </a:lnTo>
                <a:lnTo>
                  <a:pt x="0" y="7268351"/>
                </a:lnTo>
                <a:lnTo>
                  <a:pt x="0" y="0"/>
                </a:lnTo>
                <a:close/>
              </a:path>
            </a:pathLst>
          </a:custGeom>
          <a:blipFill rotWithShape="1">
            <a:blip r:embed="rId4">
              <a:alphaModFix/>
            </a:blip>
            <a:stretch>
              <a:fillRect b="0" l="0" r="0" t="0"/>
            </a:stretch>
          </a:blipFill>
          <a:ln>
            <a:noFill/>
          </a:ln>
        </p:spPr>
      </p:sp>
      <p:grpSp>
        <p:nvGrpSpPr>
          <p:cNvPr id="732" name="Google Shape;732;p8"/>
          <p:cNvGrpSpPr/>
          <p:nvPr/>
        </p:nvGrpSpPr>
        <p:grpSpPr>
          <a:xfrm>
            <a:off x="12822555" y="1960694"/>
            <a:ext cx="1477795" cy="1619098"/>
            <a:chOff x="0" y="0"/>
            <a:chExt cx="1970393" cy="2158798"/>
          </a:xfrm>
        </p:grpSpPr>
        <p:sp>
          <p:nvSpPr>
            <p:cNvPr id="733" name="Google Shape;733;p8"/>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5">
                <a:alphaModFix/>
              </a:blip>
              <a:stretch>
                <a:fillRect b="0" l="0" r="0" t="0"/>
              </a:stretch>
            </a:blipFill>
            <a:ln>
              <a:noFill/>
            </a:ln>
          </p:spPr>
        </p:sp>
        <p:sp>
          <p:nvSpPr>
            <p:cNvPr id="734" name="Google Shape;734;p8"/>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01</a:t>
              </a:r>
              <a:endParaRPr/>
            </a:p>
          </p:txBody>
        </p:sp>
      </p:grpSp>
      <p:sp>
        <p:nvSpPr>
          <p:cNvPr id="735" name="Google Shape;735;p8"/>
          <p:cNvSpPr txBox="1"/>
          <p:nvPr/>
        </p:nvSpPr>
        <p:spPr>
          <a:xfrm>
            <a:off x="14532524" y="2535217"/>
            <a:ext cx="33045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736" name="Google Shape;736;p8"/>
          <p:cNvSpPr txBox="1"/>
          <p:nvPr/>
        </p:nvSpPr>
        <p:spPr>
          <a:xfrm>
            <a:off x="14532524" y="1964286"/>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01</a:t>
            </a:r>
            <a:endParaRPr/>
          </a:p>
        </p:txBody>
      </p:sp>
      <p:grpSp>
        <p:nvGrpSpPr>
          <p:cNvPr id="737" name="Google Shape;737;p8"/>
          <p:cNvGrpSpPr/>
          <p:nvPr/>
        </p:nvGrpSpPr>
        <p:grpSpPr>
          <a:xfrm>
            <a:off x="12822555" y="4543286"/>
            <a:ext cx="1477795" cy="1619098"/>
            <a:chOff x="0" y="0"/>
            <a:chExt cx="1970393" cy="2158798"/>
          </a:xfrm>
        </p:grpSpPr>
        <p:sp>
          <p:nvSpPr>
            <p:cNvPr id="738" name="Google Shape;738;p8"/>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5">
                <a:alphaModFix/>
              </a:blip>
              <a:stretch>
                <a:fillRect b="0" l="0" r="0" t="0"/>
              </a:stretch>
            </a:blipFill>
            <a:ln>
              <a:noFill/>
            </a:ln>
          </p:spPr>
        </p:sp>
        <p:sp>
          <p:nvSpPr>
            <p:cNvPr id="739" name="Google Shape;739;p8"/>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02</a:t>
              </a:r>
              <a:endParaRPr/>
            </a:p>
          </p:txBody>
        </p:sp>
      </p:grpSp>
      <p:sp>
        <p:nvSpPr>
          <p:cNvPr id="740" name="Google Shape;740;p8"/>
          <p:cNvSpPr txBox="1"/>
          <p:nvPr/>
        </p:nvSpPr>
        <p:spPr>
          <a:xfrm>
            <a:off x="14532524" y="5117809"/>
            <a:ext cx="33045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741" name="Google Shape;741;p8"/>
          <p:cNvSpPr txBox="1"/>
          <p:nvPr/>
        </p:nvSpPr>
        <p:spPr>
          <a:xfrm>
            <a:off x="14532524" y="4546878"/>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02</a:t>
            </a:r>
            <a:endParaRPr/>
          </a:p>
        </p:txBody>
      </p:sp>
      <p:grpSp>
        <p:nvGrpSpPr>
          <p:cNvPr id="742" name="Google Shape;742;p8"/>
          <p:cNvGrpSpPr/>
          <p:nvPr/>
        </p:nvGrpSpPr>
        <p:grpSpPr>
          <a:xfrm>
            <a:off x="12822555" y="7124409"/>
            <a:ext cx="1477795" cy="1619098"/>
            <a:chOff x="0" y="0"/>
            <a:chExt cx="1970393" cy="2158798"/>
          </a:xfrm>
        </p:grpSpPr>
        <p:sp>
          <p:nvSpPr>
            <p:cNvPr id="743" name="Google Shape;743;p8"/>
            <p:cNvSpPr/>
            <p:nvPr/>
          </p:nvSpPr>
          <p:spPr>
            <a:xfrm>
              <a:off x="0" y="0"/>
              <a:ext cx="1970393" cy="2158798"/>
            </a:xfrm>
            <a:custGeom>
              <a:rect b="b" l="l" r="r" t="t"/>
              <a:pathLst>
                <a:path extrusionOk="0" h="2158798" w="1970393">
                  <a:moveTo>
                    <a:pt x="0" y="0"/>
                  </a:moveTo>
                  <a:lnTo>
                    <a:pt x="1970393" y="0"/>
                  </a:lnTo>
                  <a:lnTo>
                    <a:pt x="1970393" y="2158798"/>
                  </a:lnTo>
                  <a:lnTo>
                    <a:pt x="0" y="2158798"/>
                  </a:lnTo>
                  <a:lnTo>
                    <a:pt x="0" y="0"/>
                  </a:lnTo>
                  <a:close/>
                </a:path>
              </a:pathLst>
            </a:custGeom>
            <a:blipFill rotWithShape="1">
              <a:blip r:embed="rId5">
                <a:alphaModFix/>
              </a:blip>
              <a:stretch>
                <a:fillRect b="0" l="0" r="0" t="0"/>
              </a:stretch>
            </a:blipFill>
            <a:ln>
              <a:noFill/>
            </a:ln>
          </p:spPr>
        </p:sp>
        <p:sp>
          <p:nvSpPr>
            <p:cNvPr id="744" name="Google Shape;744;p8"/>
            <p:cNvSpPr txBox="1"/>
            <p:nvPr/>
          </p:nvSpPr>
          <p:spPr>
            <a:xfrm>
              <a:off x="149698" y="440426"/>
              <a:ext cx="1670997"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FFF"/>
                  </a:solidFill>
                  <a:latin typeface="DM Serif Display"/>
                  <a:ea typeface="DM Serif Display"/>
                  <a:cs typeface="DM Serif Display"/>
                  <a:sym typeface="DM Serif Display"/>
                </a:rPr>
                <a:t>03</a:t>
              </a:r>
              <a:endParaRPr/>
            </a:p>
          </p:txBody>
        </p:sp>
      </p:grpSp>
      <p:sp>
        <p:nvSpPr>
          <p:cNvPr id="745" name="Google Shape;745;p8"/>
          <p:cNvSpPr txBox="1"/>
          <p:nvPr/>
        </p:nvSpPr>
        <p:spPr>
          <a:xfrm>
            <a:off x="14532524" y="7698932"/>
            <a:ext cx="33045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746" name="Google Shape;746;p8"/>
          <p:cNvSpPr txBox="1"/>
          <p:nvPr/>
        </p:nvSpPr>
        <p:spPr>
          <a:xfrm>
            <a:off x="14532524" y="7128001"/>
            <a:ext cx="2321005"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3AB"/>
        </a:solidFill>
      </p:bgPr>
    </p:bg>
    <p:spTree>
      <p:nvGrpSpPr>
        <p:cNvPr id="750" name="Shape 750"/>
        <p:cNvGrpSpPr/>
        <p:nvPr/>
      </p:nvGrpSpPr>
      <p:grpSpPr>
        <a:xfrm>
          <a:off x="0" y="0"/>
          <a:ext cx="0" cy="0"/>
          <a:chOff x="0" y="0"/>
          <a:chExt cx="0" cy="0"/>
        </a:xfrm>
      </p:grpSpPr>
      <p:pic>
        <p:nvPicPr>
          <p:cNvPr id="751" name="Google Shape;751;p9"/>
          <p:cNvPicPr preferRelativeResize="0"/>
          <p:nvPr/>
        </p:nvPicPr>
        <p:blipFill rotWithShape="1">
          <a:blip r:embed="rId3">
            <a:alphaModFix/>
          </a:blip>
          <a:srcRect b="10436" l="0" r="0" t="10437"/>
          <a:stretch/>
        </p:blipFill>
        <p:spPr>
          <a:xfrm>
            <a:off x="694727" y="1028700"/>
            <a:ext cx="4935034" cy="2601626"/>
          </a:xfrm>
          <a:prstGeom prst="rect">
            <a:avLst/>
          </a:prstGeom>
          <a:noFill/>
          <a:ln>
            <a:noFill/>
          </a:ln>
        </p:spPr>
      </p:pic>
      <p:cxnSp>
        <p:nvCxnSpPr>
          <p:cNvPr id="752" name="Google Shape;752;p9"/>
          <p:cNvCxnSpPr/>
          <p:nvPr/>
        </p:nvCxnSpPr>
        <p:spPr>
          <a:xfrm>
            <a:off x="37811" y="3649376"/>
            <a:ext cx="18288000" cy="0"/>
          </a:xfrm>
          <a:prstGeom prst="straightConnector1">
            <a:avLst/>
          </a:prstGeom>
          <a:noFill/>
          <a:ln cap="flat" cmpd="sng" w="38100">
            <a:solidFill>
              <a:srgbClr val="F8A313"/>
            </a:solidFill>
            <a:prstDash val="solid"/>
            <a:round/>
            <a:headEnd len="sm" w="sm" type="none"/>
            <a:tailEnd len="sm" w="sm" type="none"/>
          </a:ln>
        </p:spPr>
      </p:cxnSp>
      <p:grpSp>
        <p:nvGrpSpPr>
          <p:cNvPr id="753" name="Google Shape;753;p9"/>
          <p:cNvGrpSpPr/>
          <p:nvPr/>
        </p:nvGrpSpPr>
        <p:grpSpPr>
          <a:xfrm>
            <a:off x="2410508" y="2954200"/>
            <a:ext cx="3086104" cy="3266930"/>
            <a:chOff x="0" y="-241102"/>
            <a:chExt cx="4114805" cy="4355907"/>
          </a:xfrm>
        </p:grpSpPr>
        <p:grpSp>
          <p:nvGrpSpPr>
            <p:cNvPr id="754" name="Google Shape;754;p9"/>
            <p:cNvGrpSpPr/>
            <p:nvPr/>
          </p:nvGrpSpPr>
          <p:grpSpPr>
            <a:xfrm>
              <a:off x="0" y="-241102"/>
              <a:ext cx="4114805" cy="4355907"/>
              <a:chOff x="0" y="-47625"/>
              <a:chExt cx="812800" cy="860425"/>
            </a:xfrm>
          </p:grpSpPr>
          <p:sp>
            <p:nvSpPr>
              <p:cNvPr id="755" name="Google Shape;755;p9"/>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756" name="Google Shape;756;p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7" name="Google Shape;757;p9"/>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pic>
        <p:nvPicPr>
          <p:cNvPr id="758" name="Google Shape;758;p9"/>
          <p:cNvPicPr preferRelativeResize="0"/>
          <p:nvPr/>
        </p:nvPicPr>
        <p:blipFill rotWithShape="1">
          <a:blip r:embed="rId5">
            <a:alphaModFix/>
          </a:blip>
          <a:srcRect b="10461" l="0" r="0" t="10460"/>
          <a:stretch/>
        </p:blipFill>
        <p:spPr>
          <a:xfrm>
            <a:off x="6714294" y="3668426"/>
            <a:ext cx="4935034" cy="2601626"/>
          </a:xfrm>
          <a:prstGeom prst="rect">
            <a:avLst/>
          </a:prstGeom>
          <a:noFill/>
          <a:ln>
            <a:noFill/>
          </a:ln>
        </p:spPr>
      </p:pic>
      <p:grpSp>
        <p:nvGrpSpPr>
          <p:cNvPr id="759" name="Google Shape;759;p9"/>
          <p:cNvGrpSpPr/>
          <p:nvPr/>
        </p:nvGrpSpPr>
        <p:grpSpPr>
          <a:xfrm>
            <a:off x="8705273" y="2954200"/>
            <a:ext cx="3086104" cy="3266930"/>
            <a:chOff x="0" y="-241102"/>
            <a:chExt cx="4114805" cy="4355907"/>
          </a:xfrm>
        </p:grpSpPr>
        <p:grpSp>
          <p:nvGrpSpPr>
            <p:cNvPr id="760" name="Google Shape;760;p9"/>
            <p:cNvGrpSpPr/>
            <p:nvPr/>
          </p:nvGrpSpPr>
          <p:grpSpPr>
            <a:xfrm>
              <a:off x="0" y="-241102"/>
              <a:ext cx="4114805" cy="4355907"/>
              <a:chOff x="0" y="-47625"/>
              <a:chExt cx="812800" cy="860425"/>
            </a:xfrm>
          </p:grpSpPr>
          <p:sp>
            <p:nvSpPr>
              <p:cNvPr id="761" name="Google Shape;761;p9"/>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762" name="Google Shape;762;p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3" name="Google Shape;763;p9"/>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pic>
        <p:nvPicPr>
          <p:cNvPr id="764" name="Google Shape;764;p9"/>
          <p:cNvPicPr preferRelativeResize="0"/>
          <p:nvPr/>
        </p:nvPicPr>
        <p:blipFill rotWithShape="1">
          <a:blip r:embed="rId6">
            <a:alphaModFix/>
          </a:blip>
          <a:srcRect b="10461" l="0" r="0" t="10460"/>
          <a:stretch/>
        </p:blipFill>
        <p:spPr>
          <a:xfrm>
            <a:off x="12735178" y="1028700"/>
            <a:ext cx="4935034" cy="2601626"/>
          </a:xfrm>
          <a:prstGeom prst="rect">
            <a:avLst/>
          </a:prstGeom>
          <a:noFill/>
          <a:ln>
            <a:noFill/>
          </a:ln>
        </p:spPr>
      </p:pic>
      <p:grpSp>
        <p:nvGrpSpPr>
          <p:cNvPr id="765" name="Google Shape;765;p9"/>
          <p:cNvGrpSpPr/>
          <p:nvPr/>
        </p:nvGrpSpPr>
        <p:grpSpPr>
          <a:xfrm>
            <a:off x="14450959" y="2954200"/>
            <a:ext cx="3086104" cy="3266930"/>
            <a:chOff x="0" y="-241102"/>
            <a:chExt cx="4114805" cy="4355907"/>
          </a:xfrm>
        </p:grpSpPr>
        <p:grpSp>
          <p:nvGrpSpPr>
            <p:cNvPr id="766" name="Google Shape;766;p9"/>
            <p:cNvGrpSpPr/>
            <p:nvPr/>
          </p:nvGrpSpPr>
          <p:grpSpPr>
            <a:xfrm>
              <a:off x="0" y="-241102"/>
              <a:ext cx="4114805" cy="4355907"/>
              <a:chOff x="0" y="-47625"/>
              <a:chExt cx="812800" cy="860425"/>
            </a:xfrm>
          </p:grpSpPr>
          <p:sp>
            <p:nvSpPr>
              <p:cNvPr id="767" name="Google Shape;767;p9"/>
              <p:cNvSpPr/>
              <p:nvPr/>
            </p:nvSpPr>
            <p:spPr>
              <a:xfrm>
                <a:off x="0" y="0"/>
                <a:ext cx="270933" cy="270933"/>
              </a:xfrm>
              <a:custGeom>
                <a:rect b="b" l="l" r="r" t="t"/>
                <a:pathLst>
                  <a:path extrusionOk="0" h="270933" w="270933">
                    <a:moveTo>
                      <a:pt x="0" y="0"/>
                    </a:moveTo>
                    <a:lnTo>
                      <a:pt x="270933" y="0"/>
                    </a:lnTo>
                    <a:lnTo>
                      <a:pt x="270933" y="270933"/>
                    </a:lnTo>
                    <a:lnTo>
                      <a:pt x="0" y="270933"/>
                    </a:lnTo>
                    <a:close/>
                  </a:path>
                </a:pathLst>
              </a:custGeom>
              <a:solidFill>
                <a:srgbClr val="8E211E"/>
              </a:solidFill>
              <a:ln>
                <a:noFill/>
              </a:ln>
            </p:spPr>
          </p:sp>
          <p:sp>
            <p:nvSpPr>
              <p:cNvPr id="768" name="Google Shape;768;p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9" name="Google Shape;769;p9"/>
            <p:cNvSpPr/>
            <p:nvPr/>
          </p:nvSpPr>
          <p:spPr>
            <a:xfrm>
              <a:off x="0" y="0"/>
              <a:ext cx="1371600" cy="1371600"/>
            </a:xfrm>
            <a:custGeom>
              <a:rect b="b" l="l" r="r" t="t"/>
              <a:pathLst>
                <a:path extrusionOk="0" h="1371600" w="1371600">
                  <a:moveTo>
                    <a:pt x="0" y="0"/>
                  </a:moveTo>
                  <a:lnTo>
                    <a:pt x="1371600" y="0"/>
                  </a:lnTo>
                  <a:lnTo>
                    <a:pt x="1371600" y="1371600"/>
                  </a:lnTo>
                  <a:lnTo>
                    <a:pt x="0" y="1371600"/>
                  </a:lnTo>
                  <a:lnTo>
                    <a:pt x="0" y="0"/>
                  </a:lnTo>
                  <a:close/>
                </a:path>
              </a:pathLst>
            </a:custGeom>
            <a:blipFill rotWithShape="1">
              <a:blip r:embed="rId4">
                <a:alphaModFix/>
              </a:blip>
              <a:stretch>
                <a:fillRect b="0" l="0" r="0" t="0"/>
              </a:stretch>
            </a:blipFill>
            <a:ln>
              <a:noFill/>
            </a:ln>
          </p:spPr>
        </p:sp>
      </p:grpSp>
      <p:grpSp>
        <p:nvGrpSpPr>
          <p:cNvPr id="770" name="Google Shape;770;p9"/>
          <p:cNvGrpSpPr/>
          <p:nvPr/>
        </p:nvGrpSpPr>
        <p:grpSpPr>
          <a:xfrm>
            <a:off x="0" y="7184601"/>
            <a:ext cx="18287996" cy="3266925"/>
            <a:chOff x="0" y="-47625"/>
            <a:chExt cx="4816592" cy="860425"/>
          </a:xfrm>
        </p:grpSpPr>
        <p:sp>
          <p:nvSpPr>
            <p:cNvPr id="771" name="Google Shape;771;p9"/>
            <p:cNvSpPr/>
            <p:nvPr/>
          </p:nvSpPr>
          <p:spPr>
            <a:xfrm>
              <a:off x="0" y="0"/>
              <a:ext cx="4816592" cy="769468"/>
            </a:xfrm>
            <a:custGeom>
              <a:rect b="b" l="l" r="r" t="t"/>
              <a:pathLst>
                <a:path extrusionOk="0" h="769468" w="4816592">
                  <a:moveTo>
                    <a:pt x="0" y="0"/>
                  </a:moveTo>
                  <a:lnTo>
                    <a:pt x="4816592" y="0"/>
                  </a:lnTo>
                  <a:lnTo>
                    <a:pt x="4816592" y="769468"/>
                  </a:lnTo>
                  <a:lnTo>
                    <a:pt x="0" y="769468"/>
                  </a:lnTo>
                  <a:close/>
                </a:path>
              </a:pathLst>
            </a:custGeom>
            <a:solidFill>
              <a:srgbClr val="74353B"/>
            </a:solidFill>
            <a:ln>
              <a:noFill/>
            </a:ln>
          </p:spPr>
        </p:sp>
        <p:sp>
          <p:nvSpPr>
            <p:cNvPr id="772" name="Google Shape;772;p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3" name="Google Shape;773;p9"/>
          <p:cNvSpPr txBox="1"/>
          <p:nvPr/>
        </p:nvSpPr>
        <p:spPr>
          <a:xfrm>
            <a:off x="1272673" y="5225477"/>
            <a:ext cx="33045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774" name="Google Shape;774;p9"/>
          <p:cNvSpPr txBox="1"/>
          <p:nvPr/>
        </p:nvSpPr>
        <p:spPr>
          <a:xfrm>
            <a:off x="1764356" y="4654546"/>
            <a:ext cx="2321005"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01</a:t>
            </a:r>
            <a:endParaRPr/>
          </a:p>
        </p:txBody>
      </p:sp>
      <p:sp>
        <p:nvSpPr>
          <p:cNvPr id="775" name="Google Shape;775;p9"/>
          <p:cNvSpPr txBox="1"/>
          <p:nvPr/>
        </p:nvSpPr>
        <p:spPr>
          <a:xfrm>
            <a:off x="7529626" y="1561531"/>
            <a:ext cx="33045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776" name="Google Shape;776;p9"/>
          <p:cNvSpPr txBox="1"/>
          <p:nvPr/>
        </p:nvSpPr>
        <p:spPr>
          <a:xfrm>
            <a:off x="8021309" y="990600"/>
            <a:ext cx="2321005"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02</a:t>
            </a:r>
            <a:endParaRPr/>
          </a:p>
        </p:txBody>
      </p:sp>
      <p:sp>
        <p:nvSpPr>
          <p:cNvPr id="777" name="Google Shape;777;p9"/>
          <p:cNvSpPr txBox="1"/>
          <p:nvPr/>
        </p:nvSpPr>
        <p:spPr>
          <a:xfrm>
            <a:off x="13313124" y="5225477"/>
            <a:ext cx="33045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8E211E"/>
                </a:solidFill>
                <a:latin typeface="Lato"/>
                <a:ea typeface="Lato"/>
                <a:cs typeface="Lato"/>
                <a:sym typeface="Lato"/>
              </a:rPr>
              <a:t>Lorem ipsum dolor sit amet, consectetur adipiscing elit, sed do eiusmod tempor.</a:t>
            </a:r>
            <a:endParaRPr/>
          </a:p>
        </p:txBody>
      </p:sp>
      <p:sp>
        <p:nvSpPr>
          <p:cNvPr id="778" name="Google Shape;778;p9"/>
          <p:cNvSpPr txBox="1"/>
          <p:nvPr/>
        </p:nvSpPr>
        <p:spPr>
          <a:xfrm>
            <a:off x="13804807" y="4654546"/>
            <a:ext cx="2321005"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000" u="none" cap="none" strike="noStrike">
                <a:solidFill>
                  <a:srgbClr val="8E211E"/>
                </a:solidFill>
                <a:latin typeface="Lato"/>
                <a:ea typeface="Lato"/>
                <a:cs typeface="Lato"/>
                <a:sym typeface="Lato"/>
              </a:rPr>
              <a:t>POINT 03</a:t>
            </a:r>
            <a:endParaRPr/>
          </a:p>
        </p:txBody>
      </p:sp>
      <p:sp>
        <p:nvSpPr>
          <p:cNvPr id="779" name="Google Shape;779;p9"/>
          <p:cNvSpPr txBox="1"/>
          <p:nvPr/>
        </p:nvSpPr>
        <p:spPr>
          <a:xfrm>
            <a:off x="6204846" y="7881432"/>
            <a:ext cx="5953931"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E3AB"/>
                </a:solidFill>
                <a:latin typeface="DM Serif Display"/>
                <a:ea typeface="DM Serif Display"/>
                <a:cs typeface="DM Serif Display"/>
                <a:sym typeface="DM Serif Display"/>
              </a:rPr>
              <a:t>Timeline</a:t>
            </a:r>
            <a:endParaRPr/>
          </a:p>
        </p:txBody>
      </p:sp>
      <p:sp>
        <p:nvSpPr>
          <p:cNvPr id="780" name="Google Shape;780;p9"/>
          <p:cNvSpPr txBox="1"/>
          <p:nvPr/>
        </p:nvSpPr>
        <p:spPr>
          <a:xfrm>
            <a:off x="5880459" y="8910132"/>
            <a:ext cx="6527100" cy="827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E3AB"/>
                </a:solidFill>
                <a:latin typeface="Lato"/>
                <a:ea typeface="Lato"/>
                <a:cs typeface="Lato"/>
                <a:sym typeface="Lato"/>
              </a:rPr>
              <a:t>Lorem ipsum dolor sit amet, consectetur adipiscing elit, sed do eiusmod tempor.</a:t>
            </a:r>
            <a:endParaRPr/>
          </a:p>
        </p:txBody>
      </p:sp>
      <p:sp>
        <p:nvSpPr>
          <p:cNvPr id="781" name="Google Shape;781;p9"/>
          <p:cNvSpPr/>
          <p:nvPr/>
        </p:nvSpPr>
        <p:spPr>
          <a:xfrm>
            <a:off x="37811" y="7365427"/>
            <a:ext cx="2887047" cy="2887047"/>
          </a:xfrm>
          <a:custGeom>
            <a:rect b="b" l="l" r="r" t="t"/>
            <a:pathLst>
              <a:path extrusionOk="0" h="2887047" w="2887047">
                <a:moveTo>
                  <a:pt x="0" y="0"/>
                </a:moveTo>
                <a:lnTo>
                  <a:pt x="2887047" y="0"/>
                </a:lnTo>
                <a:lnTo>
                  <a:pt x="2887047" y="2887047"/>
                </a:lnTo>
                <a:lnTo>
                  <a:pt x="0" y="2887047"/>
                </a:lnTo>
                <a:lnTo>
                  <a:pt x="0" y="0"/>
                </a:lnTo>
                <a:close/>
              </a:path>
            </a:pathLst>
          </a:custGeom>
          <a:blipFill rotWithShape="1">
            <a:blip r:embed="rId4">
              <a:alphaModFix/>
            </a:blip>
            <a:stretch>
              <a:fillRect b="0" l="0" r="0" t="0"/>
            </a:stretch>
          </a:blipFill>
          <a:ln>
            <a:noFill/>
          </a:ln>
        </p:spPr>
      </p:sp>
      <p:sp>
        <p:nvSpPr>
          <p:cNvPr id="782" name="Google Shape;782;p9"/>
          <p:cNvSpPr/>
          <p:nvPr/>
        </p:nvSpPr>
        <p:spPr>
          <a:xfrm>
            <a:off x="15360291" y="7399953"/>
            <a:ext cx="2887047" cy="2887047"/>
          </a:xfrm>
          <a:custGeom>
            <a:rect b="b" l="l" r="r" t="t"/>
            <a:pathLst>
              <a:path extrusionOk="0" h="2887047" w="2887047">
                <a:moveTo>
                  <a:pt x="0" y="0"/>
                </a:moveTo>
                <a:lnTo>
                  <a:pt x="2887047" y="0"/>
                </a:lnTo>
                <a:lnTo>
                  <a:pt x="2887047" y="2887047"/>
                </a:lnTo>
                <a:lnTo>
                  <a:pt x="0" y="2887047"/>
                </a:lnTo>
                <a:lnTo>
                  <a:pt x="0" y="0"/>
                </a:lnTo>
                <a:close/>
              </a:path>
            </a:pathLst>
          </a:custGeom>
          <a:blipFill rotWithShape="1">
            <a:blip r:embed="rId4">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