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IM Fell English SC"/>
      <p:regular r:id="rId26"/>
    </p:embeddedFont>
    <p:embeddedFont>
      <p:font typeface="IM Fell English"/>
      <p:regular r:id="rId27"/>
      <p: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MFellEnglishSC-regular.fntdata"/><Relationship Id="rId25" Type="http://schemas.openxmlformats.org/officeDocument/2006/relationships/slide" Target="slides/slide20.xml"/><Relationship Id="rId28" Type="http://schemas.openxmlformats.org/officeDocument/2006/relationships/font" Target="fonts/IMFellEnglish-italic.fntdata"/><Relationship Id="rId27" Type="http://schemas.openxmlformats.org/officeDocument/2006/relationships/font" Target="fonts/IMFellEnglish-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1"/>
          <p:cNvSpPr/>
          <p:nvPr>
            <p:ph idx="2" type="pic"/>
          </p:nvPr>
        </p:nvSpPr>
        <p:spPr>
          <a:xfrm>
            <a:off x="1792288" y="612775"/>
            <a:ext cx="5486400" cy="4114800"/>
          </a:xfrm>
          <a:prstGeom prst="rect">
            <a:avLst/>
          </a:prstGeom>
          <a:noFill/>
          <a:ln>
            <a:noFill/>
          </a:ln>
        </p:spPr>
      </p:sp>
      <p:sp>
        <p:nvSpPr>
          <p:cNvPr id="66" name="Google Shape;66;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E4AF4B"/>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2" name="Google Shape;3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5" name="Shape 5"/>
        <p:cNvGrpSpPr/>
        <p:nvPr/>
      </p:nvGrpSpPr>
      <p:grpSpPr>
        <a:xfrm>
          <a:off x="0" y="0"/>
          <a:ext cx="0" cy="0"/>
          <a:chOff x="0" y="0"/>
          <a:chExt cx="0" cy="0"/>
        </a:xfrm>
      </p:grpSpPr>
      <p:sp>
        <p:nvSpPr>
          <p:cNvPr id="6" name="Google Shape;6;p1"/>
          <p:cNvSpPr/>
          <p:nvPr/>
        </p:nvSpPr>
        <p:spPr>
          <a:xfrm>
            <a:off x="679" y="-593933"/>
            <a:ext cx="18286638" cy="11474865"/>
          </a:xfrm>
          <a:custGeom>
            <a:rect b="b" l="l" r="r" t="t"/>
            <a:pathLst>
              <a:path extrusionOk="0" h="5624934" w="8964038">
                <a:moveTo>
                  <a:pt x="0" y="0"/>
                </a:moveTo>
                <a:lnTo>
                  <a:pt x="8964038" y="0"/>
                </a:lnTo>
                <a:lnTo>
                  <a:pt x="8964038" y="5624934"/>
                </a:lnTo>
                <a:lnTo>
                  <a:pt x="0" y="5624934"/>
                </a:lnTo>
                <a:lnTo>
                  <a:pt x="0" y="0"/>
                </a:lnTo>
                <a:close/>
              </a:path>
            </a:pathLst>
          </a:custGeom>
          <a:blipFill rotWithShape="1">
            <a:blip r:embed="rId1">
              <a:alphaModFix amt="20000"/>
            </a:blip>
            <a:stretch>
              <a:fillRect b="0" l="0" r="0" t="0"/>
            </a:stretch>
          </a:blipFill>
          <a:ln>
            <a:noFill/>
          </a:ln>
        </p:spPr>
      </p:sp>
      <p:sp>
        <p:nvSpPr>
          <p:cNvPr id="7" name="Google Shape;7;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C48D24"/>
              </a:buClr>
              <a:buSzPts val="4400"/>
              <a:buFont typeface="IM Fell English"/>
              <a:buNone/>
              <a:defRPr i="0" sz="4400" u="none" cap="none" strike="noStrike">
                <a:solidFill>
                  <a:srgbClr val="C48D24"/>
                </a:solidFill>
                <a:latin typeface="IM Fell English"/>
                <a:ea typeface="IM Fell English"/>
                <a:cs typeface="IM Fell English"/>
                <a:sym typeface="IM Fell English"/>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Open Sans"/>
              <a:buChar char="•"/>
              <a:defRPr i="0" sz="3200" u="none" cap="none" strike="noStrike">
                <a:solidFill>
                  <a:schemeClr val="dk1"/>
                </a:solidFill>
                <a:latin typeface="Open Sans"/>
                <a:ea typeface="Open Sans"/>
                <a:cs typeface="Open Sans"/>
                <a:sym typeface="Open Sans"/>
              </a:defRPr>
            </a:lvl1pPr>
            <a:lvl2pPr indent="-406400" lvl="1" marL="914400" marR="0" rtl="0" algn="l">
              <a:spcBef>
                <a:spcPts val="560"/>
              </a:spcBef>
              <a:spcAft>
                <a:spcPts val="0"/>
              </a:spcAft>
              <a:buClr>
                <a:schemeClr val="dk1"/>
              </a:buClr>
              <a:buSzPts val="2800"/>
              <a:buFont typeface="Open Sans"/>
              <a:buChar char="–"/>
              <a:defRPr i="0" sz="2800" u="none" cap="none" strike="noStrike">
                <a:solidFill>
                  <a:schemeClr val="dk1"/>
                </a:solidFill>
                <a:latin typeface="Open Sans"/>
                <a:ea typeface="Open Sans"/>
                <a:cs typeface="Open Sans"/>
                <a:sym typeface="Open Sans"/>
              </a:defRPr>
            </a:lvl2pPr>
            <a:lvl3pPr indent="-381000" lvl="2" marL="1371600" marR="0" rtl="0" algn="l">
              <a:spcBef>
                <a:spcPts val="480"/>
              </a:spcBef>
              <a:spcAft>
                <a:spcPts val="0"/>
              </a:spcAft>
              <a:buClr>
                <a:schemeClr val="dk1"/>
              </a:buClr>
              <a:buSzPts val="2400"/>
              <a:buFont typeface="Open Sans"/>
              <a:buChar char="•"/>
              <a:defRPr i="0" sz="2400" u="none" cap="none" strike="noStrike">
                <a:solidFill>
                  <a:schemeClr val="dk1"/>
                </a:solidFill>
                <a:latin typeface="Open Sans"/>
                <a:ea typeface="Open Sans"/>
                <a:cs typeface="Open Sans"/>
                <a:sym typeface="Open Sans"/>
              </a:defRPr>
            </a:lvl3pPr>
            <a:lvl4pPr indent="-355600" lvl="3" marL="18288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4pPr>
            <a:lvl5pPr indent="-355600" lvl="4" marL="22860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9pPr>
          </a:lstStyle>
          <a:p/>
        </p:txBody>
      </p:sp>
      <p:sp>
        <p:nvSpPr>
          <p:cNvPr id="9" name="Google Shape;9;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Font typeface="Open Sans"/>
              <a:buNone/>
              <a:defRPr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9pPr>
          </a:lstStyle>
          <a:p/>
        </p:txBody>
      </p:sp>
      <p:sp>
        <p:nvSpPr>
          <p:cNvPr id="10" name="Google Shape;10;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Font typeface="Open Sans"/>
              <a:buNone/>
              <a:defRPr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9pPr>
          </a:lstStyle>
          <a:p/>
        </p:txBody>
      </p:sp>
      <p:sp>
        <p:nvSpPr>
          <p:cNvPr id="11" name="Google Shape;11;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8.jpg"/><Relationship Id="rId5" Type="http://schemas.openxmlformats.org/officeDocument/2006/relationships/image" Target="../media/image21.jpg"/><Relationship Id="rId6" Type="http://schemas.openxmlformats.org/officeDocument/2006/relationships/image" Target="../media/image19.jpg"/><Relationship Id="rId7" Type="http://schemas.openxmlformats.org/officeDocument/2006/relationships/image" Target="../media/image24.jpg"/><Relationship Id="rId8"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14.png"/><Relationship Id="rId13" Type="http://schemas.openxmlformats.org/officeDocument/2006/relationships/image" Target="../media/image2.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39.png"/><Relationship Id="rId7" Type="http://schemas.openxmlformats.org/officeDocument/2006/relationships/image" Target="../media/image7.png"/><Relationship Id="rId8"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2.jp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3.jpg"/><Relationship Id="rId5" Type="http://schemas.openxmlformats.org/officeDocument/2006/relationships/image" Target="../media/image12.jpg"/><Relationship Id="rId6" Type="http://schemas.openxmlformats.org/officeDocument/2006/relationships/image" Target="../media/image20.jpg"/><Relationship Id="rId7" Type="http://schemas.openxmlformats.org/officeDocument/2006/relationships/image" Target="../media/image17.jpg"/><Relationship Id="rId8"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AF4B"/>
        </a:solidFill>
      </p:bgPr>
    </p:bg>
    <p:spTree>
      <p:nvGrpSpPr>
        <p:cNvPr id="85" name="Shape 85"/>
        <p:cNvGrpSpPr/>
        <p:nvPr/>
      </p:nvGrpSpPr>
      <p:grpSpPr>
        <a:xfrm>
          <a:off x="0" y="0"/>
          <a:ext cx="0" cy="0"/>
          <a:chOff x="0" y="0"/>
          <a:chExt cx="0" cy="0"/>
        </a:xfrm>
      </p:grpSpPr>
      <p:sp>
        <p:nvSpPr>
          <p:cNvPr id="86" name="Google Shape;86;p14"/>
          <p:cNvSpPr/>
          <p:nvPr/>
        </p:nvSpPr>
        <p:spPr>
          <a:xfrm rot="-5400000">
            <a:off x="4058178" y="1641312"/>
            <a:ext cx="10218285" cy="6935661"/>
          </a:xfrm>
          <a:custGeom>
            <a:rect b="b" l="l" r="r" t="t"/>
            <a:pathLst>
              <a:path extrusionOk="0" h="6935661" w="10218285">
                <a:moveTo>
                  <a:pt x="0" y="0"/>
                </a:moveTo>
                <a:lnTo>
                  <a:pt x="10218285" y="0"/>
                </a:lnTo>
                <a:lnTo>
                  <a:pt x="10218285" y="6935661"/>
                </a:lnTo>
                <a:lnTo>
                  <a:pt x="0" y="6935661"/>
                </a:lnTo>
                <a:lnTo>
                  <a:pt x="0" y="0"/>
                </a:lnTo>
                <a:close/>
              </a:path>
            </a:pathLst>
          </a:custGeom>
          <a:blipFill rotWithShape="1">
            <a:blip r:embed="rId3">
              <a:alphaModFix/>
            </a:blip>
            <a:stretch>
              <a:fillRect b="0" l="0" r="0" t="0"/>
            </a:stretch>
          </a:blipFill>
          <a:ln>
            <a:noFill/>
          </a:ln>
        </p:spPr>
      </p:sp>
      <p:sp>
        <p:nvSpPr>
          <p:cNvPr id="87" name="Google Shape;87;p14"/>
          <p:cNvSpPr/>
          <p:nvPr/>
        </p:nvSpPr>
        <p:spPr>
          <a:xfrm>
            <a:off x="-2823897" y="-3050464"/>
            <a:ext cx="8304312" cy="14256329"/>
          </a:xfrm>
          <a:custGeom>
            <a:rect b="b" l="l" r="r" t="t"/>
            <a:pathLst>
              <a:path extrusionOk="0" h="14256329" w="8304312">
                <a:moveTo>
                  <a:pt x="0" y="0"/>
                </a:moveTo>
                <a:lnTo>
                  <a:pt x="8304312" y="0"/>
                </a:lnTo>
                <a:lnTo>
                  <a:pt x="8304312" y="14256329"/>
                </a:lnTo>
                <a:lnTo>
                  <a:pt x="0" y="14256329"/>
                </a:lnTo>
                <a:lnTo>
                  <a:pt x="0" y="0"/>
                </a:lnTo>
                <a:close/>
              </a:path>
            </a:pathLst>
          </a:custGeom>
          <a:blipFill rotWithShape="1">
            <a:blip r:embed="rId4">
              <a:alphaModFix/>
            </a:blip>
            <a:stretch>
              <a:fillRect b="0" l="0" r="0" t="0"/>
            </a:stretch>
          </a:blipFill>
          <a:ln>
            <a:noFill/>
          </a:ln>
        </p:spPr>
      </p:sp>
      <p:sp>
        <p:nvSpPr>
          <p:cNvPr id="88" name="Google Shape;88;p14"/>
          <p:cNvSpPr/>
          <p:nvPr/>
        </p:nvSpPr>
        <p:spPr>
          <a:xfrm>
            <a:off x="12635151" y="-3050464"/>
            <a:ext cx="8304312" cy="14256329"/>
          </a:xfrm>
          <a:custGeom>
            <a:rect b="b" l="l" r="r" t="t"/>
            <a:pathLst>
              <a:path extrusionOk="0" h="14256329" w="8304312">
                <a:moveTo>
                  <a:pt x="0" y="0"/>
                </a:moveTo>
                <a:lnTo>
                  <a:pt x="8304311" y="0"/>
                </a:lnTo>
                <a:lnTo>
                  <a:pt x="8304311" y="14256329"/>
                </a:lnTo>
                <a:lnTo>
                  <a:pt x="0" y="14256329"/>
                </a:lnTo>
                <a:lnTo>
                  <a:pt x="0" y="0"/>
                </a:lnTo>
                <a:close/>
              </a:path>
            </a:pathLst>
          </a:custGeom>
          <a:blipFill rotWithShape="1">
            <a:blip r:embed="rId4">
              <a:alphaModFix/>
            </a:blip>
            <a:stretch>
              <a:fillRect b="0" l="0" r="0" t="0"/>
            </a:stretch>
          </a:blipFill>
          <a:ln>
            <a:noFill/>
          </a:ln>
        </p:spPr>
      </p:sp>
      <p:sp>
        <p:nvSpPr>
          <p:cNvPr id="89" name="Google Shape;89;p14"/>
          <p:cNvSpPr txBox="1"/>
          <p:nvPr/>
        </p:nvSpPr>
        <p:spPr>
          <a:xfrm>
            <a:off x="6282063" y="1777825"/>
            <a:ext cx="5770500" cy="554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C22C2C"/>
                </a:solidFill>
                <a:latin typeface="IM Fell English SC"/>
                <a:ea typeface="IM Fell English SC"/>
                <a:cs typeface="IM Fell English SC"/>
                <a:sym typeface="IM Fell English SC"/>
              </a:rPr>
              <a:t>Medieval</a:t>
            </a:r>
            <a:r>
              <a:rPr lang="en-US" sz="9000">
                <a:solidFill>
                  <a:srgbClr val="C22C2C"/>
                </a:solidFill>
                <a:latin typeface="IM Fell English SC"/>
                <a:ea typeface="IM Fell English SC"/>
                <a:cs typeface="IM Fell English SC"/>
                <a:sym typeface="IM Fell English SC"/>
              </a:rPr>
              <a:t> </a:t>
            </a:r>
            <a:r>
              <a:rPr b="0" i="0" lang="en-US" sz="9000" u="none" cap="none" strike="noStrike">
                <a:solidFill>
                  <a:srgbClr val="C22C2C"/>
                </a:solidFill>
                <a:latin typeface="IM Fell English SC"/>
                <a:ea typeface="IM Fell English SC"/>
                <a:cs typeface="IM Fell English SC"/>
                <a:sym typeface="IM Fell English SC"/>
              </a:rPr>
              <a:t>Style Consulting Toolkit</a:t>
            </a:r>
            <a:endParaRPr sz="9000"/>
          </a:p>
        </p:txBody>
      </p:sp>
      <p:sp>
        <p:nvSpPr>
          <p:cNvPr id="90" name="Google Shape;90;p14"/>
          <p:cNvSpPr txBox="1"/>
          <p:nvPr/>
        </p:nvSpPr>
        <p:spPr>
          <a:xfrm>
            <a:off x="6971742" y="7455196"/>
            <a:ext cx="43446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Marketing Presentation</a:t>
            </a:r>
            <a:endParaRPr/>
          </a:p>
        </p:txBody>
      </p:sp>
      <p:sp>
        <p:nvSpPr>
          <p:cNvPr id="91" name="Google Shape;91;p14"/>
          <p:cNvSpPr/>
          <p:nvPr/>
        </p:nvSpPr>
        <p:spPr>
          <a:xfrm flipH="1">
            <a:off x="11736931" y="1930227"/>
            <a:ext cx="6426506" cy="9099478"/>
          </a:xfrm>
          <a:custGeom>
            <a:rect b="b" l="l" r="r" t="t"/>
            <a:pathLst>
              <a:path extrusionOk="0" h="9099478" w="6426506">
                <a:moveTo>
                  <a:pt x="6426506" y="0"/>
                </a:moveTo>
                <a:lnTo>
                  <a:pt x="0" y="0"/>
                </a:lnTo>
                <a:lnTo>
                  <a:pt x="0" y="9099478"/>
                </a:lnTo>
                <a:lnTo>
                  <a:pt x="6426506" y="9099478"/>
                </a:lnTo>
                <a:lnTo>
                  <a:pt x="6426506" y="0"/>
                </a:lnTo>
                <a:close/>
              </a:path>
            </a:pathLst>
          </a:custGeom>
          <a:blipFill rotWithShape="1">
            <a:blip r:embed="rId5">
              <a:alphaModFix/>
            </a:blip>
            <a:stretch>
              <a:fillRect b="0" l="0" r="0" t="0"/>
            </a:stretch>
          </a:blipFill>
          <a:ln>
            <a:noFill/>
          </a:ln>
        </p:spPr>
      </p:sp>
      <p:sp>
        <p:nvSpPr>
          <p:cNvPr id="92" name="Google Shape;92;p14"/>
          <p:cNvSpPr/>
          <p:nvPr/>
        </p:nvSpPr>
        <p:spPr>
          <a:xfrm>
            <a:off x="124563" y="1930227"/>
            <a:ext cx="6426506" cy="9099478"/>
          </a:xfrm>
          <a:custGeom>
            <a:rect b="b" l="l" r="r" t="t"/>
            <a:pathLst>
              <a:path extrusionOk="0" h="9099478" w="6426506">
                <a:moveTo>
                  <a:pt x="0" y="0"/>
                </a:moveTo>
                <a:lnTo>
                  <a:pt x="6426506" y="0"/>
                </a:lnTo>
                <a:lnTo>
                  <a:pt x="6426506" y="9099478"/>
                </a:lnTo>
                <a:lnTo>
                  <a:pt x="0" y="909947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237" name="Shape 237"/>
        <p:cNvGrpSpPr/>
        <p:nvPr/>
      </p:nvGrpSpPr>
      <p:grpSpPr>
        <a:xfrm>
          <a:off x="0" y="0"/>
          <a:ext cx="0" cy="0"/>
          <a:chOff x="0" y="0"/>
          <a:chExt cx="0" cy="0"/>
        </a:xfrm>
      </p:grpSpPr>
      <p:sp>
        <p:nvSpPr>
          <p:cNvPr id="238" name="Google Shape;238;p23"/>
          <p:cNvSpPr txBox="1"/>
          <p:nvPr/>
        </p:nvSpPr>
        <p:spPr>
          <a:xfrm>
            <a:off x="1028700" y="6745184"/>
            <a:ext cx="5177940"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Gallery 02</a:t>
            </a:r>
            <a:endParaRPr/>
          </a:p>
        </p:txBody>
      </p:sp>
      <p:sp>
        <p:nvSpPr>
          <p:cNvPr id="239" name="Google Shape;239;p23"/>
          <p:cNvSpPr txBox="1"/>
          <p:nvPr/>
        </p:nvSpPr>
        <p:spPr>
          <a:xfrm>
            <a:off x="1028700" y="7959725"/>
            <a:ext cx="4301400" cy="12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240" name="Google Shape;240;p23"/>
          <p:cNvSpPr txBox="1"/>
          <p:nvPr/>
        </p:nvSpPr>
        <p:spPr>
          <a:xfrm>
            <a:off x="6206640" y="7959725"/>
            <a:ext cx="4301400" cy="12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241" name="Google Shape;241;p23"/>
          <p:cNvSpPr/>
          <p:nvPr/>
        </p:nvSpPr>
        <p:spPr>
          <a:xfrm flipH="1">
            <a:off x="12765940" y="4778745"/>
            <a:ext cx="5522060" cy="5508255"/>
          </a:xfrm>
          <a:custGeom>
            <a:rect b="b" l="l" r="r" t="t"/>
            <a:pathLst>
              <a:path extrusionOk="0" h="5508255" w="5522060">
                <a:moveTo>
                  <a:pt x="5522060" y="0"/>
                </a:moveTo>
                <a:lnTo>
                  <a:pt x="0" y="0"/>
                </a:lnTo>
                <a:lnTo>
                  <a:pt x="0" y="5508255"/>
                </a:lnTo>
                <a:lnTo>
                  <a:pt x="5522060" y="5508255"/>
                </a:lnTo>
                <a:lnTo>
                  <a:pt x="5522060" y="0"/>
                </a:lnTo>
                <a:close/>
              </a:path>
            </a:pathLst>
          </a:custGeom>
          <a:blipFill rotWithShape="1">
            <a:blip r:embed="rId3">
              <a:alphaModFix/>
            </a:blip>
            <a:stretch>
              <a:fillRect b="0" l="0" r="0" t="0"/>
            </a:stretch>
          </a:blipFill>
          <a:ln>
            <a:noFill/>
          </a:ln>
        </p:spPr>
      </p:sp>
      <p:pic>
        <p:nvPicPr>
          <p:cNvPr id="242" name="Google Shape;242;p23"/>
          <p:cNvPicPr preferRelativeResize="0"/>
          <p:nvPr/>
        </p:nvPicPr>
        <p:blipFill rotWithShape="1">
          <a:blip r:embed="rId4">
            <a:alphaModFix/>
          </a:blip>
          <a:srcRect b="3292" l="0" r="0" t="3291"/>
          <a:stretch/>
        </p:blipFill>
        <p:spPr>
          <a:xfrm>
            <a:off x="0" y="0"/>
            <a:ext cx="4321759" cy="6055710"/>
          </a:xfrm>
          <a:prstGeom prst="rect">
            <a:avLst/>
          </a:prstGeom>
          <a:noFill/>
          <a:ln>
            <a:noFill/>
          </a:ln>
        </p:spPr>
      </p:pic>
      <p:pic>
        <p:nvPicPr>
          <p:cNvPr id="243" name="Google Shape;243;p23"/>
          <p:cNvPicPr preferRelativeResize="0"/>
          <p:nvPr/>
        </p:nvPicPr>
        <p:blipFill rotWithShape="1">
          <a:blip r:embed="rId5">
            <a:alphaModFix/>
          </a:blip>
          <a:srcRect b="0" l="11050" r="41371" t="0"/>
          <a:stretch/>
        </p:blipFill>
        <p:spPr>
          <a:xfrm>
            <a:off x="4655414" y="0"/>
            <a:ext cx="4321759" cy="6055710"/>
          </a:xfrm>
          <a:prstGeom prst="rect">
            <a:avLst/>
          </a:prstGeom>
          <a:noFill/>
          <a:ln>
            <a:noFill/>
          </a:ln>
        </p:spPr>
      </p:pic>
      <p:pic>
        <p:nvPicPr>
          <p:cNvPr id="244" name="Google Shape;244;p23"/>
          <p:cNvPicPr preferRelativeResize="0"/>
          <p:nvPr/>
        </p:nvPicPr>
        <p:blipFill rotWithShape="1">
          <a:blip r:embed="rId6">
            <a:alphaModFix/>
          </a:blip>
          <a:srcRect b="10589" l="0" r="0" t="10590"/>
          <a:stretch/>
        </p:blipFill>
        <p:spPr>
          <a:xfrm>
            <a:off x="9310828" y="0"/>
            <a:ext cx="4321759" cy="6055710"/>
          </a:xfrm>
          <a:prstGeom prst="rect">
            <a:avLst/>
          </a:prstGeom>
          <a:noFill/>
          <a:ln>
            <a:noFill/>
          </a:ln>
        </p:spPr>
      </p:pic>
      <p:pic>
        <p:nvPicPr>
          <p:cNvPr id="245" name="Google Shape;245;p23"/>
          <p:cNvPicPr preferRelativeResize="0"/>
          <p:nvPr/>
        </p:nvPicPr>
        <p:blipFill rotWithShape="1">
          <a:blip r:embed="rId7">
            <a:alphaModFix/>
          </a:blip>
          <a:srcRect b="0" l="30348" r="31075" t="18616"/>
          <a:stretch/>
        </p:blipFill>
        <p:spPr>
          <a:xfrm>
            <a:off x="13966241" y="0"/>
            <a:ext cx="4321759" cy="6055710"/>
          </a:xfrm>
          <a:prstGeom prst="rect">
            <a:avLst/>
          </a:prstGeom>
          <a:noFill/>
          <a:ln>
            <a:noFill/>
          </a:ln>
        </p:spPr>
      </p:pic>
      <p:sp>
        <p:nvSpPr>
          <p:cNvPr id="246" name="Google Shape;246;p23"/>
          <p:cNvSpPr/>
          <p:nvPr/>
        </p:nvSpPr>
        <p:spPr>
          <a:xfrm>
            <a:off x="10841314" y="4662480"/>
            <a:ext cx="5280559" cy="7940690"/>
          </a:xfrm>
          <a:custGeom>
            <a:rect b="b" l="l" r="r" t="t"/>
            <a:pathLst>
              <a:path extrusionOk="0" h="7940690" w="5280559">
                <a:moveTo>
                  <a:pt x="0" y="0"/>
                </a:moveTo>
                <a:lnTo>
                  <a:pt x="5280558" y="0"/>
                </a:lnTo>
                <a:lnTo>
                  <a:pt x="5280558" y="7940690"/>
                </a:lnTo>
                <a:lnTo>
                  <a:pt x="0" y="794069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250" name="Shape 250"/>
        <p:cNvGrpSpPr/>
        <p:nvPr/>
      </p:nvGrpSpPr>
      <p:grpSpPr>
        <a:xfrm>
          <a:off x="0" y="0"/>
          <a:ext cx="0" cy="0"/>
          <a:chOff x="0" y="0"/>
          <a:chExt cx="0" cy="0"/>
        </a:xfrm>
      </p:grpSpPr>
      <p:grpSp>
        <p:nvGrpSpPr>
          <p:cNvPr id="251" name="Google Shape;251;p24"/>
          <p:cNvGrpSpPr/>
          <p:nvPr/>
        </p:nvGrpSpPr>
        <p:grpSpPr>
          <a:xfrm>
            <a:off x="11068736" y="-209560"/>
            <a:ext cx="7219264" cy="10496560"/>
            <a:chOff x="0" y="-47625"/>
            <a:chExt cx="1640664" cy="2385468"/>
          </a:xfrm>
        </p:grpSpPr>
        <p:sp>
          <p:nvSpPr>
            <p:cNvPr id="252" name="Google Shape;252;p24"/>
            <p:cNvSpPr/>
            <p:nvPr/>
          </p:nvSpPr>
          <p:spPr>
            <a:xfrm>
              <a:off x="0" y="0"/>
              <a:ext cx="1640664" cy="2337843"/>
            </a:xfrm>
            <a:custGeom>
              <a:rect b="b" l="l" r="r" t="t"/>
              <a:pathLst>
                <a:path extrusionOk="0" h="2337843" w="1640664">
                  <a:moveTo>
                    <a:pt x="0" y="0"/>
                  </a:moveTo>
                  <a:lnTo>
                    <a:pt x="1640664" y="0"/>
                  </a:lnTo>
                  <a:lnTo>
                    <a:pt x="1640664" y="2337843"/>
                  </a:lnTo>
                  <a:lnTo>
                    <a:pt x="0" y="2337843"/>
                  </a:lnTo>
                  <a:close/>
                </a:path>
              </a:pathLst>
            </a:custGeom>
            <a:solidFill>
              <a:srgbClr val="000000">
                <a:alpha val="0"/>
              </a:srgbClr>
            </a:solidFill>
            <a:ln cap="sq" cmpd="sng" w="76200">
              <a:solidFill>
                <a:srgbClr val="C22C2C"/>
              </a:solidFill>
              <a:prstDash val="solid"/>
              <a:miter lim="8000"/>
              <a:headEnd len="sm" w="sm" type="none"/>
              <a:tailEnd len="sm" w="sm" type="none"/>
            </a:ln>
          </p:spPr>
        </p:sp>
        <p:sp>
          <p:nvSpPr>
            <p:cNvPr id="253" name="Google Shape;253;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24"/>
          <p:cNvSpPr/>
          <p:nvPr/>
        </p:nvSpPr>
        <p:spPr>
          <a:xfrm>
            <a:off x="11068736" y="7636228"/>
            <a:ext cx="2657416" cy="2650772"/>
          </a:xfrm>
          <a:custGeom>
            <a:rect b="b" l="l" r="r" t="t"/>
            <a:pathLst>
              <a:path extrusionOk="0" h="2650772" w="2657416">
                <a:moveTo>
                  <a:pt x="0" y="0"/>
                </a:moveTo>
                <a:lnTo>
                  <a:pt x="2657415" y="0"/>
                </a:lnTo>
                <a:lnTo>
                  <a:pt x="2657415" y="2650772"/>
                </a:lnTo>
                <a:lnTo>
                  <a:pt x="0" y="2650772"/>
                </a:lnTo>
                <a:lnTo>
                  <a:pt x="0" y="0"/>
                </a:lnTo>
                <a:close/>
              </a:path>
            </a:pathLst>
          </a:custGeom>
          <a:blipFill rotWithShape="1">
            <a:blip r:embed="rId3">
              <a:alphaModFix/>
            </a:blip>
            <a:stretch>
              <a:fillRect b="0" l="0" r="0" t="0"/>
            </a:stretch>
          </a:blipFill>
          <a:ln>
            <a:noFill/>
          </a:ln>
        </p:spPr>
      </p:sp>
      <p:sp>
        <p:nvSpPr>
          <p:cNvPr id="255" name="Google Shape;255;p24"/>
          <p:cNvSpPr/>
          <p:nvPr/>
        </p:nvSpPr>
        <p:spPr>
          <a:xfrm flipH="1" rot="10800000">
            <a:off x="11068736" y="0"/>
            <a:ext cx="2657416" cy="2650772"/>
          </a:xfrm>
          <a:custGeom>
            <a:rect b="b" l="l" r="r" t="t"/>
            <a:pathLst>
              <a:path extrusionOk="0" h="2650772" w="2657416">
                <a:moveTo>
                  <a:pt x="0" y="2650772"/>
                </a:moveTo>
                <a:lnTo>
                  <a:pt x="2657415" y="2650772"/>
                </a:lnTo>
                <a:lnTo>
                  <a:pt x="2657415" y="0"/>
                </a:lnTo>
                <a:lnTo>
                  <a:pt x="0" y="0"/>
                </a:lnTo>
                <a:lnTo>
                  <a:pt x="0" y="2650772"/>
                </a:lnTo>
                <a:close/>
              </a:path>
            </a:pathLst>
          </a:custGeom>
          <a:blipFill rotWithShape="1">
            <a:blip r:embed="rId3">
              <a:alphaModFix/>
            </a:blip>
            <a:stretch>
              <a:fillRect b="0" l="0" r="0" t="0"/>
            </a:stretch>
          </a:blipFill>
          <a:ln>
            <a:noFill/>
          </a:ln>
        </p:spPr>
      </p:sp>
      <p:sp>
        <p:nvSpPr>
          <p:cNvPr id="256" name="Google Shape;256;p24"/>
          <p:cNvSpPr/>
          <p:nvPr/>
        </p:nvSpPr>
        <p:spPr>
          <a:xfrm flipH="1">
            <a:off x="15630584" y="7636228"/>
            <a:ext cx="2657416" cy="2650772"/>
          </a:xfrm>
          <a:custGeom>
            <a:rect b="b" l="l" r="r" t="t"/>
            <a:pathLst>
              <a:path extrusionOk="0" h="2650772" w="2657416">
                <a:moveTo>
                  <a:pt x="2657416" y="0"/>
                </a:moveTo>
                <a:lnTo>
                  <a:pt x="0" y="0"/>
                </a:lnTo>
                <a:lnTo>
                  <a:pt x="0" y="2650772"/>
                </a:lnTo>
                <a:lnTo>
                  <a:pt x="2657416" y="2650772"/>
                </a:lnTo>
                <a:lnTo>
                  <a:pt x="2657416" y="0"/>
                </a:lnTo>
                <a:close/>
              </a:path>
            </a:pathLst>
          </a:custGeom>
          <a:blipFill rotWithShape="1">
            <a:blip r:embed="rId3">
              <a:alphaModFix/>
            </a:blip>
            <a:stretch>
              <a:fillRect b="0" l="0" r="0" t="0"/>
            </a:stretch>
          </a:blipFill>
          <a:ln>
            <a:noFill/>
          </a:ln>
        </p:spPr>
      </p:sp>
      <p:sp>
        <p:nvSpPr>
          <p:cNvPr id="257" name="Google Shape;257;p24"/>
          <p:cNvSpPr/>
          <p:nvPr/>
        </p:nvSpPr>
        <p:spPr>
          <a:xfrm rot="10800000">
            <a:off x="15630584" y="0"/>
            <a:ext cx="2657416" cy="2650772"/>
          </a:xfrm>
          <a:custGeom>
            <a:rect b="b" l="l" r="r" t="t"/>
            <a:pathLst>
              <a:path extrusionOk="0" h="2650772" w="2657416">
                <a:moveTo>
                  <a:pt x="2657416" y="2650772"/>
                </a:moveTo>
                <a:lnTo>
                  <a:pt x="0" y="2650772"/>
                </a:lnTo>
                <a:lnTo>
                  <a:pt x="0" y="0"/>
                </a:lnTo>
                <a:lnTo>
                  <a:pt x="2657416" y="0"/>
                </a:lnTo>
                <a:lnTo>
                  <a:pt x="2657416" y="2650772"/>
                </a:lnTo>
                <a:close/>
              </a:path>
            </a:pathLst>
          </a:custGeom>
          <a:blipFill rotWithShape="1">
            <a:blip r:embed="rId3">
              <a:alphaModFix/>
            </a:blip>
            <a:stretch>
              <a:fillRect b="0" l="0" r="0" t="0"/>
            </a:stretch>
          </a:blipFill>
          <a:ln>
            <a:noFill/>
          </a:ln>
        </p:spPr>
      </p:sp>
      <p:grpSp>
        <p:nvGrpSpPr>
          <p:cNvPr id="258" name="Google Shape;258;p24"/>
          <p:cNvGrpSpPr/>
          <p:nvPr/>
        </p:nvGrpSpPr>
        <p:grpSpPr>
          <a:xfrm>
            <a:off x="1028700" y="2168161"/>
            <a:ext cx="9039107" cy="5630638"/>
            <a:chOff x="0" y="0"/>
            <a:chExt cx="12052142" cy="7507517"/>
          </a:xfrm>
        </p:grpSpPr>
        <p:sp>
          <p:nvSpPr>
            <p:cNvPr id="259" name="Google Shape;259;p24"/>
            <p:cNvSpPr/>
            <p:nvPr/>
          </p:nvSpPr>
          <p:spPr>
            <a:xfrm>
              <a:off x="894868" y="0"/>
              <a:ext cx="11023468" cy="7099409"/>
            </a:xfrm>
            <a:custGeom>
              <a:rect b="b" l="l" r="r" t="t"/>
              <a:pathLst>
                <a:path extrusionOk="0" h="9675768" w="15023860">
                  <a:moveTo>
                    <a:pt x="0" y="0"/>
                  </a:moveTo>
                  <a:lnTo>
                    <a:pt x="12700" y="0"/>
                  </a:lnTo>
                  <a:lnTo>
                    <a:pt x="12700" y="9675768"/>
                  </a:lnTo>
                  <a:lnTo>
                    <a:pt x="0" y="9675768"/>
                  </a:lnTo>
                  <a:close/>
                  <a:moveTo>
                    <a:pt x="5003720" y="0"/>
                  </a:moveTo>
                  <a:lnTo>
                    <a:pt x="5016420" y="0"/>
                  </a:lnTo>
                  <a:lnTo>
                    <a:pt x="5016420" y="9675768"/>
                  </a:lnTo>
                  <a:lnTo>
                    <a:pt x="5003720" y="9675768"/>
                  </a:lnTo>
                  <a:close/>
                  <a:moveTo>
                    <a:pt x="10007440" y="0"/>
                  </a:moveTo>
                  <a:lnTo>
                    <a:pt x="10020140" y="0"/>
                  </a:lnTo>
                  <a:lnTo>
                    <a:pt x="10020140" y="9675768"/>
                  </a:lnTo>
                  <a:lnTo>
                    <a:pt x="10007440" y="9675768"/>
                  </a:lnTo>
                  <a:close/>
                  <a:moveTo>
                    <a:pt x="15011160" y="0"/>
                  </a:moveTo>
                  <a:lnTo>
                    <a:pt x="15023860" y="0"/>
                  </a:lnTo>
                  <a:lnTo>
                    <a:pt x="15023860" y="9675768"/>
                  </a:lnTo>
                  <a:lnTo>
                    <a:pt x="15011160" y="9675768"/>
                  </a:lnTo>
                  <a:close/>
                </a:path>
              </a:pathLst>
            </a:custGeom>
            <a:solidFill>
              <a:srgbClr val="000000">
                <a:alpha val="24705"/>
              </a:srgbClr>
            </a:solidFill>
            <a:ln>
              <a:noFill/>
            </a:ln>
          </p:spPr>
        </p:sp>
        <p:sp>
          <p:nvSpPr>
            <p:cNvPr id="260" name="Google Shape;260;p24"/>
            <p:cNvSpPr txBox="1"/>
            <p:nvPr/>
          </p:nvSpPr>
          <p:spPr>
            <a:xfrm>
              <a:off x="830294" y="7191912"/>
              <a:ext cx="138465" cy="3156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30" u="none" cap="none" strike="noStrike">
                  <a:solidFill>
                    <a:srgbClr val="000000"/>
                  </a:solidFill>
                  <a:latin typeface="Open Sans"/>
                  <a:ea typeface="Open Sans"/>
                  <a:cs typeface="Open Sans"/>
                  <a:sym typeface="Open Sans"/>
                </a:rPr>
                <a:t>0</a:t>
              </a:r>
              <a:endParaRPr/>
            </a:p>
          </p:txBody>
        </p:sp>
        <p:sp>
          <p:nvSpPr>
            <p:cNvPr id="261" name="Google Shape;261;p24"/>
            <p:cNvSpPr txBox="1"/>
            <p:nvPr/>
          </p:nvSpPr>
          <p:spPr>
            <a:xfrm>
              <a:off x="4432445" y="7191912"/>
              <a:ext cx="276931" cy="3156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30" u="none" cap="none" strike="noStrike">
                  <a:solidFill>
                    <a:srgbClr val="000000"/>
                  </a:solidFill>
                  <a:latin typeface="Open Sans"/>
                  <a:ea typeface="Open Sans"/>
                  <a:cs typeface="Open Sans"/>
                  <a:sym typeface="Open Sans"/>
                </a:rPr>
                <a:t>10</a:t>
              </a:r>
              <a:endParaRPr/>
            </a:p>
          </p:txBody>
        </p:sp>
        <p:sp>
          <p:nvSpPr>
            <p:cNvPr id="262" name="Google Shape;262;p24"/>
            <p:cNvSpPr txBox="1"/>
            <p:nvPr/>
          </p:nvSpPr>
          <p:spPr>
            <a:xfrm>
              <a:off x="8103828" y="7191912"/>
              <a:ext cx="276931" cy="3156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30" u="none" cap="none" strike="noStrike">
                  <a:solidFill>
                    <a:srgbClr val="000000"/>
                  </a:solidFill>
                  <a:latin typeface="Open Sans"/>
                  <a:ea typeface="Open Sans"/>
                  <a:cs typeface="Open Sans"/>
                  <a:sym typeface="Open Sans"/>
                </a:rPr>
                <a:t>20</a:t>
              </a:r>
              <a:endParaRPr/>
            </a:p>
          </p:txBody>
        </p:sp>
        <p:sp>
          <p:nvSpPr>
            <p:cNvPr id="263" name="Google Shape;263;p24"/>
            <p:cNvSpPr txBox="1"/>
            <p:nvPr/>
          </p:nvSpPr>
          <p:spPr>
            <a:xfrm>
              <a:off x="11775211" y="7191912"/>
              <a:ext cx="276931" cy="3156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30" u="none" cap="none" strike="noStrike">
                  <a:solidFill>
                    <a:srgbClr val="000000"/>
                  </a:solidFill>
                  <a:latin typeface="Open Sans"/>
                  <a:ea typeface="Open Sans"/>
                  <a:cs typeface="Open Sans"/>
                  <a:sym typeface="Open Sans"/>
                </a:rPr>
                <a:t>30</a:t>
              </a:r>
              <a:endParaRPr/>
            </a:p>
          </p:txBody>
        </p:sp>
        <p:sp>
          <p:nvSpPr>
            <p:cNvPr id="264" name="Google Shape;264;p24"/>
            <p:cNvSpPr txBox="1"/>
            <p:nvPr/>
          </p:nvSpPr>
          <p:spPr>
            <a:xfrm>
              <a:off x="0" y="404737"/>
              <a:ext cx="778449" cy="31560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30" u="none" cap="none" strike="noStrike">
                  <a:solidFill>
                    <a:srgbClr val="000000"/>
                  </a:solidFill>
                  <a:latin typeface="Open Sans"/>
                  <a:ea typeface="Open Sans"/>
                  <a:cs typeface="Open Sans"/>
                  <a:sym typeface="Open Sans"/>
                </a:rPr>
                <a:t>Item 1 </a:t>
              </a:r>
              <a:endParaRPr/>
            </a:p>
          </p:txBody>
        </p:sp>
        <p:sp>
          <p:nvSpPr>
            <p:cNvPr id="265" name="Google Shape;265;p24"/>
            <p:cNvSpPr txBox="1"/>
            <p:nvPr/>
          </p:nvSpPr>
          <p:spPr>
            <a:xfrm>
              <a:off x="0" y="2386655"/>
              <a:ext cx="778449" cy="31560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30" u="none" cap="none" strike="noStrike">
                  <a:solidFill>
                    <a:srgbClr val="000000"/>
                  </a:solidFill>
                  <a:latin typeface="Open Sans"/>
                  <a:ea typeface="Open Sans"/>
                  <a:cs typeface="Open Sans"/>
                  <a:sym typeface="Open Sans"/>
                </a:rPr>
                <a:t>Item 2 </a:t>
              </a:r>
              <a:endParaRPr/>
            </a:p>
          </p:txBody>
        </p:sp>
        <p:sp>
          <p:nvSpPr>
            <p:cNvPr id="266" name="Google Shape;266;p24"/>
            <p:cNvSpPr txBox="1"/>
            <p:nvPr/>
          </p:nvSpPr>
          <p:spPr>
            <a:xfrm>
              <a:off x="0" y="4368573"/>
              <a:ext cx="778449" cy="31560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30" u="none" cap="none" strike="noStrike">
                  <a:solidFill>
                    <a:srgbClr val="000000"/>
                  </a:solidFill>
                  <a:latin typeface="Open Sans"/>
                  <a:ea typeface="Open Sans"/>
                  <a:cs typeface="Open Sans"/>
                  <a:sym typeface="Open Sans"/>
                </a:rPr>
                <a:t>Item 3 </a:t>
              </a:r>
              <a:endParaRPr/>
            </a:p>
          </p:txBody>
        </p:sp>
        <p:sp>
          <p:nvSpPr>
            <p:cNvPr id="267" name="Google Shape;267;p24"/>
            <p:cNvSpPr txBox="1"/>
            <p:nvPr/>
          </p:nvSpPr>
          <p:spPr>
            <a:xfrm>
              <a:off x="0" y="6350492"/>
              <a:ext cx="778449" cy="31560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30" u="none" cap="none" strike="noStrike">
                  <a:solidFill>
                    <a:srgbClr val="000000"/>
                  </a:solidFill>
                  <a:latin typeface="Open Sans"/>
                  <a:ea typeface="Open Sans"/>
                  <a:cs typeface="Open Sans"/>
                  <a:sym typeface="Open Sans"/>
                </a:rPr>
                <a:t>Item 4 </a:t>
              </a:r>
              <a:endParaRPr/>
            </a:p>
          </p:txBody>
        </p:sp>
        <p:grpSp>
          <p:nvGrpSpPr>
            <p:cNvPr id="268" name="Google Shape;268;p24"/>
            <p:cNvGrpSpPr/>
            <p:nvPr/>
          </p:nvGrpSpPr>
          <p:grpSpPr>
            <a:xfrm>
              <a:off x="899527" y="0"/>
              <a:ext cx="10284531" cy="7099410"/>
              <a:chOff x="0" y="0"/>
              <a:chExt cx="14016765" cy="9675769"/>
            </a:xfrm>
          </p:grpSpPr>
          <p:sp>
            <p:nvSpPr>
              <p:cNvPr id="269" name="Google Shape;269;p24"/>
              <p:cNvSpPr/>
              <p:nvPr/>
            </p:nvSpPr>
            <p:spPr>
              <a:xfrm>
                <a:off x="0" y="0"/>
                <a:ext cx="5008256" cy="507171"/>
              </a:xfrm>
              <a:custGeom>
                <a:rect b="b" l="l" r="r" t="t"/>
                <a:pathLst>
                  <a:path extrusionOk="0" h="507171" w="5008256">
                    <a:moveTo>
                      <a:pt x="0" y="0"/>
                    </a:moveTo>
                    <a:lnTo>
                      <a:pt x="5008256" y="0"/>
                    </a:lnTo>
                    <a:lnTo>
                      <a:pt x="5008256" y="507171"/>
                    </a:lnTo>
                    <a:lnTo>
                      <a:pt x="0" y="507171"/>
                    </a:lnTo>
                    <a:close/>
                  </a:path>
                </a:pathLst>
              </a:custGeom>
              <a:solidFill>
                <a:srgbClr val="E4AF4B"/>
              </a:solidFill>
              <a:ln>
                <a:noFill/>
              </a:ln>
            </p:spPr>
          </p:sp>
          <p:sp>
            <p:nvSpPr>
              <p:cNvPr id="270" name="Google Shape;270;p24"/>
              <p:cNvSpPr/>
              <p:nvPr/>
            </p:nvSpPr>
            <p:spPr>
              <a:xfrm>
                <a:off x="0" y="2701152"/>
                <a:ext cx="7511930" cy="507171"/>
              </a:xfrm>
              <a:custGeom>
                <a:rect b="b" l="l" r="r" t="t"/>
                <a:pathLst>
                  <a:path extrusionOk="0" h="507171" w="7511930">
                    <a:moveTo>
                      <a:pt x="0" y="0"/>
                    </a:moveTo>
                    <a:lnTo>
                      <a:pt x="7511930" y="0"/>
                    </a:lnTo>
                    <a:lnTo>
                      <a:pt x="7511930" y="507171"/>
                    </a:lnTo>
                    <a:lnTo>
                      <a:pt x="0" y="507171"/>
                    </a:lnTo>
                    <a:close/>
                  </a:path>
                </a:pathLst>
              </a:custGeom>
              <a:solidFill>
                <a:srgbClr val="E4AF4B"/>
              </a:solidFill>
              <a:ln>
                <a:noFill/>
              </a:ln>
            </p:spPr>
          </p:sp>
          <p:sp>
            <p:nvSpPr>
              <p:cNvPr id="271" name="Google Shape;271;p24"/>
              <p:cNvSpPr/>
              <p:nvPr/>
            </p:nvSpPr>
            <p:spPr>
              <a:xfrm>
                <a:off x="0" y="5402304"/>
                <a:ext cx="12015277" cy="507171"/>
              </a:xfrm>
              <a:custGeom>
                <a:rect b="b" l="l" r="r" t="t"/>
                <a:pathLst>
                  <a:path extrusionOk="0" h="507171" w="12015277">
                    <a:moveTo>
                      <a:pt x="0" y="0"/>
                    </a:moveTo>
                    <a:lnTo>
                      <a:pt x="12015277" y="0"/>
                    </a:lnTo>
                    <a:lnTo>
                      <a:pt x="12015277" y="507171"/>
                    </a:lnTo>
                    <a:lnTo>
                      <a:pt x="0" y="507171"/>
                    </a:lnTo>
                    <a:close/>
                  </a:path>
                </a:pathLst>
              </a:custGeom>
              <a:solidFill>
                <a:srgbClr val="E4AF4B"/>
              </a:solidFill>
              <a:ln>
                <a:noFill/>
              </a:ln>
            </p:spPr>
          </p:sp>
          <p:sp>
            <p:nvSpPr>
              <p:cNvPr id="272" name="Google Shape;272;p24"/>
              <p:cNvSpPr/>
              <p:nvPr/>
            </p:nvSpPr>
            <p:spPr>
              <a:xfrm>
                <a:off x="0" y="8103456"/>
                <a:ext cx="14016765" cy="507171"/>
              </a:xfrm>
              <a:custGeom>
                <a:rect b="b" l="l" r="r" t="t"/>
                <a:pathLst>
                  <a:path extrusionOk="0" h="507171" w="14016765">
                    <a:moveTo>
                      <a:pt x="0" y="0"/>
                    </a:moveTo>
                    <a:lnTo>
                      <a:pt x="14016765" y="0"/>
                    </a:lnTo>
                    <a:lnTo>
                      <a:pt x="14016765" y="507171"/>
                    </a:lnTo>
                    <a:lnTo>
                      <a:pt x="0" y="507171"/>
                    </a:lnTo>
                    <a:close/>
                  </a:path>
                </a:pathLst>
              </a:custGeom>
              <a:solidFill>
                <a:srgbClr val="E4AF4B"/>
              </a:solidFill>
              <a:ln>
                <a:noFill/>
              </a:ln>
            </p:spPr>
          </p:sp>
          <p:sp>
            <p:nvSpPr>
              <p:cNvPr id="273" name="Google Shape;273;p24"/>
              <p:cNvSpPr/>
              <p:nvPr/>
            </p:nvSpPr>
            <p:spPr>
              <a:xfrm>
                <a:off x="0" y="532571"/>
                <a:ext cx="7011557" cy="507171"/>
              </a:xfrm>
              <a:custGeom>
                <a:rect b="b" l="l" r="r" t="t"/>
                <a:pathLst>
                  <a:path extrusionOk="0" h="507171" w="7011557">
                    <a:moveTo>
                      <a:pt x="0" y="0"/>
                    </a:moveTo>
                    <a:lnTo>
                      <a:pt x="7011557" y="0"/>
                    </a:lnTo>
                    <a:lnTo>
                      <a:pt x="7011557" y="507171"/>
                    </a:lnTo>
                    <a:lnTo>
                      <a:pt x="0" y="507171"/>
                    </a:lnTo>
                    <a:close/>
                  </a:path>
                </a:pathLst>
              </a:custGeom>
              <a:solidFill>
                <a:srgbClr val="626A2E"/>
              </a:solidFill>
              <a:ln>
                <a:noFill/>
              </a:ln>
            </p:spPr>
          </p:sp>
          <p:sp>
            <p:nvSpPr>
              <p:cNvPr id="274" name="Google Shape;274;p24"/>
              <p:cNvSpPr/>
              <p:nvPr/>
            </p:nvSpPr>
            <p:spPr>
              <a:xfrm>
                <a:off x="0" y="3233723"/>
                <a:ext cx="7011134" cy="507171"/>
              </a:xfrm>
              <a:custGeom>
                <a:rect b="b" l="l" r="r" t="t"/>
                <a:pathLst>
                  <a:path extrusionOk="0" h="507171" w="7011134">
                    <a:moveTo>
                      <a:pt x="0" y="0"/>
                    </a:moveTo>
                    <a:lnTo>
                      <a:pt x="7011134" y="0"/>
                    </a:lnTo>
                    <a:lnTo>
                      <a:pt x="7011134" y="507171"/>
                    </a:lnTo>
                    <a:lnTo>
                      <a:pt x="0" y="507171"/>
                    </a:lnTo>
                    <a:close/>
                  </a:path>
                </a:pathLst>
              </a:custGeom>
              <a:solidFill>
                <a:srgbClr val="626A2E"/>
              </a:solidFill>
              <a:ln>
                <a:noFill/>
              </a:ln>
            </p:spPr>
          </p:sp>
          <p:sp>
            <p:nvSpPr>
              <p:cNvPr id="275" name="Google Shape;275;p24"/>
              <p:cNvSpPr/>
              <p:nvPr/>
            </p:nvSpPr>
            <p:spPr>
              <a:xfrm>
                <a:off x="0" y="5934875"/>
                <a:ext cx="8010185" cy="507171"/>
              </a:xfrm>
              <a:custGeom>
                <a:rect b="b" l="l" r="r" t="t"/>
                <a:pathLst>
                  <a:path extrusionOk="0" h="507171" w="8010185">
                    <a:moveTo>
                      <a:pt x="0" y="0"/>
                    </a:moveTo>
                    <a:lnTo>
                      <a:pt x="8010185" y="0"/>
                    </a:lnTo>
                    <a:lnTo>
                      <a:pt x="8010185" y="507171"/>
                    </a:lnTo>
                    <a:lnTo>
                      <a:pt x="0" y="507171"/>
                    </a:lnTo>
                    <a:close/>
                  </a:path>
                </a:pathLst>
              </a:custGeom>
              <a:solidFill>
                <a:srgbClr val="626A2E"/>
              </a:solidFill>
              <a:ln>
                <a:noFill/>
              </a:ln>
            </p:spPr>
          </p:sp>
          <p:sp>
            <p:nvSpPr>
              <p:cNvPr id="276" name="Google Shape;276;p24"/>
              <p:cNvSpPr/>
              <p:nvPr/>
            </p:nvSpPr>
            <p:spPr>
              <a:xfrm>
                <a:off x="0" y="8636027"/>
                <a:ext cx="10011975" cy="507171"/>
              </a:xfrm>
              <a:custGeom>
                <a:rect b="b" l="l" r="r" t="t"/>
                <a:pathLst>
                  <a:path extrusionOk="0" h="507171" w="10011975">
                    <a:moveTo>
                      <a:pt x="0" y="0"/>
                    </a:moveTo>
                    <a:lnTo>
                      <a:pt x="10011975" y="0"/>
                    </a:lnTo>
                    <a:lnTo>
                      <a:pt x="10011975" y="507171"/>
                    </a:lnTo>
                    <a:lnTo>
                      <a:pt x="0" y="507171"/>
                    </a:lnTo>
                    <a:close/>
                  </a:path>
                </a:pathLst>
              </a:custGeom>
              <a:solidFill>
                <a:srgbClr val="626A2E"/>
              </a:solidFill>
              <a:ln>
                <a:noFill/>
              </a:ln>
            </p:spPr>
          </p:sp>
          <p:sp>
            <p:nvSpPr>
              <p:cNvPr id="277" name="Google Shape;277;p24"/>
              <p:cNvSpPr/>
              <p:nvPr/>
            </p:nvSpPr>
            <p:spPr>
              <a:xfrm>
                <a:off x="0" y="1065142"/>
                <a:ext cx="3004953" cy="507171"/>
              </a:xfrm>
              <a:custGeom>
                <a:rect b="b" l="l" r="r" t="t"/>
                <a:pathLst>
                  <a:path extrusionOk="0" h="507171" w="3004953">
                    <a:moveTo>
                      <a:pt x="0" y="0"/>
                    </a:moveTo>
                    <a:lnTo>
                      <a:pt x="3004953" y="0"/>
                    </a:lnTo>
                    <a:lnTo>
                      <a:pt x="3004953" y="507170"/>
                    </a:lnTo>
                    <a:lnTo>
                      <a:pt x="0" y="507170"/>
                    </a:lnTo>
                    <a:close/>
                  </a:path>
                </a:pathLst>
              </a:custGeom>
              <a:solidFill>
                <a:srgbClr val="C22C2C"/>
              </a:solidFill>
              <a:ln>
                <a:noFill/>
              </a:ln>
            </p:spPr>
          </p:sp>
          <p:sp>
            <p:nvSpPr>
              <p:cNvPr id="278" name="Google Shape;278;p24"/>
              <p:cNvSpPr/>
              <p:nvPr/>
            </p:nvSpPr>
            <p:spPr>
              <a:xfrm>
                <a:off x="0" y="3766294"/>
                <a:ext cx="5508748" cy="507171"/>
              </a:xfrm>
              <a:custGeom>
                <a:rect b="b" l="l" r="r" t="t"/>
                <a:pathLst>
                  <a:path extrusionOk="0" h="507171" w="5508748">
                    <a:moveTo>
                      <a:pt x="0" y="0"/>
                    </a:moveTo>
                    <a:lnTo>
                      <a:pt x="5508748" y="0"/>
                    </a:lnTo>
                    <a:lnTo>
                      <a:pt x="5508748" y="507170"/>
                    </a:lnTo>
                    <a:lnTo>
                      <a:pt x="0" y="507170"/>
                    </a:lnTo>
                    <a:close/>
                  </a:path>
                </a:pathLst>
              </a:custGeom>
              <a:solidFill>
                <a:srgbClr val="C22C2C"/>
              </a:solidFill>
              <a:ln>
                <a:noFill/>
              </a:ln>
            </p:spPr>
          </p:sp>
          <p:sp>
            <p:nvSpPr>
              <p:cNvPr id="279" name="Google Shape;279;p24"/>
              <p:cNvSpPr/>
              <p:nvPr/>
            </p:nvSpPr>
            <p:spPr>
              <a:xfrm>
                <a:off x="0" y="6467446"/>
                <a:ext cx="5006366" cy="507171"/>
              </a:xfrm>
              <a:custGeom>
                <a:rect b="b" l="l" r="r" t="t"/>
                <a:pathLst>
                  <a:path extrusionOk="0" h="507171" w="5006366">
                    <a:moveTo>
                      <a:pt x="0" y="0"/>
                    </a:moveTo>
                    <a:lnTo>
                      <a:pt x="5006366" y="0"/>
                    </a:lnTo>
                    <a:lnTo>
                      <a:pt x="5006366" y="507170"/>
                    </a:lnTo>
                    <a:lnTo>
                      <a:pt x="0" y="507170"/>
                    </a:lnTo>
                    <a:close/>
                  </a:path>
                </a:pathLst>
              </a:custGeom>
              <a:solidFill>
                <a:srgbClr val="C22C2C"/>
              </a:solidFill>
              <a:ln>
                <a:noFill/>
              </a:ln>
            </p:spPr>
          </p:sp>
          <p:sp>
            <p:nvSpPr>
              <p:cNvPr id="280" name="Google Shape;280;p24"/>
              <p:cNvSpPr/>
              <p:nvPr/>
            </p:nvSpPr>
            <p:spPr>
              <a:xfrm>
                <a:off x="0" y="9168598"/>
                <a:ext cx="6007185" cy="507171"/>
              </a:xfrm>
              <a:custGeom>
                <a:rect b="b" l="l" r="r" t="t"/>
                <a:pathLst>
                  <a:path extrusionOk="0" h="507171" w="6007185">
                    <a:moveTo>
                      <a:pt x="0" y="0"/>
                    </a:moveTo>
                    <a:lnTo>
                      <a:pt x="6007185" y="0"/>
                    </a:lnTo>
                    <a:lnTo>
                      <a:pt x="6007185" y="507170"/>
                    </a:lnTo>
                    <a:lnTo>
                      <a:pt x="0" y="507170"/>
                    </a:lnTo>
                    <a:close/>
                  </a:path>
                </a:pathLst>
              </a:custGeom>
              <a:solidFill>
                <a:srgbClr val="C22C2C"/>
              </a:solidFill>
              <a:ln>
                <a:noFill/>
              </a:ln>
            </p:spPr>
          </p:sp>
        </p:grpSp>
      </p:grpSp>
      <p:sp>
        <p:nvSpPr>
          <p:cNvPr id="281" name="Google Shape;281;p24"/>
          <p:cNvSpPr txBox="1"/>
          <p:nvPr/>
        </p:nvSpPr>
        <p:spPr>
          <a:xfrm>
            <a:off x="12081360" y="1773929"/>
            <a:ext cx="5178000" cy="215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Add Topic Here</a:t>
            </a:r>
            <a:endParaRPr/>
          </a:p>
        </p:txBody>
      </p:sp>
      <p:sp>
        <p:nvSpPr>
          <p:cNvPr id="282" name="Google Shape;282;p24"/>
          <p:cNvSpPr txBox="1"/>
          <p:nvPr/>
        </p:nvSpPr>
        <p:spPr>
          <a:xfrm>
            <a:off x="12251866" y="4251325"/>
            <a:ext cx="5007300" cy="171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a:t>
            </a:r>
            <a:endParaRPr/>
          </a:p>
        </p:txBody>
      </p:sp>
      <p:sp>
        <p:nvSpPr>
          <p:cNvPr id="283" name="Google Shape;283;p24"/>
          <p:cNvSpPr txBox="1"/>
          <p:nvPr/>
        </p:nvSpPr>
        <p:spPr>
          <a:xfrm>
            <a:off x="1028700" y="8442960"/>
            <a:ext cx="73404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Open Sans"/>
                <a:ea typeface="Open Sans"/>
                <a:cs typeface="Open Sans"/>
                <a:sym typeface="Open Sans"/>
              </a:rPr>
              <a:t>Nullam non nisi est sit amet facilisis magna etiam. Ac turpis egestas maecenas pharetra.</a:t>
            </a:r>
            <a:endParaRPr/>
          </a:p>
        </p:txBody>
      </p:sp>
      <p:sp>
        <p:nvSpPr>
          <p:cNvPr id="284" name="Google Shape;284;p24"/>
          <p:cNvSpPr txBox="1"/>
          <p:nvPr/>
        </p:nvSpPr>
        <p:spPr>
          <a:xfrm>
            <a:off x="1028700" y="990600"/>
            <a:ext cx="5795063"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Insert Chart name here</a:t>
            </a:r>
            <a:endParaRPr/>
          </a:p>
        </p:txBody>
      </p:sp>
      <p:sp>
        <p:nvSpPr>
          <p:cNvPr id="285" name="Google Shape;285;p24"/>
          <p:cNvSpPr/>
          <p:nvPr/>
        </p:nvSpPr>
        <p:spPr>
          <a:xfrm flipH="1">
            <a:off x="12723242" y="6765382"/>
            <a:ext cx="3894176" cy="4698855"/>
          </a:xfrm>
          <a:custGeom>
            <a:rect b="b" l="l" r="r" t="t"/>
            <a:pathLst>
              <a:path extrusionOk="0" h="4698855" w="3894176">
                <a:moveTo>
                  <a:pt x="3894176" y="0"/>
                </a:moveTo>
                <a:lnTo>
                  <a:pt x="0" y="0"/>
                </a:lnTo>
                <a:lnTo>
                  <a:pt x="0" y="4698856"/>
                </a:lnTo>
                <a:lnTo>
                  <a:pt x="3894176" y="4698856"/>
                </a:lnTo>
                <a:lnTo>
                  <a:pt x="3894176"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289" name="Shape 289"/>
        <p:cNvGrpSpPr/>
        <p:nvPr/>
      </p:nvGrpSpPr>
      <p:grpSpPr>
        <a:xfrm>
          <a:off x="0" y="0"/>
          <a:ext cx="0" cy="0"/>
          <a:chOff x="0" y="0"/>
          <a:chExt cx="0" cy="0"/>
        </a:xfrm>
      </p:grpSpPr>
      <p:grpSp>
        <p:nvGrpSpPr>
          <p:cNvPr id="290" name="Google Shape;290;p25"/>
          <p:cNvGrpSpPr/>
          <p:nvPr/>
        </p:nvGrpSpPr>
        <p:grpSpPr>
          <a:xfrm>
            <a:off x="2761030" y="460695"/>
            <a:ext cx="7795821" cy="7795821"/>
            <a:chOff x="0" y="0"/>
            <a:chExt cx="812800" cy="812800"/>
          </a:xfrm>
        </p:grpSpPr>
        <p:sp>
          <p:nvSpPr>
            <p:cNvPr id="291" name="Google Shape;29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0">
              <a:solidFill>
                <a:srgbClr val="E4AF4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25"/>
          <p:cNvGrpSpPr/>
          <p:nvPr/>
        </p:nvGrpSpPr>
        <p:grpSpPr>
          <a:xfrm>
            <a:off x="7516981" y="460695"/>
            <a:ext cx="7795821" cy="7795821"/>
            <a:chOff x="0" y="0"/>
            <a:chExt cx="812800" cy="812800"/>
          </a:xfrm>
        </p:grpSpPr>
        <p:sp>
          <p:nvSpPr>
            <p:cNvPr id="294" name="Google Shape;29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0">
              <a:solidFill>
                <a:srgbClr val="E4AF4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25"/>
          <p:cNvSpPr txBox="1"/>
          <p:nvPr/>
        </p:nvSpPr>
        <p:spPr>
          <a:xfrm>
            <a:off x="4039186" y="3831966"/>
            <a:ext cx="3020700" cy="207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a:t>
            </a:r>
            <a:endParaRPr/>
          </a:p>
        </p:txBody>
      </p:sp>
      <p:sp>
        <p:nvSpPr>
          <p:cNvPr id="297" name="Google Shape;297;p25"/>
          <p:cNvSpPr/>
          <p:nvPr/>
        </p:nvSpPr>
        <p:spPr>
          <a:xfrm rot="10800000">
            <a:off x="12765940" y="0"/>
            <a:ext cx="5522060" cy="5508255"/>
          </a:xfrm>
          <a:custGeom>
            <a:rect b="b" l="l" r="r" t="t"/>
            <a:pathLst>
              <a:path extrusionOk="0" h="5508255" w="5522060">
                <a:moveTo>
                  <a:pt x="5522060" y="5508255"/>
                </a:moveTo>
                <a:lnTo>
                  <a:pt x="0" y="5508255"/>
                </a:lnTo>
                <a:lnTo>
                  <a:pt x="0" y="0"/>
                </a:lnTo>
                <a:lnTo>
                  <a:pt x="5522060" y="0"/>
                </a:lnTo>
                <a:lnTo>
                  <a:pt x="5522060" y="5508255"/>
                </a:lnTo>
                <a:close/>
              </a:path>
            </a:pathLst>
          </a:custGeom>
          <a:blipFill rotWithShape="1">
            <a:blip r:embed="rId3">
              <a:alphaModFix/>
            </a:blip>
            <a:stretch>
              <a:fillRect b="0" l="0" r="0" t="0"/>
            </a:stretch>
          </a:blipFill>
          <a:ln>
            <a:noFill/>
          </a:ln>
        </p:spPr>
      </p:sp>
      <p:sp>
        <p:nvSpPr>
          <p:cNvPr id="298" name="Google Shape;298;p25"/>
          <p:cNvSpPr/>
          <p:nvPr/>
        </p:nvSpPr>
        <p:spPr>
          <a:xfrm flipH="1" rot="10800000">
            <a:off x="0" y="0"/>
            <a:ext cx="5522060" cy="5508255"/>
          </a:xfrm>
          <a:custGeom>
            <a:rect b="b" l="l" r="r" t="t"/>
            <a:pathLst>
              <a:path extrusionOk="0" h="5508255" w="5522060">
                <a:moveTo>
                  <a:pt x="0" y="5508255"/>
                </a:moveTo>
                <a:lnTo>
                  <a:pt x="5522060" y="5508255"/>
                </a:lnTo>
                <a:lnTo>
                  <a:pt x="5522060" y="0"/>
                </a:lnTo>
                <a:lnTo>
                  <a:pt x="0" y="0"/>
                </a:lnTo>
                <a:lnTo>
                  <a:pt x="0" y="5508255"/>
                </a:lnTo>
                <a:close/>
              </a:path>
            </a:pathLst>
          </a:custGeom>
          <a:blipFill rotWithShape="1">
            <a:blip r:embed="rId3">
              <a:alphaModFix/>
            </a:blip>
            <a:stretch>
              <a:fillRect b="0" l="0" r="0" t="0"/>
            </a:stretch>
          </a:blipFill>
          <a:ln>
            <a:noFill/>
          </a:ln>
        </p:spPr>
      </p:sp>
      <p:sp>
        <p:nvSpPr>
          <p:cNvPr id="299" name="Google Shape;299;p25"/>
          <p:cNvSpPr/>
          <p:nvPr/>
        </p:nvSpPr>
        <p:spPr>
          <a:xfrm flipH="1">
            <a:off x="12765940" y="4778745"/>
            <a:ext cx="5522060" cy="5508255"/>
          </a:xfrm>
          <a:custGeom>
            <a:rect b="b" l="l" r="r" t="t"/>
            <a:pathLst>
              <a:path extrusionOk="0" h="5508255" w="5522060">
                <a:moveTo>
                  <a:pt x="5522060" y="0"/>
                </a:moveTo>
                <a:lnTo>
                  <a:pt x="0" y="0"/>
                </a:lnTo>
                <a:lnTo>
                  <a:pt x="0" y="5508255"/>
                </a:lnTo>
                <a:lnTo>
                  <a:pt x="5522060" y="5508255"/>
                </a:lnTo>
                <a:lnTo>
                  <a:pt x="5522060" y="0"/>
                </a:lnTo>
                <a:close/>
              </a:path>
            </a:pathLst>
          </a:custGeom>
          <a:blipFill rotWithShape="1">
            <a:blip r:embed="rId3">
              <a:alphaModFix/>
            </a:blip>
            <a:stretch>
              <a:fillRect b="0" l="0" r="0" t="0"/>
            </a:stretch>
          </a:blipFill>
          <a:ln>
            <a:noFill/>
          </a:ln>
        </p:spPr>
      </p:sp>
      <p:sp>
        <p:nvSpPr>
          <p:cNvPr id="300" name="Google Shape;300;p25"/>
          <p:cNvSpPr/>
          <p:nvPr/>
        </p:nvSpPr>
        <p:spPr>
          <a:xfrm>
            <a:off x="0" y="4778745"/>
            <a:ext cx="5522060" cy="5508255"/>
          </a:xfrm>
          <a:custGeom>
            <a:rect b="b" l="l" r="r" t="t"/>
            <a:pathLst>
              <a:path extrusionOk="0" h="5508255" w="5522060">
                <a:moveTo>
                  <a:pt x="0" y="0"/>
                </a:moveTo>
                <a:lnTo>
                  <a:pt x="5522060" y="0"/>
                </a:lnTo>
                <a:lnTo>
                  <a:pt x="5522060" y="5508255"/>
                </a:lnTo>
                <a:lnTo>
                  <a:pt x="0" y="5508255"/>
                </a:lnTo>
                <a:lnTo>
                  <a:pt x="0" y="0"/>
                </a:lnTo>
                <a:close/>
              </a:path>
            </a:pathLst>
          </a:custGeom>
          <a:blipFill rotWithShape="1">
            <a:blip r:embed="rId3">
              <a:alphaModFix/>
            </a:blip>
            <a:stretch>
              <a:fillRect b="0" l="0" r="0" t="0"/>
            </a:stretch>
          </a:blipFill>
          <a:ln>
            <a:noFill/>
          </a:ln>
        </p:spPr>
      </p:sp>
      <p:sp>
        <p:nvSpPr>
          <p:cNvPr id="301" name="Google Shape;301;p25"/>
          <p:cNvSpPr txBox="1"/>
          <p:nvPr/>
        </p:nvSpPr>
        <p:spPr>
          <a:xfrm>
            <a:off x="3984235" y="2783394"/>
            <a:ext cx="2368865" cy="5905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000000"/>
                </a:solidFill>
                <a:latin typeface="IM Fell English SC"/>
                <a:ea typeface="IM Fell English SC"/>
                <a:cs typeface="IM Fell English SC"/>
                <a:sym typeface="IM Fell English SC"/>
              </a:rPr>
              <a:t>Compare</a:t>
            </a:r>
            <a:endParaRPr/>
          </a:p>
        </p:txBody>
      </p:sp>
      <p:sp>
        <p:nvSpPr>
          <p:cNvPr id="302" name="Google Shape;302;p25"/>
          <p:cNvSpPr txBox="1"/>
          <p:nvPr/>
        </p:nvSpPr>
        <p:spPr>
          <a:xfrm>
            <a:off x="11902574" y="2763652"/>
            <a:ext cx="2368865" cy="590550"/>
          </a:xfrm>
          <a:prstGeom prst="rect">
            <a:avLst/>
          </a:prstGeom>
          <a:noFill/>
          <a:ln>
            <a:noFill/>
          </a:ln>
        </p:spPr>
        <p:txBody>
          <a:bodyPr anchorCtr="0" anchor="t" bIns="0" lIns="0" spcFirstLastPara="1" rIns="0" wrap="square" tIns="0">
            <a:spAutoFit/>
          </a:bodyPr>
          <a:lstStyle/>
          <a:p>
            <a:pPr indent="0" lvl="0" marL="0" marR="0" rtl="0" algn="r">
              <a:lnSpc>
                <a:spcPct val="120005"/>
              </a:lnSpc>
              <a:spcBef>
                <a:spcPts val="0"/>
              </a:spcBef>
              <a:spcAft>
                <a:spcPts val="0"/>
              </a:spcAft>
              <a:buNone/>
            </a:pPr>
            <a:r>
              <a:rPr b="0" i="0" lang="en-US" sz="3999" u="none" cap="none" strike="noStrike">
                <a:solidFill>
                  <a:srgbClr val="000000"/>
                </a:solidFill>
                <a:latin typeface="IM Fell English SC"/>
                <a:ea typeface="IM Fell English SC"/>
                <a:cs typeface="IM Fell English SC"/>
                <a:sym typeface="IM Fell English SC"/>
              </a:rPr>
              <a:t>Contrast</a:t>
            </a:r>
            <a:endParaRPr/>
          </a:p>
        </p:txBody>
      </p:sp>
      <p:sp>
        <p:nvSpPr>
          <p:cNvPr id="303" name="Google Shape;303;p25"/>
          <p:cNvSpPr txBox="1"/>
          <p:nvPr/>
        </p:nvSpPr>
        <p:spPr>
          <a:xfrm>
            <a:off x="11260442" y="3812225"/>
            <a:ext cx="3011100" cy="20781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a:t>
            </a:r>
            <a:endParaRPr/>
          </a:p>
        </p:txBody>
      </p:sp>
      <p:sp>
        <p:nvSpPr>
          <p:cNvPr id="304" name="Google Shape;304;p25"/>
          <p:cNvSpPr txBox="1"/>
          <p:nvPr/>
        </p:nvSpPr>
        <p:spPr>
          <a:xfrm>
            <a:off x="4883239" y="8739187"/>
            <a:ext cx="8521522"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Venn Diagram</a:t>
            </a:r>
            <a:endParaRPr/>
          </a:p>
        </p:txBody>
      </p:sp>
      <p:sp>
        <p:nvSpPr>
          <p:cNvPr id="305" name="Google Shape;305;p25"/>
          <p:cNvSpPr txBox="1"/>
          <p:nvPr/>
        </p:nvSpPr>
        <p:spPr>
          <a:xfrm>
            <a:off x="8198694" y="3455318"/>
            <a:ext cx="1890600" cy="1723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309" name="Shape 309"/>
        <p:cNvGrpSpPr/>
        <p:nvPr/>
      </p:nvGrpSpPr>
      <p:grpSpPr>
        <a:xfrm>
          <a:off x="0" y="0"/>
          <a:ext cx="0" cy="0"/>
          <a:chOff x="0" y="0"/>
          <a:chExt cx="0" cy="0"/>
        </a:xfrm>
      </p:grpSpPr>
      <p:sp>
        <p:nvSpPr>
          <p:cNvPr id="310" name="Google Shape;310;p26"/>
          <p:cNvSpPr txBox="1"/>
          <p:nvPr/>
        </p:nvSpPr>
        <p:spPr>
          <a:xfrm>
            <a:off x="4772932" y="793992"/>
            <a:ext cx="7760998"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Write Topic Here</a:t>
            </a:r>
            <a:endParaRPr/>
          </a:p>
        </p:txBody>
      </p:sp>
      <p:sp>
        <p:nvSpPr>
          <p:cNvPr id="311" name="Google Shape;311;p26"/>
          <p:cNvSpPr/>
          <p:nvPr/>
        </p:nvSpPr>
        <p:spPr>
          <a:xfrm rot="10800000">
            <a:off x="1028700" y="2364771"/>
            <a:ext cx="4725370" cy="3207345"/>
          </a:xfrm>
          <a:custGeom>
            <a:rect b="b" l="l" r="r" t="t"/>
            <a:pathLst>
              <a:path extrusionOk="0" h="3207345" w="4725370">
                <a:moveTo>
                  <a:pt x="0" y="0"/>
                </a:moveTo>
                <a:lnTo>
                  <a:pt x="4725370" y="0"/>
                </a:lnTo>
                <a:lnTo>
                  <a:pt x="4725370" y="3207345"/>
                </a:lnTo>
                <a:lnTo>
                  <a:pt x="0" y="3207345"/>
                </a:lnTo>
                <a:lnTo>
                  <a:pt x="0" y="0"/>
                </a:lnTo>
                <a:close/>
              </a:path>
            </a:pathLst>
          </a:custGeom>
          <a:blipFill rotWithShape="1">
            <a:blip r:embed="rId3">
              <a:alphaModFix/>
            </a:blip>
            <a:stretch>
              <a:fillRect b="0" l="0" r="0" t="0"/>
            </a:stretch>
          </a:blipFill>
          <a:ln>
            <a:noFill/>
          </a:ln>
        </p:spPr>
      </p:sp>
      <p:sp>
        <p:nvSpPr>
          <p:cNvPr id="312" name="Google Shape;312;p26"/>
          <p:cNvSpPr txBox="1"/>
          <p:nvPr/>
        </p:nvSpPr>
        <p:spPr>
          <a:xfrm>
            <a:off x="1705700" y="3606486"/>
            <a:ext cx="32034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313" name="Google Shape;313;p26"/>
          <p:cNvSpPr txBox="1"/>
          <p:nvPr/>
        </p:nvSpPr>
        <p:spPr>
          <a:xfrm>
            <a:off x="2782754" y="2453961"/>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01</a:t>
            </a:r>
            <a:endParaRPr/>
          </a:p>
        </p:txBody>
      </p:sp>
      <p:sp>
        <p:nvSpPr>
          <p:cNvPr id="314" name="Google Shape;314;p26"/>
          <p:cNvSpPr/>
          <p:nvPr/>
        </p:nvSpPr>
        <p:spPr>
          <a:xfrm rot="10800000">
            <a:off x="6781315" y="2364771"/>
            <a:ext cx="4725370" cy="3207345"/>
          </a:xfrm>
          <a:custGeom>
            <a:rect b="b" l="l" r="r" t="t"/>
            <a:pathLst>
              <a:path extrusionOk="0" h="3207345" w="4725370">
                <a:moveTo>
                  <a:pt x="0" y="0"/>
                </a:moveTo>
                <a:lnTo>
                  <a:pt x="4725370" y="0"/>
                </a:lnTo>
                <a:lnTo>
                  <a:pt x="4725370" y="3207345"/>
                </a:lnTo>
                <a:lnTo>
                  <a:pt x="0" y="3207345"/>
                </a:lnTo>
                <a:lnTo>
                  <a:pt x="0" y="0"/>
                </a:lnTo>
                <a:close/>
              </a:path>
            </a:pathLst>
          </a:custGeom>
          <a:blipFill rotWithShape="1">
            <a:blip r:embed="rId3">
              <a:alphaModFix/>
            </a:blip>
            <a:stretch>
              <a:fillRect b="0" l="0" r="0" t="0"/>
            </a:stretch>
          </a:blipFill>
          <a:ln>
            <a:noFill/>
          </a:ln>
        </p:spPr>
      </p:sp>
      <p:sp>
        <p:nvSpPr>
          <p:cNvPr id="315" name="Google Shape;315;p26"/>
          <p:cNvSpPr txBox="1"/>
          <p:nvPr/>
        </p:nvSpPr>
        <p:spPr>
          <a:xfrm>
            <a:off x="7458315" y="3606486"/>
            <a:ext cx="32034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316" name="Google Shape;316;p26"/>
          <p:cNvSpPr txBox="1"/>
          <p:nvPr/>
        </p:nvSpPr>
        <p:spPr>
          <a:xfrm>
            <a:off x="8535369" y="2453961"/>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02</a:t>
            </a:r>
            <a:endParaRPr/>
          </a:p>
        </p:txBody>
      </p:sp>
      <p:sp>
        <p:nvSpPr>
          <p:cNvPr id="317" name="Google Shape;317;p26"/>
          <p:cNvSpPr/>
          <p:nvPr/>
        </p:nvSpPr>
        <p:spPr>
          <a:xfrm rot="10800000">
            <a:off x="12533930" y="2364771"/>
            <a:ext cx="4725370" cy="3207345"/>
          </a:xfrm>
          <a:custGeom>
            <a:rect b="b" l="l" r="r" t="t"/>
            <a:pathLst>
              <a:path extrusionOk="0" h="3207345" w="4725370">
                <a:moveTo>
                  <a:pt x="0" y="0"/>
                </a:moveTo>
                <a:lnTo>
                  <a:pt x="4725370" y="0"/>
                </a:lnTo>
                <a:lnTo>
                  <a:pt x="4725370" y="3207345"/>
                </a:lnTo>
                <a:lnTo>
                  <a:pt x="0" y="3207345"/>
                </a:lnTo>
                <a:lnTo>
                  <a:pt x="0" y="0"/>
                </a:lnTo>
                <a:close/>
              </a:path>
            </a:pathLst>
          </a:custGeom>
          <a:blipFill rotWithShape="1">
            <a:blip r:embed="rId3">
              <a:alphaModFix/>
            </a:blip>
            <a:stretch>
              <a:fillRect b="0" l="0" r="0" t="0"/>
            </a:stretch>
          </a:blipFill>
          <a:ln>
            <a:noFill/>
          </a:ln>
        </p:spPr>
      </p:sp>
      <p:sp>
        <p:nvSpPr>
          <p:cNvPr id="318" name="Google Shape;318;p26"/>
          <p:cNvSpPr txBox="1"/>
          <p:nvPr/>
        </p:nvSpPr>
        <p:spPr>
          <a:xfrm>
            <a:off x="13210930" y="3606486"/>
            <a:ext cx="32034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319" name="Google Shape;319;p26"/>
          <p:cNvSpPr txBox="1"/>
          <p:nvPr/>
        </p:nvSpPr>
        <p:spPr>
          <a:xfrm>
            <a:off x="14287984" y="2453961"/>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03</a:t>
            </a:r>
            <a:endParaRPr/>
          </a:p>
        </p:txBody>
      </p:sp>
      <p:sp>
        <p:nvSpPr>
          <p:cNvPr id="320" name="Google Shape;320;p26"/>
          <p:cNvSpPr/>
          <p:nvPr/>
        </p:nvSpPr>
        <p:spPr>
          <a:xfrm rot="10800000">
            <a:off x="1028700" y="6050955"/>
            <a:ext cx="4725370" cy="3207345"/>
          </a:xfrm>
          <a:custGeom>
            <a:rect b="b" l="l" r="r" t="t"/>
            <a:pathLst>
              <a:path extrusionOk="0" h="3207345" w="4725370">
                <a:moveTo>
                  <a:pt x="0" y="0"/>
                </a:moveTo>
                <a:lnTo>
                  <a:pt x="4725370" y="0"/>
                </a:lnTo>
                <a:lnTo>
                  <a:pt x="4725370" y="3207345"/>
                </a:lnTo>
                <a:lnTo>
                  <a:pt x="0" y="3207345"/>
                </a:lnTo>
                <a:lnTo>
                  <a:pt x="0" y="0"/>
                </a:lnTo>
                <a:close/>
              </a:path>
            </a:pathLst>
          </a:custGeom>
          <a:blipFill rotWithShape="1">
            <a:blip r:embed="rId3">
              <a:alphaModFix/>
            </a:blip>
            <a:stretch>
              <a:fillRect b="0" l="0" r="0" t="0"/>
            </a:stretch>
          </a:blipFill>
          <a:ln>
            <a:noFill/>
          </a:ln>
        </p:spPr>
      </p:sp>
      <p:sp>
        <p:nvSpPr>
          <p:cNvPr id="321" name="Google Shape;321;p26"/>
          <p:cNvSpPr txBox="1"/>
          <p:nvPr/>
        </p:nvSpPr>
        <p:spPr>
          <a:xfrm>
            <a:off x="1705700" y="7292670"/>
            <a:ext cx="32034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322" name="Google Shape;322;p26"/>
          <p:cNvSpPr txBox="1"/>
          <p:nvPr/>
        </p:nvSpPr>
        <p:spPr>
          <a:xfrm>
            <a:off x="2782754" y="6140145"/>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04</a:t>
            </a:r>
            <a:endParaRPr/>
          </a:p>
        </p:txBody>
      </p:sp>
      <p:sp>
        <p:nvSpPr>
          <p:cNvPr id="323" name="Google Shape;323;p26"/>
          <p:cNvSpPr/>
          <p:nvPr/>
        </p:nvSpPr>
        <p:spPr>
          <a:xfrm rot="10800000">
            <a:off x="6781315" y="6050955"/>
            <a:ext cx="4725370" cy="3207345"/>
          </a:xfrm>
          <a:custGeom>
            <a:rect b="b" l="l" r="r" t="t"/>
            <a:pathLst>
              <a:path extrusionOk="0" h="3207345" w="4725370">
                <a:moveTo>
                  <a:pt x="0" y="0"/>
                </a:moveTo>
                <a:lnTo>
                  <a:pt x="4725370" y="0"/>
                </a:lnTo>
                <a:lnTo>
                  <a:pt x="4725370" y="3207345"/>
                </a:lnTo>
                <a:lnTo>
                  <a:pt x="0" y="3207345"/>
                </a:lnTo>
                <a:lnTo>
                  <a:pt x="0" y="0"/>
                </a:lnTo>
                <a:close/>
              </a:path>
            </a:pathLst>
          </a:custGeom>
          <a:blipFill rotWithShape="1">
            <a:blip r:embed="rId3">
              <a:alphaModFix/>
            </a:blip>
            <a:stretch>
              <a:fillRect b="0" l="0" r="0" t="0"/>
            </a:stretch>
          </a:blipFill>
          <a:ln>
            <a:noFill/>
          </a:ln>
        </p:spPr>
      </p:sp>
      <p:sp>
        <p:nvSpPr>
          <p:cNvPr id="324" name="Google Shape;324;p26"/>
          <p:cNvSpPr txBox="1"/>
          <p:nvPr/>
        </p:nvSpPr>
        <p:spPr>
          <a:xfrm>
            <a:off x="7458315" y="7292670"/>
            <a:ext cx="32034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325" name="Google Shape;325;p26"/>
          <p:cNvSpPr txBox="1"/>
          <p:nvPr/>
        </p:nvSpPr>
        <p:spPr>
          <a:xfrm>
            <a:off x="8535369" y="6140145"/>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05</a:t>
            </a:r>
            <a:endParaRPr/>
          </a:p>
        </p:txBody>
      </p:sp>
      <p:sp>
        <p:nvSpPr>
          <p:cNvPr id="326" name="Google Shape;326;p26"/>
          <p:cNvSpPr/>
          <p:nvPr/>
        </p:nvSpPr>
        <p:spPr>
          <a:xfrm rot="10800000">
            <a:off x="12533930" y="6050955"/>
            <a:ext cx="4725370" cy="3207345"/>
          </a:xfrm>
          <a:custGeom>
            <a:rect b="b" l="l" r="r" t="t"/>
            <a:pathLst>
              <a:path extrusionOk="0" h="3207345" w="4725370">
                <a:moveTo>
                  <a:pt x="0" y="0"/>
                </a:moveTo>
                <a:lnTo>
                  <a:pt x="4725370" y="0"/>
                </a:lnTo>
                <a:lnTo>
                  <a:pt x="4725370" y="3207345"/>
                </a:lnTo>
                <a:lnTo>
                  <a:pt x="0" y="3207345"/>
                </a:lnTo>
                <a:lnTo>
                  <a:pt x="0" y="0"/>
                </a:lnTo>
                <a:close/>
              </a:path>
            </a:pathLst>
          </a:custGeom>
          <a:blipFill rotWithShape="1">
            <a:blip r:embed="rId3">
              <a:alphaModFix/>
            </a:blip>
            <a:stretch>
              <a:fillRect b="0" l="0" r="0" t="0"/>
            </a:stretch>
          </a:blipFill>
          <a:ln>
            <a:noFill/>
          </a:ln>
        </p:spPr>
      </p:sp>
      <p:sp>
        <p:nvSpPr>
          <p:cNvPr id="327" name="Google Shape;327;p26"/>
          <p:cNvSpPr txBox="1"/>
          <p:nvPr/>
        </p:nvSpPr>
        <p:spPr>
          <a:xfrm>
            <a:off x="13210930" y="7292670"/>
            <a:ext cx="32034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328" name="Google Shape;328;p26"/>
          <p:cNvSpPr txBox="1"/>
          <p:nvPr/>
        </p:nvSpPr>
        <p:spPr>
          <a:xfrm>
            <a:off x="14287984" y="6140145"/>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332" name="Shape 332"/>
        <p:cNvGrpSpPr/>
        <p:nvPr/>
      </p:nvGrpSpPr>
      <p:grpSpPr>
        <a:xfrm>
          <a:off x="0" y="0"/>
          <a:ext cx="0" cy="0"/>
          <a:chOff x="0" y="0"/>
          <a:chExt cx="0" cy="0"/>
        </a:xfrm>
      </p:grpSpPr>
      <p:sp>
        <p:nvSpPr>
          <p:cNvPr id="333" name="Google Shape;333;p27"/>
          <p:cNvSpPr/>
          <p:nvPr/>
        </p:nvSpPr>
        <p:spPr>
          <a:xfrm>
            <a:off x="-3945739" y="-543698"/>
            <a:ext cx="6308881" cy="10830698"/>
          </a:xfrm>
          <a:custGeom>
            <a:rect b="b" l="l" r="r" t="t"/>
            <a:pathLst>
              <a:path extrusionOk="0" h="10830698" w="6308881">
                <a:moveTo>
                  <a:pt x="0" y="0"/>
                </a:moveTo>
                <a:lnTo>
                  <a:pt x="6308882" y="0"/>
                </a:lnTo>
                <a:lnTo>
                  <a:pt x="6308882" y="10830698"/>
                </a:lnTo>
                <a:lnTo>
                  <a:pt x="0" y="10830698"/>
                </a:lnTo>
                <a:lnTo>
                  <a:pt x="0" y="0"/>
                </a:lnTo>
                <a:close/>
              </a:path>
            </a:pathLst>
          </a:custGeom>
          <a:blipFill rotWithShape="1">
            <a:blip r:embed="rId3">
              <a:alphaModFix/>
            </a:blip>
            <a:stretch>
              <a:fillRect b="0" l="0" r="0" t="0"/>
            </a:stretch>
          </a:blipFill>
          <a:ln>
            <a:noFill/>
          </a:ln>
        </p:spPr>
      </p:sp>
      <p:sp>
        <p:nvSpPr>
          <p:cNvPr id="334" name="Google Shape;334;p27"/>
          <p:cNvSpPr/>
          <p:nvPr/>
        </p:nvSpPr>
        <p:spPr>
          <a:xfrm>
            <a:off x="15849934" y="-543698"/>
            <a:ext cx="6308881" cy="10830698"/>
          </a:xfrm>
          <a:custGeom>
            <a:rect b="b" l="l" r="r" t="t"/>
            <a:pathLst>
              <a:path extrusionOk="0" h="10830698" w="6308881">
                <a:moveTo>
                  <a:pt x="0" y="0"/>
                </a:moveTo>
                <a:lnTo>
                  <a:pt x="6308881" y="0"/>
                </a:lnTo>
                <a:lnTo>
                  <a:pt x="6308881" y="10830698"/>
                </a:lnTo>
                <a:lnTo>
                  <a:pt x="0" y="10830698"/>
                </a:lnTo>
                <a:lnTo>
                  <a:pt x="0" y="0"/>
                </a:lnTo>
                <a:close/>
              </a:path>
            </a:pathLst>
          </a:custGeom>
          <a:blipFill rotWithShape="1">
            <a:blip r:embed="rId3">
              <a:alphaModFix/>
            </a:blip>
            <a:stretch>
              <a:fillRect b="0" l="0" r="0" t="0"/>
            </a:stretch>
          </a:blipFill>
          <a:ln>
            <a:noFill/>
          </a:ln>
        </p:spPr>
      </p:sp>
      <p:sp>
        <p:nvSpPr>
          <p:cNvPr id="335" name="Google Shape;335;p27"/>
          <p:cNvSpPr txBox="1"/>
          <p:nvPr/>
        </p:nvSpPr>
        <p:spPr>
          <a:xfrm>
            <a:off x="6555030" y="1038225"/>
            <a:ext cx="5177940"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Our Targets</a:t>
            </a:r>
            <a:endParaRPr/>
          </a:p>
        </p:txBody>
      </p:sp>
      <p:sp>
        <p:nvSpPr>
          <p:cNvPr id="336" name="Google Shape;336;p27"/>
          <p:cNvSpPr/>
          <p:nvPr/>
        </p:nvSpPr>
        <p:spPr>
          <a:xfrm>
            <a:off x="4245203" y="3942008"/>
            <a:ext cx="1397650" cy="1723559"/>
          </a:xfrm>
          <a:custGeom>
            <a:rect b="b" l="l" r="r" t="t"/>
            <a:pathLst>
              <a:path extrusionOk="0" h="1723559" w="1397650">
                <a:moveTo>
                  <a:pt x="0" y="0"/>
                </a:moveTo>
                <a:lnTo>
                  <a:pt x="1397650" y="0"/>
                </a:lnTo>
                <a:lnTo>
                  <a:pt x="1397650" y="1723559"/>
                </a:lnTo>
                <a:lnTo>
                  <a:pt x="0" y="1723559"/>
                </a:lnTo>
                <a:lnTo>
                  <a:pt x="0" y="0"/>
                </a:lnTo>
                <a:close/>
              </a:path>
            </a:pathLst>
          </a:custGeom>
          <a:blipFill rotWithShape="1">
            <a:blip r:embed="rId4">
              <a:alphaModFix/>
            </a:blip>
            <a:stretch>
              <a:fillRect b="0" l="0" r="0" t="0"/>
            </a:stretch>
          </a:blipFill>
          <a:ln>
            <a:noFill/>
          </a:ln>
        </p:spPr>
      </p:sp>
      <p:sp>
        <p:nvSpPr>
          <p:cNvPr id="337" name="Google Shape;337;p27"/>
          <p:cNvSpPr txBox="1"/>
          <p:nvPr/>
        </p:nvSpPr>
        <p:spPr>
          <a:xfrm>
            <a:off x="3646002" y="5676671"/>
            <a:ext cx="2596053"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1,000</a:t>
            </a:r>
            <a:endParaRPr/>
          </a:p>
        </p:txBody>
      </p:sp>
      <p:sp>
        <p:nvSpPr>
          <p:cNvPr id="338" name="Google Shape;338;p27"/>
          <p:cNvSpPr txBox="1"/>
          <p:nvPr/>
        </p:nvSpPr>
        <p:spPr>
          <a:xfrm>
            <a:off x="3806205" y="7132275"/>
            <a:ext cx="227564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Title here</a:t>
            </a:r>
            <a:endParaRPr/>
          </a:p>
        </p:txBody>
      </p:sp>
      <p:sp>
        <p:nvSpPr>
          <p:cNvPr id="339" name="Google Shape;339;p27"/>
          <p:cNvSpPr txBox="1"/>
          <p:nvPr/>
        </p:nvSpPr>
        <p:spPr>
          <a:xfrm>
            <a:off x="3646002" y="7789963"/>
            <a:ext cx="26049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a:t>
            </a:r>
            <a:endParaRPr/>
          </a:p>
        </p:txBody>
      </p:sp>
      <p:sp>
        <p:nvSpPr>
          <p:cNvPr id="340" name="Google Shape;340;p27"/>
          <p:cNvSpPr/>
          <p:nvPr/>
        </p:nvSpPr>
        <p:spPr>
          <a:xfrm>
            <a:off x="8222285" y="3905535"/>
            <a:ext cx="1843430" cy="1796506"/>
          </a:xfrm>
          <a:custGeom>
            <a:rect b="b" l="l" r="r" t="t"/>
            <a:pathLst>
              <a:path extrusionOk="0" h="1796506" w="1843430">
                <a:moveTo>
                  <a:pt x="0" y="0"/>
                </a:moveTo>
                <a:lnTo>
                  <a:pt x="1843430" y="0"/>
                </a:lnTo>
                <a:lnTo>
                  <a:pt x="1843430" y="1796506"/>
                </a:lnTo>
                <a:lnTo>
                  <a:pt x="0" y="1796506"/>
                </a:lnTo>
                <a:lnTo>
                  <a:pt x="0" y="0"/>
                </a:lnTo>
                <a:close/>
              </a:path>
            </a:pathLst>
          </a:custGeom>
          <a:blipFill rotWithShape="1">
            <a:blip r:embed="rId5">
              <a:alphaModFix/>
            </a:blip>
            <a:stretch>
              <a:fillRect b="0" l="0" r="0" t="0"/>
            </a:stretch>
          </a:blipFill>
          <a:ln>
            <a:noFill/>
          </a:ln>
        </p:spPr>
      </p:sp>
      <p:sp>
        <p:nvSpPr>
          <p:cNvPr id="341" name="Google Shape;341;p27"/>
          <p:cNvSpPr txBox="1"/>
          <p:nvPr/>
        </p:nvSpPr>
        <p:spPr>
          <a:xfrm>
            <a:off x="7845973" y="5676671"/>
            <a:ext cx="2596053"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900</a:t>
            </a:r>
            <a:endParaRPr/>
          </a:p>
        </p:txBody>
      </p:sp>
      <p:sp>
        <p:nvSpPr>
          <p:cNvPr id="342" name="Google Shape;342;p27"/>
          <p:cNvSpPr txBox="1"/>
          <p:nvPr/>
        </p:nvSpPr>
        <p:spPr>
          <a:xfrm>
            <a:off x="8006177" y="7132275"/>
            <a:ext cx="227564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Title here</a:t>
            </a:r>
            <a:endParaRPr/>
          </a:p>
        </p:txBody>
      </p:sp>
      <p:sp>
        <p:nvSpPr>
          <p:cNvPr id="343" name="Google Shape;343;p27"/>
          <p:cNvSpPr txBox="1"/>
          <p:nvPr/>
        </p:nvSpPr>
        <p:spPr>
          <a:xfrm>
            <a:off x="7841559" y="7789963"/>
            <a:ext cx="26049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a:t>
            </a:r>
            <a:endParaRPr/>
          </a:p>
        </p:txBody>
      </p:sp>
      <p:sp>
        <p:nvSpPr>
          <p:cNvPr id="344" name="Google Shape;344;p27"/>
          <p:cNvSpPr/>
          <p:nvPr/>
        </p:nvSpPr>
        <p:spPr>
          <a:xfrm>
            <a:off x="12523620" y="4096148"/>
            <a:ext cx="1631875" cy="1415280"/>
          </a:xfrm>
          <a:custGeom>
            <a:rect b="b" l="l" r="r" t="t"/>
            <a:pathLst>
              <a:path extrusionOk="0" h="1415280" w="1631875">
                <a:moveTo>
                  <a:pt x="0" y="0"/>
                </a:moveTo>
                <a:lnTo>
                  <a:pt x="1631875" y="0"/>
                </a:lnTo>
                <a:lnTo>
                  <a:pt x="1631875" y="1415280"/>
                </a:lnTo>
                <a:lnTo>
                  <a:pt x="0" y="1415280"/>
                </a:lnTo>
                <a:lnTo>
                  <a:pt x="0" y="0"/>
                </a:lnTo>
                <a:close/>
              </a:path>
            </a:pathLst>
          </a:custGeom>
          <a:blipFill rotWithShape="1">
            <a:blip r:embed="rId6">
              <a:alphaModFix/>
            </a:blip>
            <a:stretch>
              <a:fillRect b="0" l="0" r="0" t="0"/>
            </a:stretch>
          </a:blipFill>
          <a:ln>
            <a:noFill/>
          </a:ln>
        </p:spPr>
      </p:sp>
      <p:sp>
        <p:nvSpPr>
          <p:cNvPr id="345" name="Google Shape;345;p27"/>
          <p:cNvSpPr txBox="1"/>
          <p:nvPr/>
        </p:nvSpPr>
        <p:spPr>
          <a:xfrm>
            <a:off x="12041530" y="5676671"/>
            <a:ext cx="2596053"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856</a:t>
            </a:r>
            <a:endParaRPr/>
          </a:p>
        </p:txBody>
      </p:sp>
      <p:sp>
        <p:nvSpPr>
          <p:cNvPr id="346" name="Google Shape;346;p27"/>
          <p:cNvSpPr txBox="1"/>
          <p:nvPr/>
        </p:nvSpPr>
        <p:spPr>
          <a:xfrm>
            <a:off x="12201734" y="7132275"/>
            <a:ext cx="2275647" cy="495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Title here</a:t>
            </a:r>
            <a:endParaRPr/>
          </a:p>
        </p:txBody>
      </p:sp>
      <p:sp>
        <p:nvSpPr>
          <p:cNvPr id="347" name="Google Shape;347;p27"/>
          <p:cNvSpPr txBox="1"/>
          <p:nvPr/>
        </p:nvSpPr>
        <p:spPr>
          <a:xfrm>
            <a:off x="12037116" y="7789963"/>
            <a:ext cx="2604900" cy="101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a:t>
            </a:r>
            <a:endParaRPr/>
          </a:p>
        </p:txBody>
      </p:sp>
      <p:sp>
        <p:nvSpPr>
          <p:cNvPr id="348" name="Google Shape;348;p27"/>
          <p:cNvSpPr txBox="1"/>
          <p:nvPr/>
        </p:nvSpPr>
        <p:spPr>
          <a:xfrm>
            <a:off x="5700109" y="2212588"/>
            <a:ext cx="6813000" cy="82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AF4B"/>
        </a:solidFill>
      </p:bgPr>
    </p:bg>
    <p:spTree>
      <p:nvGrpSpPr>
        <p:cNvPr id="352" name="Shape 352"/>
        <p:cNvGrpSpPr/>
        <p:nvPr/>
      </p:nvGrpSpPr>
      <p:grpSpPr>
        <a:xfrm>
          <a:off x="0" y="0"/>
          <a:ext cx="0" cy="0"/>
          <a:chOff x="0" y="0"/>
          <a:chExt cx="0" cy="0"/>
        </a:xfrm>
      </p:grpSpPr>
      <p:sp>
        <p:nvSpPr>
          <p:cNvPr id="353" name="Google Shape;353;p28"/>
          <p:cNvSpPr/>
          <p:nvPr/>
        </p:nvSpPr>
        <p:spPr>
          <a:xfrm>
            <a:off x="7407864" y="0"/>
            <a:ext cx="10287000" cy="10287000"/>
          </a:xfrm>
          <a:custGeom>
            <a:rect b="b" l="l" r="r" t="t"/>
            <a:pathLst>
              <a:path extrusionOk="0" h="10287000" w="10287000">
                <a:moveTo>
                  <a:pt x="0" y="0"/>
                </a:moveTo>
                <a:lnTo>
                  <a:pt x="10287000" y="0"/>
                </a:lnTo>
                <a:lnTo>
                  <a:pt x="10287000" y="10287000"/>
                </a:lnTo>
                <a:lnTo>
                  <a:pt x="0" y="10287000"/>
                </a:lnTo>
                <a:lnTo>
                  <a:pt x="0" y="0"/>
                </a:lnTo>
                <a:close/>
              </a:path>
            </a:pathLst>
          </a:custGeom>
          <a:blipFill rotWithShape="1">
            <a:blip r:embed="rId3">
              <a:alphaModFix/>
            </a:blip>
            <a:stretch>
              <a:fillRect b="0" l="0" r="0" t="0"/>
            </a:stretch>
          </a:blipFill>
          <a:ln>
            <a:noFill/>
          </a:ln>
        </p:spPr>
      </p:sp>
      <p:sp>
        <p:nvSpPr>
          <p:cNvPr id="354" name="Google Shape;354;p28"/>
          <p:cNvSpPr/>
          <p:nvPr/>
        </p:nvSpPr>
        <p:spPr>
          <a:xfrm flipH="1" rot="10800000">
            <a:off x="0" y="0"/>
            <a:ext cx="6249723" cy="6234098"/>
          </a:xfrm>
          <a:custGeom>
            <a:rect b="b" l="l" r="r" t="t"/>
            <a:pathLst>
              <a:path extrusionOk="0" h="6234098" w="6249723">
                <a:moveTo>
                  <a:pt x="0" y="6234098"/>
                </a:moveTo>
                <a:lnTo>
                  <a:pt x="6249723" y="6234098"/>
                </a:lnTo>
                <a:lnTo>
                  <a:pt x="6249723" y="0"/>
                </a:lnTo>
                <a:lnTo>
                  <a:pt x="0" y="0"/>
                </a:lnTo>
                <a:lnTo>
                  <a:pt x="0" y="6234098"/>
                </a:lnTo>
                <a:close/>
              </a:path>
            </a:pathLst>
          </a:custGeom>
          <a:blipFill rotWithShape="1">
            <a:blip r:embed="rId4">
              <a:alphaModFix/>
            </a:blip>
            <a:stretch>
              <a:fillRect b="0" l="0" r="0" t="0"/>
            </a:stretch>
          </a:blipFill>
          <a:ln>
            <a:noFill/>
          </a:ln>
        </p:spPr>
      </p:sp>
      <p:sp>
        <p:nvSpPr>
          <p:cNvPr id="355" name="Google Shape;355;p28"/>
          <p:cNvSpPr/>
          <p:nvPr/>
        </p:nvSpPr>
        <p:spPr>
          <a:xfrm>
            <a:off x="0" y="4052902"/>
            <a:ext cx="6249723" cy="6234098"/>
          </a:xfrm>
          <a:custGeom>
            <a:rect b="b" l="l" r="r" t="t"/>
            <a:pathLst>
              <a:path extrusionOk="0" h="6234098" w="6249723">
                <a:moveTo>
                  <a:pt x="0" y="0"/>
                </a:moveTo>
                <a:lnTo>
                  <a:pt x="6249723" y="0"/>
                </a:lnTo>
                <a:lnTo>
                  <a:pt x="6249723" y="6234098"/>
                </a:lnTo>
                <a:lnTo>
                  <a:pt x="0" y="6234098"/>
                </a:lnTo>
                <a:lnTo>
                  <a:pt x="0" y="0"/>
                </a:lnTo>
                <a:close/>
              </a:path>
            </a:pathLst>
          </a:custGeom>
          <a:blipFill rotWithShape="1">
            <a:blip r:embed="rId4">
              <a:alphaModFix/>
            </a:blip>
            <a:stretch>
              <a:fillRect b="0" l="0" r="0" t="0"/>
            </a:stretch>
          </a:blipFill>
          <a:ln>
            <a:noFill/>
          </a:ln>
        </p:spPr>
      </p:sp>
      <p:sp>
        <p:nvSpPr>
          <p:cNvPr id="356" name="Google Shape;356;p28"/>
          <p:cNvSpPr/>
          <p:nvPr/>
        </p:nvSpPr>
        <p:spPr>
          <a:xfrm>
            <a:off x="528999" y="1028700"/>
            <a:ext cx="8615001" cy="12198231"/>
          </a:xfrm>
          <a:custGeom>
            <a:rect b="b" l="l" r="r" t="t"/>
            <a:pathLst>
              <a:path extrusionOk="0" h="12198231" w="8615001">
                <a:moveTo>
                  <a:pt x="0" y="0"/>
                </a:moveTo>
                <a:lnTo>
                  <a:pt x="8615001" y="0"/>
                </a:lnTo>
                <a:lnTo>
                  <a:pt x="8615001" y="12198231"/>
                </a:lnTo>
                <a:lnTo>
                  <a:pt x="0" y="12198231"/>
                </a:lnTo>
                <a:lnTo>
                  <a:pt x="0" y="0"/>
                </a:lnTo>
                <a:close/>
              </a:path>
            </a:pathLst>
          </a:custGeom>
          <a:blipFill rotWithShape="1">
            <a:blip r:embed="rId5">
              <a:alphaModFix/>
            </a:blip>
            <a:stretch>
              <a:fillRect b="0" l="0" r="0" t="0"/>
            </a:stretch>
          </a:blipFill>
          <a:ln>
            <a:noFill/>
          </a:ln>
        </p:spPr>
      </p:sp>
      <p:sp>
        <p:nvSpPr>
          <p:cNvPr id="357" name="Google Shape;357;p28"/>
          <p:cNvSpPr txBox="1"/>
          <p:nvPr/>
        </p:nvSpPr>
        <p:spPr>
          <a:xfrm>
            <a:off x="10049034" y="3356375"/>
            <a:ext cx="5004600" cy="230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rgbClr val="C22C2C"/>
                </a:solidFill>
                <a:latin typeface="IM Fell English SC"/>
                <a:ea typeface="IM Fell English SC"/>
                <a:cs typeface="IM Fell English SC"/>
                <a:sym typeface="IM Fell English SC"/>
              </a:rPr>
              <a:t>Write an original statement or inspiring quote</a:t>
            </a:r>
            <a:endParaRPr/>
          </a:p>
        </p:txBody>
      </p:sp>
      <p:sp>
        <p:nvSpPr>
          <p:cNvPr id="358" name="Google Shape;358;p28"/>
          <p:cNvSpPr txBox="1"/>
          <p:nvPr/>
        </p:nvSpPr>
        <p:spPr>
          <a:xfrm>
            <a:off x="10302776" y="6006700"/>
            <a:ext cx="44973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Include a credit, citation, or supporting message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362" name="Shape 362"/>
        <p:cNvGrpSpPr/>
        <p:nvPr/>
      </p:nvGrpSpPr>
      <p:grpSpPr>
        <a:xfrm>
          <a:off x="0" y="0"/>
          <a:ext cx="0" cy="0"/>
          <a:chOff x="0" y="0"/>
          <a:chExt cx="0" cy="0"/>
        </a:xfrm>
      </p:grpSpPr>
      <p:grpSp>
        <p:nvGrpSpPr>
          <p:cNvPr id="363" name="Google Shape;363;p29"/>
          <p:cNvGrpSpPr/>
          <p:nvPr/>
        </p:nvGrpSpPr>
        <p:grpSpPr>
          <a:xfrm>
            <a:off x="729495" y="524425"/>
            <a:ext cx="16829010" cy="9057325"/>
            <a:chOff x="0" y="-47625"/>
            <a:chExt cx="4432332" cy="2385468"/>
          </a:xfrm>
        </p:grpSpPr>
        <p:sp>
          <p:nvSpPr>
            <p:cNvPr id="364" name="Google Shape;364;p29"/>
            <p:cNvSpPr/>
            <p:nvPr/>
          </p:nvSpPr>
          <p:spPr>
            <a:xfrm>
              <a:off x="0" y="0"/>
              <a:ext cx="4432332" cy="2337843"/>
            </a:xfrm>
            <a:custGeom>
              <a:rect b="b" l="l" r="r" t="t"/>
              <a:pathLst>
                <a:path extrusionOk="0" h="2337843" w="4432332">
                  <a:moveTo>
                    <a:pt x="0" y="0"/>
                  </a:moveTo>
                  <a:lnTo>
                    <a:pt x="4432332" y="0"/>
                  </a:lnTo>
                  <a:lnTo>
                    <a:pt x="4432332" y="2337843"/>
                  </a:lnTo>
                  <a:lnTo>
                    <a:pt x="0" y="2337843"/>
                  </a:lnTo>
                  <a:close/>
                </a:path>
              </a:pathLst>
            </a:custGeom>
            <a:solidFill>
              <a:srgbClr val="000000">
                <a:alpha val="0"/>
              </a:srgbClr>
            </a:solidFill>
            <a:ln cap="sq" cmpd="sng" w="76200">
              <a:solidFill>
                <a:srgbClr val="C22C2C"/>
              </a:solidFill>
              <a:prstDash val="solid"/>
              <a:miter lim="8000"/>
              <a:headEnd len="sm" w="sm" type="none"/>
              <a:tailEnd len="sm" w="sm" type="none"/>
            </a:ln>
          </p:spPr>
        </p:sp>
        <p:sp>
          <p:nvSpPr>
            <p:cNvPr id="365" name="Google Shape;365;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6" name="Google Shape;366;p29"/>
          <p:cNvSpPr/>
          <p:nvPr/>
        </p:nvSpPr>
        <p:spPr>
          <a:xfrm>
            <a:off x="729495" y="7294438"/>
            <a:ext cx="2293044" cy="2287312"/>
          </a:xfrm>
          <a:custGeom>
            <a:rect b="b" l="l" r="r" t="t"/>
            <a:pathLst>
              <a:path extrusionOk="0" h="2287312" w="2293044">
                <a:moveTo>
                  <a:pt x="0" y="0"/>
                </a:moveTo>
                <a:lnTo>
                  <a:pt x="2293044" y="0"/>
                </a:lnTo>
                <a:lnTo>
                  <a:pt x="2293044" y="2287311"/>
                </a:lnTo>
                <a:lnTo>
                  <a:pt x="0" y="2287311"/>
                </a:lnTo>
                <a:lnTo>
                  <a:pt x="0" y="0"/>
                </a:lnTo>
                <a:close/>
              </a:path>
            </a:pathLst>
          </a:custGeom>
          <a:blipFill rotWithShape="1">
            <a:blip r:embed="rId3">
              <a:alphaModFix/>
            </a:blip>
            <a:stretch>
              <a:fillRect b="0" l="0" r="0" t="0"/>
            </a:stretch>
          </a:blipFill>
          <a:ln>
            <a:noFill/>
          </a:ln>
        </p:spPr>
      </p:sp>
      <p:sp>
        <p:nvSpPr>
          <p:cNvPr id="367" name="Google Shape;367;p29"/>
          <p:cNvSpPr/>
          <p:nvPr/>
        </p:nvSpPr>
        <p:spPr>
          <a:xfrm flipH="1" rot="10800000">
            <a:off x="729495" y="705251"/>
            <a:ext cx="2293044" cy="2287312"/>
          </a:xfrm>
          <a:custGeom>
            <a:rect b="b" l="l" r="r" t="t"/>
            <a:pathLst>
              <a:path extrusionOk="0" h="2287312" w="2293044">
                <a:moveTo>
                  <a:pt x="0" y="2287311"/>
                </a:moveTo>
                <a:lnTo>
                  <a:pt x="2293044" y="2287311"/>
                </a:lnTo>
                <a:lnTo>
                  <a:pt x="2293044" y="0"/>
                </a:lnTo>
                <a:lnTo>
                  <a:pt x="0" y="0"/>
                </a:lnTo>
                <a:lnTo>
                  <a:pt x="0" y="2287311"/>
                </a:lnTo>
                <a:close/>
              </a:path>
            </a:pathLst>
          </a:custGeom>
          <a:blipFill rotWithShape="1">
            <a:blip r:embed="rId3">
              <a:alphaModFix/>
            </a:blip>
            <a:stretch>
              <a:fillRect b="0" l="0" r="0" t="0"/>
            </a:stretch>
          </a:blipFill>
          <a:ln>
            <a:noFill/>
          </a:ln>
        </p:spPr>
      </p:sp>
      <p:sp>
        <p:nvSpPr>
          <p:cNvPr id="368" name="Google Shape;368;p29"/>
          <p:cNvSpPr/>
          <p:nvPr/>
        </p:nvSpPr>
        <p:spPr>
          <a:xfrm flipH="1">
            <a:off x="15265461" y="7294438"/>
            <a:ext cx="2293044" cy="2287312"/>
          </a:xfrm>
          <a:custGeom>
            <a:rect b="b" l="l" r="r" t="t"/>
            <a:pathLst>
              <a:path extrusionOk="0" h="2287312" w="2293044">
                <a:moveTo>
                  <a:pt x="2293044" y="0"/>
                </a:moveTo>
                <a:lnTo>
                  <a:pt x="0" y="0"/>
                </a:lnTo>
                <a:lnTo>
                  <a:pt x="0" y="2287311"/>
                </a:lnTo>
                <a:lnTo>
                  <a:pt x="2293044" y="2287311"/>
                </a:lnTo>
                <a:lnTo>
                  <a:pt x="2293044" y="0"/>
                </a:lnTo>
                <a:close/>
              </a:path>
            </a:pathLst>
          </a:custGeom>
          <a:blipFill rotWithShape="1">
            <a:blip r:embed="rId3">
              <a:alphaModFix/>
            </a:blip>
            <a:stretch>
              <a:fillRect b="0" l="0" r="0" t="0"/>
            </a:stretch>
          </a:blipFill>
          <a:ln>
            <a:noFill/>
          </a:ln>
        </p:spPr>
      </p:sp>
      <p:sp>
        <p:nvSpPr>
          <p:cNvPr id="369" name="Google Shape;369;p29"/>
          <p:cNvSpPr/>
          <p:nvPr/>
        </p:nvSpPr>
        <p:spPr>
          <a:xfrm rot="10800000">
            <a:off x="15265461" y="705251"/>
            <a:ext cx="2293044" cy="2287312"/>
          </a:xfrm>
          <a:custGeom>
            <a:rect b="b" l="l" r="r" t="t"/>
            <a:pathLst>
              <a:path extrusionOk="0" h="2287312" w="2293044">
                <a:moveTo>
                  <a:pt x="2293044" y="2287311"/>
                </a:moveTo>
                <a:lnTo>
                  <a:pt x="0" y="2287311"/>
                </a:lnTo>
                <a:lnTo>
                  <a:pt x="0" y="0"/>
                </a:lnTo>
                <a:lnTo>
                  <a:pt x="2293044" y="0"/>
                </a:lnTo>
                <a:lnTo>
                  <a:pt x="2293044" y="2287311"/>
                </a:lnTo>
                <a:close/>
              </a:path>
            </a:pathLst>
          </a:custGeom>
          <a:blipFill rotWithShape="1">
            <a:blip r:embed="rId3">
              <a:alphaModFix/>
            </a:blip>
            <a:stretch>
              <a:fillRect b="0" l="0" r="0" t="0"/>
            </a:stretch>
          </a:blipFill>
          <a:ln>
            <a:noFill/>
          </a:ln>
        </p:spPr>
      </p:sp>
      <p:sp>
        <p:nvSpPr>
          <p:cNvPr id="370" name="Google Shape;370;p29"/>
          <p:cNvSpPr txBox="1"/>
          <p:nvPr/>
        </p:nvSpPr>
        <p:spPr>
          <a:xfrm>
            <a:off x="6555030" y="1678271"/>
            <a:ext cx="5177940"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Our Team</a:t>
            </a:r>
            <a:endParaRPr/>
          </a:p>
        </p:txBody>
      </p:sp>
      <p:sp>
        <p:nvSpPr>
          <p:cNvPr id="371" name="Google Shape;371;p29"/>
          <p:cNvSpPr txBox="1"/>
          <p:nvPr/>
        </p:nvSpPr>
        <p:spPr>
          <a:xfrm>
            <a:off x="3022539" y="2918764"/>
            <a:ext cx="12587891"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372" name="Google Shape;372;p29"/>
          <p:cNvSpPr txBox="1"/>
          <p:nvPr/>
        </p:nvSpPr>
        <p:spPr>
          <a:xfrm>
            <a:off x="2935691" y="7246211"/>
            <a:ext cx="2429727" cy="3429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US" sz="2188" u="none" cap="none" strike="noStrike">
                <a:solidFill>
                  <a:srgbClr val="191919"/>
                </a:solidFill>
                <a:latin typeface="IM Fell English SC"/>
                <a:ea typeface="IM Fell English SC"/>
                <a:cs typeface="IM Fell English SC"/>
                <a:sym typeface="IM Fell English SC"/>
              </a:rPr>
              <a:t> Name</a:t>
            </a:r>
            <a:endParaRPr/>
          </a:p>
        </p:txBody>
      </p:sp>
      <p:sp>
        <p:nvSpPr>
          <p:cNvPr id="373" name="Google Shape;373;p29"/>
          <p:cNvSpPr txBox="1"/>
          <p:nvPr/>
        </p:nvSpPr>
        <p:spPr>
          <a:xfrm>
            <a:off x="2935691" y="7762969"/>
            <a:ext cx="2429727"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Open Sans"/>
                <a:ea typeface="Open Sans"/>
                <a:cs typeface="Open Sans"/>
                <a:sym typeface="Open Sans"/>
              </a:rPr>
              <a:t>Title or Position</a:t>
            </a:r>
            <a:endParaRPr/>
          </a:p>
        </p:txBody>
      </p:sp>
      <p:sp>
        <p:nvSpPr>
          <p:cNvPr id="374" name="Google Shape;374;p29"/>
          <p:cNvSpPr txBox="1"/>
          <p:nvPr/>
        </p:nvSpPr>
        <p:spPr>
          <a:xfrm>
            <a:off x="6264655" y="7246211"/>
            <a:ext cx="2429727" cy="3429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US" sz="2188" u="none" cap="none" strike="noStrike">
                <a:solidFill>
                  <a:srgbClr val="191919"/>
                </a:solidFill>
                <a:latin typeface="IM Fell English SC"/>
                <a:ea typeface="IM Fell English SC"/>
                <a:cs typeface="IM Fell English SC"/>
                <a:sym typeface="IM Fell English SC"/>
              </a:rPr>
              <a:t> Name</a:t>
            </a:r>
            <a:endParaRPr/>
          </a:p>
        </p:txBody>
      </p:sp>
      <p:sp>
        <p:nvSpPr>
          <p:cNvPr id="375" name="Google Shape;375;p29"/>
          <p:cNvSpPr txBox="1"/>
          <p:nvPr/>
        </p:nvSpPr>
        <p:spPr>
          <a:xfrm>
            <a:off x="6264655" y="7762969"/>
            <a:ext cx="2429727"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Open Sans"/>
                <a:ea typeface="Open Sans"/>
                <a:cs typeface="Open Sans"/>
                <a:sym typeface="Open Sans"/>
              </a:rPr>
              <a:t>Title or Position</a:t>
            </a:r>
            <a:endParaRPr/>
          </a:p>
        </p:txBody>
      </p:sp>
      <p:sp>
        <p:nvSpPr>
          <p:cNvPr id="376" name="Google Shape;376;p29"/>
          <p:cNvSpPr txBox="1"/>
          <p:nvPr/>
        </p:nvSpPr>
        <p:spPr>
          <a:xfrm>
            <a:off x="9528177" y="7246211"/>
            <a:ext cx="2429727" cy="3429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US" sz="2188" u="none" cap="none" strike="noStrike">
                <a:solidFill>
                  <a:srgbClr val="191919"/>
                </a:solidFill>
                <a:latin typeface="IM Fell English SC"/>
                <a:ea typeface="IM Fell English SC"/>
                <a:cs typeface="IM Fell English SC"/>
                <a:sym typeface="IM Fell English SC"/>
              </a:rPr>
              <a:t> Name</a:t>
            </a:r>
            <a:endParaRPr/>
          </a:p>
        </p:txBody>
      </p:sp>
      <p:sp>
        <p:nvSpPr>
          <p:cNvPr id="377" name="Google Shape;377;p29"/>
          <p:cNvSpPr txBox="1"/>
          <p:nvPr/>
        </p:nvSpPr>
        <p:spPr>
          <a:xfrm>
            <a:off x="9528177" y="7762969"/>
            <a:ext cx="2429727"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Open Sans"/>
                <a:ea typeface="Open Sans"/>
                <a:cs typeface="Open Sans"/>
                <a:sym typeface="Open Sans"/>
              </a:rPr>
              <a:t>Title or Position</a:t>
            </a:r>
            <a:endParaRPr/>
          </a:p>
        </p:txBody>
      </p:sp>
      <p:sp>
        <p:nvSpPr>
          <p:cNvPr id="378" name="Google Shape;378;p29"/>
          <p:cNvSpPr txBox="1"/>
          <p:nvPr/>
        </p:nvSpPr>
        <p:spPr>
          <a:xfrm>
            <a:off x="12922582" y="7246211"/>
            <a:ext cx="2429727" cy="3429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US" sz="2188" u="none" cap="none" strike="noStrike">
                <a:solidFill>
                  <a:srgbClr val="191919"/>
                </a:solidFill>
                <a:latin typeface="IM Fell English SC"/>
                <a:ea typeface="IM Fell English SC"/>
                <a:cs typeface="IM Fell English SC"/>
                <a:sym typeface="IM Fell English SC"/>
              </a:rPr>
              <a:t> Name</a:t>
            </a:r>
            <a:endParaRPr/>
          </a:p>
        </p:txBody>
      </p:sp>
      <p:sp>
        <p:nvSpPr>
          <p:cNvPr id="379" name="Google Shape;379;p29"/>
          <p:cNvSpPr txBox="1"/>
          <p:nvPr/>
        </p:nvSpPr>
        <p:spPr>
          <a:xfrm>
            <a:off x="12922582" y="7762969"/>
            <a:ext cx="2429727"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91919"/>
                </a:solidFill>
                <a:latin typeface="Open Sans"/>
                <a:ea typeface="Open Sans"/>
                <a:cs typeface="Open Sans"/>
                <a:sym typeface="Open Sans"/>
              </a:rPr>
              <a:t>Title or Position</a:t>
            </a:r>
            <a:endParaRPr/>
          </a:p>
        </p:txBody>
      </p:sp>
      <p:pic>
        <p:nvPicPr>
          <p:cNvPr id="380" name="Google Shape;380;p29"/>
          <p:cNvPicPr preferRelativeResize="0"/>
          <p:nvPr/>
        </p:nvPicPr>
        <p:blipFill rotWithShape="1">
          <a:blip r:embed="rId4">
            <a:alphaModFix/>
          </a:blip>
          <a:srcRect b="30465" l="8740" r="71843" t="30882"/>
          <a:stretch/>
        </p:blipFill>
        <p:spPr>
          <a:xfrm>
            <a:off x="3080675" y="4164181"/>
            <a:ext cx="2350176" cy="2631801"/>
          </a:xfrm>
          <a:prstGeom prst="rect">
            <a:avLst/>
          </a:prstGeom>
          <a:noFill/>
          <a:ln>
            <a:noFill/>
          </a:ln>
        </p:spPr>
      </p:pic>
      <p:pic>
        <p:nvPicPr>
          <p:cNvPr id="381" name="Google Shape;381;p29"/>
          <p:cNvPicPr preferRelativeResize="0"/>
          <p:nvPr/>
        </p:nvPicPr>
        <p:blipFill rotWithShape="1">
          <a:blip r:embed="rId4">
            <a:alphaModFix/>
          </a:blip>
          <a:srcRect b="30674" l="29812" r="50771" t="30674"/>
          <a:stretch/>
        </p:blipFill>
        <p:spPr>
          <a:xfrm>
            <a:off x="6374575" y="4164181"/>
            <a:ext cx="2350176" cy="2631801"/>
          </a:xfrm>
          <a:prstGeom prst="rect">
            <a:avLst/>
          </a:prstGeom>
          <a:noFill/>
          <a:ln>
            <a:noFill/>
          </a:ln>
        </p:spPr>
      </p:pic>
      <p:pic>
        <p:nvPicPr>
          <p:cNvPr id="382" name="Google Shape;382;p29"/>
          <p:cNvPicPr preferRelativeResize="0"/>
          <p:nvPr/>
        </p:nvPicPr>
        <p:blipFill rotWithShape="1">
          <a:blip r:embed="rId4">
            <a:alphaModFix/>
          </a:blip>
          <a:srcRect b="30295" l="51141" r="29682" t="31528"/>
          <a:stretch/>
        </p:blipFill>
        <p:spPr>
          <a:xfrm>
            <a:off x="9668475" y="4164181"/>
            <a:ext cx="2350176" cy="2631801"/>
          </a:xfrm>
          <a:prstGeom prst="rect">
            <a:avLst/>
          </a:prstGeom>
          <a:noFill/>
          <a:ln>
            <a:noFill/>
          </a:ln>
        </p:spPr>
      </p:pic>
      <p:pic>
        <p:nvPicPr>
          <p:cNvPr id="383" name="Google Shape;383;p29"/>
          <p:cNvPicPr preferRelativeResize="0"/>
          <p:nvPr/>
        </p:nvPicPr>
        <p:blipFill rotWithShape="1">
          <a:blip r:embed="rId4">
            <a:alphaModFix/>
          </a:blip>
          <a:srcRect b="30190" l="72047" r="8842" t="31765"/>
          <a:stretch/>
        </p:blipFill>
        <p:spPr>
          <a:xfrm>
            <a:off x="12962375" y="4164181"/>
            <a:ext cx="2350176" cy="2631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AF4B"/>
        </a:solidFill>
      </p:bgPr>
    </p:bg>
    <p:spTree>
      <p:nvGrpSpPr>
        <p:cNvPr id="387" name="Shape 387"/>
        <p:cNvGrpSpPr/>
        <p:nvPr/>
      </p:nvGrpSpPr>
      <p:grpSpPr>
        <a:xfrm>
          <a:off x="0" y="0"/>
          <a:ext cx="0" cy="0"/>
          <a:chOff x="0" y="0"/>
          <a:chExt cx="0" cy="0"/>
        </a:xfrm>
      </p:grpSpPr>
      <p:sp>
        <p:nvSpPr>
          <p:cNvPr id="388" name="Google Shape;388;p30"/>
          <p:cNvSpPr/>
          <p:nvPr/>
        </p:nvSpPr>
        <p:spPr>
          <a:xfrm>
            <a:off x="4347493" y="347110"/>
            <a:ext cx="9592780" cy="9592780"/>
          </a:xfrm>
          <a:custGeom>
            <a:rect b="b" l="l" r="r" t="t"/>
            <a:pathLst>
              <a:path extrusionOk="0" h="9592780" w="9592780">
                <a:moveTo>
                  <a:pt x="0" y="0"/>
                </a:moveTo>
                <a:lnTo>
                  <a:pt x="9592780" y="0"/>
                </a:lnTo>
                <a:lnTo>
                  <a:pt x="9592780" y="9592780"/>
                </a:lnTo>
                <a:lnTo>
                  <a:pt x="0" y="9592780"/>
                </a:lnTo>
                <a:lnTo>
                  <a:pt x="0" y="0"/>
                </a:lnTo>
                <a:close/>
              </a:path>
            </a:pathLst>
          </a:custGeom>
          <a:blipFill rotWithShape="1">
            <a:blip r:embed="rId3">
              <a:alphaModFix/>
            </a:blip>
            <a:stretch>
              <a:fillRect b="0" l="0" r="0" t="0"/>
            </a:stretch>
          </a:blipFill>
          <a:ln>
            <a:noFill/>
          </a:ln>
        </p:spPr>
      </p:sp>
      <p:sp>
        <p:nvSpPr>
          <p:cNvPr id="389" name="Google Shape;389;p30"/>
          <p:cNvSpPr txBox="1"/>
          <p:nvPr/>
        </p:nvSpPr>
        <p:spPr>
          <a:xfrm>
            <a:off x="6656061" y="3648000"/>
            <a:ext cx="49755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C22C2C"/>
                </a:solidFill>
                <a:latin typeface="IM Fell English SC"/>
                <a:ea typeface="IM Fell English SC"/>
                <a:cs typeface="IM Fell English SC"/>
                <a:sym typeface="IM Fell English SC"/>
              </a:rPr>
              <a:t>Thank you!</a:t>
            </a:r>
            <a:endParaRPr/>
          </a:p>
        </p:txBody>
      </p:sp>
      <p:sp>
        <p:nvSpPr>
          <p:cNvPr id="390" name="Google Shape;390;p30"/>
          <p:cNvSpPr txBox="1"/>
          <p:nvPr/>
        </p:nvSpPr>
        <p:spPr>
          <a:xfrm>
            <a:off x="6957239" y="5095875"/>
            <a:ext cx="4373400" cy="1269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391" name="Google Shape;391;p30"/>
          <p:cNvSpPr/>
          <p:nvPr/>
        </p:nvSpPr>
        <p:spPr>
          <a:xfrm>
            <a:off x="12673786" y="1138812"/>
            <a:ext cx="6764974" cy="10172893"/>
          </a:xfrm>
          <a:custGeom>
            <a:rect b="b" l="l" r="r" t="t"/>
            <a:pathLst>
              <a:path extrusionOk="0" h="10172893" w="6764974">
                <a:moveTo>
                  <a:pt x="0" y="0"/>
                </a:moveTo>
                <a:lnTo>
                  <a:pt x="6764973" y="0"/>
                </a:lnTo>
                <a:lnTo>
                  <a:pt x="6764973" y="10172892"/>
                </a:lnTo>
                <a:lnTo>
                  <a:pt x="0" y="10172892"/>
                </a:lnTo>
                <a:lnTo>
                  <a:pt x="0" y="0"/>
                </a:lnTo>
                <a:close/>
              </a:path>
            </a:pathLst>
          </a:custGeom>
          <a:blipFill rotWithShape="1">
            <a:blip r:embed="rId4">
              <a:alphaModFix/>
            </a:blip>
            <a:stretch>
              <a:fillRect b="0" l="0" r="0" t="0"/>
            </a:stretch>
          </a:blipFill>
          <a:ln>
            <a:noFill/>
          </a:ln>
        </p:spPr>
      </p:sp>
      <p:sp>
        <p:nvSpPr>
          <p:cNvPr id="392" name="Google Shape;392;p30"/>
          <p:cNvSpPr/>
          <p:nvPr/>
        </p:nvSpPr>
        <p:spPr>
          <a:xfrm flipH="1">
            <a:off x="-1150994" y="1138812"/>
            <a:ext cx="6764974" cy="10172893"/>
          </a:xfrm>
          <a:custGeom>
            <a:rect b="b" l="l" r="r" t="t"/>
            <a:pathLst>
              <a:path extrusionOk="0" h="10172893" w="6764974">
                <a:moveTo>
                  <a:pt x="6764974" y="0"/>
                </a:moveTo>
                <a:lnTo>
                  <a:pt x="0" y="0"/>
                </a:lnTo>
                <a:lnTo>
                  <a:pt x="0" y="10172892"/>
                </a:lnTo>
                <a:lnTo>
                  <a:pt x="6764974" y="10172892"/>
                </a:lnTo>
                <a:lnTo>
                  <a:pt x="6764974" y="0"/>
                </a:lnTo>
                <a:close/>
              </a:path>
            </a:pathLst>
          </a:custGeom>
          <a:blipFill rotWithShape="1">
            <a:blip r:embed="rId4">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396" name="Shape 396"/>
        <p:cNvGrpSpPr/>
        <p:nvPr/>
      </p:nvGrpSpPr>
      <p:grpSpPr>
        <a:xfrm>
          <a:off x="0" y="0"/>
          <a:ext cx="0" cy="0"/>
          <a:chOff x="0" y="0"/>
          <a:chExt cx="0" cy="0"/>
        </a:xfrm>
      </p:grpSpPr>
      <p:sp>
        <p:nvSpPr>
          <p:cNvPr id="397" name="Google Shape;397;p31"/>
          <p:cNvSpPr/>
          <p:nvPr/>
        </p:nvSpPr>
        <p:spPr>
          <a:xfrm>
            <a:off x="21250" y="0"/>
            <a:ext cx="18288000" cy="10287000"/>
          </a:xfrm>
          <a:prstGeom prst="rect">
            <a:avLst/>
          </a:prstGeom>
          <a:solidFill>
            <a:srgbClr val="FDF5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98" name="Google Shape;398;p31"/>
          <p:cNvSpPr txBox="1"/>
          <p:nvPr/>
        </p:nvSpPr>
        <p:spPr>
          <a:xfrm>
            <a:off x="1028700" y="1501733"/>
            <a:ext cx="46878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C22C2C"/>
                </a:solidFill>
                <a:latin typeface="IM Fell English SC"/>
                <a:ea typeface="IM Fell English SC"/>
                <a:cs typeface="IM Fell English SC"/>
                <a:sym typeface="IM Fell English SC"/>
              </a:rPr>
              <a:t>Resource Page</a:t>
            </a:r>
            <a:endParaRPr/>
          </a:p>
        </p:txBody>
      </p:sp>
      <p:sp>
        <p:nvSpPr>
          <p:cNvPr id="399" name="Google Shape;399;p31"/>
          <p:cNvSpPr txBox="1"/>
          <p:nvPr/>
        </p:nvSpPr>
        <p:spPr>
          <a:xfrm>
            <a:off x="1028700" y="3755010"/>
            <a:ext cx="3984000" cy="505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Use these design resources in your Canva Presentation.</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This presentation template uses the following free fonts:</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1" i="0" lang="en-US" sz="1800" u="none" cap="none" strike="noStrike">
                <a:solidFill>
                  <a:srgbClr val="000000"/>
                </a:solidFill>
                <a:latin typeface="Open Sans"/>
                <a:ea typeface="Open Sans"/>
                <a:cs typeface="Open Sans"/>
                <a:sym typeface="Open Sans"/>
              </a:rPr>
              <a:t>Titles: IM Fell English SC</a:t>
            </a:r>
            <a:endParaRPr/>
          </a:p>
          <a:p>
            <a:pPr indent="0" lvl="0" marL="0" marR="0" rtl="0" algn="l">
              <a:lnSpc>
                <a:spcPct val="115000"/>
              </a:lnSpc>
              <a:spcBef>
                <a:spcPts val="0"/>
              </a:spcBef>
              <a:spcAft>
                <a:spcPts val="0"/>
              </a:spcAft>
              <a:buNone/>
            </a:pPr>
            <a:r>
              <a:rPr b="1" i="0" lang="en-US" sz="1800" u="none" cap="none" strike="noStrike">
                <a:solidFill>
                  <a:srgbClr val="000000"/>
                </a:solidFill>
                <a:latin typeface="Open Sans"/>
                <a:ea typeface="Open Sans"/>
                <a:cs typeface="Open Sans"/>
                <a:sym typeface="Open Sans"/>
              </a:rPr>
              <a:t>Headers: IM Fell English SC</a:t>
            </a:r>
            <a:endParaRPr/>
          </a:p>
          <a:p>
            <a:pPr indent="0" lvl="0" marL="0" marR="0" rtl="0" algn="l">
              <a:lnSpc>
                <a:spcPct val="115000"/>
              </a:lnSpc>
              <a:spcBef>
                <a:spcPts val="0"/>
              </a:spcBef>
              <a:spcAft>
                <a:spcPts val="0"/>
              </a:spcAft>
              <a:buNone/>
            </a:pPr>
            <a:r>
              <a:rPr b="1" i="0" lang="en-US" sz="1800" u="none" cap="none" strike="noStrike">
                <a:solidFill>
                  <a:srgbClr val="000000"/>
                </a:solidFill>
                <a:latin typeface="Open Sans"/>
                <a:ea typeface="Open Sans"/>
                <a:cs typeface="Open Sans"/>
                <a:sym typeface="Open Sans"/>
              </a:rPr>
              <a:t>Body Copy: Open Sans Regular</a:t>
            </a:r>
            <a:endParaRPr/>
          </a:p>
          <a:p>
            <a:pPr indent="0" lvl="0" marL="0" marR="0" rtl="0" algn="l">
              <a:lnSpc>
                <a:spcPct val="115000"/>
              </a:lnSpc>
              <a:spcBef>
                <a:spcPts val="0"/>
              </a:spcBef>
              <a:spcAft>
                <a:spcPts val="0"/>
              </a:spcAft>
              <a:buNone/>
            </a:pPr>
            <a:r>
              <a:t/>
            </a:r>
            <a:endParaRPr b="1" i="0" sz="18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You can find these fonts online too. Happy designing! </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Don't forget to delete this page before presenting. </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p:txBody>
      </p:sp>
      <p:sp>
        <p:nvSpPr>
          <p:cNvPr id="400" name="Google Shape;400;p31"/>
          <p:cNvSpPr/>
          <p:nvPr/>
        </p:nvSpPr>
        <p:spPr>
          <a:xfrm>
            <a:off x="6275656" y="724102"/>
            <a:ext cx="1956115" cy="2769721"/>
          </a:xfrm>
          <a:custGeom>
            <a:rect b="b" l="l" r="r" t="t"/>
            <a:pathLst>
              <a:path extrusionOk="0" h="2769721" w="1956115">
                <a:moveTo>
                  <a:pt x="0" y="0"/>
                </a:moveTo>
                <a:lnTo>
                  <a:pt x="1956115" y="0"/>
                </a:lnTo>
                <a:lnTo>
                  <a:pt x="1956115" y="2769721"/>
                </a:lnTo>
                <a:lnTo>
                  <a:pt x="0" y="2769721"/>
                </a:lnTo>
                <a:lnTo>
                  <a:pt x="0" y="0"/>
                </a:lnTo>
                <a:close/>
              </a:path>
            </a:pathLst>
          </a:custGeom>
          <a:blipFill rotWithShape="1">
            <a:blip r:embed="rId3">
              <a:alphaModFix/>
            </a:blip>
            <a:stretch>
              <a:fillRect b="0" l="0" r="0" t="0"/>
            </a:stretch>
          </a:blipFill>
          <a:ln>
            <a:noFill/>
          </a:ln>
        </p:spPr>
      </p:sp>
      <p:sp>
        <p:nvSpPr>
          <p:cNvPr id="401" name="Google Shape;401;p31"/>
          <p:cNvSpPr/>
          <p:nvPr/>
        </p:nvSpPr>
        <p:spPr>
          <a:xfrm>
            <a:off x="8695714" y="724102"/>
            <a:ext cx="1841864" cy="2769721"/>
          </a:xfrm>
          <a:custGeom>
            <a:rect b="b" l="l" r="r" t="t"/>
            <a:pathLst>
              <a:path extrusionOk="0" h="2769721" w="1841864">
                <a:moveTo>
                  <a:pt x="0" y="0"/>
                </a:moveTo>
                <a:lnTo>
                  <a:pt x="1841864" y="0"/>
                </a:lnTo>
                <a:lnTo>
                  <a:pt x="1841864" y="2769721"/>
                </a:lnTo>
                <a:lnTo>
                  <a:pt x="0" y="2769721"/>
                </a:lnTo>
                <a:lnTo>
                  <a:pt x="0" y="0"/>
                </a:lnTo>
                <a:close/>
              </a:path>
            </a:pathLst>
          </a:custGeom>
          <a:blipFill rotWithShape="1">
            <a:blip r:embed="rId4">
              <a:alphaModFix/>
            </a:blip>
            <a:stretch>
              <a:fillRect b="0" l="0" r="0" t="0"/>
            </a:stretch>
          </a:blipFill>
          <a:ln>
            <a:noFill/>
          </a:ln>
        </p:spPr>
      </p:sp>
      <p:sp>
        <p:nvSpPr>
          <p:cNvPr id="402" name="Google Shape;402;p31"/>
          <p:cNvSpPr/>
          <p:nvPr/>
        </p:nvSpPr>
        <p:spPr>
          <a:xfrm>
            <a:off x="11004303" y="835495"/>
            <a:ext cx="2035577" cy="2456201"/>
          </a:xfrm>
          <a:custGeom>
            <a:rect b="b" l="l" r="r" t="t"/>
            <a:pathLst>
              <a:path extrusionOk="0" h="2456201" w="2035577">
                <a:moveTo>
                  <a:pt x="0" y="0"/>
                </a:moveTo>
                <a:lnTo>
                  <a:pt x="2035577" y="0"/>
                </a:lnTo>
                <a:lnTo>
                  <a:pt x="2035577" y="2456201"/>
                </a:lnTo>
                <a:lnTo>
                  <a:pt x="0" y="2456201"/>
                </a:lnTo>
                <a:lnTo>
                  <a:pt x="0" y="0"/>
                </a:lnTo>
                <a:close/>
              </a:path>
            </a:pathLst>
          </a:custGeom>
          <a:blipFill rotWithShape="1">
            <a:blip r:embed="rId5">
              <a:alphaModFix/>
            </a:blip>
            <a:stretch>
              <a:fillRect b="0" l="0" r="0" t="0"/>
            </a:stretch>
          </a:blipFill>
          <a:ln>
            <a:noFill/>
          </a:ln>
        </p:spPr>
      </p:sp>
      <p:sp>
        <p:nvSpPr>
          <p:cNvPr id="403" name="Google Shape;403;p31"/>
          <p:cNvSpPr/>
          <p:nvPr/>
        </p:nvSpPr>
        <p:spPr>
          <a:xfrm rot="-5400000">
            <a:off x="5892255" y="4423212"/>
            <a:ext cx="2546351" cy="1728336"/>
          </a:xfrm>
          <a:custGeom>
            <a:rect b="b" l="l" r="r" t="t"/>
            <a:pathLst>
              <a:path extrusionOk="0" h="1728336" w="2546351">
                <a:moveTo>
                  <a:pt x="0" y="0"/>
                </a:moveTo>
                <a:lnTo>
                  <a:pt x="2546351" y="0"/>
                </a:lnTo>
                <a:lnTo>
                  <a:pt x="2546351" y="1728336"/>
                </a:lnTo>
                <a:lnTo>
                  <a:pt x="0" y="1728336"/>
                </a:lnTo>
                <a:lnTo>
                  <a:pt x="0" y="0"/>
                </a:lnTo>
                <a:close/>
              </a:path>
            </a:pathLst>
          </a:custGeom>
          <a:blipFill rotWithShape="1">
            <a:blip r:embed="rId6">
              <a:alphaModFix/>
            </a:blip>
            <a:stretch>
              <a:fillRect b="0" l="0" r="0" t="0"/>
            </a:stretch>
          </a:blipFill>
          <a:ln>
            <a:noFill/>
          </a:ln>
        </p:spPr>
      </p:sp>
      <p:sp>
        <p:nvSpPr>
          <p:cNvPr id="404" name="Google Shape;404;p31"/>
          <p:cNvSpPr/>
          <p:nvPr/>
        </p:nvSpPr>
        <p:spPr>
          <a:xfrm>
            <a:off x="8255955" y="4146568"/>
            <a:ext cx="2281623" cy="2281623"/>
          </a:xfrm>
          <a:custGeom>
            <a:rect b="b" l="l" r="r" t="t"/>
            <a:pathLst>
              <a:path extrusionOk="0" h="2281623" w="2281623">
                <a:moveTo>
                  <a:pt x="0" y="0"/>
                </a:moveTo>
                <a:lnTo>
                  <a:pt x="2281623" y="0"/>
                </a:lnTo>
                <a:lnTo>
                  <a:pt x="2281623" y="2281623"/>
                </a:lnTo>
                <a:lnTo>
                  <a:pt x="0" y="2281623"/>
                </a:lnTo>
                <a:lnTo>
                  <a:pt x="0" y="0"/>
                </a:lnTo>
                <a:close/>
              </a:path>
            </a:pathLst>
          </a:custGeom>
          <a:blipFill rotWithShape="1">
            <a:blip r:embed="rId7">
              <a:alphaModFix/>
            </a:blip>
            <a:stretch>
              <a:fillRect b="0" l="0" r="0" t="0"/>
            </a:stretch>
          </a:blipFill>
          <a:ln>
            <a:noFill/>
          </a:ln>
        </p:spPr>
      </p:sp>
      <p:sp>
        <p:nvSpPr>
          <p:cNvPr id="405" name="Google Shape;405;p31"/>
          <p:cNvSpPr/>
          <p:nvPr/>
        </p:nvSpPr>
        <p:spPr>
          <a:xfrm>
            <a:off x="10825262" y="4090550"/>
            <a:ext cx="2393659" cy="2393659"/>
          </a:xfrm>
          <a:custGeom>
            <a:rect b="b" l="l" r="r" t="t"/>
            <a:pathLst>
              <a:path extrusionOk="0" h="2393659" w="2393659">
                <a:moveTo>
                  <a:pt x="0" y="0"/>
                </a:moveTo>
                <a:lnTo>
                  <a:pt x="2393659" y="0"/>
                </a:lnTo>
                <a:lnTo>
                  <a:pt x="2393659" y="2393659"/>
                </a:lnTo>
                <a:lnTo>
                  <a:pt x="0" y="2393659"/>
                </a:lnTo>
                <a:lnTo>
                  <a:pt x="0" y="0"/>
                </a:lnTo>
                <a:close/>
              </a:path>
            </a:pathLst>
          </a:custGeom>
          <a:blipFill rotWithShape="1">
            <a:blip r:embed="rId8">
              <a:alphaModFix/>
            </a:blip>
            <a:stretch>
              <a:fillRect b="0" l="0" r="0" t="0"/>
            </a:stretch>
          </a:blipFill>
          <a:ln>
            <a:noFill/>
          </a:ln>
        </p:spPr>
      </p:sp>
      <p:sp>
        <p:nvSpPr>
          <p:cNvPr id="406" name="Google Shape;406;p31"/>
          <p:cNvSpPr/>
          <p:nvPr/>
        </p:nvSpPr>
        <p:spPr>
          <a:xfrm rot="-5400000">
            <a:off x="5892255" y="7120956"/>
            <a:ext cx="2546351" cy="1728336"/>
          </a:xfrm>
          <a:custGeom>
            <a:rect b="b" l="l" r="r" t="t"/>
            <a:pathLst>
              <a:path extrusionOk="0" h="1728336" w="2546351">
                <a:moveTo>
                  <a:pt x="0" y="0"/>
                </a:moveTo>
                <a:lnTo>
                  <a:pt x="2546351" y="0"/>
                </a:lnTo>
                <a:lnTo>
                  <a:pt x="2546351" y="1728336"/>
                </a:lnTo>
                <a:lnTo>
                  <a:pt x="0" y="1728336"/>
                </a:lnTo>
                <a:lnTo>
                  <a:pt x="0" y="0"/>
                </a:lnTo>
                <a:close/>
              </a:path>
            </a:pathLst>
          </a:custGeom>
          <a:blipFill rotWithShape="1">
            <a:blip r:embed="rId9">
              <a:alphaModFix/>
            </a:blip>
            <a:stretch>
              <a:fillRect b="0" l="0" r="0" t="0"/>
            </a:stretch>
          </a:blipFill>
          <a:ln>
            <a:noFill/>
          </a:ln>
        </p:spPr>
      </p:sp>
      <p:sp>
        <p:nvSpPr>
          <p:cNvPr id="407" name="Google Shape;407;p31"/>
          <p:cNvSpPr/>
          <p:nvPr/>
        </p:nvSpPr>
        <p:spPr>
          <a:xfrm>
            <a:off x="8255955" y="6844313"/>
            <a:ext cx="2281623" cy="2281623"/>
          </a:xfrm>
          <a:custGeom>
            <a:rect b="b" l="l" r="r" t="t"/>
            <a:pathLst>
              <a:path extrusionOk="0" h="2281623" w="2281623">
                <a:moveTo>
                  <a:pt x="0" y="0"/>
                </a:moveTo>
                <a:lnTo>
                  <a:pt x="2281623" y="0"/>
                </a:lnTo>
                <a:lnTo>
                  <a:pt x="2281623" y="2281623"/>
                </a:lnTo>
                <a:lnTo>
                  <a:pt x="0" y="2281623"/>
                </a:lnTo>
                <a:lnTo>
                  <a:pt x="0" y="0"/>
                </a:lnTo>
                <a:close/>
              </a:path>
            </a:pathLst>
          </a:custGeom>
          <a:blipFill rotWithShape="1">
            <a:blip r:embed="rId10">
              <a:alphaModFix/>
            </a:blip>
            <a:stretch>
              <a:fillRect b="0" l="0" r="0" t="0"/>
            </a:stretch>
          </a:blipFill>
          <a:ln>
            <a:noFill/>
          </a:ln>
        </p:spPr>
      </p:sp>
      <p:sp>
        <p:nvSpPr>
          <p:cNvPr id="408" name="Google Shape;408;p31"/>
          <p:cNvSpPr/>
          <p:nvPr/>
        </p:nvSpPr>
        <p:spPr>
          <a:xfrm>
            <a:off x="10825262" y="6788295"/>
            <a:ext cx="2393659" cy="2393659"/>
          </a:xfrm>
          <a:custGeom>
            <a:rect b="b" l="l" r="r" t="t"/>
            <a:pathLst>
              <a:path extrusionOk="0" h="2393659" w="2393659">
                <a:moveTo>
                  <a:pt x="0" y="0"/>
                </a:moveTo>
                <a:lnTo>
                  <a:pt x="2393659" y="0"/>
                </a:lnTo>
                <a:lnTo>
                  <a:pt x="2393659" y="2393659"/>
                </a:lnTo>
                <a:lnTo>
                  <a:pt x="0" y="2393659"/>
                </a:lnTo>
                <a:lnTo>
                  <a:pt x="0" y="0"/>
                </a:lnTo>
                <a:close/>
              </a:path>
            </a:pathLst>
          </a:custGeom>
          <a:blipFill rotWithShape="1">
            <a:blip r:embed="rId11">
              <a:alphaModFix/>
            </a:blip>
            <a:stretch>
              <a:fillRect b="0" l="0" r="0" t="0"/>
            </a:stretch>
          </a:blipFill>
          <a:ln>
            <a:noFill/>
          </a:ln>
        </p:spPr>
      </p:sp>
      <p:sp>
        <p:nvSpPr>
          <p:cNvPr id="409" name="Google Shape;409;p31"/>
          <p:cNvSpPr/>
          <p:nvPr/>
        </p:nvSpPr>
        <p:spPr>
          <a:xfrm>
            <a:off x="13875831" y="4089021"/>
            <a:ext cx="2966633" cy="5092932"/>
          </a:xfrm>
          <a:custGeom>
            <a:rect b="b" l="l" r="r" t="t"/>
            <a:pathLst>
              <a:path extrusionOk="0" h="5092932" w="2966633">
                <a:moveTo>
                  <a:pt x="0" y="0"/>
                </a:moveTo>
                <a:lnTo>
                  <a:pt x="2966633" y="0"/>
                </a:lnTo>
                <a:lnTo>
                  <a:pt x="2966633" y="5092933"/>
                </a:lnTo>
                <a:lnTo>
                  <a:pt x="0" y="5092933"/>
                </a:lnTo>
                <a:lnTo>
                  <a:pt x="0" y="0"/>
                </a:lnTo>
                <a:close/>
              </a:path>
            </a:pathLst>
          </a:custGeom>
          <a:blipFill rotWithShape="1">
            <a:blip r:embed="rId12">
              <a:alphaModFix/>
            </a:blip>
            <a:stretch>
              <a:fillRect b="0" l="0" r="0" t="0"/>
            </a:stretch>
          </a:blipFill>
          <a:ln>
            <a:noFill/>
          </a:ln>
        </p:spPr>
      </p:sp>
      <p:sp>
        <p:nvSpPr>
          <p:cNvPr id="410" name="Google Shape;410;p31"/>
          <p:cNvSpPr/>
          <p:nvPr/>
        </p:nvSpPr>
        <p:spPr>
          <a:xfrm rot="10800000">
            <a:off x="14062921" y="907850"/>
            <a:ext cx="2592454" cy="2585972"/>
          </a:xfrm>
          <a:custGeom>
            <a:rect b="b" l="l" r="r" t="t"/>
            <a:pathLst>
              <a:path extrusionOk="0" h="2585972" w="2592454">
                <a:moveTo>
                  <a:pt x="2592454" y="2585973"/>
                </a:moveTo>
                <a:lnTo>
                  <a:pt x="0" y="2585973"/>
                </a:lnTo>
                <a:lnTo>
                  <a:pt x="0" y="0"/>
                </a:lnTo>
                <a:lnTo>
                  <a:pt x="2592454" y="0"/>
                </a:lnTo>
                <a:lnTo>
                  <a:pt x="2592454" y="2585973"/>
                </a:lnTo>
                <a:close/>
              </a:path>
            </a:pathLst>
          </a:custGeom>
          <a:blipFill rotWithShape="1">
            <a:blip r:embed="rId13">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414" name="Shape 414"/>
        <p:cNvGrpSpPr/>
        <p:nvPr/>
      </p:nvGrpSpPr>
      <p:grpSpPr>
        <a:xfrm>
          <a:off x="0" y="0"/>
          <a:ext cx="0" cy="0"/>
          <a:chOff x="0" y="0"/>
          <a:chExt cx="0" cy="0"/>
        </a:xfrm>
      </p:grpSpPr>
      <p:sp>
        <p:nvSpPr>
          <p:cNvPr id="415" name="Google Shape;415;p32"/>
          <p:cNvSpPr/>
          <p:nvPr/>
        </p:nvSpPr>
        <p:spPr>
          <a:xfrm>
            <a:off x="21250" y="0"/>
            <a:ext cx="18288000" cy="10287000"/>
          </a:xfrm>
          <a:prstGeom prst="rect">
            <a:avLst/>
          </a:prstGeom>
          <a:solidFill>
            <a:srgbClr val="FDF5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16" name="Google Shape;416;p32"/>
          <p:cNvSpPr/>
          <p:nvPr/>
        </p:nvSpPr>
        <p:spPr>
          <a:xfrm>
            <a:off x="7082521" y="3462858"/>
            <a:ext cx="8964038" cy="5624934"/>
          </a:xfrm>
          <a:custGeom>
            <a:rect b="b" l="l" r="r" t="t"/>
            <a:pathLst>
              <a:path extrusionOk="0" h="5624934" w="8964038">
                <a:moveTo>
                  <a:pt x="0" y="0"/>
                </a:moveTo>
                <a:lnTo>
                  <a:pt x="8964038" y="0"/>
                </a:lnTo>
                <a:lnTo>
                  <a:pt x="8964038" y="5624934"/>
                </a:lnTo>
                <a:lnTo>
                  <a:pt x="0" y="5624934"/>
                </a:lnTo>
                <a:lnTo>
                  <a:pt x="0" y="0"/>
                </a:lnTo>
                <a:close/>
              </a:path>
            </a:pathLst>
          </a:custGeom>
          <a:blipFill rotWithShape="1">
            <a:blip r:embed="rId3">
              <a:alphaModFix amt="19999"/>
            </a:blip>
            <a:stretch>
              <a:fillRect b="0" l="0" r="0" t="0"/>
            </a:stretch>
          </a:blipFill>
          <a:ln>
            <a:noFill/>
          </a:ln>
        </p:spPr>
      </p:sp>
      <p:sp>
        <p:nvSpPr>
          <p:cNvPr id="417" name="Google Shape;417;p32"/>
          <p:cNvSpPr/>
          <p:nvPr/>
        </p:nvSpPr>
        <p:spPr>
          <a:xfrm>
            <a:off x="8568214" y="1198264"/>
            <a:ext cx="1382580" cy="1704976"/>
          </a:xfrm>
          <a:custGeom>
            <a:rect b="b" l="l" r="r" t="t"/>
            <a:pathLst>
              <a:path extrusionOk="0" h="1704976" w="1382580">
                <a:moveTo>
                  <a:pt x="0" y="0"/>
                </a:moveTo>
                <a:lnTo>
                  <a:pt x="1382580" y="0"/>
                </a:lnTo>
                <a:lnTo>
                  <a:pt x="1382580" y="1704976"/>
                </a:lnTo>
                <a:lnTo>
                  <a:pt x="0" y="1704976"/>
                </a:lnTo>
                <a:lnTo>
                  <a:pt x="0" y="0"/>
                </a:lnTo>
                <a:close/>
              </a:path>
            </a:pathLst>
          </a:custGeom>
          <a:blipFill rotWithShape="1">
            <a:blip r:embed="rId4">
              <a:alphaModFix/>
            </a:blip>
            <a:stretch>
              <a:fillRect b="0" l="0" r="0" t="0"/>
            </a:stretch>
          </a:blipFill>
          <a:ln>
            <a:noFill/>
          </a:ln>
        </p:spPr>
      </p:sp>
      <p:sp>
        <p:nvSpPr>
          <p:cNvPr id="418" name="Google Shape;418;p32"/>
          <p:cNvSpPr/>
          <p:nvPr/>
        </p:nvSpPr>
        <p:spPr>
          <a:xfrm>
            <a:off x="10765041" y="1198264"/>
            <a:ext cx="1581540" cy="1541283"/>
          </a:xfrm>
          <a:custGeom>
            <a:rect b="b" l="l" r="r" t="t"/>
            <a:pathLst>
              <a:path extrusionOk="0" h="1541283" w="1581540">
                <a:moveTo>
                  <a:pt x="0" y="0"/>
                </a:moveTo>
                <a:lnTo>
                  <a:pt x="1581540" y="0"/>
                </a:lnTo>
                <a:lnTo>
                  <a:pt x="1581540" y="1541283"/>
                </a:lnTo>
                <a:lnTo>
                  <a:pt x="0" y="1541283"/>
                </a:lnTo>
                <a:lnTo>
                  <a:pt x="0" y="0"/>
                </a:lnTo>
                <a:close/>
              </a:path>
            </a:pathLst>
          </a:custGeom>
          <a:blipFill rotWithShape="1">
            <a:blip r:embed="rId5">
              <a:alphaModFix/>
            </a:blip>
            <a:stretch>
              <a:fillRect b="0" l="0" r="0" t="0"/>
            </a:stretch>
          </a:blipFill>
          <a:ln>
            <a:noFill/>
          </a:ln>
        </p:spPr>
      </p:sp>
      <p:sp>
        <p:nvSpPr>
          <p:cNvPr id="419" name="Google Shape;419;p32"/>
          <p:cNvSpPr/>
          <p:nvPr/>
        </p:nvSpPr>
        <p:spPr>
          <a:xfrm>
            <a:off x="13160827" y="1443644"/>
            <a:ext cx="1400040" cy="1214216"/>
          </a:xfrm>
          <a:custGeom>
            <a:rect b="b" l="l" r="r" t="t"/>
            <a:pathLst>
              <a:path extrusionOk="0" h="1214216" w="1400040">
                <a:moveTo>
                  <a:pt x="0" y="0"/>
                </a:moveTo>
                <a:lnTo>
                  <a:pt x="1400040" y="0"/>
                </a:lnTo>
                <a:lnTo>
                  <a:pt x="1400040" y="1214216"/>
                </a:lnTo>
                <a:lnTo>
                  <a:pt x="0" y="1214216"/>
                </a:lnTo>
                <a:lnTo>
                  <a:pt x="0" y="0"/>
                </a:lnTo>
                <a:close/>
              </a:path>
            </a:pathLst>
          </a:custGeom>
          <a:blipFill rotWithShape="1">
            <a:blip r:embed="rId6">
              <a:alphaModFix/>
            </a:blip>
            <a:stretch>
              <a:fillRect b="0" l="0" r="0" t="0"/>
            </a:stretch>
          </a:blipFill>
          <a:ln>
            <a:noFill/>
          </a:ln>
        </p:spPr>
      </p:sp>
      <p:sp>
        <p:nvSpPr>
          <p:cNvPr id="420" name="Google Shape;420;p32"/>
          <p:cNvSpPr txBox="1"/>
          <p:nvPr/>
        </p:nvSpPr>
        <p:spPr>
          <a:xfrm>
            <a:off x="1028700" y="1501733"/>
            <a:ext cx="46878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C22C2C"/>
                </a:solidFill>
                <a:latin typeface="IM Fell English SC"/>
                <a:ea typeface="IM Fell English SC"/>
                <a:cs typeface="IM Fell English SC"/>
                <a:sym typeface="IM Fell English SC"/>
              </a:rPr>
              <a:t>Resource Page</a:t>
            </a:r>
            <a:endParaRPr/>
          </a:p>
        </p:txBody>
      </p:sp>
      <p:sp>
        <p:nvSpPr>
          <p:cNvPr id="421" name="Google Shape;421;p32"/>
          <p:cNvSpPr txBox="1"/>
          <p:nvPr/>
        </p:nvSpPr>
        <p:spPr>
          <a:xfrm>
            <a:off x="1028700" y="3755010"/>
            <a:ext cx="3984000" cy="505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Use these design resources in your Canva Presentation.</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This presentation template uses the following free fonts:</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1" i="0" lang="en-US" sz="1800" u="none" cap="none" strike="noStrike">
                <a:solidFill>
                  <a:srgbClr val="000000"/>
                </a:solidFill>
                <a:latin typeface="Open Sans"/>
                <a:ea typeface="Open Sans"/>
                <a:cs typeface="Open Sans"/>
                <a:sym typeface="Open Sans"/>
              </a:rPr>
              <a:t>Titles: IM Fell English SC</a:t>
            </a:r>
            <a:endParaRPr/>
          </a:p>
          <a:p>
            <a:pPr indent="0" lvl="0" marL="0" marR="0" rtl="0" algn="l">
              <a:lnSpc>
                <a:spcPct val="115000"/>
              </a:lnSpc>
              <a:spcBef>
                <a:spcPts val="0"/>
              </a:spcBef>
              <a:spcAft>
                <a:spcPts val="0"/>
              </a:spcAft>
              <a:buNone/>
            </a:pPr>
            <a:r>
              <a:rPr b="1" i="0" lang="en-US" sz="1800" u="none" cap="none" strike="noStrike">
                <a:solidFill>
                  <a:srgbClr val="000000"/>
                </a:solidFill>
                <a:latin typeface="Open Sans"/>
                <a:ea typeface="Open Sans"/>
                <a:cs typeface="Open Sans"/>
                <a:sym typeface="Open Sans"/>
              </a:rPr>
              <a:t>Headers: IM Fell English SC</a:t>
            </a:r>
            <a:endParaRPr/>
          </a:p>
          <a:p>
            <a:pPr indent="0" lvl="0" marL="0" marR="0" rtl="0" algn="l">
              <a:lnSpc>
                <a:spcPct val="115000"/>
              </a:lnSpc>
              <a:spcBef>
                <a:spcPts val="0"/>
              </a:spcBef>
              <a:spcAft>
                <a:spcPts val="0"/>
              </a:spcAft>
              <a:buNone/>
            </a:pPr>
            <a:r>
              <a:rPr b="1" i="0" lang="en-US" sz="1800" u="none" cap="none" strike="noStrike">
                <a:solidFill>
                  <a:srgbClr val="000000"/>
                </a:solidFill>
                <a:latin typeface="Open Sans"/>
                <a:ea typeface="Open Sans"/>
                <a:cs typeface="Open Sans"/>
                <a:sym typeface="Open Sans"/>
              </a:rPr>
              <a:t>Body Copy: Open Sans Regular</a:t>
            </a:r>
            <a:endParaRPr/>
          </a:p>
          <a:p>
            <a:pPr indent="0" lvl="0" marL="0" marR="0" rtl="0" algn="l">
              <a:lnSpc>
                <a:spcPct val="115000"/>
              </a:lnSpc>
              <a:spcBef>
                <a:spcPts val="0"/>
              </a:spcBef>
              <a:spcAft>
                <a:spcPts val="0"/>
              </a:spcAft>
              <a:buNone/>
            </a:pPr>
            <a:r>
              <a:t/>
            </a:r>
            <a:endParaRPr b="1" i="0" sz="18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You can find these fonts online too. Happy designing! </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Don't forget to delete this page before presenting. </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96" name="Shape 96"/>
        <p:cNvGrpSpPr/>
        <p:nvPr/>
      </p:nvGrpSpPr>
      <p:grpSpPr>
        <a:xfrm>
          <a:off x="0" y="0"/>
          <a:ext cx="0" cy="0"/>
          <a:chOff x="0" y="0"/>
          <a:chExt cx="0" cy="0"/>
        </a:xfrm>
      </p:grpSpPr>
      <p:grpSp>
        <p:nvGrpSpPr>
          <p:cNvPr id="97" name="Google Shape;97;p15"/>
          <p:cNvGrpSpPr/>
          <p:nvPr/>
        </p:nvGrpSpPr>
        <p:grpSpPr>
          <a:xfrm>
            <a:off x="729495" y="524425"/>
            <a:ext cx="16829010" cy="9057325"/>
            <a:chOff x="0" y="-47625"/>
            <a:chExt cx="4432332" cy="2385468"/>
          </a:xfrm>
        </p:grpSpPr>
        <p:sp>
          <p:nvSpPr>
            <p:cNvPr id="98" name="Google Shape;98;p15"/>
            <p:cNvSpPr/>
            <p:nvPr/>
          </p:nvSpPr>
          <p:spPr>
            <a:xfrm>
              <a:off x="0" y="0"/>
              <a:ext cx="4432332" cy="2337843"/>
            </a:xfrm>
            <a:custGeom>
              <a:rect b="b" l="l" r="r" t="t"/>
              <a:pathLst>
                <a:path extrusionOk="0" h="2337843" w="4432332">
                  <a:moveTo>
                    <a:pt x="0" y="0"/>
                  </a:moveTo>
                  <a:lnTo>
                    <a:pt x="4432332" y="0"/>
                  </a:lnTo>
                  <a:lnTo>
                    <a:pt x="4432332" y="2337843"/>
                  </a:lnTo>
                  <a:lnTo>
                    <a:pt x="0" y="2337843"/>
                  </a:lnTo>
                  <a:close/>
                </a:path>
              </a:pathLst>
            </a:custGeom>
            <a:solidFill>
              <a:srgbClr val="000000">
                <a:alpha val="0"/>
              </a:srgbClr>
            </a:solidFill>
            <a:ln cap="sq" cmpd="sng" w="76200">
              <a:solidFill>
                <a:srgbClr val="C22C2C"/>
              </a:solidFill>
              <a:prstDash val="solid"/>
              <a:miter lim="8000"/>
              <a:headEnd len="sm" w="sm" type="none"/>
              <a:tailEnd len="sm" w="sm" type="none"/>
            </a:ln>
          </p:spPr>
        </p:sp>
        <p:sp>
          <p:nvSpPr>
            <p:cNvPr id="99" name="Google Shape;99;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15"/>
          <p:cNvSpPr/>
          <p:nvPr/>
        </p:nvSpPr>
        <p:spPr>
          <a:xfrm>
            <a:off x="729495" y="7294438"/>
            <a:ext cx="2293044" cy="2287312"/>
          </a:xfrm>
          <a:custGeom>
            <a:rect b="b" l="l" r="r" t="t"/>
            <a:pathLst>
              <a:path extrusionOk="0" h="2287312" w="2293044">
                <a:moveTo>
                  <a:pt x="0" y="0"/>
                </a:moveTo>
                <a:lnTo>
                  <a:pt x="2293044" y="0"/>
                </a:lnTo>
                <a:lnTo>
                  <a:pt x="2293044" y="2287311"/>
                </a:lnTo>
                <a:lnTo>
                  <a:pt x="0" y="2287311"/>
                </a:lnTo>
                <a:lnTo>
                  <a:pt x="0" y="0"/>
                </a:lnTo>
                <a:close/>
              </a:path>
            </a:pathLst>
          </a:custGeom>
          <a:blipFill rotWithShape="1">
            <a:blip r:embed="rId3">
              <a:alphaModFix/>
            </a:blip>
            <a:stretch>
              <a:fillRect b="0" l="0" r="0" t="0"/>
            </a:stretch>
          </a:blipFill>
          <a:ln>
            <a:noFill/>
          </a:ln>
        </p:spPr>
      </p:sp>
      <p:sp>
        <p:nvSpPr>
          <p:cNvPr id="101" name="Google Shape;101;p15"/>
          <p:cNvSpPr/>
          <p:nvPr/>
        </p:nvSpPr>
        <p:spPr>
          <a:xfrm flipH="1" rot="10800000">
            <a:off x="729495" y="705251"/>
            <a:ext cx="2293044" cy="2287312"/>
          </a:xfrm>
          <a:custGeom>
            <a:rect b="b" l="l" r="r" t="t"/>
            <a:pathLst>
              <a:path extrusionOk="0" h="2287312" w="2293044">
                <a:moveTo>
                  <a:pt x="0" y="2287311"/>
                </a:moveTo>
                <a:lnTo>
                  <a:pt x="2293044" y="2287311"/>
                </a:lnTo>
                <a:lnTo>
                  <a:pt x="2293044" y="0"/>
                </a:lnTo>
                <a:lnTo>
                  <a:pt x="0" y="0"/>
                </a:lnTo>
                <a:lnTo>
                  <a:pt x="0" y="2287311"/>
                </a:lnTo>
                <a:close/>
              </a:path>
            </a:pathLst>
          </a:custGeom>
          <a:blipFill rotWithShape="1">
            <a:blip r:embed="rId3">
              <a:alphaModFix/>
            </a:blip>
            <a:stretch>
              <a:fillRect b="0" l="0" r="0" t="0"/>
            </a:stretch>
          </a:blipFill>
          <a:ln>
            <a:noFill/>
          </a:ln>
        </p:spPr>
      </p:sp>
      <p:sp>
        <p:nvSpPr>
          <p:cNvPr id="102" name="Google Shape;102;p15"/>
          <p:cNvSpPr/>
          <p:nvPr/>
        </p:nvSpPr>
        <p:spPr>
          <a:xfrm flipH="1">
            <a:off x="15265461" y="7294438"/>
            <a:ext cx="2293044" cy="2287312"/>
          </a:xfrm>
          <a:custGeom>
            <a:rect b="b" l="l" r="r" t="t"/>
            <a:pathLst>
              <a:path extrusionOk="0" h="2287312" w="2293044">
                <a:moveTo>
                  <a:pt x="2293044" y="0"/>
                </a:moveTo>
                <a:lnTo>
                  <a:pt x="0" y="0"/>
                </a:lnTo>
                <a:lnTo>
                  <a:pt x="0" y="2287311"/>
                </a:lnTo>
                <a:lnTo>
                  <a:pt x="2293044" y="2287311"/>
                </a:lnTo>
                <a:lnTo>
                  <a:pt x="2293044" y="0"/>
                </a:lnTo>
                <a:close/>
              </a:path>
            </a:pathLst>
          </a:custGeom>
          <a:blipFill rotWithShape="1">
            <a:blip r:embed="rId3">
              <a:alphaModFix/>
            </a:blip>
            <a:stretch>
              <a:fillRect b="0" l="0" r="0" t="0"/>
            </a:stretch>
          </a:blipFill>
          <a:ln>
            <a:noFill/>
          </a:ln>
        </p:spPr>
      </p:sp>
      <p:sp>
        <p:nvSpPr>
          <p:cNvPr id="103" name="Google Shape;103;p15"/>
          <p:cNvSpPr/>
          <p:nvPr/>
        </p:nvSpPr>
        <p:spPr>
          <a:xfrm rot="10800000">
            <a:off x="15265461" y="705251"/>
            <a:ext cx="2293044" cy="2287312"/>
          </a:xfrm>
          <a:custGeom>
            <a:rect b="b" l="l" r="r" t="t"/>
            <a:pathLst>
              <a:path extrusionOk="0" h="2287312" w="2293044">
                <a:moveTo>
                  <a:pt x="2293044" y="2287311"/>
                </a:moveTo>
                <a:lnTo>
                  <a:pt x="0" y="2287311"/>
                </a:lnTo>
                <a:lnTo>
                  <a:pt x="0" y="0"/>
                </a:lnTo>
                <a:lnTo>
                  <a:pt x="2293044" y="0"/>
                </a:lnTo>
                <a:lnTo>
                  <a:pt x="2293044" y="2287311"/>
                </a:lnTo>
                <a:close/>
              </a:path>
            </a:pathLst>
          </a:custGeom>
          <a:blipFill rotWithShape="1">
            <a:blip r:embed="rId3">
              <a:alphaModFix/>
            </a:blip>
            <a:stretch>
              <a:fillRect b="0" l="0" r="0" t="0"/>
            </a:stretch>
          </a:blipFill>
          <a:ln>
            <a:noFill/>
          </a:ln>
        </p:spPr>
      </p:sp>
      <p:sp>
        <p:nvSpPr>
          <p:cNvPr id="104" name="Google Shape;104;p15"/>
          <p:cNvSpPr txBox="1"/>
          <p:nvPr/>
        </p:nvSpPr>
        <p:spPr>
          <a:xfrm>
            <a:off x="1876017" y="1858431"/>
            <a:ext cx="12348302"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How to Use This Presentation</a:t>
            </a:r>
            <a:endParaRPr/>
          </a:p>
        </p:txBody>
      </p:sp>
      <p:sp>
        <p:nvSpPr>
          <p:cNvPr id="105" name="Google Shape;105;p15"/>
          <p:cNvSpPr txBox="1"/>
          <p:nvPr/>
        </p:nvSpPr>
        <p:spPr>
          <a:xfrm>
            <a:off x="1876017" y="3992752"/>
            <a:ext cx="4881900" cy="4200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Click on the "Google Slides" button below this presentation preview. Make sure to sign in to your Google account. Click on "Make a copy." Start editing your presentation.</a:t>
            </a:r>
            <a:endParaRPr/>
          </a:p>
          <a:p>
            <a:pPr indent="0" lvl="0" marL="0" marR="0" rtl="0" algn="l">
              <a:lnSpc>
                <a:spcPct val="115000"/>
              </a:lnSpc>
              <a:spcBef>
                <a:spcPts val="0"/>
              </a:spcBef>
              <a:spcAft>
                <a:spcPts val="0"/>
              </a:spcAft>
              <a:buNone/>
            </a:pPr>
            <a:r>
              <a:t/>
            </a:r>
            <a:endParaRPr b="0" i="0" sz="1999"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1999" u="sng" cap="none" strike="noStrike">
                <a:solidFill>
                  <a:srgbClr val="000000"/>
                </a:solidFill>
                <a:latin typeface="Open Sans"/>
                <a:ea typeface="Open Sans"/>
                <a:cs typeface="Open Sans"/>
                <a:sym typeface="Open Sans"/>
              </a:rPr>
              <a:t>Alternative:</a:t>
            </a:r>
            <a:r>
              <a:rPr b="0" i="0" lang="en-US" sz="1999" u="none" cap="none" strike="noStrike">
                <a:solidFill>
                  <a:srgbClr val="000000"/>
                </a:solidFill>
                <a:latin typeface="Open Sans"/>
                <a:ea typeface="Open Sans"/>
                <a:cs typeface="Open Sans"/>
                <a:sym typeface="Open Sans"/>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6" name="Google Shape;106;p15"/>
          <p:cNvSpPr txBox="1"/>
          <p:nvPr/>
        </p:nvSpPr>
        <p:spPr>
          <a:xfrm>
            <a:off x="1876017" y="3326002"/>
            <a:ext cx="3005958"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Google Slides</a:t>
            </a:r>
            <a:endParaRPr/>
          </a:p>
        </p:txBody>
      </p:sp>
      <p:sp>
        <p:nvSpPr>
          <p:cNvPr id="107" name="Google Shape;107;p15"/>
          <p:cNvSpPr txBox="1"/>
          <p:nvPr/>
        </p:nvSpPr>
        <p:spPr>
          <a:xfrm>
            <a:off x="7514248" y="3992752"/>
            <a:ext cx="4151100" cy="38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Click on the "PowerPoint" button below this presentation preview. Start editing your presentation.</a:t>
            </a:r>
            <a:endParaRPr/>
          </a:p>
          <a:p>
            <a:pPr indent="0" lvl="0" marL="0" marR="0" rtl="0" algn="l">
              <a:lnSpc>
                <a:spcPct val="115000"/>
              </a:lnSpc>
              <a:spcBef>
                <a:spcPts val="0"/>
              </a:spcBef>
              <a:spcAft>
                <a:spcPts val="0"/>
              </a:spcAft>
              <a:buNone/>
            </a:pPr>
            <a:r>
              <a:t/>
            </a:r>
            <a:endParaRPr b="0" i="0" sz="1999"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1999" u="sng" cap="none" strike="noStrike">
                <a:solidFill>
                  <a:srgbClr val="000000"/>
                </a:solidFill>
                <a:latin typeface="Open Sans"/>
                <a:ea typeface="Open Sans"/>
                <a:cs typeface="Open Sans"/>
                <a:sym typeface="Open Sans"/>
              </a:rPr>
              <a:t>Alternative:</a:t>
            </a:r>
            <a:r>
              <a:rPr b="0" i="0" lang="en-US" sz="1999" u="none" cap="none" strike="noStrike">
                <a:solidFill>
                  <a:srgbClr val="000000"/>
                </a:solidFill>
                <a:latin typeface="Open Sans"/>
                <a:ea typeface="Open Sans"/>
                <a:cs typeface="Open Sans"/>
                <a:sym typeface="Open Sans"/>
              </a:rPr>
              <a:t> From Canva template file, Click on the "Share" button on the top right corner in Canva and click on "More" at the bottom of the menu. Enter "PowerPoint" in the search bar and click on the PowerPoint icon to download.</a:t>
            </a:r>
            <a:endParaRPr/>
          </a:p>
        </p:txBody>
      </p:sp>
      <p:sp>
        <p:nvSpPr>
          <p:cNvPr id="108" name="Google Shape;108;p15"/>
          <p:cNvSpPr txBox="1"/>
          <p:nvPr/>
        </p:nvSpPr>
        <p:spPr>
          <a:xfrm>
            <a:off x="7514248" y="3326002"/>
            <a:ext cx="2574091"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PowerPoint</a:t>
            </a:r>
            <a:endParaRPr/>
          </a:p>
        </p:txBody>
      </p:sp>
      <p:sp>
        <p:nvSpPr>
          <p:cNvPr id="109" name="Google Shape;109;p15"/>
          <p:cNvSpPr txBox="1"/>
          <p:nvPr/>
        </p:nvSpPr>
        <p:spPr>
          <a:xfrm>
            <a:off x="12421759" y="3992752"/>
            <a:ext cx="3588300" cy="1723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Click on the "Canva" button under this presentation preview. Start editing your presentation. You need to sign in to your Canva account.</a:t>
            </a:r>
            <a:endParaRPr/>
          </a:p>
        </p:txBody>
      </p:sp>
      <p:sp>
        <p:nvSpPr>
          <p:cNvPr id="110" name="Google Shape;110;p15"/>
          <p:cNvSpPr txBox="1"/>
          <p:nvPr/>
        </p:nvSpPr>
        <p:spPr>
          <a:xfrm>
            <a:off x="12421759" y="3326002"/>
            <a:ext cx="1802560"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Canva</a:t>
            </a:r>
            <a:endParaRPr/>
          </a:p>
        </p:txBody>
      </p:sp>
      <p:sp>
        <p:nvSpPr>
          <p:cNvPr id="111" name="Google Shape;111;p15"/>
          <p:cNvSpPr/>
          <p:nvPr/>
        </p:nvSpPr>
        <p:spPr>
          <a:xfrm>
            <a:off x="11739441" y="5951727"/>
            <a:ext cx="4969756" cy="7036823"/>
          </a:xfrm>
          <a:custGeom>
            <a:rect b="b" l="l" r="r" t="t"/>
            <a:pathLst>
              <a:path extrusionOk="0" h="7036823" w="4969756">
                <a:moveTo>
                  <a:pt x="0" y="0"/>
                </a:moveTo>
                <a:lnTo>
                  <a:pt x="4969756" y="0"/>
                </a:lnTo>
                <a:lnTo>
                  <a:pt x="4969756" y="7036823"/>
                </a:lnTo>
                <a:lnTo>
                  <a:pt x="0" y="703682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425" name="Shape 425"/>
        <p:cNvGrpSpPr/>
        <p:nvPr/>
      </p:nvGrpSpPr>
      <p:grpSpPr>
        <a:xfrm>
          <a:off x="0" y="0"/>
          <a:ext cx="0" cy="0"/>
          <a:chOff x="0" y="0"/>
          <a:chExt cx="0" cy="0"/>
        </a:xfrm>
      </p:grpSpPr>
      <p:sp>
        <p:nvSpPr>
          <p:cNvPr id="426" name="Google Shape;426;p33"/>
          <p:cNvSpPr/>
          <p:nvPr/>
        </p:nvSpPr>
        <p:spPr>
          <a:xfrm>
            <a:off x="3219283" y="-571069"/>
            <a:ext cx="11849434" cy="11849434"/>
          </a:xfrm>
          <a:custGeom>
            <a:rect b="b" l="l" r="r" t="t"/>
            <a:pathLst>
              <a:path extrusionOk="0" h="11849434" w="11849434">
                <a:moveTo>
                  <a:pt x="0" y="0"/>
                </a:moveTo>
                <a:lnTo>
                  <a:pt x="11849434" y="0"/>
                </a:lnTo>
                <a:lnTo>
                  <a:pt x="11849434" y="11849434"/>
                </a:lnTo>
                <a:lnTo>
                  <a:pt x="0" y="11849434"/>
                </a:lnTo>
                <a:lnTo>
                  <a:pt x="0" y="0"/>
                </a:lnTo>
                <a:close/>
              </a:path>
            </a:pathLst>
          </a:custGeom>
          <a:blipFill rotWithShape="1">
            <a:blip r:embed="rId3">
              <a:alphaModFix/>
            </a:blip>
            <a:stretch>
              <a:fillRect b="0" l="0" r="0" t="0"/>
            </a:stretch>
          </a:blipFill>
          <a:ln>
            <a:noFill/>
          </a:ln>
        </p:spPr>
      </p:sp>
      <p:sp>
        <p:nvSpPr>
          <p:cNvPr id="427" name="Google Shape;427;p33"/>
          <p:cNvSpPr/>
          <p:nvPr/>
        </p:nvSpPr>
        <p:spPr>
          <a:xfrm>
            <a:off x="-3908277" y="-571069"/>
            <a:ext cx="6308881" cy="10830698"/>
          </a:xfrm>
          <a:custGeom>
            <a:rect b="b" l="l" r="r" t="t"/>
            <a:pathLst>
              <a:path extrusionOk="0" h="10830698" w="6308881">
                <a:moveTo>
                  <a:pt x="0" y="0"/>
                </a:moveTo>
                <a:lnTo>
                  <a:pt x="6308882" y="0"/>
                </a:lnTo>
                <a:lnTo>
                  <a:pt x="6308882" y="10830698"/>
                </a:lnTo>
                <a:lnTo>
                  <a:pt x="0" y="10830698"/>
                </a:lnTo>
                <a:lnTo>
                  <a:pt x="0" y="0"/>
                </a:lnTo>
                <a:close/>
              </a:path>
            </a:pathLst>
          </a:custGeom>
          <a:blipFill rotWithShape="1">
            <a:blip r:embed="rId4">
              <a:alphaModFix/>
            </a:blip>
            <a:stretch>
              <a:fillRect b="0" l="0" r="0" t="0"/>
            </a:stretch>
          </a:blipFill>
          <a:ln>
            <a:noFill/>
          </a:ln>
        </p:spPr>
      </p:sp>
      <p:sp>
        <p:nvSpPr>
          <p:cNvPr id="428" name="Google Shape;428;p33"/>
          <p:cNvSpPr/>
          <p:nvPr/>
        </p:nvSpPr>
        <p:spPr>
          <a:xfrm>
            <a:off x="15887395" y="-571069"/>
            <a:ext cx="6308881" cy="10830698"/>
          </a:xfrm>
          <a:custGeom>
            <a:rect b="b" l="l" r="r" t="t"/>
            <a:pathLst>
              <a:path extrusionOk="0" h="10830698" w="6308881">
                <a:moveTo>
                  <a:pt x="0" y="0"/>
                </a:moveTo>
                <a:lnTo>
                  <a:pt x="6308882" y="0"/>
                </a:lnTo>
                <a:lnTo>
                  <a:pt x="6308882" y="10830698"/>
                </a:lnTo>
                <a:lnTo>
                  <a:pt x="0" y="10830698"/>
                </a:lnTo>
                <a:lnTo>
                  <a:pt x="0" y="0"/>
                </a:lnTo>
                <a:close/>
              </a:path>
            </a:pathLst>
          </a:custGeom>
          <a:blipFill rotWithShape="1">
            <a:blip r:embed="rId4">
              <a:alphaModFix/>
            </a:blip>
            <a:stretch>
              <a:fillRect b="0" l="0" r="0" t="0"/>
            </a:stretch>
          </a:blipFill>
          <a:ln>
            <a:noFill/>
          </a:ln>
        </p:spPr>
      </p:sp>
      <p:sp>
        <p:nvSpPr>
          <p:cNvPr id="429" name="Google Shape;429;p33"/>
          <p:cNvSpPr txBox="1"/>
          <p:nvPr/>
        </p:nvSpPr>
        <p:spPr>
          <a:xfrm>
            <a:off x="7522121" y="2594503"/>
            <a:ext cx="3243758"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C22C2C"/>
                </a:solidFill>
                <a:latin typeface="IM Fell English SC"/>
                <a:ea typeface="IM Fell English SC"/>
                <a:cs typeface="IM Fell English SC"/>
                <a:sym typeface="IM Fell English SC"/>
              </a:rPr>
              <a:t>Credits</a:t>
            </a:r>
            <a:endParaRPr/>
          </a:p>
        </p:txBody>
      </p:sp>
      <p:sp>
        <p:nvSpPr>
          <p:cNvPr id="430" name="Google Shape;430;p33"/>
          <p:cNvSpPr txBox="1"/>
          <p:nvPr/>
        </p:nvSpPr>
        <p:spPr>
          <a:xfrm>
            <a:off x="6337039" y="5657850"/>
            <a:ext cx="56139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000" u="none" cap="none" strike="noStrike">
              <a:solidFill>
                <a:srgbClr val="000000"/>
              </a:solidFill>
              <a:latin typeface="Open Sans"/>
              <a:ea typeface="Open Sans"/>
              <a:cs typeface="Open Sans"/>
              <a:sym typeface="Open Sans"/>
            </a:endParaRPr>
          </a:p>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SlidesCarnival for the presentation template</a:t>
            </a:r>
            <a:endParaRPr/>
          </a:p>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Pexels and Pixabay for the photos</a:t>
            </a:r>
            <a:endParaRPr/>
          </a:p>
          <a:p>
            <a:pPr indent="0" lvl="0" marL="0" marR="0" rtl="0" algn="ctr">
              <a:lnSpc>
                <a:spcPct val="115000"/>
              </a:lnSpc>
              <a:spcBef>
                <a:spcPts val="0"/>
              </a:spcBef>
              <a:spcAft>
                <a:spcPts val="0"/>
              </a:spcAft>
              <a:buNone/>
            </a:pPr>
            <a:r>
              <a:t/>
            </a:r>
            <a:endParaRPr b="0" i="0" sz="2000" u="none" cap="none" strike="noStrike">
              <a:solidFill>
                <a:srgbClr val="000000"/>
              </a:solidFill>
              <a:latin typeface="Open Sans"/>
              <a:ea typeface="Open Sans"/>
              <a:cs typeface="Open Sans"/>
              <a:sym typeface="Open Sans"/>
            </a:endParaRPr>
          </a:p>
          <a:p>
            <a:pPr indent="0" lvl="0" marL="0" marR="0" rtl="0" algn="ctr">
              <a:lnSpc>
                <a:spcPct val="115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Happy designing! </a:t>
            </a:r>
            <a:endParaRPr/>
          </a:p>
        </p:txBody>
      </p:sp>
      <p:sp>
        <p:nvSpPr>
          <p:cNvPr id="431" name="Google Shape;431;p33"/>
          <p:cNvSpPr/>
          <p:nvPr/>
        </p:nvSpPr>
        <p:spPr>
          <a:xfrm>
            <a:off x="7017806" y="4080403"/>
            <a:ext cx="4252388" cy="1063097"/>
          </a:xfrm>
          <a:custGeom>
            <a:rect b="b" l="l" r="r" t="t"/>
            <a:pathLst>
              <a:path extrusionOk="0" h="1063097" w="4252388">
                <a:moveTo>
                  <a:pt x="0" y="0"/>
                </a:moveTo>
                <a:lnTo>
                  <a:pt x="4252388" y="0"/>
                </a:lnTo>
                <a:lnTo>
                  <a:pt x="4252388" y="1063097"/>
                </a:lnTo>
                <a:lnTo>
                  <a:pt x="0" y="106309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115" name="Shape 115"/>
        <p:cNvGrpSpPr/>
        <p:nvPr/>
      </p:nvGrpSpPr>
      <p:grpSpPr>
        <a:xfrm>
          <a:off x="0" y="0"/>
          <a:ext cx="0" cy="0"/>
          <a:chOff x="0" y="0"/>
          <a:chExt cx="0" cy="0"/>
        </a:xfrm>
      </p:grpSpPr>
      <p:grpSp>
        <p:nvGrpSpPr>
          <p:cNvPr id="116" name="Google Shape;116;p16"/>
          <p:cNvGrpSpPr/>
          <p:nvPr/>
        </p:nvGrpSpPr>
        <p:grpSpPr>
          <a:xfrm>
            <a:off x="729495" y="524425"/>
            <a:ext cx="6229396" cy="9057325"/>
            <a:chOff x="0" y="-47625"/>
            <a:chExt cx="1640664" cy="2385468"/>
          </a:xfrm>
        </p:grpSpPr>
        <p:sp>
          <p:nvSpPr>
            <p:cNvPr id="117" name="Google Shape;117;p16"/>
            <p:cNvSpPr/>
            <p:nvPr/>
          </p:nvSpPr>
          <p:spPr>
            <a:xfrm>
              <a:off x="0" y="0"/>
              <a:ext cx="1640664" cy="2337843"/>
            </a:xfrm>
            <a:custGeom>
              <a:rect b="b" l="l" r="r" t="t"/>
              <a:pathLst>
                <a:path extrusionOk="0" h="2337843" w="1640664">
                  <a:moveTo>
                    <a:pt x="0" y="0"/>
                  </a:moveTo>
                  <a:lnTo>
                    <a:pt x="1640664" y="0"/>
                  </a:lnTo>
                  <a:lnTo>
                    <a:pt x="1640664" y="2337843"/>
                  </a:lnTo>
                  <a:lnTo>
                    <a:pt x="0" y="2337843"/>
                  </a:lnTo>
                  <a:close/>
                </a:path>
              </a:pathLst>
            </a:custGeom>
            <a:solidFill>
              <a:srgbClr val="000000">
                <a:alpha val="0"/>
              </a:srgbClr>
            </a:solidFill>
            <a:ln cap="sq" cmpd="sng" w="76200">
              <a:solidFill>
                <a:srgbClr val="C22C2C"/>
              </a:solidFill>
              <a:prstDash val="solid"/>
              <a:miter lim="8000"/>
              <a:headEnd len="sm" w="sm" type="none"/>
              <a:tailEnd len="sm" w="sm" type="none"/>
            </a:ln>
          </p:spPr>
        </p:sp>
        <p:sp>
          <p:nvSpPr>
            <p:cNvPr id="118" name="Google Shape;118;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 name="Google Shape;119;p16"/>
          <p:cNvSpPr/>
          <p:nvPr/>
        </p:nvSpPr>
        <p:spPr>
          <a:xfrm>
            <a:off x="729495" y="7294438"/>
            <a:ext cx="2293044" cy="2287312"/>
          </a:xfrm>
          <a:custGeom>
            <a:rect b="b" l="l" r="r" t="t"/>
            <a:pathLst>
              <a:path extrusionOk="0" h="2287312" w="2293044">
                <a:moveTo>
                  <a:pt x="0" y="0"/>
                </a:moveTo>
                <a:lnTo>
                  <a:pt x="2293044" y="0"/>
                </a:lnTo>
                <a:lnTo>
                  <a:pt x="2293044" y="2287311"/>
                </a:lnTo>
                <a:lnTo>
                  <a:pt x="0" y="2287311"/>
                </a:lnTo>
                <a:lnTo>
                  <a:pt x="0" y="0"/>
                </a:lnTo>
                <a:close/>
              </a:path>
            </a:pathLst>
          </a:custGeom>
          <a:blipFill rotWithShape="1">
            <a:blip r:embed="rId3">
              <a:alphaModFix/>
            </a:blip>
            <a:stretch>
              <a:fillRect b="0" l="0" r="0" t="0"/>
            </a:stretch>
          </a:blipFill>
          <a:ln>
            <a:noFill/>
          </a:ln>
        </p:spPr>
      </p:sp>
      <p:sp>
        <p:nvSpPr>
          <p:cNvPr id="120" name="Google Shape;120;p16"/>
          <p:cNvSpPr/>
          <p:nvPr/>
        </p:nvSpPr>
        <p:spPr>
          <a:xfrm flipH="1" rot="10800000">
            <a:off x="729495" y="705251"/>
            <a:ext cx="2293044" cy="2287312"/>
          </a:xfrm>
          <a:custGeom>
            <a:rect b="b" l="l" r="r" t="t"/>
            <a:pathLst>
              <a:path extrusionOk="0" h="2287312" w="2293044">
                <a:moveTo>
                  <a:pt x="0" y="2287311"/>
                </a:moveTo>
                <a:lnTo>
                  <a:pt x="2293044" y="2287311"/>
                </a:lnTo>
                <a:lnTo>
                  <a:pt x="2293044" y="0"/>
                </a:lnTo>
                <a:lnTo>
                  <a:pt x="0" y="0"/>
                </a:lnTo>
                <a:lnTo>
                  <a:pt x="0" y="2287311"/>
                </a:lnTo>
                <a:close/>
              </a:path>
            </a:pathLst>
          </a:custGeom>
          <a:blipFill rotWithShape="1">
            <a:blip r:embed="rId3">
              <a:alphaModFix/>
            </a:blip>
            <a:stretch>
              <a:fillRect b="0" l="0" r="0" t="0"/>
            </a:stretch>
          </a:blipFill>
          <a:ln>
            <a:noFill/>
          </a:ln>
        </p:spPr>
      </p:sp>
      <p:sp>
        <p:nvSpPr>
          <p:cNvPr id="121" name="Google Shape;121;p16"/>
          <p:cNvSpPr/>
          <p:nvPr/>
        </p:nvSpPr>
        <p:spPr>
          <a:xfrm flipH="1">
            <a:off x="4665846" y="7294438"/>
            <a:ext cx="2293044" cy="2287312"/>
          </a:xfrm>
          <a:custGeom>
            <a:rect b="b" l="l" r="r" t="t"/>
            <a:pathLst>
              <a:path extrusionOk="0" h="2287312" w="2293044">
                <a:moveTo>
                  <a:pt x="2293045" y="0"/>
                </a:moveTo>
                <a:lnTo>
                  <a:pt x="0" y="0"/>
                </a:lnTo>
                <a:lnTo>
                  <a:pt x="0" y="2287311"/>
                </a:lnTo>
                <a:lnTo>
                  <a:pt x="2293045" y="2287311"/>
                </a:lnTo>
                <a:lnTo>
                  <a:pt x="2293045" y="0"/>
                </a:lnTo>
                <a:close/>
              </a:path>
            </a:pathLst>
          </a:custGeom>
          <a:blipFill rotWithShape="1">
            <a:blip r:embed="rId3">
              <a:alphaModFix/>
            </a:blip>
            <a:stretch>
              <a:fillRect b="0" l="0" r="0" t="0"/>
            </a:stretch>
          </a:blipFill>
          <a:ln>
            <a:noFill/>
          </a:ln>
        </p:spPr>
      </p:sp>
      <p:sp>
        <p:nvSpPr>
          <p:cNvPr id="122" name="Google Shape;122;p16"/>
          <p:cNvSpPr/>
          <p:nvPr/>
        </p:nvSpPr>
        <p:spPr>
          <a:xfrm rot="10800000">
            <a:off x="4665846" y="705251"/>
            <a:ext cx="2293044" cy="2287312"/>
          </a:xfrm>
          <a:custGeom>
            <a:rect b="b" l="l" r="r" t="t"/>
            <a:pathLst>
              <a:path extrusionOk="0" h="2287312" w="2293044">
                <a:moveTo>
                  <a:pt x="2293045" y="2287311"/>
                </a:moveTo>
                <a:lnTo>
                  <a:pt x="0" y="2287311"/>
                </a:lnTo>
                <a:lnTo>
                  <a:pt x="0" y="0"/>
                </a:lnTo>
                <a:lnTo>
                  <a:pt x="2293045" y="0"/>
                </a:lnTo>
                <a:lnTo>
                  <a:pt x="2293045" y="2287311"/>
                </a:lnTo>
                <a:close/>
              </a:path>
            </a:pathLst>
          </a:custGeom>
          <a:blipFill rotWithShape="1">
            <a:blip r:embed="rId3">
              <a:alphaModFix/>
            </a:blip>
            <a:stretch>
              <a:fillRect b="0" l="0" r="0" t="0"/>
            </a:stretch>
          </a:blipFill>
          <a:ln>
            <a:noFill/>
          </a:ln>
        </p:spPr>
      </p:sp>
      <p:sp>
        <p:nvSpPr>
          <p:cNvPr id="123" name="Google Shape;123;p16"/>
          <p:cNvSpPr txBox="1"/>
          <p:nvPr/>
        </p:nvSpPr>
        <p:spPr>
          <a:xfrm>
            <a:off x="1256938" y="2971164"/>
            <a:ext cx="5174400" cy="215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Add Agenda Page</a:t>
            </a:r>
            <a:endParaRPr/>
          </a:p>
        </p:txBody>
      </p:sp>
      <p:sp>
        <p:nvSpPr>
          <p:cNvPr id="124" name="Google Shape;124;p16"/>
          <p:cNvSpPr txBox="1"/>
          <p:nvPr/>
        </p:nvSpPr>
        <p:spPr>
          <a:xfrm>
            <a:off x="1876017" y="5558526"/>
            <a:ext cx="38748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a:t>
            </a:r>
            <a:endParaRPr/>
          </a:p>
        </p:txBody>
      </p:sp>
      <p:sp>
        <p:nvSpPr>
          <p:cNvPr id="125" name="Google Shape;125;p16"/>
          <p:cNvSpPr/>
          <p:nvPr/>
        </p:nvSpPr>
        <p:spPr>
          <a:xfrm>
            <a:off x="14130578" y="2634454"/>
            <a:ext cx="5538422" cy="8328453"/>
          </a:xfrm>
          <a:custGeom>
            <a:rect b="b" l="l" r="r" t="t"/>
            <a:pathLst>
              <a:path extrusionOk="0" h="8328453" w="5538422">
                <a:moveTo>
                  <a:pt x="0" y="0"/>
                </a:moveTo>
                <a:lnTo>
                  <a:pt x="5538422" y="0"/>
                </a:lnTo>
                <a:lnTo>
                  <a:pt x="5538422" y="8328453"/>
                </a:lnTo>
                <a:lnTo>
                  <a:pt x="0" y="8328453"/>
                </a:lnTo>
                <a:lnTo>
                  <a:pt x="0" y="0"/>
                </a:lnTo>
                <a:close/>
              </a:path>
            </a:pathLst>
          </a:custGeom>
          <a:blipFill rotWithShape="1">
            <a:blip r:embed="rId4">
              <a:alphaModFix/>
            </a:blip>
            <a:stretch>
              <a:fillRect b="0" l="0" r="0" t="0"/>
            </a:stretch>
          </a:blipFill>
          <a:ln>
            <a:noFill/>
          </a:ln>
        </p:spPr>
      </p:sp>
      <p:sp>
        <p:nvSpPr>
          <p:cNvPr id="126" name="Google Shape;126;p16"/>
          <p:cNvSpPr txBox="1"/>
          <p:nvPr/>
        </p:nvSpPr>
        <p:spPr>
          <a:xfrm>
            <a:off x="10721839" y="1784997"/>
            <a:ext cx="3005958"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Agenda 01</a:t>
            </a:r>
            <a:endParaRPr/>
          </a:p>
        </p:txBody>
      </p:sp>
      <p:sp>
        <p:nvSpPr>
          <p:cNvPr id="127" name="Google Shape;127;p16"/>
          <p:cNvSpPr/>
          <p:nvPr/>
        </p:nvSpPr>
        <p:spPr>
          <a:xfrm>
            <a:off x="7856579" y="1511781"/>
            <a:ext cx="2098781" cy="2098781"/>
          </a:xfrm>
          <a:custGeom>
            <a:rect b="b" l="l" r="r" t="t"/>
            <a:pathLst>
              <a:path extrusionOk="0" h="2098781" w="2098781">
                <a:moveTo>
                  <a:pt x="0" y="0"/>
                </a:moveTo>
                <a:lnTo>
                  <a:pt x="2098782" y="0"/>
                </a:lnTo>
                <a:lnTo>
                  <a:pt x="2098782" y="2098782"/>
                </a:lnTo>
                <a:lnTo>
                  <a:pt x="0" y="2098782"/>
                </a:lnTo>
                <a:lnTo>
                  <a:pt x="0" y="0"/>
                </a:lnTo>
                <a:close/>
              </a:path>
            </a:pathLst>
          </a:custGeom>
          <a:blipFill rotWithShape="1">
            <a:blip r:embed="rId5">
              <a:alphaModFix/>
            </a:blip>
            <a:stretch>
              <a:fillRect b="0" l="0" r="0" t="0"/>
            </a:stretch>
          </a:blipFill>
          <a:ln>
            <a:noFill/>
          </a:ln>
        </p:spPr>
      </p:sp>
      <p:sp>
        <p:nvSpPr>
          <p:cNvPr id="128" name="Google Shape;128;p16"/>
          <p:cNvSpPr txBox="1"/>
          <p:nvPr/>
        </p:nvSpPr>
        <p:spPr>
          <a:xfrm>
            <a:off x="8381275" y="1837384"/>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01</a:t>
            </a:r>
            <a:endParaRPr/>
          </a:p>
        </p:txBody>
      </p:sp>
      <p:sp>
        <p:nvSpPr>
          <p:cNvPr id="129" name="Google Shape;129;p16"/>
          <p:cNvSpPr txBox="1"/>
          <p:nvPr/>
        </p:nvSpPr>
        <p:spPr>
          <a:xfrm>
            <a:off x="10721839" y="2457674"/>
            <a:ext cx="34086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130" name="Google Shape;130;p16"/>
          <p:cNvSpPr txBox="1"/>
          <p:nvPr/>
        </p:nvSpPr>
        <p:spPr>
          <a:xfrm>
            <a:off x="10721839" y="4367325"/>
            <a:ext cx="3005958"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Agenda 02</a:t>
            </a:r>
            <a:endParaRPr/>
          </a:p>
        </p:txBody>
      </p:sp>
      <p:sp>
        <p:nvSpPr>
          <p:cNvPr id="131" name="Google Shape;131;p16"/>
          <p:cNvSpPr/>
          <p:nvPr/>
        </p:nvSpPr>
        <p:spPr>
          <a:xfrm>
            <a:off x="7856579" y="4094109"/>
            <a:ext cx="2098781" cy="2098781"/>
          </a:xfrm>
          <a:custGeom>
            <a:rect b="b" l="l" r="r" t="t"/>
            <a:pathLst>
              <a:path extrusionOk="0" h="2098781" w="2098781">
                <a:moveTo>
                  <a:pt x="0" y="0"/>
                </a:moveTo>
                <a:lnTo>
                  <a:pt x="2098782" y="0"/>
                </a:lnTo>
                <a:lnTo>
                  <a:pt x="2098782" y="2098782"/>
                </a:lnTo>
                <a:lnTo>
                  <a:pt x="0" y="2098782"/>
                </a:lnTo>
                <a:lnTo>
                  <a:pt x="0" y="0"/>
                </a:lnTo>
                <a:close/>
              </a:path>
            </a:pathLst>
          </a:custGeom>
          <a:blipFill rotWithShape="1">
            <a:blip r:embed="rId5">
              <a:alphaModFix/>
            </a:blip>
            <a:stretch>
              <a:fillRect b="0" l="0" r="0" t="0"/>
            </a:stretch>
          </a:blipFill>
          <a:ln>
            <a:noFill/>
          </a:ln>
        </p:spPr>
      </p:sp>
      <p:sp>
        <p:nvSpPr>
          <p:cNvPr id="132" name="Google Shape;132;p16"/>
          <p:cNvSpPr txBox="1"/>
          <p:nvPr/>
        </p:nvSpPr>
        <p:spPr>
          <a:xfrm>
            <a:off x="8381275" y="4419712"/>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02</a:t>
            </a:r>
            <a:endParaRPr/>
          </a:p>
        </p:txBody>
      </p:sp>
      <p:sp>
        <p:nvSpPr>
          <p:cNvPr id="133" name="Google Shape;133;p16"/>
          <p:cNvSpPr txBox="1"/>
          <p:nvPr/>
        </p:nvSpPr>
        <p:spPr>
          <a:xfrm>
            <a:off x="10721839" y="5040002"/>
            <a:ext cx="34086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134" name="Google Shape;134;p16"/>
          <p:cNvSpPr txBox="1"/>
          <p:nvPr/>
        </p:nvSpPr>
        <p:spPr>
          <a:xfrm>
            <a:off x="10721839" y="6949652"/>
            <a:ext cx="3005958"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Agenda 03</a:t>
            </a:r>
            <a:endParaRPr/>
          </a:p>
        </p:txBody>
      </p:sp>
      <p:sp>
        <p:nvSpPr>
          <p:cNvPr id="135" name="Google Shape;135;p16"/>
          <p:cNvSpPr/>
          <p:nvPr/>
        </p:nvSpPr>
        <p:spPr>
          <a:xfrm>
            <a:off x="7856579" y="6676437"/>
            <a:ext cx="2098781" cy="2098781"/>
          </a:xfrm>
          <a:custGeom>
            <a:rect b="b" l="l" r="r" t="t"/>
            <a:pathLst>
              <a:path extrusionOk="0" h="2098781" w="2098781">
                <a:moveTo>
                  <a:pt x="0" y="0"/>
                </a:moveTo>
                <a:lnTo>
                  <a:pt x="2098782" y="0"/>
                </a:lnTo>
                <a:lnTo>
                  <a:pt x="2098782" y="2098782"/>
                </a:lnTo>
                <a:lnTo>
                  <a:pt x="0" y="2098782"/>
                </a:lnTo>
                <a:lnTo>
                  <a:pt x="0" y="0"/>
                </a:lnTo>
                <a:close/>
              </a:path>
            </a:pathLst>
          </a:custGeom>
          <a:blipFill rotWithShape="1">
            <a:blip r:embed="rId5">
              <a:alphaModFix/>
            </a:blip>
            <a:stretch>
              <a:fillRect b="0" l="0" r="0" t="0"/>
            </a:stretch>
          </a:blipFill>
          <a:ln>
            <a:noFill/>
          </a:ln>
        </p:spPr>
      </p:sp>
      <p:sp>
        <p:nvSpPr>
          <p:cNvPr id="136" name="Google Shape;136;p16"/>
          <p:cNvSpPr txBox="1"/>
          <p:nvPr/>
        </p:nvSpPr>
        <p:spPr>
          <a:xfrm>
            <a:off x="8381275" y="7002040"/>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03</a:t>
            </a:r>
            <a:endParaRPr/>
          </a:p>
        </p:txBody>
      </p:sp>
      <p:sp>
        <p:nvSpPr>
          <p:cNvPr id="137" name="Google Shape;137;p16"/>
          <p:cNvSpPr txBox="1"/>
          <p:nvPr/>
        </p:nvSpPr>
        <p:spPr>
          <a:xfrm>
            <a:off x="10721839" y="7622330"/>
            <a:ext cx="3408600" cy="101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141" name="Shape 141"/>
        <p:cNvGrpSpPr/>
        <p:nvPr/>
      </p:nvGrpSpPr>
      <p:grpSpPr>
        <a:xfrm>
          <a:off x="0" y="0"/>
          <a:ext cx="0" cy="0"/>
          <a:chOff x="0" y="0"/>
          <a:chExt cx="0" cy="0"/>
        </a:xfrm>
      </p:grpSpPr>
      <p:sp>
        <p:nvSpPr>
          <p:cNvPr id="142" name="Google Shape;142;p17"/>
          <p:cNvSpPr/>
          <p:nvPr/>
        </p:nvSpPr>
        <p:spPr>
          <a:xfrm>
            <a:off x="13253818" y="120619"/>
            <a:ext cx="5938963" cy="10195645"/>
          </a:xfrm>
          <a:custGeom>
            <a:rect b="b" l="l" r="r" t="t"/>
            <a:pathLst>
              <a:path extrusionOk="0" h="10195645" w="5938963">
                <a:moveTo>
                  <a:pt x="0" y="0"/>
                </a:moveTo>
                <a:lnTo>
                  <a:pt x="5938963" y="0"/>
                </a:lnTo>
                <a:lnTo>
                  <a:pt x="5938963" y="10195645"/>
                </a:lnTo>
                <a:lnTo>
                  <a:pt x="0" y="10195645"/>
                </a:lnTo>
                <a:lnTo>
                  <a:pt x="0" y="0"/>
                </a:lnTo>
                <a:close/>
              </a:path>
            </a:pathLst>
          </a:custGeom>
          <a:blipFill rotWithShape="1">
            <a:blip r:embed="rId3">
              <a:alphaModFix amt="50000"/>
            </a:blip>
            <a:stretch>
              <a:fillRect b="0" l="0" r="0" t="0"/>
            </a:stretch>
          </a:blipFill>
          <a:ln>
            <a:noFill/>
          </a:ln>
        </p:spPr>
      </p:sp>
      <p:grpSp>
        <p:nvGrpSpPr>
          <p:cNvPr id="143" name="Google Shape;143;p17"/>
          <p:cNvGrpSpPr/>
          <p:nvPr/>
        </p:nvGrpSpPr>
        <p:grpSpPr>
          <a:xfrm>
            <a:off x="729495" y="524425"/>
            <a:ext cx="16829010" cy="9057325"/>
            <a:chOff x="0" y="-47625"/>
            <a:chExt cx="4432332" cy="2385468"/>
          </a:xfrm>
        </p:grpSpPr>
        <p:sp>
          <p:nvSpPr>
            <p:cNvPr id="144" name="Google Shape;144;p17"/>
            <p:cNvSpPr/>
            <p:nvPr/>
          </p:nvSpPr>
          <p:spPr>
            <a:xfrm>
              <a:off x="0" y="0"/>
              <a:ext cx="4432332" cy="2337843"/>
            </a:xfrm>
            <a:custGeom>
              <a:rect b="b" l="l" r="r" t="t"/>
              <a:pathLst>
                <a:path extrusionOk="0" h="2337843" w="4432332">
                  <a:moveTo>
                    <a:pt x="0" y="0"/>
                  </a:moveTo>
                  <a:lnTo>
                    <a:pt x="4432332" y="0"/>
                  </a:lnTo>
                  <a:lnTo>
                    <a:pt x="4432332" y="2337843"/>
                  </a:lnTo>
                  <a:lnTo>
                    <a:pt x="0" y="2337843"/>
                  </a:lnTo>
                  <a:close/>
                </a:path>
              </a:pathLst>
            </a:custGeom>
            <a:solidFill>
              <a:srgbClr val="000000">
                <a:alpha val="0"/>
              </a:srgbClr>
            </a:solidFill>
            <a:ln cap="sq" cmpd="sng" w="76200">
              <a:solidFill>
                <a:srgbClr val="C22C2C"/>
              </a:solidFill>
              <a:prstDash val="solid"/>
              <a:miter lim="8000"/>
              <a:headEnd len="sm" w="sm" type="none"/>
              <a:tailEnd len="sm" w="sm" type="none"/>
            </a:ln>
          </p:spPr>
        </p:sp>
        <p:sp>
          <p:nvSpPr>
            <p:cNvPr id="145" name="Google Shape;145;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17"/>
          <p:cNvSpPr txBox="1"/>
          <p:nvPr/>
        </p:nvSpPr>
        <p:spPr>
          <a:xfrm>
            <a:off x="1451107" y="1848801"/>
            <a:ext cx="9940479"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Write your topic or idea</a:t>
            </a:r>
            <a:endParaRPr/>
          </a:p>
        </p:txBody>
      </p:sp>
      <p:sp>
        <p:nvSpPr>
          <p:cNvPr id="147" name="Google Shape;147;p17"/>
          <p:cNvSpPr txBox="1"/>
          <p:nvPr/>
        </p:nvSpPr>
        <p:spPr>
          <a:xfrm>
            <a:off x="1845519" y="6078958"/>
            <a:ext cx="2275647"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Topic 01</a:t>
            </a:r>
            <a:endParaRPr/>
          </a:p>
        </p:txBody>
      </p:sp>
      <p:sp>
        <p:nvSpPr>
          <p:cNvPr id="148" name="Google Shape;148;p17"/>
          <p:cNvSpPr/>
          <p:nvPr/>
        </p:nvSpPr>
        <p:spPr>
          <a:xfrm>
            <a:off x="1451107" y="3532501"/>
            <a:ext cx="2098781" cy="2098781"/>
          </a:xfrm>
          <a:custGeom>
            <a:rect b="b" l="l" r="r" t="t"/>
            <a:pathLst>
              <a:path extrusionOk="0" h="2098781" w="2098781">
                <a:moveTo>
                  <a:pt x="0" y="0"/>
                </a:moveTo>
                <a:lnTo>
                  <a:pt x="2098782" y="0"/>
                </a:lnTo>
                <a:lnTo>
                  <a:pt x="2098782" y="2098782"/>
                </a:lnTo>
                <a:lnTo>
                  <a:pt x="0" y="2098782"/>
                </a:lnTo>
                <a:lnTo>
                  <a:pt x="0" y="0"/>
                </a:lnTo>
                <a:close/>
              </a:path>
            </a:pathLst>
          </a:custGeom>
          <a:blipFill rotWithShape="1">
            <a:blip r:embed="rId4">
              <a:alphaModFix/>
            </a:blip>
            <a:stretch>
              <a:fillRect b="0" l="0" r="0" t="0"/>
            </a:stretch>
          </a:blipFill>
          <a:ln>
            <a:noFill/>
          </a:ln>
        </p:spPr>
      </p:sp>
      <p:sp>
        <p:nvSpPr>
          <p:cNvPr id="149" name="Google Shape;149;p17"/>
          <p:cNvSpPr txBox="1"/>
          <p:nvPr/>
        </p:nvSpPr>
        <p:spPr>
          <a:xfrm>
            <a:off x="1975803" y="3858104"/>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01</a:t>
            </a:r>
            <a:endParaRPr/>
          </a:p>
        </p:txBody>
      </p:sp>
      <p:sp>
        <p:nvSpPr>
          <p:cNvPr id="150" name="Google Shape;150;p17"/>
          <p:cNvSpPr txBox="1"/>
          <p:nvPr/>
        </p:nvSpPr>
        <p:spPr>
          <a:xfrm>
            <a:off x="1845519" y="6751635"/>
            <a:ext cx="2613600" cy="13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151" name="Google Shape;151;p17"/>
          <p:cNvSpPr/>
          <p:nvPr/>
        </p:nvSpPr>
        <p:spPr>
          <a:xfrm flipH="1">
            <a:off x="10805812" y="120619"/>
            <a:ext cx="6453488" cy="9137681"/>
          </a:xfrm>
          <a:custGeom>
            <a:rect b="b" l="l" r="r" t="t"/>
            <a:pathLst>
              <a:path extrusionOk="0" h="9137681" w="6453488">
                <a:moveTo>
                  <a:pt x="6453488" y="0"/>
                </a:moveTo>
                <a:lnTo>
                  <a:pt x="0" y="0"/>
                </a:lnTo>
                <a:lnTo>
                  <a:pt x="0" y="9137681"/>
                </a:lnTo>
                <a:lnTo>
                  <a:pt x="6453488" y="9137681"/>
                </a:lnTo>
                <a:lnTo>
                  <a:pt x="6453488" y="0"/>
                </a:lnTo>
                <a:close/>
              </a:path>
            </a:pathLst>
          </a:custGeom>
          <a:blipFill rotWithShape="1">
            <a:blip r:embed="rId5">
              <a:alphaModFix/>
            </a:blip>
            <a:stretch>
              <a:fillRect b="0" l="0" r="0" t="0"/>
            </a:stretch>
          </a:blipFill>
          <a:ln>
            <a:noFill/>
          </a:ln>
        </p:spPr>
      </p:sp>
      <p:sp>
        <p:nvSpPr>
          <p:cNvPr id="152" name="Google Shape;152;p17"/>
          <p:cNvSpPr txBox="1"/>
          <p:nvPr/>
        </p:nvSpPr>
        <p:spPr>
          <a:xfrm>
            <a:off x="5400361" y="6078958"/>
            <a:ext cx="2275647"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Topic 02</a:t>
            </a:r>
            <a:endParaRPr/>
          </a:p>
        </p:txBody>
      </p:sp>
      <p:sp>
        <p:nvSpPr>
          <p:cNvPr id="153" name="Google Shape;153;p17"/>
          <p:cNvSpPr/>
          <p:nvPr/>
        </p:nvSpPr>
        <p:spPr>
          <a:xfrm>
            <a:off x="5005950" y="3532501"/>
            <a:ext cx="2098781" cy="2098781"/>
          </a:xfrm>
          <a:custGeom>
            <a:rect b="b" l="l" r="r" t="t"/>
            <a:pathLst>
              <a:path extrusionOk="0" h="2098781" w="2098781">
                <a:moveTo>
                  <a:pt x="0" y="0"/>
                </a:moveTo>
                <a:lnTo>
                  <a:pt x="2098781" y="0"/>
                </a:lnTo>
                <a:lnTo>
                  <a:pt x="2098781" y="2098782"/>
                </a:lnTo>
                <a:lnTo>
                  <a:pt x="0" y="2098782"/>
                </a:lnTo>
                <a:lnTo>
                  <a:pt x="0" y="0"/>
                </a:lnTo>
                <a:close/>
              </a:path>
            </a:pathLst>
          </a:custGeom>
          <a:blipFill rotWithShape="1">
            <a:blip r:embed="rId4">
              <a:alphaModFix/>
            </a:blip>
            <a:stretch>
              <a:fillRect b="0" l="0" r="0" t="0"/>
            </a:stretch>
          </a:blipFill>
          <a:ln>
            <a:noFill/>
          </a:ln>
        </p:spPr>
      </p:sp>
      <p:sp>
        <p:nvSpPr>
          <p:cNvPr id="154" name="Google Shape;154;p17"/>
          <p:cNvSpPr txBox="1"/>
          <p:nvPr/>
        </p:nvSpPr>
        <p:spPr>
          <a:xfrm>
            <a:off x="5530645" y="3858104"/>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02</a:t>
            </a:r>
            <a:endParaRPr/>
          </a:p>
        </p:txBody>
      </p:sp>
      <p:sp>
        <p:nvSpPr>
          <p:cNvPr id="155" name="Google Shape;155;p17"/>
          <p:cNvSpPr txBox="1"/>
          <p:nvPr/>
        </p:nvSpPr>
        <p:spPr>
          <a:xfrm>
            <a:off x="5400361" y="6751635"/>
            <a:ext cx="2537700" cy="13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
        <p:nvSpPr>
          <p:cNvPr id="156" name="Google Shape;156;p17"/>
          <p:cNvSpPr txBox="1"/>
          <p:nvPr/>
        </p:nvSpPr>
        <p:spPr>
          <a:xfrm>
            <a:off x="8955055" y="6078958"/>
            <a:ext cx="2275647"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Topic 03</a:t>
            </a:r>
            <a:endParaRPr/>
          </a:p>
        </p:txBody>
      </p:sp>
      <p:sp>
        <p:nvSpPr>
          <p:cNvPr id="157" name="Google Shape;157;p17"/>
          <p:cNvSpPr/>
          <p:nvPr/>
        </p:nvSpPr>
        <p:spPr>
          <a:xfrm>
            <a:off x="8560644" y="3532501"/>
            <a:ext cx="2098781" cy="2098781"/>
          </a:xfrm>
          <a:custGeom>
            <a:rect b="b" l="l" r="r" t="t"/>
            <a:pathLst>
              <a:path extrusionOk="0" h="2098781" w="2098781">
                <a:moveTo>
                  <a:pt x="0" y="0"/>
                </a:moveTo>
                <a:lnTo>
                  <a:pt x="2098781" y="0"/>
                </a:lnTo>
                <a:lnTo>
                  <a:pt x="2098781" y="2098782"/>
                </a:lnTo>
                <a:lnTo>
                  <a:pt x="0" y="2098782"/>
                </a:lnTo>
                <a:lnTo>
                  <a:pt x="0" y="0"/>
                </a:lnTo>
                <a:close/>
              </a:path>
            </a:pathLst>
          </a:custGeom>
          <a:blipFill rotWithShape="1">
            <a:blip r:embed="rId4">
              <a:alphaModFix/>
            </a:blip>
            <a:stretch>
              <a:fillRect b="0" l="0" r="0" t="0"/>
            </a:stretch>
          </a:blipFill>
          <a:ln>
            <a:noFill/>
          </a:ln>
        </p:spPr>
      </p:sp>
      <p:sp>
        <p:nvSpPr>
          <p:cNvPr id="158" name="Google Shape;158;p17"/>
          <p:cNvSpPr txBox="1"/>
          <p:nvPr/>
        </p:nvSpPr>
        <p:spPr>
          <a:xfrm>
            <a:off x="9085339" y="3858104"/>
            <a:ext cx="10494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03</a:t>
            </a:r>
            <a:endParaRPr/>
          </a:p>
        </p:txBody>
      </p:sp>
      <p:sp>
        <p:nvSpPr>
          <p:cNvPr id="159" name="Google Shape;159;p17"/>
          <p:cNvSpPr txBox="1"/>
          <p:nvPr/>
        </p:nvSpPr>
        <p:spPr>
          <a:xfrm>
            <a:off x="8955055" y="6751635"/>
            <a:ext cx="2613600" cy="13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163" name="Shape 163"/>
        <p:cNvGrpSpPr/>
        <p:nvPr/>
      </p:nvGrpSpPr>
      <p:grpSpPr>
        <a:xfrm>
          <a:off x="0" y="0"/>
          <a:ext cx="0" cy="0"/>
          <a:chOff x="0" y="0"/>
          <a:chExt cx="0" cy="0"/>
        </a:xfrm>
      </p:grpSpPr>
      <p:grpSp>
        <p:nvGrpSpPr>
          <p:cNvPr id="164" name="Google Shape;164;p18"/>
          <p:cNvGrpSpPr/>
          <p:nvPr/>
        </p:nvGrpSpPr>
        <p:grpSpPr>
          <a:xfrm>
            <a:off x="729495" y="524425"/>
            <a:ext cx="16829010" cy="9057325"/>
            <a:chOff x="0" y="-47625"/>
            <a:chExt cx="4432332" cy="2385468"/>
          </a:xfrm>
        </p:grpSpPr>
        <p:sp>
          <p:nvSpPr>
            <p:cNvPr id="165" name="Google Shape;165;p18"/>
            <p:cNvSpPr/>
            <p:nvPr/>
          </p:nvSpPr>
          <p:spPr>
            <a:xfrm>
              <a:off x="0" y="0"/>
              <a:ext cx="4432332" cy="2337843"/>
            </a:xfrm>
            <a:custGeom>
              <a:rect b="b" l="l" r="r" t="t"/>
              <a:pathLst>
                <a:path extrusionOk="0" h="2337843" w="4432332">
                  <a:moveTo>
                    <a:pt x="0" y="0"/>
                  </a:moveTo>
                  <a:lnTo>
                    <a:pt x="4432332" y="0"/>
                  </a:lnTo>
                  <a:lnTo>
                    <a:pt x="4432332" y="2337843"/>
                  </a:lnTo>
                  <a:lnTo>
                    <a:pt x="0" y="2337843"/>
                  </a:lnTo>
                  <a:close/>
                </a:path>
              </a:pathLst>
            </a:custGeom>
            <a:solidFill>
              <a:srgbClr val="000000">
                <a:alpha val="0"/>
              </a:srgbClr>
            </a:solidFill>
            <a:ln cap="sq" cmpd="sng" w="76200">
              <a:solidFill>
                <a:srgbClr val="C22C2C"/>
              </a:solidFill>
              <a:prstDash val="solid"/>
              <a:miter lim="8000"/>
              <a:headEnd len="sm" w="sm" type="none"/>
              <a:tailEnd len="sm" w="sm" type="none"/>
            </a:ln>
          </p:spPr>
        </p:sp>
        <p:sp>
          <p:nvSpPr>
            <p:cNvPr id="166" name="Google Shape;166;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8"/>
          <p:cNvSpPr/>
          <p:nvPr/>
        </p:nvSpPr>
        <p:spPr>
          <a:xfrm>
            <a:off x="4570429" y="-2708125"/>
            <a:ext cx="9147143" cy="15703249"/>
          </a:xfrm>
          <a:custGeom>
            <a:rect b="b" l="l" r="r" t="t"/>
            <a:pathLst>
              <a:path extrusionOk="0" h="15703249" w="9147143">
                <a:moveTo>
                  <a:pt x="0" y="0"/>
                </a:moveTo>
                <a:lnTo>
                  <a:pt x="9147142" y="0"/>
                </a:lnTo>
                <a:lnTo>
                  <a:pt x="9147142" y="15703250"/>
                </a:lnTo>
                <a:lnTo>
                  <a:pt x="0" y="15703250"/>
                </a:lnTo>
                <a:lnTo>
                  <a:pt x="0" y="0"/>
                </a:lnTo>
                <a:close/>
              </a:path>
            </a:pathLst>
          </a:custGeom>
          <a:blipFill rotWithShape="1">
            <a:blip r:embed="rId3">
              <a:alphaModFix/>
            </a:blip>
            <a:stretch>
              <a:fillRect b="0" l="0" r="0" t="0"/>
            </a:stretch>
          </a:blipFill>
          <a:ln>
            <a:noFill/>
          </a:ln>
        </p:spPr>
      </p:sp>
      <p:sp>
        <p:nvSpPr>
          <p:cNvPr id="168" name="Google Shape;168;p18"/>
          <p:cNvSpPr txBox="1"/>
          <p:nvPr/>
        </p:nvSpPr>
        <p:spPr>
          <a:xfrm>
            <a:off x="1313033" y="4095750"/>
            <a:ext cx="36378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Hello There!</a:t>
            </a:r>
            <a:endParaRPr/>
          </a:p>
        </p:txBody>
      </p:sp>
      <p:sp>
        <p:nvSpPr>
          <p:cNvPr id="169" name="Google Shape;169;p18"/>
          <p:cNvSpPr txBox="1"/>
          <p:nvPr/>
        </p:nvSpPr>
        <p:spPr>
          <a:xfrm>
            <a:off x="14090640" y="3813175"/>
            <a:ext cx="2815500" cy="2596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499" u="none" cap="none" strike="noStrike">
                <a:solidFill>
                  <a:srgbClr val="000000"/>
                </a:solidFill>
                <a:latin typeface="Open Sans"/>
                <a:ea typeface="Open Sans"/>
                <a:cs typeface="Open Sans"/>
                <a:sym typeface="Open Sans"/>
              </a:rPr>
              <a:t>I'm Rain, and I'll be sharing with you my beautiful ideas. Follow me at @reallygreatsite to learn more. </a:t>
            </a:r>
            <a:endParaRPr/>
          </a:p>
        </p:txBody>
      </p:sp>
      <p:pic>
        <p:nvPicPr>
          <p:cNvPr id="170" name="Google Shape;170;p18"/>
          <p:cNvPicPr preferRelativeResize="0"/>
          <p:nvPr/>
        </p:nvPicPr>
        <p:blipFill rotWithShape="1">
          <a:blip r:embed="rId4">
            <a:alphaModFix/>
          </a:blip>
          <a:srcRect b="2679" l="28961" r="28851" t="3309"/>
          <a:stretch/>
        </p:blipFill>
        <p:spPr>
          <a:xfrm>
            <a:off x="5964800" y="1187998"/>
            <a:ext cx="6358500" cy="79701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AF4B"/>
        </a:solidFill>
      </p:bgPr>
    </p:bg>
    <p:spTree>
      <p:nvGrpSpPr>
        <p:cNvPr id="174" name="Shape 174"/>
        <p:cNvGrpSpPr/>
        <p:nvPr/>
      </p:nvGrpSpPr>
      <p:grpSpPr>
        <a:xfrm>
          <a:off x="0" y="0"/>
          <a:ext cx="0" cy="0"/>
          <a:chOff x="0" y="0"/>
          <a:chExt cx="0" cy="0"/>
        </a:xfrm>
      </p:grpSpPr>
      <p:sp>
        <p:nvSpPr>
          <p:cNvPr id="175" name="Google Shape;175;p19"/>
          <p:cNvSpPr/>
          <p:nvPr/>
        </p:nvSpPr>
        <p:spPr>
          <a:xfrm>
            <a:off x="4615820" y="615320"/>
            <a:ext cx="9056359" cy="9056359"/>
          </a:xfrm>
          <a:custGeom>
            <a:rect b="b" l="l" r="r" t="t"/>
            <a:pathLst>
              <a:path extrusionOk="0" h="9056359" w="9056359">
                <a:moveTo>
                  <a:pt x="0" y="0"/>
                </a:moveTo>
                <a:lnTo>
                  <a:pt x="9056360" y="0"/>
                </a:lnTo>
                <a:lnTo>
                  <a:pt x="9056360" y="9056360"/>
                </a:lnTo>
                <a:lnTo>
                  <a:pt x="0" y="9056360"/>
                </a:lnTo>
                <a:lnTo>
                  <a:pt x="0" y="0"/>
                </a:lnTo>
                <a:close/>
              </a:path>
            </a:pathLst>
          </a:custGeom>
          <a:blipFill rotWithShape="1">
            <a:blip r:embed="rId3">
              <a:alphaModFix/>
            </a:blip>
            <a:stretch>
              <a:fillRect b="0" l="0" r="0" t="0"/>
            </a:stretch>
          </a:blipFill>
          <a:ln>
            <a:noFill/>
          </a:ln>
        </p:spPr>
      </p:sp>
      <p:sp>
        <p:nvSpPr>
          <p:cNvPr id="176" name="Google Shape;176;p19"/>
          <p:cNvSpPr/>
          <p:nvPr/>
        </p:nvSpPr>
        <p:spPr>
          <a:xfrm rot="10800000">
            <a:off x="12765940" y="0"/>
            <a:ext cx="5522060" cy="5508255"/>
          </a:xfrm>
          <a:custGeom>
            <a:rect b="b" l="l" r="r" t="t"/>
            <a:pathLst>
              <a:path extrusionOk="0" h="5508255" w="5522060">
                <a:moveTo>
                  <a:pt x="5522060" y="5508255"/>
                </a:moveTo>
                <a:lnTo>
                  <a:pt x="0" y="5508255"/>
                </a:lnTo>
                <a:lnTo>
                  <a:pt x="0" y="0"/>
                </a:lnTo>
                <a:lnTo>
                  <a:pt x="5522060" y="0"/>
                </a:lnTo>
                <a:lnTo>
                  <a:pt x="5522060" y="5508255"/>
                </a:lnTo>
                <a:close/>
              </a:path>
            </a:pathLst>
          </a:custGeom>
          <a:blipFill rotWithShape="1">
            <a:blip r:embed="rId4">
              <a:alphaModFix/>
            </a:blip>
            <a:stretch>
              <a:fillRect b="0" l="0" r="0" t="0"/>
            </a:stretch>
          </a:blipFill>
          <a:ln>
            <a:noFill/>
          </a:ln>
        </p:spPr>
      </p:sp>
      <p:sp>
        <p:nvSpPr>
          <p:cNvPr id="177" name="Google Shape;177;p19"/>
          <p:cNvSpPr/>
          <p:nvPr/>
        </p:nvSpPr>
        <p:spPr>
          <a:xfrm flipH="1" rot="10800000">
            <a:off x="0" y="0"/>
            <a:ext cx="5522060" cy="5508255"/>
          </a:xfrm>
          <a:custGeom>
            <a:rect b="b" l="l" r="r" t="t"/>
            <a:pathLst>
              <a:path extrusionOk="0" h="5508255" w="5522060">
                <a:moveTo>
                  <a:pt x="0" y="5508255"/>
                </a:moveTo>
                <a:lnTo>
                  <a:pt x="5522060" y="5508255"/>
                </a:lnTo>
                <a:lnTo>
                  <a:pt x="5522060" y="0"/>
                </a:lnTo>
                <a:lnTo>
                  <a:pt x="0" y="0"/>
                </a:lnTo>
                <a:lnTo>
                  <a:pt x="0" y="5508255"/>
                </a:lnTo>
                <a:close/>
              </a:path>
            </a:pathLst>
          </a:custGeom>
          <a:blipFill rotWithShape="1">
            <a:blip r:embed="rId4">
              <a:alphaModFix/>
            </a:blip>
            <a:stretch>
              <a:fillRect b="0" l="0" r="0" t="0"/>
            </a:stretch>
          </a:blipFill>
          <a:ln>
            <a:noFill/>
          </a:ln>
        </p:spPr>
      </p:sp>
      <p:sp>
        <p:nvSpPr>
          <p:cNvPr id="178" name="Google Shape;178;p19"/>
          <p:cNvSpPr/>
          <p:nvPr/>
        </p:nvSpPr>
        <p:spPr>
          <a:xfrm flipH="1">
            <a:off x="12765940" y="4778745"/>
            <a:ext cx="5522060" cy="5508255"/>
          </a:xfrm>
          <a:custGeom>
            <a:rect b="b" l="l" r="r" t="t"/>
            <a:pathLst>
              <a:path extrusionOk="0" h="5508255" w="5522060">
                <a:moveTo>
                  <a:pt x="5522060" y="0"/>
                </a:moveTo>
                <a:lnTo>
                  <a:pt x="0" y="0"/>
                </a:lnTo>
                <a:lnTo>
                  <a:pt x="0" y="5508255"/>
                </a:lnTo>
                <a:lnTo>
                  <a:pt x="5522060" y="5508255"/>
                </a:lnTo>
                <a:lnTo>
                  <a:pt x="5522060" y="0"/>
                </a:lnTo>
                <a:close/>
              </a:path>
            </a:pathLst>
          </a:custGeom>
          <a:blipFill rotWithShape="1">
            <a:blip r:embed="rId4">
              <a:alphaModFix/>
            </a:blip>
            <a:stretch>
              <a:fillRect b="0" l="0" r="0" t="0"/>
            </a:stretch>
          </a:blipFill>
          <a:ln>
            <a:noFill/>
          </a:ln>
        </p:spPr>
      </p:sp>
      <p:sp>
        <p:nvSpPr>
          <p:cNvPr id="179" name="Google Shape;179;p19"/>
          <p:cNvSpPr/>
          <p:nvPr/>
        </p:nvSpPr>
        <p:spPr>
          <a:xfrm>
            <a:off x="0" y="4778745"/>
            <a:ext cx="5522060" cy="5508255"/>
          </a:xfrm>
          <a:custGeom>
            <a:rect b="b" l="l" r="r" t="t"/>
            <a:pathLst>
              <a:path extrusionOk="0" h="5508255" w="5522060">
                <a:moveTo>
                  <a:pt x="0" y="0"/>
                </a:moveTo>
                <a:lnTo>
                  <a:pt x="5522060" y="0"/>
                </a:lnTo>
                <a:lnTo>
                  <a:pt x="5522060" y="5508255"/>
                </a:lnTo>
                <a:lnTo>
                  <a:pt x="0" y="5508255"/>
                </a:lnTo>
                <a:lnTo>
                  <a:pt x="0" y="0"/>
                </a:lnTo>
                <a:close/>
              </a:path>
            </a:pathLst>
          </a:custGeom>
          <a:blipFill rotWithShape="1">
            <a:blip r:embed="rId4">
              <a:alphaModFix/>
            </a:blip>
            <a:stretch>
              <a:fillRect b="0" l="0" r="0" t="0"/>
            </a:stretch>
          </a:blipFill>
          <a:ln>
            <a:noFill/>
          </a:ln>
        </p:spPr>
      </p:sp>
      <p:sp>
        <p:nvSpPr>
          <p:cNvPr id="180" name="Google Shape;180;p19"/>
          <p:cNvSpPr/>
          <p:nvPr/>
        </p:nvSpPr>
        <p:spPr>
          <a:xfrm>
            <a:off x="-845716" y="2207866"/>
            <a:ext cx="5470394" cy="6600777"/>
          </a:xfrm>
          <a:custGeom>
            <a:rect b="b" l="l" r="r" t="t"/>
            <a:pathLst>
              <a:path extrusionOk="0" h="6600777" w="5470394">
                <a:moveTo>
                  <a:pt x="0" y="0"/>
                </a:moveTo>
                <a:lnTo>
                  <a:pt x="5470394" y="0"/>
                </a:lnTo>
                <a:lnTo>
                  <a:pt x="5470394" y="6600777"/>
                </a:lnTo>
                <a:lnTo>
                  <a:pt x="0" y="6600777"/>
                </a:lnTo>
                <a:lnTo>
                  <a:pt x="0" y="0"/>
                </a:lnTo>
                <a:close/>
              </a:path>
            </a:pathLst>
          </a:custGeom>
          <a:blipFill rotWithShape="1">
            <a:blip r:embed="rId5">
              <a:alphaModFix/>
            </a:blip>
            <a:stretch>
              <a:fillRect b="0" l="0" r="0" t="0"/>
            </a:stretch>
          </a:blipFill>
          <a:ln>
            <a:noFill/>
          </a:ln>
        </p:spPr>
      </p:sp>
      <p:sp>
        <p:nvSpPr>
          <p:cNvPr id="181" name="Google Shape;181;p19"/>
          <p:cNvSpPr/>
          <p:nvPr/>
        </p:nvSpPr>
        <p:spPr>
          <a:xfrm flipH="1">
            <a:off x="13663322" y="2207866"/>
            <a:ext cx="5470394" cy="6600777"/>
          </a:xfrm>
          <a:custGeom>
            <a:rect b="b" l="l" r="r" t="t"/>
            <a:pathLst>
              <a:path extrusionOk="0" h="6600777" w="5470394">
                <a:moveTo>
                  <a:pt x="5470394" y="0"/>
                </a:moveTo>
                <a:lnTo>
                  <a:pt x="0" y="0"/>
                </a:lnTo>
                <a:lnTo>
                  <a:pt x="0" y="6600777"/>
                </a:lnTo>
                <a:lnTo>
                  <a:pt x="5470394" y="6600777"/>
                </a:lnTo>
                <a:lnTo>
                  <a:pt x="5470394" y="0"/>
                </a:lnTo>
                <a:close/>
              </a:path>
            </a:pathLst>
          </a:custGeom>
          <a:blipFill rotWithShape="1">
            <a:blip r:embed="rId5">
              <a:alphaModFix/>
            </a:blip>
            <a:stretch>
              <a:fillRect b="0" l="0" r="0" t="0"/>
            </a:stretch>
          </a:blipFill>
          <a:ln>
            <a:noFill/>
          </a:ln>
        </p:spPr>
      </p:sp>
      <p:sp>
        <p:nvSpPr>
          <p:cNvPr id="182" name="Google Shape;182;p19"/>
          <p:cNvSpPr txBox="1"/>
          <p:nvPr/>
        </p:nvSpPr>
        <p:spPr>
          <a:xfrm>
            <a:off x="6555030" y="3251234"/>
            <a:ext cx="5178000" cy="215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C22C2C"/>
                </a:solidFill>
                <a:latin typeface="IM Fell English SC"/>
                <a:ea typeface="IM Fell English SC"/>
                <a:cs typeface="IM Fell English SC"/>
                <a:sym typeface="IM Fell English SC"/>
              </a:rPr>
              <a:t>Add Section Title Here</a:t>
            </a:r>
            <a:endParaRPr/>
          </a:p>
        </p:txBody>
      </p:sp>
      <p:sp>
        <p:nvSpPr>
          <p:cNvPr id="183" name="Google Shape;183;p19"/>
          <p:cNvSpPr txBox="1"/>
          <p:nvPr/>
        </p:nvSpPr>
        <p:spPr>
          <a:xfrm>
            <a:off x="6971742" y="5754137"/>
            <a:ext cx="4344600" cy="1269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187" name="Shape 187"/>
        <p:cNvGrpSpPr/>
        <p:nvPr/>
      </p:nvGrpSpPr>
      <p:grpSpPr>
        <a:xfrm>
          <a:off x="0" y="0"/>
          <a:ext cx="0" cy="0"/>
          <a:chOff x="0" y="0"/>
          <a:chExt cx="0" cy="0"/>
        </a:xfrm>
      </p:grpSpPr>
      <p:sp>
        <p:nvSpPr>
          <p:cNvPr id="188" name="Google Shape;188;p20"/>
          <p:cNvSpPr/>
          <p:nvPr/>
        </p:nvSpPr>
        <p:spPr>
          <a:xfrm>
            <a:off x="5833005" y="1832505"/>
            <a:ext cx="6621989" cy="6621989"/>
          </a:xfrm>
          <a:custGeom>
            <a:rect b="b" l="l" r="r" t="t"/>
            <a:pathLst>
              <a:path extrusionOk="0" h="6621989" w="6621989">
                <a:moveTo>
                  <a:pt x="0" y="0"/>
                </a:moveTo>
                <a:lnTo>
                  <a:pt x="6621990" y="0"/>
                </a:lnTo>
                <a:lnTo>
                  <a:pt x="6621990" y="6621990"/>
                </a:lnTo>
                <a:lnTo>
                  <a:pt x="0" y="6621990"/>
                </a:lnTo>
                <a:lnTo>
                  <a:pt x="0" y="0"/>
                </a:lnTo>
                <a:close/>
              </a:path>
            </a:pathLst>
          </a:custGeom>
          <a:blipFill rotWithShape="1">
            <a:blip r:embed="rId3">
              <a:alphaModFix/>
            </a:blip>
            <a:stretch>
              <a:fillRect b="0" l="0" r="0" t="0"/>
            </a:stretch>
          </a:blipFill>
          <a:ln>
            <a:noFill/>
          </a:ln>
        </p:spPr>
      </p:sp>
      <p:sp>
        <p:nvSpPr>
          <p:cNvPr id="189" name="Google Shape;189;p20"/>
          <p:cNvSpPr txBox="1"/>
          <p:nvPr/>
        </p:nvSpPr>
        <p:spPr>
          <a:xfrm>
            <a:off x="6556746" y="4095750"/>
            <a:ext cx="5174400" cy="215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SWOT Analysis</a:t>
            </a:r>
            <a:endParaRPr/>
          </a:p>
        </p:txBody>
      </p:sp>
      <p:cxnSp>
        <p:nvCxnSpPr>
          <p:cNvPr id="190" name="Google Shape;190;p20"/>
          <p:cNvCxnSpPr/>
          <p:nvPr/>
        </p:nvCxnSpPr>
        <p:spPr>
          <a:xfrm>
            <a:off x="0" y="5124450"/>
            <a:ext cx="5833005" cy="19050"/>
          </a:xfrm>
          <a:prstGeom prst="straightConnector1">
            <a:avLst/>
          </a:prstGeom>
          <a:noFill/>
          <a:ln cap="flat" cmpd="sng" w="85725">
            <a:solidFill>
              <a:srgbClr val="C22C2C"/>
            </a:solidFill>
            <a:prstDash val="solid"/>
            <a:round/>
            <a:headEnd len="sm" w="sm" type="none"/>
            <a:tailEnd len="sm" w="sm" type="none"/>
          </a:ln>
        </p:spPr>
      </p:cxnSp>
      <p:cxnSp>
        <p:nvCxnSpPr>
          <p:cNvPr id="191" name="Google Shape;191;p20"/>
          <p:cNvCxnSpPr/>
          <p:nvPr/>
        </p:nvCxnSpPr>
        <p:spPr>
          <a:xfrm>
            <a:off x="12455135" y="5133975"/>
            <a:ext cx="5833005" cy="19050"/>
          </a:xfrm>
          <a:prstGeom prst="straightConnector1">
            <a:avLst/>
          </a:prstGeom>
          <a:noFill/>
          <a:ln cap="flat" cmpd="sng" w="85725">
            <a:solidFill>
              <a:srgbClr val="C22C2C"/>
            </a:solidFill>
            <a:prstDash val="solid"/>
            <a:round/>
            <a:headEnd len="sm" w="sm" type="none"/>
            <a:tailEnd len="sm" w="sm" type="none"/>
          </a:ln>
        </p:spPr>
      </p:cxnSp>
      <p:cxnSp>
        <p:nvCxnSpPr>
          <p:cNvPr id="192" name="Google Shape;192;p20"/>
          <p:cNvCxnSpPr/>
          <p:nvPr/>
        </p:nvCxnSpPr>
        <p:spPr>
          <a:xfrm rot="10800000">
            <a:off x="9144000" y="-164417"/>
            <a:ext cx="0" cy="1996923"/>
          </a:xfrm>
          <a:prstGeom prst="straightConnector1">
            <a:avLst/>
          </a:prstGeom>
          <a:noFill/>
          <a:ln cap="flat" cmpd="sng" w="85725">
            <a:solidFill>
              <a:srgbClr val="C22C2C"/>
            </a:solidFill>
            <a:prstDash val="solid"/>
            <a:round/>
            <a:headEnd len="sm" w="sm" type="none"/>
            <a:tailEnd len="sm" w="sm" type="none"/>
          </a:ln>
        </p:spPr>
      </p:cxnSp>
      <p:cxnSp>
        <p:nvCxnSpPr>
          <p:cNvPr id="193" name="Google Shape;193;p20"/>
          <p:cNvCxnSpPr/>
          <p:nvPr/>
        </p:nvCxnSpPr>
        <p:spPr>
          <a:xfrm rot="10800000">
            <a:off x="9229725" y="8454495"/>
            <a:ext cx="0" cy="1996923"/>
          </a:xfrm>
          <a:prstGeom prst="straightConnector1">
            <a:avLst/>
          </a:prstGeom>
          <a:noFill/>
          <a:ln cap="flat" cmpd="sng" w="85725">
            <a:solidFill>
              <a:srgbClr val="C22C2C"/>
            </a:solidFill>
            <a:prstDash val="solid"/>
            <a:round/>
            <a:headEnd len="sm" w="sm" type="none"/>
            <a:tailEnd len="sm" w="sm" type="none"/>
          </a:ln>
        </p:spPr>
      </p:cxnSp>
      <p:sp>
        <p:nvSpPr>
          <p:cNvPr id="194" name="Google Shape;194;p20"/>
          <p:cNvSpPr txBox="1"/>
          <p:nvPr/>
        </p:nvSpPr>
        <p:spPr>
          <a:xfrm>
            <a:off x="1028700" y="990600"/>
            <a:ext cx="2275647"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Strengths</a:t>
            </a:r>
            <a:endParaRPr/>
          </a:p>
        </p:txBody>
      </p:sp>
      <p:sp>
        <p:nvSpPr>
          <p:cNvPr id="195" name="Google Shape;195;p20"/>
          <p:cNvSpPr txBox="1"/>
          <p:nvPr/>
        </p:nvSpPr>
        <p:spPr>
          <a:xfrm>
            <a:off x="1028700" y="1765830"/>
            <a:ext cx="4083000" cy="2076900"/>
          </a:xfrm>
          <a:prstGeom prst="rect">
            <a:avLst/>
          </a:prstGeom>
          <a:noFill/>
          <a:ln>
            <a:noFill/>
          </a:ln>
        </p:spPr>
        <p:txBody>
          <a:bodyPr anchorCtr="0" anchor="t" bIns="0" lIns="0" spcFirstLastPara="1" rIns="0" wrap="square" tIns="0">
            <a:spAutoFit/>
          </a:bodyPr>
          <a:lstStyle/>
          <a:p>
            <a:pPr indent="-215898" lvl="1" marL="431798" marR="0" rtl="0" algn="l">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Lorem ipsum dolor sit amet, consectetur adipiscing elit, .</a:t>
            </a:r>
            <a:endParaRPr/>
          </a:p>
          <a:p>
            <a:pPr indent="-215898" lvl="1" marL="431798" marR="0" rtl="0" algn="l">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Nullam non nisi est sit amet facilisis magna etiam. </a:t>
            </a:r>
            <a:endParaRPr/>
          </a:p>
          <a:p>
            <a:pPr indent="-215898" lvl="1" marL="431798" marR="0" rtl="0" algn="l">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Ac turpis egestas maecenas pharetra.</a:t>
            </a:r>
            <a:endParaRPr/>
          </a:p>
        </p:txBody>
      </p:sp>
      <p:sp>
        <p:nvSpPr>
          <p:cNvPr id="196" name="Google Shape;196;p20"/>
          <p:cNvSpPr txBox="1"/>
          <p:nvPr/>
        </p:nvSpPr>
        <p:spPr>
          <a:xfrm>
            <a:off x="14983653" y="990600"/>
            <a:ext cx="2275647" cy="4953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Weaknesses</a:t>
            </a:r>
            <a:endParaRPr/>
          </a:p>
        </p:txBody>
      </p:sp>
      <p:sp>
        <p:nvSpPr>
          <p:cNvPr id="197" name="Google Shape;197;p20"/>
          <p:cNvSpPr txBox="1"/>
          <p:nvPr/>
        </p:nvSpPr>
        <p:spPr>
          <a:xfrm>
            <a:off x="13176295" y="1765830"/>
            <a:ext cx="4083000" cy="2076900"/>
          </a:xfrm>
          <a:prstGeom prst="rect">
            <a:avLst/>
          </a:prstGeom>
          <a:noFill/>
          <a:ln>
            <a:noFill/>
          </a:ln>
        </p:spPr>
        <p:txBody>
          <a:bodyPr anchorCtr="0" anchor="t" bIns="0" lIns="0" spcFirstLastPara="1" rIns="0" wrap="square" tIns="0">
            <a:spAutoFit/>
          </a:bodyPr>
          <a:lstStyle/>
          <a:p>
            <a:pPr indent="-215898" lvl="1" marL="431798" marR="0" rtl="0" algn="r">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Lorem ipsum dolor sit amet, consectetur adipiscing elit, .</a:t>
            </a:r>
            <a:endParaRPr/>
          </a:p>
          <a:p>
            <a:pPr indent="-215898" lvl="1" marL="431798" marR="0" rtl="0" algn="r">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Nullam non nisi est sit amet facilisis magna etiam. </a:t>
            </a:r>
            <a:endParaRPr/>
          </a:p>
          <a:p>
            <a:pPr indent="-215898" lvl="1" marL="431798" marR="0" rtl="0" algn="r">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Ac turpis egestas maecenas pharetra.</a:t>
            </a:r>
            <a:endParaRPr/>
          </a:p>
        </p:txBody>
      </p:sp>
      <p:sp>
        <p:nvSpPr>
          <p:cNvPr id="198" name="Google Shape;198;p20"/>
          <p:cNvSpPr txBox="1"/>
          <p:nvPr/>
        </p:nvSpPr>
        <p:spPr>
          <a:xfrm>
            <a:off x="1028700" y="6159604"/>
            <a:ext cx="3415616"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Opportunities</a:t>
            </a:r>
            <a:endParaRPr/>
          </a:p>
        </p:txBody>
      </p:sp>
      <p:sp>
        <p:nvSpPr>
          <p:cNvPr id="199" name="Google Shape;199;p20"/>
          <p:cNvSpPr txBox="1"/>
          <p:nvPr/>
        </p:nvSpPr>
        <p:spPr>
          <a:xfrm>
            <a:off x="1028700" y="6934835"/>
            <a:ext cx="4083000" cy="2076900"/>
          </a:xfrm>
          <a:prstGeom prst="rect">
            <a:avLst/>
          </a:prstGeom>
          <a:noFill/>
          <a:ln>
            <a:noFill/>
          </a:ln>
        </p:spPr>
        <p:txBody>
          <a:bodyPr anchorCtr="0" anchor="t" bIns="0" lIns="0" spcFirstLastPara="1" rIns="0" wrap="square" tIns="0">
            <a:spAutoFit/>
          </a:bodyPr>
          <a:lstStyle/>
          <a:p>
            <a:pPr indent="-215898" lvl="1" marL="431798" marR="0" rtl="0" algn="l">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Lorem ipsum dolor sit amet, consectetur adipiscing elit, .</a:t>
            </a:r>
            <a:endParaRPr/>
          </a:p>
          <a:p>
            <a:pPr indent="-215898" lvl="1" marL="431798" marR="0" rtl="0" algn="l">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Nullam non nisi est sit amet facilisis magna etiam. </a:t>
            </a:r>
            <a:endParaRPr/>
          </a:p>
          <a:p>
            <a:pPr indent="-215898" lvl="1" marL="431798" marR="0" rtl="0" algn="l">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Ac turpis egestas maecenas pharetra.</a:t>
            </a:r>
            <a:endParaRPr/>
          </a:p>
        </p:txBody>
      </p:sp>
      <p:sp>
        <p:nvSpPr>
          <p:cNvPr id="200" name="Google Shape;200;p20"/>
          <p:cNvSpPr txBox="1"/>
          <p:nvPr/>
        </p:nvSpPr>
        <p:spPr>
          <a:xfrm>
            <a:off x="14983653" y="6157912"/>
            <a:ext cx="2275647" cy="4953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3000" u="none" cap="none" strike="noStrike">
                <a:solidFill>
                  <a:srgbClr val="000000"/>
                </a:solidFill>
                <a:latin typeface="IM Fell English SC"/>
                <a:ea typeface="IM Fell English SC"/>
                <a:cs typeface="IM Fell English SC"/>
                <a:sym typeface="IM Fell English SC"/>
              </a:rPr>
              <a:t>Threats</a:t>
            </a:r>
            <a:endParaRPr/>
          </a:p>
        </p:txBody>
      </p:sp>
      <p:sp>
        <p:nvSpPr>
          <p:cNvPr id="201" name="Google Shape;201;p20"/>
          <p:cNvSpPr txBox="1"/>
          <p:nvPr/>
        </p:nvSpPr>
        <p:spPr>
          <a:xfrm>
            <a:off x="13176295" y="6933143"/>
            <a:ext cx="4083000" cy="2076900"/>
          </a:xfrm>
          <a:prstGeom prst="rect">
            <a:avLst/>
          </a:prstGeom>
          <a:noFill/>
          <a:ln>
            <a:noFill/>
          </a:ln>
        </p:spPr>
        <p:txBody>
          <a:bodyPr anchorCtr="0" anchor="t" bIns="0" lIns="0" spcFirstLastPara="1" rIns="0" wrap="square" tIns="0">
            <a:spAutoFit/>
          </a:bodyPr>
          <a:lstStyle/>
          <a:p>
            <a:pPr indent="-215898" lvl="1" marL="431798" marR="0" rtl="0" algn="r">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Lorem ipsum dolor sit amet, consectetur adipiscing elit, .</a:t>
            </a:r>
            <a:endParaRPr/>
          </a:p>
          <a:p>
            <a:pPr indent="-215898" lvl="1" marL="431798" marR="0" rtl="0" algn="r">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Nullam non nisi est sit amet facilisis magna etiam. </a:t>
            </a:r>
            <a:endParaRPr/>
          </a:p>
          <a:p>
            <a:pPr indent="-215898" lvl="1" marL="431798" marR="0" rtl="0" algn="r">
              <a:lnSpc>
                <a:spcPct val="115000"/>
              </a:lnSpc>
              <a:spcBef>
                <a:spcPts val="0"/>
              </a:spcBef>
              <a:spcAft>
                <a:spcPts val="0"/>
              </a:spcAft>
              <a:buClr>
                <a:srgbClr val="000000"/>
              </a:buClr>
              <a:buSzPts val="1999"/>
              <a:buFont typeface="Arial"/>
              <a:buChar char="•"/>
            </a:pPr>
            <a:r>
              <a:rPr b="0" i="0" lang="en-US" sz="1999" u="none" cap="none" strike="noStrike">
                <a:solidFill>
                  <a:srgbClr val="000000"/>
                </a:solidFill>
                <a:latin typeface="Open Sans"/>
                <a:ea typeface="Open Sans"/>
                <a:cs typeface="Open Sans"/>
                <a:sym typeface="Open Sans"/>
              </a:rPr>
              <a:t>Ac turpis egestas maecenas pharetra.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205" name="Shape 205"/>
        <p:cNvGrpSpPr/>
        <p:nvPr/>
      </p:nvGrpSpPr>
      <p:grpSpPr>
        <a:xfrm>
          <a:off x="0" y="0"/>
          <a:ext cx="0" cy="0"/>
          <a:chOff x="0" y="0"/>
          <a:chExt cx="0" cy="0"/>
        </a:xfrm>
      </p:grpSpPr>
      <p:grpSp>
        <p:nvGrpSpPr>
          <p:cNvPr id="206" name="Google Shape;206;p21"/>
          <p:cNvGrpSpPr/>
          <p:nvPr/>
        </p:nvGrpSpPr>
        <p:grpSpPr>
          <a:xfrm>
            <a:off x="729495" y="524425"/>
            <a:ext cx="16829010" cy="9057325"/>
            <a:chOff x="0" y="-47625"/>
            <a:chExt cx="4432332" cy="2385468"/>
          </a:xfrm>
        </p:grpSpPr>
        <p:sp>
          <p:nvSpPr>
            <p:cNvPr id="207" name="Google Shape;207;p21"/>
            <p:cNvSpPr/>
            <p:nvPr/>
          </p:nvSpPr>
          <p:spPr>
            <a:xfrm>
              <a:off x="0" y="0"/>
              <a:ext cx="4432332" cy="2337843"/>
            </a:xfrm>
            <a:custGeom>
              <a:rect b="b" l="l" r="r" t="t"/>
              <a:pathLst>
                <a:path extrusionOk="0" h="2337843" w="4432332">
                  <a:moveTo>
                    <a:pt x="0" y="0"/>
                  </a:moveTo>
                  <a:lnTo>
                    <a:pt x="4432332" y="0"/>
                  </a:lnTo>
                  <a:lnTo>
                    <a:pt x="4432332" y="2337843"/>
                  </a:lnTo>
                  <a:lnTo>
                    <a:pt x="0" y="2337843"/>
                  </a:lnTo>
                  <a:close/>
                </a:path>
              </a:pathLst>
            </a:custGeom>
            <a:solidFill>
              <a:srgbClr val="000000">
                <a:alpha val="0"/>
              </a:srgbClr>
            </a:solidFill>
            <a:ln cap="sq" cmpd="sng" w="76200">
              <a:solidFill>
                <a:srgbClr val="C22C2C"/>
              </a:solidFill>
              <a:prstDash val="solid"/>
              <a:miter lim="8000"/>
              <a:headEnd len="sm" w="sm" type="none"/>
              <a:tailEnd len="sm" w="sm" type="none"/>
            </a:ln>
          </p:spPr>
        </p:sp>
        <p:sp>
          <p:nvSpPr>
            <p:cNvPr id="208" name="Google Shape;208;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21"/>
          <p:cNvSpPr/>
          <p:nvPr/>
        </p:nvSpPr>
        <p:spPr>
          <a:xfrm>
            <a:off x="-3514412" y="-889825"/>
            <a:ext cx="7028824" cy="12066651"/>
          </a:xfrm>
          <a:custGeom>
            <a:rect b="b" l="l" r="r" t="t"/>
            <a:pathLst>
              <a:path extrusionOk="0" h="12066651" w="7028824">
                <a:moveTo>
                  <a:pt x="0" y="0"/>
                </a:moveTo>
                <a:lnTo>
                  <a:pt x="7028824" y="0"/>
                </a:lnTo>
                <a:lnTo>
                  <a:pt x="7028824" y="12066650"/>
                </a:lnTo>
                <a:lnTo>
                  <a:pt x="0" y="12066650"/>
                </a:lnTo>
                <a:lnTo>
                  <a:pt x="0" y="0"/>
                </a:lnTo>
                <a:close/>
              </a:path>
            </a:pathLst>
          </a:custGeom>
          <a:blipFill rotWithShape="1">
            <a:blip r:embed="rId3">
              <a:alphaModFix/>
            </a:blip>
            <a:stretch>
              <a:fillRect b="0" l="0" r="0" t="0"/>
            </a:stretch>
          </a:blipFill>
          <a:ln>
            <a:noFill/>
          </a:ln>
        </p:spPr>
      </p:sp>
      <p:sp>
        <p:nvSpPr>
          <p:cNvPr id="210" name="Google Shape;210;p21"/>
          <p:cNvSpPr txBox="1"/>
          <p:nvPr/>
        </p:nvSpPr>
        <p:spPr>
          <a:xfrm>
            <a:off x="6685110" y="1371600"/>
            <a:ext cx="5174508"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C48D24"/>
                </a:solidFill>
                <a:latin typeface="IM Fell English SC"/>
                <a:ea typeface="IM Fell English SC"/>
                <a:cs typeface="IM Fell English SC"/>
                <a:sym typeface="IM Fell English SC"/>
              </a:rPr>
              <a:t>1,000,000</a:t>
            </a:r>
            <a:endParaRPr/>
          </a:p>
        </p:txBody>
      </p:sp>
      <p:sp>
        <p:nvSpPr>
          <p:cNvPr id="211" name="Google Shape;211;p21"/>
          <p:cNvSpPr txBox="1"/>
          <p:nvPr/>
        </p:nvSpPr>
        <p:spPr>
          <a:xfrm>
            <a:off x="6428381" y="2724150"/>
            <a:ext cx="5431237" cy="635000"/>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b="0" i="0" lang="en-US" sz="3999" u="none" cap="none" strike="noStrike">
                <a:solidFill>
                  <a:srgbClr val="000000"/>
                </a:solidFill>
                <a:latin typeface="IM Fell English SC"/>
                <a:ea typeface="IM Fell English SC"/>
                <a:cs typeface="IM Fell English SC"/>
                <a:sym typeface="IM Fell English SC"/>
              </a:rPr>
              <a:t>Add statistic here</a:t>
            </a:r>
            <a:endParaRPr/>
          </a:p>
        </p:txBody>
      </p:sp>
      <p:sp>
        <p:nvSpPr>
          <p:cNvPr id="212" name="Google Shape;212;p21"/>
          <p:cNvSpPr txBox="1"/>
          <p:nvPr/>
        </p:nvSpPr>
        <p:spPr>
          <a:xfrm>
            <a:off x="6813475" y="4070350"/>
            <a:ext cx="5174508"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C48D24"/>
                </a:solidFill>
                <a:latin typeface="IM Fell English SC"/>
                <a:ea typeface="IM Fell English SC"/>
                <a:cs typeface="IM Fell English SC"/>
                <a:sym typeface="IM Fell English SC"/>
              </a:rPr>
              <a:t>1,500</a:t>
            </a:r>
            <a:endParaRPr/>
          </a:p>
        </p:txBody>
      </p:sp>
      <p:sp>
        <p:nvSpPr>
          <p:cNvPr id="213" name="Google Shape;213;p21"/>
          <p:cNvSpPr txBox="1"/>
          <p:nvPr/>
        </p:nvSpPr>
        <p:spPr>
          <a:xfrm>
            <a:off x="6556746" y="5422900"/>
            <a:ext cx="5431237" cy="635000"/>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b="0" i="0" lang="en-US" sz="3999" u="none" cap="none" strike="noStrike">
                <a:solidFill>
                  <a:srgbClr val="000000"/>
                </a:solidFill>
                <a:latin typeface="IM Fell English SC"/>
                <a:ea typeface="IM Fell English SC"/>
                <a:cs typeface="IM Fell English SC"/>
                <a:sym typeface="IM Fell English SC"/>
              </a:rPr>
              <a:t>Add statistic here</a:t>
            </a:r>
            <a:endParaRPr/>
          </a:p>
        </p:txBody>
      </p:sp>
      <p:sp>
        <p:nvSpPr>
          <p:cNvPr id="214" name="Google Shape;214;p21"/>
          <p:cNvSpPr txBox="1"/>
          <p:nvPr/>
        </p:nvSpPr>
        <p:spPr>
          <a:xfrm>
            <a:off x="6813475" y="6769100"/>
            <a:ext cx="5174508"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C48D24"/>
                </a:solidFill>
                <a:latin typeface="IM Fell English SC"/>
                <a:ea typeface="IM Fell English SC"/>
                <a:cs typeface="IM Fell English SC"/>
                <a:sym typeface="IM Fell English SC"/>
              </a:rPr>
              <a:t>3,678</a:t>
            </a:r>
            <a:endParaRPr/>
          </a:p>
        </p:txBody>
      </p:sp>
      <p:sp>
        <p:nvSpPr>
          <p:cNvPr id="215" name="Google Shape;215;p21"/>
          <p:cNvSpPr txBox="1"/>
          <p:nvPr/>
        </p:nvSpPr>
        <p:spPr>
          <a:xfrm>
            <a:off x="6556746" y="8121650"/>
            <a:ext cx="5431237" cy="635000"/>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b="0" i="0" lang="en-US" sz="3999" u="none" cap="none" strike="noStrike">
                <a:solidFill>
                  <a:srgbClr val="000000"/>
                </a:solidFill>
                <a:latin typeface="IM Fell English SC"/>
                <a:ea typeface="IM Fell English SC"/>
                <a:cs typeface="IM Fell English SC"/>
                <a:sym typeface="IM Fell English SC"/>
              </a:rPr>
              <a:t>Add statistic here</a:t>
            </a:r>
            <a:endParaRPr/>
          </a:p>
        </p:txBody>
      </p:sp>
      <p:sp>
        <p:nvSpPr>
          <p:cNvPr id="216" name="Google Shape;216;p21"/>
          <p:cNvSpPr/>
          <p:nvPr/>
        </p:nvSpPr>
        <p:spPr>
          <a:xfrm>
            <a:off x="14773588" y="-889825"/>
            <a:ext cx="7028824" cy="12066651"/>
          </a:xfrm>
          <a:custGeom>
            <a:rect b="b" l="l" r="r" t="t"/>
            <a:pathLst>
              <a:path extrusionOk="0" h="12066651" w="7028824">
                <a:moveTo>
                  <a:pt x="0" y="0"/>
                </a:moveTo>
                <a:lnTo>
                  <a:pt x="7028824" y="0"/>
                </a:lnTo>
                <a:lnTo>
                  <a:pt x="7028824" y="12066650"/>
                </a:lnTo>
                <a:lnTo>
                  <a:pt x="0" y="12066650"/>
                </a:lnTo>
                <a:lnTo>
                  <a:pt x="0" y="0"/>
                </a:lnTo>
                <a:close/>
              </a:path>
            </a:pathLst>
          </a:custGeom>
          <a:blipFill rotWithShape="1">
            <a:blip r:embed="rId3">
              <a:alphaModFix/>
            </a:blip>
            <a:stretch>
              <a:fillRect b="0" l="0" r="0" t="0"/>
            </a:stretch>
          </a:blipFill>
          <a:ln>
            <a:noFill/>
          </a:ln>
        </p:spPr>
      </p:sp>
      <p:sp>
        <p:nvSpPr>
          <p:cNvPr id="217" name="Google Shape;217;p21"/>
          <p:cNvSpPr/>
          <p:nvPr/>
        </p:nvSpPr>
        <p:spPr>
          <a:xfrm>
            <a:off x="1425942" y="4377702"/>
            <a:ext cx="5130804" cy="7264855"/>
          </a:xfrm>
          <a:custGeom>
            <a:rect b="b" l="l" r="r" t="t"/>
            <a:pathLst>
              <a:path extrusionOk="0" h="7264855" w="5130804">
                <a:moveTo>
                  <a:pt x="0" y="0"/>
                </a:moveTo>
                <a:lnTo>
                  <a:pt x="5130804" y="0"/>
                </a:lnTo>
                <a:lnTo>
                  <a:pt x="5130804" y="7264855"/>
                </a:lnTo>
                <a:lnTo>
                  <a:pt x="0" y="7264855"/>
                </a:lnTo>
                <a:lnTo>
                  <a:pt x="0" y="0"/>
                </a:lnTo>
                <a:close/>
              </a:path>
            </a:pathLst>
          </a:custGeom>
          <a:blipFill rotWithShape="1">
            <a:blip r:embed="rId4">
              <a:alphaModFix/>
            </a:blip>
            <a:stretch>
              <a:fillRect b="0" l="0" r="0" t="0"/>
            </a:stretch>
          </a:blipFill>
          <a:ln>
            <a:noFill/>
          </a:ln>
        </p:spPr>
      </p:sp>
      <p:sp>
        <p:nvSpPr>
          <p:cNvPr id="218" name="Google Shape;218;p21"/>
          <p:cNvSpPr/>
          <p:nvPr/>
        </p:nvSpPr>
        <p:spPr>
          <a:xfrm flipH="1">
            <a:off x="12208186" y="4377702"/>
            <a:ext cx="5130804" cy="7264855"/>
          </a:xfrm>
          <a:custGeom>
            <a:rect b="b" l="l" r="r" t="t"/>
            <a:pathLst>
              <a:path extrusionOk="0" h="7264855" w="5130804">
                <a:moveTo>
                  <a:pt x="5130804" y="0"/>
                </a:moveTo>
                <a:lnTo>
                  <a:pt x="0" y="0"/>
                </a:lnTo>
                <a:lnTo>
                  <a:pt x="0" y="7264855"/>
                </a:lnTo>
                <a:lnTo>
                  <a:pt x="5130804" y="7264855"/>
                </a:lnTo>
                <a:lnTo>
                  <a:pt x="5130804"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5E5"/>
        </a:solidFill>
      </p:bgPr>
    </p:bg>
    <p:spTree>
      <p:nvGrpSpPr>
        <p:cNvPr id="222" name="Shape 222"/>
        <p:cNvGrpSpPr/>
        <p:nvPr/>
      </p:nvGrpSpPr>
      <p:grpSpPr>
        <a:xfrm>
          <a:off x="0" y="0"/>
          <a:ext cx="0" cy="0"/>
          <a:chOff x="0" y="0"/>
          <a:chExt cx="0" cy="0"/>
        </a:xfrm>
      </p:grpSpPr>
      <p:sp>
        <p:nvSpPr>
          <p:cNvPr id="223" name="Google Shape;223;p22"/>
          <p:cNvSpPr/>
          <p:nvPr/>
        </p:nvSpPr>
        <p:spPr>
          <a:xfrm flipH="1" rot="10800000">
            <a:off x="0" y="0"/>
            <a:ext cx="2924383" cy="2917072"/>
          </a:xfrm>
          <a:custGeom>
            <a:rect b="b" l="l" r="r" t="t"/>
            <a:pathLst>
              <a:path extrusionOk="0" h="2917072" w="2924383">
                <a:moveTo>
                  <a:pt x="0" y="2917072"/>
                </a:moveTo>
                <a:lnTo>
                  <a:pt x="2924383" y="2917072"/>
                </a:lnTo>
                <a:lnTo>
                  <a:pt x="2924383" y="0"/>
                </a:lnTo>
                <a:lnTo>
                  <a:pt x="0" y="0"/>
                </a:lnTo>
                <a:lnTo>
                  <a:pt x="0" y="2917072"/>
                </a:lnTo>
                <a:close/>
              </a:path>
            </a:pathLst>
          </a:custGeom>
          <a:blipFill rotWithShape="1">
            <a:blip r:embed="rId3">
              <a:alphaModFix/>
            </a:blip>
            <a:stretch>
              <a:fillRect b="0" l="0" r="0" t="0"/>
            </a:stretch>
          </a:blipFill>
          <a:ln>
            <a:noFill/>
          </a:ln>
        </p:spPr>
      </p:sp>
      <p:sp>
        <p:nvSpPr>
          <p:cNvPr id="224" name="Google Shape;224;p22"/>
          <p:cNvSpPr/>
          <p:nvPr/>
        </p:nvSpPr>
        <p:spPr>
          <a:xfrm>
            <a:off x="0" y="7369928"/>
            <a:ext cx="2924383" cy="2917072"/>
          </a:xfrm>
          <a:custGeom>
            <a:rect b="b" l="l" r="r" t="t"/>
            <a:pathLst>
              <a:path extrusionOk="0" h="2917072" w="2924383">
                <a:moveTo>
                  <a:pt x="0" y="0"/>
                </a:moveTo>
                <a:lnTo>
                  <a:pt x="2924383" y="0"/>
                </a:lnTo>
                <a:lnTo>
                  <a:pt x="2924383" y="2917072"/>
                </a:lnTo>
                <a:lnTo>
                  <a:pt x="0" y="2917072"/>
                </a:lnTo>
                <a:lnTo>
                  <a:pt x="0" y="0"/>
                </a:lnTo>
                <a:close/>
              </a:path>
            </a:pathLst>
          </a:custGeom>
          <a:blipFill rotWithShape="1">
            <a:blip r:embed="rId3">
              <a:alphaModFix/>
            </a:blip>
            <a:stretch>
              <a:fillRect b="0" l="0" r="0" t="0"/>
            </a:stretch>
          </a:blipFill>
          <a:ln>
            <a:noFill/>
          </a:ln>
        </p:spPr>
      </p:sp>
      <p:sp>
        <p:nvSpPr>
          <p:cNvPr id="225" name="Google Shape;225;p22"/>
          <p:cNvSpPr/>
          <p:nvPr/>
        </p:nvSpPr>
        <p:spPr>
          <a:xfrm rot="10800000">
            <a:off x="15363617" y="0"/>
            <a:ext cx="2924383" cy="2917072"/>
          </a:xfrm>
          <a:custGeom>
            <a:rect b="b" l="l" r="r" t="t"/>
            <a:pathLst>
              <a:path extrusionOk="0" h="2917072" w="2924383">
                <a:moveTo>
                  <a:pt x="2924383" y="2917072"/>
                </a:moveTo>
                <a:lnTo>
                  <a:pt x="0" y="2917072"/>
                </a:lnTo>
                <a:lnTo>
                  <a:pt x="0" y="0"/>
                </a:lnTo>
                <a:lnTo>
                  <a:pt x="2924383" y="0"/>
                </a:lnTo>
                <a:lnTo>
                  <a:pt x="2924383" y="2917072"/>
                </a:lnTo>
                <a:close/>
              </a:path>
            </a:pathLst>
          </a:custGeom>
          <a:blipFill rotWithShape="1">
            <a:blip r:embed="rId3">
              <a:alphaModFix/>
            </a:blip>
            <a:stretch>
              <a:fillRect b="0" l="0" r="0" t="0"/>
            </a:stretch>
          </a:blipFill>
          <a:ln>
            <a:noFill/>
          </a:ln>
        </p:spPr>
      </p:sp>
      <p:sp>
        <p:nvSpPr>
          <p:cNvPr id="226" name="Google Shape;226;p22"/>
          <p:cNvSpPr/>
          <p:nvPr/>
        </p:nvSpPr>
        <p:spPr>
          <a:xfrm flipH="1">
            <a:off x="15363617" y="7369928"/>
            <a:ext cx="2924383" cy="2917072"/>
          </a:xfrm>
          <a:custGeom>
            <a:rect b="b" l="l" r="r" t="t"/>
            <a:pathLst>
              <a:path extrusionOk="0" h="2917072" w="2924383">
                <a:moveTo>
                  <a:pt x="2924383" y="0"/>
                </a:moveTo>
                <a:lnTo>
                  <a:pt x="0" y="0"/>
                </a:lnTo>
                <a:lnTo>
                  <a:pt x="0" y="2917072"/>
                </a:lnTo>
                <a:lnTo>
                  <a:pt x="2924383" y="2917072"/>
                </a:lnTo>
                <a:lnTo>
                  <a:pt x="2924383" y="0"/>
                </a:lnTo>
                <a:close/>
              </a:path>
            </a:pathLst>
          </a:custGeom>
          <a:blipFill rotWithShape="1">
            <a:blip r:embed="rId3">
              <a:alphaModFix/>
            </a:blip>
            <a:stretch>
              <a:fillRect b="0" l="0" r="0" t="0"/>
            </a:stretch>
          </a:blipFill>
          <a:ln>
            <a:noFill/>
          </a:ln>
        </p:spPr>
      </p:sp>
      <p:pic>
        <p:nvPicPr>
          <p:cNvPr id="227" name="Google Shape;227;p22"/>
          <p:cNvPicPr preferRelativeResize="0"/>
          <p:nvPr/>
        </p:nvPicPr>
        <p:blipFill rotWithShape="1">
          <a:blip r:embed="rId4">
            <a:alphaModFix/>
          </a:blip>
          <a:srcRect b="1894" l="0" r="0" t="1895"/>
          <a:stretch/>
        </p:blipFill>
        <p:spPr>
          <a:xfrm>
            <a:off x="6560451" y="1028700"/>
            <a:ext cx="4514782" cy="6513409"/>
          </a:xfrm>
          <a:prstGeom prst="rect">
            <a:avLst/>
          </a:prstGeom>
          <a:noFill/>
          <a:ln>
            <a:noFill/>
          </a:ln>
        </p:spPr>
      </p:pic>
      <p:pic>
        <p:nvPicPr>
          <p:cNvPr id="228" name="Google Shape;228;p22"/>
          <p:cNvPicPr preferRelativeResize="0"/>
          <p:nvPr/>
        </p:nvPicPr>
        <p:blipFill rotWithShape="1">
          <a:blip r:embed="rId5">
            <a:alphaModFix/>
          </a:blip>
          <a:srcRect b="0" l="4472" r="4471" t="0"/>
          <a:stretch/>
        </p:blipFill>
        <p:spPr>
          <a:xfrm>
            <a:off x="1739354" y="1028700"/>
            <a:ext cx="4450868" cy="3256704"/>
          </a:xfrm>
          <a:prstGeom prst="rect">
            <a:avLst/>
          </a:prstGeom>
          <a:noFill/>
          <a:ln>
            <a:noFill/>
          </a:ln>
        </p:spPr>
      </p:pic>
      <p:pic>
        <p:nvPicPr>
          <p:cNvPr id="229" name="Google Shape;229;p22"/>
          <p:cNvPicPr preferRelativeResize="0"/>
          <p:nvPr/>
        </p:nvPicPr>
        <p:blipFill rotWithShape="1">
          <a:blip r:embed="rId6">
            <a:alphaModFix/>
          </a:blip>
          <a:srcRect b="0" l="465" r="464" t="0"/>
          <a:stretch/>
        </p:blipFill>
        <p:spPr>
          <a:xfrm>
            <a:off x="1739354" y="4546059"/>
            <a:ext cx="4450868" cy="2996049"/>
          </a:xfrm>
          <a:prstGeom prst="rect">
            <a:avLst/>
          </a:prstGeom>
          <a:noFill/>
          <a:ln>
            <a:noFill/>
          </a:ln>
        </p:spPr>
      </p:pic>
      <p:pic>
        <p:nvPicPr>
          <p:cNvPr id="230" name="Google Shape;230;p22"/>
          <p:cNvPicPr preferRelativeResize="0"/>
          <p:nvPr/>
        </p:nvPicPr>
        <p:blipFill rotWithShape="1">
          <a:blip r:embed="rId7">
            <a:alphaModFix/>
          </a:blip>
          <a:srcRect b="0" l="4444" r="4443" t="0"/>
          <a:stretch/>
        </p:blipFill>
        <p:spPr>
          <a:xfrm>
            <a:off x="11446709" y="1028700"/>
            <a:ext cx="4450868" cy="3256704"/>
          </a:xfrm>
          <a:prstGeom prst="rect">
            <a:avLst/>
          </a:prstGeom>
          <a:noFill/>
          <a:ln>
            <a:noFill/>
          </a:ln>
        </p:spPr>
      </p:pic>
      <p:pic>
        <p:nvPicPr>
          <p:cNvPr id="231" name="Google Shape;231;p22"/>
          <p:cNvPicPr preferRelativeResize="0"/>
          <p:nvPr/>
        </p:nvPicPr>
        <p:blipFill rotWithShape="1">
          <a:blip r:embed="rId8">
            <a:alphaModFix/>
          </a:blip>
          <a:srcRect b="5124" l="0" r="0" t="5124"/>
          <a:stretch/>
        </p:blipFill>
        <p:spPr>
          <a:xfrm>
            <a:off x="11446709" y="4546059"/>
            <a:ext cx="4450868" cy="2996049"/>
          </a:xfrm>
          <a:prstGeom prst="rect">
            <a:avLst/>
          </a:prstGeom>
          <a:noFill/>
          <a:ln>
            <a:noFill/>
          </a:ln>
        </p:spPr>
      </p:pic>
      <p:sp>
        <p:nvSpPr>
          <p:cNvPr id="232" name="Google Shape;232;p22"/>
          <p:cNvSpPr txBox="1"/>
          <p:nvPr/>
        </p:nvSpPr>
        <p:spPr>
          <a:xfrm>
            <a:off x="6190222" y="7808809"/>
            <a:ext cx="5177940" cy="10477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C48D24"/>
                </a:solidFill>
                <a:latin typeface="IM Fell English SC"/>
                <a:ea typeface="IM Fell English SC"/>
                <a:cs typeface="IM Fell English SC"/>
                <a:sym typeface="IM Fell English SC"/>
              </a:rPr>
              <a:t>Gallery 01</a:t>
            </a:r>
            <a:endParaRPr/>
          </a:p>
        </p:txBody>
      </p:sp>
      <p:sp>
        <p:nvSpPr>
          <p:cNvPr id="233" name="Google Shape;233;p22"/>
          <p:cNvSpPr txBox="1"/>
          <p:nvPr/>
        </p:nvSpPr>
        <p:spPr>
          <a:xfrm>
            <a:off x="2762422" y="9023350"/>
            <a:ext cx="13135155"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Open Sans"/>
                <a:ea typeface="Open Sans"/>
                <a:cs typeface="Open Sans"/>
                <a:sym typeface="Open Sans"/>
              </a:rPr>
              <a:t>Lorem ipsum dolor sit amet, consectetur adipiscing elit, sed do eiusmod tempor.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