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1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</p:sldIdLst>
  <p:sldSz cy="7556500" cx="10693400"/>
  <p:notesSz cx="6858000" cy="9144000"/>
  <p:embeddedFontLst>
    <p:embeddedFont>
      <p:font typeface="Inter SemiBold"/>
      <p:regular r:id="rId20"/>
      <p:bold r:id="rId21"/>
      <p:italic r:id="rId22"/>
      <p:boldItalic r:id="rId23"/>
    </p:embeddedFont>
    <p:embeddedFont>
      <p:font typeface="Inter"/>
      <p:regular r:id="rId24"/>
      <p:bold r:id="rId25"/>
      <p:italic r:id="rId26"/>
      <p:boldItalic r:id="rId27"/>
    </p:embeddedFont>
    <p:embeddedFont>
      <p:font typeface="Inter ExtraBold"/>
      <p:bold r:id="rId28"/>
      <p:boldItalic r:id="rId29"/>
    </p:embeddedFont>
    <p:embeddedFont>
      <p:font typeface="Courier Prime"/>
      <p:regular r:id="rId30"/>
      <p:bold r:id="rId31"/>
      <p:italic r:id="rId32"/>
      <p:boldItalic r:id="rId33"/>
    </p:embeddedFont>
    <p:embeddedFont>
      <p:font typeface="Inter Black"/>
      <p:bold r:id="rId34"/>
      <p:boldItalic r:id="rId3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InterSemiBold-regular.fntdata"/><Relationship Id="rId22" Type="http://schemas.openxmlformats.org/officeDocument/2006/relationships/font" Target="fonts/InterSemiBold-italic.fntdata"/><Relationship Id="rId21" Type="http://schemas.openxmlformats.org/officeDocument/2006/relationships/font" Target="fonts/InterSemiBold-bold.fntdata"/><Relationship Id="rId24" Type="http://schemas.openxmlformats.org/officeDocument/2006/relationships/font" Target="fonts/Inter-regular.fntdata"/><Relationship Id="rId23" Type="http://schemas.openxmlformats.org/officeDocument/2006/relationships/font" Target="fonts/InterSemiBold-boldItalic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Inter-italic.fntdata"/><Relationship Id="rId25" Type="http://schemas.openxmlformats.org/officeDocument/2006/relationships/font" Target="fonts/Inter-bold.fntdata"/><Relationship Id="rId28" Type="http://schemas.openxmlformats.org/officeDocument/2006/relationships/font" Target="fonts/InterExtraBold-bold.fntdata"/><Relationship Id="rId27" Type="http://schemas.openxmlformats.org/officeDocument/2006/relationships/font" Target="fonts/Inter-bold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InterExtraBold-boldItalic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CourierPrime-bold.fntdata"/><Relationship Id="rId30" Type="http://schemas.openxmlformats.org/officeDocument/2006/relationships/font" Target="fonts/CourierPrime-regular.fntdata"/><Relationship Id="rId11" Type="http://schemas.openxmlformats.org/officeDocument/2006/relationships/slide" Target="slides/slide6.xml"/><Relationship Id="rId33" Type="http://schemas.openxmlformats.org/officeDocument/2006/relationships/font" Target="fonts/CourierPrime-boldItalic.fntdata"/><Relationship Id="rId10" Type="http://schemas.openxmlformats.org/officeDocument/2006/relationships/slide" Target="slides/slide5.xml"/><Relationship Id="rId32" Type="http://schemas.openxmlformats.org/officeDocument/2006/relationships/font" Target="fonts/CourierPrime-italic.fntdata"/><Relationship Id="rId13" Type="http://schemas.openxmlformats.org/officeDocument/2006/relationships/slide" Target="slides/slide8.xml"/><Relationship Id="rId35" Type="http://schemas.openxmlformats.org/officeDocument/2006/relationships/font" Target="fonts/InterBlack-boldItalic.fntdata"/><Relationship Id="rId12" Type="http://schemas.openxmlformats.org/officeDocument/2006/relationships/slide" Target="slides/slide7.xml"/><Relationship Id="rId34" Type="http://schemas.openxmlformats.org/officeDocument/2006/relationships/font" Target="fonts/InterBlack-bold.fntdata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" name="Google Shape;60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" name="Google Shape;134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" name="Google Shape;147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6" name="Google Shape;156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" name="Google Shape;163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5" name="Google Shape;205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" name="Google Shape;69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" name="Google Shape;79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" name="Google Shape;86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" name="Google Shape;93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" name="Google Shape;102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" name="Google Shape;111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" name="Google Shape;119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" name="Google Shape;126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3.png"/><Relationship Id="rId3" Type="http://schemas.openxmlformats.org/officeDocument/2006/relationships/image" Target="../media/image22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9.png"/><Relationship Id="rId3" Type="http://schemas.openxmlformats.org/officeDocument/2006/relationships/image" Target="../media/image21.png"/><Relationship Id="rId4" Type="http://schemas.openxmlformats.org/officeDocument/2006/relationships/image" Target="../media/image12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0.png"/><Relationship Id="rId3" Type="http://schemas.openxmlformats.org/officeDocument/2006/relationships/image" Target="../media/image18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8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7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9.png"/><Relationship Id="rId3" Type="http://schemas.openxmlformats.org/officeDocument/2006/relationships/image" Target="../media/image3.png"/><Relationship Id="rId4" Type="http://schemas.openxmlformats.org/officeDocument/2006/relationships/image" Target="../media/image6.png"/><Relationship Id="rId5" Type="http://schemas.openxmlformats.org/officeDocument/2006/relationships/image" Target="../media/image8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Relationship Id="rId3" Type="http://schemas.openxmlformats.org/officeDocument/2006/relationships/image" Target="../media/image4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6.png"/><Relationship Id="rId3" Type="http://schemas.openxmlformats.org/officeDocument/2006/relationships/image" Target="../media/image11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5.png"/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3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.jp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7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solidFill>
          <a:schemeClr val="lt1"/>
        </a:solidFill>
      </p:bgPr>
    </p:bg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9">
  <p:cSld name="CUSTOM_8">
    <p:bg>
      <p:bgPr>
        <a:solidFill>
          <a:schemeClr val="lt2"/>
        </a:solidFill>
      </p:bgPr>
    </p:bg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Google Shape;44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" y="2296775"/>
            <a:ext cx="5345999" cy="526795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45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46002" y="2296770"/>
            <a:ext cx="5346002" cy="52676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10">
  <p:cSld name="CUSTOM_9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Google Shape;47;p1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610350" y="-130114"/>
            <a:ext cx="11530573" cy="7690788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Google Shape;48;p12"/>
          <p:cNvSpPr/>
          <p:nvPr/>
        </p:nvSpPr>
        <p:spPr>
          <a:xfrm>
            <a:off x="-610350" y="-906850"/>
            <a:ext cx="11527667" cy="2484462"/>
          </a:xfrm>
          <a:custGeom>
            <a:rect b="b" l="l" r="r" t="t"/>
            <a:pathLst>
              <a:path extrusionOk="0" h="890488" w="4165372">
                <a:moveTo>
                  <a:pt x="0" y="0"/>
                </a:moveTo>
                <a:lnTo>
                  <a:pt x="4165372" y="0"/>
                </a:lnTo>
                <a:lnTo>
                  <a:pt x="4165372" y="890488"/>
                </a:lnTo>
                <a:lnTo>
                  <a:pt x="0" y="890488"/>
                </a:lnTo>
                <a:close/>
              </a:path>
            </a:pathLst>
          </a:custGeom>
          <a:solidFill>
            <a:srgbClr val="121010"/>
          </a:solidFill>
          <a:ln>
            <a:noFill/>
          </a:ln>
        </p:spPr>
      </p:sp>
      <p:pic>
        <p:nvPicPr>
          <p:cNvPr id="49" name="Google Shape;49;p12"/>
          <p:cNvPicPr preferRelativeResize="0"/>
          <p:nvPr/>
        </p:nvPicPr>
        <p:blipFill rotWithShape="1">
          <a:blip r:embed="rId3">
            <a:alphaModFix/>
          </a:blip>
          <a:srcRect b="9877" l="19280" r="26377" t="0"/>
          <a:stretch/>
        </p:blipFill>
        <p:spPr>
          <a:xfrm>
            <a:off x="-610350" y="2578825"/>
            <a:ext cx="5062673" cy="4977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69000" y="3211200"/>
            <a:ext cx="6669675" cy="37129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11">
  <p:cSld name="CUSTOM_10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Google Shape;52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1609219"/>
            <a:ext cx="5343691" cy="297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53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4584607"/>
            <a:ext cx="5343691" cy="297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54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347150" y="4584607"/>
            <a:ext cx="5343691" cy="297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43700" y="1609352"/>
            <a:ext cx="5343702" cy="29751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">
  <p:cSld name="CUSTOM_11">
    <p:bg>
      <p:bgPr>
        <a:solidFill>
          <a:schemeClr val="dk1"/>
        </a:solidFill>
      </p:bgPr>
    </p:bg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Google Shape;57;p14"/>
          <p:cNvPicPr preferRelativeResize="0"/>
          <p:nvPr/>
        </p:nvPicPr>
        <p:blipFill rotWithShape="1">
          <a:blip r:embed="rId2">
            <a:alphaModFix/>
          </a:blip>
          <a:srcRect b="17634" l="3175" r="0" t="0"/>
          <a:stretch/>
        </p:blipFill>
        <p:spPr>
          <a:xfrm>
            <a:off x="0" y="1472450"/>
            <a:ext cx="10785377" cy="6084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1">
  <p:cSld name="CUSTOM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118324" y="2422833"/>
            <a:ext cx="5573674" cy="53631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3"/>
          <p:cNvPicPr preferRelativeResize="0"/>
          <p:nvPr/>
        </p:nvPicPr>
        <p:blipFill rotWithShape="1">
          <a:blip r:embed="rId3">
            <a:alphaModFix/>
          </a:blip>
          <a:srcRect b="0" l="9665" r="0" t="0"/>
          <a:stretch/>
        </p:blipFill>
        <p:spPr>
          <a:xfrm>
            <a:off x="0" y="2422550"/>
            <a:ext cx="5118324" cy="5449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2">
  <p:cSld name="CUSTOM_1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oogle Shape;19;p4"/>
          <p:cNvPicPr preferRelativeResize="0"/>
          <p:nvPr/>
        </p:nvPicPr>
        <p:blipFill rotWithShape="1">
          <a:blip r:embed="rId2">
            <a:alphaModFix/>
          </a:blip>
          <a:srcRect b="0" l="2210" r="0" t="0"/>
          <a:stretch/>
        </p:blipFill>
        <p:spPr>
          <a:xfrm>
            <a:off x="0" y="0"/>
            <a:ext cx="4790174" cy="7556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0;p4"/>
          <p:cNvPicPr preferRelativeResize="0"/>
          <p:nvPr/>
        </p:nvPicPr>
        <p:blipFill rotWithShape="1">
          <a:blip r:embed="rId3">
            <a:alphaModFix/>
          </a:blip>
          <a:srcRect b="0" l="25947" r="0" t="55408"/>
          <a:stretch/>
        </p:blipFill>
        <p:spPr>
          <a:xfrm>
            <a:off x="1" y="0"/>
            <a:ext cx="4818049" cy="1631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4"/>
          <p:cNvPicPr preferRelativeResize="0"/>
          <p:nvPr/>
        </p:nvPicPr>
        <p:blipFill rotWithShape="1">
          <a:blip r:embed="rId3">
            <a:alphaModFix/>
          </a:blip>
          <a:srcRect b="66267" l="0" r="0" t="0"/>
          <a:stretch/>
        </p:blipFill>
        <p:spPr>
          <a:xfrm>
            <a:off x="31125" y="6283200"/>
            <a:ext cx="4818277" cy="1234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2;p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69640" y="4856885"/>
            <a:ext cx="1501377" cy="20430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p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711800" y="622839"/>
            <a:ext cx="1543699" cy="24641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3">
  <p:cSld name="CUSTOM_2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oogle Shape;25;p5"/>
          <p:cNvPicPr preferRelativeResize="0"/>
          <p:nvPr/>
        </p:nvPicPr>
        <p:blipFill rotWithShape="1">
          <a:blip r:embed="rId2">
            <a:alphaModFix/>
          </a:blip>
          <a:srcRect b="0" l="0" r="0" t="1400"/>
          <a:stretch/>
        </p:blipFill>
        <p:spPr>
          <a:xfrm>
            <a:off x="700" y="0"/>
            <a:ext cx="10691999" cy="7556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6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06525" y="972197"/>
            <a:ext cx="1746424" cy="16621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4">
  <p:cSld name="CUSTOM_3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oogle Shape;28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56000" y="2888500"/>
            <a:ext cx="9176274" cy="4632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5">
  <p:cSld name="CUSTOM_4">
    <p:bg>
      <p:bgPr>
        <a:solidFill>
          <a:schemeClr val="dk1"/>
        </a:solidFill>
      </p:bgPr>
    </p:bg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oogle Shape;30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958350" y="0"/>
            <a:ext cx="5732150" cy="37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7"/>
          <p:cNvPicPr preferRelativeResize="0"/>
          <p:nvPr/>
        </p:nvPicPr>
        <p:blipFill rotWithShape="1">
          <a:blip r:embed="rId3">
            <a:alphaModFix/>
          </a:blip>
          <a:srcRect b="2334" l="0" r="0" t="0"/>
          <a:stretch/>
        </p:blipFill>
        <p:spPr>
          <a:xfrm>
            <a:off x="4958350" y="3776500"/>
            <a:ext cx="5733648" cy="37799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2" name="Google Shape;32;p7"/>
          <p:cNvCxnSpPr/>
          <p:nvPr/>
        </p:nvCxnSpPr>
        <p:spPr>
          <a:xfrm>
            <a:off x="0" y="3780000"/>
            <a:ext cx="10697400" cy="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6">
  <p:cSld name="CUSTOM_5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082130" y="0"/>
            <a:ext cx="5608340" cy="755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5;p8"/>
          <p:cNvPicPr preferRelativeResize="0"/>
          <p:nvPr/>
        </p:nvPicPr>
        <p:blipFill rotWithShape="1">
          <a:blip r:embed="rId3">
            <a:alphaModFix/>
          </a:blip>
          <a:srcRect b="0" l="53921" r="0" t="1039"/>
          <a:stretch/>
        </p:blipFill>
        <p:spPr>
          <a:xfrm>
            <a:off x="0" y="0"/>
            <a:ext cx="5080602" cy="7559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36;p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12760" y="3652950"/>
            <a:ext cx="2575842" cy="2873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37;p8"/>
          <p:cNvPicPr preferRelativeResize="0"/>
          <p:nvPr/>
        </p:nvPicPr>
        <p:blipFill rotWithShape="1">
          <a:blip r:embed="rId5">
            <a:alphaModFix/>
          </a:blip>
          <a:srcRect b="27299" l="0" r="10071" t="0"/>
          <a:stretch/>
        </p:blipFill>
        <p:spPr>
          <a:xfrm>
            <a:off x="5085825" y="1443100"/>
            <a:ext cx="5608350" cy="6116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7">
  <p:cSld name="CUSTOM_6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Google Shape;39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577"/>
            <a:ext cx="10693402" cy="7555348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Google Shape;40;p9"/>
          <p:cNvSpPr/>
          <p:nvPr/>
        </p:nvSpPr>
        <p:spPr>
          <a:xfrm>
            <a:off x="0" y="0"/>
            <a:ext cx="10692000" cy="7560000"/>
          </a:xfrm>
          <a:custGeom>
            <a:rect b="b" l="l" r="r" t="t"/>
            <a:pathLst>
              <a:path extrusionOk="0" h="7560000" w="10692000">
                <a:moveTo>
                  <a:pt x="0" y="0"/>
                </a:moveTo>
                <a:lnTo>
                  <a:pt x="10692000" y="0"/>
                </a:lnTo>
                <a:lnTo>
                  <a:pt x="10692000" y="7560000"/>
                </a:lnTo>
                <a:lnTo>
                  <a:pt x="0" y="7560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8">
  <p:cSld name="CUSTOM_7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Google Shape;42;p1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1637799"/>
            <a:ext cx="10693402" cy="59210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Inter"/>
              <a:buNone/>
              <a:defRPr b="1" i="0" sz="44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b="1" sz="1800">
                <a:latin typeface="Inter"/>
                <a:ea typeface="Inter"/>
                <a:cs typeface="Inter"/>
                <a:sym typeface="Int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b="1" sz="1800">
                <a:latin typeface="Inter"/>
                <a:ea typeface="Inter"/>
                <a:cs typeface="Inter"/>
                <a:sym typeface="Int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b="1" sz="1800">
                <a:latin typeface="Inter"/>
                <a:ea typeface="Inter"/>
                <a:cs typeface="Inter"/>
                <a:sym typeface="Int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b="1" sz="1800">
                <a:latin typeface="Inter"/>
                <a:ea typeface="Inter"/>
                <a:cs typeface="Inter"/>
                <a:sym typeface="Int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b="1" sz="1800">
                <a:latin typeface="Inter"/>
                <a:ea typeface="Inter"/>
                <a:cs typeface="Inter"/>
                <a:sym typeface="Int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b="1" sz="1800">
                <a:latin typeface="Inter"/>
                <a:ea typeface="Inter"/>
                <a:cs typeface="Inter"/>
                <a:sym typeface="Int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b="1" sz="1800">
                <a:latin typeface="Inter"/>
                <a:ea typeface="Inter"/>
                <a:cs typeface="Inter"/>
                <a:sym typeface="Int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b="1" sz="1800">
                <a:latin typeface="Inter"/>
                <a:ea typeface="Inter"/>
                <a:cs typeface="Inter"/>
                <a:sym typeface="Inter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Inter"/>
              <a:buChar char="•"/>
              <a:defRPr i="0" sz="32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nter"/>
              <a:buChar char="–"/>
              <a:defRPr i="0" sz="28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Inter"/>
              <a:buChar char="•"/>
              <a:defRPr i="0" sz="24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nter"/>
              <a:buChar char="–"/>
              <a:defRPr i="0" sz="20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nter"/>
              <a:buChar char="»"/>
              <a:defRPr i="0" sz="20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nter"/>
              <a:buChar char="•"/>
              <a:defRPr i="0" sz="20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nter"/>
              <a:buChar char="•"/>
              <a:defRPr i="0" sz="20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nter"/>
              <a:buChar char="•"/>
              <a:defRPr i="0" sz="20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Inter"/>
              <a:buChar char="•"/>
              <a:defRPr i="0" sz="20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i="0" sz="1200" u="none" cap="none" strike="noStrike">
                <a:solidFill>
                  <a:srgbClr val="888888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i="0" sz="18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i="0" sz="18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i="0" sz="18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i="0" sz="18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i="0" sz="18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i="0" sz="18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i="0" sz="18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i="0" sz="18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i="0" sz="1200" u="none" cap="none" strike="noStrike">
                <a:solidFill>
                  <a:srgbClr val="888888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i="0" sz="18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i="0" sz="18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i="0" sz="18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i="0" sz="18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i="0" sz="18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i="0" sz="18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i="0" sz="18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i="0" sz="18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/>
        </p:txBody>
      </p:sp>
      <p:sp>
        <p:nvSpPr>
          <p:cNvPr id="10" name="Google Shape;10;p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0" lvl="1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Inter"/>
                <a:ea typeface="Inter"/>
                <a:cs typeface="Inter"/>
                <a:sym typeface="Inter"/>
              </a:defRPr>
            </a:lvl2pPr>
            <a:lvl3pPr indent="0" lvl="2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Inter"/>
                <a:ea typeface="Inter"/>
                <a:cs typeface="Inter"/>
                <a:sym typeface="Inter"/>
              </a:defRPr>
            </a:lvl3pPr>
            <a:lvl4pPr indent="0" lvl="3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Inter"/>
                <a:ea typeface="Inter"/>
                <a:cs typeface="Inter"/>
                <a:sym typeface="Inter"/>
              </a:defRPr>
            </a:lvl4pPr>
            <a:lvl5pPr indent="0" lvl="4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Inter"/>
                <a:ea typeface="Inter"/>
                <a:cs typeface="Inter"/>
                <a:sym typeface="Inter"/>
              </a:defRPr>
            </a:lvl5pPr>
            <a:lvl6pPr indent="0" lvl="5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Inter"/>
                <a:ea typeface="Inter"/>
                <a:cs typeface="Inter"/>
                <a:sym typeface="Inter"/>
              </a:defRPr>
            </a:lvl6pPr>
            <a:lvl7pPr indent="0" lvl="6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Inter"/>
                <a:ea typeface="Inter"/>
                <a:cs typeface="Inter"/>
                <a:sym typeface="Inter"/>
              </a:defRPr>
            </a:lvl7pPr>
            <a:lvl8pPr indent="0" lvl="7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Inter"/>
                <a:ea typeface="Inter"/>
                <a:cs typeface="Inter"/>
                <a:sym typeface="Inter"/>
              </a:defRPr>
            </a:lvl8pPr>
            <a:lvl9pPr indent="0" lvl="8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9.png"/><Relationship Id="rId4" Type="http://schemas.openxmlformats.org/officeDocument/2006/relationships/image" Target="../media/image21.png"/><Relationship Id="rId5" Type="http://schemas.openxmlformats.org/officeDocument/2006/relationships/image" Target="../media/image12.png"/><Relationship Id="rId6" Type="http://schemas.openxmlformats.org/officeDocument/2006/relationships/image" Target="../media/image27.png"/><Relationship Id="rId7" Type="http://schemas.openxmlformats.org/officeDocument/2006/relationships/image" Target="../media/image30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0.png"/><Relationship Id="rId4" Type="http://schemas.openxmlformats.org/officeDocument/2006/relationships/image" Target="../media/image18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8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3.png"/><Relationship Id="rId4" Type="http://schemas.openxmlformats.org/officeDocument/2006/relationships/image" Target="../media/image24.png"/><Relationship Id="rId5" Type="http://schemas.openxmlformats.org/officeDocument/2006/relationships/image" Target="../media/image34.png"/><Relationship Id="rId6" Type="http://schemas.openxmlformats.org/officeDocument/2006/relationships/image" Target="../media/image32.png"/><Relationship Id="rId7" Type="http://schemas.openxmlformats.org/officeDocument/2006/relationships/image" Target="../media/image3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9.png"/><Relationship Id="rId4" Type="http://schemas.openxmlformats.org/officeDocument/2006/relationships/image" Target="../media/image3.png"/><Relationship Id="rId5" Type="http://schemas.openxmlformats.org/officeDocument/2006/relationships/image" Target="../media/image6.png"/><Relationship Id="rId6" Type="http://schemas.openxmlformats.org/officeDocument/2006/relationships/image" Target="../media/image8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6.png"/><Relationship Id="rId4" Type="http://schemas.openxmlformats.org/officeDocument/2006/relationships/image" Target="../media/image1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5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7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8E8E8"/>
        </a:solidFill>
      </p:bgPr>
    </p:bg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Google Shape;62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18324" y="2422833"/>
            <a:ext cx="5573674" cy="536319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5"/>
          <p:cNvPicPr preferRelativeResize="0"/>
          <p:nvPr/>
        </p:nvPicPr>
        <p:blipFill rotWithShape="1">
          <a:blip r:embed="rId4">
            <a:alphaModFix/>
          </a:blip>
          <a:srcRect b="0" l="9665" r="0" t="0"/>
          <a:stretch/>
        </p:blipFill>
        <p:spPr>
          <a:xfrm>
            <a:off x="0" y="2422550"/>
            <a:ext cx="5118324" cy="5449275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5"/>
          <p:cNvSpPr txBox="1"/>
          <p:nvPr/>
        </p:nvSpPr>
        <p:spPr>
          <a:xfrm>
            <a:off x="1752060" y="2685204"/>
            <a:ext cx="2459736" cy="6756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70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999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the</a:t>
            </a:r>
            <a:endParaRPr/>
          </a:p>
        </p:txBody>
      </p:sp>
      <p:sp>
        <p:nvSpPr>
          <p:cNvPr id="65" name="Google Shape;65;p15"/>
          <p:cNvSpPr txBox="1"/>
          <p:nvPr/>
        </p:nvSpPr>
        <p:spPr>
          <a:xfrm>
            <a:off x="5229140" y="4733140"/>
            <a:ext cx="2459736" cy="6756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70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999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WHAT?</a:t>
            </a:r>
            <a:endParaRPr/>
          </a:p>
        </p:txBody>
      </p:sp>
      <p:sp>
        <p:nvSpPr>
          <p:cNvPr id="66" name="Google Shape;66;p15"/>
          <p:cNvSpPr txBox="1"/>
          <p:nvPr/>
        </p:nvSpPr>
        <p:spPr>
          <a:xfrm>
            <a:off x="547267" y="1009460"/>
            <a:ext cx="9597467" cy="6756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70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999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“Time to take Whiskers to the vet.”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B2929"/>
        </a:solidFill>
      </p:bgPr>
    </p:bg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10350" y="-130114"/>
            <a:ext cx="11530573" cy="7690788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24"/>
          <p:cNvSpPr txBox="1"/>
          <p:nvPr/>
        </p:nvSpPr>
        <p:spPr>
          <a:xfrm rot="-440803">
            <a:off x="4407225" y="3010022"/>
            <a:ext cx="3610948" cy="3619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99" u="none" cap="none" strike="noStrike">
                <a:solidFill>
                  <a:srgbClr val="121010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*him not listening*</a:t>
            </a:r>
            <a:endParaRPr/>
          </a:p>
        </p:txBody>
      </p:sp>
      <p:sp>
        <p:nvSpPr>
          <p:cNvPr id="138" name="Google Shape;138;p24"/>
          <p:cNvSpPr txBox="1"/>
          <p:nvPr/>
        </p:nvSpPr>
        <p:spPr>
          <a:xfrm rot="784549">
            <a:off x="1499982" y="2167322"/>
            <a:ext cx="2608155" cy="7334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99" u="none" cap="none" strike="noStrike">
                <a:solidFill>
                  <a:srgbClr val="121010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*Me ranting about my day*</a:t>
            </a:r>
            <a:endParaRPr/>
          </a:p>
        </p:txBody>
      </p:sp>
      <p:sp>
        <p:nvSpPr>
          <p:cNvPr id="139" name="Google Shape;139;p24"/>
          <p:cNvSpPr/>
          <p:nvPr/>
        </p:nvSpPr>
        <p:spPr>
          <a:xfrm>
            <a:off x="-610350" y="-906850"/>
            <a:ext cx="11527667" cy="2484462"/>
          </a:xfrm>
          <a:custGeom>
            <a:rect b="b" l="l" r="r" t="t"/>
            <a:pathLst>
              <a:path extrusionOk="0" h="890488" w="4165372">
                <a:moveTo>
                  <a:pt x="0" y="0"/>
                </a:moveTo>
                <a:lnTo>
                  <a:pt x="4165372" y="0"/>
                </a:lnTo>
                <a:lnTo>
                  <a:pt x="4165372" y="890488"/>
                </a:lnTo>
                <a:lnTo>
                  <a:pt x="0" y="890488"/>
                </a:lnTo>
                <a:close/>
              </a:path>
            </a:pathLst>
          </a:custGeom>
          <a:solidFill>
            <a:srgbClr val="121010"/>
          </a:solidFill>
          <a:ln>
            <a:noFill/>
          </a:ln>
        </p:spPr>
      </p:sp>
      <p:sp>
        <p:nvSpPr>
          <p:cNvPr id="140" name="Google Shape;140;p24"/>
          <p:cNvSpPr txBox="1"/>
          <p:nvPr/>
        </p:nvSpPr>
        <p:spPr>
          <a:xfrm>
            <a:off x="1494181" y="689325"/>
            <a:ext cx="7703637" cy="6756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70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999" u="none" cap="none" strike="noStrike">
                <a:solidFill>
                  <a:srgbClr val="FFFFFF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Our relationship in a nutshell:</a:t>
            </a:r>
            <a:endParaRPr/>
          </a:p>
        </p:txBody>
      </p:sp>
      <p:pic>
        <p:nvPicPr>
          <p:cNvPr id="141" name="Google Shape;141;p24"/>
          <p:cNvPicPr preferRelativeResize="0"/>
          <p:nvPr/>
        </p:nvPicPr>
        <p:blipFill rotWithShape="1">
          <a:blip r:embed="rId4">
            <a:alphaModFix/>
          </a:blip>
          <a:srcRect b="9877" l="19280" r="26377" t="0"/>
          <a:stretch/>
        </p:blipFill>
        <p:spPr>
          <a:xfrm>
            <a:off x="-610350" y="2578825"/>
            <a:ext cx="5062673" cy="4977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69000" y="3211200"/>
            <a:ext cx="6669675" cy="3712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96200" y="1951725"/>
            <a:ext cx="949277" cy="989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2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751200" y="2507704"/>
            <a:ext cx="747526" cy="7035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8E8E8"/>
        </a:solidFill>
      </p:bgPr>
    </p:bg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5"/>
          <p:cNvSpPr txBox="1"/>
          <p:nvPr/>
        </p:nvSpPr>
        <p:spPr>
          <a:xfrm>
            <a:off x="2167025" y="689325"/>
            <a:ext cx="6579500" cy="6756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70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999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grocery shopping carts:</a:t>
            </a:r>
            <a:endParaRPr/>
          </a:p>
        </p:txBody>
      </p:sp>
      <p:pic>
        <p:nvPicPr>
          <p:cNvPr id="150" name="Google Shape;150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609219"/>
            <a:ext cx="5343691" cy="297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584607"/>
            <a:ext cx="5343691" cy="297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47150" y="4584607"/>
            <a:ext cx="5343691" cy="297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43700" y="1609352"/>
            <a:ext cx="5343702" cy="29751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21010"/>
        </a:solidFill>
      </p:bgPr>
    </p:bg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6"/>
          <p:cNvPicPr preferRelativeResize="0"/>
          <p:nvPr/>
        </p:nvPicPr>
        <p:blipFill rotWithShape="1">
          <a:blip r:embed="rId3">
            <a:alphaModFix/>
          </a:blip>
          <a:srcRect b="17634" l="3175" r="0" t="0"/>
          <a:stretch/>
        </p:blipFill>
        <p:spPr>
          <a:xfrm>
            <a:off x="0" y="1472450"/>
            <a:ext cx="10785377" cy="6084050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26"/>
          <p:cNvSpPr txBox="1"/>
          <p:nvPr/>
        </p:nvSpPr>
        <p:spPr>
          <a:xfrm>
            <a:off x="7878254" y="3713325"/>
            <a:ext cx="1592786" cy="6756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70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999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do it</a:t>
            </a:r>
            <a:endParaRPr/>
          </a:p>
        </p:txBody>
      </p:sp>
      <p:sp>
        <p:nvSpPr>
          <p:cNvPr id="160" name="Google Shape;160;p26"/>
          <p:cNvSpPr txBox="1"/>
          <p:nvPr/>
        </p:nvSpPr>
        <p:spPr>
          <a:xfrm>
            <a:off x="811763" y="522991"/>
            <a:ext cx="9068474" cy="6756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70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999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Should I ignore my owner?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B2929"/>
        </a:solidFill>
      </p:bgPr>
    </p:bg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7"/>
          <p:cNvSpPr/>
          <p:nvPr/>
        </p:nvSpPr>
        <p:spPr>
          <a:xfrm>
            <a:off x="575813" y="1892148"/>
            <a:ext cx="3234898" cy="4463696"/>
          </a:xfrm>
          <a:custGeom>
            <a:rect b="b" l="l" r="r" t="t"/>
            <a:pathLst>
              <a:path extrusionOk="0" h="1852580" w="1342589">
                <a:moveTo>
                  <a:pt x="40685" y="0"/>
                </a:moveTo>
                <a:lnTo>
                  <a:pt x="1301903" y="0"/>
                </a:lnTo>
                <a:cubicBezTo>
                  <a:pt x="1312694" y="0"/>
                  <a:pt x="1323042" y="4286"/>
                  <a:pt x="1330672" y="11916"/>
                </a:cubicBezTo>
                <a:cubicBezTo>
                  <a:pt x="1338302" y="19546"/>
                  <a:pt x="1342589" y="29895"/>
                  <a:pt x="1342589" y="40685"/>
                </a:cubicBezTo>
                <a:lnTo>
                  <a:pt x="1342589" y="1811894"/>
                </a:lnTo>
                <a:cubicBezTo>
                  <a:pt x="1342589" y="1834364"/>
                  <a:pt x="1324373" y="1852580"/>
                  <a:pt x="1301903" y="1852580"/>
                </a:cubicBezTo>
                <a:lnTo>
                  <a:pt x="40685" y="1852580"/>
                </a:lnTo>
                <a:cubicBezTo>
                  <a:pt x="18215" y="1852580"/>
                  <a:pt x="0" y="1834364"/>
                  <a:pt x="0" y="1811894"/>
                </a:cubicBezTo>
                <a:lnTo>
                  <a:pt x="0" y="40685"/>
                </a:lnTo>
                <a:cubicBezTo>
                  <a:pt x="0" y="18215"/>
                  <a:pt x="18215" y="0"/>
                  <a:pt x="4068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66" name="Google Shape;166;p27"/>
          <p:cNvGrpSpPr/>
          <p:nvPr/>
        </p:nvGrpSpPr>
        <p:grpSpPr>
          <a:xfrm>
            <a:off x="3961822" y="1823298"/>
            <a:ext cx="6154365" cy="4532546"/>
            <a:chOff x="0" y="-28575"/>
            <a:chExt cx="2554263" cy="1881155"/>
          </a:xfrm>
        </p:grpSpPr>
        <p:sp>
          <p:nvSpPr>
            <p:cNvPr id="167" name="Google Shape;167;p27"/>
            <p:cNvSpPr/>
            <p:nvPr/>
          </p:nvSpPr>
          <p:spPr>
            <a:xfrm>
              <a:off x="0" y="0"/>
              <a:ext cx="2554263" cy="1852580"/>
            </a:xfrm>
            <a:custGeom>
              <a:rect b="b" l="l" r="r" t="t"/>
              <a:pathLst>
                <a:path extrusionOk="0" h="1852580" w="2554263">
                  <a:moveTo>
                    <a:pt x="21385" y="0"/>
                  </a:moveTo>
                  <a:lnTo>
                    <a:pt x="2532877" y="0"/>
                  </a:lnTo>
                  <a:cubicBezTo>
                    <a:pt x="2538549" y="0"/>
                    <a:pt x="2543989" y="2253"/>
                    <a:pt x="2547999" y="6264"/>
                  </a:cubicBezTo>
                  <a:cubicBezTo>
                    <a:pt x="2552010" y="10274"/>
                    <a:pt x="2554263" y="15714"/>
                    <a:pt x="2554263" y="21385"/>
                  </a:cubicBezTo>
                  <a:lnTo>
                    <a:pt x="2554263" y="1831194"/>
                  </a:lnTo>
                  <a:cubicBezTo>
                    <a:pt x="2554263" y="1843005"/>
                    <a:pt x="2544688" y="1852580"/>
                    <a:pt x="2532877" y="1852580"/>
                  </a:cubicBezTo>
                  <a:lnTo>
                    <a:pt x="21385" y="1852580"/>
                  </a:lnTo>
                  <a:cubicBezTo>
                    <a:pt x="15714" y="1852580"/>
                    <a:pt x="10274" y="1850327"/>
                    <a:pt x="6264" y="1846316"/>
                  </a:cubicBezTo>
                  <a:cubicBezTo>
                    <a:pt x="2253" y="1842306"/>
                    <a:pt x="0" y="1836866"/>
                    <a:pt x="0" y="1831194"/>
                  </a:cubicBezTo>
                  <a:lnTo>
                    <a:pt x="0" y="21385"/>
                  </a:lnTo>
                  <a:cubicBezTo>
                    <a:pt x="0" y="9575"/>
                    <a:pt x="9575" y="0"/>
                    <a:pt x="21385" y="0"/>
                  </a:cubicBezTo>
                  <a:close/>
                </a:path>
              </a:pathLst>
            </a:custGeom>
            <a:solidFill>
              <a:srgbClr val="3B2929"/>
            </a:solidFill>
            <a:ln cap="sq" cmpd="sng" w="19050">
              <a:solidFill>
                <a:srgbClr val="FFFFFF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" name="Google Shape;168;p27"/>
            <p:cNvSpPr txBox="1"/>
            <p:nvPr/>
          </p:nvSpPr>
          <p:spPr>
            <a:xfrm>
              <a:off x="0" y="-28575"/>
              <a:ext cx="2554263" cy="188115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2225" lIns="32225" spcFirstLastPara="1" rIns="32225" wrap="square" tIns="32225">
              <a:noAutofit/>
            </a:bodyPr>
            <a:lstStyle/>
            <a:p>
              <a:pPr indent="0" lvl="0" marL="0" marR="0" rtl="0" algn="ctr">
                <a:lnSpc>
                  <a:spcPct val="868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9" name="Google Shape;169;p27"/>
          <p:cNvGrpSpPr/>
          <p:nvPr/>
        </p:nvGrpSpPr>
        <p:grpSpPr>
          <a:xfrm>
            <a:off x="971095" y="5430981"/>
            <a:ext cx="478609" cy="495435"/>
            <a:chOff x="0" y="-28575"/>
            <a:chExt cx="812800" cy="841375"/>
          </a:xfrm>
        </p:grpSpPr>
        <p:sp>
          <p:nvSpPr>
            <p:cNvPr id="170" name="Google Shape;170;p27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06400" y="0"/>
                  </a:lnTo>
                  <a:cubicBezTo>
                    <a:pt x="630849" y="0"/>
                    <a:pt x="812800" y="181951"/>
                    <a:pt x="812800" y="406400"/>
                  </a:cubicBezTo>
                  <a:lnTo>
                    <a:pt x="812800" y="406400"/>
                  </a:lnTo>
                  <a:cubicBezTo>
                    <a:pt x="812800" y="630849"/>
                    <a:pt x="630849" y="812800"/>
                    <a:pt x="406400" y="812800"/>
                  </a:cubicBezTo>
                  <a:lnTo>
                    <a:pt x="406400" y="812800"/>
                  </a:lnTo>
                  <a:cubicBezTo>
                    <a:pt x="181951" y="812800"/>
                    <a:pt x="0" y="630849"/>
                    <a:pt x="0" y="406400"/>
                  </a:cubicBezTo>
                  <a:lnTo>
                    <a:pt x="0" y="406400"/>
                  </a:lnTo>
                  <a:cubicBezTo>
                    <a:pt x="0" y="181951"/>
                    <a:pt x="181951" y="0"/>
                    <a:pt x="406400" y="0"/>
                  </a:cubicBezTo>
                  <a:close/>
                </a:path>
              </a:pathLst>
            </a:custGeom>
            <a:solidFill>
              <a:srgbClr val="E8E8E8"/>
            </a:solidFill>
            <a:ln cap="rnd" cmpd="sng" w="9525">
              <a:solidFill>
                <a:srgbClr val="3B292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" name="Google Shape;171;p27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2225" lIns="32225" spcFirstLastPara="1" rIns="32225" wrap="square" tIns="32225">
              <a:noAutofit/>
            </a:bodyPr>
            <a:lstStyle/>
            <a:p>
              <a:pPr indent="0" lvl="0" marL="0" marR="0" rtl="0" algn="ctr">
                <a:lnSpc>
                  <a:spcPct val="868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2" name="Google Shape;172;p27"/>
          <p:cNvGrpSpPr/>
          <p:nvPr/>
        </p:nvGrpSpPr>
        <p:grpSpPr>
          <a:xfrm>
            <a:off x="1622313" y="5430981"/>
            <a:ext cx="478609" cy="495435"/>
            <a:chOff x="0" y="-28575"/>
            <a:chExt cx="812800" cy="841375"/>
          </a:xfrm>
        </p:grpSpPr>
        <p:sp>
          <p:nvSpPr>
            <p:cNvPr id="173" name="Google Shape;173;p27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06400" y="0"/>
                  </a:lnTo>
                  <a:cubicBezTo>
                    <a:pt x="630849" y="0"/>
                    <a:pt x="812800" y="181951"/>
                    <a:pt x="812800" y="406400"/>
                  </a:cubicBezTo>
                  <a:lnTo>
                    <a:pt x="812800" y="406400"/>
                  </a:lnTo>
                  <a:cubicBezTo>
                    <a:pt x="812800" y="630849"/>
                    <a:pt x="630849" y="812800"/>
                    <a:pt x="406400" y="812800"/>
                  </a:cubicBezTo>
                  <a:lnTo>
                    <a:pt x="406400" y="812800"/>
                  </a:lnTo>
                  <a:cubicBezTo>
                    <a:pt x="181951" y="812800"/>
                    <a:pt x="0" y="630849"/>
                    <a:pt x="0" y="406400"/>
                  </a:cubicBezTo>
                  <a:lnTo>
                    <a:pt x="0" y="406400"/>
                  </a:lnTo>
                  <a:cubicBezTo>
                    <a:pt x="0" y="181951"/>
                    <a:pt x="181951" y="0"/>
                    <a:pt x="406400" y="0"/>
                  </a:cubicBezTo>
                  <a:close/>
                </a:path>
              </a:pathLst>
            </a:custGeom>
            <a:solidFill>
              <a:srgbClr val="121010"/>
            </a:solidFill>
            <a:ln cap="rnd" cmpd="sng" w="1905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" name="Google Shape;174;p27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2225" lIns="32225" spcFirstLastPara="1" rIns="32225" wrap="square" tIns="32225">
              <a:noAutofit/>
            </a:bodyPr>
            <a:lstStyle/>
            <a:p>
              <a:pPr indent="0" lvl="0" marL="0" marR="0" rtl="0" algn="ctr">
                <a:lnSpc>
                  <a:spcPct val="868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5" name="Google Shape;175;p27"/>
          <p:cNvGrpSpPr/>
          <p:nvPr/>
        </p:nvGrpSpPr>
        <p:grpSpPr>
          <a:xfrm>
            <a:off x="2333228" y="5430981"/>
            <a:ext cx="478609" cy="495435"/>
            <a:chOff x="0" y="-28575"/>
            <a:chExt cx="812800" cy="841375"/>
          </a:xfrm>
        </p:grpSpPr>
        <p:sp>
          <p:nvSpPr>
            <p:cNvPr id="176" name="Google Shape;176;p27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06400" y="0"/>
                  </a:lnTo>
                  <a:cubicBezTo>
                    <a:pt x="630849" y="0"/>
                    <a:pt x="812800" y="181951"/>
                    <a:pt x="812800" y="406400"/>
                  </a:cubicBezTo>
                  <a:lnTo>
                    <a:pt x="812800" y="406400"/>
                  </a:lnTo>
                  <a:cubicBezTo>
                    <a:pt x="812800" y="630849"/>
                    <a:pt x="630849" y="812800"/>
                    <a:pt x="406400" y="812800"/>
                  </a:cubicBezTo>
                  <a:lnTo>
                    <a:pt x="406400" y="812800"/>
                  </a:lnTo>
                  <a:cubicBezTo>
                    <a:pt x="181951" y="812800"/>
                    <a:pt x="0" y="630849"/>
                    <a:pt x="0" y="406400"/>
                  </a:cubicBezTo>
                  <a:lnTo>
                    <a:pt x="0" y="406400"/>
                  </a:lnTo>
                  <a:cubicBezTo>
                    <a:pt x="0" y="181951"/>
                    <a:pt x="181951" y="0"/>
                    <a:pt x="406400" y="0"/>
                  </a:cubicBezTo>
                  <a:close/>
                </a:path>
              </a:pathLst>
            </a:custGeom>
            <a:solidFill>
              <a:srgbClr val="3B292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" name="Google Shape;177;p27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2225" lIns="32225" spcFirstLastPara="1" rIns="32225" wrap="square" tIns="32225">
              <a:noAutofit/>
            </a:bodyPr>
            <a:lstStyle/>
            <a:p>
              <a:pPr indent="0" lvl="0" marL="0" marR="0" rtl="0" algn="ctr">
                <a:lnSpc>
                  <a:spcPct val="868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8" name="Google Shape;178;p27"/>
          <p:cNvGrpSpPr/>
          <p:nvPr/>
        </p:nvGrpSpPr>
        <p:grpSpPr>
          <a:xfrm>
            <a:off x="3044142" y="5421456"/>
            <a:ext cx="478609" cy="495435"/>
            <a:chOff x="0" y="-28575"/>
            <a:chExt cx="812800" cy="841375"/>
          </a:xfrm>
        </p:grpSpPr>
        <p:sp>
          <p:nvSpPr>
            <p:cNvPr id="179" name="Google Shape;179;p27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lnTo>
                    <a:pt x="406400" y="0"/>
                  </a:lnTo>
                  <a:cubicBezTo>
                    <a:pt x="630849" y="0"/>
                    <a:pt x="812800" y="181951"/>
                    <a:pt x="812800" y="406400"/>
                  </a:cubicBezTo>
                  <a:lnTo>
                    <a:pt x="812800" y="406400"/>
                  </a:lnTo>
                  <a:cubicBezTo>
                    <a:pt x="812800" y="630849"/>
                    <a:pt x="630849" y="812800"/>
                    <a:pt x="406400" y="812800"/>
                  </a:cubicBezTo>
                  <a:lnTo>
                    <a:pt x="406400" y="812800"/>
                  </a:lnTo>
                  <a:cubicBezTo>
                    <a:pt x="181951" y="812800"/>
                    <a:pt x="0" y="630849"/>
                    <a:pt x="0" y="406400"/>
                  </a:cubicBezTo>
                  <a:lnTo>
                    <a:pt x="0" y="406400"/>
                  </a:lnTo>
                  <a:cubicBezTo>
                    <a:pt x="0" y="181951"/>
                    <a:pt x="181951" y="0"/>
                    <a:pt x="406400" y="0"/>
                  </a:cubicBezTo>
                  <a:close/>
                </a:path>
              </a:pathLst>
            </a:custGeom>
            <a:solidFill>
              <a:srgbClr val="FAC83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" name="Google Shape;180;p27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2225" lIns="32225" spcFirstLastPara="1" rIns="32225" wrap="square" tIns="32225">
              <a:noAutofit/>
            </a:bodyPr>
            <a:lstStyle/>
            <a:p>
              <a:pPr indent="0" lvl="0" marL="0" marR="0" rtl="0" algn="ctr">
                <a:lnSpc>
                  <a:spcPct val="868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181" name="Google Shape;181;p27"/>
          <p:cNvCxnSpPr/>
          <p:nvPr/>
        </p:nvCxnSpPr>
        <p:spPr>
          <a:xfrm>
            <a:off x="1618712" y="2416495"/>
            <a:ext cx="1132788" cy="0"/>
          </a:xfrm>
          <a:prstGeom prst="straightConnector1">
            <a:avLst/>
          </a:prstGeom>
          <a:noFill/>
          <a:ln cap="flat" cmpd="sng" w="19050">
            <a:solidFill>
              <a:srgbClr val="12101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82" name="Google Shape;182;p27"/>
          <p:cNvCxnSpPr/>
          <p:nvPr/>
        </p:nvCxnSpPr>
        <p:spPr>
          <a:xfrm>
            <a:off x="1609114" y="5211836"/>
            <a:ext cx="1132788" cy="0"/>
          </a:xfrm>
          <a:prstGeom prst="straightConnector1">
            <a:avLst/>
          </a:prstGeom>
          <a:noFill/>
          <a:ln cap="flat" cmpd="sng" w="19050">
            <a:solidFill>
              <a:srgbClr val="12101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83" name="Google Shape;183;p27"/>
          <p:cNvCxnSpPr/>
          <p:nvPr/>
        </p:nvCxnSpPr>
        <p:spPr>
          <a:xfrm>
            <a:off x="6126367" y="2426020"/>
            <a:ext cx="1825275" cy="0"/>
          </a:xfrm>
          <a:prstGeom prst="straightConnector1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84" name="Google Shape;184;p27"/>
          <p:cNvSpPr txBox="1"/>
          <p:nvPr/>
        </p:nvSpPr>
        <p:spPr>
          <a:xfrm>
            <a:off x="866567" y="2615184"/>
            <a:ext cx="2653390" cy="38481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This presentation template</a:t>
            </a:r>
            <a:endParaRPr/>
          </a:p>
          <a:p>
            <a:pPr indent="0" lvl="1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uses the following free fonts:</a:t>
            </a:r>
            <a:endParaRPr/>
          </a:p>
        </p:txBody>
      </p:sp>
      <p:sp>
        <p:nvSpPr>
          <p:cNvPr id="185" name="Google Shape;185;p27"/>
          <p:cNvSpPr txBox="1"/>
          <p:nvPr/>
        </p:nvSpPr>
        <p:spPr>
          <a:xfrm>
            <a:off x="1411668" y="3996795"/>
            <a:ext cx="1537278" cy="38481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You can find these fonts online too.</a:t>
            </a:r>
            <a:endParaRPr/>
          </a:p>
        </p:txBody>
      </p:sp>
      <p:sp>
        <p:nvSpPr>
          <p:cNvPr id="186" name="Google Shape;186;p27"/>
          <p:cNvSpPr txBox="1"/>
          <p:nvPr/>
        </p:nvSpPr>
        <p:spPr>
          <a:xfrm>
            <a:off x="1193617" y="3564253"/>
            <a:ext cx="1999290" cy="2717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999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INTER</a:t>
            </a:r>
            <a:endParaRPr/>
          </a:p>
        </p:txBody>
      </p:sp>
      <p:sp>
        <p:nvSpPr>
          <p:cNvPr id="187" name="Google Shape;187;p27"/>
          <p:cNvSpPr txBox="1"/>
          <p:nvPr/>
        </p:nvSpPr>
        <p:spPr>
          <a:xfrm>
            <a:off x="861972" y="5986125"/>
            <a:ext cx="663290" cy="1331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29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96" u="none" cap="none" strike="noStrike">
                <a:solidFill>
                  <a:srgbClr val="000000"/>
                </a:solidFill>
                <a:latin typeface="Courier Prime"/>
                <a:ea typeface="Courier Prime"/>
                <a:cs typeface="Courier Prime"/>
                <a:sym typeface="Courier Prime"/>
              </a:rPr>
              <a:t>#E8E8E8</a:t>
            </a:r>
            <a:endParaRPr/>
          </a:p>
        </p:txBody>
      </p:sp>
      <p:sp>
        <p:nvSpPr>
          <p:cNvPr id="188" name="Google Shape;188;p27"/>
          <p:cNvSpPr txBox="1"/>
          <p:nvPr/>
        </p:nvSpPr>
        <p:spPr>
          <a:xfrm>
            <a:off x="2180307" y="1446013"/>
            <a:ext cx="6262101" cy="25285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00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Use these design resources in your Canva Presentation.</a:t>
            </a:r>
            <a:endParaRPr/>
          </a:p>
        </p:txBody>
      </p:sp>
      <p:sp>
        <p:nvSpPr>
          <p:cNvPr id="189" name="Google Shape;189;p27"/>
          <p:cNvSpPr txBox="1"/>
          <p:nvPr/>
        </p:nvSpPr>
        <p:spPr>
          <a:xfrm>
            <a:off x="1357110" y="6555869"/>
            <a:ext cx="8015040" cy="2343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00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Don't forget to delete this page before presenting. </a:t>
            </a:r>
            <a:endParaRPr/>
          </a:p>
        </p:txBody>
      </p:sp>
      <p:sp>
        <p:nvSpPr>
          <p:cNvPr id="190" name="Google Shape;190;p27"/>
          <p:cNvSpPr txBox="1"/>
          <p:nvPr/>
        </p:nvSpPr>
        <p:spPr>
          <a:xfrm>
            <a:off x="1193617" y="2087438"/>
            <a:ext cx="19992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1699" u="none" cap="none" strike="noStrike">
                <a:solidFill>
                  <a:srgbClr val="000000"/>
                </a:solidFill>
                <a:latin typeface="Inter ExtraBold"/>
                <a:ea typeface="Inter ExtraBold"/>
                <a:cs typeface="Inter ExtraBold"/>
                <a:sym typeface="Inter ExtraBold"/>
              </a:rPr>
              <a:t>Fonts</a:t>
            </a:r>
            <a:endParaRPr>
              <a:latin typeface="Inter ExtraBold"/>
              <a:ea typeface="Inter ExtraBold"/>
              <a:cs typeface="Inter ExtraBold"/>
              <a:sym typeface="Inter ExtraBold"/>
            </a:endParaRPr>
          </a:p>
        </p:txBody>
      </p:sp>
      <p:sp>
        <p:nvSpPr>
          <p:cNvPr id="191" name="Google Shape;191;p27"/>
          <p:cNvSpPr txBox="1"/>
          <p:nvPr/>
        </p:nvSpPr>
        <p:spPr>
          <a:xfrm>
            <a:off x="6039360" y="2084519"/>
            <a:ext cx="19992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1699" u="none" cap="none" strike="noStrike">
                <a:solidFill>
                  <a:srgbClr val="FFFFFF"/>
                </a:solidFill>
                <a:latin typeface="Inter ExtraBold"/>
                <a:ea typeface="Inter ExtraBold"/>
                <a:cs typeface="Inter ExtraBold"/>
                <a:sym typeface="Inter ExtraBold"/>
              </a:rPr>
              <a:t>Design Elements</a:t>
            </a:r>
            <a:endParaRPr>
              <a:latin typeface="Inter ExtraBold"/>
              <a:ea typeface="Inter ExtraBold"/>
              <a:cs typeface="Inter ExtraBold"/>
              <a:sym typeface="Inter ExtraBold"/>
            </a:endParaRPr>
          </a:p>
        </p:txBody>
      </p:sp>
      <p:sp>
        <p:nvSpPr>
          <p:cNvPr id="192" name="Google Shape;192;p27"/>
          <p:cNvSpPr txBox="1"/>
          <p:nvPr/>
        </p:nvSpPr>
        <p:spPr>
          <a:xfrm>
            <a:off x="1193617" y="4820009"/>
            <a:ext cx="19992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1699" u="none" cap="none" strike="noStrike">
                <a:solidFill>
                  <a:srgbClr val="000000"/>
                </a:solidFill>
                <a:latin typeface="Inter ExtraBold"/>
                <a:ea typeface="Inter ExtraBold"/>
                <a:cs typeface="Inter ExtraBold"/>
                <a:sym typeface="Inter ExtraBold"/>
              </a:rPr>
              <a:t>Colors</a:t>
            </a:r>
            <a:endParaRPr>
              <a:latin typeface="Inter ExtraBold"/>
              <a:ea typeface="Inter ExtraBold"/>
              <a:cs typeface="Inter ExtraBold"/>
              <a:sym typeface="Inter ExtraBold"/>
            </a:endParaRPr>
          </a:p>
        </p:txBody>
      </p:sp>
      <p:sp>
        <p:nvSpPr>
          <p:cNvPr id="193" name="Google Shape;193;p27"/>
          <p:cNvSpPr txBox="1"/>
          <p:nvPr/>
        </p:nvSpPr>
        <p:spPr>
          <a:xfrm>
            <a:off x="1671973" y="591939"/>
            <a:ext cx="7348055" cy="863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000" u="none" cap="none" strike="noStrike">
                <a:solidFill>
                  <a:srgbClr val="FFFFFF"/>
                </a:solidFill>
                <a:latin typeface="Inter Black"/>
                <a:ea typeface="Inter Black"/>
                <a:cs typeface="Inter Black"/>
                <a:sym typeface="Inter Black"/>
              </a:rPr>
              <a:t>Resource Page</a:t>
            </a:r>
            <a:endParaRPr/>
          </a:p>
        </p:txBody>
      </p:sp>
      <p:sp>
        <p:nvSpPr>
          <p:cNvPr id="194" name="Google Shape;194;p27"/>
          <p:cNvSpPr txBox="1"/>
          <p:nvPr/>
        </p:nvSpPr>
        <p:spPr>
          <a:xfrm>
            <a:off x="1529972" y="5986125"/>
            <a:ext cx="663290" cy="1331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29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96" u="none" cap="none" strike="noStrike">
                <a:solidFill>
                  <a:srgbClr val="000000"/>
                </a:solidFill>
                <a:latin typeface="Courier Prime"/>
                <a:ea typeface="Courier Prime"/>
                <a:cs typeface="Courier Prime"/>
                <a:sym typeface="Courier Prime"/>
              </a:rPr>
              <a:t>#121010</a:t>
            </a:r>
            <a:endParaRPr/>
          </a:p>
        </p:txBody>
      </p:sp>
      <p:sp>
        <p:nvSpPr>
          <p:cNvPr id="195" name="Google Shape;195;p27"/>
          <p:cNvSpPr txBox="1"/>
          <p:nvPr/>
        </p:nvSpPr>
        <p:spPr>
          <a:xfrm>
            <a:off x="1193617" y="3231242"/>
            <a:ext cx="1999290" cy="18745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Titles and Body:</a:t>
            </a:r>
            <a:endParaRPr/>
          </a:p>
        </p:txBody>
      </p:sp>
      <p:sp>
        <p:nvSpPr>
          <p:cNvPr id="196" name="Google Shape;196;p27"/>
          <p:cNvSpPr txBox="1"/>
          <p:nvPr/>
        </p:nvSpPr>
        <p:spPr>
          <a:xfrm>
            <a:off x="2240887" y="5986125"/>
            <a:ext cx="663290" cy="1331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29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96" u="none" cap="none" strike="noStrike">
                <a:solidFill>
                  <a:srgbClr val="000000"/>
                </a:solidFill>
                <a:latin typeface="Courier Prime"/>
                <a:ea typeface="Courier Prime"/>
                <a:cs typeface="Courier Prime"/>
                <a:sym typeface="Courier Prime"/>
              </a:rPr>
              <a:t>#3B2929</a:t>
            </a:r>
            <a:endParaRPr/>
          </a:p>
        </p:txBody>
      </p:sp>
      <p:sp>
        <p:nvSpPr>
          <p:cNvPr id="197" name="Google Shape;197;p27"/>
          <p:cNvSpPr txBox="1"/>
          <p:nvPr/>
        </p:nvSpPr>
        <p:spPr>
          <a:xfrm>
            <a:off x="2951802" y="5976600"/>
            <a:ext cx="663290" cy="1331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29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96" u="none" cap="none" strike="noStrike">
                <a:solidFill>
                  <a:srgbClr val="000000"/>
                </a:solidFill>
                <a:latin typeface="Courier Prime"/>
                <a:ea typeface="Courier Prime"/>
                <a:cs typeface="Courier Prime"/>
                <a:sym typeface="Courier Prime"/>
              </a:rPr>
              <a:t>#FAC832</a:t>
            </a:r>
            <a:endParaRPr/>
          </a:p>
        </p:txBody>
      </p:sp>
      <p:pic>
        <p:nvPicPr>
          <p:cNvPr id="198" name="Google Shape;198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89575" y="2786600"/>
            <a:ext cx="1140875" cy="1231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476150" y="2823999"/>
            <a:ext cx="1171100" cy="1081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27"/>
          <p:cNvPicPr preferRelativeResize="0"/>
          <p:nvPr/>
        </p:nvPicPr>
        <p:blipFill rotWithShape="1">
          <a:blip r:embed="rId5">
            <a:alphaModFix/>
          </a:blip>
          <a:srcRect b="0" l="0" r="0" t="-321"/>
          <a:stretch/>
        </p:blipFill>
        <p:spPr>
          <a:xfrm>
            <a:off x="7892950" y="2753225"/>
            <a:ext cx="1479077" cy="1370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393285" y="4378825"/>
            <a:ext cx="646064" cy="1547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2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289952" y="4471699"/>
            <a:ext cx="2436824" cy="13707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B2929"/>
        </a:solidFill>
      </p:bgPr>
    </p:bg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28"/>
          <p:cNvSpPr/>
          <p:nvPr/>
        </p:nvSpPr>
        <p:spPr>
          <a:xfrm>
            <a:off x="2582146" y="2315059"/>
            <a:ext cx="5527708" cy="2096916"/>
          </a:xfrm>
          <a:custGeom>
            <a:rect b="b" l="l" r="r" t="t"/>
            <a:pathLst>
              <a:path extrusionOk="0" h="629180" w="1658589">
                <a:moveTo>
                  <a:pt x="23810" y="0"/>
                </a:moveTo>
                <a:lnTo>
                  <a:pt x="1634780" y="0"/>
                </a:lnTo>
                <a:cubicBezTo>
                  <a:pt x="1641094" y="0"/>
                  <a:pt x="1647150" y="2509"/>
                  <a:pt x="1651616" y="6974"/>
                </a:cubicBezTo>
                <a:cubicBezTo>
                  <a:pt x="1656081" y="11439"/>
                  <a:pt x="1658589" y="17495"/>
                  <a:pt x="1658589" y="23810"/>
                </a:cubicBezTo>
                <a:lnTo>
                  <a:pt x="1658589" y="605370"/>
                </a:lnTo>
                <a:cubicBezTo>
                  <a:pt x="1658589" y="611685"/>
                  <a:pt x="1656081" y="617741"/>
                  <a:pt x="1651616" y="622206"/>
                </a:cubicBezTo>
                <a:cubicBezTo>
                  <a:pt x="1647150" y="626671"/>
                  <a:pt x="1641094" y="629180"/>
                  <a:pt x="1634780" y="629180"/>
                </a:cubicBezTo>
                <a:lnTo>
                  <a:pt x="23810" y="629180"/>
                </a:lnTo>
                <a:cubicBezTo>
                  <a:pt x="17495" y="629180"/>
                  <a:pt x="11439" y="626671"/>
                  <a:pt x="6974" y="622206"/>
                </a:cubicBezTo>
                <a:cubicBezTo>
                  <a:pt x="2509" y="617741"/>
                  <a:pt x="0" y="611685"/>
                  <a:pt x="0" y="605370"/>
                </a:cubicBezTo>
                <a:lnTo>
                  <a:pt x="0" y="23810"/>
                </a:lnTo>
                <a:cubicBezTo>
                  <a:pt x="0" y="17495"/>
                  <a:pt x="2509" y="11439"/>
                  <a:pt x="6974" y="6974"/>
                </a:cubicBezTo>
                <a:cubicBezTo>
                  <a:pt x="11439" y="2509"/>
                  <a:pt x="17495" y="0"/>
                  <a:pt x="23810" y="0"/>
                </a:cubicBezTo>
                <a:close/>
              </a:path>
            </a:pathLst>
          </a:custGeom>
          <a:solidFill>
            <a:srgbClr val="E8E8E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8" name="Google Shape;208;p28"/>
          <p:cNvSpPr/>
          <p:nvPr/>
        </p:nvSpPr>
        <p:spPr>
          <a:xfrm>
            <a:off x="2582146" y="4654807"/>
            <a:ext cx="5527708" cy="1527102"/>
          </a:xfrm>
          <a:custGeom>
            <a:rect b="b" l="l" r="r" t="t"/>
            <a:pathLst>
              <a:path extrusionOk="0" h="458207" w="1658589">
                <a:moveTo>
                  <a:pt x="23810" y="0"/>
                </a:moveTo>
                <a:lnTo>
                  <a:pt x="1634780" y="0"/>
                </a:lnTo>
                <a:cubicBezTo>
                  <a:pt x="1641094" y="0"/>
                  <a:pt x="1647150" y="2509"/>
                  <a:pt x="1651616" y="6974"/>
                </a:cubicBezTo>
                <a:cubicBezTo>
                  <a:pt x="1656081" y="11439"/>
                  <a:pt x="1658589" y="17495"/>
                  <a:pt x="1658589" y="23810"/>
                </a:cubicBezTo>
                <a:lnTo>
                  <a:pt x="1658589" y="434397"/>
                </a:lnTo>
                <a:cubicBezTo>
                  <a:pt x="1658589" y="440712"/>
                  <a:pt x="1656081" y="446768"/>
                  <a:pt x="1651616" y="451233"/>
                </a:cubicBezTo>
                <a:cubicBezTo>
                  <a:pt x="1647150" y="455699"/>
                  <a:pt x="1641094" y="458207"/>
                  <a:pt x="1634780" y="458207"/>
                </a:cubicBezTo>
                <a:lnTo>
                  <a:pt x="23810" y="458207"/>
                </a:lnTo>
                <a:cubicBezTo>
                  <a:pt x="17495" y="458207"/>
                  <a:pt x="11439" y="455699"/>
                  <a:pt x="6974" y="451233"/>
                </a:cubicBezTo>
                <a:cubicBezTo>
                  <a:pt x="2509" y="446768"/>
                  <a:pt x="0" y="440712"/>
                  <a:pt x="0" y="434397"/>
                </a:cubicBezTo>
                <a:lnTo>
                  <a:pt x="0" y="23810"/>
                </a:lnTo>
                <a:cubicBezTo>
                  <a:pt x="0" y="17495"/>
                  <a:pt x="2509" y="11439"/>
                  <a:pt x="6974" y="6974"/>
                </a:cubicBezTo>
                <a:cubicBezTo>
                  <a:pt x="11439" y="2509"/>
                  <a:pt x="17495" y="0"/>
                  <a:pt x="23810" y="0"/>
                </a:cubicBezTo>
                <a:close/>
              </a:path>
            </a:pathLst>
          </a:custGeom>
          <a:solidFill>
            <a:srgbClr val="E8E8E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9" name="Google Shape;209;p28"/>
          <p:cNvSpPr txBox="1"/>
          <p:nvPr/>
        </p:nvSpPr>
        <p:spPr>
          <a:xfrm>
            <a:off x="3180548" y="3954476"/>
            <a:ext cx="4330800" cy="2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for the presentation template</a:t>
            </a:r>
            <a:endParaRPr/>
          </a:p>
        </p:txBody>
      </p:sp>
      <p:sp>
        <p:nvSpPr>
          <p:cNvPr id="210" name="Google Shape;210;p28"/>
          <p:cNvSpPr txBox="1"/>
          <p:nvPr/>
        </p:nvSpPr>
        <p:spPr>
          <a:xfrm>
            <a:off x="3783333" y="5663724"/>
            <a:ext cx="3125400" cy="2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00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for the photos</a:t>
            </a:r>
            <a:endParaRPr/>
          </a:p>
        </p:txBody>
      </p:sp>
      <p:sp>
        <p:nvSpPr>
          <p:cNvPr id="211" name="Google Shape;211;p28"/>
          <p:cNvSpPr txBox="1"/>
          <p:nvPr/>
        </p:nvSpPr>
        <p:spPr>
          <a:xfrm>
            <a:off x="2682875" y="5080711"/>
            <a:ext cx="5326200" cy="4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100" u="none" cap="none" strike="noStrike">
                <a:solidFill>
                  <a:srgbClr val="000000"/>
                </a:solidFill>
                <a:latin typeface="Inter Black"/>
                <a:ea typeface="Inter Black"/>
                <a:cs typeface="Inter Black"/>
                <a:sym typeface="Inter Black"/>
              </a:rPr>
              <a:t>PEXELS</a:t>
            </a:r>
            <a:r>
              <a:rPr b="1" lang="en-US" sz="3100">
                <a:latin typeface="Inter Black"/>
                <a:ea typeface="Inter Black"/>
                <a:cs typeface="Inter Black"/>
                <a:sym typeface="Inter Black"/>
              </a:rPr>
              <a:t> AND </a:t>
            </a:r>
            <a:r>
              <a:rPr b="1" i="0" lang="en-US" sz="3100" u="none" cap="none" strike="noStrike">
                <a:solidFill>
                  <a:srgbClr val="000000"/>
                </a:solidFill>
                <a:latin typeface="Inter Black"/>
                <a:ea typeface="Inter Black"/>
                <a:cs typeface="Inter Black"/>
                <a:sym typeface="Inter Black"/>
              </a:rPr>
              <a:t> PIXABAY</a:t>
            </a:r>
            <a:endParaRPr sz="1000"/>
          </a:p>
        </p:txBody>
      </p:sp>
      <p:sp>
        <p:nvSpPr>
          <p:cNvPr id="212" name="Google Shape;212;p28"/>
          <p:cNvSpPr txBox="1"/>
          <p:nvPr/>
        </p:nvSpPr>
        <p:spPr>
          <a:xfrm>
            <a:off x="3559507" y="6494329"/>
            <a:ext cx="3572987" cy="2717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000" u="none" cap="none" strike="noStrike">
                <a:solidFill>
                  <a:srgbClr val="FFFFFF"/>
                </a:solidFill>
                <a:latin typeface="Inter Black"/>
                <a:ea typeface="Inter Black"/>
                <a:cs typeface="Inter Black"/>
                <a:sym typeface="Inter Black"/>
              </a:rPr>
              <a:t>HAPPY DESIGNING!</a:t>
            </a:r>
            <a:endParaRPr/>
          </a:p>
        </p:txBody>
      </p:sp>
      <p:sp>
        <p:nvSpPr>
          <p:cNvPr id="213" name="Google Shape;213;p28"/>
          <p:cNvSpPr txBox="1"/>
          <p:nvPr/>
        </p:nvSpPr>
        <p:spPr>
          <a:xfrm>
            <a:off x="1671973" y="660750"/>
            <a:ext cx="7348055" cy="863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000" u="none" cap="none" strike="noStrike">
                <a:solidFill>
                  <a:srgbClr val="FFFFFF"/>
                </a:solidFill>
                <a:latin typeface="Inter Black"/>
                <a:ea typeface="Inter Black"/>
                <a:cs typeface="Inter Black"/>
                <a:sym typeface="Inter Black"/>
              </a:rPr>
              <a:t>Credits</a:t>
            </a:r>
            <a:endParaRPr/>
          </a:p>
        </p:txBody>
      </p:sp>
      <p:sp>
        <p:nvSpPr>
          <p:cNvPr id="214" name="Google Shape;214;p28"/>
          <p:cNvSpPr txBox="1"/>
          <p:nvPr/>
        </p:nvSpPr>
        <p:spPr>
          <a:xfrm>
            <a:off x="3079543" y="1645766"/>
            <a:ext cx="4532914" cy="51003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00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This presentation template is free for everyone to use thanks to the following:</a:t>
            </a:r>
            <a:endParaRPr/>
          </a:p>
        </p:txBody>
      </p:sp>
      <p:pic>
        <p:nvPicPr>
          <p:cNvPr id="215" name="Google Shape;215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80550" y="2672650"/>
            <a:ext cx="4234752" cy="10586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8E8E8"/>
        </a:solidFill>
      </p:bgPr>
    </p:bg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p16"/>
          <p:cNvPicPr preferRelativeResize="0"/>
          <p:nvPr/>
        </p:nvPicPr>
        <p:blipFill rotWithShape="1">
          <a:blip r:embed="rId3">
            <a:alphaModFix/>
          </a:blip>
          <a:srcRect b="0" l="2210" r="0" t="0"/>
          <a:stretch/>
        </p:blipFill>
        <p:spPr>
          <a:xfrm>
            <a:off x="0" y="0"/>
            <a:ext cx="4790174" cy="7556699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16"/>
          <p:cNvSpPr txBox="1"/>
          <p:nvPr/>
        </p:nvSpPr>
        <p:spPr>
          <a:xfrm>
            <a:off x="5169642" y="2365855"/>
            <a:ext cx="4634100" cy="273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999" u="none" cap="none" strike="noStrike">
                <a:solidFill>
                  <a:srgbClr val="000000"/>
                </a:solidFill>
                <a:latin typeface="Inter SemiBold"/>
                <a:ea typeface="Inter SemiBold"/>
                <a:cs typeface="Inter SemiBold"/>
                <a:sym typeface="Inter SemiBold"/>
              </a:rPr>
              <a:t>when you accidentally open the front cam but u cute anyway</a:t>
            </a:r>
            <a:endParaRPr/>
          </a:p>
        </p:txBody>
      </p:sp>
      <p:pic>
        <p:nvPicPr>
          <p:cNvPr id="73" name="Google Shape;73;p16"/>
          <p:cNvPicPr preferRelativeResize="0"/>
          <p:nvPr/>
        </p:nvPicPr>
        <p:blipFill rotWithShape="1">
          <a:blip r:embed="rId4">
            <a:alphaModFix/>
          </a:blip>
          <a:srcRect b="0" l="25947" r="0" t="55408"/>
          <a:stretch/>
        </p:blipFill>
        <p:spPr>
          <a:xfrm>
            <a:off x="1" y="0"/>
            <a:ext cx="4818049" cy="1631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6"/>
          <p:cNvPicPr preferRelativeResize="0"/>
          <p:nvPr/>
        </p:nvPicPr>
        <p:blipFill rotWithShape="1">
          <a:blip r:embed="rId4">
            <a:alphaModFix/>
          </a:blip>
          <a:srcRect b="66267" l="0" r="0" t="0"/>
          <a:stretch/>
        </p:blipFill>
        <p:spPr>
          <a:xfrm>
            <a:off x="31125" y="6283200"/>
            <a:ext cx="4818277" cy="1234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69640" y="4856885"/>
            <a:ext cx="1501377" cy="2043064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711800" y="622839"/>
            <a:ext cx="1543699" cy="24641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8E8E8"/>
        </a:solidFill>
      </p:bgPr>
    </p:bg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Google Shape;81;p17"/>
          <p:cNvPicPr preferRelativeResize="0"/>
          <p:nvPr/>
        </p:nvPicPr>
        <p:blipFill rotWithShape="1">
          <a:blip r:embed="rId3">
            <a:alphaModFix/>
          </a:blip>
          <a:srcRect b="0" l="0" r="0" t="1400"/>
          <a:stretch/>
        </p:blipFill>
        <p:spPr>
          <a:xfrm>
            <a:off x="700" y="1700"/>
            <a:ext cx="10691999" cy="7556501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17"/>
          <p:cNvSpPr txBox="1"/>
          <p:nvPr/>
        </p:nvSpPr>
        <p:spPr>
          <a:xfrm>
            <a:off x="901276" y="2413350"/>
            <a:ext cx="2807700" cy="20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999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do u have games on ur laptop?</a:t>
            </a:r>
            <a:endParaRPr/>
          </a:p>
        </p:txBody>
      </p:sp>
      <p:pic>
        <p:nvPicPr>
          <p:cNvPr id="83" name="Google Shape;83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06525" y="972197"/>
            <a:ext cx="1746424" cy="16621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8E8E8"/>
        </a:solidFill>
      </p:bgPr>
    </p:bg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8"/>
          <p:cNvSpPr txBox="1"/>
          <p:nvPr/>
        </p:nvSpPr>
        <p:spPr>
          <a:xfrm>
            <a:off x="781950" y="689325"/>
            <a:ext cx="6975900" cy="13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999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“When a cat closes its eyes, it means they trust you.”</a:t>
            </a:r>
            <a:endParaRPr/>
          </a:p>
        </p:txBody>
      </p:sp>
      <p:sp>
        <p:nvSpPr>
          <p:cNvPr id="89" name="Google Shape;89;p18"/>
          <p:cNvSpPr txBox="1"/>
          <p:nvPr/>
        </p:nvSpPr>
        <p:spPr>
          <a:xfrm>
            <a:off x="781954" y="2122524"/>
            <a:ext cx="61485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999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My cat:</a:t>
            </a:r>
            <a:endParaRPr/>
          </a:p>
        </p:txBody>
      </p:sp>
      <p:pic>
        <p:nvPicPr>
          <p:cNvPr id="90" name="Google Shape;90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6000" y="2888500"/>
            <a:ext cx="9176274" cy="4632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21010"/>
        </a:solidFill>
      </p:bgPr>
    </p:bg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58350" y="0"/>
            <a:ext cx="5732150" cy="37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9"/>
          <p:cNvPicPr preferRelativeResize="0"/>
          <p:nvPr/>
        </p:nvPicPr>
        <p:blipFill rotWithShape="1">
          <a:blip r:embed="rId4">
            <a:alphaModFix/>
          </a:blip>
          <a:srcRect b="2334" l="0" r="0" t="0"/>
          <a:stretch/>
        </p:blipFill>
        <p:spPr>
          <a:xfrm>
            <a:off x="4958350" y="3776500"/>
            <a:ext cx="5733648" cy="3779999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9"/>
          <p:cNvSpPr txBox="1"/>
          <p:nvPr/>
        </p:nvSpPr>
        <p:spPr>
          <a:xfrm>
            <a:off x="1369988" y="1297770"/>
            <a:ext cx="2459700" cy="9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999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the yoga instructor</a:t>
            </a:r>
            <a:endParaRPr/>
          </a:p>
        </p:txBody>
      </p:sp>
      <p:sp>
        <p:nvSpPr>
          <p:cNvPr id="98" name="Google Shape;98;p19"/>
          <p:cNvSpPr txBox="1"/>
          <p:nvPr/>
        </p:nvSpPr>
        <p:spPr>
          <a:xfrm>
            <a:off x="756000" y="4764427"/>
            <a:ext cx="3801900" cy="14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999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me and 25 years of no exercise</a:t>
            </a:r>
            <a:endParaRPr/>
          </a:p>
        </p:txBody>
      </p:sp>
      <p:cxnSp>
        <p:nvCxnSpPr>
          <p:cNvPr id="99" name="Google Shape;99;p19"/>
          <p:cNvCxnSpPr/>
          <p:nvPr/>
        </p:nvCxnSpPr>
        <p:spPr>
          <a:xfrm>
            <a:off x="0" y="3780000"/>
            <a:ext cx="10697400" cy="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B2929"/>
        </a:solidFill>
      </p:bgPr>
    </p:bg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82130" y="0"/>
            <a:ext cx="5608340" cy="755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20"/>
          <p:cNvPicPr preferRelativeResize="0"/>
          <p:nvPr/>
        </p:nvPicPr>
        <p:blipFill rotWithShape="1">
          <a:blip r:embed="rId4">
            <a:alphaModFix/>
          </a:blip>
          <a:srcRect b="0" l="53921" r="0" t="1039"/>
          <a:stretch/>
        </p:blipFill>
        <p:spPr>
          <a:xfrm>
            <a:off x="0" y="0"/>
            <a:ext cx="5080602" cy="7559999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20"/>
          <p:cNvSpPr txBox="1"/>
          <p:nvPr/>
        </p:nvSpPr>
        <p:spPr>
          <a:xfrm>
            <a:off x="6457900" y="863667"/>
            <a:ext cx="3024900" cy="82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99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When your social battery runs out</a:t>
            </a:r>
            <a:endParaRPr/>
          </a:p>
        </p:txBody>
      </p:sp>
      <p:pic>
        <p:nvPicPr>
          <p:cNvPr id="107" name="Google Shape;107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12760" y="3652950"/>
            <a:ext cx="2575842" cy="2873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20"/>
          <p:cNvPicPr preferRelativeResize="0"/>
          <p:nvPr/>
        </p:nvPicPr>
        <p:blipFill rotWithShape="1">
          <a:blip r:embed="rId6">
            <a:alphaModFix/>
          </a:blip>
          <a:srcRect b="27299" l="0" r="10071" t="0"/>
          <a:stretch/>
        </p:blipFill>
        <p:spPr>
          <a:xfrm>
            <a:off x="5085825" y="1443100"/>
            <a:ext cx="5608350" cy="6116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21010"/>
        </a:solidFill>
      </p:bgPr>
    </p:bg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Google Shape;113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77"/>
            <a:ext cx="10693402" cy="7555348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21"/>
          <p:cNvSpPr/>
          <p:nvPr/>
        </p:nvSpPr>
        <p:spPr>
          <a:xfrm>
            <a:off x="0" y="0"/>
            <a:ext cx="10692000" cy="7560000"/>
          </a:xfrm>
          <a:custGeom>
            <a:rect b="b" l="l" r="r" t="t"/>
            <a:pathLst>
              <a:path extrusionOk="0" h="7560000" w="10692000">
                <a:moveTo>
                  <a:pt x="0" y="0"/>
                </a:moveTo>
                <a:lnTo>
                  <a:pt x="10692000" y="0"/>
                </a:lnTo>
                <a:lnTo>
                  <a:pt x="10692000" y="7560000"/>
                </a:lnTo>
                <a:lnTo>
                  <a:pt x="0" y="7560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15" name="Google Shape;115;p21"/>
          <p:cNvSpPr txBox="1"/>
          <p:nvPr/>
        </p:nvSpPr>
        <p:spPr>
          <a:xfrm>
            <a:off x="386738" y="538637"/>
            <a:ext cx="3752100" cy="9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999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Slept for an extra 5 mins</a:t>
            </a:r>
            <a:endParaRPr/>
          </a:p>
        </p:txBody>
      </p:sp>
      <p:sp>
        <p:nvSpPr>
          <p:cNvPr id="116" name="Google Shape;116;p21"/>
          <p:cNvSpPr txBox="1"/>
          <p:nvPr/>
        </p:nvSpPr>
        <p:spPr>
          <a:xfrm>
            <a:off x="7512675" y="1864750"/>
            <a:ext cx="2861400" cy="9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999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but at </a:t>
            </a:r>
            <a:endParaRPr b="0" i="0" sz="3999" u="none" cap="none" strike="noStrike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999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what cost?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8E8E8"/>
        </a:solidFill>
      </p:bgPr>
    </p:bg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Google Shape;121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637799"/>
            <a:ext cx="10693402" cy="5921053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22"/>
          <p:cNvSpPr txBox="1"/>
          <p:nvPr/>
        </p:nvSpPr>
        <p:spPr>
          <a:xfrm>
            <a:off x="547267" y="689325"/>
            <a:ext cx="9597467" cy="6756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70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999" u="none" cap="none" strike="noStrike">
                <a:solidFill>
                  <a:srgbClr val="000000"/>
                </a:solidFill>
                <a:latin typeface="Inter"/>
                <a:ea typeface="Inter"/>
                <a:cs typeface="Inter"/>
                <a:sym typeface="Inter"/>
              </a:rPr>
              <a:t>when I’m too broke to go on vacation</a:t>
            </a:r>
            <a:endParaRPr/>
          </a:p>
        </p:txBody>
      </p:sp>
      <p:sp>
        <p:nvSpPr>
          <p:cNvPr id="123" name="Google Shape;123;p22"/>
          <p:cNvSpPr txBox="1"/>
          <p:nvPr/>
        </p:nvSpPr>
        <p:spPr>
          <a:xfrm>
            <a:off x="324845" y="2409035"/>
            <a:ext cx="3752146" cy="6756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70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999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this will do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B2929"/>
        </a:solidFill>
      </p:bgPr>
    </p:bg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3"/>
          <p:cNvSpPr txBox="1"/>
          <p:nvPr/>
        </p:nvSpPr>
        <p:spPr>
          <a:xfrm>
            <a:off x="867526" y="689325"/>
            <a:ext cx="3610800" cy="13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999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Cats I see on social media</a:t>
            </a:r>
            <a:endParaRPr/>
          </a:p>
        </p:txBody>
      </p:sp>
      <p:sp>
        <p:nvSpPr>
          <p:cNvPr id="129" name="Google Shape;129;p23"/>
          <p:cNvSpPr txBox="1"/>
          <p:nvPr/>
        </p:nvSpPr>
        <p:spPr>
          <a:xfrm>
            <a:off x="6548856" y="689325"/>
            <a:ext cx="2940300" cy="13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999" u="none" cap="none" strike="noStrike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Cats I have at home</a:t>
            </a:r>
            <a:endParaRPr/>
          </a:p>
        </p:txBody>
      </p:sp>
      <p:pic>
        <p:nvPicPr>
          <p:cNvPr id="130" name="Google Shape;130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" y="2296775"/>
            <a:ext cx="5345999" cy="52679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46002" y="2296770"/>
            <a:ext cx="5346002" cy="52676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Cat Meme Slides">
  <a:themeElements>
    <a:clrScheme name="Office">
      <a:dk1>
        <a:srgbClr val="121010"/>
      </a:dk1>
      <a:lt1>
        <a:srgbClr val="E8E8E8"/>
      </a:lt1>
      <a:dk2>
        <a:srgbClr val="888888"/>
      </a:dk2>
      <a:lt2>
        <a:srgbClr val="3B2929"/>
      </a:lt2>
      <a:accent1>
        <a:srgbClr val="FAC832"/>
      </a:accent1>
      <a:accent2>
        <a:srgbClr val="888888"/>
      </a:accent2>
      <a:accent3>
        <a:srgbClr val="E8E8E8"/>
      </a:accent3>
      <a:accent4>
        <a:srgbClr val="121010"/>
      </a:accent4>
      <a:accent5>
        <a:srgbClr val="3B2929"/>
      </a:accent5>
      <a:accent6>
        <a:srgbClr val="E8E8E8"/>
      </a:accent6>
      <a:hlink>
        <a:srgbClr val="FAC832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