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7556500" cx="10693400"/>
  <p:notesSz cx="6858000" cy="9144000"/>
  <p:embeddedFontLst>
    <p:embeddedFont>
      <p:font typeface="Anton"/>
      <p:regular r:id="rId14"/>
    </p:embeddedFont>
    <p:embeddedFont>
      <p:font typeface="Francois One"/>
      <p:regular r:id="rId15"/>
    </p:embeddedFont>
    <p:embeddedFont>
      <p:font typeface="Gaegu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FrancoisOne-regular.fntdata"/><Relationship Id="rId14" Type="http://schemas.openxmlformats.org/officeDocument/2006/relationships/font" Target="fonts/Anton-regular.fntdata"/><Relationship Id="rId16" Type="http://schemas.openxmlformats.org/officeDocument/2006/relationships/font" Target="fonts/Gaeg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0" y="6233763"/>
            <a:ext cx="10692534" cy="1326258"/>
            <a:chOff x="0" y="-9525"/>
            <a:chExt cx="3831900" cy="475293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3831772" cy="465768"/>
            </a:xfrm>
            <a:custGeom>
              <a:rect b="b" l="l" r="r" t="t"/>
              <a:pathLst>
                <a:path extrusionOk="0" h="465768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465768"/>
                  </a:lnTo>
                  <a:lnTo>
                    <a:pt x="0" y="4657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-9525"/>
              <a:ext cx="3831900" cy="47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/>
          <p:nvPr/>
        </p:nvSpPr>
        <p:spPr>
          <a:xfrm>
            <a:off x="2586166" y="598800"/>
            <a:ext cx="4859434" cy="5508023"/>
          </a:xfrm>
          <a:custGeom>
            <a:rect b="b" l="l" r="r" t="t"/>
            <a:pathLst>
              <a:path extrusionOk="0" h="5508023" w="4859434">
                <a:moveTo>
                  <a:pt x="0" y="0"/>
                </a:moveTo>
                <a:lnTo>
                  <a:pt x="4859434" y="0"/>
                </a:lnTo>
                <a:lnTo>
                  <a:pt x="4859434" y="5508023"/>
                </a:lnTo>
                <a:lnTo>
                  <a:pt x="0" y="5508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5929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6329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12848" r="-12848" t="0"/>
            </a:stretch>
          </a:blipFill>
          <a:ln>
            <a:noFill/>
          </a:ln>
        </p:spPr>
      </p:sp>
      <p:sp>
        <p:nvSpPr>
          <p:cNvPr id="24" name="Google Shape;24;p6"/>
          <p:cNvSpPr/>
          <p:nvPr/>
        </p:nvSpPr>
        <p:spPr>
          <a:xfrm>
            <a:off x="0" y="3050568"/>
            <a:ext cx="10692000" cy="4509432"/>
          </a:xfrm>
          <a:custGeom>
            <a:rect b="b" l="l" r="r" t="t"/>
            <a:pathLst>
              <a:path extrusionOk="0" h="4509432" w="10692000">
                <a:moveTo>
                  <a:pt x="0" y="0"/>
                </a:moveTo>
                <a:lnTo>
                  <a:pt x="10692000" y="0"/>
                </a:lnTo>
                <a:lnTo>
                  <a:pt x="10692000" y="4509432"/>
                </a:lnTo>
                <a:lnTo>
                  <a:pt x="0" y="4509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" l="-719" r="0" t="-59019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1375" y="1271261"/>
            <a:ext cx="10690644" cy="6285242"/>
          </a:xfrm>
          <a:custGeom>
            <a:rect b="b" l="l" r="r" t="t"/>
            <a:pathLst>
              <a:path extrusionOk="0" h="2252775" w="3831772">
                <a:moveTo>
                  <a:pt x="0" y="0"/>
                </a:moveTo>
                <a:lnTo>
                  <a:pt x="3831772" y="0"/>
                </a:lnTo>
                <a:lnTo>
                  <a:pt x="3831772" y="2252775"/>
                </a:lnTo>
                <a:lnTo>
                  <a:pt x="0" y="22527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27" name="Google Shape;27;p7"/>
          <p:cNvSpPr/>
          <p:nvPr/>
        </p:nvSpPr>
        <p:spPr>
          <a:xfrm>
            <a:off x="0" y="1273961"/>
            <a:ext cx="10692000" cy="6286039"/>
          </a:xfrm>
          <a:custGeom>
            <a:rect b="b" l="l" r="r" t="t"/>
            <a:pathLst>
              <a:path extrusionOk="0" h="6286039" w="10692000">
                <a:moveTo>
                  <a:pt x="0" y="0"/>
                </a:moveTo>
                <a:lnTo>
                  <a:pt x="10692000" y="0"/>
                </a:lnTo>
                <a:lnTo>
                  <a:pt x="10692000" y="6286039"/>
                </a:lnTo>
                <a:lnTo>
                  <a:pt x="0" y="628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29000"/>
            </a:blip>
            <a:stretch>
              <a:fillRect b="-26219" l="-5689" r="-5689" t="0"/>
            </a:stretch>
          </a:blipFill>
          <a:ln>
            <a:noFill/>
          </a:ln>
        </p:spPr>
      </p:sp>
      <p:sp>
        <p:nvSpPr>
          <p:cNvPr id="28" name="Google Shape;28;p7"/>
          <p:cNvSpPr/>
          <p:nvPr/>
        </p:nvSpPr>
        <p:spPr>
          <a:xfrm>
            <a:off x="1993019" y="1273961"/>
            <a:ext cx="6705963" cy="6286039"/>
          </a:xfrm>
          <a:custGeom>
            <a:rect b="b" l="l" r="r" t="t"/>
            <a:pathLst>
              <a:path extrusionOk="0" h="6286039" w="6705963">
                <a:moveTo>
                  <a:pt x="0" y="0"/>
                </a:moveTo>
                <a:lnTo>
                  <a:pt x="6705962" y="0"/>
                </a:lnTo>
                <a:lnTo>
                  <a:pt x="6705962" y="6286039"/>
                </a:lnTo>
                <a:lnTo>
                  <a:pt x="0" y="628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6698" r="-2478" t="-3359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39.png"/><Relationship Id="rId20" Type="http://schemas.openxmlformats.org/officeDocument/2006/relationships/image" Target="../media/image24.png"/><Relationship Id="rId41" Type="http://schemas.openxmlformats.org/officeDocument/2006/relationships/image" Target="../media/image43.png"/><Relationship Id="rId22" Type="http://schemas.openxmlformats.org/officeDocument/2006/relationships/image" Target="../media/image40.png"/><Relationship Id="rId21" Type="http://schemas.openxmlformats.org/officeDocument/2006/relationships/image" Target="../media/image42.png"/><Relationship Id="rId24" Type="http://schemas.openxmlformats.org/officeDocument/2006/relationships/image" Target="../media/image35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8.png"/><Relationship Id="rId26" Type="http://schemas.openxmlformats.org/officeDocument/2006/relationships/image" Target="../media/image30.png"/><Relationship Id="rId25" Type="http://schemas.openxmlformats.org/officeDocument/2006/relationships/image" Target="../media/image22.png"/><Relationship Id="rId28" Type="http://schemas.openxmlformats.org/officeDocument/2006/relationships/image" Target="../media/image34.png"/><Relationship Id="rId27" Type="http://schemas.openxmlformats.org/officeDocument/2006/relationships/image" Target="../media/image2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29" Type="http://schemas.openxmlformats.org/officeDocument/2006/relationships/image" Target="../media/image31.png"/><Relationship Id="rId7" Type="http://schemas.openxmlformats.org/officeDocument/2006/relationships/image" Target="../media/image7.png"/><Relationship Id="rId8" Type="http://schemas.openxmlformats.org/officeDocument/2006/relationships/image" Target="../media/image26.png"/><Relationship Id="rId31" Type="http://schemas.openxmlformats.org/officeDocument/2006/relationships/image" Target="../media/image32.png"/><Relationship Id="rId30" Type="http://schemas.openxmlformats.org/officeDocument/2006/relationships/image" Target="../media/image33.png"/><Relationship Id="rId11" Type="http://schemas.openxmlformats.org/officeDocument/2006/relationships/image" Target="../media/image9.png"/><Relationship Id="rId33" Type="http://schemas.openxmlformats.org/officeDocument/2006/relationships/image" Target="../media/image36.png"/><Relationship Id="rId10" Type="http://schemas.openxmlformats.org/officeDocument/2006/relationships/image" Target="../media/image19.png"/><Relationship Id="rId32" Type="http://schemas.openxmlformats.org/officeDocument/2006/relationships/image" Target="../media/image27.png"/><Relationship Id="rId13" Type="http://schemas.openxmlformats.org/officeDocument/2006/relationships/image" Target="../media/image15.png"/><Relationship Id="rId35" Type="http://schemas.openxmlformats.org/officeDocument/2006/relationships/image" Target="../media/image29.png"/><Relationship Id="rId12" Type="http://schemas.openxmlformats.org/officeDocument/2006/relationships/image" Target="../media/image20.png"/><Relationship Id="rId34" Type="http://schemas.openxmlformats.org/officeDocument/2006/relationships/image" Target="../media/image44.png"/><Relationship Id="rId15" Type="http://schemas.openxmlformats.org/officeDocument/2006/relationships/image" Target="../media/image12.png"/><Relationship Id="rId37" Type="http://schemas.openxmlformats.org/officeDocument/2006/relationships/image" Target="../media/image46.png"/><Relationship Id="rId14" Type="http://schemas.openxmlformats.org/officeDocument/2006/relationships/image" Target="../media/image14.png"/><Relationship Id="rId36" Type="http://schemas.openxmlformats.org/officeDocument/2006/relationships/image" Target="../media/image45.png"/><Relationship Id="rId17" Type="http://schemas.openxmlformats.org/officeDocument/2006/relationships/image" Target="../media/image21.png"/><Relationship Id="rId39" Type="http://schemas.openxmlformats.org/officeDocument/2006/relationships/image" Target="../media/image41.png"/><Relationship Id="rId16" Type="http://schemas.openxmlformats.org/officeDocument/2006/relationships/image" Target="../media/image18.png"/><Relationship Id="rId38" Type="http://schemas.openxmlformats.org/officeDocument/2006/relationships/image" Target="../media/image37.png"/><Relationship Id="rId19" Type="http://schemas.openxmlformats.org/officeDocument/2006/relationships/image" Target="../media/image38.png"/><Relationship Id="rId1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8"/>
          <p:cNvGrpSpPr/>
          <p:nvPr/>
        </p:nvGrpSpPr>
        <p:grpSpPr>
          <a:xfrm>
            <a:off x="0" y="6233764"/>
            <a:ext cx="10692003" cy="1326236"/>
            <a:chOff x="0" y="-9525"/>
            <a:chExt cx="3831772" cy="475293"/>
          </a:xfrm>
        </p:grpSpPr>
        <p:sp>
          <p:nvSpPr>
            <p:cNvPr id="34" name="Google Shape;34;p8"/>
            <p:cNvSpPr/>
            <p:nvPr/>
          </p:nvSpPr>
          <p:spPr>
            <a:xfrm>
              <a:off x="0" y="0"/>
              <a:ext cx="3831772" cy="465768"/>
            </a:xfrm>
            <a:custGeom>
              <a:rect b="b" l="l" r="r" t="t"/>
              <a:pathLst>
                <a:path extrusionOk="0" h="465768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465768"/>
                  </a:lnTo>
                  <a:lnTo>
                    <a:pt x="0" y="4657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5" name="Google Shape;35;p8"/>
            <p:cNvSpPr txBox="1"/>
            <p:nvPr/>
          </p:nvSpPr>
          <p:spPr>
            <a:xfrm>
              <a:off x="0" y="-9525"/>
              <a:ext cx="3831771" cy="475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8"/>
          <p:cNvSpPr/>
          <p:nvPr/>
        </p:nvSpPr>
        <p:spPr>
          <a:xfrm>
            <a:off x="2586166" y="598800"/>
            <a:ext cx="4859434" cy="5508023"/>
          </a:xfrm>
          <a:custGeom>
            <a:rect b="b" l="l" r="r" t="t"/>
            <a:pathLst>
              <a:path extrusionOk="0" h="5508023" w="4859434">
                <a:moveTo>
                  <a:pt x="0" y="0"/>
                </a:moveTo>
                <a:lnTo>
                  <a:pt x="4859434" y="0"/>
                </a:lnTo>
                <a:lnTo>
                  <a:pt x="4859434" y="5508023"/>
                </a:lnTo>
                <a:lnTo>
                  <a:pt x="0" y="55080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8"/>
          <p:cNvSpPr txBox="1"/>
          <p:nvPr/>
        </p:nvSpPr>
        <p:spPr>
          <a:xfrm>
            <a:off x="1619967" y="562438"/>
            <a:ext cx="2372554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“skibidi”</a:t>
            </a:r>
            <a:endParaRPr/>
          </a:p>
        </p:txBody>
      </p:sp>
      <p:sp>
        <p:nvSpPr>
          <p:cNvPr id="38" name="Google Shape;38;p8"/>
          <p:cNvSpPr txBox="1"/>
          <p:nvPr/>
        </p:nvSpPr>
        <p:spPr>
          <a:xfrm>
            <a:off x="7445600" y="1773819"/>
            <a:ext cx="3252865" cy="987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“delulu”</a:t>
            </a:r>
            <a:endParaRPr/>
          </a:p>
        </p:txBody>
      </p:sp>
      <p:sp>
        <p:nvSpPr>
          <p:cNvPr id="39" name="Google Shape;39;p8"/>
          <p:cNvSpPr txBox="1"/>
          <p:nvPr/>
        </p:nvSpPr>
        <p:spPr>
          <a:xfrm>
            <a:off x="218423" y="1891294"/>
            <a:ext cx="3252865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“YEET!”</a:t>
            </a:r>
            <a:endParaRPr/>
          </a:p>
        </p:txBody>
      </p:sp>
      <p:sp>
        <p:nvSpPr>
          <p:cNvPr id="40" name="Google Shape;40;p8"/>
          <p:cNvSpPr txBox="1"/>
          <p:nvPr/>
        </p:nvSpPr>
        <p:spPr>
          <a:xfrm>
            <a:off x="6598522" y="3009912"/>
            <a:ext cx="3673172" cy="1558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“RIZZ”</a:t>
            </a:r>
            <a:endParaRPr/>
          </a:p>
        </p:txBody>
      </p:sp>
      <p:sp>
        <p:nvSpPr>
          <p:cNvPr id="41" name="Google Shape;41;p8"/>
          <p:cNvSpPr txBox="1"/>
          <p:nvPr/>
        </p:nvSpPr>
        <p:spPr>
          <a:xfrm>
            <a:off x="1399889" y="3618075"/>
            <a:ext cx="237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“sigma”</a:t>
            </a:r>
            <a:endParaRPr sz="4000"/>
          </a:p>
        </p:txBody>
      </p:sp>
      <p:sp>
        <p:nvSpPr>
          <p:cNvPr id="42" name="Google Shape;42;p8"/>
          <p:cNvSpPr txBox="1"/>
          <p:nvPr/>
        </p:nvSpPr>
        <p:spPr>
          <a:xfrm>
            <a:off x="6598522" y="562438"/>
            <a:ext cx="281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Gaegu"/>
                <a:ea typeface="Gaegu"/>
                <a:cs typeface="Gaegu"/>
                <a:sym typeface="Gaegu"/>
              </a:rPr>
              <a:t>“mewing”</a:t>
            </a:r>
            <a:endParaRPr sz="4000"/>
          </a:p>
        </p:txBody>
      </p:sp>
      <p:sp>
        <p:nvSpPr>
          <p:cNvPr id="43" name="Google Shape;43;p8"/>
          <p:cNvSpPr txBox="1"/>
          <p:nvPr/>
        </p:nvSpPr>
        <p:spPr>
          <a:xfrm>
            <a:off x="378000" y="6541871"/>
            <a:ext cx="993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ME WHENEVER SOMEONE USES GEN-Z SLANG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5927" t="0"/>
            </a:stretch>
          </a:blipFill>
          <a:ln>
            <a:noFill/>
          </a:ln>
        </p:spPr>
      </p:sp>
      <p:sp>
        <p:nvSpPr>
          <p:cNvPr id="49" name="Google Shape;49;p9"/>
          <p:cNvSpPr txBox="1"/>
          <p:nvPr/>
        </p:nvSpPr>
        <p:spPr>
          <a:xfrm>
            <a:off x="378000" y="435560"/>
            <a:ext cx="993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WHAT DO YOU MEME?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6325" t="0"/>
            </a:stretch>
          </a:blipFill>
          <a:ln>
            <a:noFill/>
          </a:ln>
        </p:spPr>
      </p:sp>
      <p:sp>
        <p:nvSpPr>
          <p:cNvPr id="55" name="Google Shape;55;p10"/>
          <p:cNvSpPr txBox="1"/>
          <p:nvPr/>
        </p:nvSpPr>
        <p:spPr>
          <a:xfrm>
            <a:off x="2550487" y="247365"/>
            <a:ext cx="55911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SAY WHAT???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848" r="-12848" t="0"/>
            </a:stretch>
          </a:blipFill>
          <a:ln>
            <a:noFill/>
          </a:ln>
        </p:spPr>
      </p:sp>
      <p:sp>
        <p:nvSpPr>
          <p:cNvPr id="61" name="Google Shape;61;p11"/>
          <p:cNvSpPr/>
          <p:nvPr/>
        </p:nvSpPr>
        <p:spPr>
          <a:xfrm>
            <a:off x="0" y="3050568"/>
            <a:ext cx="10692000" cy="4509432"/>
          </a:xfrm>
          <a:custGeom>
            <a:rect b="b" l="l" r="r" t="t"/>
            <a:pathLst>
              <a:path extrusionOk="0" h="4509432" w="10692000">
                <a:moveTo>
                  <a:pt x="0" y="0"/>
                </a:moveTo>
                <a:lnTo>
                  <a:pt x="10692000" y="0"/>
                </a:lnTo>
                <a:lnTo>
                  <a:pt x="10692000" y="4509432"/>
                </a:lnTo>
                <a:lnTo>
                  <a:pt x="0" y="4509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32" l="-716" r="0" t="-59015"/>
            </a:stretch>
          </a:blipFill>
          <a:ln>
            <a:noFill/>
          </a:ln>
        </p:spPr>
      </p:sp>
      <p:sp>
        <p:nvSpPr>
          <p:cNvPr id="62" name="Google Shape;62;p11"/>
          <p:cNvSpPr txBox="1"/>
          <p:nvPr/>
        </p:nvSpPr>
        <p:spPr>
          <a:xfrm>
            <a:off x="145360" y="103588"/>
            <a:ext cx="10401279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DID SOMEBODY SAY</a:t>
            </a:r>
            <a:endParaRPr/>
          </a:p>
        </p:txBody>
      </p:sp>
      <p:sp>
        <p:nvSpPr>
          <p:cNvPr id="63" name="Google Shape;63;p11"/>
          <p:cNvSpPr txBox="1"/>
          <p:nvPr/>
        </p:nvSpPr>
        <p:spPr>
          <a:xfrm>
            <a:off x="145360" y="682977"/>
            <a:ext cx="10401279" cy="2920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0" u="none" cap="none" strike="noStrike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TREAT???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2"/>
          <p:cNvGrpSpPr/>
          <p:nvPr/>
        </p:nvGrpSpPr>
        <p:grpSpPr>
          <a:xfrm>
            <a:off x="0" y="1247383"/>
            <a:ext cx="10692003" cy="6312617"/>
            <a:chOff x="0" y="-9525"/>
            <a:chExt cx="3831772" cy="2262300"/>
          </a:xfrm>
        </p:grpSpPr>
        <p:sp>
          <p:nvSpPr>
            <p:cNvPr id="69" name="Google Shape;69;p12"/>
            <p:cNvSpPr/>
            <p:nvPr/>
          </p:nvSpPr>
          <p:spPr>
            <a:xfrm>
              <a:off x="0" y="0"/>
              <a:ext cx="3831772" cy="2252775"/>
            </a:xfrm>
            <a:custGeom>
              <a:rect b="b" l="l" r="r" t="t"/>
              <a:pathLst>
                <a:path extrusionOk="0" h="2252775" w="3831772">
                  <a:moveTo>
                    <a:pt x="0" y="0"/>
                  </a:moveTo>
                  <a:lnTo>
                    <a:pt x="3831772" y="0"/>
                  </a:lnTo>
                  <a:lnTo>
                    <a:pt x="3831772" y="2252775"/>
                  </a:lnTo>
                  <a:lnTo>
                    <a:pt x="0" y="22527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0" name="Google Shape;70;p12"/>
            <p:cNvSpPr txBox="1"/>
            <p:nvPr/>
          </p:nvSpPr>
          <p:spPr>
            <a:xfrm>
              <a:off x="0" y="-9525"/>
              <a:ext cx="3831771" cy="226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12"/>
          <p:cNvSpPr/>
          <p:nvPr/>
        </p:nvSpPr>
        <p:spPr>
          <a:xfrm>
            <a:off x="700" y="1260724"/>
            <a:ext cx="10692000" cy="6286039"/>
          </a:xfrm>
          <a:custGeom>
            <a:rect b="b" l="l" r="r" t="t"/>
            <a:pathLst>
              <a:path extrusionOk="0" h="6286039" w="10692000">
                <a:moveTo>
                  <a:pt x="0" y="0"/>
                </a:moveTo>
                <a:lnTo>
                  <a:pt x="10692000" y="0"/>
                </a:lnTo>
                <a:lnTo>
                  <a:pt x="10692000" y="6286039"/>
                </a:lnTo>
                <a:lnTo>
                  <a:pt x="0" y="628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9000"/>
            </a:blip>
            <a:stretch>
              <a:fillRect b="-26224" l="-5690" r="-5691" t="0"/>
            </a:stretch>
          </a:blipFill>
          <a:ln>
            <a:noFill/>
          </a:ln>
        </p:spPr>
      </p:sp>
      <p:sp>
        <p:nvSpPr>
          <p:cNvPr id="72" name="Google Shape;72;p12"/>
          <p:cNvSpPr/>
          <p:nvPr/>
        </p:nvSpPr>
        <p:spPr>
          <a:xfrm>
            <a:off x="1993019" y="1273961"/>
            <a:ext cx="6705963" cy="6286039"/>
          </a:xfrm>
          <a:custGeom>
            <a:rect b="b" l="l" r="r" t="t"/>
            <a:pathLst>
              <a:path extrusionOk="0" h="6286039" w="6705963">
                <a:moveTo>
                  <a:pt x="0" y="0"/>
                </a:moveTo>
                <a:lnTo>
                  <a:pt x="6705962" y="0"/>
                </a:lnTo>
                <a:lnTo>
                  <a:pt x="6705962" y="6286039"/>
                </a:lnTo>
                <a:lnTo>
                  <a:pt x="0" y="6286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6703" r="-2475" t="-3359"/>
            </a:stretch>
          </a:blipFill>
          <a:ln>
            <a:noFill/>
          </a:ln>
        </p:spPr>
      </p:sp>
      <p:sp>
        <p:nvSpPr>
          <p:cNvPr id="73" name="Google Shape;73;p12"/>
          <p:cNvSpPr txBox="1"/>
          <p:nvPr/>
        </p:nvSpPr>
        <p:spPr>
          <a:xfrm>
            <a:off x="290792" y="421500"/>
            <a:ext cx="1011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TRYING TO DO MATH WITHOUT CALCULATOR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3"/>
          <p:cNvGrpSpPr/>
          <p:nvPr/>
        </p:nvGrpSpPr>
        <p:grpSpPr>
          <a:xfrm>
            <a:off x="575813" y="1869198"/>
            <a:ext cx="3234898" cy="4719101"/>
            <a:chOff x="0" y="-9525"/>
            <a:chExt cx="1342589" cy="1958581"/>
          </a:xfrm>
        </p:grpSpPr>
        <p:sp>
          <p:nvSpPr>
            <p:cNvPr id="79" name="Google Shape;79;p13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5899" y="0"/>
                  </a:moveTo>
                  <a:lnTo>
                    <a:pt x="1306690" y="0"/>
                  </a:lnTo>
                  <a:cubicBezTo>
                    <a:pt x="1326516" y="0"/>
                    <a:pt x="1342589" y="16072"/>
                    <a:pt x="1342589" y="35899"/>
                  </a:cubicBezTo>
                  <a:lnTo>
                    <a:pt x="1342589" y="1913157"/>
                  </a:lnTo>
                  <a:cubicBezTo>
                    <a:pt x="1342589" y="1932984"/>
                    <a:pt x="1326516" y="1949056"/>
                    <a:pt x="1306690" y="1949056"/>
                  </a:cubicBezTo>
                  <a:lnTo>
                    <a:pt x="35899" y="1949056"/>
                  </a:lnTo>
                  <a:cubicBezTo>
                    <a:pt x="16072" y="1949056"/>
                    <a:pt x="0" y="1932984"/>
                    <a:pt x="0" y="1913157"/>
                  </a:cubicBezTo>
                  <a:lnTo>
                    <a:pt x="0" y="35899"/>
                  </a:lnTo>
                  <a:cubicBezTo>
                    <a:pt x="0" y="16072"/>
                    <a:pt x="16072" y="0"/>
                    <a:pt x="3589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961822" y="1869198"/>
            <a:ext cx="6154365" cy="4719101"/>
            <a:chOff x="0" y="-9525"/>
            <a:chExt cx="2554263" cy="1958581"/>
          </a:xfrm>
        </p:grpSpPr>
        <p:sp>
          <p:nvSpPr>
            <p:cNvPr id="82" name="Google Shape;82;p13"/>
            <p:cNvSpPr/>
            <p:nvPr/>
          </p:nvSpPr>
          <p:spPr>
            <a:xfrm>
              <a:off x="0" y="0"/>
              <a:ext cx="2554263" cy="1949056"/>
            </a:xfrm>
            <a:custGeom>
              <a:rect b="b" l="l" r="r" t="t"/>
              <a:pathLst>
                <a:path extrusionOk="0" h="1949056" w="2554263">
                  <a:moveTo>
                    <a:pt x="18869" y="0"/>
                  </a:moveTo>
                  <a:lnTo>
                    <a:pt x="2535393" y="0"/>
                  </a:lnTo>
                  <a:cubicBezTo>
                    <a:pt x="2540398" y="0"/>
                    <a:pt x="2545197" y="1988"/>
                    <a:pt x="2548736" y="5527"/>
                  </a:cubicBezTo>
                  <a:cubicBezTo>
                    <a:pt x="2552275" y="9065"/>
                    <a:pt x="2554263" y="13865"/>
                    <a:pt x="2554263" y="18869"/>
                  </a:cubicBezTo>
                  <a:lnTo>
                    <a:pt x="2554263" y="1930187"/>
                  </a:lnTo>
                  <a:cubicBezTo>
                    <a:pt x="2554263" y="1940608"/>
                    <a:pt x="2545815" y="1949056"/>
                    <a:pt x="2535393" y="1949056"/>
                  </a:cubicBezTo>
                  <a:lnTo>
                    <a:pt x="18869" y="1949056"/>
                  </a:lnTo>
                  <a:cubicBezTo>
                    <a:pt x="8448" y="1949056"/>
                    <a:pt x="0" y="1940608"/>
                    <a:pt x="0" y="1930187"/>
                  </a:cubicBezTo>
                  <a:lnTo>
                    <a:pt x="0" y="18869"/>
                  </a:lnTo>
                  <a:cubicBezTo>
                    <a:pt x="0" y="8448"/>
                    <a:pt x="8448" y="0"/>
                    <a:pt x="1886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0" y="-9525"/>
              <a:ext cx="2554263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807302" y="2047338"/>
            <a:ext cx="2771920" cy="433678"/>
            <a:chOff x="0" y="-9525"/>
            <a:chExt cx="1150437" cy="17999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653045" y="2047338"/>
            <a:ext cx="2771920" cy="433678"/>
            <a:chOff x="0" y="-9525"/>
            <a:chExt cx="1150437" cy="179991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807302" y="4988269"/>
            <a:ext cx="2771920" cy="433678"/>
            <a:chOff x="0" y="-9525"/>
            <a:chExt cx="1150437" cy="17999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0723" y="0"/>
                  </a:moveTo>
                  <a:lnTo>
                    <a:pt x="1119714" y="0"/>
                  </a:lnTo>
                  <a:cubicBezTo>
                    <a:pt x="1127863" y="0"/>
                    <a:pt x="1135677" y="3237"/>
                    <a:pt x="1141439" y="8998"/>
                  </a:cubicBezTo>
                  <a:cubicBezTo>
                    <a:pt x="1147200" y="14760"/>
                    <a:pt x="1150437" y="22575"/>
                    <a:pt x="1150437" y="30723"/>
                  </a:cubicBezTo>
                  <a:lnTo>
                    <a:pt x="1150437" y="139743"/>
                  </a:lnTo>
                  <a:cubicBezTo>
                    <a:pt x="1150437" y="156711"/>
                    <a:pt x="1136682" y="170466"/>
                    <a:pt x="1119714" y="170466"/>
                  </a:cubicBezTo>
                  <a:lnTo>
                    <a:pt x="30723" y="170466"/>
                  </a:lnTo>
                  <a:cubicBezTo>
                    <a:pt x="13755" y="170466"/>
                    <a:pt x="0" y="156711"/>
                    <a:pt x="0" y="139743"/>
                  </a:cubicBezTo>
                  <a:lnTo>
                    <a:pt x="0" y="30723"/>
                  </a:lnTo>
                  <a:cubicBezTo>
                    <a:pt x="0" y="13755"/>
                    <a:pt x="13755" y="0"/>
                    <a:pt x="307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1658539" y="5578263"/>
            <a:ext cx="478609" cy="484218"/>
            <a:chOff x="0" y="-9525"/>
            <a:chExt cx="812800" cy="822325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B9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866567" y="2638264"/>
            <a:ext cx="2653390" cy="31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830433" y="4598907"/>
            <a:ext cx="2771920" cy="15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180662" y="3440853"/>
            <a:ext cx="1999290" cy="76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102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FRANCOIS ONE</a:t>
            </a:r>
            <a:endParaRPr/>
          </a:p>
          <a:p>
            <a:pPr indent="0" lvl="0" marL="0" marR="0" rtl="0" algn="ctr">
              <a:lnSpc>
                <a:spcPct val="102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3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GAEGU</a:t>
            </a:r>
            <a:endParaRPr/>
          </a:p>
          <a:p>
            <a:pPr indent="0" lvl="0" marL="0" marR="0" rtl="0" algn="ctr">
              <a:lnSpc>
                <a:spcPct val="73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3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510309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#FFB950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2180307" y="1240578"/>
            <a:ext cx="6262101" cy="21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6361488" y="6734011"/>
            <a:ext cx="3754699" cy="105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193617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039360" y="2147253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193617" y="5068347"/>
            <a:ext cx="1999290" cy="247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2249377" y="5578263"/>
            <a:ext cx="478609" cy="484218"/>
            <a:chOff x="0" y="-9525"/>
            <a:chExt cx="812800" cy="822325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3"/>
          <p:cNvSpPr txBox="1"/>
          <p:nvPr/>
        </p:nvSpPr>
        <p:spPr>
          <a:xfrm>
            <a:off x="2101147" y="6144299"/>
            <a:ext cx="775068" cy="111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#FFDE59</a:t>
            </a:r>
            <a:endParaRPr/>
          </a:p>
        </p:txBody>
      </p:sp>
      <p:grpSp>
        <p:nvGrpSpPr>
          <p:cNvPr id="110" name="Google Shape;110;p13"/>
          <p:cNvGrpSpPr/>
          <p:nvPr/>
        </p:nvGrpSpPr>
        <p:grpSpPr>
          <a:xfrm>
            <a:off x="4272257" y="3185866"/>
            <a:ext cx="5533496" cy="2534163"/>
            <a:chOff x="0" y="0"/>
            <a:chExt cx="7377994" cy="3378885"/>
          </a:xfrm>
        </p:grpSpPr>
        <p:sp>
          <p:nvSpPr>
            <p:cNvPr id="111" name="Google Shape;111;p13"/>
            <p:cNvSpPr/>
            <p:nvPr/>
          </p:nvSpPr>
          <p:spPr>
            <a:xfrm>
              <a:off x="6020107" y="982622"/>
              <a:ext cx="518769" cy="446141"/>
            </a:xfrm>
            <a:custGeom>
              <a:rect b="b" l="l" r="r" t="t"/>
              <a:pathLst>
                <a:path extrusionOk="0" h="446141" w="518769">
                  <a:moveTo>
                    <a:pt x="0" y="0"/>
                  </a:moveTo>
                  <a:lnTo>
                    <a:pt x="518768" y="0"/>
                  </a:lnTo>
                  <a:lnTo>
                    <a:pt x="518768" y="446141"/>
                  </a:lnTo>
                  <a:lnTo>
                    <a:pt x="0" y="4461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2" name="Google Shape;112;p13"/>
            <p:cNvSpPr/>
            <p:nvPr/>
          </p:nvSpPr>
          <p:spPr>
            <a:xfrm>
              <a:off x="6968656" y="1844756"/>
              <a:ext cx="368710" cy="509524"/>
            </a:xfrm>
            <a:custGeom>
              <a:rect b="b" l="l" r="r" t="t"/>
              <a:pathLst>
                <a:path extrusionOk="0" h="509524" w="368710">
                  <a:moveTo>
                    <a:pt x="0" y="0"/>
                  </a:moveTo>
                  <a:lnTo>
                    <a:pt x="368710" y="0"/>
                  </a:lnTo>
                  <a:lnTo>
                    <a:pt x="36871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3" name="Google Shape;113;p13"/>
            <p:cNvSpPr/>
            <p:nvPr/>
          </p:nvSpPr>
          <p:spPr>
            <a:xfrm>
              <a:off x="6127845" y="1899040"/>
              <a:ext cx="303769" cy="455240"/>
            </a:xfrm>
            <a:custGeom>
              <a:rect b="b" l="l" r="r" t="t"/>
              <a:pathLst>
                <a:path extrusionOk="0" h="455240" w="303769">
                  <a:moveTo>
                    <a:pt x="0" y="0"/>
                  </a:moveTo>
                  <a:lnTo>
                    <a:pt x="303769" y="0"/>
                  </a:lnTo>
                  <a:lnTo>
                    <a:pt x="303769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4" name="Google Shape;114;p13"/>
            <p:cNvSpPr/>
            <p:nvPr/>
          </p:nvSpPr>
          <p:spPr>
            <a:xfrm>
              <a:off x="6874208" y="2813257"/>
              <a:ext cx="503786" cy="455240"/>
            </a:xfrm>
            <a:custGeom>
              <a:rect b="b" l="l" r="r" t="t"/>
              <a:pathLst>
                <a:path extrusionOk="0" h="455240" w="503786">
                  <a:moveTo>
                    <a:pt x="0" y="0"/>
                  </a:moveTo>
                  <a:lnTo>
                    <a:pt x="503786" y="0"/>
                  </a:lnTo>
                  <a:lnTo>
                    <a:pt x="503786" y="455239"/>
                  </a:lnTo>
                  <a:lnTo>
                    <a:pt x="0" y="4552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5" name="Google Shape;115;p13"/>
            <p:cNvSpPr/>
            <p:nvPr/>
          </p:nvSpPr>
          <p:spPr>
            <a:xfrm>
              <a:off x="6874208" y="27142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13"/>
            <p:cNvSpPr/>
            <p:nvPr/>
          </p:nvSpPr>
          <p:spPr>
            <a:xfrm>
              <a:off x="5962410" y="31691"/>
              <a:ext cx="622831" cy="382758"/>
            </a:xfrm>
            <a:custGeom>
              <a:rect b="b" l="l" r="r" t="t"/>
              <a:pathLst>
                <a:path extrusionOk="0" h="382758" w="622831">
                  <a:moveTo>
                    <a:pt x="0" y="0"/>
                  </a:moveTo>
                  <a:lnTo>
                    <a:pt x="622831" y="0"/>
                  </a:lnTo>
                  <a:lnTo>
                    <a:pt x="622831" y="382759"/>
                  </a:lnTo>
                  <a:lnTo>
                    <a:pt x="0" y="3827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7" name="Google Shape;117;p13"/>
            <p:cNvSpPr/>
            <p:nvPr/>
          </p:nvSpPr>
          <p:spPr>
            <a:xfrm>
              <a:off x="6827842" y="982622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4" y="0"/>
                  </a:lnTo>
                  <a:lnTo>
                    <a:pt x="50952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8" name="Google Shape;118;p13"/>
            <p:cNvSpPr/>
            <p:nvPr/>
          </p:nvSpPr>
          <p:spPr>
            <a:xfrm>
              <a:off x="6076800" y="2824557"/>
              <a:ext cx="354814" cy="509524"/>
            </a:xfrm>
            <a:custGeom>
              <a:rect b="b" l="l" r="r" t="t"/>
              <a:pathLst>
                <a:path extrusionOk="0" h="509524" w="354814">
                  <a:moveTo>
                    <a:pt x="0" y="0"/>
                  </a:moveTo>
                  <a:lnTo>
                    <a:pt x="354814" y="0"/>
                  </a:lnTo>
                  <a:lnTo>
                    <a:pt x="35481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9" name="Google Shape;119;p13"/>
            <p:cNvSpPr/>
            <p:nvPr/>
          </p:nvSpPr>
          <p:spPr>
            <a:xfrm>
              <a:off x="3646252" y="5006"/>
              <a:ext cx="447455" cy="509524"/>
            </a:xfrm>
            <a:custGeom>
              <a:rect b="b" l="l" r="r" t="t"/>
              <a:pathLst>
                <a:path extrusionOk="0" h="509524" w="447455">
                  <a:moveTo>
                    <a:pt x="0" y="0"/>
                  </a:moveTo>
                  <a:lnTo>
                    <a:pt x="447455" y="0"/>
                  </a:lnTo>
                  <a:lnTo>
                    <a:pt x="44745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0" name="Google Shape;120;p13"/>
            <p:cNvSpPr/>
            <p:nvPr/>
          </p:nvSpPr>
          <p:spPr>
            <a:xfrm>
              <a:off x="5124407" y="97450"/>
              <a:ext cx="590758" cy="351233"/>
            </a:xfrm>
            <a:custGeom>
              <a:rect b="b" l="l" r="r" t="t"/>
              <a:pathLst>
                <a:path extrusionOk="0" h="351233" w="590758">
                  <a:moveTo>
                    <a:pt x="0" y="0"/>
                  </a:moveTo>
                  <a:lnTo>
                    <a:pt x="590759" y="0"/>
                  </a:lnTo>
                  <a:lnTo>
                    <a:pt x="590759" y="351233"/>
                  </a:lnTo>
                  <a:lnTo>
                    <a:pt x="0" y="35123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1" name="Google Shape;121;p13"/>
            <p:cNvSpPr/>
            <p:nvPr/>
          </p:nvSpPr>
          <p:spPr>
            <a:xfrm>
              <a:off x="708721" y="32148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2" name="Google Shape;122;p13"/>
            <p:cNvSpPr/>
            <p:nvPr/>
          </p:nvSpPr>
          <p:spPr>
            <a:xfrm>
              <a:off x="3698" y="32148"/>
              <a:ext cx="455240" cy="455240"/>
            </a:xfrm>
            <a:custGeom>
              <a:rect b="b" l="l" r="r" t="t"/>
              <a:pathLst>
                <a:path extrusionOk="0" h="455240" w="455240">
                  <a:moveTo>
                    <a:pt x="0" y="0"/>
                  </a:moveTo>
                  <a:lnTo>
                    <a:pt x="455240" y="0"/>
                  </a:lnTo>
                  <a:lnTo>
                    <a:pt x="455240" y="455240"/>
                  </a:lnTo>
                  <a:lnTo>
                    <a:pt x="0" y="455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3" name="Google Shape;123;p13"/>
            <p:cNvSpPr/>
            <p:nvPr/>
          </p:nvSpPr>
          <p:spPr>
            <a:xfrm>
              <a:off x="2869199" y="18648"/>
              <a:ext cx="505204" cy="482240"/>
            </a:xfrm>
            <a:custGeom>
              <a:rect b="b" l="l" r="r" t="t"/>
              <a:pathLst>
                <a:path extrusionOk="0" h="482240" w="505204">
                  <a:moveTo>
                    <a:pt x="0" y="0"/>
                  </a:moveTo>
                  <a:lnTo>
                    <a:pt x="505204" y="0"/>
                  </a:lnTo>
                  <a:lnTo>
                    <a:pt x="505204" y="482240"/>
                  </a:lnTo>
                  <a:lnTo>
                    <a:pt x="0" y="48224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3"/>
            <p:cNvSpPr/>
            <p:nvPr/>
          </p:nvSpPr>
          <p:spPr>
            <a:xfrm>
              <a:off x="1424041" y="5006"/>
              <a:ext cx="505818" cy="509524"/>
            </a:xfrm>
            <a:custGeom>
              <a:rect b="b" l="l" r="r" t="t"/>
              <a:pathLst>
                <a:path extrusionOk="0" h="509524" w="505818">
                  <a:moveTo>
                    <a:pt x="0" y="0"/>
                  </a:moveTo>
                  <a:lnTo>
                    <a:pt x="505818" y="0"/>
                  </a:lnTo>
                  <a:lnTo>
                    <a:pt x="505818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3"/>
            <p:cNvSpPr/>
            <p:nvPr/>
          </p:nvSpPr>
          <p:spPr>
            <a:xfrm>
              <a:off x="2184791" y="0"/>
              <a:ext cx="421915" cy="514530"/>
            </a:xfrm>
            <a:custGeom>
              <a:rect b="b" l="l" r="r" t="t"/>
              <a:pathLst>
                <a:path extrusionOk="0" h="514530" w="421915">
                  <a:moveTo>
                    <a:pt x="0" y="0"/>
                  </a:moveTo>
                  <a:lnTo>
                    <a:pt x="421915" y="0"/>
                  </a:lnTo>
                  <a:lnTo>
                    <a:pt x="421915" y="514530"/>
                  </a:lnTo>
                  <a:lnTo>
                    <a:pt x="0" y="5145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13"/>
            <p:cNvSpPr/>
            <p:nvPr/>
          </p:nvSpPr>
          <p:spPr>
            <a:xfrm>
              <a:off x="4377538" y="32148"/>
              <a:ext cx="479209" cy="481837"/>
            </a:xfrm>
            <a:custGeom>
              <a:rect b="b" l="l" r="r" t="t"/>
              <a:pathLst>
                <a:path extrusionOk="0" h="481837" w="479209">
                  <a:moveTo>
                    <a:pt x="0" y="0"/>
                  </a:moveTo>
                  <a:lnTo>
                    <a:pt x="479209" y="0"/>
                  </a:lnTo>
                  <a:lnTo>
                    <a:pt x="479209" y="481837"/>
                  </a:lnTo>
                  <a:lnTo>
                    <a:pt x="0" y="4818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3"/>
            <p:cNvSpPr/>
            <p:nvPr/>
          </p:nvSpPr>
          <p:spPr>
            <a:xfrm>
              <a:off x="4326317" y="941398"/>
              <a:ext cx="411325" cy="509524"/>
            </a:xfrm>
            <a:custGeom>
              <a:rect b="b" l="l" r="r" t="t"/>
              <a:pathLst>
                <a:path extrusionOk="0" h="509524" w="411325">
                  <a:moveTo>
                    <a:pt x="0" y="0"/>
                  </a:moveTo>
                  <a:lnTo>
                    <a:pt x="411325" y="0"/>
                  </a:lnTo>
                  <a:lnTo>
                    <a:pt x="41132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13"/>
            <p:cNvSpPr/>
            <p:nvPr/>
          </p:nvSpPr>
          <p:spPr>
            <a:xfrm>
              <a:off x="3439995" y="941398"/>
              <a:ext cx="553831" cy="509524"/>
            </a:xfrm>
            <a:custGeom>
              <a:rect b="b" l="l" r="r" t="t"/>
              <a:pathLst>
                <a:path extrusionOk="0" h="509524" w="553831">
                  <a:moveTo>
                    <a:pt x="0" y="0"/>
                  </a:moveTo>
                  <a:lnTo>
                    <a:pt x="553830" y="0"/>
                  </a:lnTo>
                  <a:lnTo>
                    <a:pt x="55383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3"/>
            <p:cNvSpPr/>
            <p:nvPr/>
          </p:nvSpPr>
          <p:spPr>
            <a:xfrm>
              <a:off x="5104340" y="1056946"/>
              <a:ext cx="582275" cy="334544"/>
            </a:xfrm>
            <a:custGeom>
              <a:rect b="b" l="l" r="r" t="t"/>
              <a:pathLst>
                <a:path extrusionOk="0" h="334544" w="582275">
                  <a:moveTo>
                    <a:pt x="0" y="0"/>
                  </a:moveTo>
                  <a:lnTo>
                    <a:pt x="582275" y="0"/>
                  </a:lnTo>
                  <a:lnTo>
                    <a:pt x="582275" y="334544"/>
                  </a:lnTo>
                  <a:lnTo>
                    <a:pt x="0" y="3345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3"/>
            <p:cNvSpPr/>
            <p:nvPr/>
          </p:nvSpPr>
          <p:spPr>
            <a:xfrm>
              <a:off x="1767159" y="941398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4" y="0"/>
                  </a:lnTo>
                  <a:lnTo>
                    <a:pt x="509524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3"/>
            <p:cNvSpPr/>
            <p:nvPr/>
          </p:nvSpPr>
          <p:spPr>
            <a:xfrm>
              <a:off x="3698" y="941398"/>
              <a:ext cx="592470" cy="509524"/>
            </a:xfrm>
            <a:custGeom>
              <a:rect b="b" l="l" r="r" t="t"/>
              <a:pathLst>
                <a:path extrusionOk="0" h="509524" w="592470">
                  <a:moveTo>
                    <a:pt x="0" y="0"/>
                  </a:moveTo>
                  <a:lnTo>
                    <a:pt x="592470" y="0"/>
                  </a:lnTo>
                  <a:lnTo>
                    <a:pt x="59247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3"/>
            <p:cNvSpPr/>
            <p:nvPr/>
          </p:nvSpPr>
          <p:spPr>
            <a:xfrm>
              <a:off x="2548941" y="941398"/>
              <a:ext cx="508598" cy="509524"/>
            </a:xfrm>
            <a:custGeom>
              <a:rect b="b" l="l" r="r" t="t"/>
              <a:pathLst>
                <a:path extrusionOk="0" h="509524" w="508598">
                  <a:moveTo>
                    <a:pt x="0" y="0"/>
                  </a:moveTo>
                  <a:lnTo>
                    <a:pt x="508598" y="0"/>
                  </a:lnTo>
                  <a:lnTo>
                    <a:pt x="508598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13"/>
            <p:cNvSpPr/>
            <p:nvPr/>
          </p:nvSpPr>
          <p:spPr>
            <a:xfrm>
              <a:off x="926901" y="941398"/>
              <a:ext cx="509524" cy="509524"/>
            </a:xfrm>
            <a:custGeom>
              <a:rect b="b" l="l" r="r" t="t"/>
              <a:pathLst>
                <a:path extrusionOk="0" h="509524" w="509524">
                  <a:moveTo>
                    <a:pt x="0" y="0"/>
                  </a:moveTo>
                  <a:lnTo>
                    <a:pt x="509525" y="0"/>
                  </a:lnTo>
                  <a:lnTo>
                    <a:pt x="509525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3"/>
            <p:cNvSpPr/>
            <p:nvPr/>
          </p:nvSpPr>
          <p:spPr>
            <a:xfrm>
              <a:off x="3716693" y="1891797"/>
              <a:ext cx="558412" cy="440638"/>
            </a:xfrm>
            <a:custGeom>
              <a:rect b="b" l="l" r="r" t="t"/>
              <a:pathLst>
                <a:path extrusionOk="0" h="440638" w="558412">
                  <a:moveTo>
                    <a:pt x="0" y="0"/>
                  </a:moveTo>
                  <a:lnTo>
                    <a:pt x="558412" y="0"/>
                  </a:lnTo>
                  <a:lnTo>
                    <a:pt x="558412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3"/>
            <p:cNvSpPr/>
            <p:nvPr/>
          </p:nvSpPr>
          <p:spPr>
            <a:xfrm>
              <a:off x="2860801" y="1912505"/>
              <a:ext cx="575899" cy="346586"/>
            </a:xfrm>
            <a:custGeom>
              <a:rect b="b" l="l" r="r" t="t"/>
              <a:pathLst>
                <a:path extrusionOk="0" h="346586" w="575899">
                  <a:moveTo>
                    <a:pt x="0" y="0"/>
                  </a:moveTo>
                  <a:lnTo>
                    <a:pt x="575899" y="0"/>
                  </a:lnTo>
                  <a:lnTo>
                    <a:pt x="575899" y="346587"/>
                  </a:lnTo>
                  <a:lnTo>
                    <a:pt x="0" y="3465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3"/>
            <p:cNvSpPr/>
            <p:nvPr/>
          </p:nvSpPr>
          <p:spPr>
            <a:xfrm>
              <a:off x="1504867" y="1859563"/>
              <a:ext cx="473882" cy="505107"/>
            </a:xfrm>
            <a:custGeom>
              <a:rect b="b" l="l" r="r" t="t"/>
              <a:pathLst>
                <a:path extrusionOk="0" h="505107" w="473882">
                  <a:moveTo>
                    <a:pt x="0" y="0"/>
                  </a:moveTo>
                  <a:lnTo>
                    <a:pt x="473882" y="0"/>
                  </a:lnTo>
                  <a:lnTo>
                    <a:pt x="473882" y="505107"/>
                  </a:lnTo>
                  <a:lnTo>
                    <a:pt x="0" y="5051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3"/>
            <p:cNvSpPr/>
            <p:nvPr/>
          </p:nvSpPr>
          <p:spPr>
            <a:xfrm>
              <a:off x="2258742" y="1865480"/>
              <a:ext cx="322066" cy="440638"/>
            </a:xfrm>
            <a:custGeom>
              <a:rect b="b" l="l" r="r" t="t"/>
              <a:pathLst>
                <a:path extrusionOk="0" h="440638" w="322066">
                  <a:moveTo>
                    <a:pt x="0" y="0"/>
                  </a:moveTo>
                  <a:lnTo>
                    <a:pt x="322066" y="0"/>
                  </a:lnTo>
                  <a:lnTo>
                    <a:pt x="322066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3"/>
            <p:cNvSpPr/>
            <p:nvPr/>
          </p:nvSpPr>
          <p:spPr>
            <a:xfrm>
              <a:off x="855162" y="1859563"/>
              <a:ext cx="368269" cy="505107"/>
            </a:xfrm>
            <a:custGeom>
              <a:rect b="b" l="l" r="r" t="t"/>
              <a:pathLst>
                <a:path extrusionOk="0" h="505107" w="368269">
                  <a:moveTo>
                    <a:pt x="0" y="0"/>
                  </a:moveTo>
                  <a:lnTo>
                    <a:pt x="368269" y="0"/>
                  </a:lnTo>
                  <a:lnTo>
                    <a:pt x="368269" y="505107"/>
                  </a:lnTo>
                  <a:lnTo>
                    <a:pt x="0" y="5051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3"/>
            <p:cNvSpPr/>
            <p:nvPr/>
          </p:nvSpPr>
          <p:spPr>
            <a:xfrm>
              <a:off x="5278614" y="1891797"/>
              <a:ext cx="440638" cy="440638"/>
            </a:xfrm>
            <a:custGeom>
              <a:rect b="b" l="l" r="r" t="t"/>
              <a:pathLst>
                <a:path extrusionOk="0" h="440638" w="440638">
                  <a:moveTo>
                    <a:pt x="0" y="0"/>
                  </a:moveTo>
                  <a:lnTo>
                    <a:pt x="440638" y="0"/>
                  </a:lnTo>
                  <a:lnTo>
                    <a:pt x="440638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3"/>
            <p:cNvSpPr/>
            <p:nvPr/>
          </p:nvSpPr>
          <p:spPr>
            <a:xfrm>
              <a:off x="4557262" y="1891797"/>
              <a:ext cx="440638" cy="440638"/>
            </a:xfrm>
            <a:custGeom>
              <a:rect b="b" l="l" r="r" t="t"/>
              <a:pathLst>
                <a:path extrusionOk="0" h="440638" w="440638">
                  <a:moveTo>
                    <a:pt x="0" y="0"/>
                  </a:moveTo>
                  <a:lnTo>
                    <a:pt x="440638" y="0"/>
                  </a:lnTo>
                  <a:lnTo>
                    <a:pt x="440638" y="440638"/>
                  </a:lnTo>
                  <a:lnTo>
                    <a:pt x="0" y="4406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3"/>
            <p:cNvSpPr/>
            <p:nvPr/>
          </p:nvSpPr>
          <p:spPr>
            <a:xfrm>
              <a:off x="3698" y="1831037"/>
              <a:ext cx="570750" cy="509524"/>
            </a:xfrm>
            <a:custGeom>
              <a:rect b="b" l="l" r="r" t="t"/>
              <a:pathLst>
                <a:path extrusionOk="0" h="509524" w="570750">
                  <a:moveTo>
                    <a:pt x="0" y="0"/>
                  </a:moveTo>
                  <a:lnTo>
                    <a:pt x="570750" y="0"/>
                  </a:lnTo>
                  <a:lnTo>
                    <a:pt x="570750" y="509524"/>
                  </a:lnTo>
                  <a:lnTo>
                    <a:pt x="0" y="5095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3"/>
            <p:cNvSpPr/>
            <p:nvPr/>
          </p:nvSpPr>
          <p:spPr>
            <a:xfrm>
              <a:off x="5170268" y="2835295"/>
              <a:ext cx="436211" cy="498786"/>
            </a:xfrm>
            <a:custGeom>
              <a:rect b="b" l="l" r="r" t="t"/>
              <a:pathLst>
                <a:path extrusionOk="0" h="498786" w="436211">
                  <a:moveTo>
                    <a:pt x="0" y="0"/>
                  </a:moveTo>
                  <a:lnTo>
                    <a:pt x="436211" y="0"/>
                  </a:lnTo>
                  <a:lnTo>
                    <a:pt x="436211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3"/>
            <p:cNvSpPr/>
            <p:nvPr/>
          </p:nvSpPr>
          <p:spPr>
            <a:xfrm>
              <a:off x="4306779" y="2900881"/>
              <a:ext cx="525165" cy="367615"/>
            </a:xfrm>
            <a:custGeom>
              <a:rect b="b" l="l" r="r" t="t"/>
              <a:pathLst>
                <a:path extrusionOk="0" h="367615" w="525165">
                  <a:moveTo>
                    <a:pt x="0" y="0"/>
                  </a:moveTo>
                  <a:lnTo>
                    <a:pt x="525165" y="0"/>
                  </a:lnTo>
                  <a:lnTo>
                    <a:pt x="525165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3"/>
            <p:cNvSpPr/>
            <p:nvPr/>
          </p:nvSpPr>
          <p:spPr>
            <a:xfrm>
              <a:off x="3514536" y="2900881"/>
              <a:ext cx="449308" cy="367615"/>
            </a:xfrm>
            <a:custGeom>
              <a:rect b="b" l="l" r="r" t="t"/>
              <a:pathLst>
                <a:path extrusionOk="0" h="367615" w="449308">
                  <a:moveTo>
                    <a:pt x="0" y="0"/>
                  </a:moveTo>
                  <a:lnTo>
                    <a:pt x="449308" y="0"/>
                  </a:lnTo>
                  <a:lnTo>
                    <a:pt x="449308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3"/>
            <p:cNvSpPr/>
            <p:nvPr/>
          </p:nvSpPr>
          <p:spPr>
            <a:xfrm>
              <a:off x="2219065" y="2835295"/>
              <a:ext cx="251207" cy="498786"/>
            </a:xfrm>
            <a:custGeom>
              <a:rect b="b" l="l" r="r" t="t"/>
              <a:pathLst>
                <a:path extrusionOk="0" h="498786" w="251207">
                  <a:moveTo>
                    <a:pt x="0" y="0"/>
                  </a:moveTo>
                  <a:lnTo>
                    <a:pt x="251206" y="0"/>
                  </a:lnTo>
                  <a:lnTo>
                    <a:pt x="251206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3"/>
            <p:cNvSpPr/>
            <p:nvPr/>
          </p:nvSpPr>
          <p:spPr>
            <a:xfrm>
              <a:off x="2808596" y="2900881"/>
              <a:ext cx="367615" cy="367615"/>
            </a:xfrm>
            <a:custGeom>
              <a:rect b="b" l="l" r="r" t="t"/>
              <a:pathLst>
                <a:path extrusionOk="0" h="367615" w="367615">
                  <a:moveTo>
                    <a:pt x="0" y="0"/>
                  </a:moveTo>
                  <a:lnTo>
                    <a:pt x="367615" y="0"/>
                  </a:lnTo>
                  <a:lnTo>
                    <a:pt x="367615" y="367615"/>
                  </a:lnTo>
                  <a:lnTo>
                    <a:pt x="0" y="36761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3"/>
            <p:cNvSpPr/>
            <p:nvPr/>
          </p:nvSpPr>
          <p:spPr>
            <a:xfrm>
              <a:off x="0" y="2790492"/>
              <a:ext cx="316662" cy="588393"/>
            </a:xfrm>
            <a:custGeom>
              <a:rect b="b" l="l" r="r" t="t"/>
              <a:pathLst>
                <a:path extrusionOk="0" h="588393" w="316662">
                  <a:moveTo>
                    <a:pt x="0" y="0"/>
                  </a:moveTo>
                  <a:lnTo>
                    <a:pt x="316662" y="0"/>
                  </a:lnTo>
                  <a:lnTo>
                    <a:pt x="316662" y="588393"/>
                  </a:lnTo>
                  <a:lnTo>
                    <a:pt x="0" y="588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3"/>
            <p:cNvSpPr/>
            <p:nvPr/>
          </p:nvSpPr>
          <p:spPr>
            <a:xfrm>
              <a:off x="655909" y="2790492"/>
              <a:ext cx="455737" cy="588393"/>
            </a:xfrm>
            <a:custGeom>
              <a:rect b="b" l="l" r="r" t="t"/>
              <a:pathLst>
                <a:path extrusionOk="0" h="588393" w="455737">
                  <a:moveTo>
                    <a:pt x="0" y="0"/>
                  </a:moveTo>
                  <a:lnTo>
                    <a:pt x="455737" y="0"/>
                  </a:lnTo>
                  <a:lnTo>
                    <a:pt x="455737" y="588393"/>
                  </a:lnTo>
                  <a:lnTo>
                    <a:pt x="0" y="5883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3"/>
            <p:cNvSpPr/>
            <p:nvPr/>
          </p:nvSpPr>
          <p:spPr>
            <a:xfrm>
              <a:off x="1449970" y="2835295"/>
              <a:ext cx="430770" cy="498786"/>
            </a:xfrm>
            <a:custGeom>
              <a:rect b="b" l="l" r="r" t="t"/>
              <a:pathLst>
                <a:path extrusionOk="0" h="498786" w="430770">
                  <a:moveTo>
                    <a:pt x="0" y="0"/>
                  </a:moveTo>
                  <a:lnTo>
                    <a:pt x="430770" y="0"/>
                  </a:lnTo>
                  <a:lnTo>
                    <a:pt x="430770" y="498786"/>
                  </a:lnTo>
                  <a:lnTo>
                    <a:pt x="0" y="4987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4"/>
          <p:cNvGrpSpPr/>
          <p:nvPr/>
        </p:nvGrpSpPr>
        <p:grpSpPr>
          <a:xfrm>
            <a:off x="2733113" y="1692361"/>
            <a:ext cx="5527708" cy="2292391"/>
            <a:chOff x="0" y="-28575"/>
            <a:chExt cx="1658589" cy="687832"/>
          </a:xfrm>
        </p:grpSpPr>
        <p:sp>
          <p:nvSpPr>
            <p:cNvPr id="155" name="Google Shape;155;p14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4"/>
          <p:cNvGrpSpPr/>
          <p:nvPr/>
        </p:nvGrpSpPr>
        <p:grpSpPr>
          <a:xfrm>
            <a:off x="2733113" y="4165743"/>
            <a:ext cx="5527708" cy="2292391"/>
            <a:chOff x="0" y="-28575"/>
            <a:chExt cx="1658589" cy="687832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4"/>
          <p:cNvSpPr txBox="1"/>
          <p:nvPr/>
        </p:nvSpPr>
        <p:spPr>
          <a:xfrm>
            <a:off x="3331515" y="3432458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61" name="Google Shape;161;p14"/>
          <p:cNvSpPr txBox="1"/>
          <p:nvPr/>
        </p:nvSpPr>
        <p:spPr>
          <a:xfrm>
            <a:off x="3934300" y="5658982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2833842" y="4917303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3559507" y="6677209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1671973" y="719878"/>
            <a:ext cx="734805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1984327" y="1278763"/>
            <a:ext cx="7025281" cy="217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pic>
        <p:nvPicPr>
          <p:cNvPr id="166" name="Google Shape;1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513" y="2163325"/>
            <a:ext cx="4330900" cy="108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