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7556500" cx="10693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5929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4"/>
          <p:cNvSpPr/>
          <p:nvPr/>
        </p:nvSpPr>
        <p:spPr>
          <a:xfrm flipH="1">
            <a:off x="0" y="648000"/>
            <a:ext cx="10692000" cy="7497765"/>
          </a:xfrm>
          <a:custGeom>
            <a:rect b="b" l="l" r="r" t="t"/>
            <a:pathLst>
              <a:path extrusionOk="0" h="7497765" w="10692000">
                <a:moveTo>
                  <a:pt x="10692000" y="0"/>
                </a:moveTo>
                <a:lnTo>
                  <a:pt x="0" y="0"/>
                </a:lnTo>
                <a:lnTo>
                  <a:pt x="0" y="7497765"/>
                </a:lnTo>
                <a:lnTo>
                  <a:pt x="10692000" y="7497765"/>
                </a:lnTo>
                <a:lnTo>
                  <a:pt x="10692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" name="Google Shape;19;p4"/>
          <p:cNvGrpSpPr/>
          <p:nvPr/>
        </p:nvGrpSpPr>
        <p:grpSpPr>
          <a:xfrm>
            <a:off x="0" y="-79736"/>
            <a:ext cx="10692534" cy="1246472"/>
            <a:chOff x="0" y="-28575"/>
            <a:chExt cx="3831900" cy="446700"/>
          </a:xfrm>
        </p:grpSpPr>
        <p:sp>
          <p:nvSpPr>
            <p:cNvPr id="20" name="Google Shape;20;p4"/>
            <p:cNvSpPr/>
            <p:nvPr/>
          </p:nvSpPr>
          <p:spPr>
            <a:xfrm>
              <a:off x="0" y="0"/>
              <a:ext cx="3831772" cy="417990"/>
            </a:xfrm>
            <a:custGeom>
              <a:rect b="b" l="l" r="r" t="t"/>
              <a:pathLst>
                <a:path extrusionOk="0" h="417990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417990"/>
                  </a:lnTo>
                  <a:lnTo>
                    <a:pt x="0" y="417990"/>
                  </a:lnTo>
                  <a:close/>
                </a:path>
              </a:pathLst>
            </a:custGeom>
            <a:solidFill>
              <a:srgbClr val="CC2323"/>
            </a:solidFill>
            <a:ln>
              <a:noFill/>
            </a:ln>
          </p:spPr>
        </p:sp>
        <p:sp>
          <p:nvSpPr>
            <p:cNvPr id="21" name="Google Shape;21;p4"/>
            <p:cNvSpPr txBox="1"/>
            <p:nvPr/>
          </p:nvSpPr>
          <p:spPr>
            <a:xfrm>
              <a:off x="0" y="-28575"/>
              <a:ext cx="3831900" cy="4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76718" l="-44906" r="-48606" t="-7678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6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9699" r="-9709" t="-12518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61D7B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0" y="1585284"/>
            <a:ext cx="10692000" cy="3555090"/>
          </a:xfrm>
          <a:custGeom>
            <a:rect b="b" l="l" r="r" t="t"/>
            <a:pathLst>
              <a:path extrusionOk="0" h="3555090" w="10692000">
                <a:moveTo>
                  <a:pt x="0" y="0"/>
                </a:moveTo>
                <a:lnTo>
                  <a:pt x="10692000" y="0"/>
                </a:lnTo>
                <a:lnTo>
                  <a:pt x="10692000" y="3555090"/>
                </a:lnTo>
                <a:lnTo>
                  <a:pt x="0" y="3555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41.png"/><Relationship Id="rId20" Type="http://schemas.openxmlformats.org/officeDocument/2006/relationships/image" Target="../media/image20.png"/><Relationship Id="rId41" Type="http://schemas.openxmlformats.org/officeDocument/2006/relationships/image" Target="../media/image43.png"/><Relationship Id="rId22" Type="http://schemas.openxmlformats.org/officeDocument/2006/relationships/image" Target="../media/image45.png"/><Relationship Id="rId21" Type="http://schemas.openxmlformats.org/officeDocument/2006/relationships/image" Target="../media/image29.png"/><Relationship Id="rId24" Type="http://schemas.openxmlformats.org/officeDocument/2006/relationships/image" Target="../media/image22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8.png"/><Relationship Id="rId26" Type="http://schemas.openxmlformats.org/officeDocument/2006/relationships/image" Target="../media/image24.png"/><Relationship Id="rId25" Type="http://schemas.openxmlformats.org/officeDocument/2006/relationships/image" Target="../media/image27.png"/><Relationship Id="rId28" Type="http://schemas.openxmlformats.org/officeDocument/2006/relationships/image" Target="../media/image39.png"/><Relationship Id="rId27" Type="http://schemas.openxmlformats.org/officeDocument/2006/relationships/image" Target="../media/image33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29" Type="http://schemas.openxmlformats.org/officeDocument/2006/relationships/image" Target="../media/image36.png"/><Relationship Id="rId7" Type="http://schemas.openxmlformats.org/officeDocument/2006/relationships/image" Target="../media/image9.png"/><Relationship Id="rId8" Type="http://schemas.openxmlformats.org/officeDocument/2006/relationships/image" Target="../media/image7.png"/><Relationship Id="rId31" Type="http://schemas.openxmlformats.org/officeDocument/2006/relationships/image" Target="../media/image34.png"/><Relationship Id="rId30" Type="http://schemas.openxmlformats.org/officeDocument/2006/relationships/image" Target="../media/image25.png"/><Relationship Id="rId11" Type="http://schemas.openxmlformats.org/officeDocument/2006/relationships/image" Target="../media/image4.png"/><Relationship Id="rId33" Type="http://schemas.openxmlformats.org/officeDocument/2006/relationships/image" Target="../media/image38.png"/><Relationship Id="rId10" Type="http://schemas.openxmlformats.org/officeDocument/2006/relationships/image" Target="../media/image1.png"/><Relationship Id="rId32" Type="http://schemas.openxmlformats.org/officeDocument/2006/relationships/image" Target="../media/image26.png"/><Relationship Id="rId13" Type="http://schemas.openxmlformats.org/officeDocument/2006/relationships/image" Target="../media/image15.png"/><Relationship Id="rId35" Type="http://schemas.openxmlformats.org/officeDocument/2006/relationships/image" Target="../media/image42.png"/><Relationship Id="rId12" Type="http://schemas.openxmlformats.org/officeDocument/2006/relationships/image" Target="../media/image19.png"/><Relationship Id="rId34" Type="http://schemas.openxmlformats.org/officeDocument/2006/relationships/image" Target="../media/image35.png"/><Relationship Id="rId15" Type="http://schemas.openxmlformats.org/officeDocument/2006/relationships/image" Target="../media/image11.png"/><Relationship Id="rId37" Type="http://schemas.openxmlformats.org/officeDocument/2006/relationships/image" Target="../media/image31.png"/><Relationship Id="rId14" Type="http://schemas.openxmlformats.org/officeDocument/2006/relationships/image" Target="../media/image12.png"/><Relationship Id="rId36" Type="http://schemas.openxmlformats.org/officeDocument/2006/relationships/image" Target="../media/image32.png"/><Relationship Id="rId17" Type="http://schemas.openxmlformats.org/officeDocument/2006/relationships/image" Target="../media/image13.png"/><Relationship Id="rId39" Type="http://schemas.openxmlformats.org/officeDocument/2006/relationships/image" Target="../media/image37.png"/><Relationship Id="rId16" Type="http://schemas.openxmlformats.org/officeDocument/2006/relationships/image" Target="../media/image16.png"/><Relationship Id="rId38" Type="http://schemas.openxmlformats.org/officeDocument/2006/relationships/image" Target="../media/image40.png"/><Relationship Id="rId19" Type="http://schemas.openxmlformats.org/officeDocument/2006/relationships/image" Target="../media/image30.png"/><Relationship Id="rId1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927" r="0" t="0"/>
            </a:stretch>
          </a:blipFill>
          <a:ln>
            <a:noFill/>
          </a:ln>
        </p:spPr>
      </p:sp>
      <p:grpSp>
        <p:nvGrpSpPr>
          <p:cNvPr id="36" name="Google Shape;36;p8"/>
          <p:cNvGrpSpPr/>
          <p:nvPr/>
        </p:nvGrpSpPr>
        <p:grpSpPr>
          <a:xfrm>
            <a:off x="458634" y="4095539"/>
            <a:ext cx="2789982" cy="2427746"/>
            <a:chOff x="0" y="-28575"/>
            <a:chExt cx="999866" cy="870049"/>
          </a:xfrm>
        </p:grpSpPr>
        <p:sp>
          <p:nvSpPr>
            <p:cNvPr id="37" name="Google Shape;37;p8"/>
            <p:cNvSpPr/>
            <p:nvPr/>
          </p:nvSpPr>
          <p:spPr>
            <a:xfrm>
              <a:off x="0" y="0"/>
              <a:ext cx="999866" cy="841474"/>
            </a:xfrm>
            <a:custGeom>
              <a:rect b="b" l="l" r="r" t="t"/>
              <a:pathLst>
                <a:path extrusionOk="0" h="841474" w="999866">
                  <a:moveTo>
                    <a:pt x="0" y="0"/>
                  </a:moveTo>
                  <a:lnTo>
                    <a:pt x="999866" y="0"/>
                  </a:lnTo>
                  <a:lnTo>
                    <a:pt x="999866" y="841474"/>
                  </a:lnTo>
                  <a:lnTo>
                    <a:pt x="0" y="8414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8" name="Google Shape;38;p8"/>
            <p:cNvSpPr txBox="1"/>
            <p:nvPr/>
          </p:nvSpPr>
          <p:spPr>
            <a:xfrm>
              <a:off x="0" y="-28575"/>
              <a:ext cx="999866" cy="870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39;p8"/>
          <p:cNvSpPr txBox="1"/>
          <p:nvPr/>
        </p:nvSpPr>
        <p:spPr>
          <a:xfrm>
            <a:off x="458647" y="4386153"/>
            <a:ext cx="2790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MY FAMILY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THINKING I’M A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COMPUTER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GENIUS</a:t>
            </a:r>
            <a:endParaRPr/>
          </a:p>
        </p:txBody>
      </p:sp>
      <p:grpSp>
        <p:nvGrpSpPr>
          <p:cNvPr id="40" name="Google Shape;40;p8"/>
          <p:cNvGrpSpPr/>
          <p:nvPr/>
        </p:nvGrpSpPr>
        <p:grpSpPr>
          <a:xfrm>
            <a:off x="7443385" y="4271028"/>
            <a:ext cx="2789982" cy="2076766"/>
            <a:chOff x="0" y="-28575"/>
            <a:chExt cx="999866" cy="744266"/>
          </a:xfrm>
        </p:grpSpPr>
        <p:sp>
          <p:nvSpPr>
            <p:cNvPr id="41" name="Google Shape;41;p8"/>
            <p:cNvSpPr/>
            <p:nvPr/>
          </p:nvSpPr>
          <p:spPr>
            <a:xfrm>
              <a:off x="0" y="0"/>
              <a:ext cx="999866" cy="715691"/>
            </a:xfrm>
            <a:custGeom>
              <a:rect b="b" l="l" r="r" t="t"/>
              <a:pathLst>
                <a:path extrusionOk="0" h="715691" w="999866">
                  <a:moveTo>
                    <a:pt x="0" y="0"/>
                  </a:moveTo>
                  <a:lnTo>
                    <a:pt x="999866" y="0"/>
                  </a:lnTo>
                  <a:lnTo>
                    <a:pt x="999866" y="715691"/>
                  </a:lnTo>
                  <a:lnTo>
                    <a:pt x="0" y="715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2" name="Google Shape;42;p8"/>
            <p:cNvSpPr txBox="1"/>
            <p:nvPr/>
          </p:nvSpPr>
          <p:spPr>
            <a:xfrm>
              <a:off x="0" y="-28575"/>
              <a:ext cx="999866" cy="744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8"/>
          <p:cNvSpPr txBox="1"/>
          <p:nvPr/>
        </p:nvSpPr>
        <p:spPr>
          <a:xfrm>
            <a:off x="7443385" y="4628553"/>
            <a:ext cx="2790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ME WHO JUST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RESTARTEd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THE ROUTER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 flipH="1">
            <a:off x="0" y="648000"/>
            <a:ext cx="10692000" cy="7497765"/>
          </a:xfrm>
          <a:custGeom>
            <a:rect b="b" l="l" r="r" t="t"/>
            <a:pathLst>
              <a:path extrusionOk="0" h="7497765" w="10692000">
                <a:moveTo>
                  <a:pt x="10692000" y="0"/>
                </a:moveTo>
                <a:lnTo>
                  <a:pt x="0" y="0"/>
                </a:lnTo>
                <a:lnTo>
                  <a:pt x="0" y="7497765"/>
                </a:lnTo>
                <a:lnTo>
                  <a:pt x="10692000" y="7497765"/>
                </a:lnTo>
                <a:lnTo>
                  <a:pt x="10692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9" name="Google Shape;49;p9"/>
          <p:cNvGrpSpPr/>
          <p:nvPr/>
        </p:nvGrpSpPr>
        <p:grpSpPr>
          <a:xfrm>
            <a:off x="0" y="-79734"/>
            <a:ext cx="10692003" cy="1246073"/>
            <a:chOff x="0" y="-28575"/>
            <a:chExt cx="3831772" cy="446565"/>
          </a:xfrm>
        </p:grpSpPr>
        <p:sp>
          <p:nvSpPr>
            <p:cNvPr id="50" name="Google Shape;50;p9"/>
            <p:cNvSpPr/>
            <p:nvPr/>
          </p:nvSpPr>
          <p:spPr>
            <a:xfrm>
              <a:off x="0" y="0"/>
              <a:ext cx="3831772" cy="417990"/>
            </a:xfrm>
            <a:custGeom>
              <a:rect b="b" l="l" r="r" t="t"/>
              <a:pathLst>
                <a:path extrusionOk="0" h="417990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417990"/>
                  </a:lnTo>
                  <a:lnTo>
                    <a:pt x="0" y="417990"/>
                  </a:lnTo>
                  <a:close/>
                </a:path>
              </a:pathLst>
            </a:custGeom>
            <a:solidFill>
              <a:srgbClr val="CC2323"/>
            </a:solidFill>
            <a:ln>
              <a:noFill/>
            </a:ln>
          </p:spPr>
        </p:sp>
        <p:sp>
          <p:nvSpPr>
            <p:cNvPr id="51" name="Google Shape;51;p9"/>
            <p:cNvSpPr txBox="1"/>
            <p:nvPr/>
          </p:nvSpPr>
          <p:spPr>
            <a:xfrm>
              <a:off x="0" y="-28575"/>
              <a:ext cx="3831771" cy="446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9"/>
          <p:cNvSpPr txBox="1"/>
          <p:nvPr/>
        </p:nvSpPr>
        <p:spPr>
          <a:xfrm>
            <a:off x="8030356" y="3942524"/>
            <a:ext cx="2268000" cy="1047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CC2323"/>
                </a:solidFill>
                <a:latin typeface="Bebas Neue"/>
                <a:ea typeface="Bebas Neue"/>
                <a:cs typeface="Bebas Neue"/>
                <a:sym typeface="Bebas Neue"/>
              </a:rPr>
              <a:t>SINGLE</a:t>
            </a:r>
            <a:endParaRPr/>
          </a:p>
        </p:txBody>
      </p:sp>
      <p:sp>
        <p:nvSpPr>
          <p:cNvPr id="53" name="Google Shape;53;p9"/>
          <p:cNvSpPr txBox="1"/>
          <p:nvPr/>
        </p:nvSpPr>
        <p:spPr>
          <a:xfrm>
            <a:off x="393644" y="203500"/>
            <a:ext cx="9904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NOT GETTING CHOCOLATES ON  VALENTINES DAY</a:t>
            </a:r>
            <a:endParaRPr/>
          </a:p>
        </p:txBody>
      </p:sp>
      <p:sp>
        <p:nvSpPr>
          <p:cNvPr id="54" name="Google Shape;54;p9"/>
          <p:cNvSpPr txBox="1"/>
          <p:nvPr/>
        </p:nvSpPr>
        <p:spPr>
          <a:xfrm>
            <a:off x="393644" y="3942524"/>
            <a:ext cx="2268000" cy="1047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CC2323"/>
                </a:solidFill>
                <a:latin typeface="Bebas Neue"/>
                <a:ea typeface="Bebas Neue"/>
                <a:cs typeface="Bebas Neue"/>
                <a:sym typeface="Bebas Neue"/>
              </a:rPr>
              <a:t>DOGS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DFC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6717" l="-44908" r="-48612" t="-7682"/>
            </a:stretch>
          </a:blipFill>
          <a:ln>
            <a:noFill/>
          </a:ln>
        </p:spPr>
      </p:sp>
      <p:sp>
        <p:nvSpPr>
          <p:cNvPr id="60" name="Google Shape;60;p10"/>
          <p:cNvSpPr/>
          <p:nvPr/>
        </p:nvSpPr>
        <p:spPr>
          <a:xfrm rot="-193668">
            <a:off x="8637472" y="1325354"/>
            <a:ext cx="1091651" cy="842745"/>
          </a:xfrm>
          <a:custGeom>
            <a:rect b="b" l="l" r="r" t="t"/>
            <a:pathLst>
              <a:path extrusionOk="0" h="842745" w="1091651">
                <a:moveTo>
                  <a:pt x="0" y="0"/>
                </a:moveTo>
                <a:lnTo>
                  <a:pt x="1091651" y="0"/>
                </a:lnTo>
                <a:lnTo>
                  <a:pt x="1091651" y="842745"/>
                </a:lnTo>
                <a:lnTo>
                  <a:pt x="0" y="842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6847" t="0"/>
            </a:stretch>
          </a:blipFill>
          <a:ln>
            <a:noFill/>
          </a:ln>
        </p:spPr>
      </p:sp>
      <p:sp>
        <p:nvSpPr>
          <p:cNvPr id="61" name="Google Shape;61;p10"/>
          <p:cNvSpPr txBox="1"/>
          <p:nvPr/>
        </p:nvSpPr>
        <p:spPr>
          <a:xfrm rot="1510907">
            <a:off x="2295519" y="2735504"/>
            <a:ext cx="2317555" cy="12468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THE SOCIETY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BEING PROUD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OF ME</a:t>
            </a:r>
            <a:endParaRPr/>
          </a:p>
        </p:txBody>
      </p:sp>
      <p:sp>
        <p:nvSpPr>
          <p:cNvPr id="62" name="Google Shape;62;p10"/>
          <p:cNvSpPr txBox="1"/>
          <p:nvPr/>
        </p:nvSpPr>
        <p:spPr>
          <a:xfrm rot="-1824548">
            <a:off x="5865713" y="2460954"/>
            <a:ext cx="2317397" cy="1246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ME WEARING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A MASK TO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HIDE MY FACE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1D7B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0" y="1585284"/>
            <a:ext cx="10692000" cy="3555090"/>
          </a:xfrm>
          <a:custGeom>
            <a:rect b="b" l="l" r="r" t="t"/>
            <a:pathLst>
              <a:path extrusionOk="0" h="3555090" w="10692000">
                <a:moveTo>
                  <a:pt x="0" y="0"/>
                </a:moveTo>
                <a:lnTo>
                  <a:pt x="10692000" y="0"/>
                </a:lnTo>
                <a:lnTo>
                  <a:pt x="10692000" y="3555090"/>
                </a:lnTo>
                <a:lnTo>
                  <a:pt x="0" y="3555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" name="Google Shape;68;p11"/>
          <p:cNvSpPr txBox="1"/>
          <p:nvPr/>
        </p:nvSpPr>
        <p:spPr>
          <a:xfrm>
            <a:off x="364994" y="4749775"/>
            <a:ext cx="2529900" cy="22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MY BOSS THANKING ME FOR MY HARDWORK</a:t>
            </a:r>
            <a:endParaRPr/>
          </a:p>
        </p:txBody>
      </p:sp>
      <p:sp>
        <p:nvSpPr>
          <p:cNvPr id="69" name="Google Shape;69;p11"/>
          <p:cNvSpPr txBox="1"/>
          <p:nvPr/>
        </p:nvSpPr>
        <p:spPr>
          <a:xfrm>
            <a:off x="7418923" y="4749775"/>
            <a:ext cx="2908200" cy="22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ME TALKING DOUBLE BREAKS AND BROWSING MEMES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9704" r="-9703" t="-12516"/>
            </a:stretch>
          </a:blipFill>
          <a:ln>
            <a:noFill/>
          </a:ln>
        </p:spPr>
      </p:sp>
      <p:sp>
        <p:nvSpPr>
          <p:cNvPr id="75" name="Google Shape;75;p12"/>
          <p:cNvSpPr txBox="1"/>
          <p:nvPr/>
        </p:nvSpPr>
        <p:spPr>
          <a:xfrm>
            <a:off x="1095528" y="1613350"/>
            <a:ext cx="2803467" cy="11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MY FRIENDS SAYING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I’M GOOD AT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KEEPING SECRETS</a:t>
            </a:r>
            <a:endParaRPr/>
          </a:p>
        </p:txBody>
      </p:sp>
      <p:sp>
        <p:nvSpPr>
          <p:cNvPr id="76" name="Google Shape;76;p12"/>
          <p:cNvSpPr txBox="1"/>
          <p:nvPr/>
        </p:nvSpPr>
        <p:spPr>
          <a:xfrm>
            <a:off x="6809764" y="1613350"/>
            <a:ext cx="2786709" cy="11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ME WHO FORGOT THEIR SECRET 5 MINUTES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AFTER THEY TOLD ME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3"/>
          <p:cNvGrpSpPr/>
          <p:nvPr/>
        </p:nvGrpSpPr>
        <p:grpSpPr>
          <a:xfrm>
            <a:off x="575813" y="1869198"/>
            <a:ext cx="3234898" cy="4719101"/>
            <a:chOff x="0" y="-9525"/>
            <a:chExt cx="1342589" cy="1958581"/>
          </a:xfrm>
        </p:grpSpPr>
        <p:sp>
          <p:nvSpPr>
            <p:cNvPr id="82" name="Google Shape;82;p13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5899" y="0"/>
                  </a:moveTo>
                  <a:lnTo>
                    <a:pt x="1306690" y="0"/>
                  </a:lnTo>
                  <a:cubicBezTo>
                    <a:pt x="1326516" y="0"/>
                    <a:pt x="1342589" y="16072"/>
                    <a:pt x="1342589" y="35899"/>
                  </a:cubicBezTo>
                  <a:lnTo>
                    <a:pt x="1342589" y="1913157"/>
                  </a:lnTo>
                  <a:cubicBezTo>
                    <a:pt x="1342589" y="1932984"/>
                    <a:pt x="1326516" y="1949056"/>
                    <a:pt x="1306690" y="1949056"/>
                  </a:cubicBezTo>
                  <a:lnTo>
                    <a:pt x="35899" y="1949056"/>
                  </a:lnTo>
                  <a:cubicBezTo>
                    <a:pt x="16072" y="1949056"/>
                    <a:pt x="0" y="1932984"/>
                    <a:pt x="0" y="1913157"/>
                  </a:cubicBezTo>
                  <a:lnTo>
                    <a:pt x="0" y="35899"/>
                  </a:lnTo>
                  <a:cubicBezTo>
                    <a:pt x="0" y="16072"/>
                    <a:pt x="16072" y="0"/>
                    <a:pt x="3589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0" y="-9525"/>
              <a:ext cx="1342589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3961822" y="1869198"/>
            <a:ext cx="6154365" cy="4719101"/>
            <a:chOff x="0" y="-9525"/>
            <a:chExt cx="2554263" cy="195858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2554263" cy="1949056"/>
            </a:xfrm>
            <a:custGeom>
              <a:rect b="b" l="l" r="r" t="t"/>
              <a:pathLst>
                <a:path extrusionOk="0" h="1949056" w="2554263">
                  <a:moveTo>
                    <a:pt x="18869" y="0"/>
                  </a:moveTo>
                  <a:lnTo>
                    <a:pt x="2535393" y="0"/>
                  </a:lnTo>
                  <a:cubicBezTo>
                    <a:pt x="2540398" y="0"/>
                    <a:pt x="2545197" y="1988"/>
                    <a:pt x="2548736" y="5527"/>
                  </a:cubicBezTo>
                  <a:cubicBezTo>
                    <a:pt x="2552275" y="9065"/>
                    <a:pt x="2554263" y="13865"/>
                    <a:pt x="2554263" y="18869"/>
                  </a:cubicBezTo>
                  <a:lnTo>
                    <a:pt x="2554263" y="1930187"/>
                  </a:lnTo>
                  <a:cubicBezTo>
                    <a:pt x="2554263" y="1940608"/>
                    <a:pt x="2545815" y="1949056"/>
                    <a:pt x="2535393" y="1949056"/>
                  </a:cubicBezTo>
                  <a:lnTo>
                    <a:pt x="18869" y="1949056"/>
                  </a:lnTo>
                  <a:cubicBezTo>
                    <a:pt x="8448" y="1949056"/>
                    <a:pt x="0" y="1940608"/>
                    <a:pt x="0" y="1930187"/>
                  </a:cubicBezTo>
                  <a:lnTo>
                    <a:pt x="0" y="18869"/>
                  </a:lnTo>
                  <a:cubicBezTo>
                    <a:pt x="0" y="8448"/>
                    <a:pt x="8448" y="0"/>
                    <a:pt x="1886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0" y="-9525"/>
              <a:ext cx="2554263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807302" y="2047338"/>
            <a:ext cx="2771920" cy="433678"/>
            <a:chOff x="0" y="-9525"/>
            <a:chExt cx="1150437" cy="179991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653045" y="2047338"/>
            <a:ext cx="2771920" cy="433678"/>
            <a:chOff x="0" y="-9525"/>
            <a:chExt cx="1150437" cy="179991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3"/>
          <p:cNvSpPr txBox="1"/>
          <p:nvPr/>
        </p:nvSpPr>
        <p:spPr>
          <a:xfrm>
            <a:off x="866567" y="2782264"/>
            <a:ext cx="2653390" cy="319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756000" y="4462388"/>
            <a:ext cx="2771920" cy="158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1180662" y="3330070"/>
            <a:ext cx="1999290" cy="890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3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BEBAS NEUE</a:t>
            </a:r>
            <a:endParaRPr/>
          </a:p>
          <a:p>
            <a:pPr indent="0" lvl="0" marL="0" marR="0" rtl="0" algn="ctr">
              <a:lnSpc>
                <a:spcPct val="922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3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3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BEBAS NEUE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2180307" y="1240578"/>
            <a:ext cx="6262101" cy="21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6361488" y="6734011"/>
            <a:ext cx="3754699" cy="105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1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1193617" y="2147253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6039360" y="2147253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671973" y="719878"/>
            <a:ext cx="734805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grpSp>
        <p:nvGrpSpPr>
          <p:cNvPr id="101" name="Google Shape;101;p13"/>
          <p:cNvGrpSpPr/>
          <p:nvPr/>
        </p:nvGrpSpPr>
        <p:grpSpPr>
          <a:xfrm>
            <a:off x="4251645" y="3185866"/>
            <a:ext cx="5574719" cy="2553043"/>
            <a:chOff x="0" y="0"/>
            <a:chExt cx="7432959" cy="3404057"/>
          </a:xfrm>
        </p:grpSpPr>
        <p:sp>
          <p:nvSpPr>
            <p:cNvPr id="102" name="Google Shape;102;p13"/>
            <p:cNvSpPr/>
            <p:nvPr/>
          </p:nvSpPr>
          <p:spPr>
            <a:xfrm>
              <a:off x="6064955" y="989942"/>
              <a:ext cx="522634" cy="449465"/>
            </a:xfrm>
            <a:custGeom>
              <a:rect b="b" l="l" r="r" t="t"/>
              <a:pathLst>
                <a:path extrusionOk="0" h="449465" w="522634">
                  <a:moveTo>
                    <a:pt x="0" y="0"/>
                  </a:moveTo>
                  <a:lnTo>
                    <a:pt x="522634" y="0"/>
                  </a:lnTo>
                  <a:lnTo>
                    <a:pt x="522634" y="449465"/>
                  </a:lnTo>
                  <a:lnTo>
                    <a:pt x="0" y="4494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3" name="Google Shape;103;p13"/>
            <p:cNvSpPr/>
            <p:nvPr/>
          </p:nvSpPr>
          <p:spPr>
            <a:xfrm>
              <a:off x="7020572" y="1858499"/>
              <a:ext cx="371457" cy="513320"/>
            </a:xfrm>
            <a:custGeom>
              <a:rect b="b" l="l" r="r" t="t"/>
              <a:pathLst>
                <a:path extrusionOk="0" h="513320" w="371457">
                  <a:moveTo>
                    <a:pt x="0" y="0"/>
                  </a:moveTo>
                  <a:lnTo>
                    <a:pt x="371457" y="0"/>
                  </a:lnTo>
                  <a:lnTo>
                    <a:pt x="371457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4" name="Google Shape;104;p13"/>
            <p:cNvSpPr/>
            <p:nvPr/>
          </p:nvSpPr>
          <p:spPr>
            <a:xfrm>
              <a:off x="6173496" y="1913188"/>
              <a:ext cx="306032" cy="458631"/>
            </a:xfrm>
            <a:custGeom>
              <a:rect b="b" l="l" r="r" t="t"/>
              <a:pathLst>
                <a:path extrusionOk="0" h="458631" w="306032">
                  <a:moveTo>
                    <a:pt x="0" y="0"/>
                  </a:moveTo>
                  <a:lnTo>
                    <a:pt x="306032" y="0"/>
                  </a:lnTo>
                  <a:lnTo>
                    <a:pt x="306032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5" name="Google Shape;105;p13"/>
            <p:cNvSpPr/>
            <p:nvPr/>
          </p:nvSpPr>
          <p:spPr>
            <a:xfrm>
              <a:off x="6925420" y="2834215"/>
              <a:ext cx="507539" cy="458631"/>
            </a:xfrm>
            <a:custGeom>
              <a:rect b="b" l="l" r="r" t="t"/>
              <a:pathLst>
                <a:path extrusionOk="0" h="458631" w="507539">
                  <a:moveTo>
                    <a:pt x="0" y="0"/>
                  </a:moveTo>
                  <a:lnTo>
                    <a:pt x="507539" y="0"/>
                  </a:lnTo>
                  <a:lnTo>
                    <a:pt x="507539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6" name="Google Shape;106;p13"/>
            <p:cNvSpPr/>
            <p:nvPr/>
          </p:nvSpPr>
          <p:spPr>
            <a:xfrm>
              <a:off x="6925420" y="27344"/>
              <a:ext cx="458631" cy="458631"/>
            </a:xfrm>
            <a:custGeom>
              <a:rect b="b" l="l" r="r" t="t"/>
              <a:pathLst>
                <a:path extrusionOk="0" h="458631" w="458631">
                  <a:moveTo>
                    <a:pt x="0" y="0"/>
                  </a:moveTo>
                  <a:lnTo>
                    <a:pt x="458631" y="0"/>
                  </a:lnTo>
                  <a:lnTo>
                    <a:pt x="458631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7" name="Google Shape;107;p13"/>
            <p:cNvSpPr/>
            <p:nvPr/>
          </p:nvSpPr>
          <p:spPr>
            <a:xfrm>
              <a:off x="6006829" y="31928"/>
              <a:ext cx="627471" cy="385610"/>
            </a:xfrm>
            <a:custGeom>
              <a:rect b="b" l="l" r="r" t="t"/>
              <a:pathLst>
                <a:path extrusionOk="0" h="385610" w="627471">
                  <a:moveTo>
                    <a:pt x="0" y="0"/>
                  </a:moveTo>
                  <a:lnTo>
                    <a:pt x="627471" y="0"/>
                  </a:lnTo>
                  <a:lnTo>
                    <a:pt x="627471" y="385609"/>
                  </a:lnTo>
                  <a:lnTo>
                    <a:pt x="0" y="3856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8" name="Google Shape;108;p13"/>
            <p:cNvSpPr/>
            <p:nvPr/>
          </p:nvSpPr>
          <p:spPr>
            <a:xfrm>
              <a:off x="6878709" y="989942"/>
              <a:ext cx="513320" cy="513320"/>
            </a:xfrm>
            <a:custGeom>
              <a:rect b="b" l="l" r="r" t="t"/>
              <a:pathLst>
                <a:path extrusionOk="0" h="513320" w="513320">
                  <a:moveTo>
                    <a:pt x="0" y="0"/>
                  </a:moveTo>
                  <a:lnTo>
                    <a:pt x="513320" y="0"/>
                  </a:lnTo>
                  <a:lnTo>
                    <a:pt x="513320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9" name="Google Shape;109;p13"/>
            <p:cNvSpPr/>
            <p:nvPr/>
          </p:nvSpPr>
          <p:spPr>
            <a:xfrm>
              <a:off x="6122071" y="2845600"/>
              <a:ext cx="357457" cy="513320"/>
            </a:xfrm>
            <a:custGeom>
              <a:rect b="b" l="l" r="r" t="t"/>
              <a:pathLst>
                <a:path extrusionOk="0" h="513320" w="357457">
                  <a:moveTo>
                    <a:pt x="0" y="0"/>
                  </a:moveTo>
                  <a:lnTo>
                    <a:pt x="357457" y="0"/>
                  </a:lnTo>
                  <a:lnTo>
                    <a:pt x="357457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0" name="Google Shape;110;p13"/>
            <p:cNvSpPr/>
            <p:nvPr/>
          </p:nvSpPr>
          <p:spPr>
            <a:xfrm>
              <a:off x="3673416" y="5043"/>
              <a:ext cx="450788" cy="513320"/>
            </a:xfrm>
            <a:custGeom>
              <a:rect b="b" l="l" r="r" t="t"/>
              <a:pathLst>
                <a:path extrusionOk="0" h="513320" w="450788">
                  <a:moveTo>
                    <a:pt x="0" y="0"/>
                  </a:moveTo>
                  <a:lnTo>
                    <a:pt x="450788" y="0"/>
                  </a:lnTo>
                  <a:lnTo>
                    <a:pt x="450788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1" name="Google Shape;111;p13"/>
            <p:cNvSpPr/>
            <p:nvPr/>
          </p:nvSpPr>
          <p:spPr>
            <a:xfrm>
              <a:off x="5162583" y="98176"/>
              <a:ext cx="595160" cy="353849"/>
            </a:xfrm>
            <a:custGeom>
              <a:rect b="b" l="l" r="r" t="t"/>
              <a:pathLst>
                <a:path extrusionOk="0" h="353849" w="595160">
                  <a:moveTo>
                    <a:pt x="0" y="0"/>
                  </a:moveTo>
                  <a:lnTo>
                    <a:pt x="595160" y="0"/>
                  </a:lnTo>
                  <a:lnTo>
                    <a:pt x="595160" y="353850"/>
                  </a:lnTo>
                  <a:lnTo>
                    <a:pt x="0" y="3538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2" name="Google Shape;112;p13"/>
            <p:cNvSpPr/>
            <p:nvPr/>
          </p:nvSpPr>
          <p:spPr>
            <a:xfrm>
              <a:off x="714001" y="32388"/>
              <a:ext cx="458631" cy="458631"/>
            </a:xfrm>
            <a:custGeom>
              <a:rect b="b" l="l" r="r" t="t"/>
              <a:pathLst>
                <a:path extrusionOk="0" h="458631" w="458631">
                  <a:moveTo>
                    <a:pt x="0" y="0"/>
                  </a:moveTo>
                  <a:lnTo>
                    <a:pt x="458631" y="0"/>
                  </a:lnTo>
                  <a:lnTo>
                    <a:pt x="458631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3" name="Google Shape;113;p13"/>
            <p:cNvSpPr/>
            <p:nvPr/>
          </p:nvSpPr>
          <p:spPr>
            <a:xfrm>
              <a:off x="3726" y="32388"/>
              <a:ext cx="458631" cy="458631"/>
            </a:xfrm>
            <a:custGeom>
              <a:rect b="b" l="l" r="r" t="t"/>
              <a:pathLst>
                <a:path extrusionOk="0" h="458631" w="458631">
                  <a:moveTo>
                    <a:pt x="0" y="0"/>
                  </a:moveTo>
                  <a:lnTo>
                    <a:pt x="458631" y="0"/>
                  </a:lnTo>
                  <a:lnTo>
                    <a:pt x="458631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4" name="Google Shape;114;p13"/>
            <p:cNvSpPr/>
            <p:nvPr/>
          </p:nvSpPr>
          <p:spPr>
            <a:xfrm>
              <a:off x="2890574" y="18787"/>
              <a:ext cx="508967" cy="485832"/>
            </a:xfrm>
            <a:custGeom>
              <a:rect b="b" l="l" r="r" t="t"/>
              <a:pathLst>
                <a:path extrusionOk="0" h="485832" w="508967">
                  <a:moveTo>
                    <a:pt x="0" y="0"/>
                  </a:moveTo>
                  <a:lnTo>
                    <a:pt x="508968" y="0"/>
                  </a:lnTo>
                  <a:lnTo>
                    <a:pt x="508968" y="485833"/>
                  </a:lnTo>
                  <a:lnTo>
                    <a:pt x="0" y="4858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5" name="Google Shape;115;p13"/>
            <p:cNvSpPr/>
            <p:nvPr/>
          </p:nvSpPr>
          <p:spPr>
            <a:xfrm>
              <a:off x="1434650" y="5043"/>
              <a:ext cx="509587" cy="513320"/>
            </a:xfrm>
            <a:custGeom>
              <a:rect b="b" l="l" r="r" t="t"/>
              <a:pathLst>
                <a:path extrusionOk="0" h="513320" w="509587">
                  <a:moveTo>
                    <a:pt x="0" y="0"/>
                  </a:moveTo>
                  <a:lnTo>
                    <a:pt x="509586" y="0"/>
                  </a:lnTo>
                  <a:lnTo>
                    <a:pt x="509586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6" name="Google Shape;116;p13"/>
            <p:cNvSpPr/>
            <p:nvPr/>
          </p:nvSpPr>
          <p:spPr>
            <a:xfrm>
              <a:off x="2201067" y="0"/>
              <a:ext cx="425058" cy="518363"/>
            </a:xfrm>
            <a:custGeom>
              <a:rect b="b" l="l" r="r" t="t"/>
              <a:pathLst>
                <a:path extrusionOk="0" h="518363" w="425058">
                  <a:moveTo>
                    <a:pt x="0" y="0"/>
                  </a:moveTo>
                  <a:lnTo>
                    <a:pt x="425058" y="0"/>
                  </a:lnTo>
                  <a:lnTo>
                    <a:pt x="425058" y="518363"/>
                  </a:lnTo>
                  <a:lnTo>
                    <a:pt x="0" y="5183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7" name="Google Shape;117;p13"/>
            <p:cNvSpPr/>
            <p:nvPr/>
          </p:nvSpPr>
          <p:spPr>
            <a:xfrm>
              <a:off x="4410150" y="32388"/>
              <a:ext cx="482779" cy="485427"/>
            </a:xfrm>
            <a:custGeom>
              <a:rect b="b" l="l" r="r" t="t"/>
              <a:pathLst>
                <a:path extrusionOk="0" h="485427" w="482779">
                  <a:moveTo>
                    <a:pt x="0" y="0"/>
                  </a:moveTo>
                  <a:lnTo>
                    <a:pt x="482779" y="0"/>
                  </a:lnTo>
                  <a:lnTo>
                    <a:pt x="482779" y="485426"/>
                  </a:lnTo>
                  <a:lnTo>
                    <a:pt x="0" y="4854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8" name="Google Shape;118;p13"/>
            <p:cNvSpPr/>
            <p:nvPr/>
          </p:nvSpPr>
          <p:spPr>
            <a:xfrm>
              <a:off x="4358547" y="948411"/>
              <a:ext cx="414389" cy="513320"/>
            </a:xfrm>
            <a:custGeom>
              <a:rect b="b" l="l" r="r" t="t"/>
              <a:pathLst>
                <a:path extrusionOk="0" h="513320" w="414389">
                  <a:moveTo>
                    <a:pt x="0" y="0"/>
                  </a:moveTo>
                  <a:lnTo>
                    <a:pt x="414389" y="0"/>
                  </a:lnTo>
                  <a:lnTo>
                    <a:pt x="414389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9" name="Google Shape;119;p13"/>
            <p:cNvSpPr/>
            <p:nvPr/>
          </p:nvSpPr>
          <p:spPr>
            <a:xfrm>
              <a:off x="3465622" y="948411"/>
              <a:ext cx="557957" cy="513320"/>
            </a:xfrm>
            <a:custGeom>
              <a:rect b="b" l="l" r="r" t="t"/>
              <a:pathLst>
                <a:path extrusionOk="0" h="513320" w="557957">
                  <a:moveTo>
                    <a:pt x="0" y="0"/>
                  </a:moveTo>
                  <a:lnTo>
                    <a:pt x="557957" y="0"/>
                  </a:lnTo>
                  <a:lnTo>
                    <a:pt x="557957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0" name="Google Shape;120;p13"/>
            <p:cNvSpPr/>
            <p:nvPr/>
          </p:nvSpPr>
          <p:spPr>
            <a:xfrm>
              <a:off x="5142366" y="1064820"/>
              <a:ext cx="586613" cy="337036"/>
            </a:xfrm>
            <a:custGeom>
              <a:rect b="b" l="l" r="r" t="t"/>
              <a:pathLst>
                <a:path extrusionOk="0" h="337036" w="586613">
                  <a:moveTo>
                    <a:pt x="0" y="0"/>
                  </a:moveTo>
                  <a:lnTo>
                    <a:pt x="586613" y="0"/>
                  </a:lnTo>
                  <a:lnTo>
                    <a:pt x="586613" y="337036"/>
                  </a:lnTo>
                  <a:lnTo>
                    <a:pt x="0" y="3370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1" name="Google Shape;121;p13"/>
            <p:cNvSpPr/>
            <p:nvPr/>
          </p:nvSpPr>
          <p:spPr>
            <a:xfrm>
              <a:off x="1780324" y="948411"/>
              <a:ext cx="513320" cy="513320"/>
            </a:xfrm>
            <a:custGeom>
              <a:rect b="b" l="l" r="r" t="t"/>
              <a:pathLst>
                <a:path extrusionOk="0" h="513320" w="513320">
                  <a:moveTo>
                    <a:pt x="0" y="0"/>
                  </a:moveTo>
                  <a:lnTo>
                    <a:pt x="513320" y="0"/>
                  </a:lnTo>
                  <a:lnTo>
                    <a:pt x="513320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2" name="Google Shape;122;p13"/>
            <p:cNvSpPr/>
            <p:nvPr/>
          </p:nvSpPr>
          <p:spPr>
            <a:xfrm>
              <a:off x="3726" y="948411"/>
              <a:ext cx="596884" cy="513320"/>
            </a:xfrm>
            <a:custGeom>
              <a:rect b="b" l="l" r="r" t="t"/>
              <a:pathLst>
                <a:path extrusionOk="0" h="513320" w="596884">
                  <a:moveTo>
                    <a:pt x="0" y="0"/>
                  </a:moveTo>
                  <a:lnTo>
                    <a:pt x="596883" y="0"/>
                  </a:lnTo>
                  <a:lnTo>
                    <a:pt x="596883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3" name="Google Shape;123;p13"/>
            <p:cNvSpPr/>
            <p:nvPr/>
          </p:nvSpPr>
          <p:spPr>
            <a:xfrm>
              <a:off x="2567930" y="948411"/>
              <a:ext cx="512387" cy="513320"/>
            </a:xfrm>
            <a:custGeom>
              <a:rect b="b" l="l" r="r" t="t"/>
              <a:pathLst>
                <a:path extrusionOk="0" h="513320" w="512387">
                  <a:moveTo>
                    <a:pt x="0" y="0"/>
                  </a:moveTo>
                  <a:lnTo>
                    <a:pt x="512387" y="0"/>
                  </a:lnTo>
                  <a:lnTo>
                    <a:pt x="512387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4" name="Google Shape;124;p13"/>
            <p:cNvSpPr/>
            <p:nvPr/>
          </p:nvSpPr>
          <p:spPr>
            <a:xfrm>
              <a:off x="933807" y="948411"/>
              <a:ext cx="513320" cy="513320"/>
            </a:xfrm>
            <a:custGeom>
              <a:rect b="b" l="l" r="r" t="t"/>
              <a:pathLst>
                <a:path extrusionOk="0" h="513320" w="513320">
                  <a:moveTo>
                    <a:pt x="0" y="0"/>
                  </a:moveTo>
                  <a:lnTo>
                    <a:pt x="513320" y="0"/>
                  </a:lnTo>
                  <a:lnTo>
                    <a:pt x="513320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5" name="Google Shape;125;p13"/>
            <p:cNvSpPr/>
            <p:nvPr/>
          </p:nvSpPr>
          <p:spPr>
            <a:xfrm>
              <a:off x="3744382" y="1905891"/>
              <a:ext cx="562572" cy="443921"/>
            </a:xfrm>
            <a:custGeom>
              <a:rect b="b" l="l" r="r" t="t"/>
              <a:pathLst>
                <a:path extrusionOk="0" h="443921" w="562572">
                  <a:moveTo>
                    <a:pt x="0" y="0"/>
                  </a:moveTo>
                  <a:lnTo>
                    <a:pt x="562572" y="0"/>
                  </a:lnTo>
                  <a:lnTo>
                    <a:pt x="562572" y="443920"/>
                  </a:lnTo>
                  <a:lnTo>
                    <a:pt x="0" y="4439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6" name="Google Shape;126;p13"/>
            <p:cNvSpPr/>
            <p:nvPr/>
          </p:nvSpPr>
          <p:spPr>
            <a:xfrm>
              <a:off x="2882114" y="1926753"/>
              <a:ext cx="580189" cy="349169"/>
            </a:xfrm>
            <a:custGeom>
              <a:rect b="b" l="l" r="r" t="t"/>
              <a:pathLst>
                <a:path extrusionOk="0" h="349169" w="580189">
                  <a:moveTo>
                    <a:pt x="0" y="0"/>
                  </a:moveTo>
                  <a:lnTo>
                    <a:pt x="580189" y="0"/>
                  </a:lnTo>
                  <a:lnTo>
                    <a:pt x="580189" y="349169"/>
                  </a:lnTo>
                  <a:lnTo>
                    <a:pt x="0" y="3491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7" name="Google Shape;127;p13"/>
            <p:cNvSpPr/>
            <p:nvPr/>
          </p:nvSpPr>
          <p:spPr>
            <a:xfrm>
              <a:off x="1516078" y="1873416"/>
              <a:ext cx="477413" cy="508870"/>
            </a:xfrm>
            <a:custGeom>
              <a:rect b="b" l="l" r="r" t="t"/>
              <a:pathLst>
                <a:path extrusionOk="0" h="508870" w="477413">
                  <a:moveTo>
                    <a:pt x="0" y="0"/>
                  </a:moveTo>
                  <a:lnTo>
                    <a:pt x="477412" y="0"/>
                  </a:lnTo>
                  <a:lnTo>
                    <a:pt x="477412" y="508870"/>
                  </a:lnTo>
                  <a:lnTo>
                    <a:pt x="0" y="5088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8" name="Google Shape;128;p13"/>
            <p:cNvSpPr/>
            <p:nvPr/>
          </p:nvSpPr>
          <p:spPr>
            <a:xfrm>
              <a:off x="2275569" y="1879377"/>
              <a:ext cx="324466" cy="443921"/>
            </a:xfrm>
            <a:custGeom>
              <a:rect b="b" l="l" r="r" t="t"/>
              <a:pathLst>
                <a:path extrusionOk="0" h="443921" w="324466">
                  <a:moveTo>
                    <a:pt x="0" y="0"/>
                  </a:moveTo>
                  <a:lnTo>
                    <a:pt x="324466" y="0"/>
                  </a:lnTo>
                  <a:lnTo>
                    <a:pt x="324466" y="443921"/>
                  </a:lnTo>
                  <a:lnTo>
                    <a:pt x="0" y="4439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9" name="Google Shape;129;p13"/>
            <p:cNvSpPr/>
            <p:nvPr/>
          </p:nvSpPr>
          <p:spPr>
            <a:xfrm>
              <a:off x="861533" y="1873416"/>
              <a:ext cx="371013" cy="508870"/>
            </a:xfrm>
            <a:custGeom>
              <a:rect b="b" l="l" r="r" t="t"/>
              <a:pathLst>
                <a:path extrusionOk="0" h="508870" w="371013">
                  <a:moveTo>
                    <a:pt x="0" y="0"/>
                  </a:moveTo>
                  <a:lnTo>
                    <a:pt x="371013" y="0"/>
                  </a:lnTo>
                  <a:lnTo>
                    <a:pt x="371013" y="508870"/>
                  </a:lnTo>
                  <a:lnTo>
                    <a:pt x="0" y="5088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0" name="Google Shape;130;p13"/>
            <p:cNvSpPr/>
            <p:nvPr/>
          </p:nvSpPr>
          <p:spPr>
            <a:xfrm>
              <a:off x="5317939" y="1905891"/>
              <a:ext cx="443921" cy="443921"/>
            </a:xfrm>
            <a:custGeom>
              <a:rect b="b" l="l" r="r" t="t"/>
              <a:pathLst>
                <a:path extrusionOk="0" h="443921" w="443921">
                  <a:moveTo>
                    <a:pt x="0" y="0"/>
                  </a:moveTo>
                  <a:lnTo>
                    <a:pt x="443920" y="0"/>
                  </a:lnTo>
                  <a:lnTo>
                    <a:pt x="443920" y="443920"/>
                  </a:lnTo>
                  <a:lnTo>
                    <a:pt x="0" y="4439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1" name="Google Shape;131;p13"/>
            <p:cNvSpPr/>
            <p:nvPr/>
          </p:nvSpPr>
          <p:spPr>
            <a:xfrm>
              <a:off x="4591213" y="1905891"/>
              <a:ext cx="443921" cy="443921"/>
            </a:xfrm>
            <a:custGeom>
              <a:rect b="b" l="l" r="r" t="t"/>
              <a:pathLst>
                <a:path extrusionOk="0" h="443921" w="443921">
                  <a:moveTo>
                    <a:pt x="0" y="0"/>
                  </a:moveTo>
                  <a:lnTo>
                    <a:pt x="443920" y="0"/>
                  </a:lnTo>
                  <a:lnTo>
                    <a:pt x="443920" y="443920"/>
                  </a:lnTo>
                  <a:lnTo>
                    <a:pt x="0" y="4439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2" name="Google Shape;132;p13"/>
            <p:cNvSpPr/>
            <p:nvPr/>
          </p:nvSpPr>
          <p:spPr>
            <a:xfrm>
              <a:off x="3726" y="1844678"/>
              <a:ext cx="575002" cy="513320"/>
            </a:xfrm>
            <a:custGeom>
              <a:rect b="b" l="l" r="r" t="t"/>
              <a:pathLst>
                <a:path extrusionOk="0" h="513320" w="575002">
                  <a:moveTo>
                    <a:pt x="0" y="0"/>
                  </a:moveTo>
                  <a:lnTo>
                    <a:pt x="575002" y="0"/>
                  </a:lnTo>
                  <a:lnTo>
                    <a:pt x="575002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3" name="Google Shape;133;p13"/>
            <p:cNvSpPr/>
            <p:nvPr/>
          </p:nvSpPr>
          <p:spPr>
            <a:xfrm>
              <a:off x="5208786" y="2856418"/>
              <a:ext cx="439461" cy="502502"/>
            </a:xfrm>
            <a:custGeom>
              <a:rect b="b" l="l" r="r" t="t"/>
              <a:pathLst>
                <a:path extrusionOk="0" h="502502" w="439461">
                  <a:moveTo>
                    <a:pt x="0" y="0"/>
                  </a:moveTo>
                  <a:lnTo>
                    <a:pt x="439461" y="0"/>
                  </a:lnTo>
                  <a:lnTo>
                    <a:pt x="439461" y="502502"/>
                  </a:lnTo>
                  <a:lnTo>
                    <a:pt x="0" y="5025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4" name="Google Shape;134;p13"/>
            <p:cNvSpPr/>
            <p:nvPr/>
          </p:nvSpPr>
          <p:spPr>
            <a:xfrm>
              <a:off x="4338864" y="2922492"/>
              <a:ext cx="529077" cy="370354"/>
            </a:xfrm>
            <a:custGeom>
              <a:rect b="b" l="l" r="r" t="t"/>
              <a:pathLst>
                <a:path extrusionOk="0" h="370354" w="529077">
                  <a:moveTo>
                    <a:pt x="0" y="0"/>
                  </a:moveTo>
                  <a:lnTo>
                    <a:pt x="529077" y="0"/>
                  </a:lnTo>
                  <a:lnTo>
                    <a:pt x="529077" y="370354"/>
                  </a:lnTo>
                  <a:lnTo>
                    <a:pt x="0" y="370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5" name="Google Shape;135;p13"/>
            <p:cNvSpPr/>
            <p:nvPr/>
          </p:nvSpPr>
          <p:spPr>
            <a:xfrm>
              <a:off x="3540719" y="2922492"/>
              <a:ext cx="452655" cy="370354"/>
            </a:xfrm>
            <a:custGeom>
              <a:rect b="b" l="l" r="r" t="t"/>
              <a:pathLst>
                <a:path extrusionOk="0" h="370354" w="452655">
                  <a:moveTo>
                    <a:pt x="0" y="0"/>
                  </a:moveTo>
                  <a:lnTo>
                    <a:pt x="452655" y="0"/>
                  </a:lnTo>
                  <a:lnTo>
                    <a:pt x="452655" y="370354"/>
                  </a:lnTo>
                  <a:lnTo>
                    <a:pt x="0" y="370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6" name="Google Shape;136;p13"/>
            <p:cNvSpPr/>
            <p:nvPr/>
          </p:nvSpPr>
          <p:spPr>
            <a:xfrm>
              <a:off x="2235596" y="2856418"/>
              <a:ext cx="253078" cy="502502"/>
            </a:xfrm>
            <a:custGeom>
              <a:rect b="b" l="l" r="r" t="t"/>
              <a:pathLst>
                <a:path extrusionOk="0" h="502502" w="253078">
                  <a:moveTo>
                    <a:pt x="0" y="0"/>
                  </a:moveTo>
                  <a:lnTo>
                    <a:pt x="253079" y="0"/>
                  </a:lnTo>
                  <a:lnTo>
                    <a:pt x="253079" y="502502"/>
                  </a:lnTo>
                  <a:lnTo>
                    <a:pt x="0" y="5025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7" name="Google Shape;137;p13"/>
            <p:cNvSpPr/>
            <p:nvPr/>
          </p:nvSpPr>
          <p:spPr>
            <a:xfrm>
              <a:off x="2829520" y="2922492"/>
              <a:ext cx="370354" cy="370354"/>
            </a:xfrm>
            <a:custGeom>
              <a:rect b="b" l="l" r="r" t="t"/>
              <a:pathLst>
                <a:path extrusionOk="0" h="370354" w="370354">
                  <a:moveTo>
                    <a:pt x="0" y="0"/>
                  </a:moveTo>
                  <a:lnTo>
                    <a:pt x="370354" y="0"/>
                  </a:lnTo>
                  <a:lnTo>
                    <a:pt x="370354" y="370354"/>
                  </a:lnTo>
                  <a:lnTo>
                    <a:pt x="0" y="370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8" name="Google Shape;138;p13"/>
            <p:cNvSpPr/>
            <p:nvPr/>
          </p:nvSpPr>
          <p:spPr>
            <a:xfrm>
              <a:off x="0" y="2811281"/>
              <a:ext cx="319021" cy="592776"/>
            </a:xfrm>
            <a:custGeom>
              <a:rect b="b" l="l" r="r" t="t"/>
              <a:pathLst>
                <a:path extrusionOk="0" h="592776" w="319021">
                  <a:moveTo>
                    <a:pt x="0" y="0"/>
                  </a:moveTo>
                  <a:lnTo>
                    <a:pt x="319021" y="0"/>
                  </a:lnTo>
                  <a:lnTo>
                    <a:pt x="319021" y="592776"/>
                  </a:lnTo>
                  <a:lnTo>
                    <a:pt x="0" y="5927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9" name="Google Shape;139;p13"/>
            <p:cNvSpPr/>
            <p:nvPr/>
          </p:nvSpPr>
          <p:spPr>
            <a:xfrm>
              <a:off x="660795" y="2811281"/>
              <a:ext cx="459132" cy="592776"/>
            </a:xfrm>
            <a:custGeom>
              <a:rect b="b" l="l" r="r" t="t"/>
              <a:pathLst>
                <a:path extrusionOk="0" h="592776" w="459132">
                  <a:moveTo>
                    <a:pt x="0" y="0"/>
                  </a:moveTo>
                  <a:lnTo>
                    <a:pt x="459132" y="0"/>
                  </a:lnTo>
                  <a:lnTo>
                    <a:pt x="459132" y="592776"/>
                  </a:lnTo>
                  <a:lnTo>
                    <a:pt x="0" y="5927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13"/>
            <p:cNvSpPr/>
            <p:nvPr/>
          </p:nvSpPr>
          <p:spPr>
            <a:xfrm>
              <a:off x="1460772" y="2856418"/>
              <a:ext cx="433979" cy="502502"/>
            </a:xfrm>
            <a:custGeom>
              <a:rect b="b" l="l" r="r" t="t"/>
              <a:pathLst>
                <a:path extrusionOk="0" h="502502" w="433979">
                  <a:moveTo>
                    <a:pt x="0" y="0"/>
                  </a:moveTo>
                  <a:lnTo>
                    <a:pt x="433979" y="0"/>
                  </a:lnTo>
                  <a:lnTo>
                    <a:pt x="433979" y="502502"/>
                  </a:lnTo>
                  <a:lnTo>
                    <a:pt x="0" y="5025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4"/>
          <p:cNvGrpSpPr/>
          <p:nvPr/>
        </p:nvGrpSpPr>
        <p:grpSpPr>
          <a:xfrm>
            <a:off x="2733113" y="1692361"/>
            <a:ext cx="5527708" cy="2292391"/>
            <a:chOff x="0" y="-28575"/>
            <a:chExt cx="1658589" cy="687832"/>
          </a:xfrm>
        </p:grpSpPr>
        <p:sp>
          <p:nvSpPr>
            <p:cNvPr id="146" name="Google Shape;146;p14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4"/>
          <p:cNvGrpSpPr/>
          <p:nvPr/>
        </p:nvGrpSpPr>
        <p:grpSpPr>
          <a:xfrm>
            <a:off x="2733113" y="4165743"/>
            <a:ext cx="5527708" cy="2292391"/>
            <a:chOff x="0" y="-28575"/>
            <a:chExt cx="1658589" cy="687832"/>
          </a:xfrm>
        </p:grpSpPr>
        <p:sp>
          <p:nvSpPr>
            <p:cNvPr id="149" name="Google Shape;149;p14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4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4"/>
          <p:cNvSpPr txBox="1"/>
          <p:nvPr/>
        </p:nvSpPr>
        <p:spPr>
          <a:xfrm>
            <a:off x="3331515" y="3432458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3934300" y="5658982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2833842" y="4917303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3559507" y="6677209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1671973" y="719878"/>
            <a:ext cx="734805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1984327" y="1278763"/>
            <a:ext cx="7025281" cy="217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pic>
        <p:nvPicPr>
          <p:cNvPr id="157" name="Google Shape;1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513" y="2163325"/>
            <a:ext cx="4330900" cy="1089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