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7556500" cx="10693400"/>
  <p:notesSz cx="6858000" cy="9144000"/>
  <p:embeddedFontLst>
    <p:embeddedFont>
      <p:font typeface="Anton"/>
      <p:regular r:id="rId23"/>
    </p:embeddedFont>
    <p:embeddedFont>
      <p:font typeface="Int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Inter-regular.fntdata"/><Relationship Id="rId23" Type="http://schemas.openxmlformats.org/officeDocument/2006/relationships/font" Target="fonts/Anton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italic.fntdata"/><Relationship Id="rId25" Type="http://schemas.openxmlformats.org/officeDocument/2006/relationships/font" Target="fonts/Inter-bold.fntdata"/><Relationship Id="rId27" Type="http://schemas.openxmlformats.org/officeDocument/2006/relationships/font" Target="fonts/Int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8">
  <p:cSld name="CUSTOM_8">
    <p:bg>
      <p:bgPr>
        <a:solidFill>
          <a:srgbClr val="3E5064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 b="-431" l="3670" r="0" t="0"/>
          <a:stretch/>
        </p:blipFill>
        <p:spPr>
          <a:xfrm>
            <a:off x="0" y="2560950"/>
            <a:ext cx="5266926" cy="50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925" y="2576993"/>
            <a:ext cx="5425075" cy="49795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p11"/>
          <p:cNvCxnSpPr/>
          <p:nvPr/>
        </p:nvCxnSpPr>
        <p:spPr>
          <a:xfrm>
            <a:off x="0" y="2560951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" name="Google Shape;52;p11"/>
          <p:cNvCxnSpPr/>
          <p:nvPr/>
        </p:nvCxnSpPr>
        <p:spPr>
          <a:xfrm>
            <a:off x="5266922" y="2560951"/>
            <a:ext cx="0" cy="499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9">
  <p:cSld name="CUSTOM_9">
    <p:bg>
      <p:bgPr>
        <a:solidFill>
          <a:schemeClr val="accent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2"/>
          <p:cNvPicPr preferRelativeResize="0"/>
          <p:nvPr/>
        </p:nvPicPr>
        <p:blipFill rotWithShape="1">
          <a:blip r:embed="rId2">
            <a:alphaModFix/>
          </a:blip>
          <a:srcRect b="19257" l="1248" r="2708" t="0"/>
          <a:stretch/>
        </p:blipFill>
        <p:spPr>
          <a:xfrm>
            <a:off x="1400" y="1562500"/>
            <a:ext cx="10692000" cy="599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2"/>
          <p:cNvCxnSpPr/>
          <p:nvPr/>
        </p:nvCxnSpPr>
        <p:spPr>
          <a:xfrm>
            <a:off x="0" y="1562497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1">
  <p:cSld name="CUSTOM_10">
    <p:bg>
      <p:bgPr>
        <a:solidFill>
          <a:schemeClr val="accent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2">
            <a:alphaModFix/>
          </a:blip>
          <a:srcRect b="0" l="0" r="12480" t="0"/>
          <a:stretch/>
        </p:blipFill>
        <p:spPr>
          <a:xfrm>
            <a:off x="4966000" y="1031500"/>
            <a:ext cx="5727398" cy="652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2">
  <p:cSld name="CUSTOM_11">
    <p:bg>
      <p:bgPr>
        <a:solidFill>
          <a:schemeClr val="accent4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2">
            <a:alphaModFix/>
          </a:blip>
          <a:srcRect b="10031" l="0" r="0" t="0"/>
          <a:stretch/>
        </p:blipFill>
        <p:spPr>
          <a:xfrm>
            <a:off x="-700" y="2111774"/>
            <a:ext cx="10693402" cy="5444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4"/>
          <p:cNvCxnSpPr/>
          <p:nvPr/>
        </p:nvCxnSpPr>
        <p:spPr>
          <a:xfrm>
            <a:off x="0" y="2111780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205" y="3246175"/>
            <a:ext cx="1047619" cy="106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3">
  <p:cSld name="CUSTOM_12">
    <p:bg>
      <p:bgPr>
        <a:solidFill>
          <a:srgbClr val="3E5064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6063" l="0" r="0" t="6055"/>
          <a:stretch/>
        </p:blipFill>
        <p:spPr>
          <a:xfrm>
            <a:off x="0" y="2242824"/>
            <a:ext cx="10693402" cy="5313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15"/>
          <p:cNvCxnSpPr/>
          <p:nvPr/>
        </p:nvCxnSpPr>
        <p:spPr>
          <a:xfrm>
            <a:off x="0" y="2242832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4">
  <p:cSld name="CUSTOM_12_1">
    <p:bg>
      <p:bgPr>
        <a:solidFill>
          <a:srgbClr val="3E5064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b="7518" l="0" r="0" t="0"/>
          <a:stretch/>
        </p:blipFill>
        <p:spPr>
          <a:xfrm>
            <a:off x="413100" y="2395575"/>
            <a:ext cx="9863451" cy="516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5">
  <p:cSld name="CUSTOM_13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 rotWithShape="1">
          <a:blip r:embed="rId2">
            <a:alphaModFix/>
          </a:blip>
          <a:srcRect b="4618" l="2505" r="0" t="-1442"/>
          <a:stretch/>
        </p:blipFill>
        <p:spPr>
          <a:xfrm>
            <a:off x="0" y="-113850"/>
            <a:ext cx="5386476" cy="7670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7"/>
          <p:cNvCxnSpPr/>
          <p:nvPr/>
        </p:nvCxnSpPr>
        <p:spPr>
          <a:xfrm rot="10800000">
            <a:off x="5386475" y="-9125"/>
            <a:ext cx="0" cy="7557600"/>
          </a:xfrm>
          <a:prstGeom prst="straightConnector1">
            <a:avLst/>
          </a:prstGeom>
          <a:noFill/>
          <a:ln cap="flat" cmpd="sng" w="38100">
            <a:solidFill>
              <a:srgbClr val="3E506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">
    <p:bg>
      <p:bgPr>
        <a:solidFill>
          <a:schemeClr val="dk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2629380" y="792939"/>
            <a:ext cx="4914000" cy="6048000"/>
          </a:xfrm>
          <a:custGeom>
            <a:rect b="b" l="l" r="r" t="t"/>
            <a:pathLst>
              <a:path extrusionOk="0" h="6048000" w="4914000">
                <a:moveTo>
                  <a:pt x="0" y="0"/>
                </a:moveTo>
                <a:lnTo>
                  <a:pt x="4914000" y="0"/>
                </a:lnTo>
                <a:lnTo>
                  <a:pt x="491400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53507" r="0" t="0"/>
          <a:stretch/>
        </p:blipFill>
        <p:spPr>
          <a:xfrm>
            <a:off x="0" y="792950"/>
            <a:ext cx="2284626" cy="605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53507" r="0" t="0"/>
          <a:stretch/>
        </p:blipFill>
        <p:spPr>
          <a:xfrm flipH="1">
            <a:off x="8477025" y="792950"/>
            <a:ext cx="2284626" cy="605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325" y="209900"/>
            <a:ext cx="1671326" cy="17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9325" y="5141025"/>
            <a:ext cx="1638000" cy="16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b="0" l="1835" r="4010" t="0"/>
          <a:stretch/>
        </p:blipFill>
        <p:spPr>
          <a:xfrm>
            <a:off x="0" y="0"/>
            <a:ext cx="10693402" cy="755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2">
    <p:bg>
      <p:bgPr>
        <a:solidFill>
          <a:srgbClr val="3E5064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 b="0" l="0" r="6864" t="0"/>
          <a:stretch/>
        </p:blipFill>
        <p:spPr>
          <a:xfrm>
            <a:off x="5240100" y="3778725"/>
            <a:ext cx="5451901" cy="377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"/>
          <p:cNvPicPr preferRelativeResize="0"/>
          <p:nvPr/>
        </p:nvPicPr>
        <p:blipFill rotWithShape="1">
          <a:blip r:embed="rId3">
            <a:alphaModFix/>
          </a:blip>
          <a:srcRect b="0" l="0" r="6864" t="0"/>
          <a:stretch/>
        </p:blipFill>
        <p:spPr>
          <a:xfrm>
            <a:off x="5240100" y="0"/>
            <a:ext cx="5451900" cy="377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5"/>
          <p:cNvCxnSpPr/>
          <p:nvPr/>
        </p:nvCxnSpPr>
        <p:spPr>
          <a:xfrm>
            <a:off x="5240110" y="3780000"/>
            <a:ext cx="54519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5"/>
          <p:cNvCxnSpPr/>
          <p:nvPr/>
        </p:nvCxnSpPr>
        <p:spPr>
          <a:xfrm>
            <a:off x="5240110" y="0"/>
            <a:ext cx="0" cy="7560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3">
    <p:bg>
      <p:bgPr>
        <a:solidFill>
          <a:schemeClr val="accent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750" y="2445377"/>
            <a:ext cx="7933301" cy="464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 rotWithShape="1">
          <a:blip r:embed="rId3">
            <a:alphaModFix/>
          </a:blip>
          <a:srcRect b="0" l="0" r="6968" t="7604"/>
          <a:stretch/>
        </p:blipFill>
        <p:spPr>
          <a:xfrm>
            <a:off x="6063450" y="0"/>
            <a:ext cx="4629948" cy="367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4">
    <p:bg>
      <p:bgPr>
        <a:solidFill>
          <a:schemeClr val="accent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 b="0" l="1176" r="0" t="0"/>
          <a:stretch/>
        </p:blipFill>
        <p:spPr>
          <a:xfrm>
            <a:off x="-1400" y="1330000"/>
            <a:ext cx="10693402" cy="4839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Google Shape;33;p7"/>
          <p:cNvCxnSpPr/>
          <p:nvPr/>
        </p:nvCxnSpPr>
        <p:spPr>
          <a:xfrm>
            <a:off x="-1400" y="1330000"/>
            <a:ext cx="10693500" cy="0"/>
          </a:xfrm>
          <a:prstGeom prst="straightConnector1">
            <a:avLst/>
          </a:prstGeom>
          <a:noFill/>
          <a:ln cap="flat" cmpd="sng" w="38100">
            <a:solidFill>
              <a:srgbClr val="1C28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" name="Google Shape;34;p7"/>
          <p:cNvCxnSpPr/>
          <p:nvPr/>
        </p:nvCxnSpPr>
        <p:spPr>
          <a:xfrm>
            <a:off x="-1400" y="6179600"/>
            <a:ext cx="10693500" cy="0"/>
          </a:xfrm>
          <a:prstGeom prst="straightConnector1">
            <a:avLst/>
          </a:prstGeom>
          <a:noFill/>
          <a:ln cap="flat" cmpd="sng" w="38100">
            <a:solidFill>
              <a:srgbClr val="1C28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5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b="685" l="1234" r="0" t="0"/>
          <a:stretch/>
        </p:blipFill>
        <p:spPr>
          <a:xfrm>
            <a:off x="-700" y="2090600"/>
            <a:ext cx="10693402" cy="5465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37;p8"/>
          <p:cNvCxnSpPr/>
          <p:nvPr/>
        </p:nvCxnSpPr>
        <p:spPr>
          <a:xfrm>
            <a:off x="-128504" y="2075710"/>
            <a:ext cx="109875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6">
    <p:bg>
      <p:bgPr>
        <a:solidFill>
          <a:schemeClr val="accen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7028" y="3609090"/>
            <a:ext cx="3598202" cy="358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075" y="1411500"/>
            <a:ext cx="6348529" cy="47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337803" y="366702"/>
            <a:ext cx="3598202" cy="358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7">
  <p:cSld name="CUSTOM_7">
    <p:bg>
      <p:bgPr>
        <a:solidFill>
          <a:schemeClr val="accent4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78300"/>
            <a:ext cx="10693402" cy="527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0"/>
          <p:cNvPicPr preferRelativeResize="0"/>
          <p:nvPr/>
        </p:nvPicPr>
        <p:blipFill rotWithShape="1">
          <a:blip r:embed="rId3">
            <a:alphaModFix/>
          </a:blip>
          <a:srcRect b="0" l="0" r="19250" t="3288"/>
          <a:stretch/>
        </p:blipFill>
        <p:spPr>
          <a:xfrm>
            <a:off x="1457350" y="2449925"/>
            <a:ext cx="8635151" cy="50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4">
            <a:alphaModFix/>
          </a:blip>
          <a:srcRect b="9" l="0" r="0" t="2027"/>
          <a:stretch/>
        </p:blipFill>
        <p:spPr>
          <a:xfrm>
            <a:off x="0" y="2449870"/>
            <a:ext cx="10693402" cy="51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0"/>
          <p:cNvPicPr preferRelativeResize="0"/>
          <p:nvPr/>
        </p:nvPicPr>
        <p:blipFill rotWithShape="1">
          <a:blip r:embed="rId3">
            <a:alphaModFix/>
          </a:blip>
          <a:srcRect b="0" l="25391" r="21400" t="-1183"/>
          <a:stretch/>
        </p:blipFill>
        <p:spPr>
          <a:xfrm>
            <a:off x="79201" y="2281825"/>
            <a:ext cx="5689677" cy="5278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10"/>
          <p:cNvCxnSpPr/>
          <p:nvPr/>
        </p:nvCxnSpPr>
        <p:spPr>
          <a:xfrm>
            <a:off x="-33700" y="2278300"/>
            <a:ext cx="1093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  <a:defRPr i="0" sz="44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Char char="•"/>
              <a:defRPr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"/>
              <a:buChar char="–"/>
              <a:defRPr i="0" sz="2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Char char="•"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29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/>
          <p:nvPr/>
        </p:nvSpPr>
        <p:spPr>
          <a:xfrm>
            <a:off x="-2629380" y="792939"/>
            <a:ext cx="4914000" cy="6048000"/>
          </a:xfrm>
          <a:custGeom>
            <a:rect b="b" l="l" r="r" t="t"/>
            <a:pathLst>
              <a:path extrusionOk="0" h="6048000" w="4914000">
                <a:moveTo>
                  <a:pt x="0" y="0"/>
                </a:moveTo>
                <a:lnTo>
                  <a:pt x="4914000" y="0"/>
                </a:lnTo>
                <a:lnTo>
                  <a:pt x="491400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18"/>
          <p:cNvSpPr/>
          <p:nvPr/>
        </p:nvSpPr>
        <p:spPr>
          <a:xfrm>
            <a:off x="3949368" y="1324887"/>
            <a:ext cx="2736873" cy="172658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381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Anton"/>
              </a:rPr>
              <a:t>SAD</a:t>
            </a:r>
          </a:p>
        </p:txBody>
      </p:sp>
      <p:sp>
        <p:nvSpPr>
          <p:cNvPr id="76" name="Google Shape;76;p18"/>
          <p:cNvSpPr/>
          <p:nvPr/>
        </p:nvSpPr>
        <p:spPr>
          <a:xfrm>
            <a:off x="3172624" y="3341316"/>
            <a:ext cx="4348151" cy="165339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381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Anton"/>
              </a:rPr>
              <a:t>MEME</a:t>
            </a:r>
          </a:p>
        </p:txBody>
      </p:sp>
      <p:sp>
        <p:nvSpPr>
          <p:cNvPr id="77" name="Google Shape;77;p18"/>
          <p:cNvSpPr/>
          <p:nvPr/>
        </p:nvSpPr>
        <p:spPr>
          <a:xfrm>
            <a:off x="4060926" y="5376137"/>
            <a:ext cx="2571548" cy="93288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Anton"/>
              </a:rPr>
              <a:t>SLIDES</a:t>
            </a:r>
          </a:p>
        </p:txBody>
      </p:sp>
      <p:pic>
        <p:nvPicPr>
          <p:cNvPr id="78" name="Google Shape;78;p18"/>
          <p:cNvPicPr preferRelativeResize="0"/>
          <p:nvPr/>
        </p:nvPicPr>
        <p:blipFill rotWithShape="1">
          <a:blip r:embed="rId4">
            <a:alphaModFix/>
          </a:blip>
          <a:srcRect b="0" l="53507" r="0" t="0"/>
          <a:stretch/>
        </p:blipFill>
        <p:spPr>
          <a:xfrm>
            <a:off x="0" y="792950"/>
            <a:ext cx="2284626" cy="605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8"/>
          <p:cNvPicPr preferRelativeResize="0"/>
          <p:nvPr/>
        </p:nvPicPr>
        <p:blipFill rotWithShape="1">
          <a:blip r:embed="rId4">
            <a:alphaModFix/>
          </a:blip>
          <a:srcRect b="0" l="53507" r="0" t="0"/>
          <a:stretch/>
        </p:blipFill>
        <p:spPr>
          <a:xfrm flipH="1">
            <a:off x="8477025" y="792950"/>
            <a:ext cx="2284626" cy="605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2325" y="209900"/>
            <a:ext cx="1671326" cy="17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9325" y="5141025"/>
            <a:ext cx="1638000" cy="16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2859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 b="19257" l="1248" r="2708" t="0"/>
          <a:stretch/>
        </p:blipFill>
        <p:spPr>
          <a:xfrm>
            <a:off x="1400" y="1562500"/>
            <a:ext cx="10692000" cy="59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/>
          <p:nvPr/>
        </p:nvSpPr>
        <p:spPr>
          <a:xfrm>
            <a:off x="1512226" y="563007"/>
            <a:ext cx="7835397" cy="666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WHEN THE WHOLE GANG GETS TOGETHER</a:t>
            </a:r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7868573" y="6297270"/>
            <a:ext cx="1923670" cy="506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anxiety</a:t>
            </a:r>
            <a:endParaRPr/>
          </a:p>
        </p:txBody>
      </p:sp>
      <p:sp>
        <p:nvSpPr>
          <p:cNvPr id="160" name="Google Shape;160;p27"/>
          <p:cNvSpPr txBox="1"/>
          <p:nvPr/>
        </p:nvSpPr>
        <p:spPr>
          <a:xfrm>
            <a:off x="7541343" y="2454622"/>
            <a:ext cx="2394657" cy="506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loneliness</a:t>
            </a:r>
            <a:endParaRPr/>
          </a:p>
        </p:txBody>
      </p:sp>
      <p:sp>
        <p:nvSpPr>
          <p:cNvPr id="161" name="Google Shape;161;p27"/>
          <p:cNvSpPr txBox="1"/>
          <p:nvPr/>
        </p:nvSpPr>
        <p:spPr>
          <a:xfrm>
            <a:off x="284213" y="1836954"/>
            <a:ext cx="3031874" cy="506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overthinker</a:t>
            </a:r>
            <a:endParaRPr/>
          </a:p>
        </p:txBody>
      </p:sp>
      <p:sp>
        <p:nvSpPr>
          <p:cNvPr id="162" name="Google Shape;162;p27"/>
          <p:cNvSpPr txBox="1"/>
          <p:nvPr/>
        </p:nvSpPr>
        <p:spPr>
          <a:xfrm>
            <a:off x="3447659" y="2904202"/>
            <a:ext cx="1044821" cy="506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</a:t>
            </a:r>
            <a:endParaRPr/>
          </a:p>
        </p:txBody>
      </p:sp>
      <p:cxnSp>
        <p:nvCxnSpPr>
          <p:cNvPr id="163" name="Google Shape;163;p27"/>
          <p:cNvCxnSpPr/>
          <p:nvPr/>
        </p:nvCxnSpPr>
        <p:spPr>
          <a:xfrm>
            <a:off x="0" y="1562497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D0DB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>
            <a:off x="756000" y="2584731"/>
            <a:ext cx="44412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1C2859"/>
                </a:solidFill>
                <a:latin typeface="Anton"/>
                <a:ea typeface="Anton"/>
                <a:cs typeface="Anton"/>
                <a:sym typeface="Anton"/>
              </a:rPr>
              <a:t>Me after working for 15 mins</a:t>
            </a:r>
            <a:endParaRPr/>
          </a:p>
        </p:txBody>
      </p:sp>
      <p:pic>
        <p:nvPicPr>
          <p:cNvPr id="169" name="Google Shape;169;p28"/>
          <p:cNvPicPr preferRelativeResize="0"/>
          <p:nvPr/>
        </p:nvPicPr>
        <p:blipFill rotWithShape="1">
          <a:blip r:embed="rId3">
            <a:alphaModFix/>
          </a:blip>
          <a:srcRect b="0" l="0" r="12480" t="0"/>
          <a:stretch/>
        </p:blipFill>
        <p:spPr>
          <a:xfrm>
            <a:off x="4966000" y="1031500"/>
            <a:ext cx="5727398" cy="652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2859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 rotWithShape="1">
          <a:blip r:embed="rId3">
            <a:alphaModFix/>
          </a:blip>
          <a:srcRect b="10031" l="0" r="0" t="0"/>
          <a:stretch/>
        </p:blipFill>
        <p:spPr>
          <a:xfrm>
            <a:off x="-700" y="2111774"/>
            <a:ext cx="10693402" cy="544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/>
          <p:nvPr/>
        </p:nvSpPr>
        <p:spPr>
          <a:xfrm>
            <a:off x="1520273" y="698850"/>
            <a:ext cx="7651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 when I “meow” and the cat doesn’t “meow” back</a:t>
            </a:r>
            <a:endParaRPr/>
          </a:p>
        </p:txBody>
      </p:sp>
      <p:cxnSp>
        <p:nvCxnSpPr>
          <p:cNvPr id="176" name="Google Shape;176;p29"/>
          <p:cNvCxnSpPr/>
          <p:nvPr/>
        </p:nvCxnSpPr>
        <p:spPr>
          <a:xfrm>
            <a:off x="0" y="2111780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7" name="Google Shape;1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3205" y="3246175"/>
            <a:ext cx="1047619" cy="106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 rotWithShape="1">
          <a:blip r:embed="rId3">
            <a:alphaModFix/>
          </a:blip>
          <a:srcRect b="6063" l="0" r="0" t="6055"/>
          <a:stretch/>
        </p:blipFill>
        <p:spPr>
          <a:xfrm>
            <a:off x="0" y="2242824"/>
            <a:ext cx="10693402" cy="5313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30"/>
          <p:cNvCxnSpPr/>
          <p:nvPr/>
        </p:nvCxnSpPr>
        <p:spPr>
          <a:xfrm>
            <a:off x="0" y="2242832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30"/>
          <p:cNvSpPr txBox="1"/>
          <p:nvPr/>
        </p:nvSpPr>
        <p:spPr>
          <a:xfrm>
            <a:off x="756000" y="554693"/>
            <a:ext cx="265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Me: I’m sad</a:t>
            </a:r>
            <a:endParaRPr/>
          </a:p>
        </p:txBody>
      </p:sp>
      <p:sp>
        <p:nvSpPr>
          <p:cNvPr id="185" name="Google Shape;185;p30"/>
          <p:cNvSpPr txBox="1"/>
          <p:nvPr/>
        </p:nvSpPr>
        <p:spPr>
          <a:xfrm>
            <a:off x="756000" y="1288584"/>
            <a:ext cx="753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Friend: Hey, don’t be sad, just smile!</a:t>
            </a:r>
            <a:endParaRPr/>
          </a:p>
        </p:txBody>
      </p:sp>
      <p:sp>
        <p:nvSpPr>
          <p:cNvPr id="186" name="Google Shape;186;p30"/>
          <p:cNvSpPr txBox="1"/>
          <p:nvPr/>
        </p:nvSpPr>
        <p:spPr>
          <a:xfrm>
            <a:off x="756000" y="2693850"/>
            <a:ext cx="530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why of course, good idea!</a:t>
            </a:r>
            <a:endParaRPr/>
          </a:p>
        </p:txBody>
      </p:sp>
      <p:sp>
        <p:nvSpPr>
          <p:cNvPr id="187" name="Google Shape;187;p30"/>
          <p:cNvSpPr txBox="1"/>
          <p:nvPr/>
        </p:nvSpPr>
        <p:spPr>
          <a:xfrm>
            <a:off x="3480742" y="5844754"/>
            <a:ext cx="208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silly me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 b="7518" l="0" r="0" t="0"/>
          <a:stretch/>
        </p:blipFill>
        <p:spPr>
          <a:xfrm>
            <a:off x="413100" y="2395575"/>
            <a:ext cx="9863451" cy="516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1533143" y="698850"/>
            <a:ext cx="76257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When you offer your last piece of gum and they actually take it</a:t>
            </a:r>
            <a:endParaRPr/>
          </a:p>
        </p:txBody>
      </p:sp>
      <p:sp>
        <p:nvSpPr>
          <p:cNvPr id="194" name="Google Shape;194;p31"/>
          <p:cNvSpPr txBox="1"/>
          <p:nvPr/>
        </p:nvSpPr>
        <p:spPr>
          <a:xfrm rot="-2189814">
            <a:off x="4386942" y="4618046"/>
            <a:ext cx="1007588" cy="666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why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D0DB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/>
        </p:nvSpPr>
        <p:spPr>
          <a:xfrm>
            <a:off x="5819604" y="2988001"/>
            <a:ext cx="4116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Watching childhood shows in the desperate hope you will feel the same happiness you did as a child</a:t>
            </a:r>
            <a:endParaRPr/>
          </a:p>
        </p:txBody>
      </p:sp>
      <p:sp>
        <p:nvSpPr>
          <p:cNvPr id="200" name="Google Shape;200;p32"/>
          <p:cNvSpPr txBox="1"/>
          <p:nvPr/>
        </p:nvSpPr>
        <p:spPr>
          <a:xfrm>
            <a:off x="6191554" y="2318362"/>
            <a:ext cx="3372497" cy="581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30 year old me:</a:t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 b="2657" l="0" r="0" t="0"/>
          <a:stretch/>
        </p:blipFill>
        <p:spPr>
          <a:xfrm>
            <a:off x="-102950" y="0"/>
            <a:ext cx="5337024" cy="755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32"/>
          <p:cNvCxnSpPr/>
          <p:nvPr/>
        </p:nvCxnSpPr>
        <p:spPr>
          <a:xfrm rot="10800000">
            <a:off x="5234075" y="-25"/>
            <a:ext cx="0" cy="7580700"/>
          </a:xfrm>
          <a:prstGeom prst="straightConnector1">
            <a:avLst/>
          </a:prstGeom>
          <a:noFill/>
          <a:ln cap="flat" cmpd="sng" w="38100">
            <a:solidFill>
              <a:srgbClr val="3E506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/>
          <p:nvPr/>
        </p:nvSpPr>
        <p:spPr>
          <a:xfrm>
            <a:off x="3877386" y="1892148"/>
            <a:ext cx="6155774" cy="4464718"/>
          </a:xfrm>
          <a:custGeom>
            <a:rect b="b" l="l" r="r" t="t"/>
            <a:pathLst>
              <a:path extrusionOk="0" h="1852580" w="2554263">
                <a:moveTo>
                  <a:pt x="0" y="0"/>
                </a:moveTo>
                <a:lnTo>
                  <a:pt x="2554263" y="0"/>
                </a:lnTo>
                <a:lnTo>
                  <a:pt x="2554263" y="1852580"/>
                </a:lnTo>
                <a:lnTo>
                  <a:pt x="0" y="185258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8" name="Google Shape;208;p33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0" y="0"/>
                </a:moveTo>
                <a:lnTo>
                  <a:pt x="1342589" y="0"/>
                </a:lnTo>
                <a:lnTo>
                  <a:pt x="1342589" y="1852580"/>
                </a:lnTo>
                <a:lnTo>
                  <a:pt x="0" y="1852580"/>
                </a:lnTo>
                <a:close/>
              </a:path>
            </a:pathLst>
          </a:custGeom>
          <a:solidFill>
            <a:srgbClr val="C0D0DB"/>
          </a:solidFill>
          <a:ln>
            <a:noFill/>
          </a:ln>
        </p:spPr>
      </p:sp>
      <p:cxnSp>
        <p:nvCxnSpPr>
          <p:cNvPr id="209" name="Google Shape;209;p33"/>
          <p:cNvCxnSpPr/>
          <p:nvPr/>
        </p:nvCxnSpPr>
        <p:spPr>
          <a:xfrm>
            <a:off x="1618712" y="2416495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1210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0" name="Google Shape;210;p33"/>
          <p:cNvCxnSpPr/>
          <p:nvPr/>
        </p:nvCxnSpPr>
        <p:spPr>
          <a:xfrm>
            <a:off x="1609114" y="5211836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1210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1" name="Google Shape;211;p33"/>
          <p:cNvCxnSpPr/>
          <p:nvPr/>
        </p:nvCxnSpPr>
        <p:spPr>
          <a:xfrm>
            <a:off x="6126367" y="2426020"/>
            <a:ext cx="1825275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2" name="Google Shape;212;p33"/>
          <p:cNvSpPr txBox="1"/>
          <p:nvPr/>
        </p:nvSpPr>
        <p:spPr>
          <a:xfrm>
            <a:off x="866567" y="2615184"/>
            <a:ext cx="265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uses the following free fonts:</a:t>
            </a:r>
            <a:endParaRPr/>
          </a:p>
        </p:txBody>
      </p:sp>
      <p:sp>
        <p:nvSpPr>
          <p:cNvPr id="213" name="Google Shape;213;p33"/>
          <p:cNvSpPr txBox="1"/>
          <p:nvPr/>
        </p:nvSpPr>
        <p:spPr>
          <a:xfrm>
            <a:off x="1411668" y="4217636"/>
            <a:ext cx="1537278" cy="384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214" name="Google Shape;214;p33"/>
          <p:cNvSpPr txBox="1"/>
          <p:nvPr/>
        </p:nvSpPr>
        <p:spPr>
          <a:xfrm>
            <a:off x="1193617" y="3503590"/>
            <a:ext cx="1999290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ANTON</a:t>
            </a:r>
            <a:endParaRPr/>
          </a:p>
        </p:txBody>
      </p:sp>
      <p:grpSp>
        <p:nvGrpSpPr>
          <p:cNvPr id="215" name="Google Shape;215;p33"/>
          <p:cNvGrpSpPr/>
          <p:nvPr/>
        </p:nvGrpSpPr>
        <p:grpSpPr>
          <a:xfrm>
            <a:off x="728235" y="5410591"/>
            <a:ext cx="663290" cy="537684"/>
            <a:chOff x="0" y="0"/>
            <a:chExt cx="884386" cy="716912"/>
          </a:xfrm>
        </p:grpSpPr>
        <p:sp>
          <p:nvSpPr>
            <p:cNvPr id="216" name="Google Shape;216;p33"/>
            <p:cNvSpPr/>
            <p:nvPr/>
          </p:nvSpPr>
          <p:spPr>
            <a:xfrm>
              <a:off x="184442" y="0"/>
              <a:ext cx="515502" cy="51550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3"/>
            <p:cNvSpPr txBox="1"/>
            <p:nvPr/>
          </p:nvSpPr>
          <p:spPr>
            <a:xfrm>
              <a:off x="0" y="579002"/>
              <a:ext cx="884386" cy="137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28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#E8E8E8</a:t>
              </a:r>
              <a:endParaRPr/>
            </a:p>
          </p:txBody>
        </p:sp>
      </p:grpSp>
      <p:sp>
        <p:nvSpPr>
          <p:cNvPr id="218" name="Google Shape;218;p33"/>
          <p:cNvSpPr txBox="1"/>
          <p:nvPr/>
        </p:nvSpPr>
        <p:spPr>
          <a:xfrm>
            <a:off x="2180307" y="1436488"/>
            <a:ext cx="6262101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these design resources in your Canva Presentation.</a:t>
            </a:r>
            <a:endParaRPr/>
          </a:p>
        </p:txBody>
      </p:sp>
      <p:sp>
        <p:nvSpPr>
          <p:cNvPr id="219" name="Google Shape;219;p33"/>
          <p:cNvSpPr txBox="1"/>
          <p:nvPr/>
        </p:nvSpPr>
        <p:spPr>
          <a:xfrm>
            <a:off x="1357110" y="6555869"/>
            <a:ext cx="8015040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Don't forget to delete this page before presenting. </a:t>
            </a:r>
            <a:endParaRPr/>
          </a:p>
        </p:txBody>
      </p:sp>
      <p:sp>
        <p:nvSpPr>
          <p:cNvPr id="220" name="Google Shape;220;p33"/>
          <p:cNvSpPr txBox="1"/>
          <p:nvPr/>
        </p:nvSpPr>
        <p:spPr>
          <a:xfrm>
            <a:off x="1193617" y="2087438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Fonts</a:t>
            </a:r>
            <a:endParaRPr/>
          </a:p>
        </p:txBody>
      </p:sp>
      <p:sp>
        <p:nvSpPr>
          <p:cNvPr id="221" name="Google Shape;221;p33"/>
          <p:cNvSpPr txBox="1"/>
          <p:nvPr/>
        </p:nvSpPr>
        <p:spPr>
          <a:xfrm>
            <a:off x="6039360" y="2084519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Design Elements</a:t>
            </a:r>
            <a:endParaRPr/>
          </a:p>
        </p:txBody>
      </p:sp>
      <p:sp>
        <p:nvSpPr>
          <p:cNvPr id="222" name="Google Shape;222;p33"/>
          <p:cNvSpPr txBox="1"/>
          <p:nvPr/>
        </p:nvSpPr>
        <p:spPr>
          <a:xfrm>
            <a:off x="1193617" y="4820009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Colors</a:t>
            </a:r>
            <a:endParaRPr/>
          </a:p>
        </p:txBody>
      </p:sp>
      <p:sp>
        <p:nvSpPr>
          <p:cNvPr id="223" name="Google Shape;223;p33"/>
          <p:cNvSpPr txBox="1"/>
          <p:nvPr/>
        </p:nvSpPr>
        <p:spPr>
          <a:xfrm>
            <a:off x="1671973" y="582414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Resource Page</a:t>
            </a:r>
            <a:endParaRPr/>
          </a:p>
        </p:txBody>
      </p:sp>
      <p:grpSp>
        <p:nvGrpSpPr>
          <p:cNvPr id="224" name="Google Shape;224;p33"/>
          <p:cNvGrpSpPr/>
          <p:nvPr/>
        </p:nvGrpSpPr>
        <p:grpSpPr>
          <a:xfrm>
            <a:off x="1314485" y="5410591"/>
            <a:ext cx="663300" cy="537751"/>
            <a:chOff x="0" y="0"/>
            <a:chExt cx="884400" cy="717002"/>
          </a:xfrm>
        </p:grpSpPr>
        <p:sp>
          <p:nvSpPr>
            <p:cNvPr id="225" name="Google Shape;225;p33"/>
            <p:cNvSpPr/>
            <p:nvPr/>
          </p:nvSpPr>
          <p:spPr>
            <a:xfrm>
              <a:off x="184442" y="0"/>
              <a:ext cx="515502" cy="51550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3"/>
            <p:cNvSpPr txBox="1"/>
            <p:nvPr/>
          </p:nvSpPr>
          <p:spPr>
            <a:xfrm>
              <a:off x="0" y="579002"/>
              <a:ext cx="884400" cy="13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28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#000000</a:t>
              </a:r>
              <a:endParaRPr/>
            </a:p>
          </p:txBody>
        </p:sp>
      </p:grpSp>
      <p:sp>
        <p:nvSpPr>
          <p:cNvPr id="227" name="Google Shape;227;p33"/>
          <p:cNvSpPr txBox="1"/>
          <p:nvPr/>
        </p:nvSpPr>
        <p:spPr>
          <a:xfrm>
            <a:off x="1193617" y="3200019"/>
            <a:ext cx="1999290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Titles and Body:</a:t>
            </a:r>
            <a:endParaRPr/>
          </a:p>
        </p:txBody>
      </p:sp>
      <p:grpSp>
        <p:nvGrpSpPr>
          <p:cNvPr id="228" name="Google Shape;228;p33"/>
          <p:cNvGrpSpPr/>
          <p:nvPr/>
        </p:nvGrpSpPr>
        <p:grpSpPr>
          <a:xfrm>
            <a:off x="1900735" y="5410591"/>
            <a:ext cx="663290" cy="537684"/>
            <a:chOff x="0" y="0"/>
            <a:chExt cx="884386" cy="716912"/>
          </a:xfrm>
        </p:grpSpPr>
        <p:sp>
          <p:nvSpPr>
            <p:cNvPr id="229" name="Google Shape;229;p33"/>
            <p:cNvSpPr/>
            <p:nvPr/>
          </p:nvSpPr>
          <p:spPr>
            <a:xfrm>
              <a:off x="184442" y="0"/>
              <a:ext cx="515502" cy="51550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E50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3"/>
            <p:cNvSpPr txBox="1"/>
            <p:nvPr/>
          </p:nvSpPr>
          <p:spPr>
            <a:xfrm>
              <a:off x="0" y="579002"/>
              <a:ext cx="884386" cy="137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28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#3E5064</a:t>
              </a:r>
              <a:endParaRPr/>
            </a:p>
          </p:txBody>
        </p:sp>
      </p:grpSp>
      <p:grpSp>
        <p:nvGrpSpPr>
          <p:cNvPr id="231" name="Google Shape;231;p33"/>
          <p:cNvGrpSpPr/>
          <p:nvPr/>
        </p:nvGrpSpPr>
        <p:grpSpPr>
          <a:xfrm>
            <a:off x="2486985" y="5402897"/>
            <a:ext cx="663290" cy="545379"/>
            <a:chOff x="0" y="0"/>
            <a:chExt cx="884386" cy="727171"/>
          </a:xfrm>
        </p:grpSpPr>
        <p:sp>
          <p:nvSpPr>
            <p:cNvPr id="232" name="Google Shape;232;p33"/>
            <p:cNvSpPr/>
            <p:nvPr/>
          </p:nvSpPr>
          <p:spPr>
            <a:xfrm>
              <a:off x="184442" y="0"/>
              <a:ext cx="515502" cy="51550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C2859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3"/>
            <p:cNvSpPr txBox="1"/>
            <p:nvPr/>
          </p:nvSpPr>
          <p:spPr>
            <a:xfrm>
              <a:off x="0" y="589261"/>
              <a:ext cx="884386" cy="137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28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#1C2859</a:t>
              </a:r>
              <a:endParaRPr/>
            </a:p>
          </p:txBody>
        </p:sp>
      </p:grpSp>
      <p:sp>
        <p:nvSpPr>
          <p:cNvPr id="234" name="Google Shape;234;p33"/>
          <p:cNvSpPr txBox="1"/>
          <p:nvPr/>
        </p:nvSpPr>
        <p:spPr>
          <a:xfrm>
            <a:off x="1180662" y="3839598"/>
            <a:ext cx="1999290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235" name="Google Shape;235;p33"/>
          <p:cNvSpPr/>
          <p:nvPr/>
        </p:nvSpPr>
        <p:spPr>
          <a:xfrm>
            <a:off x="6325413" y="3792381"/>
            <a:ext cx="1114189" cy="1154056"/>
          </a:xfrm>
          <a:custGeom>
            <a:rect b="b" l="l" r="r" t="t"/>
            <a:pathLst>
              <a:path extrusionOk="0" h="1154056" w="1114189">
                <a:moveTo>
                  <a:pt x="0" y="0"/>
                </a:moveTo>
                <a:lnTo>
                  <a:pt x="1114189" y="0"/>
                </a:lnTo>
                <a:lnTo>
                  <a:pt x="1114189" y="1154057"/>
                </a:lnTo>
                <a:lnTo>
                  <a:pt x="0" y="1154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6" name="Google Shape;236;p33"/>
          <p:cNvGrpSpPr/>
          <p:nvPr/>
        </p:nvGrpSpPr>
        <p:grpSpPr>
          <a:xfrm>
            <a:off x="3073235" y="5410591"/>
            <a:ext cx="663290" cy="537684"/>
            <a:chOff x="0" y="0"/>
            <a:chExt cx="884386" cy="716912"/>
          </a:xfrm>
        </p:grpSpPr>
        <p:sp>
          <p:nvSpPr>
            <p:cNvPr id="237" name="Google Shape;237;p33"/>
            <p:cNvSpPr/>
            <p:nvPr/>
          </p:nvSpPr>
          <p:spPr>
            <a:xfrm>
              <a:off x="184442" y="0"/>
              <a:ext cx="515502" cy="51550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0D0DB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3"/>
            <p:cNvSpPr txBox="1"/>
            <p:nvPr/>
          </p:nvSpPr>
          <p:spPr>
            <a:xfrm>
              <a:off x="0" y="579002"/>
              <a:ext cx="884386" cy="137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28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#C0D0DB</a:t>
              </a:r>
              <a:endParaRPr/>
            </a:p>
          </p:txBody>
        </p:sp>
      </p:grpSp>
      <p:pic>
        <p:nvPicPr>
          <p:cNvPr id="239" name="Google Shape;23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7125" y="4981120"/>
            <a:ext cx="868451" cy="106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3450" y="2713275"/>
            <a:ext cx="663299" cy="10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25" y="2696650"/>
            <a:ext cx="1253274" cy="93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 rotWithShape="1">
          <a:blip r:embed="rId7">
            <a:alphaModFix/>
          </a:blip>
          <a:srcRect b="0" l="0" r="0" t="-3466"/>
          <a:stretch/>
        </p:blipFill>
        <p:spPr>
          <a:xfrm>
            <a:off x="8169150" y="2725526"/>
            <a:ext cx="1016975" cy="10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7925" y="3975452"/>
            <a:ext cx="790150" cy="7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44900" y="3801150"/>
            <a:ext cx="1096976" cy="113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54425" y="3947800"/>
            <a:ext cx="1016975" cy="101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11">
            <a:alphaModFix/>
          </a:blip>
          <a:srcRect b="-10" l="0" r="0" t="10"/>
          <a:stretch/>
        </p:blipFill>
        <p:spPr>
          <a:xfrm>
            <a:off x="6344900" y="5203454"/>
            <a:ext cx="1388198" cy="81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54700" y="5211801"/>
            <a:ext cx="1132799" cy="9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0" y="0"/>
                </a:moveTo>
                <a:lnTo>
                  <a:pt x="1658589" y="0"/>
                </a:lnTo>
                <a:lnTo>
                  <a:pt x="1658589" y="629180"/>
                </a:lnTo>
                <a:lnTo>
                  <a:pt x="0" y="629180"/>
                </a:lnTo>
                <a:close/>
              </a:path>
            </a:pathLst>
          </a:custGeom>
          <a:solidFill>
            <a:srgbClr val="C0D0DB"/>
          </a:solidFill>
          <a:ln>
            <a:noFill/>
          </a:ln>
        </p:spPr>
      </p:sp>
      <p:sp>
        <p:nvSpPr>
          <p:cNvPr id="253" name="Google Shape;253;p34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0" y="0"/>
                </a:moveTo>
                <a:lnTo>
                  <a:pt x="1658589" y="0"/>
                </a:lnTo>
                <a:lnTo>
                  <a:pt x="1658589" y="458207"/>
                </a:lnTo>
                <a:lnTo>
                  <a:pt x="0" y="458207"/>
                </a:lnTo>
                <a:close/>
              </a:path>
            </a:pathLst>
          </a:custGeom>
          <a:solidFill>
            <a:srgbClr val="C0D0DB"/>
          </a:solidFill>
          <a:ln>
            <a:noFill/>
          </a:ln>
        </p:spPr>
      </p:sp>
      <p:sp>
        <p:nvSpPr>
          <p:cNvPr id="254" name="Google Shape;254;p34"/>
          <p:cNvSpPr txBox="1"/>
          <p:nvPr/>
        </p:nvSpPr>
        <p:spPr>
          <a:xfrm>
            <a:off x="3180548" y="3913676"/>
            <a:ext cx="4330905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the presentation template</a:t>
            </a:r>
            <a:endParaRPr/>
          </a:p>
        </p:txBody>
      </p:sp>
      <p:sp>
        <p:nvSpPr>
          <p:cNvPr id="255" name="Google Shape;255;p34"/>
          <p:cNvSpPr txBox="1"/>
          <p:nvPr/>
        </p:nvSpPr>
        <p:spPr>
          <a:xfrm>
            <a:off x="3783333" y="5622924"/>
            <a:ext cx="3125335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the photos</a:t>
            </a:r>
            <a:endParaRPr/>
          </a:p>
        </p:txBody>
      </p:sp>
      <p:sp>
        <p:nvSpPr>
          <p:cNvPr id="256" name="Google Shape;256;p34"/>
          <p:cNvSpPr txBox="1"/>
          <p:nvPr/>
        </p:nvSpPr>
        <p:spPr>
          <a:xfrm>
            <a:off x="2682875" y="5080711"/>
            <a:ext cx="5326250" cy="48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PEXELS, PIXABAY</a:t>
            </a:r>
            <a:endParaRPr/>
          </a:p>
        </p:txBody>
      </p:sp>
      <p:sp>
        <p:nvSpPr>
          <p:cNvPr id="257" name="Google Shape;257;p34"/>
          <p:cNvSpPr txBox="1"/>
          <p:nvPr/>
        </p:nvSpPr>
        <p:spPr>
          <a:xfrm>
            <a:off x="3559507" y="6494329"/>
            <a:ext cx="3572987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HAPPY DESIGNING!</a:t>
            </a:r>
            <a:endParaRPr/>
          </a:p>
        </p:txBody>
      </p:sp>
      <p:sp>
        <p:nvSpPr>
          <p:cNvPr id="258" name="Google Shape;258;p34"/>
          <p:cNvSpPr txBox="1"/>
          <p:nvPr/>
        </p:nvSpPr>
        <p:spPr>
          <a:xfrm>
            <a:off x="1671973" y="651225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Credits</a:t>
            </a: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3079543" y="1585952"/>
            <a:ext cx="453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b="0" l="0" r="-1132" t="0"/>
          <a:stretch/>
        </p:blipFill>
        <p:spPr>
          <a:xfrm>
            <a:off x="3228625" y="2666900"/>
            <a:ext cx="4282824" cy="10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 rotWithShape="1">
          <a:blip r:embed="rId4">
            <a:alphaModFix/>
          </a:blip>
          <a:srcRect b="0" l="31110" r="0" t="1912"/>
          <a:stretch/>
        </p:blipFill>
        <p:spPr>
          <a:xfrm>
            <a:off x="0" y="0"/>
            <a:ext cx="2280649" cy="33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 rotWithShape="1">
          <a:blip r:embed="rId4">
            <a:alphaModFix/>
          </a:blip>
          <a:srcRect b="0" l="0" r="28876" t="0"/>
          <a:stretch/>
        </p:blipFill>
        <p:spPr>
          <a:xfrm>
            <a:off x="8338728" y="4101175"/>
            <a:ext cx="2354675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 b="0" l="1835" r="4010" t="0"/>
          <a:stretch/>
        </p:blipFill>
        <p:spPr>
          <a:xfrm>
            <a:off x="0" y="0"/>
            <a:ext cx="10693402" cy="755867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 txBox="1"/>
          <p:nvPr/>
        </p:nvSpPr>
        <p:spPr>
          <a:xfrm>
            <a:off x="4138425" y="2281574"/>
            <a:ext cx="54933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But never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“how are you, partner?”</a:t>
            </a:r>
            <a:endParaRPr/>
          </a:p>
        </p:txBody>
      </p:sp>
      <p:sp>
        <p:nvSpPr>
          <p:cNvPr id="88" name="Google Shape;88;p19"/>
          <p:cNvSpPr txBox="1"/>
          <p:nvPr/>
        </p:nvSpPr>
        <p:spPr>
          <a:xfrm>
            <a:off x="511339" y="584487"/>
            <a:ext cx="9669323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They always say “howdy, partner!”</a:t>
            </a:r>
            <a:endParaRPr/>
          </a:p>
        </p:txBody>
      </p:sp>
      <p:pic>
        <p:nvPicPr>
          <p:cNvPr id="89" name="Google Shape;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4203" y="1571732"/>
            <a:ext cx="715201" cy="109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 rotWithShape="1">
          <a:blip r:embed="rId3">
            <a:alphaModFix/>
          </a:blip>
          <a:srcRect b="0" l="0" r="6864" t="0"/>
          <a:stretch/>
        </p:blipFill>
        <p:spPr>
          <a:xfrm>
            <a:off x="5240100" y="3778725"/>
            <a:ext cx="5451901" cy="377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 rotWithShape="1">
          <a:blip r:embed="rId4">
            <a:alphaModFix/>
          </a:blip>
          <a:srcRect b="0" l="0" r="6864" t="0"/>
          <a:stretch/>
        </p:blipFill>
        <p:spPr>
          <a:xfrm>
            <a:off x="5240100" y="0"/>
            <a:ext cx="5451900" cy="37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585632" y="1541555"/>
            <a:ext cx="42714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Me: *has a panic attack*</a:t>
            </a:r>
            <a:endParaRPr/>
          </a:p>
        </p:txBody>
      </p:sp>
      <p:sp>
        <p:nvSpPr>
          <p:cNvPr id="97" name="Google Shape;97;p20"/>
          <p:cNvSpPr txBox="1"/>
          <p:nvPr/>
        </p:nvSpPr>
        <p:spPr>
          <a:xfrm>
            <a:off x="585632" y="5088340"/>
            <a:ext cx="427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Also me 5 mins later:</a:t>
            </a:r>
            <a:endParaRPr/>
          </a:p>
        </p:txBody>
      </p:sp>
      <p:sp>
        <p:nvSpPr>
          <p:cNvPr id="98" name="Google Shape;98;p20"/>
          <p:cNvSpPr txBox="1"/>
          <p:nvPr/>
        </p:nvSpPr>
        <p:spPr>
          <a:xfrm>
            <a:off x="8546239" y="4070514"/>
            <a:ext cx="1492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I’m feeling great</a:t>
            </a:r>
            <a:endParaRPr/>
          </a:p>
        </p:txBody>
      </p:sp>
      <p:sp>
        <p:nvSpPr>
          <p:cNvPr id="99" name="Google Shape;99;p20"/>
          <p:cNvSpPr txBox="1"/>
          <p:nvPr/>
        </p:nvSpPr>
        <p:spPr>
          <a:xfrm>
            <a:off x="5346000" y="5050875"/>
            <a:ext cx="166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Nah, what was I thinking</a:t>
            </a:r>
            <a:endParaRPr/>
          </a:p>
        </p:txBody>
      </p:sp>
      <p:cxnSp>
        <p:nvCxnSpPr>
          <p:cNvPr id="100" name="Google Shape;100;p20"/>
          <p:cNvCxnSpPr/>
          <p:nvPr/>
        </p:nvCxnSpPr>
        <p:spPr>
          <a:xfrm>
            <a:off x="5240110" y="3780000"/>
            <a:ext cx="545189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" name="Google Shape;101;p20"/>
          <p:cNvCxnSpPr/>
          <p:nvPr/>
        </p:nvCxnSpPr>
        <p:spPr>
          <a:xfrm>
            <a:off x="5240110" y="0"/>
            <a:ext cx="0" cy="7560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D0DB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750" y="2445377"/>
            <a:ext cx="7933301" cy="464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/>
          <p:nvPr/>
        </p:nvSpPr>
        <p:spPr>
          <a:xfrm>
            <a:off x="2790093" y="2483078"/>
            <a:ext cx="51117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Would you still love me if I were a rat?</a:t>
            </a:r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4">
            <a:alphaModFix/>
          </a:blip>
          <a:srcRect b="0" l="0" r="6968" t="7604"/>
          <a:stretch/>
        </p:blipFill>
        <p:spPr>
          <a:xfrm>
            <a:off x="6063450" y="0"/>
            <a:ext cx="4629948" cy="367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b="685" l="1234" r="0" t="0"/>
          <a:stretch/>
        </p:blipFill>
        <p:spPr>
          <a:xfrm>
            <a:off x="-700" y="2090600"/>
            <a:ext cx="10693402" cy="546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820719" y="525274"/>
            <a:ext cx="90507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When I’m about to send my friend a funny Tiktok but then I forgot to reply to their rant</a:t>
            </a:r>
            <a:endParaRPr/>
          </a:p>
        </p:txBody>
      </p:sp>
      <p:cxnSp>
        <p:nvCxnSpPr>
          <p:cNvPr id="115" name="Google Shape;115;p22"/>
          <p:cNvCxnSpPr/>
          <p:nvPr/>
        </p:nvCxnSpPr>
        <p:spPr>
          <a:xfrm>
            <a:off x="-128504" y="2075710"/>
            <a:ext cx="1098747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D0DB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 b="0" l="1176" r="0" t="0"/>
          <a:stretch/>
        </p:blipFill>
        <p:spPr>
          <a:xfrm>
            <a:off x="-1400" y="1330000"/>
            <a:ext cx="10693402" cy="483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/>
        </p:nvSpPr>
        <p:spPr>
          <a:xfrm>
            <a:off x="928504" y="516579"/>
            <a:ext cx="9050561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When you clean your room so good</a:t>
            </a:r>
            <a:endParaRPr/>
          </a:p>
        </p:txBody>
      </p:sp>
      <p:sp>
        <p:nvSpPr>
          <p:cNvPr id="122" name="Google Shape;122;p23"/>
          <p:cNvSpPr txBox="1"/>
          <p:nvPr/>
        </p:nvSpPr>
        <p:spPr>
          <a:xfrm>
            <a:off x="1324450" y="6432850"/>
            <a:ext cx="804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that the only trash left is you</a:t>
            </a:r>
            <a:endParaRPr/>
          </a:p>
        </p:txBody>
      </p:sp>
      <p:cxnSp>
        <p:nvCxnSpPr>
          <p:cNvPr id="123" name="Google Shape;123;p23"/>
          <p:cNvCxnSpPr/>
          <p:nvPr/>
        </p:nvCxnSpPr>
        <p:spPr>
          <a:xfrm>
            <a:off x="-1400" y="1330000"/>
            <a:ext cx="10693500" cy="0"/>
          </a:xfrm>
          <a:prstGeom prst="straightConnector1">
            <a:avLst/>
          </a:prstGeom>
          <a:noFill/>
          <a:ln cap="flat" cmpd="sng" w="38100">
            <a:solidFill>
              <a:srgbClr val="1C28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3"/>
          <p:cNvCxnSpPr/>
          <p:nvPr/>
        </p:nvCxnSpPr>
        <p:spPr>
          <a:xfrm>
            <a:off x="-1400" y="6179600"/>
            <a:ext cx="10693500" cy="0"/>
          </a:xfrm>
          <a:prstGeom prst="straightConnector1">
            <a:avLst/>
          </a:prstGeom>
          <a:noFill/>
          <a:ln cap="flat" cmpd="sng" w="38100">
            <a:solidFill>
              <a:srgbClr val="1C28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D0DB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028" y="3609090"/>
            <a:ext cx="3598202" cy="358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1075" y="1411500"/>
            <a:ext cx="6348529" cy="473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/>
        </p:nvSpPr>
        <p:spPr>
          <a:xfrm>
            <a:off x="7206597" y="5547402"/>
            <a:ext cx="28686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I need friends to be happy</a:t>
            </a:r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677369" y="698850"/>
            <a:ext cx="2868600" cy="1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I need to be happy to have friends</a:t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37803" y="366702"/>
            <a:ext cx="3598202" cy="358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2859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8300"/>
            <a:ext cx="10693402" cy="52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/>
        </p:nvSpPr>
        <p:spPr>
          <a:xfrm>
            <a:off x="1520273" y="698850"/>
            <a:ext cx="7651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When I tell my mom a funny joke and it turns into a 30 min life lecture</a:t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4">
            <a:alphaModFix/>
          </a:blip>
          <a:srcRect b="0" l="0" r="19250" t="3288"/>
          <a:stretch/>
        </p:blipFill>
        <p:spPr>
          <a:xfrm>
            <a:off x="1457350" y="2449925"/>
            <a:ext cx="8635151" cy="50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5">
            <a:alphaModFix/>
          </a:blip>
          <a:srcRect b="9" l="0" r="0" t="2027"/>
          <a:stretch/>
        </p:blipFill>
        <p:spPr>
          <a:xfrm>
            <a:off x="0" y="2449870"/>
            <a:ext cx="10693402" cy="51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4">
            <a:alphaModFix/>
          </a:blip>
          <a:srcRect b="0" l="25391" r="21400" t="-1183"/>
          <a:stretch/>
        </p:blipFill>
        <p:spPr>
          <a:xfrm>
            <a:off x="79201" y="2281825"/>
            <a:ext cx="5689677" cy="5278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5"/>
          <p:cNvCxnSpPr/>
          <p:nvPr/>
        </p:nvCxnSpPr>
        <p:spPr>
          <a:xfrm>
            <a:off x="-33700" y="2278300"/>
            <a:ext cx="1093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5064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-431" l="3670" r="0" t="0"/>
          <a:stretch/>
        </p:blipFill>
        <p:spPr>
          <a:xfrm>
            <a:off x="0" y="2560950"/>
            <a:ext cx="5266926" cy="50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925" y="2576993"/>
            <a:ext cx="5425075" cy="49795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1249300" y="916000"/>
            <a:ext cx="81948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 staring out of a car window while pretending to be in a sad music video</a:t>
            </a:r>
            <a:endParaRPr/>
          </a:p>
        </p:txBody>
      </p:sp>
      <p:cxnSp>
        <p:nvCxnSpPr>
          <p:cNvPr id="151" name="Google Shape;151;p26"/>
          <p:cNvCxnSpPr/>
          <p:nvPr/>
        </p:nvCxnSpPr>
        <p:spPr>
          <a:xfrm>
            <a:off x="0" y="2560951"/>
            <a:ext cx="10692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2" name="Google Shape;152;p26"/>
          <p:cNvCxnSpPr/>
          <p:nvPr/>
        </p:nvCxnSpPr>
        <p:spPr>
          <a:xfrm>
            <a:off x="5266922" y="2560951"/>
            <a:ext cx="0" cy="499904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ad Meme Slides">
  <a:themeElements>
    <a:clrScheme name="Office">
      <a:dk1>
        <a:srgbClr val="000000"/>
      </a:dk1>
      <a:lt1>
        <a:srgbClr val="FFFFFF"/>
      </a:lt1>
      <a:dk2>
        <a:srgbClr val="3E5064"/>
      </a:dk2>
      <a:lt2>
        <a:srgbClr val="E8E8E8"/>
      </a:lt2>
      <a:accent1>
        <a:srgbClr val="1C2859"/>
      </a:accent1>
      <a:accent2>
        <a:srgbClr val="C0D0DB"/>
      </a:accent2>
      <a:accent3>
        <a:srgbClr val="888888"/>
      </a:accent3>
      <a:accent4>
        <a:srgbClr val="1C2859"/>
      </a:accent4>
      <a:accent5>
        <a:srgbClr val="1C2859"/>
      </a:accent5>
      <a:accent6>
        <a:srgbClr val="1C2859"/>
      </a:accent6>
      <a:hlink>
        <a:srgbClr val="C0D0D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