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7556500" cx="10693400"/>
  <p:notesSz cx="6858000" cy="9144000"/>
  <p:embeddedFontLst>
    <p:embeddedFont>
      <p:font typeface="Open Sans SemiBold"/>
      <p:regular r:id="rId14"/>
      <p:bold r:id="rId15"/>
      <p:italic r:id="rId16"/>
      <p:boldItalic r:id="rId17"/>
    </p:embeddedFont>
    <p:embeddedFont>
      <p:font typeface="Open Sans ExtraBold"/>
      <p:bold r:id="rId18"/>
      <p:boldItalic r:id="rId19"/>
    </p:embeddedFont>
    <p:embeddedFont>
      <p:font typeface="Open Sans Medium"/>
      <p:regular r:id="rId20"/>
      <p:bold r:id="rId21"/>
      <p:italic r:id="rId22"/>
      <p:boldItalic r:id="rId23"/>
    </p:embeddedFont>
    <p:embeddedFont>
      <p:font typeface="Calistoga"/>
      <p:regular r:id="rId24"/>
    </p:embeddedFont>
    <p:embeddedFont>
      <p:font typeface="Open Sans"/>
      <p:bold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penSansMedium-regular.fntdata"/><Relationship Id="rId22" Type="http://schemas.openxmlformats.org/officeDocument/2006/relationships/font" Target="fonts/OpenSansMedium-italic.fntdata"/><Relationship Id="rId21" Type="http://schemas.openxmlformats.org/officeDocument/2006/relationships/font" Target="fonts/OpenSansMedium-bold.fntdata"/><Relationship Id="rId24" Type="http://schemas.openxmlformats.org/officeDocument/2006/relationships/font" Target="fonts/Calistoga-regular.fntdata"/><Relationship Id="rId23" Type="http://schemas.openxmlformats.org/officeDocument/2006/relationships/font" Target="fonts/OpenSansMedium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OpenSans-boldItalic.fntdata"/><Relationship Id="rId25" Type="http://schemas.openxmlformats.org/officeDocument/2006/relationships/font" Target="fonts/OpenSans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font" Target="fonts/OpenSansSemiBold-bold.fntdata"/><Relationship Id="rId14" Type="http://schemas.openxmlformats.org/officeDocument/2006/relationships/font" Target="fonts/OpenSansSemiBold-regular.fntdata"/><Relationship Id="rId17" Type="http://schemas.openxmlformats.org/officeDocument/2006/relationships/font" Target="fonts/OpenSansSemiBold-boldItalic.fntdata"/><Relationship Id="rId16" Type="http://schemas.openxmlformats.org/officeDocument/2006/relationships/font" Target="fonts/OpenSansSemiBold-italic.fntdata"/><Relationship Id="rId19" Type="http://schemas.openxmlformats.org/officeDocument/2006/relationships/font" Target="fonts/OpenSansExtraBold-boldItalic.fntdata"/><Relationship Id="rId18" Type="http://schemas.openxmlformats.org/officeDocument/2006/relationships/font" Target="fonts/OpenSansExtraBold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8.png"/><Relationship Id="rId11" Type="http://schemas.openxmlformats.org/officeDocument/2006/relationships/image" Target="../media/image1.png"/><Relationship Id="rId10" Type="http://schemas.openxmlformats.org/officeDocument/2006/relationships/image" Target="../media/image6.png"/><Relationship Id="rId9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17.png"/><Relationship Id="rId7" Type="http://schemas.openxmlformats.org/officeDocument/2006/relationships/image" Target="../media/image3.png"/><Relationship Id="rId8" Type="http://schemas.openxmlformats.org/officeDocument/2006/relationships/image" Target="../media/image9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7.png"/><Relationship Id="rId6" Type="http://schemas.openxmlformats.org/officeDocument/2006/relationships/image" Target="../media/image15.png"/><Relationship Id="rId7" Type="http://schemas.openxmlformats.org/officeDocument/2006/relationships/image" Target="../media/image1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jpg"/><Relationship Id="rId3" Type="http://schemas.openxmlformats.org/officeDocument/2006/relationships/image" Target="../media/image8.png"/><Relationship Id="rId4" Type="http://schemas.openxmlformats.org/officeDocument/2006/relationships/image" Target="../media/image21.png"/><Relationship Id="rId5" Type="http://schemas.openxmlformats.org/officeDocument/2006/relationships/image" Target="../media/image3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Relationship Id="rId3" Type="http://schemas.openxmlformats.org/officeDocument/2006/relationships/image" Target="../media/image16.png"/><Relationship Id="rId4" Type="http://schemas.openxmlformats.org/officeDocument/2006/relationships/image" Target="../media/image30.png"/><Relationship Id="rId5" Type="http://schemas.openxmlformats.org/officeDocument/2006/relationships/image" Target="../media/image20.png"/><Relationship Id="rId6" Type="http://schemas.openxmlformats.org/officeDocument/2006/relationships/image" Target="../media/image18.png"/><Relationship Id="rId7" Type="http://schemas.openxmlformats.org/officeDocument/2006/relationships/image" Target="../media/image9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png"/><Relationship Id="rId3" Type="http://schemas.openxmlformats.org/officeDocument/2006/relationships/image" Target="../media/image8.png"/><Relationship Id="rId4" Type="http://schemas.openxmlformats.org/officeDocument/2006/relationships/image" Target="../media/image12.png"/><Relationship Id="rId5" Type="http://schemas.openxmlformats.org/officeDocument/2006/relationships/image" Target="../media/image17.png"/><Relationship Id="rId6" Type="http://schemas.openxmlformats.org/officeDocument/2006/relationships/image" Target="../media/image22.png"/><Relationship Id="rId7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5B2B5A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 Title Slide">
  <p:cSld name="CUSTOM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/>
          </a:blip>
          <a:srcRect b="0" l="2960" r="5665" t="1244"/>
          <a:stretch/>
        </p:blipFill>
        <p:spPr>
          <a:xfrm>
            <a:off x="0" y="0"/>
            <a:ext cx="10693402" cy="793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b="43684" l="0" r="30800" t="0"/>
          <a:stretch/>
        </p:blipFill>
        <p:spPr>
          <a:xfrm>
            <a:off x="4668150" y="5167000"/>
            <a:ext cx="6025252" cy="276530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/>
          <p:nvPr/>
        </p:nvSpPr>
        <p:spPr>
          <a:xfrm>
            <a:off x="2692914" y="1126914"/>
            <a:ext cx="5305552" cy="530555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CC66"/>
          </a:solidFill>
          <a:ln cap="sq" cmpd="sng" w="47625">
            <a:solidFill>
              <a:srgbClr val="25232E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" name="Google Shape;19;p3"/>
          <p:cNvPicPr preferRelativeResize="0"/>
          <p:nvPr/>
        </p:nvPicPr>
        <p:blipFill rotWithShape="1">
          <a:blip r:embed="rId4">
            <a:alphaModFix/>
          </a:blip>
          <a:srcRect b="46988" l="51804" r="0" t="0"/>
          <a:stretch/>
        </p:blipFill>
        <p:spPr>
          <a:xfrm>
            <a:off x="0" y="4737575"/>
            <a:ext cx="5153651" cy="319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2725" y="707975"/>
            <a:ext cx="6666225" cy="595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"/>
          <p:cNvPicPr preferRelativeResize="0"/>
          <p:nvPr/>
        </p:nvPicPr>
        <p:blipFill rotWithShape="1">
          <a:blip r:embed="rId6">
            <a:alphaModFix/>
          </a:blip>
          <a:srcRect b="7348" l="0" r="0" t="63446"/>
          <a:stretch/>
        </p:blipFill>
        <p:spPr>
          <a:xfrm>
            <a:off x="556325" y="0"/>
            <a:ext cx="8862200" cy="145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 rotWithShape="1">
          <a:blip r:embed="rId7">
            <a:alphaModFix/>
          </a:blip>
          <a:srcRect b="0" l="36852" r="0" t="11134"/>
          <a:stretch/>
        </p:blipFill>
        <p:spPr>
          <a:xfrm>
            <a:off x="0" y="-99700"/>
            <a:ext cx="2070999" cy="195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3"/>
          <p:cNvPicPr preferRelativeResize="0"/>
          <p:nvPr/>
        </p:nvPicPr>
        <p:blipFill rotWithShape="1">
          <a:blip r:embed="rId8">
            <a:alphaModFix/>
          </a:blip>
          <a:srcRect b="0" l="0" r="0" t="-3412"/>
          <a:stretch/>
        </p:blipFill>
        <p:spPr>
          <a:xfrm>
            <a:off x="3148125" y="2679575"/>
            <a:ext cx="511302" cy="49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8">
            <a:alphaModFix/>
          </a:blip>
          <a:srcRect b="0" l="0" r="0" t="-6269"/>
          <a:stretch/>
        </p:blipFill>
        <p:spPr>
          <a:xfrm>
            <a:off x="7278800" y="2798626"/>
            <a:ext cx="473750" cy="46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838100" y="1628625"/>
            <a:ext cx="1183277" cy="69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318700" y="373075"/>
            <a:ext cx="1234025" cy="8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093125" y="3633550"/>
            <a:ext cx="720398" cy="300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1">
  <p:cSld name="CUSTOM_1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4"/>
          <p:cNvPicPr preferRelativeResize="0"/>
          <p:nvPr/>
        </p:nvPicPr>
        <p:blipFill rotWithShape="1">
          <a:blip r:embed="rId2">
            <a:alphaModFix/>
          </a:blip>
          <a:srcRect b="5891" l="5195" r="0" t="0"/>
          <a:stretch/>
        </p:blipFill>
        <p:spPr>
          <a:xfrm>
            <a:off x="0" y="1250"/>
            <a:ext cx="11096448" cy="7556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/>
          <p:cNvSpPr/>
          <p:nvPr/>
        </p:nvSpPr>
        <p:spPr>
          <a:xfrm>
            <a:off x="5820687" y="-265394"/>
            <a:ext cx="8495792" cy="849579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AEA"/>
          </a:solidFill>
          <a:ln cap="sq" cmpd="sng" w="190500">
            <a:solidFill>
              <a:srgbClr val="D1280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" name="Google Shape;31;p4"/>
          <p:cNvGrpSpPr/>
          <p:nvPr/>
        </p:nvGrpSpPr>
        <p:grpSpPr>
          <a:xfrm>
            <a:off x="459882" y="529036"/>
            <a:ext cx="1451508" cy="1076962"/>
            <a:chOff x="-12396300" y="1890775"/>
            <a:chExt cx="8028251" cy="5956650"/>
          </a:xfrm>
        </p:grpSpPr>
        <p:sp>
          <p:nvSpPr>
            <p:cNvPr id="32" name="Google Shape;32;p4"/>
            <p:cNvSpPr/>
            <p:nvPr/>
          </p:nvSpPr>
          <p:spPr>
            <a:xfrm>
              <a:off x="-10506111" y="2309714"/>
              <a:ext cx="5305552" cy="5305552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C66"/>
            </a:solidFill>
            <a:ln cap="sq" cmpd="sng" w="47625">
              <a:solidFill>
                <a:srgbClr val="25232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3" name="Google Shape;33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2396300" y="1890775"/>
              <a:ext cx="6666225" cy="5956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Google Shape;34;p4"/>
            <p:cNvSpPr/>
            <p:nvPr/>
          </p:nvSpPr>
          <p:spPr>
            <a:xfrm>
              <a:off x="-10611524" y="4892237"/>
              <a:ext cx="5518397" cy="1194100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rgbClr val="D12803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rgbClr val="FFC24A"/>
                  </a:solidFill>
                  <a:latin typeface="Calistoga"/>
                </a:rPr>
                <a:t>SPIRIT</a:t>
              </a:r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-11336601" y="6296700"/>
              <a:ext cx="6968552" cy="809725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rgbClr val="D12803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rgbClr val="FFC24A"/>
                  </a:solidFill>
                  <a:latin typeface="Calistoga"/>
                </a:rPr>
                <a:t>HALLOWEEN</a:t>
              </a:r>
            </a:p>
          </p:txBody>
        </p:sp>
        <p:pic>
          <p:nvPicPr>
            <p:cNvPr id="36" name="Google Shape;36;p4"/>
            <p:cNvPicPr preferRelativeResize="0"/>
            <p:nvPr/>
          </p:nvPicPr>
          <p:blipFill rotWithShape="1">
            <a:blip r:embed="rId4">
              <a:alphaModFix/>
            </a:blip>
            <a:srcRect b="0" l="0" r="0" t="-3412"/>
            <a:stretch/>
          </p:blipFill>
          <p:spPr>
            <a:xfrm>
              <a:off x="-10050900" y="3862375"/>
              <a:ext cx="511302" cy="4933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37;p4"/>
            <p:cNvPicPr preferRelativeResize="0"/>
            <p:nvPr/>
          </p:nvPicPr>
          <p:blipFill rotWithShape="1">
            <a:blip r:embed="rId4">
              <a:alphaModFix/>
            </a:blip>
            <a:srcRect b="0" l="0" r="0" t="-6269"/>
            <a:stretch/>
          </p:blipFill>
          <p:spPr>
            <a:xfrm>
              <a:off x="-5920225" y="3981426"/>
              <a:ext cx="473750" cy="4697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2">
  <p:cSld name="CUSTOM_2">
    <p:bg>
      <p:bgPr>
        <a:solidFill>
          <a:schemeClr val="lt2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/>
          <p:nvPr/>
        </p:nvSpPr>
        <p:spPr>
          <a:xfrm>
            <a:off x="-2636758" y="-1403921"/>
            <a:ext cx="7309179" cy="9806911"/>
          </a:xfrm>
          <a:custGeom>
            <a:rect b="b" l="l" r="r" t="t"/>
            <a:pathLst>
              <a:path extrusionOk="0" h="1556035" w="1159727">
                <a:moveTo>
                  <a:pt x="579863" y="0"/>
                </a:moveTo>
                <a:cubicBezTo>
                  <a:pt x="259614" y="0"/>
                  <a:pt x="0" y="348330"/>
                  <a:pt x="0" y="778017"/>
                </a:cubicBezTo>
                <a:cubicBezTo>
                  <a:pt x="0" y="1207704"/>
                  <a:pt x="259614" y="1556035"/>
                  <a:pt x="579863" y="1556035"/>
                </a:cubicBezTo>
                <a:cubicBezTo>
                  <a:pt x="900113" y="1556035"/>
                  <a:pt x="1159727" y="1207704"/>
                  <a:pt x="1159727" y="778017"/>
                </a:cubicBezTo>
                <a:cubicBezTo>
                  <a:pt x="1159727" y="348330"/>
                  <a:pt x="900113" y="0"/>
                  <a:pt x="579863" y="0"/>
                </a:cubicBezTo>
                <a:close/>
              </a:path>
            </a:pathLst>
          </a:custGeom>
          <a:solidFill>
            <a:srgbClr val="25232E"/>
          </a:solidFill>
          <a:ln cap="sq" cmpd="sng" w="190500">
            <a:solidFill>
              <a:srgbClr val="FFC24A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" name="Google Shape;40;p5"/>
          <p:cNvPicPr preferRelativeResize="0"/>
          <p:nvPr/>
        </p:nvPicPr>
        <p:blipFill rotWithShape="1">
          <a:blip r:embed="rId2">
            <a:alphaModFix/>
          </a:blip>
          <a:srcRect b="24806" l="0" r="18480" t="0"/>
          <a:stretch/>
        </p:blipFill>
        <p:spPr>
          <a:xfrm>
            <a:off x="8750600" y="4992575"/>
            <a:ext cx="1932624" cy="25639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" name="Google Shape;41;p5"/>
          <p:cNvGrpSpPr/>
          <p:nvPr/>
        </p:nvGrpSpPr>
        <p:grpSpPr>
          <a:xfrm>
            <a:off x="8331069" y="497761"/>
            <a:ext cx="1451508" cy="1076962"/>
            <a:chOff x="-12396300" y="1890775"/>
            <a:chExt cx="8028251" cy="5956650"/>
          </a:xfrm>
        </p:grpSpPr>
        <p:sp>
          <p:nvSpPr>
            <p:cNvPr id="42" name="Google Shape;42;p5"/>
            <p:cNvSpPr/>
            <p:nvPr/>
          </p:nvSpPr>
          <p:spPr>
            <a:xfrm>
              <a:off x="-10506111" y="2309714"/>
              <a:ext cx="5305552" cy="5305552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C66"/>
            </a:solidFill>
            <a:ln cap="sq" cmpd="sng" w="47625">
              <a:solidFill>
                <a:srgbClr val="25232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3" name="Google Shape;43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2396300" y="1890775"/>
              <a:ext cx="6666225" cy="5956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Google Shape;44;p5"/>
            <p:cNvSpPr/>
            <p:nvPr/>
          </p:nvSpPr>
          <p:spPr>
            <a:xfrm>
              <a:off x="-10611524" y="4892237"/>
              <a:ext cx="5518397" cy="1194100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rgbClr val="D12803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rgbClr val="FFC24A"/>
                  </a:solidFill>
                  <a:latin typeface="Calistoga"/>
                </a:rPr>
                <a:t>SPIRIT</a:t>
              </a:r>
            </a:p>
          </p:txBody>
        </p:sp>
        <p:sp>
          <p:nvSpPr>
            <p:cNvPr id="45" name="Google Shape;45;p5"/>
            <p:cNvSpPr/>
            <p:nvPr/>
          </p:nvSpPr>
          <p:spPr>
            <a:xfrm>
              <a:off x="-11336601" y="6296700"/>
              <a:ext cx="6968552" cy="809725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rgbClr val="D12803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rgbClr val="FFC24A"/>
                  </a:solidFill>
                  <a:latin typeface="Calistoga"/>
                </a:rPr>
                <a:t>HALLOWEEN</a:t>
              </a:r>
            </a:p>
          </p:txBody>
        </p:sp>
        <p:pic>
          <p:nvPicPr>
            <p:cNvPr id="46" name="Google Shape;46;p5"/>
            <p:cNvPicPr preferRelativeResize="0"/>
            <p:nvPr/>
          </p:nvPicPr>
          <p:blipFill rotWithShape="1">
            <a:blip r:embed="rId4">
              <a:alphaModFix/>
            </a:blip>
            <a:srcRect b="0" l="0" r="0" t="-3412"/>
            <a:stretch/>
          </p:blipFill>
          <p:spPr>
            <a:xfrm>
              <a:off x="-10050900" y="3862375"/>
              <a:ext cx="511302" cy="4933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47;p5"/>
            <p:cNvPicPr preferRelativeResize="0"/>
            <p:nvPr/>
          </p:nvPicPr>
          <p:blipFill rotWithShape="1">
            <a:blip r:embed="rId4">
              <a:alphaModFix/>
            </a:blip>
            <a:srcRect b="0" l="0" r="0" t="-6269"/>
            <a:stretch/>
          </p:blipFill>
          <p:spPr>
            <a:xfrm>
              <a:off x="-5920225" y="3981426"/>
              <a:ext cx="473750" cy="4697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3">
  <p:cSld name="CUSTOM_3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187"/>
            <a:ext cx="10693402" cy="7550126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6"/>
          <p:cNvSpPr/>
          <p:nvPr/>
        </p:nvSpPr>
        <p:spPr>
          <a:xfrm>
            <a:off x="8310746" y="5351371"/>
            <a:ext cx="3681984" cy="3681984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95250">
            <a:solidFill>
              <a:srgbClr val="5B2B5A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6"/>
          <p:cNvSpPr/>
          <p:nvPr/>
        </p:nvSpPr>
        <p:spPr>
          <a:xfrm>
            <a:off x="756000" y="602298"/>
            <a:ext cx="3972963" cy="6359046"/>
          </a:xfrm>
          <a:custGeom>
            <a:rect b="b" l="l" r="r" t="t"/>
            <a:pathLst>
              <a:path extrusionOk="0" h="2279228" w="1424001">
                <a:moveTo>
                  <a:pt x="0" y="0"/>
                </a:moveTo>
                <a:lnTo>
                  <a:pt x="1424001" y="0"/>
                </a:lnTo>
                <a:lnTo>
                  <a:pt x="1424001" y="2279228"/>
                </a:lnTo>
                <a:lnTo>
                  <a:pt x="0" y="2279228"/>
                </a:lnTo>
                <a:close/>
              </a:path>
            </a:pathLst>
          </a:custGeom>
          <a:solidFill>
            <a:srgbClr val="FFFAEA"/>
          </a:solidFill>
          <a:ln cap="sq" cmpd="sng" w="95250">
            <a:solidFill>
              <a:srgbClr val="5B2B5A"/>
            </a:solidFill>
            <a:prstDash val="solid"/>
            <a:miter lim="8000"/>
            <a:headEnd len="sm" w="sm" type="none"/>
            <a:tailEnd len="sm" w="sm" type="none"/>
          </a:ln>
        </p:spPr>
      </p:sp>
      <p:grpSp>
        <p:nvGrpSpPr>
          <p:cNvPr id="52" name="Google Shape;52;p6"/>
          <p:cNvGrpSpPr/>
          <p:nvPr/>
        </p:nvGrpSpPr>
        <p:grpSpPr>
          <a:xfrm>
            <a:off x="8331069" y="336624"/>
            <a:ext cx="1451508" cy="1076962"/>
            <a:chOff x="-12396300" y="1890775"/>
            <a:chExt cx="8028251" cy="5956650"/>
          </a:xfrm>
        </p:grpSpPr>
        <p:sp>
          <p:nvSpPr>
            <p:cNvPr id="53" name="Google Shape;53;p6"/>
            <p:cNvSpPr/>
            <p:nvPr/>
          </p:nvSpPr>
          <p:spPr>
            <a:xfrm>
              <a:off x="-10506111" y="2309714"/>
              <a:ext cx="5305552" cy="5305552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C66"/>
            </a:solidFill>
            <a:ln cap="sq" cmpd="sng" w="47625">
              <a:solidFill>
                <a:srgbClr val="25232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54" name="Google Shape;54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2396300" y="1890775"/>
              <a:ext cx="6666225" cy="5956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" name="Google Shape;55;p6"/>
            <p:cNvSpPr/>
            <p:nvPr/>
          </p:nvSpPr>
          <p:spPr>
            <a:xfrm>
              <a:off x="-10611524" y="4892237"/>
              <a:ext cx="5518397" cy="1194100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rgbClr val="D12803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rgbClr val="FFC24A"/>
                  </a:solidFill>
                  <a:latin typeface="Calistoga"/>
                </a:rPr>
                <a:t>SPIRIT</a:t>
              </a:r>
            </a:p>
          </p:txBody>
        </p:sp>
        <p:sp>
          <p:nvSpPr>
            <p:cNvPr id="56" name="Google Shape;56;p6"/>
            <p:cNvSpPr/>
            <p:nvPr/>
          </p:nvSpPr>
          <p:spPr>
            <a:xfrm>
              <a:off x="-11336601" y="6296700"/>
              <a:ext cx="6968552" cy="809725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rgbClr val="D12803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rgbClr val="FFC24A"/>
                  </a:solidFill>
                  <a:latin typeface="Calistoga"/>
                </a:rPr>
                <a:t>HALLOWEEN</a:t>
              </a:r>
            </a:p>
          </p:txBody>
        </p:sp>
        <p:pic>
          <p:nvPicPr>
            <p:cNvPr id="57" name="Google Shape;57;p6"/>
            <p:cNvPicPr preferRelativeResize="0"/>
            <p:nvPr/>
          </p:nvPicPr>
          <p:blipFill rotWithShape="1">
            <a:blip r:embed="rId4">
              <a:alphaModFix/>
            </a:blip>
            <a:srcRect b="0" l="0" r="0" t="-3412"/>
            <a:stretch/>
          </p:blipFill>
          <p:spPr>
            <a:xfrm>
              <a:off x="-10050900" y="3862375"/>
              <a:ext cx="511302" cy="4933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58;p6"/>
            <p:cNvPicPr preferRelativeResize="0"/>
            <p:nvPr/>
          </p:nvPicPr>
          <p:blipFill rotWithShape="1">
            <a:blip r:embed="rId4">
              <a:alphaModFix/>
            </a:blip>
            <a:srcRect b="0" l="0" r="0" t="-6269"/>
            <a:stretch/>
          </p:blipFill>
          <p:spPr>
            <a:xfrm>
              <a:off x="-5920225" y="3981426"/>
              <a:ext cx="473750" cy="4697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9" name="Google Shape;59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5075" y="389650"/>
            <a:ext cx="2641974" cy="307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6"/>
          <p:cNvPicPr preferRelativeResize="0"/>
          <p:nvPr/>
        </p:nvPicPr>
        <p:blipFill rotWithShape="1">
          <a:blip r:embed="rId5">
            <a:alphaModFix/>
          </a:blip>
          <a:srcRect b="0" l="0" r="0" t="428"/>
          <a:stretch/>
        </p:blipFill>
        <p:spPr>
          <a:xfrm rot="10800000">
            <a:off x="2282776" y="4047872"/>
            <a:ext cx="2641974" cy="3057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6"/>
          <p:cNvPicPr preferRelativeResize="0"/>
          <p:nvPr/>
        </p:nvPicPr>
        <p:blipFill rotWithShape="1">
          <a:blip r:embed="rId6">
            <a:alphaModFix/>
          </a:blip>
          <a:srcRect b="0" l="0" r="0" t="-1905"/>
          <a:stretch/>
        </p:blipFill>
        <p:spPr>
          <a:xfrm>
            <a:off x="393400" y="4745873"/>
            <a:ext cx="1839526" cy="2390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6"/>
          <p:cNvPicPr preferRelativeResize="0"/>
          <p:nvPr/>
        </p:nvPicPr>
        <p:blipFill rotWithShape="1">
          <a:blip r:embed="rId7">
            <a:alphaModFix/>
          </a:blip>
          <a:srcRect b="45199" l="0" r="37410" t="0"/>
          <a:stretch/>
        </p:blipFill>
        <p:spPr>
          <a:xfrm>
            <a:off x="8345650" y="5302800"/>
            <a:ext cx="2347749" cy="2253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4">
  <p:cSld name="CUSTOM_4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"/>
          <p:cNvSpPr/>
          <p:nvPr/>
        </p:nvSpPr>
        <p:spPr>
          <a:xfrm>
            <a:off x="0" y="0"/>
            <a:ext cx="10696575" cy="7553325"/>
          </a:xfrm>
          <a:custGeom>
            <a:rect b="b" l="l" r="r" t="t"/>
            <a:pathLst>
              <a:path extrusionOk="0" h="7553325" w="10696575">
                <a:moveTo>
                  <a:pt x="0" y="0"/>
                </a:moveTo>
                <a:lnTo>
                  <a:pt x="10696575" y="0"/>
                </a:lnTo>
                <a:lnTo>
                  <a:pt x="10696575" y="7553325"/>
                </a:lnTo>
                <a:lnTo>
                  <a:pt x="0" y="75533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59267" l="-1069" r="-1019" t="-42077"/>
            </a:stretch>
          </a:blipFill>
          <a:ln>
            <a:noFill/>
          </a:ln>
        </p:spPr>
      </p:sp>
      <p:pic>
        <p:nvPicPr>
          <p:cNvPr id="65" name="Google Shape;65;p7"/>
          <p:cNvPicPr preferRelativeResize="0"/>
          <p:nvPr/>
        </p:nvPicPr>
        <p:blipFill rotWithShape="1">
          <a:blip r:embed="rId3">
            <a:alphaModFix/>
          </a:blip>
          <a:srcRect b="1922" l="31833" r="0" t="63190"/>
          <a:stretch/>
        </p:blipFill>
        <p:spPr>
          <a:xfrm>
            <a:off x="0" y="0"/>
            <a:ext cx="6910502" cy="19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7"/>
          <p:cNvSpPr/>
          <p:nvPr/>
        </p:nvSpPr>
        <p:spPr>
          <a:xfrm>
            <a:off x="5458321" y="-1456687"/>
            <a:ext cx="7309179" cy="9806911"/>
          </a:xfrm>
          <a:custGeom>
            <a:rect b="b" l="l" r="r" t="t"/>
            <a:pathLst>
              <a:path extrusionOk="0" h="1556035" w="1159727">
                <a:moveTo>
                  <a:pt x="579863" y="0"/>
                </a:moveTo>
                <a:cubicBezTo>
                  <a:pt x="259614" y="0"/>
                  <a:pt x="0" y="348330"/>
                  <a:pt x="0" y="778017"/>
                </a:cubicBezTo>
                <a:cubicBezTo>
                  <a:pt x="0" y="1207704"/>
                  <a:pt x="259614" y="1556035"/>
                  <a:pt x="579863" y="1556035"/>
                </a:cubicBezTo>
                <a:cubicBezTo>
                  <a:pt x="900113" y="1556035"/>
                  <a:pt x="1159727" y="1207704"/>
                  <a:pt x="1159727" y="778017"/>
                </a:cubicBezTo>
                <a:cubicBezTo>
                  <a:pt x="1159727" y="348330"/>
                  <a:pt x="900113" y="0"/>
                  <a:pt x="579863" y="0"/>
                </a:cubicBezTo>
                <a:close/>
              </a:path>
            </a:pathLst>
          </a:custGeom>
          <a:solidFill>
            <a:srgbClr val="FFC24A"/>
          </a:solidFill>
          <a:ln cap="sq" cmpd="sng" w="190500">
            <a:solidFill>
              <a:srgbClr val="D1280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7" name="Google Shape;67;p7"/>
          <p:cNvPicPr preferRelativeResize="0"/>
          <p:nvPr/>
        </p:nvPicPr>
        <p:blipFill rotWithShape="1">
          <a:blip r:embed="rId3">
            <a:alphaModFix/>
          </a:blip>
          <a:srcRect b="73421" l="51779" r="0" t="0"/>
          <a:stretch/>
        </p:blipFill>
        <p:spPr>
          <a:xfrm>
            <a:off x="-1" y="5951625"/>
            <a:ext cx="5156273" cy="16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7"/>
          <p:cNvPicPr preferRelativeResize="0"/>
          <p:nvPr/>
        </p:nvPicPr>
        <p:blipFill rotWithShape="1">
          <a:blip r:embed="rId4">
            <a:alphaModFix/>
          </a:blip>
          <a:srcRect b="0" l="35583" r="0" t="53340"/>
          <a:stretch/>
        </p:blipFill>
        <p:spPr>
          <a:xfrm>
            <a:off x="0" y="0"/>
            <a:ext cx="2729902" cy="207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7"/>
          <p:cNvPicPr preferRelativeResize="0"/>
          <p:nvPr/>
        </p:nvPicPr>
        <p:blipFill rotWithShape="1">
          <a:blip r:embed="rId5">
            <a:alphaModFix/>
          </a:blip>
          <a:srcRect b="39294" l="0" r="0" t="0"/>
          <a:stretch/>
        </p:blipFill>
        <p:spPr>
          <a:xfrm>
            <a:off x="4101800" y="5046225"/>
            <a:ext cx="3766850" cy="250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5">
  <p:cSld name="CUSTOM_5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8"/>
          <p:cNvPicPr preferRelativeResize="0"/>
          <p:nvPr/>
        </p:nvPicPr>
        <p:blipFill rotWithShape="1">
          <a:blip r:embed="rId2">
            <a:alphaModFix/>
          </a:blip>
          <a:srcRect b="0" l="0" r="0" t="-90"/>
          <a:stretch/>
        </p:blipFill>
        <p:spPr>
          <a:xfrm>
            <a:off x="0" y="-3175"/>
            <a:ext cx="10693402" cy="755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8"/>
          <p:cNvPicPr preferRelativeResize="0"/>
          <p:nvPr/>
        </p:nvPicPr>
        <p:blipFill rotWithShape="1">
          <a:blip r:embed="rId3">
            <a:alphaModFix/>
          </a:blip>
          <a:srcRect b="6085" l="0" r="0" t="0"/>
          <a:stretch/>
        </p:blipFill>
        <p:spPr>
          <a:xfrm>
            <a:off x="8647850" y="5350199"/>
            <a:ext cx="1839524" cy="220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8"/>
          <p:cNvPicPr preferRelativeResize="0"/>
          <p:nvPr/>
        </p:nvPicPr>
        <p:blipFill rotWithShape="1">
          <a:blip r:embed="rId4">
            <a:alphaModFix/>
          </a:blip>
          <a:srcRect b="0" l="0" r="0" t="14045"/>
          <a:stretch/>
        </p:blipFill>
        <p:spPr>
          <a:xfrm>
            <a:off x="4414900" y="-3175"/>
            <a:ext cx="3759623" cy="2887124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8"/>
          <p:cNvSpPr/>
          <p:nvPr/>
        </p:nvSpPr>
        <p:spPr>
          <a:xfrm>
            <a:off x="5663156" y="756000"/>
            <a:ext cx="5955792" cy="595579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DD6027"/>
          </a:solidFill>
          <a:ln cap="sq" cmpd="sng" w="190500">
            <a:solidFill>
              <a:srgbClr val="FFC24A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8"/>
          <p:cNvSpPr/>
          <p:nvPr/>
        </p:nvSpPr>
        <p:spPr>
          <a:xfrm>
            <a:off x="5918812" y="5510001"/>
            <a:ext cx="1740097" cy="1293999"/>
          </a:xfrm>
          <a:custGeom>
            <a:rect b="b" l="l" r="r" t="t"/>
            <a:pathLst>
              <a:path extrusionOk="0" h="1293999" w="1740097">
                <a:moveTo>
                  <a:pt x="0" y="0"/>
                </a:moveTo>
                <a:lnTo>
                  <a:pt x="1740097" y="0"/>
                </a:lnTo>
                <a:lnTo>
                  <a:pt x="1740097" y="1293999"/>
                </a:lnTo>
                <a:lnTo>
                  <a:pt x="0" y="12939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76" name="Google Shape;76;p8"/>
          <p:cNvPicPr preferRelativeResize="0"/>
          <p:nvPr/>
        </p:nvPicPr>
        <p:blipFill rotWithShape="1">
          <a:blip r:embed="rId6">
            <a:alphaModFix/>
          </a:blip>
          <a:srcRect b="0" l="54775" r="0" t="0"/>
          <a:stretch/>
        </p:blipFill>
        <p:spPr>
          <a:xfrm>
            <a:off x="0" y="4884975"/>
            <a:ext cx="1274176" cy="266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74180" y="6565387"/>
            <a:ext cx="511327" cy="477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348619" y="189971"/>
            <a:ext cx="375525" cy="350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">
  <p:cSld name="CUSTOM_6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9"/>
          <p:cNvPicPr preferRelativeResize="0"/>
          <p:nvPr/>
        </p:nvPicPr>
        <p:blipFill rotWithShape="1">
          <a:blip r:embed="rId2">
            <a:alphaModFix/>
          </a:blip>
          <a:srcRect b="0" l="2731" r="5902" t="0"/>
          <a:stretch/>
        </p:blipFill>
        <p:spPr>
          <a:xfrm>
            <a:off x="0" y="-99700"/>
            <a:ext cx="10693402" cy="803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9"/>
          <p:cNvPicPr preferRelativeResize="0"/>
          <p:nvPr/>
        </p:nvPicPr>
        <p:blipFill rotWithShape="1">
          <a:blip r:embed="rId3">
            <a:alphaModFix/>
          </a:blip>
          <a:srcRect b="46988" l="51804" r="0" t="0"/>
          <a:stretch/>
        </p:blipFill>
        <p:spPr>
          <a:xfrm>
            <a:off x="0" y="4737575"/>
            <a:ext cx="5153651" cy="319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9"/>
          <p:cNvPicPr preferRelativeResize="0"/>
          <p:nvPr/>
        </p:nvPicPr>
        <p:blipFill rotWithShape="1">
          <a:blip r:embed="rId4">
            <a:alphaModFix/>
          </a:blip>
          <a:srcRect b="43684" l="5272" r="25527" t="0"/>
          <a:stretch/>
        </p:blipFill>
        <p:spPr>
          <a:xfrm>
            <a:off x="4668150" y="5167000"/>
            <a:ext cx="6025252" cy="2765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9"/>
          <p:cNvPicPr preferRelativeResize="0"/>
          <p:nvPr/>
        </p:nvPicPr>
        <p:blipFill rotWithShape="1">
          <a:blip r:embed="rId5">
            <a:alphaModFix/>
          </a:blip>
          <a:srcRect b="24354" l="0" r="0" t="64500"/>
          <a:stretch/>
        </p:blipFill>
        <p:spPr>
          <a:xfrm>
            <a:off x="326800" y="-99698"/>
            <a:ext cx="9906999" cy="62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9"/>
          <p:cNvPicPr preferRelativeResize="0"/>
          <p:nvPr/>
        </p:nvPicPr>
        <p:blipFill rotWithShape="1">
          <a:blip r:embed="rId6">
            <a:alphaModFix/>
          </a:blip>
          <a:srcRect b="28253" l="41037" r="0" t="0"/>
          <a:stretch/>
        </p:blipFill>
        <p:spPr>
          <a:xfrm>
            <a:off x="-52275" y="3837400"/>
            <a:ext cx="2916902" cy="409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9"/>
          <p:cNvPicPr preferRelativeResize="0"/>
          <p:nvPr/>
        </p:nvPicPr>
        <p:blipFill rotWithShape="1">
          <a:blip r:embed="rId7">
            <a:alphaModFix/>
          </a:blip>
          <a:srcRect b="28658" l="0" r="49041" t="0"/>
          <a:stretch/>
        </p:blipFill>
        <p:spPr>
          <a:xfrm>
            <a:off x="7547925" y="3266600"/>
            <a:ext cx="3145474" cy="4665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stoga"/>
              <a:buNone/>
              <a:defRPr i="0" sz="4400" u="none" cap="none" strike="noStrike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Calistoga"/>
              <a:buNone/>
              <a:defRPr sz="1800">
                <a:latin typeface="Calistoga"/>
                <a:ea typeface="Calistoga"/>
                <a:cs typeface="Calistoga"/>
                <a:sym typeface="Calistog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Calistoga"/>
              <a:buNone/>
              <a:defRPr sz="1800">
                <a:latin typeface="Calistoga"/>
                <a:ea typeface="Calistoga"/>
                <a:cs typeface="Calistoga"/>
                <a:sym typeface="Calistog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Calistoga"/>
              <a:buNone/>
              <a:defRPr sz="1800">
                <a:latin typeface="Calistoga"/>
                <a:ea typeface="Calistoga"/>
                <a:cs typeface="Calistoga"/>
                <a:sym typeface="Calistog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Calistoga"/>
              <a:buNone/>
              <a:defRPr sz="1800">
                <a:latin typeface="Calistoga"/>
                <a:ea typeface="Calistoga"/>
                <a:cs typeface="Calistoga"/>
                <a:sym typeface="Calistog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Calistoga"/>
              <a:buNone/>
              <a:defRPr sz="1800">
                <a:latin typeface="Calistoga"/>
                <a:ea typeface="Calistoga"/>
                <a:cs typeface="Calistoga"/>
                <a:sym typeface="Calistog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Calistoga"/>
              <a:buNone/>
              <a:defRPr sz="1800">
                <a:latin typeface="Calistoga"/>
                <a:ea typeface="Calistoga"/>
                <a:cs typeface="Calistoga"/>
                <a:sym typeface="Calistog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Calistoga"/>
              <a:buNone/>
              <a:defRPr sz="1800">
                <a:latin typeface="Calistoga"/>
                <a:ea typeface="Calistoga"/>
                <a:cs typeface="Calistoga"/>
                <a:sym typeface="Calistog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Calistoga"/>
              <a:buNone/>
              <a:defRPr sz="1800">
                <a:latin typeface="Calistoga"/>
                <a:ea typeface="Calistoga"/>
                <a:cs typeface="Calistoga"/>
                <a:sym typeface="Calistog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 Medium"/>
              <a:buChar char="•"/>
              <a:defRPr i="0" sz="3200" u="none" cap="none" strike="noStrik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 Medium"/>
              <a:buChar char="–"/>
              <a:defRPr i="0" sz="2800" u="none" cap="none" strike="noStrik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Char char="•"/>
              <a:defRPr i="0" sz="2400" u="none" cap="none" strike="noStrik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Medium"/>
              <a:buChar char="–"/>
              <a:defRPr i="0" sz="2000" u="none" cap="none" strike="noStrik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Medium"/>
              <a:buChar char="»"/>
              <a:defRPr i="0" sz="2000" u="none" cap="none" strike="noStrik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Medium"/>
              <a:buChar char="•"/>
              <a:defRPr i="0" sz="2000" u="none" cap="none" strike="noStrik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Medium"/>
              <a:buChar char="•"/>
              <a:defRPr i="0" sz="2000" u="none" cap="none" strike="noStrik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Medium"/>
              <a:buChar char="•"/>
              <a:defRPr i="0" sz="2000" u="none" cap="none" strike="noStrik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Medium"/>
              <a:buChar char="•"/>
              <a:defRPr i="0" sz="2000" u="none" cap="none" strike="noStrik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i="0" sz="1200" u="none" cap="none" strike="noStrike">
                <a:solidFill>
                  <a:srgbClr val="888888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i="0" sz="1800" u="none" cap="none" strike="noStrik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i="0" sz="1800" u="none" cap="none" strike="noStrik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i="0" sz="1800" u="none" cap="none" strike="noStrik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i="0" sz="1800" u="none" cap="none" strike="noStrik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i="0" sz="1800" u="none" cap="none" strike="noStrik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i="0" sz="1800" u="none" cap="none" strike="noStrik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i="0" sz="1800" u="none" cap="none" strike="noStrik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i="0" sz="1800" u="none" cap="none" strike="noStrik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i="0" sz="1200" u="none" cap="none" strike="noStrike">
                <a:solidFill>
                  <a:srgbClr val="888888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i="0" sz="1800" u="none" cap="none" strike="noStrik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i="0" sz="1800" u="none" cap="none" strike="noStrik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i="0" sz="1800" u="none" cap="none" strike="noStrik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i="0" sz="1800" u="none" cap="none" strike="noStrik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i="0" sz="1800" u="none" cap="none" strike="noStrik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i="0" sz="1800" u="none" cap="none" strike="noStrik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i="0" sz="1800" u="none" cap="none" strike="noStrik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i="0" sz="1800" u="none" cap="none" strike="noStrik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11" Type="http://schemas.openxmlformats.org/officeDocument/2006/relationships/image" Target="../media/image6.png"/><Relationship Id="rId10" Type="http://schemas.openxmlformats.org/officeDocument/2006/relationships/image" Target="../media/image10.png"/><Relationship Id="rId12" Type="http://schemas.openxmlformats.org/officeDocument/2006/relationships/image" Target="../media/image1.png"/><Relationship Id="rId9" Type="http://schemas.openxmlformats.org/officeDocument/2006/relationships/image" Target="../media/image9.png"/><Relationship Id="rId5" Type="http://schemas.openxmlformats.org/officeDocument/2006/relationships/image" Target="../media/image8.png"/><Relationship Id="rId6" Type="http://schemas.openxmlformats.org/officeDocument/2006/relationships/image" Target="../media/image2.png"/><Relationship Id="rId7" Type="http://schemas.openxmlformats.org/officeDocument/2006/relationships/image" Target="../media/image17.png"/><Relationship Id="rId8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29.png"/><Relationship Id="rId5" Type="http://schemas.openxmlformats.org/officeDocument/2006/relationships/image" Target="../media/image2.png"/><Relationship Id="rId6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7.png"/><Relationship Id="rId4" Type="http://schemas.openxmlformats.org/officeDocument/2006/relationships/image" Target="../media/image5.png"/><Relationship Id="rId5" Type="http://schemas.openxmlformats.org/officeDocument/2006/relationships/image" Target="../media/image36.png"/><Relationship Id="rId6" Type="http://schemas.openxmlformats.org/officeDocument/2006/relationships/image" Target="../media/image2.png"/><Relationship Id="rId7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13.png"/><Relationship Id="rId5" Type="http://schemas.openxmlformats.org/officeDocument/2006/relationships/image" Target="../media/image9.png"/><Relationship Id="rId6" Type="http://schemas.openxmlformats.org/officeDocument/2006/relationships/image" Target="../media/image41.png"/><Relationship Id="rId7" Type="http://schemas.openxmlformats.org/officeDocument/2006/relationships/image" Target="../media/image7.png"/><Relationship Id="rId8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jpg"/><Relationship Id="rId4" Type="http://schemas.openxmlformats.org/officeDocument/2006/relationships/image" Target="../media/image8.png"/><Relationship Id="rId5" Type="http://schemas.openxmlformats.org/officeDocument/2006/relationships/image" Target="../media/image2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Relationship Id="rId4" Type="http://schemas.openxmlformats.org/officeDocument/2006/relationships/image" Target="../media/image16.png"/><Relationship Id="rId9" Type="http://schemas.openxmlformats.org/officeDocument/2006/relationships/image" Target="../media/image9.png"/><Relationship Id="rId5" Type="http://schemas.openxmlformats.org/officeDocument/2006/relationships/image" Target="../media/image30.png"/><Relationship Id="rId6" Type="http://schemas.openxmlformats.org/officeDocument/2006/relationships/image" Target="../media/image44.png"/><Relationship Id="rId7" Type="http://schemas.openxmlformats.org/officeDocument/2006/relationships/image" Target="../media/image20.png"/><Relationship Id="rId8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40.png"/><Relationship Id="rId10" Type="http://schemas.openxmlformats.org/officeDocument/2006/relationships/image" Target="../media/image31.png"/><Relationship Id="rId13" Type="http://schemas.openxmlformats.org/officeDocument/2006/relationships/image" Target="../media/image38.png"/><Relationship Id="rId1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openxmlformats.org/officeDocument/2006/relationships/image" Target="../media/image42.png"/><Relationship Id="rId5" Type="http://schemas.openxmlformats.org/officeDocument/2006/relationships/image" Target="../media/image2.png"/><Relationship Id="rId6" Type="http://schemas.openxmlformats.org/officeDocument/2006/relationships/image" Target="../media/image9.png"/><Relationship Id="rId7" Type="http://schemas.openxmlformats.org/officeDocument/2006/relationships/image" Target="../media/image5.png"/><Relationship Id="rId8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png"/><Relationship Id="rId4" Type="http://schemas.openxmlformats.org/officeDocument/2006/relationships/image" Target="../media/image8.png"/><Relationship Id="rId9" Type="http://schemas.openxmlformats.org/officeDocument/2006/relationships/image" Target="../media/image27.png"/><Relationship Id="rId5" Type="http://schemas.openxmlformats.org/officeDocument/2006/relationships/image" Target="../media/image12.png"/><Relationship Id="rId6" Type="http://schemas.openxmlformats.org/officeDocument/2006/relationships/image" Target="../media/image43.png"/><Relationship Id="rId7" Type="http://schemas.openxmlformats.org/officeDocument/2006/relationships/image" Target="../media/image17.png"/><Relationship Id="rId8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7843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0"/>
          <p:cNvPicPr preferRelativeResize="0"/>
          <p:nvPr/>
        </p:nvPicPr>
        <p:blipFill rotWithShape="1">
          <a:blip r:embed="rId3">
            <a:alphaModFix/>
          </a:blip>
          <a:srcRect b="0" l="2960" r="5665" t="1244"/>
          <a:stretch/>
        </p:blipFill>
        <p:spPr>
          <a:xfrm>
            <a:off x="0" y="0"/>
            <a:ext cx="10693402" cy="793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0"/>
          <p:cNvPicPr preferRelativeResize="0"/>
          <p:nvPr/>
        </p:nvPicPr>
        <p:blipFill rotWithShape="1">
          <a:blip r:embed="rId4">
            <a:alphaModFix/>
          </a:blip>
          <a:srcRect b="43684" l="0" r="30800" t="0"/>
          <a:stretch/>
        </p:blipFill>
        <p:spPr>
          <a:xfrm>
            <a:off x="4668150" y="5167000"/>
            <a:ext cx="6025252" cy="276530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0"/>
          <p:cNvSpPr/>
          <p:nvPr/>
        </p:nvSpPr>
        <p:spPr>
          <a:xfrm>
            <a:off x="2692914" y="1126914"/>
            <a:ext cx="5306172" cy="530617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CC66"/>
          </a:solidFill>
          <a:ln cap="sq" cmpd="sng" w="47625">
            <a:solidFill>
              <a:srgbClr val="25232E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3" name="Google Shape;93;p10"/>
          <p:cNvPicPr preferRelativeResize="0"/>
          <p:nvPr/>
        </p:nvPicPr>
        <p:blipFill rotWithShape="1">
          <a:blip r:embed="rId5">
            <a:alphaModFix/>
          </a:blip>
          <a:srcRect b="46988" l="51804" r="0" t="0"/>
          <a:stretch/>
        </p:blipFill>
        <p:spPr>
          <a:xfrm>
            <a:off x="0" y="4737575"/>
            <a:ext cx="5153651" cy="319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2725" y="707975"/>
            <a:ext cx="6666225" cy="595665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0"/>
          <p:cNvSpPr/>
          <p:nvPr/>
        </p:nvSpPr>
        <p:spPr>
          <a:xfrm>
            <a:off x="2587501" y="3709437"/>
            <a:ext cx="5518397" cy="11941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76200">
                  <a:solidFill>
                    <a:srgbClr val="D1280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C24A"/>
                </a:solidFill>
                <a:latin typeface="Calistoga"/>
              </a:rPr>
              <a:t>SPIRIT</a:t>
            </a:r>
          </a:p>
        </p:txBody>
      </p:sp>
      <p:sp>
        <p:nvSpPr>
          <p:cNvPr id="96" name="Google Shape;96;p10"/>
          <p:cNvSpPr/>
          <p:nvPr/>
        </p:nvSpPr>
        <p:spPr>
          <a:xfrm>
            <a:off x="1862424" y="5113900"/>
            <a:ext cx="6968552" cy="80972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38100">
                  <a:solidFill>
                    <a:srgbClr val="D1280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C24A"/>
                </a:solidFill>
                <a:latin typeface="Calistoga"/>
              </a:rPr>
              <a:t>HALLOWEEN</a:t>
            </a:r>
          </a:p>
        </p:txBody>
      </p:sp>
      <p:sp>
        <p:nvSpPr>
          <p:cNvPr id="97" name="Google Shape;97;p10"/>
          <p:cNvSpPr/>
          <p:nvPr/>
        </p:nvSpPr>
        <p:spPr>
          <a:xfrm>
            <a:off x="2784140" y="6149829"/>
            <a:ext cx="5125120" cy="57452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28575">
                  <a:solidFill>
                    <a:srgbClr val="D1280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AEA"/>
                </a:solidFill>
                <a:latin typeface="Open Sans;800"/>
              </a:rPr>
              <a:t>MEME SLIDES</a:t>
            </a:r>
          </a:p>
        </p:txBody>
      </p:sp>
      <p:pic>
        <p:nvPicPr>
          <p:cNvPr id="98" name="Google Shape;98;p10"/>
          <p:cNvPicPr preferRelativeResize="0"/>
          <p:nvPr/>
        </p:nvPicPr>
        <p:blipFill rotWithShape="1">
          <a:blip r:embed="rId7">
            <a:alphaModFix/>
          </a:blip>
          <a:srcRect b="7348" l="0" r="0" t="63446"/>
          <a:stretch/>
        </p:blipFill>
        <p:spPr>
          <a:xfrm>
            <a:off x="556325" y="0"/>
            <a:ext cx="8862200" cy="145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0"/>
          <p:cNvPicPr preferRelativeResize="0"/>
          <p:nvPr/>
        </p:nvPicPr>
        <p:blipFill rotWithShape="1">
          <a:blip r:embed="rId8">
            <a:alphaModFix/>
          </a:blip>
          <a:srcRect b="0" l="36852" r="0" t="11134"/>
          <a:stretch/>
        </p:blipFill>
        <p:spPr>
          <a:xfrm>
            <a:off x="0" y="-99700"/>
            <a:ext cx="2070999" cy="195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0"/>
          <p:cNvPicPr preferRelativeResize="0"/>
          <p:nvPr/>
        </p:nvPicPr>
        <p:blipFill rotWithShape="1">
          <a:blip r:embed="rId9">
            <a:alphaModFix/>
          </a:blip>
          <a:srcRect b="0" l="0" r="0" t="-3412"/>
          <a:stretch/>
        </p:blipFill>
        <p:spPr>
          <a:xfrm>
            <a:off x="3148125" y="2679575"/>
            <a:ext cx="511302" cy="49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0"/>
          <p:cNvPicPr preferRelativeResize="0"/>
          <p:nvPr/>
        </p:nvPicPr>
        <p:blipFill rotWithShape="1">
          <a:blip r:embed="rId9">
            <a:alphaModFix/>
          </a:blip>
          <a:srcRect b="0" l="0" r="0" t="-6269"/>
          <a:stretch/>
        </p:blipFill>
        <p:spPr>
          <a:xfrm>
            <a:off x="7278800" y="2798626"/>
            <a:ext cx="473750" cy="46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838100" y="1628625"/>
            <a:ext cx="1183277" cy="69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318700" y="373075"/>
            <a:ext cx="1234025" cy="8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093125" y="3633550"/>
            <a:ext cx="720398" cy="300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1"/>
          <p:cNvPicPr preferRelativeResize="0"/>
          <p:nvPr/>
        </p:nvPicPr>
        <p:blipFill rotWithShape="1">
          <a:blip r:embed="rId3">
            <a:alphaModFix/>
          </a:blip>
          <a:srcRect b="5891" l="5195" r="0" t="0"/>
          <a:stretch/>
        </p:blipFill>
        <p:spPr>
          <a:xfrm>
            <a:off x="0" y="1250"/>
            <a:ext cx="11096448" cy="7556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1"/>
          <p:cNvSpPr/>
          <p:nvPr/>
        </p:nvSpPr>
        <p:spPr>
          <a:xfrm>
            <a:off x="5820687" y="-265394"/>
            <a:ext cx="8495792" cy="849579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AEA"/>
          </a:solidFill>
          <a:ln cap="sq" cmpd="sng" w="190500">
            <a:solidFill>
              <a:srgbClr val="D1280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1"/>
          <p:cNvSpPr txBox="1"/>
          <p:nvPr/>
        </p:nvSpPr>
        <p:spPr>
          <a:xfrm>
            <a:off x="972475" y="2334175"/>
            <a:ext cx="41076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25232E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OLD FRIEND WHO WANTS TO “CATCH UP”</a:t>
            </a:r>
            <a:endParaRPr/>
          </a:p>
        </p:txBody>
      </p:sp>
      <p:sp>
        <p:nvSpPr>
          <p:cNvPr id="112" name="Google Shape;112;p11"/>
          <p:cNvSpPr txBox="1"/>
          <p:nvPr/>
        </p:nvSpPr>
        <p:spPr>
          <a:xfrm>
            <a:off x="756000" y="4107165"/>
            <a:ext cx="46641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2" lvl="1" marL="47498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Open Sans Medium"/>
              <a:buChar char="•"/>
            </a:pPr>
            <a:r>
              <a:rPr i="0" lang="en-US" sz="2200" u="none" cap="none" strike="noStrike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messages you out of the blue</a:t>
            </a:r>
            <a:endParaRPr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237492" lvl="1" marL="47498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Open Sans Medium"/>
              <a:buChar char="•"/>
            </a:pPr>
            <a:r>
              <a:rPr i="0" lang="en-US" sz="2200" u="none" cap="none" strike="noStrike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asks how you’re doing</a:t>
            </a:r>
            <a:endParaRPr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237492" lvl="1" marL="47498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Open Sans Medium"/>
              <a:buChar char="•"/>
            </a:pPr>
            <a:r>
              <a:rPr i="0" lang="en-US" sz="2200" u="none" cap="none" strike="noStrike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is actually selling insurance</a:t>
            </a:r>
            <a:endParaRPr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237492" lvl="1" marL="47498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Open Sans Medium"/>
              <a:buChar char="•"/>
            </a:pPr>
            <a:r>
              <a:rPr i="0" lang="en-US" sz="2200" u="none" cap="none" strike="noStrike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confusing jargon</a:t>
            </a:r>
            <a:endParaRPr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237492" lvl="1" marL="47498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Open Sans Medium"/>
              <a:buChar char="•"/>
            </a:pPr>
            <a:r>
              <a:rPr i="0" lang="en-US" sz="2200" u="none" cap="none" strike="noStrike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is also a life coach</a:t>
            </a:r>
            <a:endParaRPr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113" name="Google Shape;113;p11"/>
          <p:cNvPicPr preferRelativeResize="0"/>
          <p:nvPr/>
        </p:nvPicPr>
        <p:blipFill rotWithShape="1">
          <a:blip r:embed="rId4">
            <a:alphaModFix/>
          </a:blip>
          <a:srcRect b="0" l="32338" r="24336" t="6916"/>
          <a:stretch/>
        </p:blipFill>
        <p:spPr>
          <a:xfrm>
            <a:off x="7514175" y="398275"/>
            <a:ext cx="2567600" cy="6892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" name="Google Shape;114;p11"/>
          <p:cNvGrpSpPr/>
          <p:nvPr/>
        </p:nvGrpSpPr>
        <p:grpSpPr>
          <a:xfrm>
            <a:off x="459882" y="529036"/>
            <a:ext cx="1451508" cy="1076962"/>
            <a:chOff x="-12396300" y="1890775"/>
            <a:chExt cx="8028251" cy="5956650"/>
          </a:xfrm>
        </p:grpSpPr>
        <p:sp>
          <p:nvSpPr>
            <p:cNvPr id="115" name="Google Shape;115;p11"/>
            <p:cNvSpPr/>
            <p:nvPr/>
          </p:nvSpPr>
          <p:spPr>
            <a:xfrm>
              <a:off x="-10506111" y="2309714"/>
              <a:ext cx="5305552" cy="5305552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C66"/>
            </a:solidFill>
            <a:ln cap="sq" cmpd="sng" w="47625">
              <a:solidFill>
                <a:srgbClr val="25232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6" name="Google Shape;116;p1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12396300" y="1890775"/>
              <a:ext cx="6666225" cy="5956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" name="Google Shape;117;p11"/>
            <p:cNvSpPr/>
            <p:nvPr/>
          </p:nvSpPr>
          <p:spPr>
            <a:xfrm>
              <a:off x="-10611524" y="4892237"/>
              <a:ext cx="5518397" cy="1194100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rgbClr val="D12803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rgbClr val="FFC24A"/>
                  </a:solidFill>
                  <a:latin typeface="Calistoga"/>
                </a:rPr>
                <a:t>SPIRIT</a:t>
              </a:r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-11336601" y="6296700"/>
              <a:ext cx="6968552" cy="809725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rgbClr val="D12803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rgbClr val="FFC24A"/>
                  </a:solidFill>
                  <a:latin typeface="Calistoga"/>
                </a:rPr>
                <a:t>HALLOWEEN</a:t>
              </a:r>
            </a:p>
          </p:txBody>
        </p:sp>
        <p:pic>
          <p:nvPicPr>
            <p:cNvPr id="119" name="Google Shape;119;p11"/>
            <p:cNvPicPr preferRelativeResize="0"/>
            <p:nvPr/>
          </p:nvPicPr>
          <p:blipFill rotWithShape="1">
            <a:blip r:embed="rId6">
              <a:alphaModFix/>
            </a:blip>
            <a:srcRect b="0" l="0" r="0" t="-3412"/>
            <a:stretch/>
          </p:blipFill>
          <p:spPr>
            <a:xfrm>
              <a:off x="-10050900" y="3862375"/>
              <a:ext cx="511302" cy="4933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11"/>
            <p:cNvPicPr preferRelativeResize="0"/>
            <p:nvPr/>
          </p:nvPicPr>
          <p:blipFill rotWithShape="1">
            <a:blip r:embed="rId6">
              <a:alphaModFix/>
            </a:blip>
            <a:srcRect b="0" l="0" r="0" t="-6269"/>
            <a:stretch/>
          </p:blipFill>
          <p:spPr>
            <a:xfrm>
              <a:off x="-5920225" y="3981426"/>
              <a:ext cx="473750" cy="4697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B2B5A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2"/>
          <p:cNvSpPr/>
          <p:nvPr/>
        </p:nvSpPr>
        <p:spPr>
          <a:xfrm>
            <a:off x="-2636758" y="-1403921"/>
            <a:ext cx="7308587" cy="9806116"/>
          </a:xfrm>
          <a:custGeom>
            <a:rect b="b" l="l" r="r" t="t"/>
            <a:pathLst>
              <a:path extrusionOk="0" h="1556035" w="1159727">
                <a:moveTo>
                  <a:pt x="579863" y="0"/>
                </a:moveTo>
                <a:cubicBezTo>
                  <a:pt x="259614" y="0"/>
                  <a:pt x="0" y="348330"/>
                  <a:pt x="0" y="778017"/>
                </a:cubicBezTo>
                <a:cubicBezTo>
                  <a:pt x="0" y="1207704"/>
                  <a:pt x="259614" y="1556035"/>
                  <a:pt x="579863" y="1556035"/>
                </a:cubicBezTo>
                <a:cubicBezTo>
                  <a:pt x="900113" y="1556035"/>
                  <a:pt x="1159727" y="1207704"/>
                  <a:pt x="1159727" y="778017"/>
                </a:cubicBezTo>
                <a:cubicBezTo>
                  <a:pt x="1159727" y="348330"/>
                  <a:pt x="900113" y="0"/>
                  <a:pt x="579863" y="0"/>
                </a:cubicBezTo>
                <a:close/>
              </a:path>
            </a:pathLst>
          </a:custGeom>
          <a:solidFill>
            <a:srgbClr val="25232E"/>
          </a:solidFill>
          <a:ln cap="sq" cmpd="sng" w="190500">
            <a:solidFill>
              <a:srgbClr val="FFC24A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2"/>
          <p:cNvSpPr txBox="1"/>
          <p:nvPr/>
        </p:nvSpPr>
        <p:spPr>
          <a:xfrm>
            <a:off x="4907175" y="3399509"/>
            <a:ext cx="48558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5" lvl="1" marL="53975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AEA"/>
              </a:buClr>
              <a:buSzPts val="2500"/>
              <a:buFont typeface="Open Sans Medium"/>
              <a:buChar char="•"/>
            </a:pPr>
            <a:r>
              <a:rPr i="0" lang="en-US" sz="2500" u="none" cap="none" strike="noStrike">
                <a:solidFill>
                  <a:srgbClr val="FFFAEA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“Management went in another direction”</a:t>
            </a:r>
            <a:endParaRPr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269875" lvl="1" marL="53975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AEA"/>
              </a:buClr>
              <a:buSzPts val="2500"/>
              <a:buFont typeface="Open Sans Medium"/>
              <a:buChar char="•"/>
            </a:pPr>
            <a:r>
              <a:rPr i="0" lang="en-US" sz="2500" u="none" cap="none" strike="noStrike">
                <a:solidFill>
                  <a:srgbClr val="FFFAEA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“Unfortunately...”</a:t>
            </a:r>
            <a:endParaRPr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269875" lvl="1" marL="53975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AEA"/>
              </a:buClr>
              <a:buSzPts val="2500"/>
              <a:buFont typeface="Open Sans Medium"/>
              <a:buChar char="•"/>
            </a:pPr>
            <a:r>
              <a:rPr i="0" lang="en-US" sz="2500" u="none" cap="none" strike="noStrike">
                <a:solidFill>
                  <a:srgbClr val="FFFAEA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addicted to talent pooling</a:t>
            </a:r>
            <a:endParaRPr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269875" lvl="1" marL="53975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AEA"/>
              </a:buClr>
              <a:buSzPts val="2500"/>
              <a:buFont typeface="Open Sans Medium"/>
              <a:buChar char="•"/>
            </a:pPr>
            <a:r>
              <a:rPr i="0" lang="en-US" sz="2500" u="none" cap="none" strike="noStrike">
                <a:solidFill>
                  <a:srgbClr val="FFFAEA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loves random interview questions</a:t>
            </a:r>
            <a:endParaRPr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127" name="Google Shape;127;p12"/>
          <p:cNvSpPr txBox="1"/>
          <p:nvPr/>
        </p:nvSpPr>
        <p:spPr>
          <a:xfrm>
            <a:off x="4907175" y="1977817"/>
            <a:ext cx="5116200" cy="12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FFFAEA"/>
                </a:solidFill>
                <a:latin typeface="Open Sans"/>
                <a:ea typeface="Open Sans"/>
                <a:cs typeface="Open Sans"/>
                <a:sym typeface="Open Sans"/>
              </a:rPr>
              <a:t>RECRUITER WHO GHOSTED YOU</a:t>
            </a:r>
            <a:endParaRPr/>
          </a:p>
        </p:txBody>
      </p:sp>
      <p:pic>
        <p:nvPicPr>
          <p:cNvPr id="128" name="Google Shape;128;p12"/>
          <p:cNvPicPr preferRelativeResize="0"/>
          <p:nvPr/>
        </p:nvPicPr>
        <p:blipFill rotWithShape="1">
          <a:blip r:embed="rId3">
            <a:alphaModFix/>
          </a:blip>
          <a:srcRect b="0" l="-1574" r="0" t="-1235"/>
          <a:stretch/>
        </p:blipFill>
        <p:spPr>
          <a:xfrm>
            <a:off x="907450" y="362175"/>
            <a:ext cx="2013499" cy="661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2"/>
          <p:cNvPicPr preferRelativeResize="0"/>
          <p:nvPr/>
        </p:nvPicPr>
        <p:blipFill rotWithShape="1">
          <a:blip r:embed="rId4">
            <a:alphaModFix/>
          </a:blip>
          <a:srcRect b="24806" l="0" r="18480" t="0"/>
          <a:stretch/>
        </p:blipFill>
        <p:spPr>
          <a:xfrm>
            <a:off x="8750600" y="4992575"/>
            <a:ext cx="1932624" cy="256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1755" y="-237"/>
            <a:ext cx="1958869" cy="16730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" name="Google Shape;131;p12"/>
          <p:cNvGrpSpPr/>
          <p:nvPr/>
        </p:nvGrpSpPr>
        <p:grpSpPr>
          <a:xfrm>
            <a:off x="8331069" y="497761"/>
            <a:ext cx="1451508" cy="1076962"/>
            <a:chOff x="-12396300" y="1890775"/>
            <a:chExt cx="8028251" cy="5956650"/>
          </a:xfrm>
        </p:grpSpPr>
        <p:sp>
          <p:nvSpPr>
            <p:cNvPr id="132" name="Google Shape;132;p12"/>
            <p:cNvSpPr/>
            <p:nvPr/>
          </p:nvSpPr>
          <p:spPr>
            <a:xfrm>
              <a:off x="-10506111" y="2309714"/>
              <a:ext cx="5305552" cy="5305552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C66"/>
            </a:solidFill>
            <a:ln cap="sq" cmpd="sng" w="47625">
              <a:solidFill>
                <a:srgbClr val="25232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3" name="Google Shape;133;p1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2396300" y="1890775"/>
              <a:ext cx="6666225" cy="5956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" name="Google Shape;134;p12"/>
            <p:cNvSpPr/>
            <p:nvPr/>
          </p:nvSpPr>
          <p:spPr>
            <a:xfrm>
              <a:off x="-10611524" y="4892237"/>
              <a:ext cx="5518397" cy="1194100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rgbClr val="D12803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rgbClr val="FFC24A"/>
                  </a:solidFill>
                  <a:latin typeface="Calistoga"/>
                </a:rPr>
                <a:t>SPIRIT</a:t>
              </a:r>
            </a:p>
          </p:txBody>
        </p:sp>
        <p:sp>
          <p:nvSpPr>
            <p:cNvPr id="135" name="Google Shape;135;p12"/>
            <p:cNvSpPr/>
            <p:nvPr/>
          </p:nvSpPr>
          <p:spPr>
            <a:xfrm>
              <a:off x="-11336601" y="6296700"/>
              <a:ext cx="6968552" cy="809725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rgbClr val="D12803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rgbClr val="FFC24A"/>
                  </a:solidFill>
                  <a:latin typeface="Calistoga"/>
                </a:rPr>
                <a:t>HALLOWEEN</a:t>
              </a:r>
            </a:p>
          </p:txBody>
        </p:sp>
        <p:pic>
          <p:nvPicPr>
            <p:cNvPr id="136" name="Google Shape;136;p12"/>
            <p:cNvPicPr preferRelativeResize="0"/>
            <p:nvPr/>
          </p:nvPicPr>
          <p:blipFill rotWithShape="1">
            <a:blip r:embed="rId7">
              <a:alphaModFix/>
            </a:blip>
            <a:srcRect b="0" l="0" r="0" t="-3412"/>
            <a:stretch/>
          </p:blipFill>
          <p:spPr>
            <a:xfrm>
              <a:off x="-10050900" y="3862375"/>
              <a:ext cx="511302" cy="4933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12"/>
            <p:cNvPicPr preferRelativeResize="0"/>
            <p:nvPr/>
          </p:nvPicPr>
          <p:blipFill rotWithShape="1">
            <a:blip r:embed="rId7">
              <a:alphaModFix/>
            </a:blip>
            <a:srcRect b="0" l="0" r="0" t="-6269"/>
            <a:stretch/>
          </p:blipFill>
          <p:spPr>
            <a:xfrm>
              <a:off x="-5920225" y="3981426"/>
              <a:ext cx="473750" cy="4697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87"/>
            <a:ext cx="10693402" cy="755012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3"/>
          <p:cNvSpPr/>
          <p:nvPr/>
        </p:nvSpPr>
        <p:spPr>
          <a:xfrm>
            <a:off x="8310746" y="5351371"/>
            <a:ext cx="3681202" cy="368120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95250">
            <a:solidFill>
              <a:srgbClr val="5B2B5A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3"/>
          <p:cNvSpPr/>
          <p:nvPr/>
        </p:nvSpPr>
        <p:spPr>
          <a:xfrm>
            <a:off x="756000" y="602298"/>
            <a:ext cx="3973467" cy="6359854"/>
          </a:xfrm>
          <a:custGeom>
            <a:rect b="b" l="l" r="r" t="t"/>
            <a:pathLst>
              <a:path extrusionOk="0" h="2279228" w="1424001">
                <a:moveTo>
                  <a:pt x="0" y="0"/>
                </a:moveTo>
                <a:lnTo>
                  <a:pt x="1424001" y="0"/>
                </a:lnTo>
                <a:lnTo>
                  <a:pt x="1424001" y="2279228"/>
                </a:lnTo>
                <a:lnTo>
                  <a:pt x="0" y="2279228"/>
                </a:lnTo>
                <a:close/>
              </a:path>
            </a:pathLst>
          </a:custGeom>
          <a:solidFill>
            <a:srgbClr val="FFFAEA"/>
          </a:solidFill>
          <a:ln cap="sq" cmpd="sng" w="95250">
            <a:solidFill>
              <a:srgbClr val="5B2B5A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45" name="Google Shape;145;p13"/>
          <p:cNvSpPr txBox="1"/>
          <p:nvPr/>
        </p:nvSpPr>
        <p:spPr>
          <a:xfrm>
            <a:off x="5430658" y="3350058"/>
            <a:ext cx="4267200" cy="19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5" lvl="1" marL="53975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Open Sans Medium"/>
              <a:buChar char="•"/>
            </a:pPr>
            <a:r>
              <a:rPr i="0" lang="en-US" sz="2500" u="none" cap="none" strike="noStrike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excited for Christmas</a:t>
            </a:r>
            <a:endParaRPr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269875" lvl="1" marL="53975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Open Sans Medium"/>
              <a:buChar char="•"/>
            </a:pPr>
            <a:r>
              <a:rPr i="0" lang="en-US" sz="2500" u="none" cap="none" strike="noStrike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saves money wearing the same costume twice a year</a:t>
            </a:r>
            <a:endParaRPr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269875" lvl="1" marL="53975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Open Sans Medium"/>
              <a:buChar char="•"/>
            </a:pPr>
            <a:r>
              <a:rPr i="0" lang="en-US" sz="2500" u="none" cap="none" strike="noStrike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headset not included</a:t>
            </a:r>
            <a:endParaRPr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146" name="Google Shape;146;p13"/>
          <p:cNvSpPr txBox="1"/>
          <p:nvPr/>
        </p:nvSpPr>
        <p:spPr>
          <a:xfrm>
            <a:off x="5137939" y="1831176"/>
            <a:ext cx="4852800" cy="12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99" u="none" cap="none" strike="noStrike">
                <a:solidFill>
                  <a:srgbClr val="25232E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FUNKY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99" u="none" cap="none" strike="noStrike">
                <a:solidFill>
                  <a:srgbClr val="25232E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SANTA CLAUS</a:t>
            </a:r>
            <a:endParaRPr/>
          </a:p>
        </p:txBody>
      </p:sp>
      <p:grpSp>
        <p:nvGrpSpPr>
          <p:cNvPr id="147" name="Google Shape;147;p13"/>
          <p:cNvGrpSpPr/>
          <p:nvPr/>
        </p:nvGrpSpPr>
        <p:grpSpPr>
          <a:xfrm>
            <a:off x="8331069" y="336624"/>
            <a:ext cx="1451508" cy="1076962"/>
            <a:chOff x="-12396300" y="1890775"/>
            <a:chExt cx="8028251" cy="5956650"/>
          </a:xfrm>
        </p:grpSpPr>
        <p:sp>
          <p:nvSpPr>
            <p:cNvPr id="148" name="Google Shape;148;p13"/>
            <p:cNvSpPr/>
            <p:nvPr/>
          </p:nvSpPr>
          <p:spPr>
            <a:xfrm>
              <a:off x="-10506111" y="2309714"/>
              <a:ext cx="5305552" cy="5305552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C66"/>
            </a:solidFill>
            <a:ln cap="sq" cmpd="sng" w="47625">
              <a:solidFill>
                <a:srgbClr val="25232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49" name="Google Shape;149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12396300" y="1890775"/>
              <a:ext cx="6666225" cy="5956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0" name="Google Shape;150;p13"/>
            <p:cNvSpPr/>
            <p:nvPr/>
          </p:nvSpPr>
          <p:spPr>
            <a:xfrm>
              <a:off x="-10611524" y="4892237"/>
              <a:ext cx="5518397" cy="1194100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rgbClr val="D12803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rgbClr val="FFC24A"/>
                  </a:solidFill>
                  <a:latin typeface="Calistoga"/>
                </a:rPr>
                <a:t>SPIRIT</a:t>
              </a:r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-11336601" y="6296700"/>
              <a:ext cx="6968552" cy="809725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rgbClr val="D12803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rgbClr val="FFC24A"/>
                  </a:solidFill>
                  <a:latin typeface="Calistoga"/>
                </a:rPr>
                <a:t>HALLOWEEN</a:t>
              </a:r>
            </a:p>
          </p:txBody>
        </p:sp>
        <p:pic>
          <p:nvPicPr>
            <p:cNvPr id="152" name="Google Shape;152;p13"/>
            <p:cNvPicPr preferRelativeResize="0"/>
            <p:nvPr/>
          </p:nvPicPr>
          <p:blipFill rotWithShape="1">
            <a:blip r:embed="rId5">
              <a:alphaModFix/>
            </a:blip>
            <a:srcRect b="0" l="0" r="0" t="-3412"/>
            <a:stretch/>
          </p:blipFill>
          <p:spPr>
            <a:xfrm>
              <a:off x="-10050900" y="3862375"/>
              <a:ext cx="511302" cy="4933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13"/>
            <p:cNvPicPr preferRelativeResize="0"/>
            <p:nvPr/>
          </p:nvPicPr>
          <p:blipFill rotWithShape="1">
            <a:blip r:embed="rId5">
              <a:alphaModFix/>
            </a:blip>
            <a:srcRect b="0" l="0" r="0" t="-6269"/>
            <a:stretch/>
          </p:blipFill>
          <p:spPr>
            <a:xfrm>
              <a:off x="-5920225" y="3981426"/>
              <a:ext cx="473750" cy="4697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4" name="Google Shape;154;p13"/>
          <p:cNvPicPr preferRelativeResize="0"/>
          <p:nvPr/>
        </p:nvPicPr>
        <p:blipFill rotWithShape="1">
          <a:blip r:embed="rId6">
            <a:alphaModFix/>
          </a:blip>
          <a:srcRect b="0" l="950" r="0" t="24087"/>
          <a:stretch/>
        </p:blipFill>
        <p:spPr>
          <a:xfrm>
            <a:off x="800175" y="1010875"/>
            <a:ext cx="4581025" cy="591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5075" y="389650"/>
            <a:ext cx="2641974" cy="307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3"/>
          <p:cNvPicPr preferRelativeResize="0"/>
          <p:nvPr/>
        </p:nvPicPr>
        <p:blipFill rotWithShape="1">
          <a:blip r:embed="rId7">
            <a:alphaModFix/>
          </a:blip>
          <a:srcRect b="0" l="0" r="0" t="428"/>
          <a:stretch/>
        </p:blipFill>
        <p:spPr>
          <a:xfrm rot="10800000">
            <a:off x="2282776" y="4047872"/>
            <a:ext cx="2641974" cy="3057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3"/>
          <p:cNvPicPr preferRelativeResize="0"/>
          <p:nvPr/>
        </p:nvPicPr>
        <p:blipFill rotWithShape="1">
          <a:blip r:embed="rId8">
            <a:alphaModFix/>
          </a:blip>
          <a:srcRect b="0" l="0" r="0" t="-1905"/>
          <a:stretch/>
        </p:blipFill>
        <p:spPr>
          <a:xfrm>
            <a:off x="393400" y="4745873"/>
            <a:ext cx="1839526" cy="2390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3"/>
          <p:cNvPicPr preferRelativeResize="0"/>
          <p:nvPr/>
        </p:nvPicPr>
        <p:blipFill rotWithShape="1">
          <a:blip r:embed="rId9">
            <a:alphaModFix/>
          </a:blip>
          <a:srcRect b="45199" l="0" r="37410" t="0"/>
          <a:stretch/>
        </p:blipFill>
        <p:spPr>
          <a:xfrm>
            <a:off x="8345650" y="5302800"/>
            <a:ext cx="2347749" cy="2253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4"/>
          <p:cNvSpPr/>
          <p:nvPr/>
        </p:nvSpPr>
        <p:spPr>
          <a:xfrm>
            <a:off x="0" y="0"/>
            <a:ext cx="10696575" cy="7553325"/>
          </a:xfrm>
          <a:custGeom>
            <a:rect b="b" l="l" r="r" t="t"/>
            <a:pathLst>
              <a:path extrusionOk="0" h="7553325" w="10696575">
                <a:moveTo>
                  <a:pt x="0" y="0"/>
                </a:moveTo>
                <a:lnTo>
                  <a:pt x="10696575" y="0"/>
                </a:lnTo>
                <a:lnTo>
                  <a:pt x="10696575" y="7553325"/>
                </a:lnTo>
                <a:lnTo>
                  <a:pt x="0" y="75533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9262" l="-1067" r="-1023" t="-42078"/>
            </a:stretch>
          </a:blipFill>
          <a:ln>
            <a:noFill/>
          </a:ln>
        </p:spPr>
      </p:sp>
      <p:pic>
        <p:nvPicPr>
          <p:cNvPr id="164" name="Google Shape;164;p14"/>
          <p:cNvPicPr preferRelativeResize="0"/>
          <p:nvPr/>
        </p:nvPicPr>
        <p:blipFill rotWithShape="1">
          <a:blip r:embed="rId4">
            <a:alphaModFix/>
          </a:blip>
          <a:srcRect b="1922" l="31833" r="0" t="63190"/>
          <a:stretch/>
        </p:blipFill>
        <p:spPr>
          <a:xfrm>
            <a:off x="0" y="0"/>
            <a:ext cx="6910502" cy="19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4"/>
          <p:cNvSpPr txBox="1"/>
          <p:nvPr/>
        </p:nvSpPr>
        <p:spPr>
          <a:xfrm>
            <a:off x="303551" y="1769208"/>
            <a:ext cx="48528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99" u="none" cap="none" strike="noStrike">
                <a:solidFill>
                  <a:srgbClr val="FFC24A"/>
                </a:solidFill>
                <a:latin typeface="Open Sans"/>
                <a:ea typeface="Open Sans"/>
                <a:cs typeface="Open Sans"/>
                <a:sym typeface="Open Sans"/>
              </a:rPr>
              <a:t>A STRONG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99" u="none" cap="none" strike="noStrike">
                <a:solidFill>
                  <a:srgbClr val="FFC24A"/>
                </a:solidFill>
                <a:latin typeface="Open Sans"/>
                <a:ea typeface="Open Sans"/>
                <a:cs typeface="Open Sans"/>
                <a:sym typeface="Open Sans"/>
              </a:rPr>
              <a:t>WIZARD</a:t>
            </a:r>
            <a:endParaRPr/>
          </a:p>
        </p:txBody>
      </p:sp>
      <p:sp>
        <p:nvSpPr>
          <p:cNvPr id="166" name="Google Shape;166;p14"/>
          <p:cNvSpPr txBox="1"/>
          <p:nvPr/>
        </p:nvSpPr>
        <p:spPr>
          <a:xfrm>
            <a:off x="434911" y="3357173"/>
            <a:ext cx="4590000" cy="19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5" lvl="1" marL="53975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AEA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FFFAEA"/>
                </a:solidFill>
                <a:latin typeface="Open Sans"/>
                <a:ea typeface="Open Sans"/>
                <a:cs typeface="Open Sans"/>
                <a:sym typeface="Open Sans"/>
              </a:rPr>
              <a:t>a whut?</a:t>
            </a:r>
            <a:endParaRPr/>
          </a:p>
          <a:p>
            <a:pPr indent="-269875" lvl="1" marL="53975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AEA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FFFAEA"/>
                </a:solidFill>
                <a:latin typeface="Open Sans"/>
                <a:ea typeface="Open Sans"/>
                <a:cs typeface="Open Sans"/>
                <a:sym typeface="Open Sans"/>
              </a:rPr>
              <a:t>signed up for Pottermore</a:t>
            </a:r>
            <a:endParaRPr/>
          </a:p>
          <a:p>
            <a:pPr indent="-269875" lvl="1" marL="53975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AEA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FFFAEA"/>
                </a:solidFill>
                <a:latin typeface="Open Sans"/>
                <a:ea typeface="Open Sans"/>
                <a:cs typeface="Open Sans"/>
                <a:sym typeface="Open Sans"/>
              </a:rPr>
              <a:t>most likely a millenial</a:t>
            </a:r>
            <a:endParaRPr/>
          </a:p>
          <a:p>
            <a:pPr indent="-269875" lvl="1" marL="53975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AEA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FFFAEA"/>
                </a:solidFill>
                <a:latin typeface="Open Sans"/>
                <a:ea typeface="Open Sans"/>
                <a:cs typeface="Open Sans"/>
                <a:sym typeface="Open Sans"/>
              </a:rPr>
              <a:t>addicted to “What House do you belong in?” quizzes</a:t>
            </a:r>
            <a:endParaRPr/>
          </a:p>
        </p:txBody>
      </p:sp>
      <p:sp>
        <p:nvSpPr>
          <p:cNvPr id="167" name="Google Shape;167;p14"/>
          <p:cNvSpPr/>
          <p:nvPr/>
        </p:nvSpPr>
        <p:spPr>
          <a:xfrm>
            <a:off x="5458321" y="-1456687"/>
            <a:ext cx="7308600" cy="9806133"/>
          </a:xfrm>
          <a:custGeom>
            <a:rect b="b" l="l" r="r" t="t"/>
            <a:pathLst>
              <a:path extrusionOk="0" h="1556035" w="1159727">
                <a:moveTo>
                  <a:pt x="579863" y="0"/>
                </a:moveTo>
                <a:cubicBezTo>
                  <a:pt x="259614" y="0"/>
                  <a:pt x="0" y="348330"/>
                  <a:pt x="0" y="778017"/>
                </a:cubicBezTo>
                <a:cubicBezTo>
                  <a:pt x="0" y="1207704"/>
                  <a:pt x="259614" y="1556035"/>
                  <a:pt x="579863" y="1556035"/>
                </a:cubicBezTo>
                <a:cubicBezTo>
                  <a:pt x="900113" y="1556035"/>
                  <a:pt x="1159727" y="1207704"/>
                  <a:pt x="1159727" y="778017"/>
                </a:cubicBezTo>
                <a:cubicBezTo>
                  <a:pt x="1159727" y="348330"/>
                  <a:pt x="900113" y="0"/>
                  <a:pt x="579863" y="0"/>
                </a:cubicBezTo>
                <a:close/>
              </a:path>
            </a:pathLst>
          </a:custGeom>
          <a:solidFill>
            <a:srgbClr val="FFC24A"/>
          </a:solidFill>
          <a:ln cap="sq" cmpd="sng" w="190500">
            <a:solidFill>
              <a:srgbClr val="D1280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8" name="Google Shape;168;p14"/>
          <p:cNvPicPr preferRelativeResize="0"/>
          <p:nvPr/>
        </p:nvPicPr>
        <p:blipFill rotWithShape="1">
          <a:blip r:embed="rId4">
            <a:alphaModFix/>
          </a:blip>
          <a:srcRect b="73421" l="51779" r="0" t="0"/>
          <a:stretch/>
        </p:blipFill>
        <p:spPr>
          <a:xfrm>
            <a:off x="-1" y="5951625"/>
            <a:ext cx="5156273" cy="16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4"/>
          <p:cNvPicPr preferRelativeResize="0"/>
          <p:nvPr/>
        </p:nvPicPr>
        <p:blipFill rotWithShape="1">
          <a:blip r:embed="rId5">
            <a:alphaModFix/>
          </a:blip>
          <a:srcRect b="0" l="35583" r="0" t="53340"/>
          <a:stretch/>
        </p:blipFill>
        <p:spPr>
          <a:xfrm>
            <a:off x="0" y="0"/>
            <a:ext cx="2729902" cy="207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4"/>
          <p:cNvPicPr preferRelativeResize="0"/>
          <p:nvPr/>
        </p:nvPicPr>
        <p:blipFill rotWithShape="1">
          <a:blip r:embed="rId6">
            <a:alphaModFix/>
          </a:blip>
          <a:srcRect b="5606" l="0" r="33669" t="0"/>
          <a:stretch/>
        </p:blipFill>
        <p:spPr>
          <a:xfrm>
            <a:off x="5985225" y="-195250"/>
            <a:ext cx="4711349" cy="774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4"/>
          <p:cNvPicPr preferRelativeResize="0"/>
          <p:nvPr/>
        </p:nvPicPr>
        <p:blipFill rotWithShape="1">
          <a:blip r:embed="rId7">
            <a:alphaModFix/>
          </a:blip>
          <a:srcRect b="39294" l="0" r="0" t="0"/>
          <a:stretch/>
        </p:blipFill>
        <p:spPr>
          <a:xfrm>
            <a:off x="4101800" y="5046225"/>
            <a:ext cx="3766850" cy="250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15"/>
          <p:cNvPicPr preferRelativeResize="0"/>
          <p:nvPr/>
        </p:nvPicPr>
        <p:blipFill rotWithShape="1">
          <a:blip r:embed="rId3">
            <a:alphaModFix/>
          </a:blip>
          <a:srcRect b="0" l="0" r="0" t="-90"/>
          <a:stretch/>
        </p:blipFill>
        <p:spPr>
          <a:xfrm>
            <a:off x="0" y="-3175"/>
            <a:ext cx="10693402" cy="755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5"/>
          <p:cNvPicPr preferRelativeResize="0"/>
          <p:nvPr/>
        </p:nvPicPr>
        <p:blipFill rotWithShape="1">
          <a:blip r:embed="rId4">
            <a:alphaModFix/>
          </a:blip>
          <a:srcRect b="6085" l="0" r="0" t="0"/>
          <a:stretch/>
        </p:blipFill>
        <p:spPr>
          <a:xfrm>
            <a:off x="8647850" y="5350199"/>
            <a:ext cx="1839524" cy="220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5"/>
          <p:cNvPicPr preferRelativeResize="0"/>
          <p:nvPr/>
        </p:nvPicPr>
        <p:blipFill rotWithShape="1">
          <a:blip r:embed="rId5">
            <a:alphaModFix/>
          </a:blip>
          <a:srcRect b="0" l="0" r="0" t="14045"/>
          <a:stretch/>
        </p:blipFill>
        <p:spPr>
          <a:xfrm>
            <a:off x="4414900" y="-3175"/>
            <a:ext cx="3759623" cy="2887124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5"/>
          <p:cNvSpPr/>
          <p:nvPr/>
        </p:nvSpPr>
        <p:spPr>
          <a:xfrm>
            <a:off x="5663156" y="756000"/>
            <a:ext cx="5956091" cy="5956091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DD6027"/>
          </a:solidFill>
          <a:ln cap="sq" cmpd="sng" w="190500">
            <a:solidFill>
              <a:srgbClr val="FFC24A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80750" y="917862"/>
            <a:ext cx="5720924" cy="5720774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5"/>
          <p:cNvSpPr txBox="1"/>
          <p:nvPr/>
        </p:nvSpPr>
        <p:spPr>
          <a:xfrm>
            <a:off x="635594" y="1831176"/>
            <a:ext cx="4852800" cy="12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99" u="none" cap="none" strike="noStrike">
                <a:solidFill>
                  <a:srgbClr val="FFFAEA"/>
                </a:solidFill>
                <a:latin typeface="Open Sans"/>
                <a:ea typeface="Open Sans"/>
                <a:cs typeface="Open Sans"/>
                <a:sym typeface="Open Sans"/>
              </a:rPr>
              <a:t>OVERWORKED EMPLOYEE</a:t>
            </a:r>
            <a:endParaRPr/>
          </a:p>
        </p:txBody>
      </p:sp>
      <p:sp>
        <p:nvSpPr>
          <p:cNvPr id="182" name="Google Shape;182;p15"/>
          <p:cNvSpPr/>
          <p:nvPr/>
        </p:nvSpPr>
        <p:spPr>
          <a:xfrm>
            <a:off x="5918812" y="5510001"/>
            <a:ext cx="1740097" cy="1293999"/>
          </a:xfrm>
          <a:custGeom>
            <a:rect b="b" l="l" r="r" t="t"/>
            <a:pathLst>
              <a:path extrusionOk="0" h="1293999" w="1740097">
                <a:moveTo>
                  <a:pt x="0" y="0"/>
                </a:moveTo>
                <a:lnTo>
                  <a:pt x="1740097" y="0"/>
                </a:lnTo>
                <a:lnTo>
                  <a:pt x="1740097" y="1293999"/>
                </a:lnTo>
                <a:lnTo>
                  <a:pt x="0" y="12939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3" name="Google Shape;183;p15"/>
          <p:cNvSpPr txBox="1"/>
          <p:nvPr/>
        </p:nvSpPr>
        <p:spPr>
          <a:xfrm>
            <a:off x="854000" y="3196375"/>
            <a:ext cx="3658200" cy="26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5" lvl="1" marL="53975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AEA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FFFAEA"/>
                </a:solidFill>
                <a:latin typeface="Open Sans"/>
                <a:ea typeface="Open Sans"/>
                <a:cs typeface="Open Sans"/>
                <a:sym typeface="Open Sans"/>
              </a:rPr>
              <a:t>hasn’t slept since New Year’s</a:t>
            </a:r>
            <a:endParaRPr/>
          </a:p>
          <a:p>
            <a:pPr indent="-269875" lvl="1" marL="53975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AEA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FFFAEA"/>
                </a:solidFill>
                <a:latin typeface="Open Sans"/>
                <a:ea typeface="Open Sans"/>
                <a:cs typeface="Open Sans"/>
                <a:sym typeface="Open Sans"/>
              </a:rPr>
              <a:t>underappreciated</a:t>
            </a:r>
            <a:endParaRPr/>
          </a:p>
          <a:p>
            <a:pPr indent="-269875" lvl="1" marL="53975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AEA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FFFAEA"/>
                </a:solidFill>
                <a:latin typeface="Open Sans"/>
                <a:ea typeface="Open Sans"/>
                <a:cs typeface="Open Sans"/>
                <a:sym typeface="Open Sans"/>
              </a:rPr>
              <a:t>disheveled hair</a:t>
            </a:r>
            <a:endParaRPr/>
          </a:p>
          <a:p>
            <a:pPr indent="-269875" lvl="1" marL="53975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AEA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FFFAEA"/>
                </a:solidFill>
                <a:latin typeface="Open Sans"/>
                <a:ea typeface="Open Sans"/>
                <a:cs typeface="Open Sans"/>
                <a:sym typeface="Open Sans"/>
              </a:rPr>
              <a:t>allergic to pizza parties but goes for it anyway</a:t>
            </a:r>
            <a:endParaRPr/>
          </a:p>
        </p:txBody>
      </p:sp>
      <p:pic>
        <p:nvPicPr>
          <p:cNvPr id="184" name="Google Shape;184;p15"/>
          <p:cNvPicPr preferRelativeResize="0"/>
          <p:nvPr/>
        </p:nvPicPr>
        <p:blipFill rotWithShape="1">
          <a:blip r:embed="rId8">
            <a:alphaModFix/>
          </a:blip>
          <a:srcRect b="0" l="54775" r="0" t="0"/>
          <a:stretch/>
        </p:blipFill>
        <p:spPr>
          <a:xfrm>
            <a:off x="0" y="4884975"/>
            <a:ext cx="1274176" cy="266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74180" y="6565387"/>
            <a:ext cx="511327" cy="477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348619" y="189971"/>
            <a:ext cx="375525" cy="350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5232E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6"/>
          <p:cNvSpPr/>
          <p:nvPr/>
        </p:nvSpPr>
        <p:spPr>
          <a:xfrm>
            <a:off x="671308" y="1892148"/>
            <a:ext cx="3139403" cy="4463696"/>
          </a:xfrm>
          <a:custGeom>
            <a:rect b="b" l="l" r="r" t="t"/>
            <a:pathLst>
              <a:path extrusionOk="0" h="1852580" w="1302955">
                <a:moveTo>
                  <a:pt x="0" y="0"/>
                </a:moveTo>
                <a:lnTo>
                  <a:pt x="1302955" y="0"/>
                </a:lnTo>
                <a:lnTo>
                  <a:pt x="1302955" y="1852580"/>
                </a:lnTo>
                <a:lnTo>
                  <a:pt x="0" y="1852580"/>
                </a:lnTo>
                <a:close/>
              </a:path>
            </a:pathLst>
          </a:custGeom>
          <a:solidFill>
            <a:srgbClr val="FFFAEA"/>
          </a:solidFill>
          <a:ln>
            <a:noFill/>
          </a:ln>
        </p:spPr>
      </p:sp>
      <p:sp>
        <p:nvSpPr>
          <p:cNvPr id="192" name="Google Shape;192;p16"/>
          <p:cNvSpPr/>
          <p:nvPr/>
        </p:nvSpPr>
        <p:spPr>
          <a:xfrm>
            <a:off x="3877386" y="1892148"/>
            <a:ext cx="6154365" cy="4463696"/>
          </a:xfrm>
          <a:custGeom>
            <a:rect b="b" l="l" r="r" t="t"/>
            <a:pathLst>
              <a:path extrusionOk="0" h="1852580" w="2554263">
                <a:moveTo>
                  <a:pt x="0" y="0"/>
                </a:moveTo>
                <a:lnTo>
                  <a:pt x="2554263" y="0"/>
                </a:lnTo>
                <a:lnTo>
                  <a:pt x="2554263" y="1852580"/>
                </a:lnTo>
                <a:lnTo>
                  <a:pt x="0" y="1852580"/>
                </a:lnTo>
                <a:close/>
              </a:path>
            </a:pathLst>
          </a:custGeom>
          <a:solidFill>
            <a:srgbClr val="FFFAEA"/>
          </a:solidFill>
          <a:ln>
            <a:noFill/>
          </a:ln>
        </p:spPr>
      </p:sp>
      <p:sp>
        <p:nvSpPr>
          <p:cNvPr id="193" name="Google Shape;193;p16"/>
          <p:cNvSpPr txBox="1"/>
          <p:nvPr/>
        </p:nvSpPr>
        <p:spPr>
          <a:xfrm>
            <a:off x="890441" y="2436470"/>
            <a:ext cx="2653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This presentation template</a:t>
            </a:r>
            <a:endParaRPr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uses the following free fonts:</a:t>
            </a:r>
            <a:endParaRPr/>
          </a:p>
        </p:txBody>
      </p:sp>
      <p:sp>
        <p:nvSpPr>
          <p:cNvPr id="194" name="Google Shape;194;p16"/>
          <p:cNvSpPr txBox="1"/>
          <p:nvPr/>
        </p:nvSpPr>
        <p:spPr>
          <a:xfrm>
            <a:off x="869489" y="4170525"/>
            <a:ext cx="2695294" cy="1847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You can find these fonts online too.</a:t>
            </a:r>
            <a:endParaRPr/>
          </a:p>
        </p:txBody>
      </p:sp>
      <p:sp>
        <p:nvSpPr>
          <p:cNvPr id="195" name="Google Shape;195;p16"/>
          <p:cNvSpPr txBox="1"/>
          <p:nvPr/>
        </p:nvSpPr>
        <p:spPr>
          <a:xfrm>
            <a:off x="708136" y="3789313"/>
            <a:ext cx="3017999" cy="2059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OPEN SANS</a:t>
            </a:r>
            <a:endParaRPr/>
          </a:p>
        </p:txBody>
      </p:sp>
      <p:sp>
        <p:nvSpPr>
          <p:cNvPr id="196" name="Google Shape;196;p16"/>
          <p:cNvSpPr/>
          <p:nvPr/>
        </p:nvSpPr>
        <p:spPr>
          <a:xfrm>
            <a:off x="1345124" y="5040779"/>
            <a:ext cx="420528" cy="42052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DD60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6"/>
          <p:cNvSpPr txBox="1"/>
          <p:nvPr/>
        </p:nvSpPr>
        <p:spPr>
          <a:xfrm>
            <a:off x="2180307" y="1446013"/>
            <a:ext cx="6262101" cy="2528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FFFAEA"/>
                </a:solidFill>
                <a:latin typeface="Open Sans"/>
                <a:ea typeface="Open Sans"/>
                <a:cs typeface="Open Sans"/>
                <a:sym typeface="Open Sans"/>
              </a:rPr>
              <a:t>Use these design resources in your Canva Presentation.</a:t>
            </a:r>
            <a:endParaRPr/>
          </a:p>
        </p:txBody>
      </p:sp>
      <p:sp>
        <p:nvSpPr>
          <p:cNvPr id="198" name="Google Shape;198;p16"/>
          <p:cNvSpPr txBox="1"/>
          <p:nvPr/>
        </p:nvSpPr>
        <p:spPr>
          <a:xfrm>
            <a:off x="1357110" y="6565394"/>
            <a:ext cx="8015040" cy="1779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FFFAEA"/>
                </a:solidFill>
                <a:latin typeface="Open Sans"/>
                <a:ea typeface="Open Sans"/>
                <a:cs typeface="Open Sans"/>
                <a:sym typeface="Open Sans"/>
              </a:rPr>
              <a:t>Don't forget to delete this page before presenting. </a:t>
            </a:r>
            <a:endParaRPr/>
          </a:p>
        </p:txBody>
      </p:sp>
      <p:sp>
        <p:nvSpPr>
          <p:cNvPr id="199" name="Google Shape;199;p16"/>
          <p:cNvSpPr txBox="1"/>
          <p:nvPr/>
        </p:nvSpPr>
        <p:spPr>
          <a:xfrm>
            <a:off x="1217491" y="2087438"/>
            <a:ext cx="1999290" cy="2528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99" u="none" cap="none" strike="noStrike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Fonts</a:t>
            </a:r>
            <a:endParaRPr/>
          </a:p>
        </p:txBody>
      </p:sp>
      <p:sp>
        <p:nvSpPr>
          <p:cNvPr id="200" name="Google Shape;200;p16"/>
          <p:cNvSpPr txBox="1"/>
          <p:nvPr/>
        </p:nvSpPr>
        <p:spPr>
          <a:xfrm>
            <a:off x="6039360" y="2084519"/>
            <a:ext cx="1999290" cy="2528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99" u="none" cap="none" strike="noStrike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Design Elements</a:t>
            </a:r>
            <a:endParaRPr/>
          </a:p>
        </p:txBody>
      </p:sp>
      <p:sp>
        <p:nvSpPr>
          <p:cNvPr id="201" name="Google Shape;201;p16"/>
          <p:cNvSpPr txBox="1"/>
          <p:nvPr/>
        </p:nvSpPr>
        <p:spPr>
          <a:xfrm>
            <a:off x="1217491" y="4692672"/>
            <a:ext cx="1999290" cy="2528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99" u="none" cap="none" strike="noStrike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Colors</a:t>
            </a:r>
            <a:endParaRPr/>
          </a:p>
        </p:txBody>
      </p:sp>
      <p:sp>
        <p:nvSpPr>
          <p:cNvPr id="202" name="Google Shape;202;p16"/>
          <p:cNvSpPr txBox="1"/>
          <p:nvPr/>
        </p:nvSpPr>
        <p:spPr>
          <a:xfrm>
            <a:off x="1671973" y="582414"/>
            <a:ext cx="7348055" cy="8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FFFAEA"/>
                </a:solidFill>
                <a:latin typeface="Calistoga"/>
                <a:ea typeface="Calistoga"/>
                <a:cs typeface="Calistoga"/>
                <a:sym typeface="Calistoga"/>
              </a:rPr>
              <a:t>RESOURCE PAGE</a:t>
            </a:r>
            <a:endParaRPr/>
          </a:p>
        </p:txBody>
      </p:sp>
      <p:sp>
        <p:nvSpPr>
          <p:cNvPr id="203" name="Google Shape;203;p16"/>
          <p:cNvSpPr/>
          <p:nvPr/>
        </p:nvSpPr>
        <p:spPr>
          <a:xfrm>
            <a:off x="1982779" y="5040779"/>
            <a:ext cx="420528" cy="42052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D1280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6"/>
          <p:cNvSpPr txBox="1"/>
          <p:nvPr/>
        </p:nvSpPr>
        <p:spPr>
          <a:xfrm>
            <a:off x="1217491" y="2975972"/>
            <a:ext cx="1999290" cy="1779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Title:</a:t>
            </a:r>
            <a:endParaRPr/>
          </a:p>
        </p:txBody>
      </p:sp>
      <p:sp>
        <p:nvSpPr>
          <p:cNvPr id="205" name="Google Shape;205;p16"/>
          <p:cNvSpPr/>
          <p:nvPr/>
        </p:nvSpPr>
        <p:spPr>
          <a:xfrm>
            <a:off x="2620872" y="5040779"/>
            <a:ext cx="420528" cy="42052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FFFAEA"/>
          </a:solidFill>
          <a:ln cap="rnd" cmpd="sng" w="9525">
            <a:solidFill>
              <a:srgbClr val="2523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6"/>
          <p:cNvSpPr/>
          <p:nvPr/>
        </p:nvSpPr>
        <p:spPr>
          <a:xfrm>
            <a:off x="1982779" y="5564909"/>
            <a:ext cx="420528" cy="42052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FFC24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6"/>
          <p:cNvSpPr/>
          <p:nvPr/>
        </p:nvSpPr>
        <p:spPr>
          <a:xfrm>
            <a:off x="2620872" y="5564909"/>
            <a:ext cx="420528" cy="42052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5B2B5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6"/>
          <p:cNvSpPr/>
          <p:nvPr/>
        </p:nvSpPr>
        <p:spPr>
          <a:xfrm>
            <a:off x="1345124" y="5564909"/>
            <a:ext cx="420528" cy="42052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2523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6"/>
          <p:cNvSpPr txBox="1"/>
          <p:nvPr/>
        </p:nvSpPr>
        <p:spPr>
          <a:xfrm>
            <a:off x="708136" y="3182474"/>
            <a:ext cx="3017999" cy="271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CALISTOGA</a:t>
            </a:r>
            <a:endParaRPr/>
          </a:p>
        </p:txBody>
      </p:sp>
      <p:sp>
        <p:nvSpPr>
          <p:cNvPr id="210" name="Google Shape;210;p16"/>
          <p:cNvSpPr txBox="1"/>
          <p:nvPr/>
        </p:nvSpPr>
        <p:spPr>
          <a:xfrm>
            <a:off x="1217491" y="3509119"/>
            <a:ext cx="1999290" cy="1779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Body:</a:t>
            </a:r>
            <a:endParaRPr/>
          </a:p>
        </p:txBody>
      </p:sp>
      <p:pic>
        <p:nvPicPr>
          <p:cNvPr id="211" name="Google Shape;21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2500" y="5029500"/>
            <a:ext cx="1100600" cy="86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3213" y="3933338"/>
            <a:ext cx="819551" cy="1045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15900" y="2566547"/>
            <a:ext cx="1240602" cy="1108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37494" y="2805772"/>
            <a:ext cx="537683" cy="50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6"/>
          <p:cNvPicPr preferRelativeResize="0"/>
          <p:nvPr/>
        </p:nvPicPr>
        <p:blipFill rotWithShape="1">
          <a:blip r:embed="rId7">
            <a:alphaModFix/>
          </a:blip>
          <a:srcRect b="-2490" l="0" r="-3263" t="0"/>
          <a:stretch/>
        </p:blipFill>
        <p:spPr>
          <a:xfrm>
            <a:off x="6565700" y="2514470"/>
            <a:ext cx="892773" cy="127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6"/>
          <p:cNvPicPr preferRelativeResize="0"/>
          <p:nvPr/>
        </p:nvPicPr>
        <p:blipFill rotWithShape="1">
          <a:blip r:embed="rId8">
            <a:alphaModFix/>
          </a:blip>
          <a:srcRect b="0" l="0" r="0" t="-3114"/>
          <a:stretch/>
        </p:blipFill>
        <p:spPr>
          <a:xfrm>
            <a:off x="6861850" y="4882949"/>
            <a:ext cx="1048275" cy="1134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354200" y="2567856"/>
            <a:ext cx="1331649" cy="1261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481312" y="2486825"/>
            <a:ext cx="935550" cy="115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801775" y="3937475"/>
            <a:ext cx="1769212" cy="104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377237" y="4319800"/>
            <a:ext cx="1240080" cy="40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277763" y="5247338"/>
            <a:ext cx="985025" cy="732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024875" y="4078639"/>
            <a:ext cx="1618400" cy="1869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5232E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17"/>
          <p:cNvPicPr preferRelativeResize="0"/>
          <p:nvPr/>
        </p:nvPicPr>
        <p:blipFill rotWithShape="1">
          <a:blip r:embed="rId3">
            <a:alphaModFix/>
          </a:blip>
          <a:srcRect b="0" l="2731" r="5902" t="0"/>
          <a:stretch/>
        </p:blipFill>
        <p:spPr>
          <a:xfrm>
            <a:off x="0" y="-99700"/>
            <a:ext cx="10693402" cy="803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7"/>
          <p:cNvPicPr preferRelativeResize="0"/>
          <p:nvPr/>
        </p:nvPicPr>
        <p:blipFill rotWithShape="1">
          <a:blip r:embed="rId4">
            <a:alphaModFix/>
          </a:blip>
          <a:srcRect b="46988" l="51804" r="0" t="0"/>
          <a:stretch/>
        </p:blipFill>
        <p:spPr>
          <a:xfrm>
            <a:off x="0" y="4737575"/>
            <a:ext cx="5153651" cy="319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7"/>
          <p:cNvPicPr preferRelativeResize="0"/>
          <p:nvPr/>
        </p:nvPicPr>
        <p:blipFill rotWithShape="1">
          <a:blip r:embed="rId5">
            <a:alphaModFix/>
          </a:blip>
          <a:srcRect b="43684" l="5272" r="25527" t="0"/>
          <a:stretch/>
        </p:blipFill>
        <p:spPr>
          <a:xfrm>
            <a:off x="4668150" y="5167000"/>
            <a:ext cx="6025252" cy="2765301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7"/>
          <p:cNvSpPr/>
          <p:nvPr/>
        </p:nvSpPr>
        <p:spPr>
          <a:xfrm>
            <a:off x="2582146" y="2315059"/>
            <a:ext cx="5527708" cy="2096916"/>
          </a:xfrm>
          <a:custGeom>
            <a:rect b="b" l="l" r="r" t="t"/>
            <a:pathLst>
              <a:path extrusionOk="0" h="629180" w="1658589">
                <a:moveTo>
                  <a:pt x="56023" y="0"/>
                </a:moveTo>
                <a:lnTo>
                  <a:pt x="1602567" y="0"/>
                </a:lnTo>
                <a:cubicBezTo>
                  <a:pt x="1617425" y="0"/>
                  <a:pt x="1631674" y="5902"/>
                  <a:pt x="1642181" y="16409"/>
                </a:cubicBezTo>
                <a:cubicBezTo>
                  <a:pt x="1652687" y="26915"/>
                  <a:pt x="1658589" y="41165"/>
                  <a:pt x="1658589" y="56023"/>
                </a:cubicBezTo>
                <a:lnTo>
                  <a:pt x="1658589" y="573157"/>
                </a:lnTo>
                <a:cubicBezTo>
                  <a:pt x="1658589" y="588016"/>
                  <a:pt x="1652687" y="602265"/>
                  <a:pt x="1642181" y="612771"/>
                </a:cubicBezTo>
                <a:cubicBezTo>
                  <a:pt x="1631674" y="623278"/>
                  <a:pt x="1617425" y="629180"/>
                  <a:pt x="1602567" y="629180"/>
                </a:cubicBezTo>
                <a:lnTo>
                  <a:pt x="56023" y="629180"/>
                </a:lnTo>
                <a:cubicBezTo>
                  <a:pt x="41165" y="629180"/>
                  <a:pt x="26915" y="623278"/>
                  <a:pt x="16409" y="612771"/>
                </a:cubicBezTo>
                <a:cubicBezTo>
                  <a:pt x="5902" y="602265"/>
                  <a:pt x="0" y="588016"/>
                  <a:pt x="0" y="573157"/>
                </a:cubicBezTo>
                <a:lnTo>
                  <a:pt x="0" y="56023"/>
                </a:lnTo>
                <a:cubicBezTo>
                  <a:pt x="0" y="41165"/>
                  <a:pt x="5902" y="26915"/>
                  <a:pt x="16409" y="16409"/>
                </a:cubicBezTo>
                <a:cubicBezTo>
                  <a:pt x="26915" y="5902"/>
                  <a:pt x="41165" y="0"/>
                  <a:pt x="56023" y="0"/>
                </a:cubicBezTo>
                <a:close/>
              </a:path>
            </a:pathLst>
          </a:custGeom>
          <a:solidFill>
            <a:srgbClr val="2523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7"/>
          <p:cNvSpPr/>
          <p:nvPr/>
        </p:nvSpPr>
        <p:spPr>
          <a:xfrm>
            <a:off x="2582146" y="4654807"/>
            <a:ext cx="5527708" cy="1527102"/>
          </a:xfrm>
          <a:custGeom>
            <a:rect b="b" l="l" r="r" t="t"/>
            <a:pathLst>
              <a:path extrusionOk="0" h="458207" w="1658589">
                <a:moveTo>
                  <a:pt x="56023" y="0"/>
                </a:moveTo>
                <a:lnTo>
                  <a:pt x="1602567" y="0"/>
                </a:lnTo>
                <a:cubicBezTo>
                  <a:pt x="1617425" y="0"/>
                  <a:pt x="1631674" y="5902"/>
                  <a:pt x="1642181" y="16409"/>
                </a:cubicBezTo>
                <a:cubicBezTo>
                  <a:pt x="1652687" y="26915"/>
                  <a:pt x="1658589" y="41165"/>
                  <a:pt x="1658589" y="56023"/>
                </a:cubicBezTo>
                <a:lnTo>
                  <a:pt x="1658589" y="402184"/>
                </a:lnTo>
                <a:cubicBezTo>
                  <a:pt x="1658589" y="417043"/>
                  <a:pt x="1652687" y="431292"/>
                  <a:pt x="1642181" y="441798"/>
                </a:cubicBezTo>
                <a:cubicBezTo>
                  <a:pt x="1631674" y="452305"/>
                  <a:pt x="1617425" y="458207"/>
                  <a:pt x="1602567" y="458207"/>
                </a:cubicBezTo>
                <a:lnTo>
                  <a:pt x="56023" y="458207"/>
                </a:lnTo>
                <a:cubicBezTo>
                  <a:pt x="41165" y="458207"/>
                  <a:pt x="26915" y="452305"/>
                  <a:pt x="16409" y="441798"/>
                </a:cubicBezTo>
                <a:cubicBezTo>
                  <a:pt x="5902" y="431292"/>
                  <a:pt x="0" y="417043"/>
                  <a:pt x="0" y="402184"/>
                </a:cubicBezTo>
                <a:lnTo>
                  <a:pt x="0" y="56023"/>
                </a:lnTo>
                <a:cubicBezTo>
                  <a:pt x="0" y="41165"/>
                  <a:pt x="5902" y="26915"/>
                  <a:pt x="16409" y="16409"/>
                </a:cubicBezTo>
                <a:cubicBezTo>
                  <a:pt x="26915" y="5902"/>
                  <a:pt x="41165" y="0"/>
                  <a:pt x="56023" y="0"/>
                </a:cubicBezTo>
                <a:close/>
              </a:path>
            </a:pathLst>
          </a:custGeom>
          <a:solidFill>
            <a:srgbClr val="2523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7"/>
          <p:cNvSpPr txBox="1"/>
          <p:nvPr/>
        </p:nvSpPr>
        <p:spPr>
          <a:xfrm>
            <a:off x="3180548" y="3923201"/>
            <a:ext cx="4330905" cy="238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FFAEA"/>
                </a:solidFill>
                <a:latin typeface="Open Sans"/>
                <a:ea typeface="Open Sans"/>
                <a:cs typeface="Open Sans"/>
                <a:sym typeface="Open Sans"/>
              </a:rPr>
              <a:t>for the presentation template</a:t>
            </a:r>
            <a:endParaRPr/>
          </a:p>
        </p:txBody>
      </p:sp>
      <p:sp>
        <p:nvSpPr>
          <p:cNvPr id="233" name="Google Shape;233;p17"/>
          <p:cNvSpPr txBox="1"/>
          <p:nvPr/>
        </p:nvSpPr>
        <p:spPr>
          <a:xfrm>
            <a:off x="3783333" y="5632449"/>
            <a:ext cx="3125335" cy="238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FFAEA"/>
                </a:solidFill>
                <a:latin typeface="Open Sans"/>
                <a:ea typeface="Open Sans"/>
                <a:cs typeface="Open Sans"/>
                <a:sym typeface="Open Sans"/>
              </a:rPr>
              <a:t>for the photos</a:t>
            </a:r>
            <a:endParaRPr/>
          </a:p>
        </p:txBody>
      </p:sp>
      <p:sp>
        <p:nvSpPr>
          <p:cNvPr id="234" name="Google Shape;234;p17"/>
          <p:cNvSpPr txBox="1"/>
          <p:nvPr/>
        </p:nvSpPr>
        <p:spPr>
          <a:xfrm>
            <a:off x="2682875" y="5090236"/>
            <a:ext cx="5326250" cy="4756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FFFAEA"/>
                </a:solidFill>
                <a:latin typeface="Open Sans"/>
                <a:ea typeface="Open Sans"/>
                <a:cs typeface="Open Sans"/>
                <a:sym typeface="Open Sans"/>
              </a:rPr>
              <a:t>PEXELS, PIXABAY</a:t>
            </a:r>
            <a:endParaRPr/>
          </a:p>
        </p:txBody>
      </p:sp>
      <p:sp>
        <p:nvSpPr>
          <p:cNvPr id="235" name="Google Shape;235;p17"/>
          <p:cNvSpPr txBox="1"/>
          <p:nvPr/>
        </p:nvSpPr>
        <p:spPr>
          <a:xfrm>
            <a:off x="3559507" y="6381934"/>
            <a:ext cx="3572987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000" u="none" cap="none" strike="noStrike">
                <a:solidFill>
                  <a:srgbClr val="030303"/>
                </a:solidFill>
                <a:latin typeface="Open Sans"/>
                <a:ea typeface="Open Sans"/>
                <a:cs typeface="Open Sans"/>
                <a:sym typeface="Open Sans"/>
              </a:rPr>
              <a:t>Happy designing!</a:t>
            </a:r>
            <a:endParaRPr/>
          </a:p>
        </p:txBody>
      </p:sp>
      <p:sp>
        <p:nvSpPr>
          <p:cNvPr id="236" name="Google Shape;236;p17"/>
          <p:cNvSpPr txBox="1"/>
          <p:nvPr/>
        </p:nvSpPr>
        <p:spPr>
          <a:xfrm>
            <a:off x="1671973" y="651225"/>
            <a:ext cx="7348055" cy="8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25232E"/>
                </a:solidFill>
                <a:latin typeface="Calistoga"/>
                <a:ea typeface="Calistoga"/>
                <a:cs typeface="Calistoga"/>
                <a:sym typeface="Calistoga"/>
              </a:rPr>
              <a:t>CREDITS</a:t>
            </a:r>
            <a:endParaRPr/>
          </a:p>
        </p:txBody>
      </p:sp>
      <p:sp>
        <p:nvSpPr>
          <p:cNvPr id="237" name="Google Shape;237;p17"/>
          <p:cNvSpPr txBox="1"/>
          <p:nvPr/>
        </p:nvSpPr>
        <p:spPr>
          <a:xfrm>
            <a:off x="3079543" y="1549052"/>
            <a:ext cx="4533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442544"/>
                </a:solidFill>
                <a:latin typeface="Open Sans"/>
                <a:ea typeface="Open Sans"/>
                <a:cs typeface="Open Sans"/>
                <a:sym typeface="Open Sans"/>
              </a:rPr>
              <a:t>This presentation template is free for everyone to use thanks to the following:</a:t>
            </a:r>
            <a:endParaRPr/>
          </a:p>
        </p:txBody>
      </p:sp>
      <p:pic>
        <p:nvPicPr>
          <p:cNvPr id="238" name="Google Shape;238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28625" y="2654250"/>
            <a:ext cx="4234752" cy="105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7"/>
          <p:cNvPicPr preferRelativeResize="0"/>
          <p:nvPr/>
        </p:nvPicPr>
        <p:blipFill rotWithShape="1">
          <a:blip r:embed="rId7">
            <a:alphaModFix/>
          </a:blip>
          <a:srcRect b="0" l="0" r="0" t="64501"/>
          <a:stretch/>
        </p:blipFill>
        <p:spPr>
          <a:xfrm>
            <a:off x="326800" y="-99697"/>
            <a:ext cx="9906999" cy="1983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7"/>
          <p:cNvPicPr preferRelativeResize="0"/>
          <p:nvPr/>
        </p:nvPicPr>
        <p:blipFill rotWithShape="1">
          <a:blip r:embed="rId8">
            <a:alphaModFix/>
          </a:blip>
          <a:srcRect b="28253" l="21685" r="0" t="0"/>
          <a:stretch/>
        </p:blipFill>
        <p:spPr>
          <a:xfrm>
            <a:off x="-70050" y="3837400"/>
            <a:ext cx="3874124" cy="409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7"/>
          <p:cNvPicPr preferRelativeResize="0"/>
          <p:nvPr/>
        </p:nvPicPr>
        <p:blipFill rotWithShape="1">
          <a:blip r:embed="rId9">
            <a:alphaModFix/>
          </a:blip>
          <a:srcRect b="28658" l="0" r="31921" t="0"/>
          <a:stretch/>
        </p:blipFill>
        <p:spPr>
          <a:xfrm>
            <a:off x="6491050" y="3266600"/>
            <a:ext cx="4202352" cy="4665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pirit Halloween Meme Slides">
  <a:themeElements>
    <a:clrScheme name="Office">
      <a:dk1>
        <a:srgbClr val="25232E"/>
      </a:dk1>
      <a:lt1>
        <a:srgbClr val="FFFAEA"/>
      </a:lt1>
      <a:dk2>
        <a:srgbClr val="ED7843"/>
      </a:dk2>
      <a:lt2>
        <a:srgbClr val="5B2B5A"/>
      </a:lt2>
      <a:accent1>
        <a:srgbClr val="D12803"/>
      </a:accent1>
      <a:accent2>
        <a:srgbClr val="DD6027"/>
      </a:accent2>
      <a:accent3>
        <a:srgbClr val="FFCC66"/>
      </a:accent3>
      <a:accent4>
        <a:srgbClr val="FFC24A"/>
      </a:accent4>
      <a:accent5>
        <a:srgbClr val="442544"/>
      </a:accent5>
      <a:accent6>
        <a:srgbClr val="D12803"/>
      </a:accent6>
      <a:hlink>
        <a:srgbClr val="FFC24A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