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7556500" cx="10693400"/>
  <p:notesSz cx="6858000" cy="9144000"/>
  <p:embeddedFontLst>
    <p:embeddedFont>
      <p:font typeface="Anton"/>
      <p:regular r:id="rId19"/>
    </p:embeddedFont>
    <p:embeddedFont>
      <p:font typeface="Courier Prime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ourierPrime-regular.fntdata"/><Relationship Id="rId11" Type="http://schemas.openxmlformats.org/officeDocument/2006/relationships/slide" Target="slides/slide6.xml"/><Relationship Id="rId22" Type="http://schemas.openxmlformats.org/officeDocument/2006/relationships/font" Target="fonts/CourierPrime-italic.fntdata"/><Relationship Id="rId10" Type="http://schemas.openxmlformats.org/officeDocument/2006/relationships/slide" Target="slides/slide5.xml"/><Relationship Id="rId21" Type="http://schemas.openxmlformats.org/officeDocument/2006/relationships/font" Target="fonts/CourierPrime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font" Target="fonts/CourierPrime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Anton-regular.fntdata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1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dk1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9">
  <p:cSld name="CUSTOM_8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1"/>
          <p:cNvPicPr preferRelativeResize="0"/>
          <p:nvPr/>
        </p:nvPicPr>
        <p:blipFill rotWithShape="1">
          <a:blip r:embed="rId2">
            <a:alphaModFix/>
          </a:blip>
          <a:srcRect b="4616" l="0" r="10071" t="0"/>
          <a:stretch/>
        </p:blipFill>
        <p:spPr>
          <a:xfrm>
            <a:off x="0" y="0"/>
            <a:ext cx="10693402" cy="756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1"/>
          <p:cNvPicPr preferRelativeResize="0"/>
          <p:nvPr/>
        </p:nvPicPr>
        <p:blipFill rotWithShape="1">
          <a:blip r:embed="rId3">
            <a:alphaModFix/>
          </a:blip>
          <a:srcRect b="2286" l="0" r="0" t="0"/>
          <a:stretch/>
        </p:blipFill>
        <p:spPr>
          <a:xfrm>
            <a:off x="696425" y="39475"/>
            <a:ext cx="5103875" cy="7560003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1"/>
          <p:cNvSpPr/>
          <p:nvPr/>
        </p:nvSpPr>
        <p:spPr>
          <a:xfrm>
            <a:off x="1248325" y="5427343"/>
            <a:ext cx="8194328" cy="938167"/>
          </a:xfrm>
          <a:custGeom>
            <a:rect b="b" l="l" r="r" t="t"/>
            <a:pathLst>
              <a:path extrusionOk="0" h="212135" w="2937035">
                <a:moveTo>
                  <a:pt x="0" y="0"/>
                </a:moveTo>
                <a:lnTo>
                  <a:pt x="2937035" y="0"/>
                </a:lnTo>
                <a:lnTo>
                  <a:pt x="2937035" y="212135"/>
                </a:lnTo>
                <a:lnTo>
                  <a:pt x="0" y="212135"/>
                </a:lnTo>
                <a:close/>
              </a:path>
            </a:pathLst>
          </a:custGeom>
          <a:solidFill>
            <a:srgbClr val="000000">
              <a:alpha val="80000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">
  <p:cSld name="CUSTOM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/>
          </a:blip>
          <a:srcRect b="0" l="0" r="5669" t="0"/>
          <a:stretch/>
        </p:blipFill>
        <p:spPr>
          <a:xfrm>
            <a:off x="0" y="0"/>
            <a:ext cx="11082977" cy="784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000" y="890994"/>
            <a:ext cx="10326973" cy="689306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/>
          <p:nvPr/>
        </p:nvSpPr>
        <p:spPr>
          <a:xfrm>
            <a:off x="1094250" y="3867123"/>
            <a:ext cx="3863877" cy="1248880"/>
          </a:xfrm>
          <a:custGeom>
            <a:rect b="b" l="l" r="r" t="t"/>
            <a:pathLst>
              <a:path extrusionOk="0" h="350809" w="1384902">
                <a:moveTo>
                  <a:pt x="0" y="0"/>
                </a:moveTo>
                <a:lnTo>
                  <a:pt x="1384902" y="0"/>
                </a:lnTo>
                <a:lnTo>
                  <a:pt x="1384902" y="350809"/>
                </a:lnTo>
                <a:lnTo>
                  <a:pt x="0" y="350809"/>
                </a:lnTo>
                <a:close/>
              </a:path>
            </a:pathLst>
          </a:custGeom>
          <a:solidFill>
            <a:srgbClr val="000000">
              <a:alpha val="69800"/>
            </a:srgbClr>
          </a:solidFill>
          <a:ln>
            <a:noFill/>
          </a:ln>
        </p:spPr>
      </p:sp>
      <p:sp>
        <p:nvSpPr>
          <p:cNvPr id="19" name="Google Shape;19;p3"/>
          <p:cNvSpPr/>
          <p:nvPr/>
        </p:nvSpPr>
        <p:spPr>
          <a:xfrm>
            <a:off x="6071644" y="5009887"/>
            <a:ext cx="3671330" cy="1248880"/>
          </a:xfrm>
          <a:custGeom>
            <a:rect b="b" l="l" r="r" t="t"/>
            <a:pathLst>
              <a:path extrusionOk="0" h="350809" w="1315889">
                <a:moveTo>
                  <a:pt x="0" y="0"/>
                </a:moveTo>
                <a:lnTo>
                  <a:pt x="1315889" y="0"/>
                </a:lnTo>
                <a:lnTo>
                  <a:pt x="1315889" y="350809"/>
                </a:lnTo>
                <a:lnTo>
                  <a:pt x="0" y="350809"/>
                </a:lnTo>
                <a:close/>
              </a:path>
            </a:pathLst>
          </a:custGeom>
          <a:solidFill>
            <a:srgbClr val="000000">
              <a:alpha val="69800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2">
  <p:cSld name="CUSTOM_1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4"/>
          <p:cNvPicPr preferRelativeResize="0"/>
          <p:nvPr/>
        </p:nvPicPr>
        <p:blipFill rotWithShape="1">
          <a:blip r:embed="rId2">
            <a:alphaModFix/>
          </a:blip>
          <a:srcRect b="41386" l="0" r="1419" t="0"/>
          <a:stretch/>
        </p:blipFill>
        <p:spPr>
          <a:xfrm>
            <a:off x="0" y="3319425"/>
            <a:ext cx="10691999" cy="423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4"/>
          <p:cNvPicPr preferRelativeResize="0"/>
          <p:nvPr/>
        </p:nvPicPr>
        <p:blipFill rotWithShape="1">
          <a:blip r:embed="rId3">
            <a:alphaModFix/>
          </a:blip>
          <a:srcRect b="45484" l="0" r="50384" t="21335"/>
          <a:stretch/>
        </p:blipFill>
        <p:spPr>
          <a:xfrm>
            <a:off x="-803175" y="3243225"/>
            <a:ext cx="8661652" cy="4313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"/>
          <p:cNvPicPr preferRelativeResize="0"/>
          <p:nvPr/>
        </p:nvPicPr>
        <p:blipFill rotWithShape="1">
          <a:blip r:embed="rId4">
            <a:alphaModFix/>
          </a:blip>
          <a:srcRect b="0" l="1487" r="0" t="1477"/>
          <a:stretch/>
        </p:blipFill>
        <p:spPr>
          <a:xfrm>
            <a:off x="1400" y="0"/>
            <a:ext cx="10691999" cy="332082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/>
          <p:nvPr/>
        </p:nvSpPr>
        <p:spPr>
          <a:xfrm>
            <a:off x="2808277" y="6264765"/>
            <a:ext cx="4914542" cy="873190"/>
          </a:xfrm>
          <a:custGeom>
            <a:rect b="b" l="l" r="r" t="t"/>
            <a:pathLst>
              <a:path extrusionOk="0" h="296499" w="1713877">
                <a:moveTo>
                  <a:pt x="0" y="0"/>
                </a:moveTo>
                <a:lnTo>
                  <a:pt x="1713877" y="0"/>
                </a:lnTo>
                <a:lnTo>
                  <a:pt x="1713877" y="296499"/>
                </a:lnTo>
                <a:lnTo>
                  <a:pt x="0" y="296499"/>
                </a:lnTo>
                <a:close/>
              </a:path>
            </a:pathLst>
          </a:custGeom>
          <a:solidFill>
            <a:srgbClr val="000000">
              <a:alpha val="80000"/>
            </a:srgbClr>
          </a:solidFill>
          <a:ln>
            <a:noFill/>
          </a:ln>
        </p:spPr>
      </p:sp>
      <p:sp>
        <p:nvSpPr>
          <p:cNvPr id="25" name="Google Shape;25;p4"/>
          <p:cNvSpPr/>
          <p:nvPr/>
        </p:nvSpPr>
        <p:spPr>
          <a:xfrm>
            <a:off x="756000" y="756000"/>
            <a:ext cx="3270357" cy="551498"/>
          </a:xfrm>
          <a:custGeom>
            <a:rect b="b" l="l" r="r" t="t"/>
            <a:pathLst>
              <a:path extrusionOk="0" h="187266" w="1172171">
                <a:moveTo>
                  <a:pt x="0" y="0"/>
                </a:moveTo>
                <a:lnTo>
                  <a:pt x="1172171" y="0"/>
                </a:lnTo>
                <a:lnTo>
                  <a:pt x="1172171" y="187266"/>
                </a:lnTo>
                <a:lnTo>
                  <a:pt x="0" y="187266"/>
                </a:lnTo>
                <a:close/>
              </a:path>
            </a:pathLst>
          </a:custGeom>
          <a:solidFill>
            <a:srgbClr val="000000">
              <a:alpha val="80000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3">
  <p:cSld name="CUSTOM_2">
    <p:bg>
      <p:bgPr>
        <a:solidFill>
          <a:schemeClr val="dk1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7725" y="253426"/>
            <a:ext cx="7637949" cy="3528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7725" y="3721044"/>
            <a:ext cx="7637949" cy="3528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4">
  <p:cSld name="CUSTOM_3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50" y="3978839"/>
            <a:ext cx="10693402" cy="3581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8525" y="2781876"/>
            <a:ext cx="4795699" cy="4774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3384"/>
            <a:ext cx="10693402" cy="3983919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6"/>
          <p:cNvSpPr/>
          <p:nvPr/>
        </p:nvSpPr>
        <p:spPr>
          <a:xfrm>
            <a:off x="3319645" y="6311069"/>
            <a:ext cx="4052196" cy="492867"/>
          </a:xfrm>
          <a:custGeom>
            <a:rect b="b" l="l" r="r" t="t"/>
            <a:pathLst>
              <a:path extrusionOk="0" h="176655" w="1452400">
                <a:moveTo>
                  <a:pt x="0" y="0"/>
                </a:moveTo>
                <a:lnTo>
                  <a:pt x="1452400" y="0"/>
                </a:lnTo>
                <a:lnTo>
                  <a:pt x="1452400" y="176655"/>
                </a:lnTo>
                <a:lnTo>
                  <a:pt x="0" y="176655"/>
                </a:lnTo>
                <a:close/>
              </a:path>
            </a:pathLst>
          </a:custGeom>
          <a:solidFill>
            <a:srgbClr val="000000">
              <a:alpha val="80000"/>
            </a:srgbClr>
          </a:solidFill>
          <a:ln>
            <a:noFill/>
          </a:ln>
        </p:spPr>
      </p:sp>
      <p:sp>
        <p:nvSpPr>
          <p:cNvPr id="34" name="Google Shape;34;p6"/>
          <p:cNvSpPr/>
          <p:nvPr/>
        </p:nvSpPr>
        <p:spPr>
          <a:xfrm>
            <a:off x="2010325" y="2744961"/>
            <a:ext cx="6672737" cy="732068"/>
          </a:xfrm>
          <a:custGeom>
            <a:rect b="b" l="l" r="r" t="t"/>
            <a:pathLst>
              <a:path extrusionOk="0" h="291806" w="2350590">
                <a:moveTo>
                  <a:pt x="0" y="0"/>
                </a:moveTo>
                <a:lnTo>
                  <a:pt x="2350590" y="0"/>
                </a:lnTo>
                <a:lnTo>
                  <a:pt x="2350590" y="291806"/>
                </a:lnTo>
                <a:lnTo>
                  <a:pt x="0" y="291806"/>
                </a:lnTo>
                <a:close/>
              </a:path>
            </a:pathLst>
          </a:custGeom>
          <a:solidFill>
            <a:srgbClr val="000000">
              <a:alpha val="80000"/>
            </a:srgbClr>
          </a:solidFill>
          <a:ln>
            <a:noFill/>
          </a:ln>
        </p:spPr>
      </p:sp>
      <p:sp>
        <p:nvSpPr>
          <p:cNvPr id="35" name="Google Shape;35;p6"/>
          <p:cNvSpPr/>
          <p:nvPr>
            <p:ph idx="2" type="pic"/>
          </p:nvPr>
        </p:nvSpPr>
        <p:spPr>
          <a:xfrm rot="646714">
            <a:off x="2709889" y="556421"/>
            <a:ext cx="2385385" cy="1676922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6"/>
          <p:cNvSpPr/>
          <p:nvPr>
            <p:ph idx="3" type="pic"/>
          </p:nvPr>
        </p:nvSpPr>
        <p:spPr>
          <a:xfrm rot="646714">
            <a:off x="5192589" y="990546"/>
            <a:ext cx="2385385" cy="167692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5">
  <p:cSld name="CUSTOM_4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/>
          <p:nvPr/>
        </p:nvSpPr>
        <p:spPr>
          <a:xfrm>
            <a:off x="-1650" y="0"/>
            <a:ext cx="10700587" cy="2355555"/>
          </a:xfrm>
          <a:custGeom>
            <a:rect b="b" l="l" r="r" t="t"/>
            <a:pathLst>
              <a:path extrusionOk="0" h="844285" w="4491327">
                <a:moveTo>
                  <a:pt x="0" y="0"/>
                </a:moveTo>
                <a:lnTo>
                  <a:pt x="4491327" y="0"/>
                </a:lnTo>
                <a:lnTo>
                  <a:pt x="4491327" y="844285"/>
                </a:lnTo>
                <a:lnTo>
                  <a:pt x="0" y="84428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</p:sp>
      <p:grpSp>
        <p:nvGrpSpPr>
          <p:cNvPr id="39" name="Google Shape;39;p7"/>
          <p:cNvGrpSpPr/>
          <p:nvPr/>
        </p:nvGrpSpPr>
        <p:grpSpPr>
          <a:xfrm>
            <a:off x="8375689" y="427024"/>
            <a:ext cx="1560318" cy="1575215"/>
            <a:chOff x="8375689" y="427024"/>
            <a:chExt cx="1560318" cy="1575215"/>
          </a:xfrm>
        </p:grpSpPr>
        <p:grpSp>
          <p:nvGrpSpPr>
            <p:cNvPr id="40" name="Google Shape;40;p7"/>
            <p:cNvGrpSpPr/>
            <p:nvPr/>
          </p:nvGrpSpPr>
          <p:grpSpPr>
            <a:xfrm>
              <a:off x="8375689" y="427024"/>
              <a:ext cx="1560318" cy="1575215"/>
              <a:chOff x="0" y="-28575"/>
              <a:chExt cx="634585" cy="640644"/>
            </a:xfrm>
          </p:grpSpPr>
          <p:sp>
            <p:nvSpPr>
              <p:cNvPr id="41" name="Google Shape;41;p7"/>
              <p:cNvSpPr/>
              <p:nvPr/>
            </p:nvSpPr>
            <p:spPr>
              <a:xfrm>
                <a:off x="0" y="0"/>
                <a:ext cx="634585" cy="612069"/>
              </a:xfrm>
              <a:custGeom>
                <a:rect b="b" l="l" r="r" t="t"/>
                <a:pathLst>
                  <a:path extrusionOk="0" h="612069" w="634585">
                    <a:moveTo>
                      <a:pt x="45118" y="0"/>
                    </a:moveTo>
                    <a:lnTo>
                      <a:pt x="589467" y="0"/>
                    </a:lnTo>
                    <a:cubicBezTo>
                      <a:pt x="614385" y="0"/>
                      <a:pt x="634585" y="20200"/>
                      <a:pt x="634585" y="45118"/>
                    </a:cubicBezTo>
                    <a:lnTo>
                      <a:pt x="634585" y="566951"/>
                    </a:lnTo>
                    <a:cubicBezTo>
                      <a:pt x="634585" y="591869"/>
                      <a:pt x="614385" y="612069"/>
                      <a:pt x="589467" y="612069"/>
                    </a:cubicBezTo>
                    <a:lnTo>
                      <a:pt x="45118" y="612069"/>
                    </a:lnTo>
                    <a:cubicBezTo>
                      <a:pt x="20200" y="612069"/>
                      <a:pt x="0" y="591869"/>
                      <a:pt x="0" y="566951"/>
                    </a:cubicBezTo>
                    <a:lnTo>
                      <a:pt x="0" y="45118"/>
                    </a:lnTo>
                    <a:cubicBezTo>
                      <a:pt x="0" y="20200"/>
                      <a:pt x="20200" y="0"/>
                      <a:pt x="4511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19050">
                <a:solidFill>
                  <a:srgbClr val="FFFFF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" name="Google Shape;42;p7"/>
              <p:cNvSpPr txBox="1"/>
              <p:nvPr/>
            </p:nvSpPr>
            <p:spPr>
              <a:xfrm>
                <a:off x="0" y="-28575"/>
                <a:ext cx="634500" cy="640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83675" lIns="83675" spcFirstLastPara="1" rIns="83675" wrap="square" tIns="83675">
                <a:noAutofit/>
              </a:bodyPr>
              <a:lstStyle/>
              <a:p>
                <a:pPr indent="0" lvl="0" marL="0" marR="0" rtl="0" algn="ctr">
                  <a:lnSpc>
                    <a:spcPct val="86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43" name="Google Shape;43;p7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9013000" y="998826"/>
              <a:ext cx="840000" cy="9200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Google Shape;44;p7"/>
            <p:cNvSpPr/>
            <p:nvPr/>
          </p:nvSpPr>
          <p:spPr>
            <a:xfrm>
              <a:off x="8589243" y="653159"/>
              <a:ext cx="322914" cy="901157"/>
            </a:xfrm>
            <a:custGeom>
              <a:rect b="b" l="l" r="r" t="t"/>
              <a:pathLst>
                <a:path extrusionOk="0" h="1201542" w="430552">
                  <a:moveTo>
                    <a:pt x="0" y="0"/>
                  </a:moveTo>
                  <a:lnTo>
                    <a:pt x="430553" y="0"/>
                  </a:lnTo>
                  <a:lnTo>
                    <a:pt x="430553" y="1201542"/>
                  </a:lnTo>
                  <a:lnTo>
                    <a:pt x="0" y="120154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" name="Google Shape;45;p7"/>
            <p:cNvSpPr/>
            <p:nvPr/>
          </p:nvSpPr>
          <p:spPr>
            <a:xfrm>
              <a:off x="8444984" y="1143070"/>
              <a:ext cx="346544" cy="277235"/>
            </a:xfrm>
            <a:custGeom>
              <a:rect b="b" l="l" r="r" t="t"/>
              <a:pathLst>
                <a:path extrusionOk="0" h="369647" w="462059">
                  <a:moveTo>
                    <a:pt x="0" y="0"/>
                  </a:moveTo>
                  <a:lnTo>
                    <a:pt x="462059" y="0"/>
                  </a:lnTo>
                  <a:lnTo>
                    <a:pt x="462059" y="369648"/>
                  </a:lnTo>
                  <a:lnTo>
                    <a:pt x="0" y="36964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46" name="Google Shape;46;p7"/>
            <p:cNvGrpSpPr/>
            <p:nvPr/>
          </p:nvGrpSpPr>
          <p:grpSpPr>
            <a:xfrm>
              <a:off x="8454101" y="1267472"/>
              <a:ext cx="329748" cy="116415"/>
              <a:chOff x="0" y="-9525"/>
              <a:chExt cx="220937" cy="78000"/>
            </a:xfrm>
          </p:grpSpPr>
          <p:sp>
            <p:nvSpPr>
              <p:cNvPr id="47" name="Google Shape;47;p7"/>
              <p:cNvSpPr/>
              <p:nvPr/>
            </p:nvSpPr>
            <p:spPr>
              <a:xfrm>
                <a:off x="0" y="0"/>
                <a:ext cx="220937" cy="68440"/>
              </a:xfrm>
              <a:custGeom>
                <a:rect b="b" l="l" r="r" t="t"/>
                <a:pathLst>
                  <a:path extrusionOk="0" h="68440" w="220937">
                    <a:moveTo>
                      <a:pt x="0" y="0"/>
                    </a:moveTo>
                    <a:lnTo>
                      <a:pt x="220937" y="0"/>
                    </a:lnTo>
                    <a:lnTo>
                      <a:pt x="220937" y="68440"/>
                    </a:lnTo>
                    <a:lnTo>
                      <a:pt x="0" y="684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48" name="Google Shape;48;p7"/>
              <p:cNvSpPr txBox="1"/>
              <p:nvPr/>
            </p:nvSpPr>
            <p:spPr>
              <a:xfrm>
                <a:off x="0" y="-9525"/>
                <a:ext cx="220800" cy="7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86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9" name="Google Shape;49;p7"/>
          <p:cNvSpPr/>
          <p:nvPr>
            <p:ph idx="2" type="pic"/>
          </p:nvPr>
        </p:nvSpPr>
        <p:spPr>
          <a:xfrm>
            <a:off x="13375" y="2355550"/>
            <a:ext cx="5339400" cy="5201100"/>
          </a:xfrm>
          <a:prstGeom prst="rect">
            <a:avLst/>
          </a:prstGeom>
          <a:noFill/>
          <a:ln>
            <a:noFill/>
          </a:ln>
        </p:spPr>
      </p:sp>
      <p:sp>
        <p:nvSpPr>
          <p:cNvPr id="50" name="Google Shape;50;p7"/>
          <p:cNvSpPr/>
          <p:nvPr>
            <p:ph idx="3" type="pic"/>
          </p:nvPr>
        </p:nvSpPr>
        <p:spPr>
          <a:xfrm>
            <a:off x="5352775" y="2355550"/>
            <a:ext cx="5339400" cy="5201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6">
  <p:cSld name="CUSTOM_5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/>
          <p:nvPr/>
        </p:nvSpPr>
        <p:spPr>
          <a:xfrm>
            <a:off x="-1650" y="0"/>
            <a:ext cx="10700587" cy="2355555"/>
          </a:xfrm>
          <a:custGeom>
            <a:rect b="b" l="l" r="r" t="t"/>
            <a:pathLst>
              <a:path extrusionOk="0" h="844285" w="4491327">
                <a:moveTo>
                  <a:pt x="0" y="0"/>
                </a:moveTo>
                <a:lnTo>
                  <a:pt x="4491327" y="0"/>
                </a:lnTo>
                <a:lnTo>
                  <a:pt x="4491327" y="844285"/>
                </a:lnTo>
                <a:lnTo>
                  <a:pt x="0" y="84428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</p:sp>
      <p:grpSp>
        <p:nvGrpSpPr>
          <p:cNvPr id="53" name="Google Shape;53;p8"/>
          <p:cNvGrpSpPr/>
          <p:nvPr/>
        </p:nvGrpSpPr>
        <p:grpSpPr>
          <a:xfrm>
            <a:off x="8375689" y="427024"/>
            <a:ext cx="1560318" cy="1575215"/>
            <a:chOff x="8375689" y="427024"/>
            <a:chExt cx="1560318" cy="1575215"/>
          </a:xfrm>
        </p:grpSpPr>
        <p:grpSp>
          <p:nvGrpSpPr>
            <p:cNvPr id="54" name="Google Shape;54;p8"/>
            <p:cNvGrpSpPr/>
            <p:nvPr/>
          </p:nvGrpSpPr>
          <p:grpSpPr>
            <a:xfrm>
              <a:off x="8375689" y="427024"/>
              <a:ext cx="1560318" cy="1575215"/>
              <a:chOff x="0" y="-28575"/>
              <a:chExt cx="634585" cy="640644"/>
            </a:xfrm>
          </p:grpSpPr>
          <p:sp>
            <p:nvSpPr>
              <p:cNvPr id="55" name="Google Shape;55;p8"/>
              <p:cNvSpPr/>
              <p:nvPr/>
            </p:nvSpPr>
            <p:spPr>
              <a:xfrm>
                <a:off x="0" y="0"/>
                <a:ext cx="634585" cy="612069"/>
              </a:xfrm>
              <a:custGeom>
                <a:rect b="b" l="l" r="r" t="t"/>
                <a:pathLst>
                  <a:path extrusionOk="0" h="612069" w="634585">
                    <a:moveTo>
                      <a:pt x="45118" y="0"/>
                    </a:moveTo>
                    <a:lnTo>
                      <a:pt x="589467" y="0"/>
                    </a:lnTo>
                    <a:cubicBezTo>
                      <a:pt x="614385" y="0"/>
                      <a:pt x="634585" y="20200"/>
                      <a:pt x="634585" y="45118"/>
                    </a:cubicBezTo>
                    <a:lnTo>
                      <a:pt x="634585" y="566951"/>
                    </a:lnTo>
                    <a:cubicBezTo>
                      <a:pt x="634585" y="591869"/>
                      <a:pt x="614385" y="612069"/>
                      <a:pt x="589467" y="612069"/>
                    </a:cubicBezTo>
                    <a:lnTo>
                      <a:pt x="45118" y="612069"/>
                    </a:lnTo>
                    <a:cubicBezTo>
                      <a:pt x="20200" y="612069"/>
                      <a:pt x="0" y="591869"/>
                      <a:pt x="0" y="566951"/>
                    </a:cubicBezTo>
                    <a:lnTo>
                      <a:pt x="0" y="45118"/>
                    </a:lnTo>
                    <a:cubicBezTo>
                      <a:pt x="0" y="20200"/>
                      <a:pt x="20200" y="0"/>
                      <a:pt x="4511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19050">
                <a:solidFill>
                  <a:srgbClr val="FFFFF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" name="Google Shape;56;p8"/>
              <p:cNvSpPr txBox="1"/>
              <p:nvPr/>
            </p:nvSpPr>
            <p:spPr>
              <a:xfrm>
                <a:off x="0" y="-28575"/>
                <a:ext cx="634500" cy="640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83675" lIns="83675" spcFirstLastPara="1" rIns="83675" wrap="square" tIns="83675">
                <a:noAutofit/>
              </a:bodyPr>
              <a:lstStyle/>
              <a:p>
                <a:pPr indent="0" lvl="0" marL="0" marR="0" rtl="0" algn="ctr">
                  <a:lnSpc>
                    <a:spcPct val="86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57" name="Google Shape;57;p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9013000" y="998826"/>
              <a:ext cx="840000" cy="9200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" name="Google Shape;58;p8"/>
            <p:cNvSpPr/>
            <p:nvPr/>
          </p:nvSpPr>
          <p:spPr>
            <a:xfrm>
              <a:off x="8589243" y="653159"/>
              <a:ext cx="322914" cy="901157"/>
            </a:xfrm>
            <a:custGeom>
              <a:rect b="b" l="l" r="r" t="t"/>
              <a:pathLst>
                <a:path extrusionOk="0" h="1201542" w="430552">
                  <a:moveTo>
                    <a:pt x="0" y="0"/>
                  </a:moveTo>
                  <a:lnTo>
                    <a:pt x="430553" y="0"/>
                  </a:lnTo>
                  <a:lnTo>
                    <a:pt x="430553" y="1201542"/>
                  </a:lnTo>
                  <a:lnTo>
                    <a:pt x="0" y="120154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9" name="Google Shape;59;p8"/>
            <p:cNvSpPr/>
            <p:nvPr/>
          </p:nvSpPr>
          <p:spPr>
            <a:xfrm>
              <a:off x="8444984" y="1143070"/>
              <a:ext cx="346544" cy="277235"/>
            </a:xfrm>
            <a:custGeom>
              <a:rect b="b" l="l" r="r" t="t"/>
              <a:pathLst>
                <a:path extrusionOk="0" h="369647" w="462059">
                  <a:moveTo>
                    <a:pt x="0" y="0"/>
                  </a:moveTo>
                  <a:lnTo>
                    <a:pt x="462059" y="0"/>
                  </a:lnTo>
                  <a:lnTo>
                    <a:pt x="462059" y="369648"/>
                  </a:lnTo>
                  <a:lnTo>
                    <a:pt x="0" y="36964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60" name="Google Shape;60;p8"/>
            <p:cNvGrpSpPr/>
            <p:nvPr/>
          </p:nvGrpSpPr>
          <p:grpSpPr>
            <a:xfrm>
              <a:off x="8454101" y="1267472"/>
              <a:ext cx="329748" cy="116415"/>
              <a:chOff x="0" y="-9525"/>
              <a:chExt cx="220937" cy="78000"/>
            </a:xfrm>
          </p:grpSpPr>
          <p:sp>
            <p:nvSpPr>
              <p:cNvPr id="61" name="Google Shape;61;p8"/>
              <p:cNvSpPr/>
              <p:nvPr/>
            </p:nvSpPr>
            <p:spPr>
              <a:xfrm>
                <a:off x="0" y="0"/>
                <a:ext cx="220937" cy="68440"/>
              </a:xfrm>
              <a:custGeom>
                <a:rect b="b" l="l" r="r" t="t"/>
                <a:pathLst>
                  <a:path extrusionOk="0" h="68440" w="220937">
                    <a:moveTo>
                      <a:pt x="0" y="0"/>
                    </a:moveTo>
                    <a:lnTo>
                      <a:pt x="220937" y="0"/>
                    </a:lnTo>
                    <a:lnTo>
                      <a:pt x="220937" y="68440"/>
                    </a:lnTo>
                    <a:lnTo>
                      <a:pt x="0" y="684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62" name="Google Shape;62;p8"/>
              <p:cNvSpPr txBox="1"/>
              <p:nvPr/>
            </p:nvSpPr>
            <p:spPr>
              <a:xfrm>
                <a:off x="0" y="-9525"/>
                <a:ext cx="220800" cy="7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86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3" name="Google Shape;63;p8"/>
          <p:cNvSpPr/>
          <p:nvPr>
            <p:ph idx="2" type="pic"/>
          </p:nvPr>
        </p:nvSpPr>
        <p:spPr>
          <a:xfrm>
            <a:off x="13375" y="2355550"/>
            <a:ext cx="10700700" cy="5201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7">
  <p:cSld name="CUSTOM_6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1175" y="-38325"/>
            <a:ext cx="11435725" cy="7633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9"/>
          <p:cNvPicPr preferRelativeResize="0"/>
          <p:nvPr/>
        </p:nvPicPr>
        <p:blipFill rotWithShape="1">
          <a:blip r:embed="rId3">
            <a:alphaModFix/>
          </a:blip>
          <a:srcRect b="34520" l="0" r="0" t="0"/>
          <a:stretch/>
        </p:blipFill>
        <p:spPr>
          <a:xfrm>
            <a:off x="141350" y="0"/>
            <a:ext cx="10410700" cy="7633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8">
  <p:cSld name="CUSTOM_7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0"/>
          <p:cNvPicPr preferRelativeResize="0"/>
          <p:nvPr/>
        </p:nvPicPr>
        <p:blipFill rotWithShape="1">
          <a:blip r:embed="rId2">
            <a:alphaModFix/>
          </a:blip>
          <a:srcRect b="32281" l="0" r="0" t="0"/>
          <a:stretch/>
        </p:blipFill>
        <p:spPr>
          <a:xfrm>
            <a:off x="0" y="3769699"/>
            <a:ext cx="10693402" cy="378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0"/>
          <p:cNvPicPr preferRelativeResize="0"/>
          <p:nvPr/>
        </p:nvPicPr>
        <p:blipFill rotWithShape="1">
          <a:blip r:embed="rId3">
            <a:alphaModFix/>
          </a:blip>
          <a:srcRect b="0" l="941" r="0" t="675"/>
          <a:stretch/>
        </p:blipFill>
        <p:spPr>
          <a:xfrm>
            <a:off x="0" y="0"/>
            <a:ext cx="10693402" cy="37697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0"/>
          <p:cNvSpPr/>
          <p:nvPr/>
        </p:nvSpPr>
        <p:spPr>
          <a:xfrm>
            <a:off x="1447400" y="6103275"/>
            <a:ext cx="5327007" cy="852273"/>
          </a:xfrm>
          <a:custGeom>
            <a:rect b="b" l="l" r="r" t="t"/>
            <a:pathLst>
              <a:path extrusionOk="0" h="266752" w="1530749">
                <a:moveTo>
                  <a:pt x="0" y="0"/>
                </a:moveTo>
                <a:lnTo>
                  <a:pt x="1530749" y="0"/>
                </a:lnTo>
                <a:lnTo>
                  <a:pt x="1530749" y="266752"/>
                </a:lnTo>
                <a:lnTo>
                  <a:pt x="0" y="266752"/>
                </a:lnTo>
                <a:close/>
              </a:path>
            </a:pathLst>
          </a:custGeom>
          <a:solidFill>
            <a:srgbClr val="000000">
              <a:alpha val="80000"/>
            </a:srgbClr>
          </a:solid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ton"/>
              <a:buNone/>
              <a:defRPr i="0" sz="4400" u="none" cap="none" strike="noStrik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nton"/>
              <a:buNone/>
              <a:defRPr sz="1800">
                <a:latin typeface="Anton"/>
                <a:ea typeface="Anton"/>
                <a:cs typeface="Anton"/>
                <a:sym typeface="Ant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nton"/>
              <a:buNone/>
              <a:defRPr sz="1800">
                <a:latin typeface="Anton"/>
                <a:ea typeface="Anton"/>
                <a:cs typeface="Anton"/>
                <a:sym typeface="Ant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nton"/>
              <a:buNone/>
              <a:defRPr sz="1800">
                <a:latin typeface="Anton"/>
                <a:ea typeface="Anton"/>
                <a:cs typeface="Anton"/>
                <a:sym typeface="Ant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nton"/>
              <a:buNone/>
              <a:defRPr sz="1800">
                <a:latin typeface="Anton"/>
                <a:ea typeface="Anton"/>
                <a:cs typeface="Anton"/>
                <a:sym typeface="Ant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nton"/>
              <a:buNone/>
              <a:defRPr sz="1800">
                <a:latin typeface="Anton"/>
                <a:ea typeface="Anton"/>
                <a:cs typeface="Anton"/>
                <a:sym typeface="Ant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nton"/>
              <a:buNone/>
              <a:defRPr sz="1800">
                <a:latin typeface="Anton"/>
                <a:ea typeface="Anton"/>
                <a:cs typeface="Anton"/>
                <a:sym typeface="Ant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nton"/>
              <a:buNone/>
              <a:defRPr sz="1800">
                <a:latin typeface="Anton"/>
                <a:ea typeface="Anton"/>
                <a:cs typeface="Anton"/>
                <a:sym typeface="Ant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nton"/>
              <a:buNone/>
              <a:defRPr sz="1800"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 Prime"/>
              <a:buChar char="•"/>
              <a:defRPr i="0" sz="3200" u="none" cap="none" strike="noStrik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Prime"/>
              <a:buChar char="–"/>
              <a:defRPr i="0" sz="2800" u="none" cap="none" strike="noStrik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Prime"/>
              <a:buChar char="•"/>
              <a:defRPr i="0" sz="2400" u="none" cap="none" strike="noStrik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Prime"/>
              <a:buChar char="–"/>
              <a:defRPr i="0" sz="2000" u="none" cap="none" strike="noStrik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Prime"/>
              <a:buChar char="»"/>
              <a:defRPr i="0" sz="2000" u="none" cap="none" strike="noStrik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Prime"/>
              <a:buChar char="•"/>
              <a:defRPr i="0" sz="2000" u="none" cap="none" strike="noStrik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Prime"/>
              <a:buChar char="•"/>
              <a:defRPr i="0" sz="2000" u="none" cap="none" strike="noStrik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Prime"/>
              <a:buChar char="•"/>
              <a:defRPr i="0" sz="2000" u="none" cap="none" strike="noStrik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Prime"/>
              <a:buChar char="•"/>
              <a:defRPr i="0" sz="2000" u="none" cap="none" strike="noStrik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Font typeface="Courier Prime"/>
              <a:buNone/>
              <a:defRPr i="0" sz="1200" u="none" cap="none" strike="noStrike">
                <a:solidFill>
                  <a:srgbClr val="888888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Courier Prime"/>
              <a:buNone/>
              <a:defRPr i="0" sz="1800" u="none" cap="none" strike="noStrik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Courier Prime"/>
              <a:buNone/>
              <a:defRPr i="0" sz="1800" u="none" cap="none" strike="noStrik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Courier Prime"/>
              <a:buNone/>
              <a:defRPr i="0" sz="1800" u="none" cap="none" strike="noStrik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Courier Prime"/>
              <a:buNone/>
              <a:defRPr i="0" sz="1800" u="none" cap="none" strike="noStrik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Courier Prime"/>
              <a:buNone/>
              <a:defRPr i="0" sz="1800" u="none" cap="none" strike="noStrik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Courier Prime"/>
              <a:buNone/>
              <a:defRPr i="0" sz="1800" u="none" cap="none" strike="noStrik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Courier Prime"/>
              <a:buNone/>
              <a:defRPr i="0" sz="1800" u="none" cap="none" strike="noStrik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Courier Prime"/>
              <a:buNone/>
              <a:defRPr i="0" sz="1800" u="none" cap="none" strike="noStrik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Courier Prime"/>
              <a:buNone/>
              <a:defRPr i="0" sz="1200" u="none" cap="none" strike="noStrike">
                <a:solidFill>
                  <a:srgbClr val="888888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Courier Prime"/>
              <a:buNone/>
              <a:defRPr i="0" sz="1800" u="none" cap="none" strike="noStrik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Courier Prime"/>
              <a:buNone/>
              <a:defRPr i="0" sz="1800" u="none" cap="none" strike="noStrik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Courier Prime"/>
              <a:buNone/>
              <a:defRPr i="0" sz="1800" u="none" cap="none" strike="noStrik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Courier Prime"/>
              <a:buNone/>
              <a:defRPr i="0" sz="1800" u="none" cap="none" strike="noStrik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Courier Prime"/>
              <a:buNone/>
              <a:defRPr i="0" sz="1800" u="none" cap="none" strike="noStrik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Courier Prime"/>
              <a:buNone/>
              <a:defRPr i="0" sz="1800" u="none" cap="none" strike="noStrik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Courier Prime"/>
              <a:buNone/>
              <a:defRPr i="0" sz="1800" u="none" cap="none" strike="noStrik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Courier Prime"/>
              <a:buNone/>
              <a:defRPr i="0" sz="1800" u="none" cap="none" strike="noStrik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.png"/><Relationship Id="rId6" Type="http://schemas.openxmlformats.org/officeDocument/2006/relationships/image" Target="../media/image2.png"/><Relationship Id="rId7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24.png"/><Relationship Id="rId6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5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5" Type="http://schemas.openxmlformats.org/officeDocument/2006/relationships/image" Target="../media/image5.png"/><Relationship Id="rId6" Type="http://schemas.openxmlformats.org/officeDocument/2006/relationships/image" Target="../media/image2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png"/><Relationship Id="rId4" Type="http://schemas.openxmlformats.org/officeDocument/2006/relationships/image" Target="../media/image24.png"/><Relationship Id="rId5" Type="http://schemas.openxmlformats.org/officeDocument/2006/relationships/image" Target="../media/image29.png"/><Relationship Id="rId6" Type="http://schemas.openxmlformats.org/officeDocument/2006/relationships/image" Target="../media/image3.png"/><Relationship Id="rId7" Type="http://schemas.openxmlformats.org/officeDocument/2006/relationships/image" Target="../media/image2.png"/><Relationship Id="rId8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png"/><Relationship Id="rId4" Type="http://schemas.openxmlformats.org/officeDocument/2006/relationships/image" Target="../media/image25.png"/><Relationship Id="rId5" Type="http://schemas.openxmlformats.org/officeDocument/2006/relationships/image" Target="../media/image3.png"/><Relationship Id="rId6" Type="http://schemas.openxmlformats.org/officeDocument/2006/relationships/image" Target="../media/image2.png"/><Relationship Id="rId7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2"/>
          <p:cNvPicPr preferRelativeResize="0"/>
          <p:nvPr/>
        </p:nvPicPr>
        <p:blipFill rotWithShape="1">
          <a:blip r:embed="rId3">
            <a:alphaModFix/>
          </a:blip>
          <a:srcRect b="0" l="0" r="5669" t="0"/>
          <a:stretch/>
        </p:blipFill>
        <p:spPr>
          <a:xfrm>
            <a:off x="0" y="100"/>
            <a:ext cx="11082977" cy="784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000" y="891094"/>
            <a:ext cx="10326973" cy="6893067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2"/>
          <p:cNvSpPr/>
          <p:nvPr/>
        </p:nvSpPr>
        <p:spPr>
          <a:xfrm>
            <a:off x="1094241" y="3867232"/>
            <a:ext cx="3864366" cy="978881"/>
          </a:xfrm>
          <a:custGeom>
            <a:rect b="b" l="l" r="r" t="t"/>
            <a:pathLst>
              <a:path extrusionOk="0" h="350809" w="1384902">
                <a:moveTo>
                  <a:pt x="0" y="0"/>
                </a:moveTo>
                <a:lnTo>
                  <a:pt x="1384902" y="0"/>
                </a:lnTo>
                <a:lnTo>
                  <a:pt x="1384902" y="350809"/>
                </a:lnTo>
                <a:lnTo>
                  <a:pt x="0" y="350809"/>
                </a:lnTo>
                <a:close/>
              </a:path>
            </a:pathLst>
          </a:custGeom>
          <a:solidFill>
            <a:srgbClr val="000000">
              <a:alpha val="69803"/>
            </a:srgbClr>
          </a:solidFill>
          <a:ln>
            <a:noFill/>
          </a:ln>
        </p:spPr>
      </p:sp>
      <p:sp>
        <p:nvSpPr>
          <p:cNvPr id="82" name="Google Shape;82;p12"/>
          <p:cNvSpPr/>
          <p:nvPr/>
        </p:nvSpPr>
        <p:spPr>
          <a:xfrm>
            <a:off x="6071634" y="4763072"/>
            <a:ext cx="3671797" cy="978881"/>
          </a:xfrm>
          <a:custGeom>
            <a:rect b="b" l="l" r="r" t="t"/>
            <a:pathLst>
              <a:path extrusionOk="0" h="350809" w="1315889">
                <a:moveTo>
                  <a:pt x="0" y="0"/>
                </a:moveTo>
                <a:lnTo>
                  <a:pt x="1315889" y="0"/>
                </a:lnTo>
                <a:lnTo>
                  <a:pt x="1315889" y="350809"/>
                </a:lnTo>
                <a:lnTo>
                  <a:pt x="0" y="350809"/>
                </a:lnTo>
                <a:close/>
              </a:path>
            </a:pathLst>
          </a:custGeom>
          <a:solidFill>
            <a:srgbClr val="000000">
              <a:alpha val="69803"/>
            </a:srgbClr>
          </a:solidFill>
          <a:ln>
            <a:noFill/>
          </a:ln>
        </p:spPr>
      </p:sp>
      <p:sp>
        <p:nvSpPr>
          <p:cNvPr id="83" name="Google Shape;83;p12"/>
          <p:cNvSpPr txBox="1"/>
          <p:nvPr/>
        </p:nvSpPr>
        <p:spPr>
          <a:xfrm>
            <a:off x="1304464" y="3943122"/>
            <a:ext cx="3444000" cy="8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my boss congratulating me on being early to work</a:t>
            </a:r>
            <a:endParaRPr/>
          </a:p>
        </p:txBody>
      </p:sp>
      <p:sp>
        <p:nvSpPr>
          <p:cNvPr id="84" name="Google Shape;84;p12"/>
          <p:cNvSpPr txBox="1"/>
          <p:nvPr/>
        </p:nvSpPr>
        <p:spPr>
          <a:xfrm>
            <a:off x="6321246" y="4838963"/>
            <a:ext cx="3172500" cy="8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me who did overtime and never left the office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1"/>
          <p:cNvPicPr preferRelativeResize="0"/>
          <p:nvPr/>
        </p:nvPicPr>
        <p:blipFill rotWithShape="1">
          <a:blip r:embed="rId3">
            <a:alphaModFix/>
          </a:blip>
          <a:srcRect b="4616" l="0" r="10071" t="0"/>
          <a:stretch/>
        </p:blipFill>
        <p:spPr>
          <a:xfrm>
            <a:off x="0" y="0"/>
            <a:ext cx="10693402" cy="756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1"/>
          <p:cNvPicPr preferRelativeResize="0"/>
          <p:nvPr/>
        </p:nvPicPr>
        <p:blipFill rotWithShape="1">
          <a:blip r:embed="rId4">
            <a:alphaModFix/>
          </a:blip>
          <a:srcRect b="2286" l="0" r="0" t="0"/>
          <a:stretch/>
        </p:blipFill>
        <p:spPr>
          <a:xfrm>
            <a:off x="696425" y="39475"/>
            <a:ext cx="5103875" cy="75600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21"/>
          <p:cNvGrpSpPr/>
          <p:nvPr/>
        </p:nvGrpSpPr>
        <p:grpSpPr>
          <a:xfrm>
            <a:off x="1248316" y="5427362"/>
            <a:ext cx="8195400" cy="591932"/>
            <a:chOff x="0" y="0"/>
            <a:chExt cx="10927200" cy="789243"/>
          </a:xfrm>
        </p:grpSpPr>
        <p:sp>
          <p:nvSpPr>
            <p:cNvPr id="193" name="Google Shape;193;p21"/>
            <p:cNvSpPr/>
            <p:nvPr/>
          </p:nvSpPr>
          <p:spPr>
            <a:xfrm>
              <a:off x="0" y="0"/>
              <a:ext cx="10927157" cy="789243"/>
            </a:xfrm>
            <a:custGeom>
              <a:rect b="b" l="l" r="r" t="t"/>
              <a:pathLst>
                <a:path extrusionOk="0" h="212135" w="2937035">
                  <a:moveTo>
                    <a:pt x="0" y="0"/>
                  </a:moveTo>
                  <a:lnTo>
                    <a:pt x="2937035" y="0"/>
                  </a:lnTo>
                  <a:lnTo>
                    <a:pt x="2937035" y="212135"/>
                  </a:lnTo>
                  <a:lnTo>
                    <a:pt x="0" y="212135"/>
                  </a:ln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>
              <a:noFill/>
            </a:ln>
          </p:spPr>
        </p:sp>
        <p:sp>
          <p:nvSpPr>
            <p:cNvPr id="194" name="Google Shape;194;p21"/>
            <p:cNvSpPr txBox="1"/>
            <p:nvPr/>
          </p:nvSpPr>
          <p:spPr>
            <a:xfrm>
              <a:off x="0" y="51763"/>
              <a:ext cx="109272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EDDA33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TODAY, SMOKING’S GONNA SAVE LIVES.</a:t>
              </a: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2"/>
          <p:cNvPicPr preferRelativeResize="0"/>
          <p:nvPr/>
        </p:nvPicPr>
        <p:blipFill rotWithShape="1">
          <a:blip r:embed="rId3">
            <a:alphaModFix/>
          </a:blip>
          <a:srcRect b="2827" l="0" r="0" t="0"/>
          <a:stretch/>
        </p:blipFill>
        <p:spPr>
          <a:xfrm>
            <a:off x="0" y="2317200"/>
            <a:ext cx="5195874" cy="523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5869" y="2317200"/>
            <a:ext cx="5533804" cy="5239299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2"/>
          <p:cNvSpPr/>
          <p:nvPr/>
        </p:nvSpPr>
        <p:spPr>
          <a:xfrm>
            <a:off x="-1650" y="0"/>
            <a:ext cx="10700587" cy="2355555"/>
          </a:xfrm>
          <a:custGeom>
            <a:rect b="b" l="l" r="r" t="t"/>
            <a:pathLst>
              <a:path extrusionOk="0" h="844285" w="4491327">
                <a:moveTo>
                  <a:pt x="0" y="0"/>
                </a:moveTo>
                <a:lnTo>
                  <a:pt x="4491327" y="0"/>
                </a:lnTo>
                <a:lnTo>
                  <a:pt x="4491327" y="844285"/>
                </a:lnTo>
                <a:lnTo>
                  <a:pt x="0" y="84428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</p:sp>
      <p:sp>
        <p:nvSpPr>
          <p:cNvPr id="202" name="Google Shape;202;p22"/>
          <p:cNvSpPr txBox="1"/>
          <p:nvPr/>
        </p:nvSpPr>
        <p:spPr>
          <a:xfrm>
            <a:off x="756000" y="617161"/>
            <a:ext cx="75450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999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WHEN IT’S PAST 5PM AND THE BOSS GIVES YOU MORE WORK</a:t>
            </a:r>
            <a:endParaRPr/>
          </a:p>
        </p:txBody>
      </p:sp>
      <p:sp>
        <p:nvSpPr>
          <p:cNvPr id="203" name="Google Shape;203;p22"/>
          <p:cNvSpPr txBox="1"/>
          <p:nvPr/>
        </p:nvSpPr>
        <p:spPr>
          <a:xfrm>
            <a:off x="262867" y="5702274"/>
            <a:ext cx="2950780" cy="771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EDDA33"/>
                </a:solidFill>
                <a:latin typeface="Anton"/>
                <a:ea typeface="Anton"/>
                <a:cs typeface="Anton"/>
                <a:sym typeface="Anton"/>
              </a:rPr>
              <a:t>Nope.</a:t>
            </a:r>
            <a:endParaRPr/>
          </a:p>
        </p:txBody>
      </p:sp>
      <p:sp>
        <p:nvSpPr>
          <p:cNvPr id="204" name="Google Shape;204;p22"/>
          <p:cNvSpPr txBox="1"/>
          <p:nvPr/>
        </p:nvSpPr>
        <p:spPr>
          <a:xfrm>
            <a:off x="6205065" y="2618394"/>
            <a:ext cx="2950780" cy="771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EDDA33"/>
                </a:solidFill>
                <a:latin typeface="Anton"/>
                <a:ea typeface="Anton"/>
                <a:cs typeface="Anton"/>
                <a:sym typeface="Anton"/>
              </a:rPr>
              <a:t>Parkour!</a:t>
            </a:r>
            <a:endParaRPr/>
          </a:p>
        </p:txBody>
      </p:sp>
      <p:grpSp>
        <p:nvGrpSpPr>
          <p:cNvPr id="205" name="Google Shape;205;p22"/>
          <p:cNvGrpSpPr/>
          <p:nvPr/>
        </p:nvGrpSpPr>
        <p:grpSpPr>
          <a:xfrm>
            <a:off x="8375689" y="427024"/>
            <a:ext cx="1560318" cy="1575215"/>
            <a:chOff x="8375689" y="427024"/>
            <a:chExt cx="1560318" cy="1575215"/>
          </a:xfrm>
        </p:grpSpPr>
        <p:grpSp>
          <p:nvGrpSpPr>
            <p:cNvPr id="206" name="Google Shape;206;p22"/>
            <p:cNvGrpSpPr/>
            <p:nvPr/>
          </p:nvGrpSpPr>
          <p:grpSpPr>
            <a:xfrm>
              <a:off x="8375689" y="427024"/>
              <a:ext cx="1560318" cy="1575215"/>
              <a:chOff x="0" y="-28575"/>
              <a:chExt cx="634585" cy="640644"/>
            </a:xfrm>
          </p:grpSpPr>
          <p:sp>
            <p:nvSpPr>
              <p:cNvPr id="207" name="Google Shape;207;p22"/>
              <p:cNvSpPr/>
              <p:nvPr/>
            </p:nvSpPr>
            <p:spPr>
              <a:xfrm>
                <a:off x="0" y="0"/>
                <a:ext cx="634585" cy="612069"/>
              </a:xfrm>
              <a:custGeom>
                <a:rect b="b" l="l" r="r" t="t"/>
                <a:pathLst>
                  <a:path extrusionOk="0" h="612069" w="634585">
                    <a:moveTo>
                      <a:pt x="45118" y="0"/>
                    </a:moveTo>
                    <a:lnTo>
                      <a:pt x="589467" y="0"/>
                    </a:lnTo>
                    <a:cubicBezTo>
                      <a:pt x="614385" y="0"/>
                      <a:pt x="634585" y="20200"/>
                      <a:pt x="634585" y="45118"/>
                    </a:cubicBezTo>
                    <a:lnTo>
                      <a:pt x="634585" y="566951"/>
                    </a:lnTo>
                    <a:cubicBezTo>
                      <a:pt x="634585" y="591869"/>
                      <a:pt x="614385" y="612069"/>
                      <a:pt x="589467" y="612069"/>
                    </a:cubicBezTo>
                    <a:lnTo>
                      <a:pt x="45118" y="612069"/>
                    </a:lnTo>
                    <a:cubicBezTo>
                      <a:pt x="20200" y="612069"/>
                      <a:pt x="0" y="591869"/>
                      <a:pt x="0" y="566951"/>
                    </a:cubicBezTo>
                    <a:lnTo>
                      <a:pt x="0" y="45118"/>
                    </a:lnTo>
                    <a:cubicBezTo>
                      <a:pt x="0" y="20200"/>
                      <a:pt x="20200" y="0"/>
                      <a:pt x="4511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19050">
                <a:solidFill>
                  <a:srgbClr val="FFFFF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" name="Google Shape;208;p22"/>
              <p:cNvSpPr txBox="1"/>
              <p:nvPr/>
            </p:nvSpPr>
            <p:spPr>
              <a:xfrm>
                <a:off x="0" y="-28575"/>
                <a:ext cx="634500" cy="640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83675" lIns="83675" spcFirstLastPara="1" rIns="83675" wrap="square" tIns="83675">
                <a:noAutofit/>
              </a:bodyPr>
              <a:lstStyle/>
              <a:p>
                <a:pPr indent="0" lvl="0" marL="0" marR="0" rtl="0" algn="ctr">
                  <a:lnSpc>
                    <a:spcPct val="86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209" name="Google Shape;209;p2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013000" y="998826"/>
              <a:ext cx="840000" cy="9200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0" name="Google Shape;210;p22"/>
            <p:cNvSpPr/>
            <p:nvPr/>
          </p:nvSpPr>
          <p:spPr>
            <a:xfrm>
              <a:off x="8589243" y="653159"/>
              <a:ext cx="322914" cy="901157"/>
            </a:xfrm>
            <a:custGeom>
              <a:rect b="b" l="l" r="r" t="t"/>
              <a:pathLst>
                <a:path extrusionOk="0" h="1201542" w="430552">
                  <a:moveTo>
                    <a:pt x="0" y="0"/>
                  </a:moveTo>
                  <a:lnTo>
                    <a:pt x="430553" y="0"/>
                  </a:lnTo>
                  <a:lnTo>
                    <a:pt x="430553" y="1201542"/>
                  </a:lnTo>
                  <a:lnTo>
                    <a:pt x="0" y="120154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1" name="Google Shape;211;p22"/>
            <p:cNvSpPr/>
            <p:nvPr/>
          </p:nvSpPr>
          <p:spPr>
            <a:xfrm>
              <a:off x="8444984" y="1143070"/>
              <a:ext cx="346544" cy="277235"/>
            </a:xfrm>
            <a:custGeom>
              <a:rect b="b" l="l" r="r" t="t"/>
              <a:pathLst>
                <a:path extrusionOk="0" h="369647" w="462059">
                  <a:moveTo>
                    <a:pt x="0" y="0"/>
                  </a:moveTo>
                  <a:lnTo>
                    <a:pt x="462059" y="0"/>
                  </a:lnTo>
                  <a:lnTo>
                    <a:pt x="462059" y="369648"/>
                  </a:lnTo>
                  <a:lnTo>
                    <a:pt x="0" y="36964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212" name="Google Shape;212;p22"/>
            <p:cNvGrpSpPr/>
            <p:nvPr/>
          </p:nvGrpSpPr>
          <p:grpSpPr>
            <a:xfrm>
              <a:off x="8454101" y="1267472"/>
              <a:ext cx="329748" cy="116415"/>
              <a:chOff x="0" y="-9525"/>
              <a:chExt cx="220937" cy="78000"/>
            </a:xfrm>
          </p:grpSpPr>
          <p:sp>
            <p:nvSpPr>
              <p:cNvPr id="213" name="Google Shape;213;p22"/>
              <p:cNvSpPr/>
              <p:nvPr/>
            </p:nvSpPr>
            <p:spPr>
              <a:xfrm>
                <a:off x="0" y="0"/>
                <a:ext cx="220937" cy="68440"/>
              </a:xfrm>
              <a:custGeom>
                <a:rect b="b" l="l" r="r" t="t"/>
                <a:pathLst>
                  <a:path extrusionOk="0" h="68440" w="220937">
                    <a:moveTo>
                      <a:pt x="0" y="0"/>
                    </a:moveTo>
                    <a:lnTo>
                      <a:pt x="220937" y="0"/>
                    </a:lnTo>
                    <a:lnTo>
                      <a:pt x="220937" y="68440"/>
                    </a:lnTo>
                    <a:lnTo>
                      <a:pt x="0" y="684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214" name="Google Shape;214;p22"/>
              <p:cNvSpPr txBox="1"/>
              <p:nvPr/>
            </p:nvSpPr>
            <p:spPr>
              <a:xfrm>
                <a:off x="0" y="-9525"/>
                <a:ext cx="220800" cy="7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86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3"/>
          <p:cNvSpPr/>
          <p:nvPr/>
        </p:nvSpPr>
        <p:spPr>
          <a:xfrm>
            <a:off x="575813" y="1892148"/>
            <a:ext cx="3234898" cy="4463696"/>
          </a:xfrm>
          <a:custGeom>
            <a:rect b="b" l="l" r="r" t="t"/>
            <a:pathLst>
              <a:path extrusionOk="0" h="1852580" w="1342589">
                <a:moveTo>
                  <a:pt x="40685" y="0"/>
                </a:moveTo>
                <a:lnTo>
                  <a:pt x="1301903" y="0"/>
                </a:lnTo>
                <a:cubicBezTo>
                  <a:pt x="1312694" y="0"/>
                  <a:pt x="1323042" y="4286"/>
                  <a:pt x="1330672" y="11916"/>
                </a:cubicBezTo>
                <a:cubicBezTo>
                  <a:pt x="1338302" y="19546"/>
                  <a:pt x="1342589" y="29895"/>
                  <a:pt x="1342589" y="40685"/>
                </a:cubicBezTo>
                <a:lnTo>
                  <a:pt x="1342589" y="1811894"/>
                </a:lnTo>
                <a:cubicBezTo>
                  <a:pt x="1342589" y="1834364"/>
                  <a:pt x="1324373" y="1852580"/>
                  <a:pt x="1301903" y="1852580"/>
                </a:cubicBezTo>
                <a:lnTo>
                  <a:pt x="40685" y="1852580"/>
                </a:lnTo>
                <a:cubicBezTo>
                  <a:pt x="18215" y="1852580"/>
                  <a:pt x="0" y="1834364"/>
                  <a:pt x="0" y="1811894"/>
                </a:cubicBezTo>
                <a:lnTo>
                  <a:pt x="0" y="40685"/>
                </a:lnTo>
                <a:cubicBezTo>
                  <a:pt x="0" y="18215"/>
                  <a:pt x="18215" y="0"/>
                  <a:pt x="40685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381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3"/>
          <p:cNvSpPr/>
          <p:nvPr/>
        </p:nvSpPr>
        <p:spPr>
          <a:xfrm>
            <a:off x="3961822" y="1892148"/>
            <a:ext cx="6155774" cy="4464718"/>
          </a:xfrm>
          <a:custGeom>
            <a:rect b="b" l="l" r="r" t="t"/>
            <a:pathLst>
              <a:path extrusionOk="0" h="1852580" w="2554263">
                <a:moveTo>
                  <a:pt x="21385" y="0"/>
                </a:moveTo>
                <a:lnTo>
                  <a:pt x="2532877" y="0"/>
                </a:lnTo>
                <a:cubicBezTo>
                  <a:pt x="2538549" y="0"/>
                  <a:pt x="2543989" y="2253"/>
                  <a:pt x="2547999" y="6264"/>
                </a:cubicBezTo>
                <a:cubicBezTo>
                  <a:pt x="2552010" y="10274"/>
                  <a:pt x="2554263" y="15714"/>
                  <a:pt x="2554263" y="21385"/>
                </a:cubicBezTo>
                <a:lnTo>
                  <a:pt x="2554263" y="1831194"/>
                </a:lnTo>
                <a:cubicBezTo>
                  <a:pt x="2554263" y="1843005"/>
                  <a:pt x="2544688" y="1852580"/>
                  <a:pt x="2532877" y="1852580"/>
                </a:cubicBezTo>
                <a:lnTo>
                  <a:pt x="21385" y="1852580"/>
                </a:lnTo>
                <a:cubicBezTo>
                  <a:pt x="15714" y="1852580"/>
                  <a:pt x="10274" y="1850327"/>
                  <a:pt x="6264" y="1846316"/>
                </a:cubicBezTo>
                <a:cubicBezTo>
                  <a:pt x="2253" y="1842306"/>
                  <a:pt x="0" y="1836866"/>
                  <a:pt x="0" y="1831194"/>
                </a:cubicBezTo>
                <a:lnTo>
                  <a:pt x="0" y="21385"/>
                </a:lnTo>
                <a:cubicBezTo>
                  <a:pt x="0" y="9575"/>
                  <a:pt x="9575" y="0"/>
                  <a:pt x="21385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381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3"/>
          <p:cNvSpPr/>
          <p:nvPr/>
        </p:nvSpPr>
        <p:spPr>
          <a:xfrm>
            <a:off x="807302" y="2070288"/>
            <a:ext cx="2771920" cy="410728"/>
          </a:xfrm>
          <a:custGeom>
            <a:rect b="b" l="l" r="r" t="t"/>
            <a:pathLst>
              <a:path extrusionOk="0" h="170466" w="1150437">
                <a:moveTo>
                  <a:pt x="27930" y="0"/>
                </a:moveTo>
                <a:lnTo>
                  <a:pt x="1122507" y="0"/>
                </a:lnTo>
                <a:cubicBezTo>
                  <a:pt x="1129915" y="0"/>
                  <a:pt x="1137019" y="2943"/>
                  <a:pt x="1142257" y="8180"/>
                </a:cubicBezTo>
                <a:cubicBezTo>
                  <a:pt x="1147495" y="13418"/>
                  <a:pt x="1150437" y="20522"/>
                  <a:pt x="1150437" y="27930"/>
                </a:cubicBezTo>
                <a:lnTo>
                  <a:pt x="1150437" y="142536"/>
                </a:lnTo>
                <a:cubicBezTo>
                  <a:pt x="1150437" y="157961"/>
                  <a:pt x="1137933" y="170466"/>
                  <a:pt x="1122507" y="170466"/>
                </a:cubicBezTo>
                <a:lnTo>
                  <a:pt x="27930" y="170466"/>
                </a:lnTo>
                <a:cubicBezTo>
                  <a:pt x="12505" y="170466"/>
                  <a:pt x="0" y="157961"/>
                  <a:pt x="0" y="142536"/>
                </a:cubicBezTo>
                <a:lnTo>
                  <a:pt x="0" y="27930"/>
                </a:lnTo>
                <a:cubicBezTo>
                  <a:pt x="0" y="12505"/>
                  <a:pt x="12505" y="0"/>
                  <a:pt x="2793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190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3"/>
          <p:cNvSpPr/>
          <p:nvPr/>
        </p:nvSpPr>
        <p:spPr>
          <a:xfrm>
            <a:off x="5653045" y="2070288"/>
            <a:ext cx="2771920" cy="410728"/>
          </a:xfrm>
          <a:custGeom>
            <a:rect b="b" l="l" r="r" t="t"/>
            <a:pathLst>
              <a:path extrusionOk="0" h="170466" w="1150437">
                <a:moveTo>
                  <a:pt x="27930" y="0"/>
                </a:moveTo>
                <a:lnTo>
                  <a:pt x="1122507" y="0"/>
                </a:lnTo>
                <a:cubicBezTo>
                  <a:pt x="1129915" y="0"/>
                  <a:pt x="1137019" y="2943"/>
                  <a:pt x="1142257" y="8180"/>
                </a:cubicBezTo>
                <a:cubicBezTo>
                  <a:pt x="1147495" y="13418"/>
                  <a:pt x="1150437" y="20522"/>
                  <a:pt x="1150437" y="27930"/>
                </a:cubicBezTo>
                <a:lnTo>
                  <a:pt x="1150437" y="142536"/>
                </a:lnTo>
                <a:cubicBezTo>
                  <a:pt x="1150437" y="157961"/>
                  <a:pt x="1137933" y="170466"/>
                  <a:pt x="1122507" y="170466"/>
                </a:cubicBezTo>
                <a:lnTo>
                  <a:pt x="27930" y="170466"/>
                </a:lnTo>
                <a:cubicBezTo>
                  <a:pt x="12505" y="170466"/>
                  <a:pt x="0" y="157961"/>
                  <a:pt x="0" y="142536"/>
                </a:cubicBezTo>
                <a:lnTo>
                  <a:pt x="0" y="27930"/>
                </a:lnTo>
                <a:cubicBezTo>
                  <a:pt x="0" y="12505"/>
                  <a:pt x="12505" y="0"/>
                  <a:pt x="2793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190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3"/>
          <p:cNvSpPr/>
          <p:nvPr/>
        </p:nvSpPr>
        <p:spPr>
          <a:xfrm>
            <a:off x="807302" y="4875154"/>
            <a:ext cx="2771920" cy="410728"/>
          </a:xfrm>
          <a:custGeom>
            <a:rect b="b" l="l" r="r" t="t"/>
            <a:pathLst>
              <a:path extrusionOk="0" h="170466" w="1150437">
                <a:moveTo>
                  <a:pt x="27930" y="0"/>
                </a:moveTo>
                <a:lnTo>
                  <a:pt x="1122507" y="0"/>
                </a:lnTo>
                <a:cubicBezTo>
                  <a:pt x="1129915" y="0"/>
                  <a:pt x="1137019" y="2943"/>
                  <a:pt x="1142257" y="8180"/>
                </a:cubicBezTo>
                <a:cubicBezTo>
                  <a:pt x="1147495" y="13418"/>
                  <a:pt x="1150437" y="20522"/>
                  <a:pt x="1150437" y="27930"/>
                </a:cubicBezTo>
                <a:lnTo>
                  <a:pt x="1150437" y="142536"/>
                </a:lnTo>
                <a:cubicBezTo>
                  <a:pt x="1150437" y="157961"/>
                  <a:pt x="1137933" y="170466"/>
                  <a:pt x="1122507" y="170466"/>
                </a:cubicBezTo>
                <a:lnTo>
                  <a:pt x="27930" y="170466"/>
                </a:lnTo>
                <a:cubicBezTo>
                  <a:pt x="12505" y="170466"/>
                  <a:pt x="0" y="157961"/>
                  <a:pt x="0" y="142536"/>
                </a:cubicBezTo>
                <a:lnTo>
                  <a:pt x="0" y="27930"/>
                </a:lnTo>
                <a:cubicBezTo>
                  <a:pt x="0" y="12505"/>
                  <a:pt x="12505" y="0"/>
                  <a:pt x="2793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190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23"/>
          <p:cNvSpPr/>
          <p:nvPr/>
        </p:nvSpPr>
        <p:spPr>
          <a:xfrm>
            <a:off x="1275658" y="5447807"/>
            <a:ext cx="478609" cy="478609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3"/>
          <p:cNvSpPr txBox="1"/>
          <p:nvPr/>
        </p:nvSpPr>
        <p:spPr>
          <a:xfrm>
            <a:off x="866567" y="2605659"/>
            <a:ext cx="2653390" cy="3575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99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96" u="none" cap="none" strike="noStrike">
                <a:solidFill>
                  <a:srgbClr val="FFFFFF"/>
                </a:solidFill>
                <a:latin typeface="Courier Prime"/>
                <a:ea typeface="Courier Prime"/>
                <a:cs typeface="Courier Prime"/>
                <a:sym typeface="Courier Prime"/>
              </a:rPr>
              <a:t>This presentation template</a:t>
            </a:r>
            <a:endParaRPr/>
          </a:p>
          <a:p>
            <a:pPr indent="0" lvl="1" marL="0" marR="0" rtl="0" algn="ctr">
              <a:lnSpc>
                <a:spcPct val="1299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96" u="none" cap="none" strike="noStrike">
                <a:solidFill>
                  <a:srgbClr val="FFFFFF"/>
                </a:solidFill>
                <a:latin typeface="Courier Prime"/>
                <a:ea typeface="Courier Prime"/>
                <a:cs typeface="Courier Prime"/>
                <a:sym typeface="Courier Prime"/>
              </a:rPr>
              <a:t>uses the following free fonts:</a:t>
            </a:r>
            <a:endParaRPr/>
          </a:p>
        </p:txBody>
      </p:sp>
      <p:sp>
        <p:nvSpPr>
          <p:cNvPr id="226" name="Google Shape;226;p23"/>
          <p:cNvSpPr txBox="1"/>
          <p:nvPr/>
        </p:nvSpPr>
        <p:spPr>
          <a:xfrm>
            <a:off x="1279354" y="4305500"/>
            <a:ext cx="1827815" cy="3575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99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96" u="none" cap="none" strike="noStrike">
                <a:solidFill>
                  <a:srgbClr val="FFFFFF"/>
                </a:solidFill>
                <a:latin typeface="Courier Prime"/>
                <a:ea typeface="Courier Prime"/>
                <a:cs typeface="Courier Prime"/>
                <a:sym typeface="Courier Prime"/>
              </a:rPr>
              <a:t>You can find these fonts online too.</a:t>
            </a:r>
            <a:endParaRPr/>
          </a:p>
        </p:txBody>
      </p:sp>
      <p:sp>
        <p:nvSpPr>
          <p:cNvPr id="227" name="Google Shape;227;p23"/>
          <p:cNvSpPr txBox="1"/>
          <p:nvPr/>
        </p:nvSpPr>
        <p:spPr>
          <a:xfrm>
            <a:off x="1193617" y="3360656"/>
            <a:ext cx="1999290" cy="2717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ANTON</a:t>
            </a:r>
            <a:endParaRPr/>
          </a:p>
        </p:txBody>
      </p:sp>
      <p:sp>
        <p:nvSpPr>
          <p:cNvPr id="228" name="Google Shape;228;p23"/>
          <p:cNvSpPr txBox="1"/>
          <p:nvPr/>
        </p:nvSpPr>
        <p:spPr>
          <a:xfrm>
            <a:off x="1166535" y="5986125"/>
            <a:ext cx="663290" cy="133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6" u="none" cap="none" strike="noStrike">
                <a:solidFill>
                  <a:srgbClr val="FFFFFF"/>
                </a:solidFill>
                <a:latin typeface="Courier Prime"/>
                <a:ea typeface="Courier Prime"/>
                <a:cs typeface="Courier Prime"/>
                <a:sym typeface="Courier Prime"/>
              </a:rPr>
              <a:t>#FFFFFF</a:t>
            </a:r>
            <a:endParaRPr/>
          </a:p>
        </p:txBody>
      </p:sp>
      <p:sp>
        <p:nvSpPr>
          <p:cNvPr id="229" name="Google Shape;229;p23"/>
          <p:cNvSpPr txBox="1"/>
          <p:nvPr/>
        </p:nvSpPr>
        <p:spPr>
          <a:xfrm>
            <a:off x="2180307" y="1426963"/>
            <a:ext cx="6262101" cy="2250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1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96" u="none" cap="none" strike="noStrike">
                <a:solidFill>
                  <a:srgbClr val="FFFFFF"/>
                </a:solidFill>
                <a:latin typeface="Courier Prime"/>
                <a:ea typeface="Courier Prime"/>
                <a:cs typeface="Courier Prime"/>
                <a:sym typeface="Courier Prime"/>
              </a:rPr>
              <a:t>Use these design resources in your Canva Presentation.</a:t>
            </a:r>
            <a:endParaRPr/>
          </a:p>
        </p:txBody>
      </p:sp>
      <p:sp>
        <p:nvSpPr>
          <p:cNvPr id="230" name="Google Shape;230;p23"/>
          <p:cNvSpPr txBox="1"/>
          <p:nvPr/>
        </p:nvSpPr>
        <p:spPr>
          <a:xfrm>
            <a:off x="1338480" y="6546344"/>
            <a:ext cx="8015040" cy="2313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1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96" u="none" cap="none" strike="noStrike">
                <a:solidFill>
                  <a:srgbClr val="FFFFFF"/>
                </a:solidFill>
                <a:latin typeface="Courier Prime"/>
                <a:ea typeface="Courier Prime"/>
                <a:cs typeface="Courier Prime"/>
                <a:sym typeface="Courier Prime"/>
              </a:rPr>
              <a:t>Don't forget to delete this page before presenting. </a:t>
            </a:r>
            <a:endParaRPr/>
          </a:p>
        </p:txBody>
      </p:sp>
      <p:sp>
        <p:nvSpPr>
          <p:cNvPr id="231" name="Google Shape;231;p23"/>
          <p:cNvSpPr txBox="1"/>
          <p:nvPr/>
        </p:nvSpPr>
        <p:spPr>
          <a:xfrm>
            <a:off x="1193617" y="2153859"/>
            <a:ext cx="1999290" cy="2435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Fonts</a:t>
            </a:r>
            <a:endParaRPr/>
          </a:p>
        </p:txBody>
      </p:sp>
      <p:sp>
        <p:nvSpPr>
          <p:cNvPr id="232" name="Google Shape;232;p23"/>
          <p:cNvSpPr txBox="1"/>
          <p:nvPr/>
        </p:nvSpPr>
        <p:spPr>
          <a:xfrm>
            <a:off x="6039360" y="2150940"/>
            <a:ext cx="1999290" cy="2435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Design Elements</a:t>
            </a:r>
            <a:endParaRPr/>
          </a:p>
        </p:txBody>
      </p:sp>
      <p:sp>
        <p:nvSpPr>
          <p:cNvPr id="233" name="Google Shape;233;p23"/>
          <p:cNvSpPr txBox="1"/>
          <p:nvPr/>
        </p:nvSpPr>
        <p:spPr>
          <a:xfrm>
            <a:off x="1193617" y="4958725"/>
            <a:ext cx="1999290" cy="2435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Colors</a:t>
            </a:r>
            <a:endParaRPr/>
          </a:p>
        </p:txBody>
      </p:sp>
      <p:sp>
        <p:nvSpPr>
          <p:cNvPr id="234" name="Google Shape;234;p23"/>
          <p:cNvSpPr txBox="1"/>
          <p:nvPr/>
        </p:nvSpPr>
        <p:spPr>
          <a:xfrm>
            <a:off x="1510309" y="582414"/>
            <a:ext cx="7348055" cy="8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RESOURCE PAGE</a:t>
            </a:r>
            <a:endParaRPr/>
          </a:p>
        </p:txBody>
      </p:sp>
      <p:sp>
        <p:nvSpPr>
          <p:cNvPr id="235" name="Google Shape;235;p23"/>
          <p:cNvSpPr/>
          <p:nvPr/>
        </p:nvSpPr>
        <p:spPr>
          <a:xfrm>
            <a:off x="1953958" y="5447807"/>
            <a:ext cx="478609" cy="478609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000000"/>
          </a:solidFill>
          <a:ln cap="rnd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3"/>
          <p:cNvSpPr txBox="1"/>
          <p:nvPr/>
        </p:nvSpPr>
        <p:spPr>
          <a:xfrm>
            <a:off x="1861617" y="5986125"/>
            <a:ext cx="663290" cy="133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6" u="none" cap="none" strike="noStrike">
                <a:solidFill>
                  <a:srgbClr val="FFFFFF"/>
                </a:solidFill>
                <a:latin typeface="Courier Prime"/>
                <a:ea typeface="Courier Prime"/>
                <a:cs typeface="Courier Prime"/>
                <a:sym typeface="Courier Prime"/>
              </a:rPr>
              <a:t>#000000</a:t>
            </a:r>
            <a:endParaRPr/>
          </a:p>
        </p:txBody>
      </p:sp>
      <p:sp>
        <p:nvSpPr>
          <p:cNvPr id="237" name="Google Shape;237;p23"/>
          <p:cNvSpPr txBox="1"/>
          <p:nvPr/>
        </p:nvSpPr>
        <p:spPr>
          <a:xfrm>
            <a:off x="1193617" y="3126467"/>
            <a:ext cx="1999290" cy="1852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1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96" u="none" cap="none" strike="noStrike">
                <a:solidFill>
                  <a:srgbClr val="FFFFFF"/>
                </a:solidFill>
                <a:latin typeface="Courier Prime"/>
                <a:ea typeface="Courier Prime"/>
                <a:cs typeface="Courier Prime"/>
                <a:sym typeface="Courier Prime"/>
              </a:rPr>
              <a:t>Titles:</a:t>
            </a:r>
            <a:endParaRPr/>
          </a:p>
        </p:txBody>
      </p:sp>
      <p:sp>
        <p:nvSpPr>
          <p:cNvPr id="238" name="Google Shape;238;p23"/>
          <p:cNvSpPr txBox="1"/>
          <p:nvPr/>
        </p:nvSpPr>
        <p:spPr>
          <a:xfrm>
            <a:off x="1193617" y="3711221"/>
            <a:ext cx="1999290" cy="1852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1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96" u="none" cap="none" strike="noStrike">
                <a:solidFill>
                  <a:srgbClr val="FFFFFF"/>
                </a:solidFill>
                <a:latin typeface="Courier Prime"/>
                <a:ea typeface="Courier Prime"/>
                <a:cs typeface="Courier Prime"/>
                <a:sym typeface="Courier Prime"/>
              </a:rPr>
              <a:t>Body:</a:t>
            </a:r>
            <a:endParaRPr/>
          </a:p>
        </p:txBody>
      </p:sp>
      <p:sp>
        <p:nvSpPr>
          <p:cNvPr id="239" name="Google Shape;239;p23"/>
          <p:cNvSpPr txBox="1"/>
          <p:nvPr/>
        </p:nvSpPr>
        <p:spPr>
          <a:xfrm>
            <a:off x="1193617" y="3949265"/>
            <a:ext cx="1999290" cy="203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FFFFFF"/>
                </a:solidFill>
                <a:latin typeface="Courier Prime"/>
                <a:ea typeface="Courier Prime"/>
                <a:cs typeface="Courier Prime"/>
                <a:sym typeface="Courier Prime"/>
              </a:rPr>
              <a:t>COURIER PRIME</a:t>
            </a:r>
            <a:endParaRPr/>
          </a:p>
        </p:txBody>
      </p:sp>
      <p:grpSp>
        <p:nvGrpSpPr>
          <p:cNvPr id="240" name="Google Shape;240;p23"/>
          <p:cNvGrpSpPr/>
          <p:nvPr/>
        </p:nvGrpSpPr>
        <p:grpSpPr>
          <a:xfrm>
            <a:off x="4504949" y="3295597"/>
            <a:ext cx="832968" cy="1606756"/>
            <a:chOff x="0" y="0"/>
            <a:chExt cx="1110624" cy="2142341"/>
          </a:xfrm>
        </p:grpSpPr>
        <p:sp>
          <p:nvSpPr>
            <p:cNvPr id="241" name="Google Shape;241;p23"/>
            <p:cNvSpPr/>
            <p:nvPr/>
          </p:nvSpPr>
          <p:spPr>
            <a:xfrm>
              <a:off x="342952" y="0"/>
              <a:ext cx="767672" cy="2142341"/>
            </a:xfrm>
            <a:custGeom>
              <a:rect b="b" l="l" r="r" t="t"/>
              <a:pathLst>
                <a:path extrusionOk="0" h="2142341" w="767672">
                  <a:moveTo>
                    <a:pt x="0" y="0"/>
                  </a:moveTo>
                  <a:lnTo>
                    <a:pt x="767672" y="0"/>
                  </a:lnTo>
                  <a:lnTo>
                    <a:pt x="767672" y="2142341"/>
                  </a:lnTo>
                  <a:lnTo>
                    <a:pt x="0" y="21423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2" name="Google Shape;242;p23"/>
            <p:cNvSpPr/>
            <p:nvPr/>
          </p:nvSpPr>
          <p:spPr>
            <a:xfrm>
              <a:off x="0" y="1164678"/>
              <a:ext cx="823848" cy="659079"/>
            </a:xfrm>
            <a:custGeom>
              <a:rect b="b" l="l" r="r" t="t"/>
              <a:pathLst>
                <a:path extrusionOk="0" h="659079" w="823848">
                  <a:moveTo>
                    <a:pt x="0" y="0"/>
                  </a:moveTo>
                  <a:lnTo>
                    <a:pt x="823848" y="0"/>
                  </a:lnTo>
                  <a:lnTo>
                    <a:pt x="823848" y="659078"/>
                  </a:lnTo>
                  <a:lnTo>
                    <a:pt x="0" y="65907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243" name="Google Shape;243;p23"/>
            <p:cNvGrpSpPr/>
            <p:nvPr/>
          </p:nvGrpSpPr>
          <p:grpSpPr>
            <a:xfrm>
              <a:off x="21675" y="1460420"/>
              <a:ext cx="783935" cy="276637"/>
              <a:chOff x="0" y="-9525"/>
              <a:chExt cx="220937" cy="77965"/>
            </a:xfrm>
          </p:grpSpPr>
          <p:sp>
            <p:nvSpPr>
              <p:cNvPr id="244" name="Google Shape;244;p23"/>
              <p:cNvSpPr/>
              <p:nvPr/>
            </p:nvSpPr>
            <p:spPr>
              <a:xfrm>
                <a:off x="0" y="0"/>
                <a:ext cx="220937" cy="68440"/>
              </a:xfrm>
              <a:custGeom>
                <a:rect b="b" l="l" r="r" t="t"/>
                <a:pathLst>
                  <a:path extrusionOk="0" h="68440" w="220937">
                    <a:moveTo>
                      <a:pt x="0" y="0"/>
                    </a:moveTo>
                    <a:lnTo>
                      <a:pt x="220937" y="0"/>
                    </a:lnTo>
                    <a:lnTo>
                      <a:pt x="220937" y="68440"/>
                    </a:lnTo>
                    <a:lnTo>
                      <a:pt x="0" y="684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245" name="Google Shape;245;p23"/>
              <p:cNvSpPr txBox="1"/>
              <p:nvPr/>
            </p:nvSpPr>
            <p:spPr>
              <a:xfrm>
                <a:off x="0" y="-9525"/>
                <a:ext cx="220937" cy="779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86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46" name="Google Shape;246;p23"/>
          <p:cNvSpPr/>
          <p:nvPr/>
        </p:nvSpPr>
        <p:spPr>
          <a:xfrm>
            <a:off x="2645822" y="5447807"/>
            <a:ext cx="478609" cy="478609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EDDA33"/>
          </a:solidFill>
          <a:ln cap="rnd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3"/>
          <p:cNvSpPr txBox="1"/>
          <p:nvPr/>
        </p:nvSpPr>
        <p:spPr>
          <a:xfrm>
            <a:off x="2553482" y="5986125"/>
            <a:ext cx="663290" cy="133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6" u="none" cap="none" strike="noStrike">
                <a:solidFill>
                  <a:srgbClr val="FFFFFF"/>
                </a:solidFill>
                <a:latin typeface="Courier Prime"/>
                <a:ea typeface="Courier Prime"/>
                <a:cs typeface="Courier Prime"/>
                <a:sym typeface="Courier Prime"/>
              </a:rPr>
              <a:t>#EDDA33</a:t>
            </a:r>
            <a:endParaRPr/>
          </a:p>
        </p:txBody>
      </p:sp>
      <p:pic>
        <p:nvPicPr>
          <p:cNvPr id="248" name="Google Shape;24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14275" y="2992500"/>
            <a:ext cx="2117396" cy="211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70700" y="3340175"/>
            <a:ext cx="1466550" cy="160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4"/>
          <p:cNvSpPr/>
          <p:nvPr/>
        </p:nvSpPr>
        <p:spPr>
          <a:xfrm>
            <a:off x="2582146" y="2205466"/>
            <a:ext cx="5527708" cy="2096916"/>
          </a:xfrm>
          <a:custGeom>
            <a:rect b="b" l="l" r="r" t="t"/>
            <a:pathLst>
              <a:path extrusionOk="0" h="629180" w="1658589">
                <a:moveTo>
                  <a:pt x="23810" y="0"/>
                </a:moveTo>
                <a:lnTo>
                  <a:pt x="1634780" y="0"/>
                </a:lnTo>
                <a:cubicBezTo>
                  <a:pt x="1641094" y="0"/>
                  <a:pt x="1647150" y="2509"/>
                  <a:pt x="1651616" y="6974"/>
                </a:cubicBezTo>
                <a:cubicBezTo>
                  <a:pt x="1656081" y="11439"/>
                  <a:pt x="1658589" y="17495"/>
                  <a:pt x="1658589" y="23810"/>
                </a:cubicBezTo>
                <a:lnTo>
                  <a:pt x="1658589" y="605370"/>
                </a:lnTo>
                <a:cubicBezTo>
                  <a:pt x="1658589" y="611685"/>
                  <a:pt x="1656081" y="617741"/>
                  <a:pt x="1651616" y="622206"/>
                </a:cubicBezTo>
                <a:cubicBezTo>
                  <a:pt x="1647150" y="626671"/>
                  <a:pt x="1641094" y="629180"/>
                  <a:pt x="1634780" y="629180"/>
                </a:cubicBezTo>
                <a:lnTo>
                  <a:pt x="23810" y="629180"/>
                </a:lnTo>
                <a:cubicBezTo>
                  <a:pt x="17495" y="629180"/>
                  <a:pt x="11439" y="626671"/>
                  <a:pt x="6974" y="622206"/>
                </a:cubicBezTo>
                <a:cubicBezTo>
                  <a:pt x="2509" y="617741"/>
                  <a:pt x="0" y="611685"/>
                  <a:pt x="0" y="605370"/>
                </a:cubicBezTo>
                <a:lnTo>
                  <a:pt x="0" y="23810"/>
                </a:lnTo>
                <a:cubicBezTo>
                  <a:pt x="0" y="17495"/>
                  <a:pt x="2509" y="11439"/>
                  <a:pt x="6974" y="6974"/>
                </a:cubicBezTo>
                <a:cubicBezTo>
                  <a:pt x="11439" y="2509"/>
                  <a:pt x="17495" y="0"/>
                  <a:pt x="2381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190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4"/>
          <p:cNvSpPr/>
          <p:nvPr/>
        </p:nvSpPr>
        <p:spPr>
          <a:xfrm>
            <a:off x="2582146" y="4654807"/>
            <a:ext cx="5527708" cy="1527102"/>
          </a:xfrm>
          <a:custGeom>
            <a:rect b="b" l="l" r="r" t="t"/>
            <a:pathLst>
              <a:path extrusionOk="0" h="458207" w="1658589">
                <a:moveTo>
                  <a:pt x="23810" y="0"/>
                </a:moveTo>
                <a:lnTo>
                  <a:pt x="1634780" y="0"/>
                </a:lnTo>
                <a:cubicBezTo>
                  <a:pt x="1641094" y="0"/>
                  <a:pt x="1647150" y="2509"/>
                  <a:pt x="1651616" y="6974"/>
                </a:cubicBezTo>
                <a:cubicBezTo>
                  <a:pt x="1656081" y="11439"/>
                  <a:pt x="1658589" y="17495"/>
                  <a:pt x="1658589" y="23810"/>
                </a:cubicBezTo>
                <a:lnTo>
                  <a:pt x="1658589" y="434397"/>
                </a:lnTo>
                <a:cubicBezTo>
                  <a:pt x="1658589" y="440712"/>
                  <a:pt x="1656081" y="446768"/>
                  <a:pt x="1651616" y="451233"/>
                </a:cubicBezTo>
                <a:cubicBezTo>
                  <a:pt x="1647150" y="455699"/>
                  <a:pt x="1641094" y="458207"/>
                  <a:pt x="1634780" y="458207"/>
                </a:cubicBezTo>
                <a:lnTo>
                  <a:pt x="23810" y="458207"/>
                </a:lnTo>
                <a:cubicBezTo>
                  <a:pt x="17495" y="458207"/>
                  <a:pt x="11439" y="455699"/>
                  <a:pt x="6974" y="451233"/>
                </a:cubicBezTo>
                <a:cubicBezTo>
                  <a:pt x="2509" y="446768"/>
                  <a:pt x="0" y="440712"/>
                  <a:pt x="0" y="434397"/>
                </a:cubicBezTo>
                <a:lnTo>
                  <a:pt x="0" y="23810"/>
                </a:lnTo>
                <a:cubicBezTo>
                  <a:pt x="0" y="17495"/>
                  <a:pt x="2509" y="11439"/>
                  <a:pt x="6974" y="6974"/>
                </a:cubicBezTo>
                <a:cubicBezTo>
                  <a:pt x="11439" y="2509"/>
                  <a:pt x="17495" y="0"/>
                  <a:pt x="2381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190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4"/>
          <p:cNvSpPr txBox="1"/>
          <p:nvPr/>
        </p:nvSpPr>
        <p:spPr>
          <a:xfrm>
            <a:off x="3180548" y="3794557"/>
            <a:ext cx="4330905" cy="1902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99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96" u="none" cap="none" strike="noStrike">
                <a:solidFill>
                  <a:srgbClr val="FFFFFF"/>
                </a:solidFill>
                <a:latin typeface="Courier Prime"/>
                <a:ea typeface="Courier Prime"/>
                <a:cs typeface="Courier Prime"/>
                <a:sym typeface="Courier Prime"/>
              </a:rPr>
              <a:t>for the presentation template</a:t>
            </a:r>
            <a:endParaRPr/>
          </a:p>
        </p:txBody>
      </p:sp>
      <p:sp>
        <p:nvSpPr>
          <p:cNvPr id="257" name="Google Shape;257;p24"/>
          <p:cNvSpPr txBox="1"/>
          <p:nvPr/>
        </p:nvSpPr>
        <p:spPr>
          <a:xfrm>
            <a:off x="3783333" y="5613399"/>
            <a:ext cx="3125335" cy="1902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99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96" u="none" cap="none" strike="noStrike">
                <a:solidFill>
                  <a:srgbClr val="FFFFFF"/>
                </a:solidFill>
                <a:latin typeface="Courier Prime"/>
                <a:ea typeface="Courier Prime"/>
                <a:cs typeface="Courier Prime"/>
                <a:sym typeface="Courier Prime"/>
              </a:rPr>
              <a:t>for the photos</a:t>
            </a:r>
            <a:endParaRPr/>
          </a:p>
        </p:txBody>
      </p:sp>
      <p:sp>
        <p:nvSpPr>
          <p:cNvPr id="258" name="Google Shape;258;p24"/>
          <p:cNvSpPr txBox="1"/>
          <p:nvPr/>
        </p:nvSpPr>
        <p:spPr>
          <a:xfrm>
            <a:off x="2682875" y="5080711"/>
            <a:ext cx="5326250" cy="4851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PEXELS, PIXABAY</a:t>
            </a:r>
            <a:endParaRPr/>
          </a:p>
        </p:txBody>
      </p:sp>
      <p:sp>
        <p:nvSpPr>
          <p:cNvPr id="259" name="Google Shape;259;p24"/>
          <p:cNvSpPr txBox="1"/>
          <p:nvPr/>
        </p:nvSpPr>
        <p:spPr>
          <a:xfrm>
            <a:off x="3559507" y="6353359"/>
            <a:ext cx="3572987" cy="412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Happy designing!</a:t>
            </a:r>
            <a:endParaRPr/>
          </a:p>
        </p:txBody>
      </p:sp>
      <p:sp>
        <p:nvSpPr>
          <p:cNvPr id="260" name="Google Shape;260;p24"/>
          <p:cNvSpPr txBox="1"/>
          <p:nvPr/>
        </p:nvSpPr>
        <p:spPr>
          <a:xfrm>
            <a:off x="1671973" y="651225"/>
            <a:ext cx="7348055" cy="8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CREDITS</a:t>
            </a:r>
            <a:endParaRPr/>
          </a:p>
        </p:txBody>
      </p:sp>
      <p:sp>
        <p:nvSpPr>
          <p:cNvPr id="261" name="Google Shape;261;p24"/>
          <p:cNvSpPr txBox="1"/>
          <p:nvPr/>
        </p:nvSpPr>
        <p:spPr>
          <a:xfrm>
            <a:off x="3079543" y="1557301"/>
            <a:ext cx="4533000" cy="3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96" u="none" cap="none" strike="noStrike">
                <a:solidFill>
                  <a:srgbClr val="FFFFFF"/>
                </a:solidFill>
                <a:latin typeface="Courier Prime"/>
                <a:ea typeface="Courier Prime"/>
                <a:cs typeface="Courier Prime"/>
                <a:sym typeface="Courier Prime"/>
              </a:rPr>
              <a:t>This presentation template is free for everyone to use thanks to the following:</a:t>
            </a:r>
            <a:endParaRPr/>
          </a:p>
        </p:txBody>
      </p:sp>
      <p:pic>
        <p:nvPicPr>
          <p:cNvPr id="262" name="Google Shape;26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8625" y="2555460"/>
            <a:ext cx="4234798" cy="105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3"/>
          <p:cNvPicPr preferRelativeResize="0"/>
          <p:nvPr/>
        </p:nvPicPr>
        <p:blipFill rotWithShape="1">
          <a:blip r:embed="rId3">
            <a:alphaModFix/>
          </a:blip>
          <a:srcRect b="41386" l="0" r="1419" t="0"/>
          <a:stretch/>
        </p:blipFill>
        <p:spPr>
          <a:xfrm>
            <a:off x="0" y="3319425"/>
            <a:ext cx="10691999" cy="423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 rotWithShape="1">
          <a:blip r:embed="rId4">
            <a:alphaModFix/>
          </a:blip>
          <a:srcRect b="45484" l="0" r="50384" t="21335"/>
          <a:stretch/>
        </p:blipFill>
        <p:spPr>
          <a:xfrm>
            <a:off x="-803175" y="3243225"/>
            <a:ext cx="8661652" cy="4313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 rotWithShape="1">
          <a:blip r:embed="rId5">
            <a:alphaModFix/>
          </a:blip>
          <a:srcRect b="0" l="1487" r="0" t="1477"/>
          <a:stretch/>
        </p:blipFill>
        <p:spPr>
          <a:xfrm>
            <a:off x="1400" y="0"/>
            <a:ext cx="10691999" cy="332082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/>
          <p:nvPr/>
        </p:nvSpPr>
        <p:spPr>
          <a:xfrm>
            <a:off x="2808275" y="5976650"/>
            <a:ext cx="4914542" cy="827232"/>
          </a:xfrm>
          <a:custGeom>
            <a:rect b="b" l="l" r="r" t="t"/>
            <a:pathLst>
              <a:path extrusionOk="0" h="296499" w="1713877">
                <a:moveTo>
                  <a:pt x="0" y="0"/>
                </a:moveTo>
                <a:lnTo>
                  <a:pt x="1713877" y="0"/>
                </a:lnTo>
                <a:lnTo>
                  <a:pt x="1713877" y="296499"/>
                </a:lnTo>
                <a:lnTo>
                  <a:pt x="0" y="296499"/>
                </a:lnTo>
                <a:close/>
              </a:path>
            </a:pathLst>
          </a:custGeom>
          <a:solidFill>
            <a:srgbClr val="000000">
              <a:alpha val="80000"/>
            </a:srgbClr>
          </a:solidFill>
          <a:ln>
            <a:noFill/>
          </a:ln>
        </p:spPr>
      </p:sp>
      <p:sp>
        <p:nvSpPr>
          <p:cNvPr id="93" name="Google Shape;93;p13"/>
          <p:cNvSpPr txBox="1"/>
          <p:nvPr/>
        </p:nvSpPr>
        <p:spPr>
          <a:xfrm>
            <a:off x="2903804" y="6113206"/>
            <a:ext cx="4723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EDDA33"/>
                </a:solidFill>
                <a:latin typeface="Courier Prime"/>
                <a:ea typeface="Courier Prime"/>
                <a:cs typeface="Courier Prime"/>
                <a:sym typeface="Courier Prime"/>
              </a:rPr>
              <a:t>Occasionally, I’ll hit somebody with my car. So sue me.</a:t>
            </a:r>
            <a:endParaRPr/>
          </a:p>
        </p:txBody>
      </p:sp>
      <p:sp>
        <p:nvSpPr>
          <p:cNvPr id="94" name="Google Shape;94;p13"/>
          <p:cNvSpPr/>
          <p:nvPr/>
        </p:nvSpPr>
        <p:spPr>
          <a:xfrm>
            <a:off x="756000" y="756000"/>
            <a:ext cx="3270826" cy="522547"/>
          </a:xfrm>
          <a:custGeom>
            <a:rect b="b" l="l" r="r" t="t"/>
            <a:pathLst>
              <a:path extrusionOk="0" h="187266" w="1172171">
                <a:moveTo>
                  <a:pt x="0" y="0"/>
                </a:moveTo>
                <a:lnTo>
                  <a:pt x="1172171" y="0"/>
                </a:lnTo>
                <a:lnTo>
                  <a:pt x="1172171" y="187266"/>
                </a:lnTo>
                <a:lnTo>
                  <a:pt x="0" y="187266"/>
                </a:lnTo>
                <a:close/>
              </a:path>
            </a:pathLst>
          </a:custGeom>
          <a:solidFill>
            <a:srgbClr val="000000">
              <a:alpha val="80000"/>
            </a:srgbClr>
          </a:solidFill>
          <a:ln>
            <a:noFill/>
          </a:ln>
        </p:spPr>
      </p:sp>
      <p:sp>
        <p:nvSpPr>
          <p:cNvPr id="95" name="Google Shape;95;p13"/>
          <p:cNvSpPr txBox="1"/>
          <p:nvPr/>
        </p:nvSpPr>
        <p:spPr>
          <a:xfrm>
            <a:off x="785505" y="823507"/>
            <a:ext cx="3137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FFFFFF"/>
                </a:solidFill>
                <a:latin typeface="Courier Prime"/>
                <a:ea typeface="Courier Prime"/>
                <a:cs typeface="Courier Prime"/>
                <a:sym typeface="Courier Prime"/>
              </a:rPr>
              <a:t>ON THE WAY TO WORK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7725" y="253426"/>
            <a:ext cx="7637949" cy="3528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7725" y="3721044"/>
            <a:ext cx="7637949" cy="3528088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4"/>
          <p:cNvSpPr txBox="1"/>
          <p:nvPr/>
        </p:nvSpPr>
        <p:spPr>
          <a:xfrm>
            <a:off x="3388555" y="1731939"/>
            <a:ext cx="20145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ourier Prime"/>
                <a:ea typeface="Courier Prime"/>
                <a:cs typeface="Courier Prime"/>
                <a:sym typeface="Courier Prime"/>
              </a:rPr>
              <a:t>ALWAYS GIVE 100% AT WORK</a:t>
            </a:r>
            <a:endParaRPr/>
          </a:p>
        </p:txBody>
      </p:sp>
      <p:sp>
        <p:nvSpPr>
          <p:cNvPr id="103" name="Google Shape;103;p14"/>
          <p:cNvSpPr txBox="1"/>
          <p:nvPr/>
        </p:nvSpPr>
        <p:spPr>
          <a:xfrm>
            <a:off x="3388555" y="4932578"/>
            <a:ext cx="20145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ourier Prime"/>
                <a:ea typeface="Courier Prime"/>
                <a:cs typeface="Courier Prime"/>
                <a:sym typeface="Courier Prime"/>
              </a:rPr>
              <a:t>23% MONDAY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ourier Prime"/>
                <a:ea typeface="Courier Prime"/>
                <a:cs typeface="Courier Prime"/>
                <a:sym typeface="Courier Prime"/>
              </a:rPr>
              <a:t>12% TUESDAY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ourier Prime"/>
                <a:ea typeface="Courier Prime"/>
                <a:cs typeface="Courier Prime"/>
                <a:sym typeface="Courier Prime"/>
              </a:rPr>
              <a:t>35% WEDNESDAY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ourier Prime"/>
                <a:ea typeface="Courier Prime"/>
                <a:cs typeface="Courier Prime"/>
                <a:sym typeface="Courier Prime"/>
              </a:rPr>
              <a:t>30% THURSDAY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ourier Prime"/>
                <a:ea typeface="Courier Prime"/>
                <a:cs typeface="Courier Prime"/>
                <a:sym typeface="Courier Prime"/>
              </a:rPr>
              <a:t>0% FRIDAY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50" y="3978839"/>
            <a:ext cx="10693402" cy="3581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8525" y="2781876"/>
            <a:ext cx="4795699" cy="4774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-3384"/>
            <a:ext cx="10693402" cy="39839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" name="Google Shape;111;p15"/>
          <p:cNvGrpSpPr/>
          <p:nvPr/>
        </p:nvGrpSpPr>
        <p:grpSpPr>
          <a:xfrm>
            <a:off x="2010325" y="2744961"/>
            <a:ext cx="6672738" cy="732068"/>
            <a:chOff x="-74913" y="86566"/>
            <a:chExt cx="8896983" cy="976091"/>
          </a:xfrm>
        </p:grpSpPr>
        <p:sp>
          <p:nvSpPr>
            <p:cNvPr id="112" name="Google Shape;112;p15"/>
            <p:cNvSpPr/>
            <p:nvPr/>
          </p:nvSpPr>
          <p:spPr>
            <a:xfrm>
              <a:off x="-74913" y="86566"/>
              <a:ext cx="8896983" cy="976091"/>
            </a:xfrm>
            <a:custGeom>
              <a:rect b="b" l="l" r="r" t="t"/>
              <a:pathLst>
                <a:path extrusionOk="0" h="291806" w="2350590">
                  <a:moveTo>
                    <a:pt x="0" y="0"/>
                  </a:moveTo>
                  <a:lnTo>
                    <a:pt x="2350590" y="0"/>
                  </a:lnTo>
                  <a:lnTo>
                    <a:pt x="2350590" y="291806"/>
                  </a:lnTo>
                  <a:lnTo>
                    <a:pt x="0" y="291806"/>
                  </a:ln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>
              <a:noFill/>
            </a:ln>
          </p:spPr>
        </p:sp>
        <p:sp>
          <p:nvSpPr>
            <p:cNvPr id="113" name="Google Shape;113;p15"/>
            <p:cNvSpPr txBox="1"/>
            <p:nvPr/>
          </p:nvSpPr>
          <p:spPr>
            <a:xfrm>
              <a:off x="0" y="214394"/>
              <a:ext cx="8745300" cy="65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EDDA33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Corporate needs you to find the difference between this picture and this picture.</a:t>
              </a:r>
              <a:endParaRPr/>
            </a:p>
          </p:txBody>
        </p:sp>
      </p:grpSp>
      <p:sp>
        <p:nvSpPr>
          <p:cNvPr id="114" name="Google Shape;114;p15"/>
          <p:cNvSpPr/>
          <p:nvPr/>
        </p:nvSpPr>
        <p:spPr>
          <a:xfrm>
            <a:off x="3319645" y="6311069"/>
            <a:ext cx="4052777" cy="492938"/>
          </a:xfrm>
          <a:custGeom>
            <a:rect b="b" l="l" r="r" t="t"/>
            <a:pathLst>
              <a:path extrusionOk="0" h="176655" w="1452400">
                <a:moveTo>
                  <a:pt x="0" y="0"/>
                </a:moveTo>
                <a:lnTo>
                  <a:pt x="1452400" y="0"/>
                </a:lnTo>
                <a:lnTo>
                  <a:pt x="1452400" y="176655"/>
                </a:lnTo>
                <a:lnTo>
                  <a:pt x="0" y="176655"/>
                </a:lnTo>
                <a:close/>
              </a:path>
            </a:pathLst>
          </a:custGeom>
          <a:solidFill>
            <a:srgbClr val="000000">
              <a:alpha val="80000"/>
            </a:srgbClr>
          </a:solidFill>
          <a:ln>
            <a:noFill/>
          </a:ln>
        </p:spPr>
      </p:sp>
      <p:sp>
        <p:nvSpPr>
          <p:cNvPr id="115" name="Google Shape;115;p15"/>
          <p:cNvSpPr txBox="1"/>
          <p:nvPr/>
        </p:nvSpPr>
        <p:spPr>
          <a:xfrm>
            <a:off x="3394751" y="6371956"/>
            <a:ext cx="3902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EDDA33"/>
                </a:solidFill>
                <a:latin typeface="Courier Prime"/>
                <a:ea typeface="Courier Prime"/>
                <a:cs typeface="Courier Prime"/>
                <a:sym typeface="Courier Prime"/>
              </a:rPr>
              <a:t>They’re the same picture.</a:t>
            </a:r>
            <a:endParaRPr/>
          </a:p>
        </p:txBody>
      </p:sp>
      <p:pic>
        <p:nvPicPr>
          <p:cNvPr id="116" name="Google Shape;11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39725" y="436950"/>
            <a:ext cx="2385208" cy="224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67425" y="25"/>
            <a:ext cx="2385208" cy="224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1175" y="0"/>
            <a:ext cx="11435725" cy="7633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/>
          <p:cNvPicPr preferRelativeResize="0"/>
          <p:nvPr/>
        </p:nvPicPr>
        <p:blipFill rotWithShape="1">
          <a:blip r:embed="rId4">
            <a:alphaModFix/>
          </a:blip>
          <a:srcRect b="34520" l="0" r="0" t="0"/>
          <a:stretch/>
        </p:blipFill>
        <p:spPr>
          <a:xfrm>
            <a:off x="141350" y="0"/>
            <a:ext cx="10410700" cy="76331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4" name="Google Shape;124;p16"/>
          <p:cNvGrpSpPr/>
          <p:nvPr/>
        </p:nvGrpSpPr>
        <p:grpSpPr>
          <a:xfrm>
            <a:off x="42998" y="722292"/>
            <a:ext cx="10606004" cy="719508"/>
            <a:chOff x="0" y="-9525"/>
            <a:chExt cx="14141339" cy="959344"/>
          </a:xfrm>
        </p:grpSpPr>
        <p:sp>
          <p:nvSpPr>
            <p:cNvPr id="125" name="Google Shape;125;p16"/>
            <p:cNvSpPr txBox="1"/>
            <p:nvPr/>
          </p:nvSpPr>
          <p:spPr>
            <a:xfrm>
              <a:off x="0" y="25894"/>
              <a:ext cx="14141339" cy="923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500" u="none" cap="none" strike="noStrike">
                  <a:solidFill>
                    <a:srgbClr val="000000"/>
                  </a:solidFill>
                  <a:latin typeface="Anton"/>
                  <a:ea typeface="Anton"/>
                  <a:cs typeface="Anton"/>
                  <a:sym typeface="Anton"/>
                </a:rPr>
                <a:t>WOULD I RATHER BE FEARED OR LOVED? EASY.</a:t>
              </a:r>
              <a:endParaRPr/>
            </a:p>
          </p:txBody>
        </p:sp>
        <p:sp>
          <p:nvSpPr>
            <p:cNvPr id="126" name="Google Shape;126;p16"/>
            <p:cNvSpPr txBox="1"/>
            <p:nvPr/>
          </p:nvSpPr>
          <p:spPr>
            <a:xfrm>
              <a:off x="0" y="-9525"/>
              <a:ext cx="14141339" cy="923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500" u="none" cap="none" strike="noStrike">
                  <a:solidFill>
                    <a:srgbClr val="FFFFFF"/>
                  </a:solidFill>
                  <a:latin typeface="Anton"/>
                  <a:ea typeface="Anton"/>
                  <a:cs typeface="Anton"/>
                  <a:sym typeface="Anton"/>
                </a:rPr>
                <a:t>WOULD I RATHER BE FEARED OR LOVED? EASY.</a:t>
              </a:r>
              <a:endParaRPr/>
            </a:p>
          </p:txBody>
        </p:sp>
      </p:grpSp>
      <p:grpSp>
        <p:nvGrpSpPr>
          <p:cNvPr id="127" name="Google Shape;127;p16"/>
          <p:cNvGrpSpPr/>
          <p:nvPr/>
        </p:nvGrpSpPr>
        <p:grpSpPr>
          <a:xfrm>
            <a:off x="1448013" y="5389250"/>
            <a:ext cx="7797375" cy="1282725"/>
            <a:chOff x="-371713" y="-9533"/>
            <a:chExt cx="10396500" cy="1710300"/>
          </a:xfrm>
        </p:grpSpPr>
        <p:sp>
          <p:nvSpPr>
            <p:cNvPr id="128" name="Google Shape;128;p16"/>
            <p:cNvSpPr txBox="1"/>
            <p:nvPr/>
          </p:nvSpPr>
          <p:spPr>
            <a:xfrm>
              <a:off x="-339613" y="38467"/>
              <a:ext cx="10332300" cy="166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500" u="none" cap="none" strike="noStrike">
                  <a:solidFill>
                    <a:srgbClr val="000000"/>
                  </a:solidFill>
                  <a:latin typeface="Anton"/>
                  <a:ea typeface="Anton"/>
                  <a:cs typeface="Anton"/>
                  <a:sym typeface="Anton"/>
                </a:rPr>
                <a:t>BOTH. I WANT PEOPLE TO BE AFRAID OF HOW MUCH THEY LOVE ME.</a:t>
              </a:r>
              <a:endParaRPr/>
            </a:p>
          </p:txBody>
        </p:sp>
        <p:sp>
          <p:nvSpPr>
            <p:cNvPr id="129" name="Google Shape;129;p16"/>
            <p:cNvSpPr txBox="1"/>
            <p:nvPr/>
          </p:nvSpPr>
          <p:spPr>
            <a:xfrm>
              <a:off x="-371713" y="-9533"/>
              <a:ext cx="10396500" cy="166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500" u="none" cap="none" strike="noStrike">
                  <a:solidFill>
                    <a:srgbClr val="FFFFFF"/>
                  </a:solidFill>
                  <a:latin typeface="Anton"/>
                  <a:ea typeface="Anton"/>
                  <a:cs typeface="Anton"/>
                  <a:sym typeface="Anton"/>
                </a:rPr>
                <a:t>BOTH. I WANT PEOPLE TO BE AFRAID OF HOW MUCH THEY LOVE ME.</a:t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7"/>
          <p:cNvPicPr preferRelativeResize="0"/>
          <p:nvPr/>
        </p:nvPicPr>
        <p:blipFill rotWithShape="1">
          <a:blip r:embed="rId3">
            <a:alphaModFix/>
          </a:blip>
          <a:srcRect b="32281" l="0" r="0" t="0"/>
          <a:stretch/>
        </p:blipFill>
        <p:spPr>
          <a:xfrm>
            <a:off x="0" y="3769699"/>
            <a:ext cx="10693402" cy="378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7"/>
          <p:cNvPicPr preferRelativeResize="0"/>
          <p:nvPr/>
        </p:nvPicPr>
        <p:blipFill rotWithShape="1">
          <a:blip r:embed="rId4">
            <a:alphaModFix/>
          </a:blip>
          <a:srcRect b="0" l="941" r="0" t="675"/>
          <a:stretch/>
        </p:blipFill>
        <p:spPr>
          <a:xfrm>
            <a:off x="0" y="0"/>
            <a:ext cx="10693402" cy="376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7"/>
          <p:cNvSpPr/>
          <p:nvPr/>
        </p:nvSpPr>
        <p:spPr>
          <a:xfrm>
            <a:off x="1675475" y="5969134"/>
            <a:ext cx="4631831" cy="744332"/>
          </a:xfrm>
          <a:custGeom>
            <a:rect b="b" l="l" r="r" t="t"/>
            <a:pathLst>
              <a:path extrusionOk="0" h="266752" w="1530749">
                <a:moveTo>
                  <a:pt x="0" y="0"/>
                </a:moveTo>
                <a:lnTo>
                  <a:pt x="1530749" y="0"/>
                </a:lnTo>
                <a:lnTo>
                  <a:pt x="1530749" y="266752"/>
                </a:lnTo>
                <a:lnTo>
                  <a:pt x="0" y="266752"/>
                </a:lnTo>
                <a:close/>
              </a:path>
            </a:pathLst>
          </a:custGeom>
          <a:solidFill>
            <a:srgbClr val="000000">
              <a:alpha val="80000"/>
            </a:srgbClr>
          </a:solidFill>
          <a:ln>
            <a:noFill/>
          </a:ln>
        </p:spPr>
      </p:sp>
      <p:sp>
        <p:nvSpPr>
          <p:cNvPr id="137" name="Google Shape;137;p17"/>
          <p:cNvSpPr txBox="1"/>
          <p:nvPr/>
        </p:nvSpPr>
        <p:spPr>
          <a:xfrm>
            <a:off x="1750616" y="6095037"/>
            <a:ext cx="4481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EDDA33"/>
                </a:solidFill>
                <a:latin typeface="Courier Prime"/>
                <a:ea typeface="Courier Prime"/>
                <a:cs typeface="Courier Prime"/>
                <a:sym typeface="Courier Prime"/>
              </a:rPr>
              <a:t>I love inside jokes, love to be a part of one someday.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/>
          <p:cNvSpPr/>
          <p:nvPr/>
        </p:nvSpPr>
        <p:spPr>
          <a:xfrm>
            <a:off x="-1650" y="0"/>
            <a:ext cx="10700587" cy="2355555"/>
          </a:xfrm>
          <a:custGeom>
            <a:rect b="b" l="l" r="r" t="t"/>
            <a:pathLst>
              <a:path extrusionOk="0" h="844285" w="4491327">
                <a:moveTo>
                  <a:pt x="0" y="0"/>
                </a:moveTo>
                <a:lnTo>
                  <a:pt x="4491327" y="0"/>
                </a:lnTo>
                <a:lnTo>
                  <a:pt x="4491327" y="844285"/>
                </a:lnTo>
                <a:lnTo>
                  <a:pt x="0" y="84428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</p:sp>
      <p:pic>
        <p:nvPicPr>
          <p:cNvPr id="143" name="Google Shape;14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5999" y="2358467"/>
            <a:ext cx="5346002" cy="5343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8"/>
          <p:cNvPicPr preferRelativeResize="0"/>
          <p:nvPr/>
        </p:nvPicPr>
        <p:blipFill rotWithShape="1">
          <a:blip r:embed="rId4">
            <a:alphaModFix/>
          </a:blip>
          <a:srcRect b="0" l="55191" r="0" t="0"/>
          <a:stretch/>
        </p:blipFill>
        <p:spPr>
          <a:xfrm>
            <a:off x="4572001" y="1933275"/>
            <a:ext cx="2395500" cy="5346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" y="2358463"/>
            <a:ext cx="5346002" cy="5343386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8"/>
          <p:cNvSpPr txBox="1"/>
          <p:nvPr/>
        </p:nvSpPr>
        <p:spPr>
          <a:xfrm>
            <a:off x="1567264" y="3022766"/>
            <a:ext cx="2627265" cy="3473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FFFFFF"/>
                </a:solidFill>
                <a:latin typeface="Courier Prime"/>
                <a:ea typeface="Courier Prime"/>
                <a:cs typeface="Courier Prime"/>
                <a:sym typeface="Courier Prime"/>
              </a:rPr>
              <a:t>I AM DEAD INSIDE</a:t>
            </a:r>
            <a:endParaRPr/>
          </a:p>
        </p:txBody>
      </p:sp>
      <p:sp>
        <p:nvSpPr>
          <p:cNvPr id="147" name="Google Shape;147;p18"/>
          <p:cNvSpPr txBox="1"/>
          <p:nvPr/>
        </p:nvSpPr>
        <p:spPr>
          <a:xfrm>
            <a:off x="756000" y="617159"/>
            <a:ext cx="43314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999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BEFORE AND AFTER A LONG MEETING</a:t>
            </a:r>
            <a:endParaRPr/>
          </a:p>
        </p:txBody>
      </p:sp>
      <p:pic>
        <p:nvPicPr>
          <p:cNvPr id="148" name="Google Shape;148;p18"/>
          <p:cNvPicPr preferRelativeResize="0"/>
          <p:nvPr/>
        </p:nvPicPr>
        <p:blipFill rotWithShape="1">
          <a:blip r:embed="rId4">
            <a:alphaModFix/>
          </a:blip>
          <a:srcRect b="0" l="0" r="67935" t="0"/>
          <a:stretch/>
        </p:blipFill>
        <p:spPr>
          <a:xfrm>
            <a:off x="8979225" y="1783125"/>
            <a:ext cx="1714176" cy="53460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" name="Google Shape;149;p18"/>
          <p:cNvGrpSpPr/>
          <p:nvPr/>
        </p:nvGrpSpPr>
        <p:grpSpPr>
          <a:xfrm>
            <a:off x="8375689" y="427024"/>
            <a:ext cx="1560318" cy="1575215"/>
            <a:chOff x="8375689" y="427024"/>
            <a:chExt cx="1560318" cy="1575215"/>
          </a:xfrm>
        </p:grpSpPr>
        <p:grpSp>
          <p:nvGrpSpPr>
            <p:cNvPr id="150" name="Google Shape;150;p18"/>
            <p:cNvGrpSpPr/>
            <p:nvPr/>
          </p:nvGrpSpPr>
          <p:grpSpPr>
            <a:xfrm>
              <a:off x="8375689" y="427024"/>
              <a:ext cx="1560318" cy="1575215"/>
              <a:chOff x="0" y="-28575"/>
              <a:chExt cx="634585" cy="640644"/>
            </a:xfrm>
          </p:grpSpPr>
          <p:sp>
            <p:nvSpPr>
              <p:cNvPr id="151" name="Google Shape;151;p18"/>
              <p:cNvSpPr/>
              <p:nvPr/>
            </p:nvSpPr>
            <p:spPr>
              <a:xfrm>
                <a:off x="0" y="0"/>
                <a:ext cx="634585" cy="612069"/>
              </a:xfrm>
              <a:custGeom>
                <a:rect b="b" l="l" r="r" t="t"/>
                <a:pathLst>
                  <a:path extrusionOk="0" h="612069" w="634585">
                    <a:moveTo>
                      <a:pt x="45118" y="0"/>
                    </a:moveTo>
                    <a:lnTo>
                      <a:pt x="589467" y="0"/>
                    </a:lnTo>
                    <a:cubicBezTo>
                      <a:pt x="614385" y="0"/>
                      <a:pt x="634585" y="20200"/>
                      <a:pt x="634585" y="45118"/>
                    </a:cubicBezTo>
                    <a:lnTo>
                      <a:pt x="634585" y="566951"/>
                    </a:lnTo>
                    <a:cubicBezTo>
                      <a:pt x="634585" y="591869"/>
                      <a:pt x="614385" y="612069"/>
                      <a:pt x="589467" y="612069"/>
                    </a:cubicBezTo>
                    <a:lnTo>
                      <a:pt x="45118" y="612069"/>
                    </a:lnTo>
                    <a:cubicBezTo>
                      <a:pt x="20200" y="612069"/>
                      <a:pt x="0" y="591869"/>
                      <a:pt x="0" y="566951"/>
                    </a:cubicBezTo>
                    <a:lnTo>
                      <a:pt x="0" y="45118"/>
                    </a:lnTo>
                    <a:cubicBezTo>
                      <a:pt x="0" y="20200"/>
                      <a:pt x="20200" y="0"/>
                      <a:pt x="4511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19050">
                <a:solidFill>
                  <a:srgbClr val="FFFFF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" name="Google Shape;152;p18"/>
              <p:cNvSpPr txBox="1"/>
              <p:nvPr/>
            </p:nvSpPr>
            <p:spPr>
              <a:xfrm>
                <a:off x="0" y="-28575"/>
                <a:ext cx="634500" cy="640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83675" lIns="83675" spcFirstLastPara="1" rIns="83675" wrap="square" tIns="83675">
                <a:noAutofit/>
              </a:bodyPr>
              <a:lstStyle/>
              <a:p>
                <a:pPr indent="0" lvl="0" marL="0" marR="0" rtl="0" algn="ctr">
                  <a:lnSpc>
                    <a:spcPct val="86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53" name="Google Shape;153;p1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013000" y="998826"/>
              <a:ext cx="840000" cy="9200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4" name="Google Shape;154;p18"/>
            <p:cNvSpPr/>
            <p:nvPr/>
          </p:nvSpPr>
          <p:spPr>
            <a:xfrm>
              <a:off x="8589243" y="653159"/>
              <a:ext cx="322914" cy="901157"/>
            </a:xfrm>
            <a:custGeom>
              <a:rect b="b" l="l" r="r" t="t"/>
              <a:pathLst>
                <a:path extrusionOk="0" h="1201542" w="430552">
                  <a:moveTo>
                    <a:pt x="0" y="0"/>
                  </a:moveTo>
                  <a:lnTo>
                    <a:pt x="430553" y="0"/>
                  </a:lnTo>
                  <a:lnTo>
                    <a:pt x="430553" y="1201542"/>
                  </a:lnTo>
                  <a:lnTo>
                    <a:pt x="0" y="120154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5" name="Google Shape;155;p18"/>
            <p:cNvSpPr/>
            <p:nvPr/>
          </p:nvSpPr>
          <p:spPr>
            <a:xfrm>
              <a:off x="8444984" y="1143070"/>
              <a:ext cx="346544" cy="277235"/>
            </a:xfrm>
            <a:custGeom>
              <a:rect b="b" l="l" r="r" t="t"/>
              <a:pathLst>
                <a:path extrusionOk="0" h="369647" w="462059">
                  <a:moveTo>
                    <a:pt x="0" y="0"/>
                  </a:moveTo>
                  <a:lnTo>
                    <a:pt x="462059" y="0"/>
                  </a:lnTo>
                  <a:lnTo>
                    <a:pt x="462059" y="369648"/>
                  </a:lnTo>
                  <a:lnTo>
                    <a:pt x="0" y="36964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156" name="Google Shape;156;p18"/>
            <p:cNvGrpSpPr/>
            <p:nvPr/>
          </p:nvGrpSpPr>
          <p:grpSpPr>
            <a:xfrm>
              <a:off x="8454101" y="1267472"/>
              <a:ext cx="329748" cy="116415"/>
              <a:chOff x="0" y="-9525"/>
              <a:chExt cx="220937" cy="78000"/>
            </a:xfrm>
          </p:grpSpPr>
          <p:sp>
            <p:nvSpPr>
              <p:cNvPr id="157" name="Google Shape;157;p18"/>
              <p:cNvSpPr/>
              <p:nvPr/>
            </p:nvSpPr>
            <p:spPr>
              <a:xfrm>
                <a:off x="0" y="0"/>
                <a:ext cx="220937" cy="68440"/>
              </a:xfrm>
              <a:custGeom>
                <a:rect b="b" l="l" r="r" t="t"/>
                <a:pathLst>
                  <a:path extrusionOk="0" h="68440" w="220937">
                    <a:moveTo>
                      <a:pt x="0" y="0"/>
                    </a:moveTo>
                    <a:lnTo>
                      <a:pt x="220937" y="0"/>
                    </a:lnTo>
                    <a:lnTo>
                      <a:pt x="220937" y="68440"/>
                    </a:lnTo>
                    <a:lnTo>
                      <a:pt x="0" y="684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58" name="Google Shape;158;p18"/>
              <p:cNvSpPr txBox="1"/>
              <p:nvPr/>
            </p:nvSpPr>
            <p:spPr>
              <a:xfrm>
                <a:off x="0" y="-9525"/>
                <a:ext cx="220800" cy="7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86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5996" y="2359879"/>
            <a:ext cx="5346001" cy="5341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360258"/>
            <a:ext cx="5345999" cy="534159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9"/>
          <p:cNvSpPr/>
          <p:nvPr/>
        </p:nvSpPr>
        <p:spPr>
          <a:xfrm>
            <a:off x="0" y="0"/>
            <a:ext cx="10689358" cy="2355555"/>
          </a:xfrm>
          <a:custGeom>
            <a:rect b="b" l="l" r="r" t="t"/>
            <a:pathLst>
              <a:path extrusionOk="0" h="844285" w="4491327">
                <a:moveTo>
                  <a:pt x="0" y="0"/>
                </a:moveTo>
                <a:lnTo>
                  <a:pt x="4491327" y="0"/>
                </a:lnTo>
                <a:lnTo>
                  <a:pt x="4491327" y="844285"/>
                </a:lnTo>
                <a:lnTo>
                  <a:pt x="0" y="84428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</p:sp>
      <p:sp>
        <p:nvSpPr>
          <p:cNvPr id="166" name="Google Shape;166;p19"/>
          <p:cNvSpPr txBox="1"/>
          <p:nvPr/>
        </p:nvSpPr>
        <p:spPr>
          <a:xfrm>
            <a:off x="886025" y="4479645"/>
            <a:ext cx="14331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8:59 AM</a:t>
            </a:r>
            <a:endParaRPr/>
          </a:p>
        </p:txBody>
      </p:sp>
      <p:sp>
        <p:nvSpPr>
          <p:cNvPr id="167" name="Google Shape;167;p19"/>
          <p:cNvSpPr txBox="1"/>
          <p:nvPr/>
        </p:nvSpPr>
        <p:spPr>
          <a:xfrm>
            <a:off x="756000" y="617161"/>
            <a:ext cx="43755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999" u="none" cap="none" strike="noStrik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WORKING FROM HOME BE LIKE</a:t>
            </a:r>
            <a:endParaRPr/>
          </a:p>
        </p:txBody>
      </p:sp>
      <p:sp>
        <p:nvSpPr>
          <p:cNvPr id="168" name="Google Shape;168;p19"/>
          <p:cNvSpPr txBox="1"/>
          <p:nvPr/>
        </p:nvSpPr>
        <p:spPr>
          <a:xfrm>
            <a:off x="5821176" y="3108550"/>
            <a:ext cx="14331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9:00 AM</a:t>
            </a:r>
            <a:endParaRPr/>
          </a:p>
        </p:txBody>
      </p:sp>
      <p:grpSp>
        <p:nvGrpSpPr>
          <p:cNvPr id="169" name="Google Shape;169;p19"/>
          <p:cNvGrpSpPr/>
          <p:nvPr/>
        </p:nvGrpSpPr>
        <p:grpSpPr>
          <a:xfrm>
            <a:off x="8375689" y="427024"/>
            <a:ext cx="1560318" cy="1575215"/>
            <a:chOff x="8375689" y="427024"/>
            <a:chExt cx="1560318" cy="1575215"/>
          </a:xfrm>
        </p:grpSpPr>
        <p:grpSp>
          <p:nvGrpSpPr>
            <p:cNvPr id="170" name="Google Shape;170;p19"/>
            <p:cNvGrpSpPr/>
            <p:nvPr/>
          </p:nvGrpSpPr>
          <p:grpSpPr>
            <a:xfrm>
              <a:off x="8375689" y="427024"/>
              <a:ext cx="1560318" cy="1575215"/>
              <a:chOff x="0" y="-28575"/>
              <a:chExt cx="634585" cy="640644"/>
            </a:xfrm>
          </p:grpSpPr>
          <p:sp>
            <p:nvSpPr>
              <p:cNvPr id="171" name="Google Shape;171;p19"/>
              <p:cNvSpPr/>
              <p:nvPr/>
            </p:nvSpPr>
            <p:spPr>
              <a:xfrm>
                <a:off x="0" y="0"/>
                <a:ext cx="634585" cy="612069"/>
              </a:xfrm>
              <a:custGeom>
                <a:rect b="b" l="l" r="r" t="t"/>
                <a:pathLst>
                  <a:path extrusionOk="0" h="612069" w="634585">
                    <a:moveTo>
                      <a:pt x="45118" y="0"/>
                    </a:moveTo>
                    <a:lnTo>
                      <a:pt x="589467" y="0"/>
                    </a:lnTo>
                    <a:cubicBezTo>
                      <a:pt x="614385" y="0"/>
                      <a:pt x="634585" y="20200"/>
                      <a:pt x="634585" y="45118"/>
                    </a:cubicBezTo>
                    <a:lnTo>
                      <a:pt x="634585" y="566951"/>
                    </a:lnTo>
                    <a:cubicBezTo>
                      <a:pt x="634585" y="591869"/>
                      <a:pt x="614385" y="612069"/>
                      <a:pt x="589467" y="612069"/>
                    </a:cubicBezTo>
                    <a:lnTo>
                      <a:pt x="45118" y="612069"/>
                    </a:lnTo>
                    <a:cubicBezTo>
                      <a:pt x="20200" y="612069"/>
                      <a:pt x="0" y="591869"/>
                      <a:pt x="0" y="566951"/>
                    </a:cubicBezTo>
                    <a:lnTo>
                      <a:pt x="0" y="45118"/>
                    </a:lnTo>
                    <a:cubicBezTo>
                      <a:pt x="0" y="20200"/>
                      <a:pt x="20200" y="0"/>
                      <a:pt x="4511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19050">
                <a:solidFill>
                  <a:srgbClr val="FFFFF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" name="Google Shape;172;p19"/>
              <p:cNvSpPr txBox="1"/>
              <p:nvPr/>
            </p:nvSpPr>
            <p:spPr>
              <a:xfrm>
                <a:off x="0" y="-28575"/>
                <a:ext cx="634500" cy="640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83675" lIns="83675" spcFirstLastPara="1" rIns="83675" wrap="square" tIns="83675">
                <a:noAutofit/>
              </a:bodyPr>
              <a:lstStyle/>
              <a:p>
                <a:pPr indent="0" lvl="0" marL="0" marR="0" rtl="0" algn="ctr">
                  <a:lnSpc>
                    <a:spcPct val="86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73" name="Google Shape;173;p1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013000" y="998826"/>
              <a:ext cx="840000" cy="9200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4" name="Google Shape;174;p19"/>
            <p:cNvSpPr/>
            <p:nvPr/>
          </p:nvSpPr>
          <p:spPr>
            <a:xfrm>
              <a:off x="8589243" y="653159"/>
              <a:ext cx="322914" cy="901157"/>
            </a:xfrm>
            <a:custGeom>
              <a:rect b="b" l="l" r="r" t="t"/>
              <a:pathLst>
                <a:path extrusionOk="0" h="1201542" w="430552">
                  <a:moveTo>
                    <a:pt x="0" y="0"/>
                  </a:moveTo>
                  <a:lnTo>
                    <a:pt x="430553" y="0"/>
                  </a:lnTo>
                  <a:lnTo>
                    <a:pt x="430553" y="1201542"/>
                  </a:lnTo>
                  <a:lnTo>
                    <a:pt x="0" y="120154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5" name="Google Shape;175;p19"/>
            <p:cNvSpPr/>
            <p:nvPr/>
          </p:nvSpPr>
          <p:spPr>
            <a:xfrm>
              <a:off x="8444984" y="1143070"/>
              <a:ext cx="346544" cy="277235"/>
            </a:xfrm>
            <a:custGeom>
              <a:rect b="b" l="l" r="r" t="t"/>
              <a:pathLst>
                <a:path extrusionOk="0" h="369647" w="462059">
                  <a:moveTo>
                    <a:pt x="0" y="0"/>
                  </a:moveTo>
                  <a:lnTo>
                    <a:pt x="462059" y="0"/>
                  </a:lnTo>
                  <a:lnTo>
                    <a:pt x="462059" y="369648"/>
                  </a:lnTo>
                  <a:lnTo>
                    <a:pt x="0" y="36964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176" name="Google Shape;176;p19"/>
            <p:cNvGrpSpPr/>
            <p:nvPr/>
          </p:nvGrpSpPr>
          <p:grpSpPr>
            <a:xfrm>
              <a:off x="8454101" y="1267472"/>
              <a:ext cx="329748" cy="116415"/>
              <a:chOff x="0" y="-9525"/>
              <a:chExt cx="220937" cy="78000"/>
            </a:xfrm>
          </p:grpSpPr>
          <p:sp>
            <p:nvSpPr>
              <p:cNvPr id="177" name="Google Shape;177;p19"/>
              <p:cNvSpPr/>
              <p:nvPr/>
            </p:nvSpPr>
            <p:spPr>
              <a:xfrm>
                <a:off x="0" y="0"/>
                <a:ext cx="220937" cy="68440"/>
              </a:xfrm>
              <a:custGeom>
                <a:rect b="b" l="l" r="r" t="t"/>
                <a:pathLst>
                  <a:path extrusionOk="0" h="68440" w="220937">
                    <a:moveTo>
                      <a:pt x="0" y="0"/>
                    </a:moveTo>
                    <a:lnTo>
                      <a:pt x="220937" y="0"/>
                    </a:lnTo>
                    <a:lnTo>
                      <a:pt x="220937" y="68440"/>
                    </a:lnTo>
                    <a:lnTo>
                      <a:pt x="0" y="684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78" name="Google Shape;178;p19"/>
              <p:cNvSpPr txBox="1"/>
              <p:nvPr/>
            </p:nvSpPr>
            <p:spPr>
              <a:xfrm>
                <a:off x="0" y="-9525"/>
                <a:ext cx="220800" cy="7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86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0"/>
          <p:cNvPicPr preferRelativeResize="0"/>
          <p:nvPr/>
        </p:nvPicPr>
        <p:blipFill rotWithShape="1">
          <a:blip r:embed="rId3">
            <a:alphaModFix/>
          </a:blip>
          <a:srcRect b="1313" l="1224" r="0" t="-1594"/>
          <a:stretch/>
        </p:blipFill>
        <p:spPr>
          <a:xfrm>
            <a:off x="0" y="-184200"/>
            <a:ext cx="10867201" cy="7740699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0"/>
          <p:cNvSpPr txBox="1"/>
          <p:nvPr/>
        </p:nvSpPr>
        <p:spPr>
          <a:xfrm>
            <a:off x="1465928" y="5238844"/>
            <a:ext cx="7797300" cy="16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5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well just tell him to call me ASAP as possible</a:t>
            </a:r>
            <a:endParaRPr sz="45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85" name="Google Shape;185;p20"/>
          <p:cNvSpPr txBox="1"/>
          <p:nvPr/>
        </p:nvSpPr>
        <p:spPr>
          <a:xfrm>
            <a:off x="1430172" y="5193600"/>
            <a:ext cx="7797300" cy="16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58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well just tell him to call me ASAP as possible</a:t>
            </a:r>
            <a:endParaRPr sz="4500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he Office Meme Slides">
  <a:themeElements>
    <a:clrScheme name="Office">
      <a:dk1>
        <a:srgbClr val="000000"/>
      </a:dk1>
      <a:lt1>
        <a:srgbClr val="FFFFFF"/>
      </a:lt1>
      <a:dk2>
        <a:srgbClr val="4D4D4D"/>
      </a:dk2>
      <a:lt2>
        <a:srgbClr val="888888"/>
      </a:lt2>
      <a:accent1>
        <a:srgbClr val="EDDA33"/>
      </a:accent1>
      <a:accent2>
        <a:srgbClr val="EDDA33"/>
      </a:accent2>
      <a:accent3>
        <a:srgbClr val="EDDA33"/>
      </a:accent3>
      <a:accent4>
        <a:srgbClr val="EDDA33"/>
      </a:accent4>
      <a:accent5>
        <a:srgbClr val="EDDA33"/>
      </a:accent5>
      <a:accent6>
        <a:srgbClr val="EDDA33"/>
      </a:accent6>
      <a:hlink>
        <a:srgbClr val="EDDA33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