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10287000" cx="18288000"/>
  <p:notesSz cx="6858000" cy="9144000"/>
  <p:embeddedFontLst>
    <p:embeddedFont>
      <p:font typeface="Rubik Black"/>
      <p:bold r:id="rId33"/>
      <p:boldItalic r:id="rId34"/>
    </p:embeddedFont>
    <p:embeddedFont>
      <p:font typeface="Rubik"/>
      <p:bold r:id="rId35"/>
      <p:boldItalic r:id="rId36"/>
    </p:embeddedFont>
    <p:embeddedFont>
      <p:font typeface="Rubik SemiBold"/>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ubikSemiBold-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ubikBlack-bold.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ubik-bold.fntdata"/><Relationship Id="rId12" Type="http://schemas.openxmlformats.org/officeDocument/2006/relationships/slide" Target="slides/slide7.xml"/><Relationship Id="rId34" Type="http://schemas.openxmlformats.org/officeDocument/2006/relationships/font" Target="fonts/RubikBlack-boldItalic.fntdata"/><Relationship Id="rId15" Type="http://schemas.openxmlformats.org/officeDocument/2006/relationships/slide" Target="slides/slide10.xml"/><Relationship Id="rId37" Type="http://schemas.openxmlformats.org/officeDocument/2006/relationships/font" Target="fonts/RubikSemiBold-regular.fntdata"/><Relationship Id="rId14" Type="http://schemas.openxmlformats.org/officeDocument/2006/relationships/slide" Target="slides/slide9.xml"/><Relationship Id="rId36" Type="http://schemas.openxmlformats.org/officeDocument/2006/relationships/font" Target="fonts/Rubik-boldItalic.fntdata"/><Relationship Id="rId17" Type="http://schemas.openxmlformats.org/officeDocument/2006/relationships/slide" Target="slides/slide12.xml"/><Relationship Id="rId39" Type="http://schemas.openxmlformats.org/officeDocument/2006/relationships/font" Target="fonts/RubikSemiBold-italic.fntdata"/><Relationship Id="rId16" Type="http://schemas.openxmlformats.org/officeDocument/2006/relationships/slide" Target="slides/slide11.xml"/><Relationship Id="rId38" Type="http://schemas.openxmlformats.org/officeDocument/2006/relationships/font" Target="fonts/RubikSemiBold-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7" name="Shape 57"/>
        <p:cNvGrpSpPr/>
        <p:nvPr/>
      </p:nvGrpSpPr>
      <p:grpSpPr>
        <a:xfrm>
          <a:off x="0" y="0"/>
          <a:ext cx="0" cy="0"/>
          <a:chOff x="0" y="0"/>
          <a:chExt cx="0" cy="0"/>
        </a:xfrm>
      </p:grpSpPr>
      <p:sp>
        <p:nvSpPr>
          <p:cNvPr id="58" name="Google Shape;58;p1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0" name="Google Shape;60;p1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1" name="Google Shape;6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p:nvPr>
            <p:ph idx="2" type="pic"/>
          </p:nvPr>
        </p:nvSpPr>
        <p:spPr>
          <a:xfrm>
            <a:off x="1792288" y="612775"/>
            <a:ext cx="5486400" cy="4114800"/>
          </a:xfrm>
          <a:prstGeom prst="rect">
            <a:avLst/>
          </a:prstGeom>
          <a:noFill/>
          <a:ln>
            <a:noFill/>
          </a:ln>
        </p:spPr>
      </p:sp>
      <p:sp>
        <p:nvSpPr>
          <p:cNvPr id="67" name="Google Shape;67;p1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8" name="Google Shape;68;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1" name="Shape 71"/>
        <p:cNvGrpSpPr/>
        <p:nvPr/>
      </p:nvGrpSpPr>
      <p:grpSpPr>
        <a:xfrm>
          <a:off x="0" y="0"/>
          <a:ext cx="0" cy="0"/>
          <a:chOff x="0" y="0"/>
          <a:chExt cx="0" cy="0"/>
        </a:xfrm>
      </p:grpSpPr>
      <p:sp>
        <p:nvSpPr>
          <p:cNvPr id="72" name="Google Shape;72;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4" name="Google Shape;74;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7" name="Shape 77"/>
        <p:cNvGrpSpPr/>
        <p:nvPr/>
      </p:nvGrpSpPr>
      <p:grpSpPr>
        <a:xfrm>
          <a:off x="0" y="0"/>
          <a:ext cx="0" cy="0"/>
          <a:chOff x="0" y="0"/>
          <a:chExt cx="0" cy="0"/>
        </a:xfrm>
      </p:grpSpPr>
      <p:sp>
        <p:nvSpPr>
          <p:cNvPr id="78" name="Google Shape;78;p1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 name="Google Shape;80;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2"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0"/>
            <a:ext cx="18288000" cy="1028700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4" name="Shape 14"/>
        <p:cNvGrpSpPr/>
        <p:nvPr/>
      </p:nvGrpSpPr>
      <p:grpSpPr>
        <a:xfrm>
          <a:off x="0" y="0"/>
          <a:ext cx="0" cy="0"/>
          <a:chOff x="0" y="0"/>
          <a:chExt cx="0" cy="0"/>
        </a:xfrm>
      </p:grpSpPr>
      <p:sp>
        <p:nvSpPr>
          <p:cNvPr id="15" name="Google Shape;15;p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 name="Google Shape;16;p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 name="Google Shape;17;p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1" name="Google Shape;21;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 name="Google Shape;2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3" name="Google Shape;33;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9" name="Google Shape;39;p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 name="Shape 43"/>
        <p:cNvGrpSpPr/>
        <p:nvPr/>
      </p:nvGrpSpPr>
      <p:grpSpPr>
        <a:xfrm>
          <a:off x="0" y="0"/>
          <a:ext cx="0" cy="0"/>
          <a:chOff x="0" y="0"/>
          <a:chExt cx="0" cy="0"/>
        </a:xfrm>
      </p:grpSpPr>
      <p:sp>
        <p:nvSpPr>
          <p:cNvPr id="44" name="Google Shape;44;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6" name="Google Shape;46;p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7" name="Google Shape;47;p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8" name="Google Shape;48;p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9" name="Google Shape;49;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34.png"/><Relationship Id="rId12"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3.png"/><Relationship Id="rId7" Type="http://schemas.openxmlformats.org/officeDocument/2006/relationships/image" Target="../media/image16.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25.png"/><Relationship Id="rId5" Type="http://schemas.openxmlformats.org/officeDocument/2006/relationships/image" Target="../media/image34.png"/><Relationship Id="rId6" Type="http://schemas.openxmlformats.org/officeDocument/2006/relationships/image" Target="../media/image11.png"/><Relationship Id="rId7"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25.png"/><Relationship Id="rId6"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25.png"/><Relationship Id="rId8"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40.jp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3.png"/><Relationship Id="rId5" Type="http://schemas.openxmlformats.org/officeDocument/2006/relationships/image" Target="../media/image20.png"/><Relationship Id="rId6"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25.png"/><Relationship Id="rId8"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27.jpg"/><Relationship Id="rId5" Type="http://schemas.openxmlformats.org/officeDocument/2006/relationships/image" Target="../media/image25.png"/><Relationship Id="rId6" Type="http://schemas.openxmlformats.org/officeDocument/2006/relationships/image" Target="../media/image33.jpg"/><Relationship Id="rId7" Type="http://schemas.openxmlformats.org/officeDocument/2006/relationships/image" Target="../media/image28.jpg"/><Relationship Id="rId8"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3.png"/><Relationship Id="rId5" Type="http://schemas.openxmlformats.org/officeDocument/2006/relationships/image" Target="../media/image34.png"/><Relationship Id="rId6"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25.png"/><Relationship Id="rId8"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0.png"/><Relationship Id="rId7" Type="http://schemas.openxmlformats.org/officeDocument/2006/relationships/image" Target="../media/image25.png"/><Relationship Id="rId8"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3.png"/><Relationship Id="rId4" Type="http://schemas.openxmlformats.org/officeDocument/2006/relationships/image" Target="../media/image22.png"/><Relationship Id="rId5"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8.jpg"/><Relationship Id="rId4" Type="http://schemas.openxmlformats.org/officeDocument/2006/relationships/image" Target="../media/image30.jpg"/><Relationship Id="rId5" Type="http://schemas.openxmlformats.org/officeDocument/2006/relationships/image" Target="../media/image32.jpg"/><Relationship Id="rId6"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9.jpg"/><Relationship Id="rId4" Type="http://schemas.openxmlformats.org/officeDocument/2006/relationships/image" Target="../media/image36.jpg"/><Relationship Id="rId5" Type="http://schemas.openxmlformats.org/officeDocument/2006/relationships/image" Target="../media/image39.jpg"/><Relationship Id="rId6"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25.png"/><Relationship Id="rId8"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4.jp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5.png"/></Relationships>
</file>

<file path=ppt/slides/_rels/slide25.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16.png"/><Relationship Id="rId7" Type="http://schemas.openxmlformats.org/officeDocument/2006/relationships/image" Target="../media/image22.png"/><Relationship Id="rId8" Type="http://schemas.openxmlformats.org/officeDocument/2006/relationships/image" Target="../media/image20.png"/></Relationships>
</file>

<file path=ppt/slides/_rels/slide26.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25.png"/><Relationship Id="rId13" Type="http://schemas.openxmlformats.org/officeDocument/2006/relationships/image" Target="../media/image41.png"/><Relationship Id="rId12"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2.png"/><Relationship Id="rId15" Type="http://schemas.openxmlformats.org/officeDocument/2006/relationships/image" Target="../media/image22.png"/><Relationship Id="rId14" Type="http://schemas.openxmlformats.org/officeDocument/2006/relationships/image" Target="../media/image16.png"/><Relationship Id="rId17" Type="http://schemas.openxmlformats.org/officeDocument/2006/relationships/image" Target="../media/image34.png"/><Relationship Id="rId16"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5.png"/><Relationship Id="rId8"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2.png"/><Relationship Id="rId4" Type="http://schemas.openxmlformats.org/officeDocument/2006/relationships/image" Target="../media/image34.png"/><Relationship Id="rId5" Type="http://schemas.openxmlformats.org/officeDocument/2006/relationships/image" Target="../media/image16.png"/><Relationship Id="rId6"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8.png"/><Relationship Id="rId6" Type="http://schemas.openxmlformats.org/officeDocument/2006/relationships/image" Target="../media/image16.png"/><Relationship Id="rId7" Type="http://schemas.openxmlformats.org/officeDocument/2006/relationships/image" Target="../media/image20.png"/><Relationship Id="rId8"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4.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5.png"/><Relationship Id="rId5" Type="http://schemas.openxmlformats.org/officeDocument/2006/relationships/image" Target="../media/image20.png"/><Relationship Id="rId6"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25.png"/><Relationship Id="rId8"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2.png"/><Relationship Id="rId4" Type="http://schemas.openxmlformats.org/officeDocument/2006/relationships/image" Target="../media/image22.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jpg"/><Relationship Id="rId4" Type="http://schemas.openxmlformats.org/officeDocument/2006/relationships/image" Target="../media/image25.png"/><Relationship Id="rId5" Type="http://schemas.openxmlformats.org/officeDocument/2006/relationships/image" Target="../media/image15.png"/><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25.png"/><Relationship Id="rId8"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86" name="Shape 86"/>
        <p:cNvGrpSpPr/>
        <p:nvPr/>
      </p:nvGrpSpPr>
      <p:grpSpPr>
        <a:xfrm>
          <a:off x="0" y="0"/>
          <a:ext cx="0" cy="0"/>
          <a:chOff x="0" y="0"/>
          <a:chExt cx="0" cy="0"/>
        </a:xfrm>
      </p:grpSpPr>
      <p:sp>
        <p:nvSpPr>
          <p:cNvPr id="87" name="Google Shape;87;p15"/>
          <p:cNvSpPr/>
          <p:nvPr/>
        </p:nvSpPr>
        <p:spPr>
          <a:xfrm rot="1551171">
            <a:off x="5585343" y="-1222878"/>
            <a:ext cx="3894939" cy="6034412"/>
          </a:xfrm>
          <a:custGeom>
            <a:rect b="b" l="l" r="r" t="t"/>
            <a:pathLst>
              <a:path extrusionOk="0" h="6034412" w="3894939">
                <a:moveTo>
                  <a:pt x="0" y="0"/>
                </a:moveTo>
                <a:lnTo>
                  <a:pt x="3894939" y="0"/>
                </a:lnTo>
                <a:lnTo>
                  <a:pt x="3894939" y="6034412"/>
                </a:lnTo>
                <a:lnTo>
                  <a:pt x="0" y="6034412"/>
                </a:lnTo>
                <a:lnTo>
                  <a:pt x="0" y="0"/>
                </a:lnTo>
                <a:close/>
              </a:path>
            </a:pathLst>
          </a:custGeom>
          <a:blipFill rotWithShape="1">
            <a:blip r:embed="rId3">
              <a:alphaModFix/>
            </a:blip>
            <a:stretch>
              <a:fillRect b="0" l="0" r="0" t="0"/>
            </a:stretch>
          </a:blipFill>
          <a:ln>
            <a:noFill/>
          </a:ln>
        </p:spPr>
      </p:sp>
      <p:sp>
        <p:nvSpPr>
          <p:cNvPr id="88" name="Google Shape;88;p15"/>
          <p:cNvSpPr/>
          <p:nvPr/>
        </p:nvSpPr>
        <p:spPr>
          <a:xfrm>
            <a:off x="13114995" y="168721"/>
            <a:ext cx="5587495" cy="4927154"/>
          </a:xfrm>
          <a:custGeom>
            <a:rect b="b" l="l" r="r" t="t"/>
            <a:pathLst>
              <a:path extrusionOk="0" h="4927154" w="5587495">
                <a:moveTo>
                  <a:pt x="0" y="0"/>
                </a:moveTo>
                <a:lnTo>
                  <a:pt x="5587495" y="0"/>
                </a:lnTo>
                <a:lnTo>
                  <a:pt x="5587495" y="4927154"/>
                </a:lnTo>
                <a:lnTo>
                  <a:pt x="0" y="4927154"/>
                </a:lnTo>
                <a:lnTo>
                  <a:pt x="0" y="0"/>
                </a:lnTo>
                <a:close/>
              </a:path>
            </a:pathLst>
          </a:custGeom>
          <a:blipFill rotWithShape="1">
            <a:blip r:embed="rId4">
              <a:alphaModFix/>
            </a:blip>
            <a:stretch>
              <a:fillRect b="0" l="0" r="0" t="0"/>
            </a:stretch>
          </a:blipFill>
          <a:ln>
            <a:noFill/>
          </a:ln>
        </p:spPr>
      </p:sp>
      <p:sp>
        <p:nvSpPr>
          <p:cNvPr id="89" name="Google Shape;89;p15"/>
          <p:cNvSpPr/>
          <p:nvPr/>
        </p:nvSpPr>
        <p:spPr>
          <a:xfrm rot="1447728">
            <a:off x="16040763" y="7836654"/>
            <a:ext cx="2253508" cy="2478858"/>
          </a:xfrm>
          <a:custGeom>
            <a:rect b="b" l="l" r="r" t="t"/>
            <a:pathLst>
              <a:path extrusionOk="0" h="2478858" w="2253508">
                <a:moveTo>
                  <a:pt x="0" y="0"/>
                </a:moveTo>
                <a:lnTo>
                  <a:pt x="2253507" y="0"/>
                </a:lnTo>
                <a:lnTo>
                  <a:pt x="2253507" y="2478858"/>
                </a:lnTo>
                <a:lnTo>
                  <a:pt x="0" y="2478858"/>
                </a:lnTo>
                <a:lnTo>
                  <a:pt x="0" y="0"/>
                </a:lnTo>
                <a:close/>
              </a:path>
            </a:pathLst>
          </a:custGeom>
          <a:blipFill rotWithShape="1">
            <a:blip r:embed="rId5">
              <a:alphaModFix/>
            </a:blip>
            <a:stretch>
              <a:fillRect b="0" l="0" r="0" t="0"/>
            </a:stretch>
          </a:blipFill>
          <a:ln>
            <a:noFill/>
          </a:ln>
        </p:spPr>
      </p:sp>
      <p:sp>
        <p:nvSpPr>
          <p:cNvPr id="90" name="Google Shape;90;p15"/>
          <p:cNvSpPr/>
          <p:nvPr/>
        </p:nvSpPr>
        <p:spPr>
          <a:xfrm rot="-2163991">
            <a:off x="5634561" y="8300477"/>
            <a:ext cx="2355222" cy="2453356"/>
          </a:xfrm>
          <a:custGeom>
            <a:rect b="b" l="l" r="r" t="t"/>
            <a:pathLst>
              <a:path extrusionOk="0" h="2453356" w="2355222">
                <a:moveTo>
                  <a:pt x="0" y="0"/>
                </a:moveTo>
                <a:lnTo>
                  <a:pt x="2355222" y="0"/>
                </a:lnTo>
                <a:lnTo>
                  <a:pt x="2355222" y="2453356"/>
                </a:lnTo>
                <a:lnTo>
                  <a:pt x="0" y="2453356"/>
                </a:lnTo>
                <a:lnTo>
                  <a:pt x="0" y="0"/>
                </a:lnTo>
                <a:close/>
              </a:path>
            </a:pathLst>
          </a:custGeom>
          <a:blipFill rotWithShape="1">
            <a:blip r:embed="rId6">
              <a:alphaModFix/>
            </a:blip>
            <a:stretch>
              <a:fillRect b="0" l="0" r="0" t="0"/>
            </a:stretch>
          </a:blipFill>
          <a:ln>
            <a:noFill/>
          </a:ln>
        </p:spPr>
      </p:sp>
      <p:sp>
        <p:nvSpPr>
          <p:cNvPr id="91" name="Google Shape;91;p15"/>
          <p:cNvSpPr/>
          <p:nvPr/>
        </p:nvSpPr>
        <p:spPr>
          <a:xfrm rot="281507">
            <a:off x="10445454" y="182795"/>
            <a:ext cx="8396171" cy="9777200"/>
          </a:xfrm>
          <a:custGeom>
            <a:rect b="b" l="l" r="r" t="t"/>
            <a:pathLst>
              <a:path extrusionOk="0" h="9777200" w="8396171">
                <a:moveTo>
                  <a:pt x="0" y="0"/>
                </a:moveTo>
                <a:lnTo>
                  <a:pt x="8396170" y="0"/>
                </a:lnTo>
                <a:lnTo>
                  <a:pt x="8396170" y="9777200"/>
                </a:lnTo>
                <a:lnTo>
                  <a:pt x="0" y="9777200"/>
                </a:lnTo>
                <a:lnTo>
                  <a:pt x="0" y="0"/>
                </a:lnTo>
                <a:close/>
              </a:path>
            </a:pathLst>
          </a:custGeom>
          <a:blipFill rotWithShape="1">
            <a:blip r:embed="rId7">
              <a:alphaModFix/>
            </a:blip>
            <a:stretch>
              <a:fillRect b="0" l="0" r="0" t="0"/>
            </a:stretch>
          </a:blipFill>
          <a:ln>
            <a:noFill/>
          </a:ln>
        </p:spPr>
      </p:sp>
      <p:sp>
        <p:nvSpPr>
          <p:cNvPr id="92" name="Google Shape;92;p15"/>
          <p:cNvSpPr/>
          <p:nvPr/>
        </p:nvSpPr>
        <p:spPr>
          <a:xfrm rot="9468977">
            <a:off x="-615157" y="175540"/>
            <a:ext cx="3392683" cy="2985561"/>
          </a:xfrm>
          <a:custGeom>
            <a:rect b="b" l="l" r="r" t="t"/>
            <a:pathLst>
              <a:path extrusionOk="0" h="2985561" w="3392683">
                <a:moveTo>
                  <a:pt x="0" y="0"/>
                </a:moveTo>
                <a:lnTo>
                  <a:pt x="3392683" y="0"/>
                </a:lnTo>
                <a:lnTo>
                  <a:pt x="3392683" y="2985562"/>
                </a:lnTo>
                <a:lnTo>
                  <a:pt x="0" y="2985562"/>
                </a:lnTo>
                <a:lnTo>
                  <a:pt x="0" y="0"/>
                </a:lnTo>
                <a:close/>
              </a:path>
            </a:pathLst>
          </a:custGeom>
          <a:blipFill rotWithShape="1">
            <a:blip r:embed="rId8">
              <a:alphaModFix/>
            </a:blip>
            <a:stretch>
              <a:fillRect b="0" l="0" r="0" t="0"/>
            </a:stretch>
          </a:blipFill>
          <a:ln>
            <a:noFill/>
          </a:ln>
        </p:spPr>
      </p:sp>
      <p:sp>
        <p:nvSpPr>
          <p:cNvPr id="93" name="Google Shape;93;p15"/>
          <p:cNvSpPr/>
          <p:nvPr/>
        </p:nvSpPr>
        <p:spPr>
          <a:xfrm rot="1420762">
            <a:off x="9233231" y="5781318"/>
            <a:ext cx="4277513" cy="4121967"/>
          </a:xfrm>
          <a:custGeom>
            <a:rect b="b" l="l" r="r" t="t"/>
            <a:pathLst>
              <a:path extrusionOk="0" h="4121967" w="4277513">
                <a:moveTo>
                  <a:pt x="0" y="0"/>
                </a:moveTo>
                <a:lnTo>
                  <a:pt x="4277513" y="0"/>
                </a:lnTo>
                <a:lnTo>
                  <a:pt x="4277513" y="4121968"/>
                </a:lnTo>
                <a:lnTo>
                  <a:pt x="0" y="4121968"/>
                </a:lnTo>
                <a:lnTo>
                  <a:pt x="0" y="0"/>
                </a:lnTo>
                <a:close/>
              </a:path>
            </a:pathLst>
          </a:custGeom>
          <a:blipFill rotWithShape="1">
            <a:blip r:embed="rId9">
              <a:alphaModFix/>
            </a:blip>
            <a:stretch>
              <a:fillRect b="0" l="0" r="0" t="0"/>
            </a:stretch>
          </a:blipFill>
          <a:ln>
            <a:noFill/>
          </a:ln>
        </p:spPr>
      </p:sp>
      <p:sp>
        <p:nvSpPr>
          <p:cNvPr id="94" name="Google Shape;94;p15"/>
          <p:cNvSpPr/>
          <p:nvPr/>
        </p:nvSpPr>
        <p:spPr>
          <a:xfrm>
            <a:off x="-531930" y="6528960"/>
            <a:ext cx="3695046" cy="4418590"/>
          </a:xfrm>
          <a:custGeom>
            <a:rect b="b" l="l" r="r" t="t"/>
            <a:pathLst>
              <a:path extrusionOk="0" h="4418590" w="3695046">
                <a:moveTo>
                  <a:pt x="0" y="0"/>
                </a:moveTo>
                <a:lnTo>
                  <a:pt x="3695046" y="0"/>
                </a:lnTo>
                <a:lnTo>
                  <a:pt x="3695046" y="4418590"/>
                </a:lnTo>
                <a:lnTo>
                  <a:pt x="0" y="4418590"/>
                </a:lnTo>
                <a:lnTo>
                  <a:pt x="0" y="0"/>
                </a:lnTo>
                <a:close/>
              </a:path>
            </a:pathLst>
          </a:custGeom>
          <a:blipFill rotWithShape="1">
            <a:blip r:embed="rId10">
              <a:alphaModFix/>
            </a:blip>
            <a:stretch>
              <a:fillRect b="0" l="0" r="0" t="0"/>
            </a:stretch>
          </a:blipFill>
          <a:ln>
            <a:noFill/>
          </a:ln>
        </p:spPr>
      </p:sp>
      <p:grpSp>
        <p:nvGrpSpPr>
          <p:cNvPr id="95" name="Google Shape;95;p15"/>
          <p:cNvGrpSpPr/>
          <p:nvPr/>
        </p:nvGrpSpPr>
        <p:grpSpPr>
          <a:xfrm rot="-180987">
            <a:off x="1451925" y="2057595"/>
            <a:ext cx="1203391" cy="1201887"/>
            <a:chOff x="0" y="0"/>
            <a:chExt cx="1604522" cy="1602516"/>
          </a:xfrm>
        </p:grpSpPr>
        <p:sp>
          <p:nvSpPr>
            <p:cNvPr id="96" name="Google Shape;96;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97" name="Google Shape;97;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7967F4"/>
                  </a:solidFill>
                  <a:latin typeface="Rubik Black"/>
                  <a:ea typeface="Rubik Black"/>
                  <a:cs typeface="Rubik Black"/>
                  <a:sym typeface="Rubik Black"/>
                </a:rPr>
                <a:t>L</a:t>
              </a:r>
              <a:endParaRPr>
                <a:latin typeface="Rubik Black"/>
                <a:ea typeface="Rubik Black"/>
                <a:cs typeface="Rubik Black"/>
                <a:sym typeface="Rubik Black"/>
              </a:endParaRPr>
            </a:p>
          </p:txBody>
        </p:sp>
      </p:grpSp>
      <p:grpSp>
        <p:nvGrpSpPr>
          <p:cNvPr id="98" name="Google Shape;98;p15"/>
          <p:cNvGrpSpPr/>
          <p:nvPr/>
        </p:nvGrpSpPr>
        <p:grpSpPr>
          <a:xfrm rot="-180987">
            <a:off x="2530133" y="2057595"/>
            <a:ext cx="1203391" cy="1201887"/>
            <a:chOff x="0" y="0"/>
            <a:chExt cx="1604522" cy="1602516"/>
          </a:xfrm>
        </p:grpSpPr>
        <p:sp>
          <p:nvSpPr>
            <p:cNvPr id="99" name="Google Shape;99;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00" name="Google Shape;100;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7967F4"/>
                  </a:solidFill>
                  <a:latin typeface="Rubik Black"/>
                  <a:ea typeface="Rubik Black"/>
                  <a:cs typeface="Rubik Black"/>
                  <a:sym typeface="Rubik Black"/>
                </a:rPr>
                <a:t>E</a:t>
              </a:r>
              <a:endParaRPr>
                <a:latin typeface="Rubik Black"/>
                <a:ea typeface="Rubik Black"/>
                <a:cs typeface="Rubik Black"/>
                <a:sym typeface="Rubik Black"/>
              </a:endParaRPr>
            </a:p>
          </p:txBody>
        </p:sp>
      </p:grpSp>
      <p:grpSp>
        <p:nvGrpSpPr>
          <p:cNvPr id="101" name="Google Shape;101;p15"/>
          <p:cNvGrpSpPr/>
          <p:nvPr/>
        </p:nvGrpSpPr>
        <p:grpSpPr>
          <a:xfrm rot="-180987">
            <a:off x="3608340" y="2057595"/>
            <a:ext cx="1203391" cy="1201887"/>
            <a:chOff x="0" y="0"/>
            <a:chExt cx="1604522" cy="1602516"/>
          </a:xfrm>
        </p:grpSpPr>
        <p:sp>
          <p:nvSpPr>
            <p:cNvPr id="102" name="Google Shape;102;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03" name="Google Shape;103;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7967F4"/>
                  </a:solidFill>
                  <a:latin typeface="Rubik Black"/>
                  <a:ea typeface="Rubik Black"/>
                  <a:cs typeface="Rubik Black"/>
                  <a:sym typeface="Rubik Black"/>
                </a:rPr>
                <a:t>A</a:t>
              </a:r>
              <a:endParaRPr>
                <a:latin typeface="Rubik Black"/>
                <a:ea typeface="Rubik Black"/>
                <a:cs typeface="Rubik Black"/>
                <a:sym typeface="Rubik Black"/>
              </a:endParaRPr>
            </a:p>
          </p:txBody>
        </p:sp>
      </p:grpSp>
      <p:grpSp>
        <p:nvGrpSpPr>
          <p:cNvPr id="104" name="Google Shape;104;p15"/>
          <p:cNvGrpSpPr/>
          <p:nvPr/>
        </p:nvGrpSpPr>
        <p:grpSpPr>
          <a:xfrm rot="-180987">
            <a:off x="4686547" y="2057595"/>
            <a:ext cx="1203391" cy="1201887"/>
            <a:chOff x="0" y="0"/>
            <a:chExt cx="1604522" cy="1602516"/>
          </a:xfrm>
        </p:grpSpPr>
        <p:sp>
          <p:nvSpPr>
            <p:cNvPr id="105" name="Google Shape;105;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06" name="Google Shape;106;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7967F4"/>
                  </a:solidFill>
                  <a:latin typeface="Rubik Black"/>
                  <a:ea typeface="Rubik Black"/>
                  <a:cs typeface="Rubik Black"/>
                  <a:sym typeface="Rubik Black"/>
                </a:rPr>
                <a:t>R</a:t>
              </a:r>
              <a:endParaRPr>
                <a:latin typeface="Rubik Black"/>
                <a:ea typeface="Rubik Black"/>
                <a:cs typeface="Rubik Black"/>
                <a:sym typeface="Rubik Black"/>
              </a:endParaRPr>
            </a:p>
          </p:txBody>
        </p:sp>
      </p:grpSp>
      <p:grpSp>
        <p:nvGrpSpPr>
          <p:cNvPr id="107" name="Google Shape;107;p15"/>
          <p:cNvGrpSpPr/>
          <p:nvPr/>
        </p:nvGrpSpPr>
        <p:grpSpPr>
          <a:xfrm rot="-180987">
            <a:off x="5764754" y="2057595"/>
            <a:ext cx="1203391" cy="1201887"/>
            <a:chOff x="0" y="0"/>
            <a:chExt cx="1604522" cy="1602516"/>
          </a:xfrm>
        </p:grpSpPr>
        <p:sp>
          <p:nvSpPr>
            <p:cNvPr id="108" name="Google Shape;108;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09" name="Google Shape;109;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7967F4"/>
                  </a:solidFill>
                  <a:latin typeface="Rubik Black"/>
                  <a:ea typeface="Rubik Black"/>
                  <a:cs typeface="Rubik Black"/>
                  <a:sym typeface="Rubik Black"/>
                </a:rPr>
                <a:t>N</a:t>
              </a:r>
              <a:endParaRPr>
                <a:latin typeface="Rubik Black"/>
                <a:ea typeface="Rubik Black"/>
                <a:cs typeface="Rubik Black"/>
                <a:sym typeface="Rubik Black"/>
              </a:endParaRPr>
            </a:p>
          </p:txBody>
        </p:sp>
      </p:grpSp>
      <p:grpSp>
        <p:nvGrpSpPr>
          <p:cNvPr id="110" name="Google Shape;110;p15"/>
          <p:cNvGrpSpPr/>
          <p:nvPr/>
        </p:nvGrpSpPr>
        <p:grpSpPr>
          <a:xfrm rot="-180987">
            <a:off x="6842962" y="2057595"/>
            <a:ext cx="1203391" cy="1201887"/>
            <a:chOff x="0" y="0"/>
            <a:chExt cx="1604522" cy="1602516"/>
          </a:xfrm>
        </p:grpSpPr>
        <p:sp>
          <p:nvSpPr>
            <p:cNvPr id="111" name="Google Shape;111;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12" name="Google Shape;112;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7967F4"/>
                  </a:solidFill>
                  <a:latin typeface="Rubik Black"/>
                  <a:ea typeface="Rubik Black"/>
                  <a:cs typeface="Rubik Black"/>
                  <a:sym typeface="Rubik Black"/>
                </a:rPr>
                <a:t>I</a:t>
              </a:r>
              <a:endParaRPr>
                <a:latin typeface="Rubik Black"/>
                <a:ea typeface="Rubik Black"/>
                <a:cs typeface="Rubik Black"/>
                <a:sym typeface="Rubik Black"/>
              </a:endParaRPr>
            </a:p>
          </p:txBody>
        </p:sp>
      </p:grpSp>
      <p:grpSp>
        <p:nvGrpSpPr>
          <p:cNvPr id="113" name="Google Shape;113;p15"/>
          <p:cNvGrpSpPr/>
          <p:nvPr/>
        </p:nvGrpSpPr>
        <p:grpSpPr>
          <a:xfrm rot="-180987">
            <a:off x="7921169" y="2057595"/>
            <a:ext cx="1203391" cy="1201887"/>
            <a:chOff x="0" y="0"/>
            <a:chExt cx="1604522" cy="1602516"/>
          </a:xfrm>
        </p:grpSpPr>
        <p:sp>
          <p:nvSpPr>
            <p:cNvPr id="114" name="Google Shape;114;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15" name="Google Shape;115;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7967F4"/>
                  </a:solidFill>
                  <a:latin typeface="Rubik Black"/>
                  <a:ea typeface="Rubik Black"/>
                  <a:cs typeface="Rubik Black"/>
                  <a:sym typeface="Rubik Black"/>
                </a:rPr>
                <a:t>N</a:t>
              </a:r>
              <a:endParaRPr>
                <a:latin typeface="Rubik Black"/>
                <a:ea typeface="Rubik Black"/>
                <a:cs typeface="Rubik Black"/>
                <a:sym typeface="Rubik Black"/>
              </a:endParaRPr>
            </a:p>
          </p:txBody>
        </p:sp>
      </p:grpSp>
      <p:grpSp>
        <p:nvGrpSpPr>
          <p:cNvPr id="116" name="Google Shape;116;p15"/>
          <p:cNvGrpSpPr/>
          <p:nvPr/>
        </p:nvGrpSpPr>
        <p:grpSpPr>
          <a:xfrm rot="-180987">
            <a:off x="8999376" y="2057595"/>
            <a:ext cx="1203391" cy="1201887"/>
            <a:chOff x="0" y="0"/>
            <a:chExt cx="1604522" cy="1602516"/>
          </a:xfrm>
        </p:grpSpPr>
        <p:sp>
          <p:nvSpPr>
            <p:cNvPr id="117" name="Google Shape;117;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18" name="Google Shape;118;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7967F4"/>
                  </a:solidFill>
                  <a:latin typeface="Rubik Black"/>
                  <a:ea typeface="Rubik Black"/>
                  <a:cs typeface="Rubik Black"/>
                  <a:sym typeface="Rubik Black"/>
                </a:rPr>
                <a:t>G</a:t>
              </a:r>
              <a:endParaRPr>
                <a:latin typeface="Rubik Black"/>
                <a:ea typeface="Rubik Black"/>
                <a:cs typeface="Rubik Black"/>
                <a:sym typeface="Rubik Black"/>
              </a:endParaRPr>
            </a:p>
          </p:txBody>
        </p:sp>
      </p:grpSp>
      <p:grpSp>
        <p:nvGrpSpPr>
          <p:cNvPr id="119" name="Google Shape;119;p15"/>
          <p:cNvGrpSpPr/>
          <p:nvPr/>
        </p:nvGrpSpPr>
        <p:grpSpPr>
          <a:xfrm rot="-180987">
            <a:off x="1451925" y="3721934"/>
            <a:ext cx="1203391" cy="1201887"/>
            <a:chOff x="0" y="0"/>
            <a:chExt cx="1604522" cy="1602516"/>
          </a:xfrm>
        </p:grpSpPr>
        <p:sp>
          <p:nvSpPr>
            <p:cNvPr id="120" name="Google Shape;120;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21" name="Google Shape;121;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3997D3"/>
                  </a:solidFill>
                  <a:latin typeface="Rubik Black"/>
                  <a:ea typeface="Rubik Black"/>
                  <a:cs typeface="Rubik Black"/>
                  <a:sym typeface="Rubik Black"/>
                </a:rPr>
                <a:t>B</a:t>
              </a:r>
              <a:endParaRPr>
                <a:latin typeface="Rubik Black"/>
                <a:ea typeface="Rubik Black"/>
                <a:cs typeface="Rubik Black"/>
                <a:sym typeface="Rubik Black"/>
              </a:endParaRPr>
            </a:p>
          </p:txBody>
        </p:sp>
      </p:grpSp>
      <p:grpSp>
        <p:nvGrpSpPr>
          <p:cNvPr id="122" name="Google Shape;122;p15"/>
          <p:cNvGrpSpPr/>
          <p:nvPr/>
        </p:nvGrpSpPr>
        <p:grpSpPr>
          <a:xfrm rot="-180987">
            <a:off x="2391052" y="3721934"/>
            <a:ext cx="1203391" cy="1201887"/>
            <a:chOff x="0" y="0"/>
            <a:chExt cx="1604522" cy="1602516"/>
          </a:xfrm>
        </p:grpSpPr>
        <p:sp>
          <p:nvSpPr>
            <p:cNvPr id="123" name="Google Shape;123;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24" name="Google Shape;124;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3997D3"/>
                  </a:solidFill>
                  <a:latin typeface="Rubik Black"/>
                  <a:ea typeface="Rubik Black"/>
                  <a:cs typeface="Rubik Black"/>
                  <a:sym typeface="Rubik Black"/>
                </a:rPr>
                <a:t>Y</a:t>
              </a:r>
              <a:endParaRPr>
                <a:latin typeface="Rubik Black"/>
                <a:ea typeface="Rubik Black"/>
                <a:cs typeface="Rubik Black"/>
                <a:sym typeface="Rubik Black"/>
              </a:endParaRPr>
            </a:p>
          </p:txBody>
        </p:sp>
      </p:grpSp>
      <p:grpSp>
        <p:nvGrpSpPr>
          <p:cNvPr id="125" name="Google Shape;125;p15"/>
          <p:cNvGrpSpPr/>
          <p:nvPr/>
        </p:nvGrpSpPr>
        <p:grpSpPr>
          <a:xfrm rot="-180987">
            <a:off x="4107160" y="3721934"/>
            <a:ext cx="1203391" cy="1201887"/>
            <a:chOff x="0" y="0"/>
            <a:chExt cx="1604522" cy="1602516"/>
          </a:xfrm>
        </p:grpSpPr>
        <p:sp>
          <p:nvSpPr>
            <p:cNvPr id="126" name="Google Shape;126;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27" name="Google Shape;127;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A661CB"/>
                  </a:solidFill>
                  <a:latin typeface="Rubik Black"/>
                  <a:ea typeface="Rubik Black"/>
                  <a:cs typeface="Rubik Black"/>
                  <a:sym typeface="Rubik Black"/>
                </a:rPr>
                <a:t>T</a:t>
              </a:r>
              <a:endParaRPr>
                <a:latin typeface="Rubik Black"/>
                <a:ea typeface="Rubik Black"/>
                <a:cs typeface="Rubik Black"/>
                <a:sym typeface="Rubik Black"/>
              </a:endParaRPr>
            </a:p>
          </p:txBody>
        </p:sp>
      </p:grpSp>
      <p:grpSp>
        <p:nvGrpSpPr>
          <p:cNvPr id="128" name="Google Shape;128;p15"/>
          <p:cNvGrpSpPr/>
          <p:nvPr/>
        </p:nvGrpSpPr>
        <p:grpSpPr>
          <a:xfrm rot="-180987">
            <a:off x="5217682" y="3721934"/>
            <a:ext cx="1203391" cy="1201887"/>
            <a:chOff x="0" y="0"/>
            <a:chExt cx="1604522" cy="1602516"/>
          </a:xfrm>
        </p:grpSpPr>
        <p:sp>
          <p:nvSpPr>
            <p:cNvPr id="129" name="Google Shape;129;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30" name="Google Shape;130;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A661CB"/>
                  </a:solidFill>
                  <a:latin typeface="Rubik Black"/>
                  <a:ea typeface="Rubik Black"/>
                  <a:cs typeface="Rubik Black"/>
                  <a:sym typeface="Rubik Black"/>
                </a:rPr>
                <a:t>E</a:t>
              </a:r>
              <a:endParaRPr>
                <a:latin typeface="Rubik Black"/>
                <a:ea typeface="Rubik Black"/>
                <a:cs typeface="Rubik Black"/>
                <a:sym typeface="Rubik Black"/>
              </a:endParaRPr>
            </a:p>
          </p:txBody>
        </p:sp>
      </p:grpSp>
      <p:grpSp>
        <p:nvGrpSpPr>
          <p:cNvPr id="131" name="Google Shape;131;p15"/>
          <p:cNvGrpSpPr/>
          <p:nvPr/>
        </p:nvGrpSpPr>
        <p:grpSpPr>
          <a:xfrm rot="-180987">
            <a:off x="6328204" y="3721934"/>
            <a:ext cx="1203391" cy="1201887"/>
            <a:chOff x="0" y="0"/>
            <a:chExt cx="1604522" cy="1602516"/>
          </a:xfrm>
        </p:grpSpPr>
        <p:sp>
          <p:nvSpPr>
            <p:cNvPr id="132" name="Google Shape;132;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33" name="Google Shape;133;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A661CB"/>
                  </a:solidFill>
                  <a:latin typeface="Rubik Black"/>
                  <a:ea typeface="Rubik Black"/>
                  <a:cs typeface="Rubik Black"/>
                  <a:sym typeface="Rubik Black"/>
                </a:rPr>
                <a:t>A</a:t>
              </a:r>
              <a:endParaRPr>
                <a:latin typeface="Rubik Black"/>
                <a:ea typeface="Rubik Black"/>
                <a:cs typeface="Rubik Black"/>
                <a:sym typeface="Rubik Black"/>
              </a:endParaRPr>
            </a:p>
          </p:txBody>
        </p:sp>
      </p:grpSp>
      <p:grpSp>
        <p:nvGrpSpPr>
          <p:cNvPr id="134" name="Google Shape;134;p15"/>
          <p:cNvGrpSpPr/>
          <p:nvPr/>
        </p:nvGrpSpPr>
        <p:grpSpPr>
          <a:xfrm rot="-180987">
            <a:off x="7438726" y="3721934"/>
            <a:ext cx="1203391" cy="1201887"/>
            <a:chOff x="0" y="0"/>
            <a:chExt cx="1604522" cy="1602516"/>
          </a:xfrm>
        </p:grpSpPr>
        <p:sp>
          <p:nvSpPr>
            <p:cNvPr id="135" name="Google Shape;135;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36" name="Google Shape;136;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A661CB"/>
                  </a:solidFill>
                  <a:latin typeface="Rubik Black"/>
                  <a:ea typeface="Rubik Black"/>
                  <a:cs typeface="Rubik Black"/>
                  <a:sym typeface="Rubik Black"/>
                </a:rPr>
                <a:t>C</a:t>
              </a:r>
              <a:endParaRPr>
                <a:latin typeface="Rubik Black"/>
                <a:ea typeface="Rubik Black"/>
                <a:cs typeface="Rubik Black"/>
                <a:sym typeface="Rubik Black"/>
              </a:endParaRPr>
            </a:p>
          </p:txBody>
        </p:sp>
      </p:grpSp>
      <p:grpSp>
        <p:nvGrpSpPr>
          <p:cNvPr id="137" name="Google Shape;137;p15"/>
          <p:cNvGrpSpPr/>
          <p:nvPr/>
        </p:nvGrpSpPr>
        <p:grpSpPr>
          <a:xfrm rot="-180987">
            <a:off x="8549248" y="3721934"/>
            <a:ext cx="1203391" cy="1201887"/>
            <a:chOff x="0" y="0"/>
            <a:chExt cx="1604522" cy="1602516"/>
          </a:xfrm>
        </p:grpSpPr>
        <p:sp>
          <p:nvSpPr>
            <p:cNvPr id="138" name="Google Shape;138;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39" name="Google Shape;139;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A661CB"/>
                  </a:solidFill>
                  <a:latin typeface="Rubik Black"/>
                  <a:ea typeface="Rubik Black"/>
                  <a:cs typeface="Rubik Black"/>
                  <a:sym typeface="Rubik Black"/>
                </a:rPr>
                <a:t>H</a:t>
              </a:r>
              <a:endParaRPr>
                <a:latin typeface="Rubik Black"/>
                <a:ea typeface="Rubik Black"/>
                <a:cs typeface="Rubik Black"/>
                <a:sym typeface="Rubik Black"/>
              </a:endParaRPr>
            </a:p>
          </p:txBody>
        </p:sp>
      </p:grpSp>
      <p:grpSp>
        <p:nvGrpSpPr>
          <p:cNvPr id="140" name="Google Shape;140;p15"/>
          <p:cNvGrpSpPr/>
          <p:nvPr/>
        </p:nvGrpSpPr>
        <p:grpSpPr>
          <a:xfrm rot="-180987">
            <a:off x="9659770" y="3721934"/>
            <a:ext cx="1203391" cy="1201887"/>
            <a:chOff x="0" y="0"/>
            <a:chExt cx="1604522" cy="1602516"/>
          </a:xfrm>
        </p:grpSpPr>
        <p:sp>
          <p:nvSpPr>
            <p:cNvPr id="141" name="Google Shape;141;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42" name="Google Shape;142;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A661CB"/>
                  </a:solidFill>
                  <a:latin typeface="Rubik Black"/>
                  <a:ea typeface="Rubik Black"/>
                  <a:cs typeface="Rubik Black"/>
                  <a:sym typeface="Rubik Black"/>
                </a:rPr>
                <a:t>I</a:t>
              </a:r>
              <a:endParaRPr>
                <a:latin typeface="Rubik Black"/>
                <a:ea typeface="Rubik Black"/>
                <a:cs typeface="Rubik Black"/>
                <a:sym typeface="Rubik Black"/>
              </a:endParaRPr>
            </a:p>
          </p:txBody>
        </p:sp>
      </p:grpSp>
      <p:grpSp>
        <p:nvGrpSpPr>
          <p:cNvPr id="143" name="Google Shape;143;p15"/>
          <p:cNvGrpSpPr/>
          <p:nvPr/>
        </p:nvGrpSpPr>
        <p:grpSpPr>
          <a:xfrm rot="-180987">
            <a:off x="10770292" y="3721934"/>
            <a:ext cx="1203391" cy="1201887"/>
            <a:chOff x="0" y="0"/>
            <a:chExt cx="1604522" cy="1602516"/>
          </a:xfrm>
        </p:grpSpPr>
        <p:sp>
          <p:nvSpPr>
            <p:cNvPr id="144" name="Google Shape;144;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45" name="Google Shape;145;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A661CB"/>
                  </a:solidFill>
                  <a:latin typeface="Rubik Black"/>
                  <a:ea typeface="Rubik Black"/>
                  <a:cs typeface="Rubik Black"/>
                  <a:sym typeface="Rubik Black"/>
                </a:rPr>
                <a:t>N</a:t>
              </a:r>
              <a:endParaRPr>
                <a:latin typeface="Rubik Black"/>
                <a:ea typeface="Rubik Black"/>
                <a:cs typeface="Rubik Black"/>
                <a:sym typeface="Rubik Black"/>
              </a:endParaRPr>
            </a:p>
          </p:txBody>
        </p:sp>
      </p:grpSp>
      <p:grpSp>
        <p:nvGrpSpPr>
          <p:cNvPr id="146" name="Google Shape;146;p15"/>
          <p:cNvGrpSpPr/>
          <p:nvPr/>
        </p:nvGrpSpPr>
        <p:grpSpPr>
          <a:xfrm rot="-180987">
            <a:off x="11880814" y="3721934"/>
            <a:ext cx="1203391" cy="1201887"/>
            <a:chOff x="0" y="0"/>
            <a:chExt cx="1604522" cy="1602516"/>
          </a:xfrm>
        </p:grpSpPr>
        <p:sp>
          <p:nvSpPr>
            <p:cNvPr id="147" name="Google Shape;147;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48" name="Google Shape;148;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A661CB"/>
                  </a:solidFill>
                  <a:latin typeface="Rubik Black"/>
                  <a:ea typeface="Rubik Black"/>
                  <a:cs typeface="Rubik Black"/>
                  <a:sym typeface="Rubik Black"/>
                </a:rPr>
                <a:t>G</a:t>
              </a:r>
              <a:endParaRPr>
                <a:latin typeface="Rubik Black"/>
                <a:ea typeface="Rubik Black"/>
                <a:cs typeface="Rubik Black"/>
                <a:sym typeface="Rubik Black"/>
              </a:endParaRPr>
            </a:p>
          </p:txBody>
        </p:sp>
      </p:grpSp>
      <p:grpSp>
        <p:nvGrpSpPr>
          <p:cNvPr id="149" name="Google Shape;149;p15"/>
          <p:cNvGrpSpPr/>
          <p:nvPr/>
        </p:nvGrpSpPr>
        <p:grpSpPr>
          <a:xfrm rot="-180987">
            <a:off x="1451925" y="5389609"/>
            <a:ext cx="1203391" cy="1201887"/>
            <a:chOff x="0" y="0"/>
            <a:chExt cx="1604522" cy="1602516"/>
          </a:xfrm>
        </p:grpSpPr>
        <p:sp>
          <p:nvSpPr>
            <p:cNvPr id="150" name="Google Shape;150;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51" name="Google Shape;151;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B671FF"/>
                  </a:solidFill>
                  <a:latin typeface="Rubik Black"/>
                  <a:ea typeface="Rubik Black"/>
                  <a:cs typeface="Rubik Black"/>
                  <a:sym typeface="Rubik Black"/>
                </a:rPr>
                <a:t>A</a:t>
              </a:r>
              <a:endParaRPr>
                <a:latin typeface="Rubik Black"/>
                <a:ea typeface="Rubik Black"/>
                <a:cs typeface="Rubik Black"/>
                <a:sym typeface="Rubik Black"/>
              </a:endParaRPr>
            </a:p>
          </p:txBody>
        </p:sp>
      </p:grpSp>
      <p:grpSp>
        <p:nvGrpSpPr>
          <p:cNvPr id="152" name="Google Shape;152;p15"/>
          <p:cNvGrpSpPr/>
          <p:nvPr/>
        </p:nvGrpSpPr>
        <p:grpSpPr>
          <a:xfrm rot="-180987">
            <a:off x="2562447" y="5389609"/>
            <a:ext cx="1203391" cy="1201887"/>
            <a:chOff x="0" y="0"/>
            <a:chExt cx="1604522" cy="1602516"/>
          </a:xfrm>
        </p:grpSpPr>
        <p:sp>
          <p:nvSpPr>
            <p:cNvPr id="153" name="Google Shape;153;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54" name="Google Shape;154;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B671FF"/>
                  </a:solidFill>
                  <a:latin typeface="Rubik Black"/>
                  <a:ea typeface="Rubik Black"/>
                  <a:cs typeface="Rubik Black"/>
                  <a:sym typeface="Rubik Black"/>
                </a:rPr>
                <a:t>C</a:t>
              </a:r>
              <a:endParaRPr>
                <a:latin typeface="Rubik Black"/>
                <a:ea typeface="Rubik Black"/>
                <a:cs typeface="Rubik Black"/>
                <a:sym typeface="Rubik Black"/>
              </a:endParaRPr>
            </a:p>
          </p:txBody>
        </p:sp>
      </p:grpSp>
      <p:grpSp>
        <p:nvGrpSpPr>
          <p:cNvPr id="155" name="Google Shape;155;p15"/>
          <p:cNvGrpSpPr/>
          <p:nvPr/>
        </p:nvGrpSpPr>
        <p:grpSpPr>
          <a:xfrm rot="-180987">
            <a:off x="3672969" y="5389609"/>
            <a:ext cx="1203391" cy="1201887"/>
            <a:chOff x="0" y="0"/>
            <a:chExt cx="1604522" cy="1602516"/>
          </a:xfrm>
        </p:grpSpPr>
        <p:sp>
          <p:nvSpPr>
            <p:cNvPr id="156" name="Google Shape;156;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57" name="Google Shape;157;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B671FF"/>
                  </a:solidFill>
                  <a:latin typeface="Rubik Black"/>
                  <a:ea typeface="Rubik Black"/>
                  <a:cs typeface="Rubik Black"/>
                  <a:sym typeface="Rubik Black"/>
                </a:rPr>
                <a:t>T</a:t>
              </a:r>
              <a:endParaRPr>
                <a:latin typeface="Rubik Black"/>
                <a:ea typeface="Rubik Black"/>
                <a:cs typeface="Rubik Black"/>
                <a:sym typeface="Rubik Black"/>
              </a:endParaRPr>
            </a:p>
          </p:txBody>
        </p:sp>
      </p:grpSp>
      <p:grpSp>
        <p:nvGrpSpPr>
          <p:cNvPr id="158" name="Google Shape;158;p15"/>
          <p:cNvGrpSpPr/>
          <p:nvPr/>
        </p:nvGrpSpPr>
        <p:grpSpPr>
          <a:xfrm rot="-180987">
            <a:off x="4783491" y="5389609"/>
            <a:ext cx="1203391" cy="1201887"/>
            <a:chOff x="0" y="0"/>
            <a:chExt cx="1604522" cy="1602516"/>
          </a:xfrm>
        </p:grpSpPr>
        <p:sp>
          <p:nvSpPr>
            <p:cNvPr id="159" name="Google Shape;159;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60" name="Google Shape;160;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B671FF"/>
                  </a:solidFill>
                  <a:latin typeface="Rubik Black"/>
                  <a:ea typeface="Rubik Black"/>
                  <a:cs typeface="Rubik Black"/>
                  <a:sym typeface="Rubik Black"/>
                </a:rPr>
                <a:t>I</a:t>
              </a:r>
              <a:endParaRPr>
                <a:latin typeface="Rubik Black"/>
                <a:ea typeface="Rubik Black"/>
                <a:cs typeface="Rubik Black"/>
                <a:sym typeface="Rubik Black"/>
              </a:endParaRPr>
            </a:p>
          </p:txBody>
        </p:sp>
      </p:grpSp>
      <p:grpSp>
        <p:nvGrpSpPr>
          <p:cNvPr id="161" name="Google Shape;161;p15"/>
          <p:cNvGrpSpPr/>
          <p:nvPr/>
        </p:nvGrpSpPr>
        <p:grpSpPr>
          <a:xfrm rot="-180987">
            <a:off x="5894013" y="5389609"/>
            <a:ext cx="1203391" cy="1201887"/>
            <a:chOff x="0" y="0"/>
            <a:chExt cx="1604522" cy="1602516"/>
          </a:xfrm>
        </p:grpSpPr>
        <p:sp>
          <p:nvSpPr>
            <p:cNvPr id="162" name="Google Shape;162;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63" name="Google Shape;163;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B671FF"/>
                  </a:solidFill>
                  <a:latin typeface="Rubik Black"/>
                  <a:ea typeface="Rubik Black"/>
                  <a:cs typeface="Rubik Black"/>
                  <a:sym typeface="Rubik Black"/>
                </a:rPr>
                <a:t>V</a:t>
              </a:r>
              <a:endParaRPr>
                <a:latin typeface="Rubik Black"/>
                <a:ea typeface="Rubik Black"/>
                <a:cs typeface="Rubik Black"/>
                <a:sym typeface="Rubik Black"/>
              </a:endParaRPr>
            </a:p>
          </p:txBody>
        </p:sp>
      </p:grpSp>
      <p:grpSp>
        <p:nvGrpSpPr>
          <p:cNvPr id="164" name="Google Shape;164;p15"/>
          <p:cNvGrpSpPr/>
          <p:nvPr/>
        </p:nvGrpSpPr>
        <p:grpSpPr>
          <a:xfrm rot="-180987">
            <a:off x="7004535" y="5389609"/>
            <a:ext cx="1203391" cy="1201887"/>
            <a:chOff x="0" y="0"/>
            <a:chExt cx="1604522" cy="1602516"/>
          </a:xfrm>
        </p:grpSpPr>
        <p:sp>
          <p:nvSpPr>
            <p:cNvPr id="165" name="Google Shape;165;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66" name="Google Shape;166;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B671FF"/>
                  </a:solidFill>
                  <a:latin typeface="Rubik Black"/>
                  <a:ea typeface="Rubik Black"/>
                  <a:cs typeface="Rubik Black"/>
                  <a:sym typeface="Rubik Black"/>
                </a:rPr>
                <a:t>I</a:t>
              </a:r>
              <a:endParaRPr>
                <a:latin typeface="Rubik Black"/>
                <a:ea typeface="Rubik Black"/>
                <a:cs typeface="Rubik Black"/>
                <a:sym typeface="Rubik Black"/>
              </a:endParaRPr>
            </a:p>
          </p:txBody>
        </p:sp>
      </p:grpSp>
      <p:grpSp>
        <p:nvGrpSpPr>
          <p:cNvPr id="167" name="Google Shape;167;p15"/>
          <p:cNvGrpSpPr/>
          <p:nvPr/>
        </p:nvGrpSpPr>
        <p:grpSpPr>
          <a:xfrm rot="-180987">
            <a:off x="8115057" y="5389609"/>
            <a:ext cx="1203391" cy="1201887"/>
            <a:chOff x="0" y="0"/>
            <a:chExt cx="1604522" cy="1602516"/>
          </a:xfrm>
        </p:grpSpPr>
        <p:sp>
          <p:nvSpPr>
            <p:cNvPr id="168" name="Google Shape;168;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69" name="Google Shape;169;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B671FF"/>
                  </a:solidFill>
                  <a:latin typeface="Rubik Black"/>
                  <a:ea typeface="Rubik Black"/>
                  <a:cs typeface="Rubik Black"/>
                  <a:sym typeface="Rubik Black"/>
                </a:rPr>
                <a:t>T</a:t>
              </a:r>
              <a:endParaRPr>
                <a:latin typeface="Rubik Black"/>
                <a:ea typeface="Rubik Black"/>
                <a:cs typeface="Rubik Black"/>
                <a:sym typeface="Rubik Black"/>
              </a:endParaRPr>
            </a:p>
          </p:txBody>
        </p:sp>
      </p:grpSp>
      <p:grpSp>
        <p:nvGrpSpPr>
          <p:cNvPr id="170" name="Google Shape;170;p15"/>
          <p:cNvGrpSpPr/>
          <p:nvPr/>
        </p:nvGrpSpPr>
        <p:grpSpPr>
          <a:xfrm rot="-180987">
            <a:off x="9225579" y="5389609"/>
            <a:ext cx="1203391" cy="1201887"/>
            <a:chOff x="0" y="0"/>
            <a:chExt cx="1604522" cy="1602516"/>
          </a:xfrm>
        </p:grpSpPr>
        <p:sp>
          <p:nvSpPr>
            <p:cNvPr id="171" name="Google Shape;171;p15"/>
            <p:cNvSpPr/>
            <p:nvPr/>
          </p:nvSpPr>
          <p:spPr>
            <a:xfrm>
              <a:off x="0" y="0"/>
              <a:ext cx="1604522" cy="1602516"/>
            </a:xfrm>
            <a:custGeom>
              <a:rect b="b" l="l" r="r" t="t"/>
              <a:pathLst>
                <a:path extrusionOk="0" h="1602516" w="1604522">
                  <a:moveTo>
                    <a:pt x="0" y="0"/>
                  </a:moveTo>
                  <a:lnTo>
                    <a:pt x="1604522" y="0"/>
                  </a:lnTo>
                  <a:lnTo>
                    <a:pt x="1604522" y="1602516"/>
                  </a:lnTo>
                  <a:lnTo>
                    <a:pt x="0" y="1602516"/>
                  </a:lnTo>
                  <a:lnTo>
                    <a:pt x="0" y="0"/>
                  </a:lnTo>
                  <a:close/>
                </a:path>
              </a:pathLst>
            </a:custGeom>
            <a:blipFill rotWithShape="1">
              <a:blip r:embed="rId11">
                <a:alphaModFix/>
              </a:blip>
              <a:stretch>
                <a:fillRect b="0" l="0" r="0" t="0"/>
              </a:stretch>
            </a:blipFill>
            <a:ln>
              <a:noFill/>
            </a:ln>
          </p:spPr>
        </p:sp>
        <p:sp>
          <p:nvSpPr>
            <p:cNvPr id="172" name="Google Shape;172;p15"/>
            <p:cNvSpPr txBox="1"/>
            <p:nvPr/>
          </p:nvSpPr>
          <p:spPr>
            <a:xfrm>
              <a:off x="255592" y="194229"/>
              <a:ext cx="1093200" cy="12066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i="0" lang="en-US" sz="5880" u="none" cap="none" strike="noStrike">
                  <a:solidFill>
                    <a:srgbClr val="B671FF"/>
                  </a:solidFill>
                  <a:latin typeface="Rubik Black"/>
                  <a:ea typeface="Rubik Black"/>
                  <a:cs typeface="Rubik Black"/>
                  <a:sym typeface="Rubik Black"/>
                </a:rPr>
                <a:t>Y</a:t>
              </a:r>
              <a:endParaRPr>
                <a:latin typeface="Rubik Black"/>
                <a:ea typeface="Rubik Black"/>
                <a:cs typeface="Rubik Black"/>
                <a:sym typeface="Rubik Black"/>
              </a:endParaRPr>
            </a:p>
          </p:txBody>
        </p:sp>
      </p:grpSp>
      <p:sp>
        <p:nvSpPr>
          <p:cNvPr id="173" name="Google Shape;173;p15"/>
          <p:cNvSpPr/>
          <p:nvPr/>
        </p:nvSpPr>
        <p:spPr>
          <a:xfrm>
            <a:off x="3530887" y="7251177"/>
            <a:ext cx="4406155" cy="1487077"/>
          </a:xfrm>
          <a:custGeom>
            <a:rect b="b" l="l" r="r" t="t"/>
            <a:pathLst>
              <a:path extrusionOk="0" h="1487077" w="4406155">
                <a:moveTo>
                  <a:pt x="0" y="0"/>
                </a:moveTo>
                <a:lnTo>
                  <a:pt x="4406155" y="0"/>
                </a:lnTo>
                <a:lnTo>
                  <a:pt x="4406155" y="1487078"/>
                </a:lnTo>
                <a:lnTo>
                  <a:pt x="0" y="1487078"/>
                </a:lnTo>
                <a:lnTo>
                  <a:pt x="0" y="0"/>
                </a:lnTo>
                <a:close/>
              </a:path>
            </a:pathLst>
          </a:custGeom>
          <a:blipFill rotWithShape="1">
            <a:blip r:embed="rId12">
              <a:alphaModFix/>
            </a:blip>
            <a:stretch>
              <a:fillRect b="0" l="0" r="0" t="0"/>
            </a:stretch>
          </a:blipFill>
          <a:ln>
            <a:noFill/>
          </a:ln>
        </p:spPr>
      </p:sp>
      <p:sp>
        <p:nvSpPr>
          <p:cNvPr id="174" name="Google Shape;174;p15"/>
          <p:cNvSpPr txBox="1"/>
          <p:nvPr/>
        </p:nvSpPr>
        <p:spPr>
          <a:xfrm>
            <a:off x="3547693" y="7499416"/>
            <a:ext cx="43725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Rubik"/>
                <a:ea typeface="Rubik"/>
                <a:cs typeface="Rubik"/>
                <a:sym typeface="Rubik"/>
              </a:rPr>
              <a:t>EDUCATION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323" name="Shape 323"/>
        <p:cNvGrpSpPr/>
        <p:nvPr/>
      </p:nvGrpSpPr>
      <p:grpSpPr>
        <a:xfrm>
          <a:off x="0" y="0"/>
          <a:ext cx="0" cy="0"/>
          <a:chOff x="0" y="0"/>
          <a:chExt cx="0" cy="0"/>
        </a:xfrm>
      </p:grpSpPr>
      <p:sp>
        <p:nvSpPr>
          <p:cNvPr id="324" name="Google Shape;324;p24"/>
          <p:cNvSpPr/>
          <p:nvPr/>
        </p:nvSpPr>
        <p:spPr>
          <a:xfrm>
            <a:off x="12284846" y="652479"/>
            <a:ext cx="7312020" cy="11328481"/>
          </a:xfrm>
          <a:custGeom>
            <a:rect b="b" l="l" r="r" t="t"/>
            <a:pathLst>
              <a:path extrusionOk="0" h="11328481" w="7312020">
                <a:moveTo>
                  <a:pt x="0" y="0"/>
                </a:moveTo>
                <a:lnTo>
                  <a:pt x="7312020" y="0"/>
                </a:lnTo>
                <a:lnTo>
                  <a:pt x="7312020" y="11328481"/>
                </a:lnTo>
                <a:lnTo>
                  <a:pt x="0" y="11328481"/>
                </a:lnTo>
                <a:lnTo>
                  <a:pt x="0" y="0"/>
                </a:lnTo>
                <a:close/>
              </a:path>
            </a:pathLst>
          </a:custGeom>
          <a:blipFill rotWithShape="1">
            <a:blip r:embed="rId3">
              <a:alphaModFix/>
            </a:blip>
            <a:stretch>
              <a:fillRect b="0" l="0" r="0" t="0"/>
            </a:stretch>
          </a:blipFill>
          <a:ln>
            <a:noFill/>
          </a:ln>
        </p:spPr>
      </p:sp>
      <p:sp>
        <p:nvSpPr>
          <p:cNvPr id="325" name="Google Shape;325;p24"/>
          <p:cNvSpPr/>
          <p:nvPr/>
        </p:nvSpPr>
        <p:spPr>
          <a:xfrm>
            <a:off x="1028700" y="4038004"/>
            <a:ext cx="13503502" cy="4557432"/>
          </a:xfrm>
          <a:custGeom>
            <a:rect b="b" l="l" r="r" t="t"/>
            <a:pathLst>
              <a:path extrusionOk="0" h="4557432" w="13503502">
                <a:moveTo>
                  <a:pt x="0" y="0"/>
                </a:moveTo>
                <a:lnTo>
                  <a:pt x="13503502" y="0"/>
                </a:lnTo>
                <a:lnTo>
                  <a:pt x="13503502" y="4557432"/>
                </a:lnTo>
                <a:lnTo>
                  <a:pt x="0" y="4557432"/>
                </a:lnTo>
                <a:lnTo>
                  <a:pt x="0" y="0"/>
                </a:lnTo>
                <a:close/>
              </a:path>
            </a:pathLst>
          </a:custGeom>
          <a:blipFill rotWithShape="1">
            <a:blip r:embed="rId4">
              <a:alphaModFix/>
            </a:blip>
            <a:stretch>
              <a:fillRect b="0" l="0" r="0" t="0"/>
            </a:stretch>
          </a:blipFill>
          <a:ln>
            <a:noFill/>
          </a:ln>
        </p:spPr>
      </p:sp>
      <p:sp>
        <p:nvSpPr>
          <p:cNvPr id="326" name="Google Shape;326;p24"/>
          <p:cNvSpPr/>
          <p:nvPr/>
        </p:nvSpPr>
        <p:spPr>
          <a:xfrm>
            <a:off x="11313731" y="1028700"/>
            <a:ext cx="6974269" cy="8339933"/>
          </a:xfrm>
          <a:custGeom>
            <a:rect b="b" l="l" r="r" t="t"/>
            <a:pathLst>
              <a:path extrusionOk="0" h="8339933" w="6974269">
                <a:moveTo>
                  <a:pt x="0" y="0"/>
                </a:moveTo>
                <a:lnTo>
                  <a:pt x="6974269" y="0"/>
                </a:lnTo>
                <a:lnTo>
                  <a:pt x="6974269" y="8339933"/>
                </a:lnTo>
                <a:lnTo>
                  <a:pt x="0" y="8339933"/>
                </a:lnTo>
                <a:lnTo>
                  <a:pt x="0" y="0"/>
                </a:lnTo>
                <a:close/>
              </a:path>
            </a:pathLst>
          </a:custGeom>
          <a:blipFill rotWithShape="1">
            <a:blip r:embed="rId5">
              <a:alphaModFix/>
            </a:blip>
            <a:stretch>
              <a:fillRect b="0" l="0" r="0" t="0"/>
            </a:stretch>
          </a:blipFill>
          <a:ln>
            <a:noFill/>
          </a:ln>
        </p:spPr>
      </p:sp>
      <p:sp>
        <p:nvSpPr>
          <p:cNvPr id="327" name="Google Shape;327;p24"/>
          <p:cNvSpPr txBox="1"/>
          <p:nvPr/>
        </p:nvSpPr>
        <p:spPr>
          <a:xfrm>
            <a:off x="3331526" y="2726054"/>
            <a:ext cx="59793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5600" u="none" cap="none" strike="noStrike">
                <a:solidFill>
                  <a:srgbClr val="FFFFFF"/>
                </a:solidFill>
                <a:latin typeface="Rubik Black"/>
                <a:ea typeface="Rubik Black"/>
                <a:cs typeface="Rubik Black"/>
                <a:sym typeface="Rubik Black"/>
              </a:rPr>
              <a:t>PASSAGE 01</a:t>
            </a:r>
            <a:endParaRPr>
              <a:latin typeface="Rubik Black"/>
              <a:ea typeface="Rubik Black"/>
              <a:cs typeface="Rubik Black"/>
              <a:sym typeface="Rubik Black"/>
            </a:endParaRPr>
          </a:p>
        </p:txBody>
      </p:sp>
      <p:sp>
        <p:nvSpPr>
          <p:cNvPr id="328" name="Google Shape;328;p24"/>
          <p:cNvSpPr txBox="1"/>
          <p:nvPr/>
        </p:nvSpPr>
        <p:spPr>
          <a:xfrm>
            <a:off x="2645890" y="4990793"/>
            <a:ext cx="3675300" cy="292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Lorem ipsum dolor sit amet, consectetur adipiscing elit, sed do eiusmod tempor incididunt ut labore et dolore magna aliqua. Feugiat nibh sed pulvinar proin gravida hendrerit lectus. Ut eu sem integer vitae justo.</a:t>
            </a:r>
            <a:endParaRPr/>
          </a:p>
        </p:txBody>
      </p:sp>
      <p:sp>
        <p:nvSpPr>
          <p:cNvPr id="329" name="Google Shape;329;p24"/>
          <p:cNvSpPr txBox="1"/>
          <p:nvPr/>
        </p:nvSpPr>
        <p:spPr>
          <a:xfrm>
            <a:off x="7141940" y="4990793"/>
            <a:ext cx="3675300" cy="292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Lorem ipsum dolor sit amet, consectetur adipiscing elit, sed do eiusmod tempor incididunt ut labore et dolore magna aliqua. Feugiat nibh sed pulvinar proin gravida hendrerit lectus. Ut eu sem integer vitae justo.</a:t>
            </a:r>
            <a:endParaRPr/>
          </a:p>
        </p:txBody>
      </p:sp>
      <p:sp>
        <p:nvSpPr>
          <p:cNvPr id="330" name="Google Shape;330;p24"/>
          <p:cNvSpPr/>
          <p:nvPr/>
        </p:nvSpPr>
        <p:spPr>
          <a:xfrm rot="523325">
            <a:off x="-537391" y="-89185"/>
            <a:ext cx="3132182" cy="3445401"/>
          </a:xfrm>
          <a:custGeom>
            <a:rect b="b" l="l" r="r" t="t"/>
            <a:pathLst>
              <a:path extrusionOk="0" h="3445401" w="3132182">
                <a:moveTo>
                  <a:pt x="0" y="0"/>
                </a:moveTo>
                <a:lnTo>
                  <a:pt x="3132182" y="0"/>
                </a:lnTo>
                <a:lnTo>
                  <a:pt x="3132182" y="3445401"/>
                </a:lnTo>
                <a:lnTo>
                  <a:pt x="0" y="3445401"/>
                </a:lnTo>
                <a:lnTo>
                  <a:pt x="0" y="0"/>
                </a:lnTo>
                <a:close/>
              </a:path>
            </a:pathLst>
          </a:custGeom>
          <a:blipFill rotWithShape="1">
            <a:blip r:embed="rId6">
              <a:alphaModFix/>
            </a:blip>
            <a:stretch>
              <a:fillRect b="0" l="0" r="0" t="0"/>
            </a:stretch>
          </a:blipFill>
          <a:ln>
            <a:noFill/>
          </a:ln>
        </p:spPr>
      </p:sp>
      <p:sp>
        <p:nvSpPr>
          <p:cNvPr id="331" name="Google Shape;331;p24"/>
          <p:cNvSpPr/>
          <p:nvPr/>
        </p:nvSpPr>
        <p:spPr>
          <a:xfrm>
            <a:off x="9493707" y="-306748"/>
            <a:ext cx="2729990" cy="2402391"/>
          </a:xfrm>
          <a:custGeom>
            <a:rect b="b" l="l" r="r" t="t"/>
            <a:pathLst>
              <a:path extrusionOk="0" h="2402391" w="2729990">
                <a:moveTo>
                  <a:pt x="0" y="0"/>
                </a:moveTo>
                <a:lnTo>
                  <a:pt x="2729990" y="0"/>
                </a:lnTo>
                <a:lnTo>
                  <a:pt x="2729990" y="2402391"/>
                </a:lnTo>
                <a:lnTo>
                  <a:pt x="0" y="2402391"/>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335" name="Shape 335"/>
        <p:cNvGrpSpPr/>
        <p:nvPr/>
      </p:nvGrpSpPr>
      <p:grpSpPr>
        <a:xfrm>
          <a:off x="0" y="0"/>
          <a:ext cx="0" cy="0"/>
          <a:chOff x="0" y="0"/>
          <a:chExt cx="0" cy="0"/>
        </a:xfrm>
      </p:grpSpPr>
      <p:sp>
        <p:nvSpPr>
          <p:cNvPr id="336" name="Google Shape;336;p25"/>
          <p:cNvSpPr/>
          <p:nvPr/>
        </p:nvSpPr>
        <p:spPr>
          <a:xfrm>
            <a:off x="5411581" y="5143500"/>
            <a:ext cx="7209224" cy="7315634"/>
          </a:xfrm>
          <a:custGeom>
            <a:rect b="b" l="l" r="r" t="t"/>
            <a:pathLst>
              <a:path extrusionOk="0" h="7315634" w="7209224">
                <a:moveTo>
                  <a:pt x="0" y="0"/>
                </a:moveTo>
                <a:lnTo>
                  <a:pt x="7209225" y="0"/>
                </a:lnTo>
                <a:lnTo>
                  <a:pt x="7209225" y="7315634"/>
                </a:lnTo>
                <a:lnTo>
                  <a:pt x="0" y="7315634"/>
                </a:lnTo>
                <a:lnTo>
                  <a:pt x="0" y="0"/>
                </a:lnTo>
                <a:close/>
              </a:path>
            </a:pathLst>
          </a:custGeom>
          <a:blipFill rotWithShape="1">
            <a:blip r:embed="rId3">
              <a:alphaModFix/>
            </a:blip>
            <a:stretch>
              <a:fillRect b="0" l="0" r="0" t="0"/>
            </a:stretch>
          </a:blipFill>
          <a:ln>
            <a:noFill/>
          </a:ln>
        </p:spPr>
      </p:sp>
      <p:sp>
        <p:nvSpPr>
          <p:cNvPr id="337" name="Google Shape;337;p25"/>
          <p:cNvSpPr/>
          <p:nvPr/>
        </p:nvSpPr>
        <p:spPr>
          <a:xfrm>
            <a:off x="5321897" y="2602012"/>
            <a:ext cx="7388594" cy="8603894"/>
          </a:xfrm>
          <a:custGeom>
            <a:rect b="b" l="l" r="r" t="t"/>
            <a:pathLst>
              <a:path extrusionOk="0" h="8603894" w="7388594">
                <a:moveTo>
                  <a:pt x="0" y="0"/>
                </a:moveTo>
                <a:lnTo>
                  <a:pt x="7388594" y="0"/>
                </a:lnTo>
                <a:lnTo>
                  <a:pt x="7388594" y="8603894"/>
                </a:lnTo>
                <a:lnTo>
                  <a:pt x="0" y="8603894"/>
                </a:lnTo>
                <a:lnTo>
                  <a:pt x="0" y="0"/>
                </a:lnTo>
                <a:close/>
              </a:path>
            </a:pathLst>
          </a:custGeom>
          <a:blipFill rotWithShape="1">
            <a:blip r:embed="rId4">
              <a:alphaModFix/>
            </a:blip>
            <a:stretch>
              <a:fillRect b="0" l="0" r="0" t="0"/>
            </a:stretch>
          </a:blipFill>
          <a:ln>
            <a:noFill/>
          </a:ln>
        </p:spPr>
      </p:sp>
      <p:sp>
        <p:nvSpPr>
          <p:cNvPr id="338" name="Google Shape;338;p25"/>
          <p:cNvSpPr txBox="1"/>
          <p:nvPr/>
        </p:nvSpPr>
        <p:spPr>
          <a:xfrm>
            <a:off x="6026590" y="1388487"/>
            <a:ext cx="59793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5600" u="none" cap="none" strike="noStrike">
                <a:solidFill>
                  <a:srgbClr val="FFFFFF"/>
                </a:solidFill>
                <a:latin typeface="Rubik Black"/>
                <a:ea typeface="Rubik Black"/>
                <a:cs typeface="Rubik Black"/>
                <a:sym typeface="Rubik Black"/>
              </a:rPr>
              <a:t>KEY POINTS</a:t>
            </a:r>
            <a:endParaRPr>
              <a:latin typeface="Rubik Black"/>
              <a:ea typeface="Rubik Black"/>
              <a:cs typeface="Rubik Black"/>
              <a:sym typeface="Rubik Black"/>
            </a:endParaRPr>
          </a:p>
        </p:txBody>
      </p:sp>
      <p:sp>
        <p:nvSpPr>
          <p:cNvPr id="339" name="Google Shape;339;p25"/>
          <p:cNvSpPr/>
          <p:nvPr/>
        </p:nvSpPr>
        <p:spPr>
          <a:xfrm>
            <a:off x="-986552" y="3066834"/>
            <a:ext cx="5678236" cy="1916405"/>
          </a:xfrm>
          <a:custGeom>
            <a:rect b="b" l="l" r="r" t="t"/>
            <a:pathLst>
              <a:path extrusionOk="0" h="1916405" w="5678236">
                <a:moveTo>
                  <a:pt x="0" y="0"/>
                </a:moveTo>
                <a:lnTo>
                  <a:pt x="5678236" y="0"/>
                </a:lnTo>
                <a:lnTo>
                  <a:pt x="5678236" y="1916404"/>
                </a:lnTo>
                <a:lnTo>
                  <a:pt x="0" y="1916404"/>
                </a:lnTo>
                <a:lnTo>
                  <a:pt x="0" y="0"/>
                </a:lnTo>
                <a:close/>
              </a:path>
            </a:pathLst>
          </a:custGeom>
          <a:blipFill rotWithShape="1">
            <a:blip r:embed="rId5">
              <a:alphaModFix/>
            </a:blip>
            <a:stretch>
              <a:fillRect b="0" l="0" r="0" t="0"/>
            </a:stretch>
          </a:blipFill>
          <a:ln>
            <a:noFill/>
          </a:ln>
        </p:spPr>
      </p:sp>
      <p:sp>
        <p:nvSpPr>
          <p:cNvPr id="340" name="Google Shape;340;p25"/>
          <p:cNvSpPr txBox="1"/>
          <p:nvPr/>
        </p:nvSpPr>
        <p:spPr>
          <a:xfrm>
            <a:off x="821918" y="3992654"/>
            <a:ext cx="3183600" cy="695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Briefly elaborate on what you want to discuss. </a:t>
            </a:r>
            <a:endParaRPr/>
          </a:p>
        </p:txBody>
      </p:sp>
      <p:sp>
        <p:nvSpPr>
          <p:cNvPr id="341" name="Google Shape;341;p25"/>
          <p:cNvSpPr txBox="1"/>
          <p:nvPr/>
        </p:nvSpPr>
        <p:spPr>
          <a:xfrm>
            <a:off x="214751" y="3394478"/>
            <a:ext cx="3790800" cy="492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3200" u="none" cap="none" strike="noStrike">
                <a:solidFill>
                  <a:srgbClr val="7967F4"/>
                </a:solidFill>
                <a:latin typeface="Rubik"/>
                <a:ea typeface="Rubik"/>
                <a:cs typeface="Rubik"/>
                <a:sym typeface="Rubik"/>
              </a:rPr>
              <a:t>Add a main point</a:t>
            </a:r>
            <a:endParaRPr/>
          </a:p>
        </p:txBody>
      </p:sp>
      <p:cxnSp>
        <p:nvCxnSpPr>
          <p:cNvPr id="342" name="Google Shape;342;p25"/>
          <p:cNvCxnSpPr/>
          <p:nvPr/>
        </p:nvCxnSpPr>
        <p:spPr>
          <a:xfrm>
            <a:off x="4434167" y="4044086"/>
            <a:ext cx="3244182" cy="0"/>
          </a:xfrm>
          <a:prstGeom prst="straightConnector1">
            <a:avLst/>
          </a:prstGeom>
          <a:noFill/>
          <a:ln cap="flat" cmpd="sng" w="57150">
            <a:solidFill>
              <a:srgbClr val="7967F4"/>
            </a:solidFill>
            <a:prstDash val="solid"/>
            <a:round/>
            <a:headEnd len="lg" w="lg" type="oval"/>
            <a:tailEnd len="lg" w="lg" type="oval"/>
          </a:ln>
        </p:spPr>
      </p:cxnSp>
      <p:sp>
        <p:nvSpPr>
          <p:cNvPr id="343" name="Google Shape;343;p25"/>
          <p:cNvSpPr/>
          <p:nvPr/>
        </p:nvSpPr>
        <p:spPr>
          <a:xfrm>
            <a:off x="-986552" y="6250063"/>
            <a:ext cx="5678236" cy="1916405"/>
          </a:xfrm>
          <a:custGeom>
            <a:rect b="b" l="l" r="r" t="t"/>
            <a:pathLst>
              <a:path extrusionOk="0" h="1916405" w="5678236">
                <a:moveTo>
                  <a:pt x="0" y="0"/>
                </a:moveTo>
                <a:lnTo>
                  <a:pt x="5678236" y="0"/>
                </a:lnTo>
                <a:lnTo>
                  <a:pt x="5678236" y="1916405"/>
                </a:lnTo>
                <a:lnTo>
                  <a:pt x="0" y="1916405"/>
                </a:lnTo>
                <a:lnTo>
                  <a:pt x="0" y="0"/>
                </a:lnTo>
                <a:close/>
              </a:path>
            </a:pathLst>
          </a:custGeom>
          <a:blipFill rotWithShape="1">
            <a:blip r:embed="rId5">
              <a:alphaModFix/>
            </a:blip>
            <a:stretch>
              <a:fillRect b="0" l="0" r="0" t="0"/>
            </a:stretch>
          </a:blipFill>
          <a:ln>
            <a:noFill/>
          </a:ln>
        </p:spPr>
      </p:sp>
      <p:sp>
        <p:nvSpPr>
          <p:cNvPr id="344" name="Google Shape;344;p25"/>
          <p:cNvSpPr txBox="1"/>
          <p:nvPr/>
        </p:nvSpPr>
        <p:spPr>
          <a:xfrm>
            <a:off x="670326" y="7175883"/>
            <a:ext cx="3335100" cy="695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Briefly elaborate on what you want to discuss. </a:t>
            </a:r>
            <a:endParaRPr/>
          </a:p>
        </p:txBody>
      </p:sp>
      <p:sp>
        <p:nvSpPr>
          <p:cNvPr id="345" name="Google Shape;345;p25"/>
          <p:cNvSpPr txBox="1"/>
          <p:nvPr/>
        </p:nvSpPr>
        <p:spPr>
          <a:xfrm>
            <a:off x="214751" y="6577708"/>
            <a:ext cx="3790800" cy="492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3200" u="none" cap="none" strike="noStrike">
                <a:solidFill>
                  <a:srgbClr val="7967F4"/>
                </a:solidFill>
                <a:latin typeface="Rubik"/>
                <a:ea typeface="Rubik"/>
                <a:cs typeface="Rubik"/>
                <a:sym typeface="Rubik"/>
              </a:rPr>
              <a:t>Add a main point</a:t>
            </a:r>
            <a:endParaRPr/>
          </a:p>
        </p:txBody>
      </p:sp>
      <p:cxnSp>
        <p:nvCxnSpPr>
          <p:cNvPr id="346" name="Google Shape;346;p25"/>
          <p:cNvCxnSpPr/>
          <p:nvPr/>
        </p:nvCxnSpPr>
        <p:spPr>
          <a:xfrm>
            <a:off x="4434167" y="7227316"/>
            <a:ext cx="3244182" cy="0"/>
          </a:xfrm>
          <a:prstGeom prst="straightConnector1">
            <a:avLst/>
          </a:prstGeom>
          <a:noFill/>
          <a:ln cap="flat" cmpd="sng" w="57150">
            <a:solidFill>
              <a:srgbClr val="7967F4"/>
            </a:solidFill>
            <a:prstDash val="solid"/>
            <a:round/>
            <a:headEnd len="lg" w="lg" type="oval"/>
            <a:tailEnd len="lg" w="lg" type="oval"/>
          </a:ln>
        </p:spPr>
      </p:cxnSp>
      <p:sp>
        <p:nvSpPr>
          <p:cNvPr id="347" name="Google Shape;347;p25"/>
          <p:cNvSpPr/>
          <p:nvPr/>
        </p:nvSpPr>
        <p:spPr>
          <a:xfrm>
            <a:off x="13596316" y="3066834"/>
            <a:ext cx="5678236" cy="1916405"/>
          </a:xfrm>
          <a:custGeom>
            <a:rect b="b" l="l" r="r" t="t"/>
            <a:pathLst>
              <a:path extrusionOk="0" h="1916405" w="5678236">
                <a:moveTo>
                  <a:pt x="0" y="0"/>
                </a:moveTo>
                <a:lnTo>
                  <a:pt x="5678236" y="0"/>
                </a:lnTo>
                <a:lnTo>
                  <a:pt x="5678236" y="1916404"/>
                </a:lnTo>
                <a:lnTo>
                  <a:pt x="0" y="1916404"/>
                </a:lnTo>
                <a:lnTo>
                  <a:pt x="0" y="0"/>
                </a:lnTo>
                <a:close/>
              </a:path>
            </a:pathLst>
          </a:custGeom>
          <a:blipFill rotWithShape="1">
            <a:blip r:embed="rId5">
              <a:alphaModFix/>
            </a:blip>
            <a:stretch>
              <a:fillRect b="0" l="0" r="0" t="0"/>
            </a:stretch>
          </a:blipFill>
          <a:ln>
            <a:noFill/>
          </a:ln>
        </p:spPr>
      </p:sp>
      <p:sp>
        <p:nvSpPr>
          <p:cNvPr id="348" name="Google Shape;348;p25"/>
          <p:cNvSpPr txBox="1"/>
          <p:nvPr/>
        </p:nvSpPr>
        <p:spPr>
          <a:xfrm>
            <a:off x="14369403" y="3992654"/>
            <a:ext cx="31332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Briefly elaborate on what you want to discuss. </a:t>
            </a:r>
            <a:endParaRPr/>
          </a:p>
        </p:txBody>
      </p:sp>
      <p:sp>
        <p:nvSpPr>
          <p:cNvPr id="349" name="Google Shape;349;p25"/>
          <p:cNvSpPr txBox="1"/>
          <p:nvPr/>
        </p:nvSpPr>
        <p:spPr>
          <a:xfrm>
            <a:off x="14369403" y="3394478"/>
            <a:ext cx="379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7967F4"/>
                </a:solidFill>
                <a:latin typeface="Rubik"/>
                <a:ea typeface="Rubik"/>
                <a:cs typeface="Rubik"/>
                <a:sym typeface="Rubik"/>
              </a:rPr>
              <a:t>Add a main point</a:t>
            </a:r>
            <a:endParaRPr/>
          </a:p>
        </p:txBody>
      </p:sp>
      <p:sp>
        <p:nvSpPr>
          <p:cNvPr id="350" name="Google Shape;350;p25"/>
          <p:cNvSpPr/>
          <p:nvPr/>
        </p:nvSpPr>
        <p:spPr>
          <a:xfrm>
            <a:off x="13596316" y="6250063"/>
            <a:ext cx="5678236" cy="1916405"/>
          </a:xfrm>
          <a:custGeom>
            <a:rect b="b" l="l" r="r" t="t"/>
            <a:pathLst>
              <a:path extrusionOk="0" h="1916405" w="5678236">
                <a:moveTo>
                  <a:pt x="0" y="0"/>
                </a:moveTo>
                <a:lnTo>
                  <a:pt x="5678236" y="0"/>
                </a:lnTo>
                <a:lnTo>
                  <a:pt x="5678236" y="1916405"/>
                </a:lnTo>
                <a:lnTo>
                  <a:pt x="0" y="1916405"/>
                </a:lnTo>
                <a:lnTo>
                  <a:pt x="0" y="0"/>
                </a:lnTo>
                <a:close/>
              </a:path>
            </a:pathLst>
          </a:custGeom>
          <a:blipFill rotWithShape="1">
            <a:blip r:embed="rId5">
              <a:alphaModFix/>
            </a:blip>
            <a:stretch>
              <a:fillRect b="0" l="0" r="0" t="0"/>
            </a:stretch>
          </a:blipFill>
          <a:ln>
            <a:noFill/>
          </a:ln>
        </p:spPr>
      </p:sp>
      <p:sp>
        <p:nvSpPr>
          <p:cNvPr id="351" name="Google Shape;351;p25"/>
          <p:cNvSpPr txBox="1"/>
          <p:nvPr/>
        </p:nvSpPr>
        <p:spPr>
          <a:xfrm>
            <a:off x="14369403" y="7175883"/>
            <a:ext cx="31332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Briefly elaborate on what you want to discuss. </a:t>
            </a:r>
            <a:endParaRPr/>
          </a:p>
        </p:txBody>
      </p:sp>
      <p:sp>
        <p:nvSpPr>
          <p:cNvPr id="352" name="Google Shape;352;p25"/>
          <p:cNvSpPr txBox="1"/>
          <p:nvPr/>
        </p:nvSpPr>
        <p:spPr>
          <a:xfrm>
            <a:off x="14369403" y="6577708"/>
            <a:ext cx="379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7967F4"/>
                </a:solidFill>
                <a:latin typeface="Rubik"/>
                <a:ea typeface="Rubik"/>
                <a:cs typeface="Rubik"/>
                <a:sym typeface="Rubik"/>
              </a:rPr>
              <a:t>Add a main point</a:t>
            </a:r>
            <a:endParaRPr/>
          </a:p>
        </p:txBody>
      </p:sp>
      <p:cxnSp>
        <p:nvCxnSpPr>
          <p:cNvPr id="353" name="Google Shape;353;p25"/>
          <p:cNvCxnSpPr/>
          <p:nvPr/>
        </p:nvCxnSpPr>
        <p:spPr>
          <a:xfrm>
            <a:off x="10694756" y="4044086"/>
            <a:ext cx="3244182" cy="0"/>
          </a:xfrm>
          <a:prstGeom prst="straightConnector1">
            <a:avLst/>
          </a:prstGeom>
          <a:noFill/>
          <a:ln cap="flat" cmpd="sng" w="57150">
            <a:solidFill>
              <a:srgbClr val="7967F4"/>
            </a:solidFill>
            <a:prstDash val="solid"/>
            <a:round/>
            <a:headEnd len="lg" w="lg" type="oval"/>
            <a:tailEnd len="lg" w="lg" type="oval"/>
          </a:ln>
        </p:spPr>
      </p:cxnSp>
      <p:cxnSp>
        <p:nvCxnSpPr>
          <p:cNvPr id="354" name="Google Shape;354;p25"/>
          <p:cNvCxnSpPr/>
          <p:nvPr/>
        </p:nvCxnSpPr>
        <p:spPr>
          <a:xfrm>
            <a:off x="10694756" y="7227316"/>
            <a:ext cx="3244182" cy="0"/>
          </a:xfrm>
          <a:prstGeom prst="straightConnector1">
            <a:avLst/>
          </a:prstGeom>
          <a:noFill/>
          <a:ln cap="flat" cmpd="sng" w="57150">
            <a:solidFill>
              <a:srgbClr val="7967F4"/>
            </a:solidFill>
            <a:prstDash val="solid"/>
            <a:round/>
            <a:headEnd len="lg" w="lg" type="oval"/>
            <a:tailEnd len="lg" w="lg" type="oval"/>
          </a:ln>
        </p:spPr>
      </p:cxnSp>
      <p:sp>
        <p:nvSpPr>
          <p:cNvPr id="355" name="Google Shape;355;p25"/>
          <p:cNvSpPr/>
          <p:nvPr/>
        </p:nvSpPr>
        <p:spPr>
          <a:xfrm rot="-1310826">
            <a:off x="15161946" y="213301"/>
            <a:ext cx="2657630" cy="2343546"/>
          </a:xfrm>
          <a:custGeom>
            <a:rect b="b" l="l" r="r" t="t"/>
            <a:pathLst>
              <a:path extrusionOk="0" h="2343546" w="2657630">
                <a:moveTo>
                  <a:pt x="0" y="0"/>
                </a:moveTo>
                <a:lnTo>
                  <a:pt x="2657630" y="0"/>
                </a:lnTo>
                <a:lnTo>
                  <a:pt x="2657630" y="2343546"/>
                </a:lnTo>
                <a:lnTo>
                  <a:pt x="0" y="2343546"/>
                </a:lnTo>
                <a:lnTo>
                  <a:pt x="0" y="0"/>
                </a:lnTo>
                <a:close/>
              </a:path>
            </a:pathLst>
          </a:custGeom>
          <a:blipFill rotWithShape="1">
            <a:blip r:embed="rId6">
              <a:alphaModFix/>
            </a:blip>
            <a:stretch>
              <a:fillRect b="0" l="0" r="0" t="0"/>
            </a:stretch>
          </a:blipFill>
          <a:ln>
            <a:noFill/>
          </a:ln>
        </p:spPr>
      </p:sp>
      <p:sp>
        <p:nvSpPr>
          <p:cNvPr id="356" name="Google Shape;356;p25"/>
          <p:cNvSpPr/>
          <p:nvPr/>
        </p:nvSpPr>
        <p:spPr>
          <a:xfrm flipH="1" rot="601108">
            <a:off x="523752" y="213301"/>
            <a:ext cx="2657630" cy="2343546"/>
          </a:xfrm>
          <a:custGeom>
            <a:rect b="b" l="l" r="r" t="t"/>
            <a:pathLst>
              <a:path extrusionOk="0" h="2343546" w="2657630">
                <a:moveTo>
                  <a:pt x="2657629" y="0"/>
                </a:moveTo>
                <a:lnTo>
                  <a:pt x="0" y="0"/>
                </a:lnTo>
                <a:lnTo>
                  <a:pt x="0" y="2343546"/>
                </a:lnTo>
                <a:lnTo>
                  <a:pt x="2657629" y="2343546"/>
                </a:lnTo>
                <a:lnTo>
                  <a:pt x="2657629" y="0"/>
                </a:lnTo>
                <a:close/>
              </a:path>
            </a:pathLst>
          </a:custGeom>
          <a:blipFill rotWithShape="1">
            <a:blip r:embed="rId6">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360" name="Shape 360"/>
        <p:cNvGrpSpPr/>
        <p:nvPr/>
      </p:nvGrpSpPr>
      <p:grpSpPr>
        <a:xfrm>
          <a:off x="0" y="0"/>
          <a:ext cx="0" cy="0"/>
          <a:chOff x="0" y="0"/>
          <a:chExt cx="0" cy="0"/>
        </a:xfrm>
      </p:grpSpPr>
      <p:sp>
        <p:nvSpPr>
          <p:cNvPr id="361" name="Google Shape;361;p26"/>
          <p:cNvSpPr/>
          <p:nvPr/>
        </p:nvSpPr>
        <p:spPr>
          <a:xfrm>
            <a:off x="-778745" y="6012042"/>
            <a:ext cx="4750234" cy="4820348"/>
          </a:xfrm>
          <a:custGeom>
            <a:rect b="b" l="l" r="r" t="t"/>
            <a:pathLst>
              <a:path extrusionOk="0" h="4820348" w="4750234">
                <a:moveTo>
                  <a:pt x="0" y="0"/>
                </a:moveTo>
                <a:lnTo>
                  <a:pt x="4750234" y="0"/>
                </a:lnTo>
                <a:lnTo>
                  <a:pt x="4750234" y="4820348"/>
                </a:lnTo>
                <a:lnTo>
                  <a:pt x="0" y="4820348"/>
                </a:lnTo>
                <a:lnTo>
                  <a:pt x="0" y="0"/>
                </a:lnTo>
                <a:close/>
              </a:path>
            </a:pathLst>
          </a:custGeom>
          <a:blipFill rotWithShape="1">
            <a:blip r:embed="rId3">
              <a:alphaModFix/>
            </a:blip>
            <a:stretch>
              <a:fillRect b="0" l="0" r="0" t="0"/>
            </a:stretch>
          </a:blipFill>
          <a:ln>
            <a:noFill/>
          </a:ln>
        </p:spPr>
      </p:sp>
      <p:sp>
        <p:nvSpPr>
          <p:cNvPr id="362" name="Google Shape;362;p26"/>
          <p:cNvSpPr/>
          <p:nvPr/>
        </p:nvSpPr>
        <p:spPr>
          <a:xfrm>
            <a:off x="637114" y="521822"/>
            <a:ext cx="7937733" cy="9243357"/>
          </a:xfrm>
          <a:custGeom>
            <a:rect b="b" l="l" r="r" t="t"/>
            <a:pathLst>
              <a:path extrusionOk="0" h="9243357" w="7937733">
                <a:moveTo>
                  <a:pt x="0" y="0"/>
                </a:moveTo>
                <a:lnTo>
                  <a:pt x="7937733" y="0"/>
                </a:lnTo>
                <a:lnTo>
                  <a:pt x="7937733" y="9243356"/>
                </a:lnTo>
                <a:lnTo>
                  <a:pt x="0" y="9243356"/>
                </a:lnTo>
                <a:lnTo>
                  <a:pt x="0" y="0"/>
                </a:lnTo>
                <a:close/>
              </a:path>
            </a:pathLst>
          </a:custGeom>
          <a:blipFill rotWithShape="1">
            <a:blip r:embed="rId4">
              <a:alphaModFix/>
            </a:blip>
            <a:stretch>
              <a:fillRect b="0" l="0" r="0" t="0"/>
            </a:stretch>
          </a:blipFill>
          <a:ln>
            <a:noFill/>
          </a:ln>
        </p:spPr>
      </p:sp>
      <p:sp>
        <p:nvSpPr>
          <p:cNvPr id="363" name="Google Shape;363;p26"/>
          <p:cNvSpPr/>
          <p:nvPr/>
        </p:nvSpPr>
        <p:spPr>
          <a:xfrm rot="-375352">
            <a:off x="13254364" y="7174281"/>
            <a:ext cx="3789125" cy="4168037"/>
          </a:xfrm>
          <a:custGeom>
            <a:rect b="b" l="l" r="r" t="t"/>
            <a:pathLst>
              <a:path extrusionOk="0" h="4168037" w="3789125">
                <a:moveTo>
                  <a:pt x="0" y="0"/>
                </a:moveTo>
                <a:lnTo>
                  <a:pt x="3789125" y="0"/>
                </a:lnTo>
                <a:lnTo>
                  <a:pt x="3789125" y="4168038"/>
                </a:lnTo>
                <a:lnTo>
                  <a:pt x="0" y="4168038"/>
                </a:lnTo>
                <a:lnTo>
                  <a:pt x="0" y="0"/>
                </a:lnTo>
                <a:close/>
              </a:path>
            </a:pathLst>
          </a:custGeom>
          <a:blipFill rotWithShape="1">
            <a:blip r:embed="rId5">
              <a:alphaModFix/>
            </a:blip>
            <a:stretch>
              <a:fillRect b="0" l="0" r="0" t="0"/>
            </a:stretch>
          </a:blipFill>
          <a:ln>
            <a:noFill/>
          </a:ln>
        </p:spPr>
      </p:sp>
      <p:sp>
        <p:nvSpPr>
          <p:cNvPr id="364" name="Google Shape;364;p26"/>
          <p:cNvSpPr/>
          <p:nvPr/>
        </p:nvSpPr>
        <p:spPr>
          <a:xfrm rot="-866411">
            <a:off x="13795640" y="-613515"/>
            <a:ext cx="5585286" cy="5382185"/>
          </a:xfrm>
          <a:custGeom>
            <a:rect b="b" l="l" r="r" t="t"/>
            <a:pathLst>
              <a:path extrusionOk="0" h="5382185" w="5585286">
                <a:moveTo>
                  <a:pt x="0" y="0"/>
                </a:moveTo>
                <a:lnTo>
                  <a:pt x="5585287" y="0"/>
                </a:lnTo>
                <a:lnTo>
                  <a:pt x="5585287" y="5382185"/>
                </a:lnTo>
                <a:lnTo>
                  <a:pt x="0" y="5382185"/>
                </a:lnTo>
                <a:lnTo>
                  <a:pt x="0" y="0"/>
                </a:lnTo>
                <a:close/>
              </a:path>
            </a:pathLst>
          </a:custGeom>
          <a:blipFill rotWithShape="1">
            <a:blip r:embed="rId6">
              <a:alphaModFix/>
            </a:blip>
            <a:stretch>
              <a:fillRect b="0" l="0" r="0" t="0"/>
            </a:stretch>
          </a:blipFill>
          <a:ln>
            <a:noFill/>
          </a:ln>
        </p:spPr>
      </p:sp>
      <p:sp>
        <p:nvSpPr>
          <p:cNvPr id="365" name="Google Shape;365;p26"/>
          <p:cNvSpPr/>
          <p:nvPr/>
        </p:nvSpPr>
        <p:spPr>
          <a:xfrm>
            <a:off x="7242636" y="4321730"/>
            <a:ext cx="10016664" cy="3380624"/>
          </a:xfrm>
          <a:custGeom>
            <a:rect b="b" l="l" r="r" t="t"/>
            <a:pathLst>
              <a:path extrusionOk="0" h="3380624" w="10016664">
                <a:moveTo>
                  <a:pt x="0" y="0"/>
                </a:moveTo>
                <a:lnTo>
                  <a:pt x="10016664" y="0"/>
                </a:lnTo>
                <a:lnTo>
                  <a:pt x="10016664" y="3380624"/>
                </a:lnTo>
                <a:lnTo>
                  <a:pt x="0" y="3380624"/>
                </a:lnTo>
                <a:lnTo>
                  <a:pt x="0" y="0"/>
                </a:lnTo>
                <a:close/>
              </a:path>
            </a:pathLst>
          </a:custGeom>
          <a:blipFill rotWithShape="1">
            <a:blip r:embed="rId7">
              <a:alphaModFix/>
            </a:blip>
            <a:stretch>
              <a:fillRect b="0" l="0" r="0" t="0"/>
            </a:stretch>
          </a:blipFill>
          <a:ln>
            <a:noFill/>
          </a:ln>
        </p:spPr>
      </p:sp>
      <p:sp>
        <p:nvSpPr>
          <p:cNvPr id="366" name="Google Shape;366;p26"/>
          <p:cNvSpPr txBox="1"/>
          <p:nvPr/>
        </p:nvSpPr>
        <p:spPr>
          <a:xfrm>
            <a:off x="8919147" y="5187770"/>
            <a:ext cx="6663600" cy="9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6399" u="none" cap="none" strike="noStrike">
                <a:solidFill>
                  <a:srgbClr val="000000"/>
                </a:solidFill>
                <a:latin typeface="Rubik Black"/>
                <a:ea typeface="Rubik Black"/>
                <a:cs typeface="Rubik Black"/>
                <a:sym typeface="Rubik Black"/>
              </a:rPr>
              <a:t>REMEMBER</a:t>
            </a:r>
            <a:endParaRPr>
              <a:latin typeface="Rubik Black"/>
              <a:ea typeface="Rubik Black"/>
              <a:cs typeface="Rubik Black"/>
              <a:sym typeface="Rubik Black"/>
            </a:endParaRPr>
          </a:p>
        </p:txBody>
      </p:sp>
      <p:sp>
        <p:nvSpPr>
          <p:cNvPr id="367" name="Google Shape;367;p26"/>
          <p:cNvSpPr/>
          <p:nvPr/>
        </p:nvSpPr>
        <p:spPr>
          <a:xfrm>
            <a:off x="11074586" y="2418846"/>
            <a:ext cx="2352765" cy="2349824"/>
          </a:xfrm>
          <a:custGeom>
            <a:rect b="b" l="l" r="r" t="t"/>
            <a:pathLst>
              <a:path extrusionOk="0" h="2349824" w="2352765">
                <a:moveTo>
                  <a:pt x="0" y="0"/>
                </a:moveTo>
                <a:lnTo>
                  <a:pt x="2352765" y="0"/>
                </a:lnTo>
                <a:lnTo>
                  <a:pt x="2352765" y="2349824"/>
                </a:lnTo>
                <a:lnTo>
                  <a:pt x="0" y="2349824"/>
                </a:lnTo>
                <a:lnTo>
                  <a:pt x="0" y="0"/>
                </a:lnTo>
                <a:close/>
              </a:path>
            </a:pathLst>
          </a:custGeom>
          <a:blipFill rotWithShape="1">
            <a:blip r:embed="rId8">
              <a:alphaModFix/>
            </a:blip>
            <a:stretch>
              <a:fillRect b="0" l="0" r="0" t="0"/>
            </a:stretch>
          </a:blipFill>
          <a:ln>
            <a:noFill/>
          </a:ln>
        </p:spPr>
      </p:sp>
      <p:sp>
        <p:nvSpPr>
          <p:cNvPr id="368" name="Google Shape;368;p26"/>
          <p:cNvSpPr txBox="1"/>
          <p:nvPr/>
        </p:nvSpPr>
        <p:spPr>
          <a:xfrm>
            <a:off x="10706296" y="3107983"/>
            <a:ext cx="3089400" cy="984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i="0" lang="en-US" sz="6399" u="none" cap="none" strike="noStrike">
                <a:solidFill>
                  <a:srgbClr val="7967F4"/>
                </a:solidFill>
                <a:latin typeface="Rubik Black"/>
                <a:ea typeface="Rubik Black"/>
                <a:cs typeface="Rubik Black"/>
                <a:sym typeface="Rubik Black"/>
              </a:rPr>
              <a:t>03</a:t>
            </a:r>
            <a:endParaRPr>
              <a:latin typeface="Rubik Black"/>
              <a:ea typeface="Rubik Black"/>
              <a:cs typeface="Rubik Black"/>
              <a:sym typeface="Rubik Black"/>
            </a:endParaRPr>
          </a:p>
        </p:txBody>
      </p:sp>
      <p:sp>
        <p:nvSpPr>
          <p:cNvPr id="369" name="Google Shape;369;p26"/>
          <p:cNvSpPr txBox="1"/>
          <p:nvPr/>
        </p:nvSpPr>
        <p:spPr>
          <a:xfrm>
            <a:off x="9582436" y="6293305"/>
            <a:ext cx="5337000" cy="92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000000"/>
                </a:solidFill>
                <a:latin typeface="Rubik"/>
                <a:ea typeface="Rubik"/>
                <a:cs typeface="Rubik"/>
                <a:sym typeface="Rubik"/>
              </a:rPr>
              <a:t>Briefly elaborate on what you want to discuss.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373" name="Shape 373"/>
        <p:cNvGrpSpPr/>
        <p:nvPr/>
      </p:nvGrpSpPr>
      <p:grpSpPr>
        <a:xfrm>
          <a:off x="0" y="0"/>
          <a:ext cx="0" cy="0"/>
          <a:chOff x="0" y="0"/>
          <a:chExt cx="0" cy="0"/>
        </a:xfrm>
      </p:grpSpPr>
      <p:sp>
        <p:nvSpPr>
          <p:cNvPr id="374" name="Google Shape;374;p27"/>
          <p:cNvSpPr/>
          <p:nvPr/>
        </p:nvSpPr>
        <p:spPr>
          <a:xfrm>
            <a:off x="10487085" y="3299264"/>
            <a:ext cx="8497338" cy="8622760"/>
          </a:xfrm>
          <a:custGeom>
            <a:rect b="b" l="l" r="r" t="t"/>
            <a:pathLst>
              <a:path extrusionOk="0" h="8622760" w="8497338">
                <a:moveTo>
                  <a:pt x="0" y="0"/>
                </a:moveTo>
                <a:lnTo>
                  <a:pt x="8497338" y="0"/>
                </a:lnTo>
                <a:lnTo>
                  <a:pt x="8497338" y="8622760"/>
                </a:lnTo>
                <a:lnTo>
                  <a:pt x="0" y="8622760"/>
                </a:lnTo>
                <a:lnTo>
                  <a:pt x="0" y="0"/>
                </a:lnTo>
                <a:close/>
              </a:path>
            </a:pathLst>
          </a:custGeom>
          <a:blipFill rotWithShape="1">
            <a:blip r:embed="rId3">
              <a:alphaModFix/>
            </a:blip>
            <a:stretch>
              <a:fillRect b="0" l="0" r="0" t="0"/>
            </a:stretch>
          </a:blipFill>
          <a:ln>
            <a:noFill/>
          </a:ln>
        </p:spPr>
      </p:sp>
      <p:pic>
        <p:nvPicPr>
          <p:cNvPr id="375" name="Google Shape;375;p27"/>
          <p:cNvPicPr preferRelativeResize="0"/>
          <p:nvPr/>
        </p:nvPicPr>
        <p:blipFill rotWithShape="1">
          <a:blip r:embed="rId4">
            <a:alphaModFix/>
          </a:blip>
          <a:srcRect b="36191" l="0" r="0" t="36834"/>
          <a:stretch/>
        </p:blipFill>
        <p:spPr>
          <a:xfrm>
            <a:off x="0" y="0"/>
            <a:ext cx="18288000" cy="6166236"/>
          </a:xfrm>
          <a:prstGeom prst="rect">
            <a:avLst/>
          </a:prstGeom>
          <a:noFill/>
          <a:ln>
            <a:noFill/>
          </a:ln>
        </p:spPr>
      </p:pic>
      <p:sp>
        <p:nvSpPr>
          <p:cNvPr id="376" name="Google Shape;376;p27"/>
          <p:cNvSpPr txBox="1"/>
          <p:nvPr/>
        </p:nvSpPr>
        <p:spPr>
          <a:xfrm>
            <a:off x="1028700" y="7200900"/>
            <a:ext cx="6046800" cy="189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FFFFFF"/>
                </a:solidFill>
                <a:latin typeface="Rubik Black"/>
                <a:ea typeface="Rubik Black"/>
                <a:cs typeface="Rubik Black"/>
                <a:sym typeface="Rubik Black"/>
              </a:rPr>
              <a:t>WRITE YOUR TOPIC OR IDEA</a:t>
            </a:r>
            <a:endParaRPr>
              <a:latin typeface="Rubik Black"/>
              <a:ea typeface="Rubik Black"/>
              <a:cs typeface="Rubik Black"/>
              <a:sym typeface="Rubik Black"/>
            </a:endParaRPr>
          </a:p>
        </p:txBody>
      </p:sp>
      <p:sp>
        <p:nvSpPr>
          <p:cNvPr id="377" name="Google Shape;377;p27"/>
          <p:cNvSpPr/>
          <p:nvPr/>
        </p:nvSpPr>
        <p:spPr>
          <a:xfrm>
            <a:off x="7730687" y="5143500"/>
            <a:ext cx="4119950" cy="4114800"/>
          </a:xfrm>
          <a:custGeom>
            <a:rect b="b" l="l" r="r" t="t"/>
            <a:pathLst>
              <a:path extrusionOk="0" h="4114800" w="4119950">
                <a:moveTo>
                  <a:pt x="0" y="0"/>
                </a:moveTo>
                <a:lnTo>
                  <a:pt x="4119950" y="0"/>
                </a:lnTo>
                <a:lnTo>
                  <a:pt x="4119950" y="4114800"/>
                </a:lnTo>
                <a:lnTo>
                  <a:pt x="0" y="4114800"/>
                </a:lnTo>
                <a:lnTo>
                  <a:pt x="0" y="0"/>
                </a:lnTo>
                <a:close/>
              </a:path>
            </a:pathLst>
          </a:custGeom>
          <a:blipFill rotWithShape="1">
            <a:blip r:embed="rId5">
              <a:alphaModFix/>
            </a:blip>
            <a:stretch>
              <a:fillRect b="0" l="0" r="0" t="0"/>
            </a:stretch>
          </a:blipFill>
          <a:ln>
            <a:noFill/>
          </a:ln>
        </p:spPr>
      </p:sp>
      <p:sp>
        <p:nvSpPr>
          <p:cNvPr id="378" name="Google Shape;378;p27"/>
          <p:cNvSpPr txBox="1"/>
          <p:nvPr/>
        </p:nvSpPr>
        <p:spPr>
          <a:xfrm>
            <a:off x="9094239" y="5909141"/>
            <a:ext cx="1392846" cy="866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7967F4"/>
                </a:solidFill>
                <a:latin typeface="Rubik"/>
                <a:ea typeface="Rubik"/>
                <a:cs typeface="Rubik"/>
                <a:sym typeface="Rubik"/>
              </a:rPr>
              <a:t>01</a:t>
            </a:r>
            <a:endParaRPr/>
          </a:p>
        </p:txBody>
      </p:sp>
      <p:sp>
        <p:nvSpPr>
          <p:cNvPr id="379" name="Google Shape;379;p27"/>
          <p:cNvSpPr txBox="1"/>
          <p:nvPr/>
        </p:nvSpPr>
        <p:spPr>
          <a:xfrm>
            <a:off x="8538637" y="7582069"/>
            <a:ext cx="25041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Briefly elaborate on what you want to discuss. </a:t>
            </a:r>
            <a:endParaRPr/>
          </a:p>
        </p:txBody>
      </p:sp>
      <p:sp>
        <p:nvSpPr>
          <p:cNvPr id="380" name="Google Shape;380;p27"/>
          <p:cNvSpPr txBox="1"/>
          <p:nvPr/>
        </p:nvSpPr>
        <p:spPr>
          <a:xfrm>
            <a:off x="8120711" y="6958499"/>
            <a:ext cx="3339900" cy="43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000000"/>
                </a:solidFill>
                <a:latin typeface="Rubik"/>
                <a:ea typeface="Rubik"/>
                <a:cs typeface="Rubik"/>
                <a:sym typeface="Rubik"/>
              </a:rPr>
              <a:t>Add a main point</a:t>
            </a:r>
            <a:endParaRPr/>
          </a:p>
        </p:txBody>
      </p:sp>
      <p:sp>
        <p:nvSpPr>
          <p:cNvPr id="381" name="Google Shape;381;p27"/>
          <p:cNvSpPr/>
          <p:nvPr/>
        </p:nvSpPr>
        <p:spPr>
          <a:xfrm>
            <a:off x="12898387" y="5141447"/>
            <a:ext cx="4119950" cy="4114800"/>
          </a:xfrm>
          <a:custGeom>
            <a:rect b="b" l="l" r="r" t="t"/>
            <a:pathLst>
              <a:path extrusionOk="0" h="4114800" w="4119950">
                <a:moveTo>
                  <a:pt x="0" y="0"/>
                </a:moveTo>
                <a:lnTo>
                  <a:pt x="4119950" y="0"/>
                </a:lnTo>
                <a:lnTo>
                  <a:pt x="4119950" y="4114800"/>
                </a:lnTo>
                <a:lnTo>
                  <a:pt x="0" y="4114800"/>
                </a:lnTo>
                <a:lnTo>
                  <a:pt x="0" y="0"/>
                </a:lnTo>
                <a:close/>
              </a:path>
            </a:pathLst>
          </a:custGeom>
          <a:blipFill rotWithShape="1">
            <a:blip r:embed="rId5">
              <a:alphaModFix/>
            </a:blip>
            <a:stretch>
              <a:fillRect b="0" l="0" r="0" t="0"/>
            </a:stretch>
          </a:blipFill>
          <a:ln>
            <a:noFill/>
          </a:ln>
        </p:spPr>
      </p:sp>
      <p:sp>
        <p:nvSpPr>
          <p:cNvPr id="382" name="Google Shape;382;p27"/>
          <p:cNvSpPr txBox="1"/>
          <p:nvPr/>
        </p:nvSpPr>
        <p:spPr>
          <a:xfrm>
            <a:off x="14261939" y="5907088"/>
            <a:ext cx="1392846" cy="866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7967F4"/>
                </a:solidFill>
                <a:latin typeface="Rubik"/>
                <a:ea typeface="Rubik"/>
                <a:cs typeface="Rubik"/>
                <a:sym typeface="Rubik"/>
              </a:rPr>
              <a:t>02</a:t>
            </a:r>
            <a:endParaRPr/>
          </a:p>
        </p:txBody>
      </p:sp>
      <p:sp>
        <p:nvSpPr>
          <p:cNvPr id="383" name="Google Shape;383;p27"/>
          <p:cNvSpPr txBox="1"/>
          <p:nvPr/>
        </p:nvSpPr>
        <p:spPr>
          <a:xfrm>
            <a:off x="13706337" y="7580016"/>
            <a:ext cx="25041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Briefly elaborate on what you want to discuss. </a:t>
            </a:r>
            <a:endParaRPr/>
          </a:p>
        </p:txBody>
      </p:sp>
      <p:sp>
        <p:nvSpPr>
          <p:cNvPr id="384" name="Google Shape;384;p27"/>
          <p:cNvSpPr txBox="1"/>
          <p:nvPr/>
        </p:nvSpPr>
        <p:spPr>
          <a:xfrm>
            <a:off x="13288411" y="6956446"/>
            <a:ext cx="3339900" cy="43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000000"/>
                </a:solidFill>
                <a:latin typeface="Rubik"/>
                <a:ea typeface="Rubik"/>
                <a:cs typeface="Rubik"/>
                <a:sym typeface="Rubik"/>
              </a:rPr>
              <a:t>Add a main point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388" name="Shape 388"/>
        <p:cNvGrpSpPr/>
        <p:nvPr/>
      </p:nvGrpSpPr>
      <p:grpSpPr>
        <a:xfrm>
          <a:off x="0" y="0"/>
          <a:ext cx="0" cy="0"/>
          <a:chOff x="0" y="0"/>
          <a:chExt cx="0" cy="0"/>
        </a:xfrm>
      </p:grpSpPr>
      <p:sp>
        <p:nvSpPr>
          <p:cNvPr id="389" name="Google Shape;389;p28"/>
          <p:cNvSpPr/>
          <p:nvPr/>
        </p:nvSpPr>
        <p:spPr>
          <a:xfrm>
            <a:off x="1983239" y="1303477"/>
            <a:ext cx="11567258" cy="3903950"/>
          </a:xfrm>
          <a:custGeom>
            <a:rect b="b" l="l" r="r" t="t"/>
            <a:pathLst>
              <a:path extrusionOk="0" h="3903950" w="11567258">
                <a:moveTo>
                  <a:pt x="0" y="0"/>
                </a:moveTo>
                <a:lnTo>
                  <a:pt x="11567258" y="0"/>
                </a:lnTo>
                <a:lnTo>
                  <a:pt x="11567258" y="3903950"/>
                </a:lnTo>
                <a:lnTo>
                  <a:pt x="0" y="3903950"/>
                </a:lnTo>
                <a:lnTo>
                  <a:pt x="0" y="0"/>
                </a:lnTo>
                <a:close/>
              </a:path>
            </a:pathLst>
          </a:custGeom>
          <a:blipFill rotWithShape="1">
            <a:blip r:embed="rId3">
              <a:alphaModFix/>
            </a:blip>
            <a:stretch>
              <a:fillRect b="0" l="0" r="0" t="0"/>
            </a:stretch>
          </a:blipFill>
          <a:ln>
            <a:noFill/>
          </a:ln>
        </p:spPr>
      </p:sp>
      <p:sp>
        <p:nvSpPr>
          <p:cNvPr id="390" name="Google Shape;390;p28"/>
          <p:cNvSpPr/>
          <p:nvPr/>
        </p:nvSpPr>
        <p:spPr>
          <a:xfrm rot="-1264735">
            <a:off x="1028700" y="6425413"/>
            <a:ext cx="3981098" cy="4146977"/>
          </a:xfrm>
          <a:custGeom>
            <a:rect b="b" l="l" r="r" t="t"/>
            <a:pathLst>
              <a:path extrusionOk="0" h="4146977" w="3981098">
                <a:moveTo>
                  <a:pt x="0" y="0"/>
                </a:moveTo>
                <a:lnTo>
                  <a:pt x="3981098" y="0"/>
                </a:lnTo>
                <a:lnTo>
                  <a:pt x="3981098" y="4146977"/>
                </a:lnTo>
                <a:lnTo>
                  <a:pt x="0" y="4146977"/>
                </a:lnTo>
                <a:lnTo>
                  <a:pt x="0" y="0"/>
                </a:lnTo>
                <a:close/>
              </a:path>
            </a:pathLst>
          </a:custGeom>
          <a:blipFill rotWithShape="1">
            <a:blip r:embed="rId4">
              <a:alphaModFix/>
            </a:blip>
            <a:stretch>
              <a:fillRect b="0" l="0" r="0" t="0"/>
            </a:stretch>
          </a:blipFill>
          <a:ln>
            <a:noFill/>
          </a:ln>
        </p:spPr>
      </p:sp>
      <p:sp>
        <p:nvSpPr>
          <p:cNvPr id="391" name="Google Shape;391;p28"/>
          <p:cNvSpPr/>
          <p:nvPr/>
        </p:nvSpPr>
        <p:spPr>
          <a:xfrm>
            <a:off x="357471" y="362523"/>
            <a:ext cx="3251537" cy="6791723"/>
          </a:xfrm>
          <a:custGeom>
            <a:rect b="b" l="l" r="r" t="t"/>
            <a:pathLst>
              <a:path extrusionOk="0" h="6791723" w="3251537">
                <a:moveTo>
                  <a:pt x="0" y="0"/>
                </a:moveTo>
                <a:lnTo>
                  <a:pt x="3251537" y="0"/>
                </a:lnTo>
                <a:lnTo>
                  <a:pt x="3251537" y="6791723"/>
                </a:lnTo>
                <a:lnTo>
                  <a:pt x="0" y="6791723"/>
                </a:lnTo>
                <a:lnTo>
                  <a:pt x="0" y="0"/>
                </a:lnTo>
                <a:close/>
              </a:path>
            </a:pathLst>
          </a:custGeom>
          <a:blipFill rotWithShape="1">
            <a:blip r:embed="rId5">
              <a:alphaModFix/>
            </a:blip>
            <a:stretch>
              <a:fillRect b="0" l="0" r="0" t="0"/>
            </a:stretch>
          </a:blipFill>
          <a:ln>
            <a:noFill/>
          </a:ln>
        </p:spPr>
      </p:sp>
      <p:sp>
        <p:nvSpPr>
          <p:cNvPr id="392" name="Google Shape;392;p28"/>
          <p:cNvSpPr/>
          <p:nvPr/>
        </p:nvSpPr>
        <p:spPr>
          <a:xfrm>
            <a:off x="5395896" y="5864452"/>
            <a:ext cx="11567258" cy="3903950"/>
          </a:xfrm>
          <a:custGeom>
            <a:rect b="b" l="l" r="r" t="t"/>
            <a:pathLst>
              <a:path extrusionOk="0" h="3903950" w="11567258">
                <a:moveTo>
                  <a:pt x="0" y="0"/>
                </a:moveTo>
                <a:lnTo>
                  <a:pt x="11567258" y="0"/>
                </a:lnTo>
                <a:lnTo>
                  <a:pt x="11567258" y="3903949"/>
                </a:lnTo>
                <a:lnTo>
                  <a:pt x="0" y="3903949"/>
                </a:lnTo>
                <a:lnTo>
                  <a:pt x="0" y="0"/>
                </a:lnTo>
                <a:close/>
              </a:path>
            </a:pathLst>
          </a:custGeom>
          <a:blipFill rotWithShape="1">
            <a:blip r:embed="rId3">
              <a:alphaModFix/>
            </a:blip>
            <a:stretch>
              <a:fillRect b="0" l="0" r="0" t="0"/>
            </a:stretch>
          </a:blipFill>
          <a:ln>
            <a:noFill/>
          </a:ln>
        </p:spPr>
      </p:sp>
      <p:sp>
        <p:nvSpPr>
          <p:cNvPr id="393" name="Google Shape;393;p28"/>
          <p:cNvSpPr/>
          <p:nvPr/>
        </p:nvSpPr>
        <p:spPr>
          <a:xfrm>
            <a:off x="13550497" y="5207427"/>
            <a:ext cx="5715786" cy="5884979"/>
          </a:xfrm>
          <a:custGeom>
            <a:rect b="b" l="l" r="r" t="t"/>
            <a:pathLst>
              <a:path extrusionOk="0" h="5884979" w="5715786">
                <a:moveTo>
                  <a:pt x="0" y="0"/>
                </a:moveTo>
                <a:lnTo>
                  <a:pt x="5715786" y="0"/>
                </a:lnTo>
                <a:lnTo>
                  <a:pt x="5715786" y="5884978"/>
                </a:lnTo>
                <a:lnTo>
                  <a:pt x="0" y="5884978"/>
                </a:lnTo>
                <a:lnTo>
                  <a:pt x="0" y="0"/>
                </a:lnTo>
                <a:close/>
              </a:path>
            </a:pathLst>
          </a:custGeom>
          <a:blipFill rotWithShape="1">
            <a:blip r:embed="rId6">
              <a:alphaModFix/>
            </a:blip>
            <a:stretch>
              <a:fillRect b="0" l="0" r="0" t="0"/>
            </a:stretch>
          </a:blipFill>
          <a:ln>
            <a:noFill/>
          </a:ln>
        </p:spPr>
      </p:sp>
      <p:sp>
        <p:nvSpPr>
          <p:cNvPr id="394" name="Google Shape;394;p28"/>
          <p:cNvSpPr txBox="1"/>
          <p:nvPr/>
        </p:nvSpPr>
        <p:spPr>
          <a:xfrm>
            <a:off x="4389927" y="2658205"/>
            <a:ext cx="76437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600" u="none" cap="none" strike="noStrike">
                <a:solidFill>
                  <a:srgbClr val="7967F4"/>
                </a:solidFill>
                <a:latin typeface="Rubik Black"/>
                <a:ea typeface="Rubik Black"/>
                <a:cs typeface="Rubik Black"/>
                <a:sym typeface="Rubik Black"/>
              </a:rPr>
              <a:t>WRITE YOUR TOPIC OR IDEA</a:t>
            </a:r>
            <a:endParaRPr>
              <a:latin typeface="Rubik Black"/>
              <a:ea typeface="Rubik Black"/>
              <a:cs typeface="Rubik Black"/>
              <a:sym typeface="Rubik Black"/>
            </a:endParaRPr>
          </a:p>
        </p:txBody>
      </p:sp>
      <p:sp>
        <p:nvSpPr>
          <p:cNvPr id="395" name="Google Shape;395;p28"/>
          <p:cNvSpPr txBox="1"/>
          <p:nvPr/>
        </p:nvSpPr>
        <p:spPr>
          <a:xfrm>
            <a:off x="4389927" y="3507894"/>
            <a:ext cx="6739067"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Rubik"/>
                <a:ea typeface="Rubik"/>
                <a:cs typeface="Rubik"/>
                <a:sym typeface="Rubik"/>
              </a:rPr>
              <a:t>Briefly elaborate on what you want to discuss. </a:t>
            </a:r>
            <a:endParaRPr/>
          </a:p>
        </p:txBody>
      </p:sp>
      <p:sp>
        <p:nvSpPr>
          <p:cNvPr id="396" name="Google Shape;396;p28"/>
          <p:cNvSpPr txBox="1"/>
          <p:nvPr/>
        </p:nvSpPr>
        <p:spPr>
          <a:xfrm>
            <a:off x="6214018" y="7234914"/>
            <a:ext cx="7132200" cy="5541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i="0" lang="en-US" sz="3600" u="none" cap="none" strike="noStrike">
                <a:solidFill>
                  <a:srgbClr val="7967F4"/>
                </a:solidFill>
                <a:latin typeface="Rubik Black"/>
                <a:ea typeface="Rubik Black"/>
                <a:cs typeface="Rubik Black"/>
                <a:sym typeface="Rubik Black"/>
              </a:rPr>
              <a:t>WRITE YOUR TOPIC OR IDEA</a:t>
            </a:r>
            <a:endParaRPr>
              <a:latin typeface="Rubik Black"/>
              <a:ea typeface="Rubik Black"/>
              <a:cs typeface="Rubik Black"/>
              <a:sym typeface="Rubik Black"/>
            </a:endParaRPr>
          </a:p>
        </p:txBody>
      </p:sp>
      <p:sp>
        <p:nvSpPr>
          <p:cNvPr id="397" name="Google Shape;397;p28"/>
          <p:cNvSpPr txBox="1"/>
          <p:nvPr/>
        </p:nvSpPr>
        <p:spPr>
          <a:xfrm>
            <a:off x="7301792" y="8053134"/>
            <a:ext cx="6044496" cy="34480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100" u="none" cap="none" strike="noStrike">
                <a:solidFill>
                  <a:srgbClr val="000000"/>
                </a:solidFill>
                <a:latin typeface="Rubik"/>
                <a:ea typeface="Rubik"/>
                <a:cs typeface="Rubik"/>
                <a:sym typeface="Rubik"/>
              </a:rPr>
              <a:t>Briefly elaborate on what you want to discuss. </a:t>
            </a:r>
            <a:endParaRPr/>
          </a:p>
        </p:txBody>
      </p:sp>
      <p:sp>
        <p:nvSpPr>
          <p:cNvPr id="398" name="Google Shape;398;p28"/>
          <p:cNvSpPr/>
          <p:nvPr/>
        </p:nvSpPr>
        <p:spPr>
          <a:xfrm rot="9894039">
            <a:off x="13817696" y="403961"/>
            <a:ext cx="3981098" cy="4146977"/>
          </a:xfrm>
          <a:custGeom>
            <a:rect b="b" l="l" r="r" t="t"/>
            <a:pathLst>
              <a:path extrusionOk="0" h="4146977" w="3981098">
                <a:moveTo>
                  <a:pt x="0" y="0"/>
                </a:moveTo>
                <a:lnTo>
                  <a:pt x="3981098" y="0"/>
                </a:lnTo>
                <a:lnTo>
                  <a:pt x="3981098" y="4146977"/>
                </a:lnTo>
                <a:lnTo>
                  <a:pt x="0" y="414697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402" name="Shape 402"/>
        <p:cNvGrpSpPr/>
        <p:nvPr/>
      </p:nvGrpSpPr>
      <p:grpSpPr>
        <a:xfrm>
          <a:off x="0" y="0"/>
          <a:ext cx="0" cy="0"/>
          <a:chOff x="0" y="0"/>
          <a:chExt cx="0" cy="0"/>
        </a:xfrm>
      </p:grpSpPr>
      <p:sp>
        <p:nvSpPr>
          <p:cNvPr id="403" name="Google Shape;403;p29"/>
          <p:cNvSpPr/>
          <p:nvPr/>
        </p:nvSpPr>
        <p:spPr>
          <a:xfrm>
            <a:off x="-778745" y="6012042"/>
            <a:ext cx="4750234" cy="4820348"/>
          </a:xfrm>
          <a:custGeom>
            <a:rect b="b" l="l" r="r" t="t"/>
            <a:pathLst>
              <a:path extrusionOk="0" h="4820348" w="4750234">
                <a:moveTo>
                  <a:pt x="0" y="0"/>
                </a:moveTo>
                <a:lnTo>
                  <a:pt x="4750234" y="0"/>
                </a:lnTo>
                <a:lnTo>
                  <a:pt x="4750234" y="4820348"/>
                </a:lnTo>
                <a:lnTo>
                  <a:pt x="0" y="4820348"/>
                </a:lnTo>
                <a:lnTo>
                  <a:pt x="0" y="0"/>
                </a:lnTo>
                <a:close/>
              </a:path>
            </a:pathLst>
          </a:custGeom>
          <a:blipFill rotWithShape="1">
            <a:blip r:embed="rId3">
              <a:alphaModFix/>
            </a:blip>
            <a:stretch>
              <a:fillRect b="0" l="0" r="0" t="0"/>
            </a:stretch>
          </a:blipFill>
          <a:ln>
            <a:noFill/>
          </a:ln>
        </p:spPr>
      </p:sp>
      <p:sp>
        <p:nvSpPr>
          <p:cNvPr id="404" name="Google Shape;404;p29"/>
          <p:cNvSpPr/>
          <p:nvPr/>
        </p:nvSpPr>
        <p:spPr>
          <a:xfrm>
            <a:off x="637114" y="521822"/>
            <a:ext cx="7937733" cy="9243357"/>
          </a:xfrm>
          <a:custGeom>
            <a:rect b="b" l="l" r="r" t="t"/>
            <a:pathLst>
              <a:path extrusionOk="0" h="9243357" w="7937733">
                <a:moveTo>
                  <a:pt x="0" y="0"/>
                </a:moveTo>
                <a:lnTo>
                  <a:pt x="7937733" y="0"/>
                </a:lnTo>
                <a:lnTo>
                  <a:pt x="7937733" y="9243356"/>
                </a:lnTo>
                <a:lnTo>
                  <a:pt x="0" y="9243356"/>
                </a:lnTo>
                <a:lnTo>
                  <a:pt x="0" y="0"/>
                </a:lnTo>
                <a:close/>
              </a:path>
            </a:pathLst>
          </a:custGeom>
          <a:blipFill rotWithShape="1">
            <a:blip r:embed="rId4">
              <a:alphaModFix/>
            </a:blip>
            <a:stretch>
              <a:fillRect b="0" l="0" r="0" t="0"/>
            </a:stretch>
          </a:blipFill>
          <a:ln>
            <a:noFill/>
          </a:ln>
        </p:spPr>
      </p:sp>
      <p:sp>
        <p:nvSpPr>
          <p:cNvPr id="405" name="Google Shape;405;p29"/>
          <p:cNvSpPr/>
          <p:nvPr/>
        </p:nvSpPr>
        <p:spPr>
          <a:xfrm rot="-375352">
            <a:off x="13254364" y="7174281"/>
            <a:ext cx="3789125" cy="4168037"/>
          </a:xfrm>
          <a:custGeom>
            <a:rect b="b" l="l" r="r" t="t"/>
            <a:pathLst>
              <a:path extrusionOk="0" h="4168037" w="3789125">
                <a:moveTo>
                  <a:pt x="0" y="0"/>
                </a:moveTo>
                <a:lnTo>
                  <a:pt x="3789125" y="0"/>
                </a:lnTo>
                <a:lnTo>
                  <a:pt x="3789125" y="4168038"/>
                </a:lnTo>
                <a:lnTo>
                  <a:pt x="0" y="4168038"/>
                </a:lnTo>
                <a:lnTo>
                  <a:pt x="0" y="0"/>
                </a:lnTo>
                <a:close/>
              </a:path>
            </a:pathLst>
          </a:custGeom>
          <a:blipFill rotWithShape="1">
            <a:blip r:embed="rId5">
              <a:alphaModFix/>
            </a:blip>
            <a:stretch>
              <a:fillRect b="0" l="0" r="0" t="0"/>
            </a:stretch>
          </a:blipFill>
          <a:ln>
            <a:noFill/>
          </a:ln>
        </p:spPr>
      </p:sp>
      <p:sp>
        <p:nvSpPr>
          <p:cNvPr id="406" name="Google Shape;406;p29"/>
          <p:cNvSpPr/>
          <p:nvPr/>
        </p:nvSpPr>
        <p:spPr>
          <a:xfrm rot="-866411">
            <a:off x="13795640" y="-613515"/>
            <a:ext cx="5585286" cy="5382185"/>
          </a:xfrm>
          <a:custGeom>
            <a:rect b="b" l="l" r="r" t="t"/>
            <a:pathLst>
              <a:path extrusionOk="0" h="5382185" w="5585286">
                <a:moveTo>
                  <a:pt x="0" y="0"/>
                </a:moveTo>
                <a:lnTo>
                  <a:pt x="5585287" y="0"/>
                </a:lnTo>
                <a:lnTo>
                  <a:pt x="5585287" y="5382185"/>
                </a:lnTo>
                <a:lnTo>
                  <a:pt x="0" y="5382185"/>
                </a:lnTo>
                <a:lnTo>
                  <a:pt x="0" y="0"/>
                </a:lnTo>
                <a:close/>
              </a:path>
            </a:pathLst>
          </a:custGeom>
          <a:blipFill rotWithShape="1">
            <a:blip r:embed="rId6">
              <a:alphaModFix/>
            </a:blip>
            <a:stretch>
              <a:fillRect b="0" l="0" r="0" t="0"/>
            </a:stretch>
          </a:blipFill>
          <a:ln>
            <a:noFill/>
          </a:ln>
        </p:spPr>
      </p:sp>
      <p:sp>
        <p:nvSpPr>
          <p:cNvPr id="407" name="Google Shape;407;p29"/>
          <p:cNvSpPr/>
          <p:nvPr/>
        </p:nvSpPr>
        <p:spPr>
          <a:xfrm>
            <a:off x="7242636" y="4321730"/>
            <a:ext cx="10016664" cy="3380624"/>
          </a:xfrm>
          <a:custGeom>
            <a:rect b="b" l="l" r="r" t="t"/>
            <a:pathLst>
              <a:path extrusionOk="0" h="3380624" w="10016664">
                <a:moveTo>
                  <a:pt x="0" y="0"/>
                </a:moveTo>
                <a:lnTo>
                  <a:pt x="10016664" y="0"/>
                </a:lnTo>
                <a:lnTo>
                  <a:pt x="10016664" y="3380624"/>
                </a:lnTo>
                <a:lnTo>
                  <a:pt x="0" y="3380624"/>
                </a:lnTo>
                <a:lnTo>
                  <a:pt x="0" y="0"/>
                </a:lnTo>
                <a:close/>
              </a:path>
            </a:pathLst>
          </a:custGeom>
          <a:blipFill rotWithShape="1">
            <a:blip r:embed="rId7">
              <a:alphaModFix/>
            </a:blip>
            <a:stretch>
              <a:fillRect b="0" l="0" r="0" t="0"/>
            </a:stretch>
          </a:blipFill>
          <a:ln>
            <a:noFill/>
          </a:ln>
        </p:spPr>
      </p:sp>
      <p:sp>
        <p:nvSpPr>
          <p:cNvPr id="408" name="Google Shape;408;p29"/>
          <p:cNvSpPr txBox="1"/>
          <p:nvPr/>
        </p:nvSpPr>
        <p:spPr>
          <a:xfrm>
            <a:off x="9616590" y="5144632"/>
            <a:ext cx="5302800" cy="9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6399" u="none" cap="none" strike="noStrike">
                <a:solidFill>
                  <a:srgbClr val="000000"/>
                </a:solidFill>
                <a:latin typeface="Rubik Black"/>
                <a:ea typeface="Rubik Black"/>
                <a:cs typeface="Rubik Black"/>
                <a:sym typeface="Rubik Black"/>
              </a:rPr>
              <a:t>APPLY</a:t>
            </a:r>
            <a:endParaRPr>
              <a:latin typeface="Rubik Black"/>
              <a:ea typeface="Rubik Black"/>
              <a:cs typeface="Rubik Black"/>
              <a:sym typeface="Rubik Black"/>
            </a:endParaRPr>
          </a:p>
        </p:txBody>
      </p:sp>
      <p:sp>
        <p:nvSpPr>
          <p:cNvPr id="409" name="Google Shape;409;p29"/>
          <p:cNvSpPr/>
          <p:nvPr/>
        </p:nvSpPr>
        <p:spPr>
          <a:xfrm>
            <a:off x="11074586" y="2418846"/>
            <a:ext cx="2352765" cy="2349824"/>
          </a:xfrm>
          <a:custGeom>
            <a:rect b="b" l="l" r="r" t="t"/>
            <a:pathLst>
              <a:path extrusionOk="0" h="2349824" w="2352765">
                <a:moveTo>
                  <a:pt x="0" y="0"/>
                </a:moveTo>
                <a:lnTo>
                  <a:pt x="2352765" y="0"/>
                </a:lnTo>
                <a:lnTo>
                  <a:pt x="2352765" y="2349824"/>
                </a:lnTo>
                <a:lnTo>
                  <a:pt x="0" y="2349824"/>
                </a:lnTo>
                <a:lnTo>
                  <a:pt x="0" y="0"/>
                </a:lnTo>
                <a:close/>
              </a:path>
            </a:pathLst>
          </a:custGeom>
          <a:blipFill rotWithShape="1">
            <a:blip r:embed="rId8">
              <a:alphaModFix/>
            </a:blip>
            <a:stretch>
              <a:fillRect b="0" l="0" r="0" t="0"/>
            </a:stretch>
          </a:blipFill>
          <a:ln>
            <a:noFill/>
          </a:ln>
        </p:spPr>
      </p:sp>
      <p:sp>
        <p:nvSpPr>
          <p:cNvPr id="410" name="Google Shape;410;p29"/>
          <p:cNvSpPr txBox="1"/>
          <p:nvPr/>
        </p:nvSpPr>
        <p:spPr>
          <a:xfrm>
            <a:off x="10706296" y="3088933"/>
            <a:ext cx="3089400" cy="984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i="0" lang="en-US" sz="6399" u="none" cap="none" strike="noStrike">
                <a:solidFill>
                  <a:srgbClr val="7967F4"/>
                </a:solidFill>
                <a:latin typeface="Rubik Black"/>
                <a:ea typeface="Rubik Black"/>
                <a:cs typeface="Rubik Black"/>
                <a:sym typeface="Rubik Black"/>
              </a:rPr>
              <a:t>04</a:t>
            </a:r>
            <a:endParaRPr>
              <a:latin typeface="Rubik Black"/>
              <a:ea typeface="Rubik Black"/>
              <a:cs typeface="Rubik Black"/>
              <a:sym typeface="Rubik Black"/>
            </a:endParaRPr>
          </a:p>
        </p:txBody>
      </p:sp>
      <p:sp>
        <p:nvSpPr>
          <p:cNvPr id="411" name="Google Shape;411;p29"/>
          <p:cNvSpPr txBox="1"/>
          <p:nvPr/>
        </p:nvSpPr>
        <p:spPr>
          <a:xfrm>
            <a:off x="9582436" y="6293305"/>
            <a:ext cx="5337000" cy="92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000000"/>
                </a:solidFill>
                <a:latin typeface="Rubik"/>
                <a:ea typeface="Rubik"/>
                <a:cs typeface="Rubik"/>
                <a:sym typeface="Rubik"/>
              </a:rPr>
              <a:t>Briefly elaborate on what you want to discuss.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415" name="Shape 415"/>
        <p:cNvGrpSpPr/>
        <p:nvPr/>
      </p:nvGrpSpPr>
      <p:grpSpPr>
        <a:xfrm>
          <a:off x="0" y="0"/>
          <a:ext cx="0" cy="0"/>
          <a:chOff x="0" y="0"/>
          <a:chExt cx="0" cy="0"/>
        </a:xfrm>
      </p:grpSpPr>
      <p:sp>
        <p:nvSpPr>
          <p:cNvPr id="416" name="Google Shape;416;p30"/>
          <p:cNvSpPr txBox="1"/>
          <p:nvPr/>
        </p:nvSpPr>
        <p:spPr>
          <a:xfrm>
            <a:off x="3588067" y="2120143"/>
            <a:ext cx="111387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5600" u="none" cap="none" strike="noStrike">
                <a:solidFill>
                  <a:srgbClr val="FFFFFF"/>
                </a:solidFill>
                <a:latin typeface="Rubik Black"/>
                <a:ea typeface="Rubik Black"/>
                <a:cs typeface="Rubik Black"/>
                <a:sym typeface="Rubik Black"/>
              </a:rPr>
              <a:t>WRITE YOUR TOPIC OR IDEA</a:t>
            </a:r>
            <a:endParaRPr>
              <a:latin typeface="Rubik Black"/>
              <a:ea typeface="Rubik Black"/>
              <a:cs typeface="Rubik Black"/>
              <a:sym typeface="Rubik Black"/>
            </a:endParaRPr>
          </a:p>
        </p:txBody>
      </p:sp>
      <p:sp>
        <p:nvSpPr>
          <p:cNvPr id="417" name="Google Shape;417;p30"/>
          <p:cNvSpPr/>
          <p:nvPr/>
        </p:nvSpPr>
        <p:spPr>
          <a:xfrm>
            <a:off x="-961152" y="-118077"/>
            <a:ext cx="3979704" cy="4038445"/>
          </a:xfrm>
          <a:custGeom>
            <a:rect b="b" l="l" r="r" t="t"/>
            <a:pathLst>
              <a:path extrusionOk="0" h="4038445" w="3979704">
                <a:moveTo>
                  <a:pt x="0" y="0"/>
                </a:moveTo>
                <a:lnTo>
                  <a:pt x="3979704" y="0"/>
                </a:lnTo>
                <a:lnTo>
                  <a:pt x="3979704" y="4038445"/>
                </a:lnTo>
                <a:lnTo>
                  <a:pt x="0" y="4038445"/>
                </a:lnTo>
                <a:lnTo>
                  <a:pt x="0" y="0"/>
                </a:lnTo>
                <a:close/>
              </a:path>
            </a:pathLst>
          </a:custGeom>
          <a:blipFill rotWithShape="1">
            <a:blip r:embed="rId3">
              <a:alphaModFix/>
            </a:blip>
            <a:stretch>
              <a:fillRect b="0" l="0" r="0" t="0"/>
            </a:stretch>
          </a:blipFill>
          <a:ln>
            <a:noFill/>
          </a:ln>
        </p:spPr>
      </p:sp>
      <p:pic>
        <p:nvPicPr>
          <p:cNvPr id="418" name="Google Shape;418;p30"/>
          <p:cNvPicPr preferRelativeResize="0"/>
          <p:nvPr/>
        </p:nvPicPr>
        <p:blipFill rotWithShape="1">
          <a:blip r:embed="rId4">
            <a:alphaModFix/>
          </a:blip>
          <a:srcRect b="0" l="13992" r="13993" t="0"/>
          <a:stretch/>
        </p:blipFill>
        <p:spPr>
          <a:xfrm>
            <a:off x="1558187" y="3920368"/>
            <a:ext cx="4415929" cy="3449356"/>
          </a:xfrm>
          <a:prstGeom prst="rect">
            <a:avLst/>
          </a:prstGeom>
          <a:noFill/>
          <a:ln>
            <a:noFill/>
          </a:ln>
        </p:spPr>
      </p:pic>
      <p:sp>
        <p:nvSpPr>
          <p:cNvPr id="419" name="Google Shape;419;p30"/>
          <p:cNvSpPr/>
          <p:nvPr/>
        </p:nvSpPr>
        <p:spPr>
          <a:xfrm>
            <a:off x="2107729" y="6810007"/>
            <a:ext cx="3316845" cy="1119435"/>
          </a:xfrm>
          <a:custGeom>
            <a:rect b="b" l="l" r="r" t="t"/>
            <a:pathLst>
              <a:path extrusionOk="0" h="1119435" w="3316845">
                <a:moveTo>
                  <a:pt x="0" y="0"/>
                </a:moveTo>
                <a:lnTo>
                  <a:pt x="3316845" y="0"/>
                </a:lnTo>
                <a:lnTo>
                  <a:pt x="3316845" y="1119435"/>
                </a:lnTo>
                <a:lnTo>
                  <a:pt x="0" y="1119435"/>
                </a:lnTo>
                <a:lnTo>
                  <a:pt x="0" y="0"/>
                </a:lnTo>
                <a:close/>
              </a:path>
            </a:pathLst>
          </a:custGeom>
          <a:blipFill rotWithShape="1">
            <a:blip r:embed="rId5">
              <a:alphaModFix/>
            </a:blip>
            <a:stretch>
              <a:fillRect b="0" l="0" r="0" t="0"/>
            </a:stretch>
          </a:blipFill>
          <a:ln>
            <a:noFill/>
          </a:ln>
        </p:spPr>
      </p:sp>
      <p:sp>
        <p:nvSpPr>
          <p:cNvPr id="420" name="Google Shape;420;p30"/>
          <p:cNvSpPr txBox="1"/>
          <p:nvPr/>
        </p:nvSpPr>
        <p:spPr>
          <a:xfrm>
            <a:off x="2107729" y="7205577"/>
            <a:ext cx="3339902" cy="3759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7967F4"/>
                </a:solidFill>
                <a:latin typeface="Rubik"/>
                <a:ea typeface="Rubik"/>
                <a:cs typeface="Rubik"/>
                <a:sym typeface="Rubik"/>
              </a:rPr>
              <a:t>Title here</a:t>
            </a:r>
            <a:endParaRPr/>
          </a:p>
        </p:txBody>
      </p:sp>
      <p:sp>
        <p:nvSpPr>
          <p:cNvPr id="421" name="Google Shape;421;p30"/>
          <p:cNvSpPr txBox="1"/>
          <p:nvPr/>
        </p:nvSpPr>
        <p:spPr>
          <a:xfrm>
            <a:off x="1976113" y="8289462"/>
            <a:ext cx="34485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Rubik"/>
                <a:ea typeface="Rubik"/>
                <a:cs typeface="Rubik"/>
                <a:sym typeface="Rubik"/>
              </a:rPr>
              <a:t>Briefly elaborate on what you want to discuss. </a:t>
            </a:r>
            <a:endParaRPr/>
          </a:p>
        </p:txBody>
      </p:sp>
      <p:pic>
        <p:nvPicPr>
          <p:cNvPr id="422" name="Google Shape;422;p30"/>
          <p:cNvPicPr preferRelativeResize="0"/>
          <p:nvPr/>
        </p:nvPicPr>
        <p:blipFill rotWithShape="1">
          <a:blip r:embed="rId6">
            <a:alphaModFix/>
          </a:blip>
          <a:srcRect b="0" l="13992" r="13993" t="0"/>
          <a:stretch/>
        </p:blipFill>
        <p:spPr>
          <a:xfrm>
            <a:off x="6935930" y="3920368"/>
            <a:ext cx="4415929" cy="3449356"/>
          </a:xfrm>
          <a:prstGeom prst="rect">
            <a:avLst/>
          </a:prstGeom>
          <a:noFill/>
          <a:ln>
            <a:noFill/>
          </a:ln>
        </p:spPr>
      </p:pic>
      <p:sp>
        <p:nvSpPr>
          <p:cNvPr id="423" name="Google Shape;423;p30"/>
          <p:cNvSpPr/>
          <p:nvPr/>
        </p:nvSpPr>
        <p:spPr>
          <a:xfrm>
            <a:off x="7485472" y="6810007"/>
            <a:ext cx="3316845" cy="1119435"/>
          </a:xfrm>
          <a:custGeom>
            <a:rect b="b" l="l" r="r" t="t"/>
            <a:pathLst>
              <a:path extrusionOk="0" h="1119435" w="3316845">
                <a:moveTo>
                  <a:pt x="0" y="0"/>
                </a:moveTo>
                <a:lnTo>
                  <a:pt x="3316845" y="0"/>
                </a:lnTo>
                <a:lnTo>
                  <a:pt x="3316845" y="1119435"/>
                </a:lnTo>
                <a:lnTo>
                  <a:pt x="0" y="1119435"/>
                </a:lnTo>
                <a:lnTo>
                  <a:pt x="0" y="0"/>
                </a:lnTo>
                <a:close/>
              </a:path>
            </a:pathLst>
          </a:custGeom>
          <a:blipFill rotWithShape="1">
            <a:blip r:embed="rId5">
              <a:alphaModFix/>
            </a:blip>
            <a:stretch>
              <a:fillRect b="0" l="0" r="0" t="0"/>
            </a:stretch>
          </a:blipFill>
          <a:ln>
            <a:noFill/>
          </a:ln>
        </p:spPr>
      </p:sp>
      <p:sp>
        <p:nvSpPr>
          <p:cNvPr id="424" name="Google Shape;424;p30"/>
          <p:cNvSpPr txBox="1"/>
          <p:nvPr/>
        </p:nvSpPr>
        <p:spPr>
          <a:xfrm>
            <a:off x="7485472" y="7205577"/>
            <a:ext cx="3339902" cy="3759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7967F4"/>
                </a:solidFill>
                <a:latin typeface="Rubik"/>
                <a:ea typeface="Rubik"/>
                <a:cs typeface="Rubik"/>
                <a:sym typeface="Rubik"/>
              </a:rPr>
              <a:t>Title here</a:t>
            </a:r>
            <a:endParaRPr/>
          </a:p>
        </p:txBody>
      </p:sp>
      <p:sp>
        <p:nvSpPr>
          <p:cNvPr id="425" name="Google Shape;425;p30"/>
          <p:cNvSpPr txBox="1"/>
          <p:nvPr/>
        </p:nvSpPr>
        <p:spPr>
          <a:xfrm>
            <a:off x="7353856" y="8289462"/>
            <a:ext cx="34485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Rubik"/>
                <a:ea typeface="Rubik"/>
                <a:cs typeface="Rubik"/>
                <a:sym typeface="Rubik"/>
              </a:rPr>
              <a:t>Briefly elaborate on what you want to discuss. </a:t>
            </a:r>
            <a:endParaRPr/>
          </a:p>
        </p:txBody>
      </p:sp>
      <p:sp>
        <p:nvSpPr>
          <p:cNvPr id="426" name="Google Shape;426;p30"/>
          <p:cNvSpPr/>
          <p:nvPr/>
        </p:nvSpPr>
        <p:spPr>
          <a:xfrm flipH="1">
            <a:off x="15296263" y="0"/>
            <a:ext cx="3979704" cy="4038445"/>
          </a:xfrm>
          <a:custGeom>
            <a:rect b="b" l="l" r="r" t="t"/>
            <a:pathLst>
              <a:path extrusionOk="0" h="4038445" w="3979704">
                <a:moveTo>
                  <a:pt x="3979704" y="0"/>
                </a:moveTo>
                <a:lnTo>
                  <a:pt x="0" y="0"/>
                </a:lnTo>
                <a:lnTo>
                  <a:pt x="0" y="4038445"/>
                </a:lnTo>
                <a:lnTo>
                  <a:pt x="3979704" y="4038445"/>
                </a:lnTo>
                <a:lnTo>
                  <a:pt x="3979704" y="0"/>
                </a:lnTo>
                <a:close/>
              </a:path>
            </a:pathLst>
          </a:custGeom>
          <a:blipFill rotWithShape="1">
            <a:blip r:embed="rId3">
              <a:alphaModFix/>
            </a:blip>
            <a:stretch>
              <a:fillRect b="0" l="0" r="0" t="0"/>
            </a:stretch>
          </a:blipFill>
          <a:ln>
            <a:noFill/>
          </a:ln>
        </p:spPr>
      </p:sp>
      <p:pic>
        <p:nvPicPr>
          <p:cNvPr id="427" name="Google Shape;427;p30"/>
          <p:cNvPicPr preferRelativeResize="0"/>
          <p:nvPr/>
        </p:nvPicPr>
        <p:blipFill rotWithShape="1">
          <a:blip r:embed="rId7">
            <a:alphaModFix/>
          </a:blip>
          <a:srcRect b="0" l="13992" r="13993" t="0"/>
          <a:stretch/>
        </p:blipFill>
        <p:spPr>
          <a:xfrm>
            <a:off x="12313884" y="3920368"/>
            <a:ext cx="4415929" cy="3449356"/>
          </a:xfrm>
          <a:prstGeom prst="rect">
            <a:avLst/>
          </a:prstGeom>
          <a:noFill/>
          <a:ln>
            <a:noFill/>
          </a:ln>
        </p:spPr>
      </p:pic>
      <p:sp>
        <p:nvSpPr>
          <p:cNvPr id="428" name="Google Shape;428;p30"/>
          <p:cNvSpPr/>
          <p:nvPr/>
        </p:nvSpPr>
        <p:spPr>
          <a:xfrm>
            <a:off x="12863426" y="6810007"/>
            <a:ext cx="3316845" cy="1119435"/>
          </a:xfrm>
          <a:custGeom>
            <a:rect b="b" l="l" r="r" t="t"/>
            <a:pathLst>
              <a:path extrusionOk="0" h="1119435" w="3316845">
                <a:moveTo>
                  <a:pt x="0" y="0"/>
                </a:moveTo>
                <a:lnTo>
                  <a:pt x="3316845" y="0"/>
                </a:lnTo>
                <a:lnTo>
                  <a:pt x="3316845" y="1119435"/>
                </a:lnTo>
                <a:lnTo>
                  <a:pt x="0" y="1119435"/>
                </a:lnTo>
                <a:lnTo>
                  <a:pt x="0" y="0"/>
                </a:lnTo>
                <a:close/>
              </a:path>
            </a:pathLst>
          </a:custGeom>
          <a:blipFill rotWithShape="1">
            <a:blip r:embed="rId5">
              <a:alphaModFix/>
            </a:blip>
            <a:stretch>
              <a:fillRect b="0" l="0" r="0" t="0"/>
            </a:stretch>
          </a:blipFill>
          <a:ln>
            <a:noFill/>
          </a:ln>
        </p:spPr>
      </p:sp>
      <p:sp>
        <p:nvSpPr>
          <p:cNvPr id="429" name="Google Shape;429;p30"/>
          <p:cNvSpPr txBox="1"/>
          <p:nvPr/>
        </p:nvSpPr>
        <p:spPr>
          <a:xfrm>
            <a:off x="12863426" y="7205577"/>
            <a:ext cx="3339902" cy="3759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7967F4"/>
                </a:solidFill>
                <a:latin typeface="Rubik"/>
                <a:ea typeface="Rubik"/>
                <a:cs typeface="Rubik"/>
                <a:sym typeface="Rubik"/>
              </a:rPr>
              <a:t>Title here</a:t>
            </a:r>
            <a:endParaRPr/>
          </a:p>
        </p:txBody>
      </p:sp>
      <p:sp>
        <p:nvSpPr>
          <p:cNvPr id="430" name="Google Shape;430;p30"/>
          <p:cNvSpPr txBox="1"/>
          <p:nvPr/>
        </p:nvSpPr>
        <p:spPr>
          <a:xfrm>
            <a:off x="12731810" y="8289462"/>
            <a:ext cx="34485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Rubik"/>
                <a:ea typeface="Rubik"/>
                <a:cs typeface="Rubik"/>
                <a:sym typeface="Rubik"/>
              </a:rPr>
              <a:t>Briefly elaborate on what you want to discuss. </a:t>
            </a:r>
            <a:endParaRPr/>
          </a:p>
        </p:txBody>
      </p:sp>
      <p:sp>
        <p:nvSpPr>
          <p:cNvPr id="431" name="Google Shape;431;p30"/>
          <p:cNvSpPr/>
          <p:nvPr/>
        </p:nvSpPr>
        <p:spPr>
          <a:xfrm>
            <a:off x="16473032" y="8647602"/>
            <a:ext cx="2802936" cy="2466583"/>
          </a:xfrm>
          <a:custGeom>
            <a:rect b="b" l="l" r="r" t="t"/>
            <a:pathLst>
              <a:path extrusionOk="0" h="2466583" w="2802936">
                <a:moveTo>
                  <a:pt x="0" y="0"/>
                </a:moveTo>
                <a:lnTo>
                  <a:pt x="2802935" y="0"/>
                </a:lnTo>
                <a:lnTo>
                  <a:pt x="2802935" y="2466584"/>
                </a:lnTo>
                <a:lnTo>
                  <a:pt x="0" y="2466584"/>
                </a:lnTo>
                <a:lnTo>
                  <a:pt x="0" y="0"/>
                </a:lnTo>
                <a:close/>
              </a:path>
            </a:pathLst>
          </a:custGeom>
          <a:blipFill rotWithShape="1">
            <a:blip r:embed="rId8">
              <a:alphaModFix/>
            </a:blip>
            <a:stretch>
              <a:fillRect b="0" l="0" r="0" t="0"/>
            </a:stretch>
          </a:blipFill>
          <a:ln>
            <a:noFill/>
          </a:ln>
        </p:spPr>
      </p:sp>
      <p:sp>
        <p:nvSpPr>
          <p:cNvPr id="432" name="Google Shape;432;p30"/>
          <p:cNvSpPr/>
          <p:nvPr/>
        </p:nvSpPr>
        <p:spPr>
          <a:xfrm flipH="1">
            <a:off x="-961152" y="8647602"/>
            <a:ext cx="2802936" cy="2466583"/>
          </a:xfrm>
          <a:custGeom>
            <a:rect b="b" l="l" r="r" t="t"/>
            <a:pathLst>
              <a:path extrusionOk="0" h="2466583" w="2802936">
                <a:moveTo>
                  <a:pt x="2802935" y="0"/>
                </a:moveTo>
                <a:lnTo>
                  <a:pt x="0" y="0"/>
                </a:lnTo>
                <a:lnTo>
                  <a:pt x="0" y="2466584"/>
                </a:lnTo>
                <a:lnTo>
                  <a:pt x="2802935" y="2466584"/>
                </a:lnTo>
                <a:lnTo>
                  <a:pt x="2802935" y="0"/>
                </a:lnTo>
                <a:close/>
              </a:path>
            </a:pathLst>
          </a:custGeom>
          <a:blipFill rotWithShape="1">
            <a:blip r:embed="rId8">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436" name="Shape 436"/>
        <p:cNvGrpSpPr/>
        <p:nvPr/>
      </p:nvGrpSpPr>
      <p:grpSpPr>
        <a:xfrm>
          <a:off x="0" y="0"/>
          <a:ext cx="0" cy="0"/>
          <a:chOff x="0" y="0"/>
          <a:chExt cx="0" cy="0"/>
        </a:xfrm>
      </p:grpSpPr>
      <p:sp>
        <p:nvSpPr>
          <p:cNvPr id="437" name="Google Shape;437;p31"/>
          <p:cNvSpPr/>
          <p:nvPr/>
        </p:nvSpPr>
        <p:spPr>
          <a:xfrm>
            <a:off x="-1211684" y="3589873"/>
            <a:ext cx="9206676" cy="3107253"/>
          </a:xfrm>
          <a:custGeom>
            <a:rect b="b" l="l" r="r" t="t"/>
            <a:pathLst>
              <a:path extrusionOk="0" h="3107253" w="9206676">
                <a:moveTo>
                  <a:pt x="0" y="0"/>
                </a:moveTo>
                <a:lnTo>
                  <a:pt x="9206675" y="0"/>
                </a:lnTo>
                <a:lnTo>
                  <a:pt x="9206675" y="3107254"/>
                </a:lnTo>
                <a:lnTo>
                  <a:pt x="0" y="3107254"/>
                </a:lnTo>
                <a:lnTo>
                  <a:pt x="0" y="0"/>
                </a:lnTo>
                <a:close/>
              </a:path>
            </a:pathLst>
          </a:custGeom>
          <a:blipFill rotWithShape="1">
            <a:blip r:embed="rId3">
              <a:alphaModFix/>
            </a:blip>
            <a:stretch>
              <a:fillRect b="0" l="0" r="0" t="0"/>
            </a:stretch>
          </a:blipFill>
          <a:ln>
            <a:noFill/>
          </a:ln>
        </p:spPr>
      </p:sp>
      <p:sp>
        <p:nvSpPr>
          <p:cNvPr id="438" name="Google Shape;438;p31"/>
          <p:cNvSpPr/>
          <p:nvPr/>
        </p:nvSpPr>
        <p:spPr>
          <a:xfrm>
            <a:off x="10346892" y="3589873"/>
            <a:ext cx="9206676" cy="3107253"/>
          </a:xfrm>
          <a:custGeom>
            <a:rect b="b" l="l" r="r" t="t"/>
            <a:pathLst>
              <a:path extrusionOk="0" h="3107253" w="9206676">
                <a:moveTo>
                  <a:pt x="0" y="0"/>
                </a:moveTo>
                <a:lnTo>
                  <a:pt x="9206676" y="0"/>
                </a:lnTo>
                <a:lnTo>
                  <a:pt x="9206676" y="3107254"/>
                </a:lnTo>
                <a:lnTo>
                  <a:pt x="0" y="3107254"/>
                </a:lnTo>
                <a:lnTo>
                  <a:pt x="0" y="0"/>
                </a:lnTo>
                <a:close/>
              </a:path>
            </a:pathLst>
          </a:custGeom>
          <a:blipFill rotWithShape="1">
            <a:blip r:embed="rId3">
              <a:alphaModFix/>
            </a:blip>
            <a:stretch>
              <a:fillRect b="0" l="0" r="0" t="0"/>
            </a:stretch>
          </a:blipFill>
          <a:ln>
            <a:noFill/>
          </a:ln>
        </p:spPr>
      </p:sp>
      <p:sp>
        <p:nvSpPr>
          <p:cNvPr id="439" name="Google Shape;439;p31"/>
          <p:cNvSpPr/>
          <p:nvPr/>
        </p:nvSpPr>
        <p:spPr>
          <a:xfrm>
            <a:off x="6203385" y="8239208"/>
            <a:ext cx="5858145" cy="6102234"/>
          </a:xfrm>
          <a:custGeom>
            <a:rect b="b" l="l" r="r" t="t"/>
            <a:pathLst>
              <a:path extrusionOk="0" h="6102234" w="5858145">
                <a:moveTo>
                  <a:pt x="0" y="0"/>
                </a:moveTo>
                <a:lnTo>
                  <a:pt x="5858145" y="0"/>
                </a:lnTo>
                <a:lnTo>
                  <a:pt x="5858145" y="6102234"/>
                </a:lnTo>
                <a:lnTo>
                  <a:pt x="0" y="6102234"/>
                </a:lnTo>
                <a:lnTo>
                  <a:pt x="0" y="0"/>
                </a:lnTo>
                <a:close/>
              </a:path>
            </a:pathLst>
          </a:custGeom>
          <a:blipFill rotWithShape="1">
            <a:blip r:embed="rId4">
              <a:alphaModFix/>
            </a:blip>
            <a:stretch>
              <a:fillRect b="0" l="0" r="0" t="0"/>
            </a:stretch>
          </a:blipFill>
          <a:ln>
            <a:noFill/>
          </a:ln>
        </p:spPr>
      </p:sp>
      <p:sp>
        <p:nvSpPr>
          <p:cNvPr id="440" name="Google Shape;440;p31"/>
          <p:cNvSpPr/>
          <p:nvPr/>
        </p:nvSpPr>
        <p:spPr>
          <a:xfrm>
            <a:off x="5904781" y="1511290"/>
            <a:ext cx="6478437" cy="7747010"/>
          </a:xfrm>
          <a:custGeom>
            <a:rect b="b" l="l" r="r" t="t"/>
            <a:pathLst>
              <a:path extrusionOk="0" h="7747010" w="6478437">
                <a:moveTo>
                  <a:pt x="0" y="0"/>
                </a:moveTo>
                <a:lnTo>
                  <a:pt x="6478438" y="0"/>
                </a:lnTo>
                <a:lnTo>
                  <a:pt x="6478438" y="7747010"/>
                </a:lnTo>
                <a:lnTo>
                  <a:pt x="0" y="7747010"/>
                </a:lnTo>
                <a:lnTo>
                  <a:pt x="0" y="0"/>
                </a:lnTo>
                <a:close/>
              </a:path>
            </a:pathLst>
          </a:custGeom>
          <a:blipFill rotWithShape="1">
            <a:blip r:embed="rId5">
              <a:alphaModFix/>
            </a:blip>
            <a:stretch>
              <a:fillRect b="0" l="0" r="0" t="0"/>
            </a:stretch>
          </a:blipFill>
          <a:ln>
            <a:noFill/>
          </a:ln>
        </p:spPr>
      </p:sp>
      <p:sp>
        <p:nvSpPr>
          <p:cNvPr id="441" name="Google Shape;441;p31"/>
          <p:cNvSpPr txBox="1"/>
          <p:nvPr/>
        </p:nvSpPr>
        <p:spPr>
          <a:xfrm>
            <a:off x="1450935" y="4284316"/>
            <a:ext cx="3881400" cy="73890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i="0" lang="en-US" sz="4800" u="none" cap="none" strike="noStrike">
                <a:solidFill>
                  <a:srgbClr val="7967F4"/>
                </a:solidFill>
                <a:latin typeface="Rubik Black"/>
                <a:ea typeface="Rubik Black"/>
                <a:cs typeface="Rubik Black"/>
                <a:sym typeface="Rubik Black"/>
              </a:rPr>
              <a:t>COMPARE</a:t>
            </a:r>
            <a:endParaRPr>
              <a:latin typeface="Rubik Black"/>
              <a:ea typeface="Rubik Black"/>
              <a:cs typeface="Rubik Black"/>
              <a:sym typeface="Rubik Black"/>
            </a:endParaRPr>
          </a:p>
        </p:txBody>
      </p:sp>
      <p:sp>
        <p:nvSpPr>
          <p:cNvPr id="442" name="Google Shape;442;p31"/>
          <p:cNvSpPr txBox="1"/>
          <p:nvPr/>
        </p:nvSpPr>
        <p:spPr>
          <a:xfrm>
            <a:off x="1783119" y="5224492"/>
            <a:ext cx="3217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Briefly elaborate on what you want to discuss. </a:t>
            </a:r>
            <a:endParaRPr/>
          </a:p>
        </p:txBody>
      </p:sp>
      <p:sp>
        <p:nvSpPr>
          <p:cNvPr id="443" name="Google Shape;443;p31"/>
          <p:cNvSpPr txBox="1"/>
          <p:nvPr/>
        </p:nvSpPr>
        <p:spPr>
          <a:xfrm>
            <a:off x="13377864" y="4284316"/>
            <a:ext cx="3881400" cy="73890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i="0" lang="en-US" sz="4800" u="none" cap="none" strike="noStrike">
                <a:solidFill>
                  <a:srgbClr val="7967F4"/>
                </a:solidFill>
                <a:latin typeface="Rubik Black"/>
                <a:ea typeface="Rubik Black"/>
                <a:cs typeface="Rubik Black"/>
                <a:sym typeface="Rubik Black"/>
              </a:rPr>
              <a:t>CONTRAST</a:t>
            </a:r>
            <a:endParaRPr>
              <a:latin typeface="Rubik Black"/>
              <a:ea typeface="Rubik Black"/>
              <a:cs typeface="Rubik Black"/>
              <a:sym typeface="Rubik Black"/>
            </a:endParaRPr>
          </a:p>
        </p:txBody>
      </p:sp>
      <p:sp>
        <p:nvSpPr>
          <p:cNvPr id="444" name="Google Shape;444;p31"/>
          <p:cNvSpPr txBox="1"/>
          <p:nvPr/>
        </p:nvSpPr>
        <p:spPr>
          <a:xfrm>
            <a:off x="13710048" y="5224492"/>
            <a:ext cx="3217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Briefly elaborate on what you want to discuss. </a:t>
            </a:r>
            <a:endParaRPr/>
          </a:p>
        </p:txBody>
      </p:sp>
      <p:sp>
        <p:nvSpPr>
          <p:cNvPr id="445" name="Google Shape;445;p31"/>
          <p:cNvSpPr txBox="1"/>
          <p:nvPr/>
        </p:nvSpPr>
        <p:spPr>
          <a:xfrm>
            <a:off x="2074476" y="7097177"/>
            <a:ext cx="2634300" cy="2262600"/>
          </a:xfrm>
          <a:prstGeom prst="rect">
            <a:avLst/>
          </a:prstGeom>
          <a:noFill/>
          <a:ln>
            <a:noFill/>
          </a:ln>
        </p:spPr>
        <p:txBody>
          <a:bodyPr anchorCtr="0" anchor="t" bIns="0" lIns="0" spcFirstLastPara="1" rIns="0" wrap="square" tIns="0">
            <a:spAutoFit/>
          </a:bodyPr>
          <a:lstStyle/>
          <a:p>
            <a:pPr indent="-226695" lvl="1" marL="453390" marR="0" rtl="0" algn="l">
              <a:lnSpc>
                <a:spcPct val="150000"/>
              </a:lnSpc>
              <a:spcBef>
                <a:spcPts val="0"/>
              </a:spcBef>
              <a:spcAft>
                <a:spcPts val="0"/>
              </a:spcAft>
              <a:buClr>
                <a:srgbClr val="FFFFFF"/>
              </a:buClr>
              <a:buSzPts val="2100"/>
              <a:buFont typeface="Arial"/>
              <a:buChar char="•"/>
            </a:pPr>
            <a:r>
              <a:rPr b="1" i="0" lang="en-US" sz="2100" u="none" cap="none" strike="noStrike">
                <a:solidFill>
                  <a:srgbClr val="FFFFFF"/>
                </a:solidFill>
                <a:latin typeface="Rubik SemiBold"/>
                <a:ea typeface="Rubik SemiBold"/>
                <a:cs typeface="Rubik SemiBold"/>
                <a:sym typeface="Rubik SemiBold"/>
              </a:rPr>
              <a:t>Add point here</a:t>
            </a:r>
            <a:endParaRPr/>
          </a:p>
          <a:p>
            <a:pPr indent="-226695" lvl="1" marL="453390" marR="0" rtl="0" algn="l">
              <a:lnSpc>
                <a:spcPct val="150000"/>
              </a:lnSpc>
              <a:spcBef>
                <a:spcPts val="0"/>
              </a:spcBef>
              <a:spcAft>
                <a:spcPts val="0"/>
              </a:spcAft>
              <a:buClr>
                <a:srgbClr val="FFFFFF"/>
              </a:buClr>
              <a:buSzPts val="2100"/>
              <a:buFont typeface="Arial"/>
              <a:buChar char="•"/>
            </a:pPr>
            <a:r>
              <a:rPr b="1" i="0" lang="en-US" sz="2100" u="none" cap="none" strike="noStrike">
                <a:solidFill>
                  <a:srgbClr val="FFFFFF"/>
                </a:solidFill>
                <a:latin typeface="Rubik SemiBold"/>
                <a:ea typeface="Rubik SemiBold"/>
                <a:cs typeface="Rubik SemiBold"/>
                <a:sym typeface="Rubik SemiBold"/>
              </a:rPr>
              <a:t>Add point here</a:t>
            </a:r>
            <a:endParaRPr/>
          </a:p>
          <a:p>
            <a:pPr indent="-226695" lvl="1" marL="453390" marR="0" rtl="0" algn="l">
              <a:lnSpc>
                <a:spcPct val="150000"/>
              </a:lnSpc>
              <a:spcBef>
                <a:spcPts val="0"/>
              </a:spcBef>
              <a:spcAft>
                <a:spcPts val="0"/>
              </a:spcAft>
              <a:buClr>
                <a:srgbClr val="FFFFFF"/>
              </a:buClr>
              <a:buSzPts val="2100"/>
              <a:buFont typeface="Arial"/>
              <a:buChar char="•"/>
            </a:pPr>
            <a:r>
              <a:rPr b="1" i="0" lang="en-US" sz="2100" u="none" cap="none" strike="noStrike">
                <a:solidFill>
                  <a:srgbClr val="FFFFFF"/>
                </a:solidFill>
                <a:latin typeface="Rubik SemiBold"/>
                <a:ea typeface="Rubik SemiBold"/>
                <a:cs typeface="Rubik SemiBold"/>
                <a:sym typeface="Rubik SemiBold"/>
              </a:rPr>
              <a:t>Add point here</a:t>
            </a:r>
            <a:endParaRPr/>
          </a:p>
          <a:p>
            <a:pPr indent="-226695" lvl="1" marL="453390" marR="0" rtl="0" algn="l">
              <a:lnSpc>
                <a:spcPct val="150000"/>
              </a:lnSpc>
              <a:spcBef>
                <a:spcPts val="0"/>
              </a:spcBef>
              <a:spcAft>
                <a:spcPts val="0"/>
              </a:spcAft>
              <a:buClr>
                <a:srgbClr val="FFFFFF"/>
              </a:buClr>
              <a:buSzPts val="2100"/>
              <a:buFont typeface="Arial"/>
              <a:buChar char="•"/>
            </a:pPr>
            <a:r>
              <a:rPr b="1" i="0" lang="en-US" sz="2100" u="none" cap="none" strike="noStrike">
                <a:solidFill>
                  <a:srgbClr val="FFFFFF"/>
                </a:solidFill>
                <a:latin typeface="Rubik SemiBold"/>
                <a:ea typeface="Rubik SemiBold"/>
                <a:cs typeface="Rubik SemiBold"/>
                <a:sym typeface="Rubik SemiBold"/>
              </a:rPr>
              <a:t>Add point here</a:t>
            </a:r>
            <a:endParaRPr/>
          </a:p>
          <a:p>
            <a:pPr indent="-226695" lvl="1" marL="453390" marR="0" rtl="0" algn="l">
              <a:lnSpc>
                <a:spcPct val="150000"/>
              </a:lnSpc>
              <a:spcBef>
                <a:spcPts val="0"/>
              </a:spcBef>
              <a:spcAft>
                <a:spcPts val="0"/>
              </a:spcAft>
              <a:buClr>
                <a:srgbClr val="FFFFFF"/>
              </a:buClr>
              <a:buSzPts val="2100"/>
              <a:buFont typeface="Arial"/>
              <a:buChar char="•"/>
            </a:pPr>
            <a:r>
              <a:rPr b="1" i="0" lang="en-US" sz="2100" u="none" cap="none" strike="noStrike">
                <a:solidFill>
                  <a:srgbClr val="FFFFFF"/>
                </a:solidFill>
                <a:latin typeface="Rubik SemiBold"/>
                <a:ea typeface="Rubik SemiBold"/>
                <a:cs typeface="Rubik SemiBold"/>
                <a:sym typeface="Rubik SemiBold"/>
              </a:rPr>
              <a:t>Add point here</a:t>
            </a:r>
            <a:endParaRPr/>
          </a:p>
        </p:txBody>
      </p:sp>
      <p:sp>
        <p:nvSpPr>
          <p:cNvPr id="446" name="Google Shape;446;p31"/>
          <p:cNvSpPr txBox="1"/>
          <p:nvPr/>
        </p:nvSpPr>
        <p:spPr>
          <a:xfrm>
            <a:off x="13710048" y="7097177"/>
            <a:ext cx="2634300" cy="2262600"/>
          </a:xfrm>
          <a:prstGeom prst="rect">
            <a:avLst/>
          </a:prstGeom>
          <a:noFill/>
          <a:ln>
            <a:noFill/>
          </a:ln>
        </p:spPr>
        <p:txBody>
          <a:bodyPr anchorCtr="0" anchor="t" bIns="0" lIns="0" spcFirstLastPara="1" rIns="0" wrap="square" tIns="0">
            <a:spAutoFit/>
          </a:bodyPr>
          <a:lstStyle/>
          <a:p>
            <a:pPr indent="-226695" lvl="1" marL="453390" marR="0" rtl="0" algn="l">
              <a:lnSpc>
                <a:spcPct val="150000"/>
              </a:lnSpc>
              <a:spcBef>
                <a:spcPts val="0"/>
              </a:spcBef>
              <a:spcAft>
                <a:spcPts val="0"/>
              </a:spcAft>
              <a:buClr>
                <a:srgbClr val="FFFFFF"/>
              </a:buClr>
              <a:buSzPts val="2100"/>
              <a:buFont typeface="Arial"/>
              <a:buChar char="•"/>
            </a:pPr>
            <a:r>
              <a:rPr b="1" i="0" lang="en-US" sz="2100" u="none" cap="none" strike="noStrike">
                <a:solidFill>
                  <a:srgbClr val="FFFFFF"/>
                </a:solidFill>
                <a:latin typeface="Rubik SemiBold"/>
                <a:ea typeface="Rubik SemiBold"/>
                <a:cs typeface="Rubik SemiBold"/>
                <a:sym typeface="Rubik SemiBold"/>
              </a:rPr>
              <a:t>Add point here</a:t>
            </a:r>
            <a:endParaRPr/>
          </a:p>
          <a:p>
            <a:pPr indent="-226695" lvl="1" marL="453390" marR="0" rtl="0" algn="l">
              <a:lnSpc>
                <a:spcPct val="150000"/>
              </a:lnSpc>
              <a:spcBef>
                <a:spcPts val="0"/>
              </a:spcBef>
              <a:spcAft>
                <a:spcPts val="0"/>
              </a:spcAft>
              <a:buClr>
                <a:srgbClr val="FFFFFF"/>
              </a:buClr>
              <a:buSzPts val="2100"/>
              <a:buFont typeface="Arial"/>
              <a:buChar char="•"/>
            </a:pPr>
            <a:r>
              <a:rPr b="1" i="0" lang="en-US" sz="2100" u="none" cap="none" strike="noStrike">
                <a:solidFill>
                  <a:srgbClr val="FFFFFF"/>
                </a:solidFill>
                <a:latin typeface="Rubik SemiBold"/>
                <a:ea typeface="Rubik SemiBold"/>
                <a:cs typeface="Rubik SemiBold"/>
                <a:sym typeface="Rubik SemiBold"/>
              </a:rPr>
              <a:t>Add point here</a:t>
            </a:r>
            <a:endParaRPr/>
          </a:p>
          <a:p>
            <a:pPr indent="-226695" lvl="1" marL="453390" marR="0" rtl="0" algn="l">
              <a:lnSpc>
                <a:spcPct val="150000"/>
              </a:lnSpc>
              <a:spcBef>
                <a:spcPts val="0"/>
              </a:spcBef>
              <a:spcAft>
                <a:spcPts val="0"/>
              </a:spcAft>
              <a:buClr>
                <a:srgbClr val="FFFFFF"/>
              </a:buClr>
              <a:buSzPts val="2100"/>
              <a:buFont typeface="Arial"/>
              <a:buChar char="•"/>
            </a:pPr>
            <a:r>
              <a:rPr b="1" i="0" lang="en-US" sz="2100" u="none" cap="none" strike="noStrike">
                <a:solidFill>
                  <a:srgbClr val="FFFFFF"/>
                </a:solidFill>
                <a:latin typeface="Rubik SemiBold"/>
                <a:ea typeface="Rubik SemiBold"/>
                <a:cs typeface="Rubik SemiBold"/>
                <a:sym typeface="Rubik SemiBold"/>
              </a:rPr>
              <a:t>Add point here</a:t>
            </a:r>
            <a:endParaRPr/>
          </a:p>
          <a:p>
            <a:pPr indent="-226695" lvl="1" marL="453390" marR="0" rtl="0" algn="l">
              <a:lnSpc>
                <a:spcPct val="150000"/>
              </a:lnSpc>
              <a:spcBef>
                <a:spcPts val="0"/>
              </a:spcBef>
              <a:spcAft>
                <a:spcPts val="0"/>
              </a:spcAft>
              <a:buClr>
                <a:srgbClr val="FFFFFF"/>
              </a:buClr>
              <a:buSzPts val="2100"/>
              <a:buFont typeface="Arial"/>
              <a:buChar char="•"/>
            </a:pPr>
            <a:r>
              <a:rPr b="1" i="0" lang="en-US" sz="2100" u="none" cap="none" strike="noStrike">
                <a:solidFill>
                  <a:srgbClr val="FFFFFF"/>
                </a:solidFill>
                <a:latin typeface="Rubik SemiBold"/>
                <a:ea typeface="Rubik SemiBold"/>
                <a:cs typeface="Rubik SemiBold"/>
                <a:sym typeface="Rubik SemiBold"/>
              </a:rPr>
              <a:t>Add point here</a:t>
            </a:r>
            <a:endParaRPr/>
          </a:p>
          <a:p>
            <a:pPr indent="-226695" lvl="1" marL="453390" marR="0" rtl="0" algn="l">
              <a:lnSpc>
                <a:spcPct val="150000"/>
              </a:lnSpc>
              <a:spcBef>
                <a:spcPts val="0"/>
              </a:spcBef>
              <a:spcAft>
                <a:spcPts val="0"/>
              </a:spcAft>
              <a:buClr>
                <a:srgbClr val="FFFFFF"/>
              </a:buClr>
              <a:buSzPts val="2100"/>
              <a:buFont typeface="Arial"/>
              <a:buChar char="•"/>
            </a:pPr>
            <a:r>
              <a:rPr b="1" i="0" lang="en-US" sz="2100" u="none" cap="none" strike="noStrike">
                <a:solidFill>
                  <a:srgbClr val="FFFFFF"/>
                </a:solidFill>
                <a:latin typeface="Rubik SemiBold"/>
                <a:ea typeface="Rubik SemiBold"/>
                <a:cs typeface="Rubik SemiBold"/>
                <a:sym typeface="Rubik SemiBold"/>
              </a:rPr>
              <a:t>Add point here</a:t>
            </a:r>
            <a:endParaRPr/>
          </a:p>
        </p:txBody>
      </p:sp>
      <p:sp>
        <p:nvSpPr>
          <p:cNvPr id="447" name="Google Shape;447;p31"/>
          <p:cNvSpPr/>
          <p:nvPr/>
        </p:nvSpPr>
        <p:spPr>
          <a:xfrm rot="1717644">
            <a:off x="1028700" y="-1338319"/>
            <a:ext cx="4303672" cy="4734039"/>
          </a:xfrm>
          <a:custGeom>
            <a:rect b="b" l="l" r="r" t="t"/>
            <a:pathLst>
              <a:path extrusionOk="0" h="4734039" w="4303672">
                <a:moveTo>
                  <a:pt x="0" y="0"/>
                </a:moveTo>
                <a:lnTo>
                  <a:pt x="4303672" y="0"/>
                </a:lnTo>
                <a:lnTo>
                  <a:pt x="4303672" y="4734038"/>
                </a:lnTo>
                <a:lnTo>
                  <a:pt x="0" y="4734038"/>
                </a:lnTo>
                <a:lnTo>
                  <a:pt x="0" y="0"/>
                </a:lnTo>
                <a:close/>
              </a:path>
            </a:pathLst>
          </a:custGeom>
          <a:blipFill rotWithShape="1">
            <a:blip r:embed="rId6">
              <a:alphaModFix/>
            </a:blip>
            <a:stretch>
              <a:fillRect b="0" l="0" r="0" t="0"/>
            </a:stretch>
          </a:blipFill>
          <a:ln>
            <a:noFill/>
          </a:ln>
        </p:spPr>
      </p:sp>
      <p:sp>
        <p:nvSpPr>
          <p:cNvPr id="448" name="Google Shape;448;p31"/>
          <p:cNvSpPr/>
          <p:nvPr/>
        </p:nvSpPr>
        <p:spPr>
          <a:xfrm rot="-2158343">
            <a:off x="12798395" y="-1267342"/>
            <a:ext cx="4303672" cy="4734039"/>
          </a:xfrm>
          <a:custGeom>
            <a:rect b="b" l="l" r="r" t="t"/>
            <a:pathLst>
              <a:path extrusionOk="0" h="4734039" w="4303672">
                <a:moveTo>
                  <a:pt x="0" y="0"/>
                </a:moveTo>
                <a:lnTo>
                  <a:pt x="4303671" y="0"/>
                </a:lnTo>
                <a:lnTo>
                  <a:pt x="4303671" y="4734038"/>
                </a:lnTo>
                <a:lnTo>
                  <a:pt x="0" y="473403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452" name="Shape 452"/>
        <p:cNvGrpSpPr/>
        <p:nvPr/>
      </p:nvGrpSpPr>
      <p:grpSpPr>
        <a:xfrm>
          <a:off x="0" y="0"/>
          <a:ext cx="0" cy="0"/>
          <a:chOff x="0" y="0"/>
          <a:chExt cx="0" cy="0"/>
        </a:xfrm>
      </p:grpSpPr>
      <p:sp>
        <p:nvSpPr>
          <p:cNvPr id="453" name="Google Shape;453;p32"/>
          <p:cNvSpPr/>
          <p:nvPr/>
        </p:nvSpPr>
        <p:spPr>
          <a:xfrm>
            <a:off x="-778745" y="6012042"/>
            <a:ext cx="4750234" cy="4820348"/>
          </a:xfrm>
          <a:custGeom>
            <a:rect b="b" l="l" r="r" t="t"/>
            <a:pathLst>
              <a:path extrusionOk="0" h="4820348" w="4750234">
                <a:moveTo>
                  <a:pt x="0" y="0"/>
                </a:moveTo>
                <a:lnTo>
                  <a:pt x="4750234" y="0"/>
                </a:lnTo>
                <a:lnTo>
                  <a:pt x="4750234" y="4820348"/>
                </a:lnTo>
                <a:lnTo>
                  <a:pt x="0" y="4820348"/>
                </a:lnTo>
                <a:lnTo>
                  <a:pt x="0" y="0"/>
                </a:lnTo>
                <a:close/>
              </a:path>
            </a:pathLst>
          </a:custGeom>
          <a:blipFill rotWithShape="1">
            <a:blip r:embed="rId3">
              <a:alphaModFix/>
            </a:blip>
            <a:stretch>
              <a:fillRect b="0" l="0" r="0" t="0"/>
            </a:stretch>
          </a:blipFill>
          <a:ln>
            <a:noFill/>
          </a:ln>
        </p:spPr>
      </p:sp>
      <p:sp>
        <p:nvSpPr>
          <p:cNvPr id="454" name="Google Shape;454;p32"/>
          <p:cNvSpPr/>
          <p:nvPr/>
        </p:nvSpPr>
        <p:spPr>
          <a:xfrm>
            <a:off x="637114" y="521822"/>
            <a:ext cx="7937733" cy="9243357"/>
          </a:xfrm>
          <a:custGeom>
            <a:rect b="b" l="l" r="r" t="t"/>
            <a:pathLst>
              <a:path extrusionOk="0" h="9243357" w="7937733">
                <a:moveTo>
                  <a:pt x="0" y="0"/>
                </a:moveTo>
                <a:lnTo>
                  <a:pt x="7937733" y="0"/>
                </a:lnTo>
                <a:lnTo>
                  <a:pt x="7937733" y="9243356"/>
                </a:lnTo>
                <a:lnTo>
                  <a:pt x="0" y="9243356"/>
                </a:lnTo>
                <a:lnTo>
                  <a:pt x="0" y="0"/>
                </a:lnTo>
                <a:close/>
              </a:path>
            </a:pathLst>
          </a:custGeom>
          <a:blipFill rotWithShape="1">
            <a:blip r:embed="rId4">
              <a:alphaModFix/>
            </a:blip>
            <a:stretch>
              <a:fillRect b="0" l="0" r="0" t="0"/>
            </a:stretch>
          </a:blipFill>
          <a:ln>
            <a:noFill/>
          </a:ln>
        </p:spPr>
      </p:sp>
      <p:sp>
        <p:nvSpPr>
          <p:cNvPr id="455" name="Google Shape;455;p32"/>
          <p:cNvSpPr/>
          <p:nvPr/>
        </p:nvSpPr>
        <p:spPr>
          <a:xfrm rot="-375352">
            <a:off x="13254364" y="7174281"/>
            <a:ext cx="3789125" cy="4168037"/>
          </a:xfrm>
          <a:custGeom>
            <a:rect b="b" l="l" r="r" t="t"/>
            <a:pathLst>
              <a:path extrusionOk="0" h="4168037" w="3789125">
                <a:moveTo>
                  <a:pt x="0" y="0"/>
                </a:moveTo>
                <a:lnTo>
                  <a:pt x="3789125" y="0"/>
                </a:lnTo>
                <a:lnTo>
                  <a:pt x="3789125" y="4168038"/>
                </a:lnTo>
                <a:lnTo>
                  <a:pt x="0" y="4168038"/>
                </a:lnTo>
                <a:lnTo>
                  <a:pt x="0" y="0"/>
                </a:lnTo>
                <a:close/>
              </a:path>
            </a:pathLst>
          </a:custGeom>
          <a:blipFill rotWithShape="1">
            <a:blip r:embed="rId5">
              <a:alphaModFix/>
            </a:blip>
            <a:stretch>
              <a:fillRect b="0" l="0" r="0" t="0"/>
            </a:stretch>
          </a:blipFill>
          <a:ln>
            <a:noFill/>
          </a:ln>
        </p:spPr>
      </p:sp>
      <p:sp>
        <p:nvSpPr>
          <p:cNvPr id="456" name="Google Shape;456;p32"/>
          <p:cNvSpPr/>
          <p:nvPr/>
        </p:nvSpPr>
        <p:spPr>
          <a:xfrm rot="-866411">
            <a:off x="13795640" y="-613515"/>
            <a:ext cx="5585286" cy="5382185"/>
          </a:xfrm>
          <a:custGeom>
            <a:rect b="b" l="l" r="r" t="t"/>
            <a:pathLst>
              <a:path extrusionOk="0" h="5382185" w="5585286">
                <a:moveTo>
                  <a:pt x="0" y="0"/>
                </a:moveTo>
                <a:lnTo>
                  <a:pt x="5585287" y="0"/>
                </a:lnTo>
                <a:lnTo>
                  <a:pt x="5585287" y="5382185"/>
                </a:lnTo>
                <a:lnTo>
                  <a:pt x="0" y="5382185"/>
                </a:lnTo>
                <a:lnTo>
                  <a:pt x="0" y="0"/>
                </a:lnTo>
                <a:close/>
              </a:path>
            </a:pathLst>
          </a:custGeom>
          <a:blipFill rotWithShape="1">
            <a:blip r:embed="rId6">
              <a:alphaModFix/>
            </a:blip>
            <a:stretch>
              <a:fillRect b="0" l="0" r="0" t="0"/>
            </a:stretch>
          </a:blipFill>
          <a:ln>
            <a:noFill/>
          </a:ln>
        </p:spPr>
      </p:sp>
      <p:sp>
        <p:nvSpPr>
          <p:cNvPr id="457" name="Google Shape;457;p32"/>
          <p:cNvSpPr/>
          <p:nvPr/>
        </p:nvSpPr>
        <p:spPr>
          <a:xfrm>
            <a:off x="7242636" y="4321730"/>
            <a:ext cx="10016664" cy="3380624"/>
          </a:xfrm>
          <a:custGeom>
            <a:rect b="b" l="l" r="r" t="t"/>
            <a:pathLst>
              <a:path extrusionOk="0" h="3380624" w="10016664">
                <a:moveTo>
                  <a:pt x="0" y="0"/>
                </a:moveTo>
                <a:lnTo>
                  <a:pt x="10016664" y="0"/>
                </a:lnTo>
                <a:lnTo>
                  <a:pt x="10016664" y="3380624"/>
                </a:lnTo>
                <a:lnTo>
                  <a:pt x="0" y="3380624"/>
                </a:lnTo>
                <a:lnTo>
                  <a:pt x="0" y="0"/>
                </a:lnTo>
                <a:close/>
              </a:path>
            </a:pathLst>
          </a:custGeom>
          <a:blipFill rotWithShape="1">
            <a:blip r:embed="rId7">
              <a:alphaModFix/>
            </a:blip>
            <a:stretch>
              <a:fillRect b="0" l="0" r="0" t="0"/>
            </a:stretch>
          </a:blipFill>
          <a:ln>
            <a:noFill/>
          </a:ln>
        </p:spPr>
      </p:sp>
      <p:sp>
        <p:nvSpPr>
          <p:cNvPr id="458" name="Google Shape;458;p32"/>
          <p:cNvSpPr txBox="1"/>
          <p:nvPr/>
        </p:nvSpPr>
        <p:spPr>
          <a:xfrm>
            <a:off x="9616590" y="5163682"/>
            <a:ext cx="5302800" cy="9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6399" u="none" cap="none" strike="noStrike">
                <a:solidFill>
                  <a:srgbClr val="000000"/>
                </a:solidFill>
                <a:latin typeface="Rubik Black"/>
                <a:ea typeface="Rubik Black"/>
                <a:cs typeface="Rubik Black"/>
                <a:sym typeface="Rubik Black"/>
              </a:rPr>
              <a:t>EVALUATE</a:t>
            </a:r>
            <a:endParaRPr>
              <a:latin typeface="Rubik Black"/>
              <a:ea typeface="Rubik Black"/>
              <a:cs typeface="Rubik Black"/>
              <a:sym typeface="Rubik Black"/>
            </a:endParaRPr>
          </a:p>
        </p:txBody>
      </p:sp>
      <p:sp>
        <p:nvSpPr>
          <p:cNvPr id="459" name="Google Shape;459;p32"/>
          <p:cNvSpPr/>
          <p:nvPr/>
        </p:nvSpPr>
        <p:spPr>
          <a:xfrm>
            <a:off x="11074586" y="2418846"/>
            <a:ext cx="2352765" cy="2349824"/>
          </a:xfrm>
          <a:custGeom>
            <a:rect b="b" l="l" r="r" t="t"/>
            <a:pathLst>
              <a:path extrusionOk="0" h="2349824" w="2352765">
                <a:moveTo>
                  <a:pt x="0" y="0"/>
                </a:moveTo>
                <a:lnTo>
                  <a:pt x="2352765" y="0"/>
                </a:lnTo>
                <a:lnTo>
                  <a:pt x="2352765" y="2349824"/>
                </a:lnTo>
                <a:lnTo>
                  <a:pt x="0" y="2349824"/>
                </a:lnTo>
                <a:lnTo>
                  <a:pt x="0" y="0"/>
                </a:lnTo>
                <a:close/>
              </a:path>
            </a:pathLst>
          </a:custGeom>
          <a:blipFill rotWithShape="1">
            <a:blip r:embed="rId8">
              <a:alphaModFix/>
            </a:blip>
            <a:stretch>
              <a:fillRect b="0" l="0" r="0" t="0"/>
            </a:stretch>
          </a:blipFill>
          <a:ln>
            <a:noFill/>
          </a:ln>
        </p:spPr>
      </p:sp>
      <p:sp>
        <p:nvSpPr>
          <p:cNvPr id="460" name="Google Shape;460;p32"/>
          <p:cNvSpPr txBox="1"/>
          <p:nvPr/>
        </p:nvSpPr>
        <p:spPr>
          <a:xfrm>
            <a:off x="10706296" y="3107983"/>
            <a:ext cx="3089400" cy="984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i="0" lang="en-US" sz="6399" u="none" cap="none" strike="noStrike">
                <a:solidFill>
                  <a:srgbClr val="7967F4"/>
                </a:solidFill>
                <a:latin typeface="Rubik Black"/>
                <a:ea typeface="Rubik Black"/>
                <a:cs typeface="Rubik Black"/>
                <a:sym typeface="Rubik Black"/>
              </a:rPr>
              <a:t>05</a:t>
            </a:r>
            <a:endParaRPr>
              <a:latin typeface="Rubik Black"/>
              <a:ea typeface="Rubik Black"/>
              <a:cs typeface="Rubik Black"/>
              <a:sym typeface="Rubik Black"/>
            </a:endParaRPr>
          </a:p>
        </p:txBody>
      </p:sp>
      <p:sp>
        <p:nvSpPr>
          <p:cNvPr id="461" name="Google Shape;461;p32"/>
          <p:cNvSpPr txBox="1"/>
          <p:nvPr/>
        </p:nvSpPr>
        <p:spPr>
          <a:xfrm>
            <a:off x="9582436" y="6293305"/>
            <a:ext cx="5337000" cy="92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000000"/>
                </a:solidFill>
                <a:latin typeface="Rubik"/>
                <a:ea typeface="Rubik"/>
                <a:cs typeface="Rubik"/>
                <a:sym typeface="Rubik"/>
              </a:rPr>
              <a:t>Briefly elaborate on what you want to discuss.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465" name="Shape 465"/>
        <p:cNvGrpSpPr/>
        <p:nvPr/>
      </p:nvGrpSpPr>
      <p:grpSpPr>
        <a:xfrm>
          <a:off x="0" y="0"/>
          <a:ext cx="0" cy="0"/>
          <a:chOff x="0" y="0"/>
          <a:chExt cx="0" cy="0"/>
        </a:xfrm>
      </p:grpSpPr>
      <p:sp>
        <p:nvSpPr>
          <p:cNvPr id="466" name="Google Shape;466;p33"/>
          <p:cNvSpPr/>
          <p:nvPr/>
        </p:nvSpPr>
        <p:spPr>
          <a:xfrm rot="-826597">
            <a:off x="7558615" y="5240811"/>
            <a:ext cx="6151027" cy="5927353"/>
          </a:xfrm>
          <a:custGeom>
            <a:rect b="b" l="l" r="r" t="t"/>
            <a:pathLst>
              <a:path extrusionOk="0" h="5927353" w="6151027">
                <a:moveTo>
                  <a:pt x="0" y="0"/>
                </a:moveTo>
                <a:lnTo>
                  <a:pt x="6151027" y="0"/>
                </a:lnTo>
                <a:lnTo>
                  <a:pt x="6151027" y="5927353"/>
                </a:lnTo>
                <a:lnTo>
                  <a:pt x="0" y="5927353"/>
                </a:lnTo>
                <a:lnTo>
                  <a:pt x="0" y="0"/>
                </a:lnTo>
                <a:close/>
              </a:path>
            </a:pathLst>
          </a:custGeom>
          <a:blipFill rotWithShape="1">
            <a:blip r:embed="rId3">
              <a:alphaModFix/>
            </a:blip>
            <a:stretch>
              <a:fillRect b="0" l="0" r="0" t="0"/>
            </a:stretch>
          </a:blipFill>
          <a:ln>
            <a:noFill/>
          </a:ln>
        </p:spPr>
      </p:sp>
      <p:sp>
        <p:nvSpPr>
          <p:cNvPr id="467" name="Google Shape;467;p33"/>
          <p:cNvSpPr/>
          <p:nvPr/>
        </p:nvSpPr>
        <p:spPr>
          <a:xfrm rot="2700000">
            <a:off x="13323215" y="191093"/>
            <a:ext cx="5831909" cy="5142683"/>
          </a:xfrm>
          <a:custGeom>
            <a:rect b="b" l="l" r="r" t="t"/>
            <a:pathLst>
              <a:path extrusionOk="0" h="5142683" w="5831909">
                <a:moveTo>
                  <a:pt x="0" y="0"/>
                </a:moveTo>
                <a:lnTo>
                  <a:pt x="5831909" y="0"/>
                </a:lnTo>
                <a:lnTo>
                  <a:pt x="5831909" y="5142683"/>
                </a:lnTo>
                <a:lnTo>
                  <a:pt x="0" y="5142683"/>
                </a:lnTo>
                <a:lnTo>
                  <a:pt x="0" y="0"/>
                </a:lnTo>
                <a:close/>
              </a:path>
            </a:pathLst>
          </a:custGeom>
          <a:blipFill rotWithShape="1">
            <a:blip r:embed="rId4">
              <a:alphaModFix/>
            </a:blip>
            <a:stretch>
              <a:fillRect b="0" l="0" r="0" t="0"/>
            </a:stretch>
          </a:blipFill>
          <a:ln>
            <a:noFill/>
          </a:ln>
        </p:spPr>
      </p:sp>
      <p:sp>
        <p:nvSpPr>
          <p:cNvPr id="468" name="Google Shape;468;p33"/>
          <p:cNvSpPr/>
          <p:nvPr/>
        </p:nvSpPr>
        <p:spPr>
          <a:xfrm rot="1340867">
            <a:off x="9492667" y="767793"/>
            <a:ext cx="2172628" cy="2263154"/>
          </a:xfrm>
          <a:custGeom>
            <a:rect b="b" l="l" r="r" t="t"/>
            <a:pathLst>
              <a:path extrusionOk="0" h="2263154" w="2172628">
                <a:moveTo>
                  <a:pt x="0" y="0"/>
                </a:moveTo>
                <a:lnTo>
                  <a:pt x="2172628" y="0"/>
                </a:lnTo>
                <a:lnTo>
                  <a:pt x="2172628" y="2263154"/>
                </a:lnTo>
                <a:lnTo>
                  <a:pt x="0" y="2263154"/>
                </a:lnTo>
                <a:lnTo>
                  <a:pt x="0" y="0"/>
                </a:lnTo>
                <a:close/>
              </a:path>
            </a:pathLst>
          </a:custGeom>
          <a:blipFill rotWithShape="1">
            <a:blip r:embed="rId5">
              <a:alphaModFix/>
            </a:blip>
            <a:stretch>
              <a:fillRect b="0" l="0" r="0" t="0"/>
            </a:stretch>
          </a:blipFill>
          <a:ln>
            <a:noFill/>
          </a:ln>
        </p:spPr>
      </p:sp>
      <p:sp>
        <p:nvSpPr>
          <p:cNvPr id="469" name="Google Shape;469;p33"/>
          <p:cNvSpPr/>
          <p:nvPr/>
        </p:nvSpPr>
        <p:spPr>
          <a:xfrm>
            <a:off x="11420433" y="1609915"/>
            <a:ext cx="4818736" cy="10065246"/>
          </a:xfrm>
          <a:custGeom>
            <a:rect b="b" l="l" r="r" t="t"/>
            <a:pathLst>
              <a:path extrusionOk="0" h="10065246" w="4818736">
                <a:moveTo>
                  <a:pt x="0" y="0"/>
                </a:moveTo>
                <a:lnTo>
                  <a:pt x="4818736" y="0"/>
                </a:lnTo>
                <a:lnTo>
                  <a:pt x="4818736" y="10065246"/>
                </a:lnTo>
                <a:lnTo>
                  <a:pt x="0" y="10065246"/>
                </a:lnTo>
                <a:lnTo>
                  <a:pt x="0" y="0"/>
                </a:lnTo>
                <a:close/>
              </a:path>
            </a:pathLst>
          </a:custGeom>
          <a:blipFill rotWithShape="1">
            <a:blip r:embed="rId6">
              <a:alphaModFix/>
            </a:blip>
            <a:stretch>
              <a:fillRect b="0" l="0" r="0" t="0"/>
            </a:stretch>
          </a:blipFill>
          <a:ln>
            <a:noFill/>
          </a:ln>
        </p:spPr>
      </p:sp>
      <p:sp>
        <p:nvSpPr>
          <p:cNvPr id="470" name="Google Shape;470;p33"/>
          <p:cNvSpPr/>
          <p:nvPr/>
        </p:nvSpPr>
        <p:spPr>
          <a:xfrm>
            <a:off x="1004828" y="3142472"/>
            <a:ext cx="8594819" cy="2900752"/>
          </a:xfrm>
          <a:custGeom>
            <a:rect b="b" l="l" r="r" t="t"/>
            <a:pathLst>
              <a:path extrusionOk="0" h="2900752" w="8594819">
                <a:moveTo>
                  <a:pt x="0" y="0"/>
                </a:moveTo>
                <a:lnTo>
                  <a:pt x="8594819" y="0"/>
                </a:lnTo>
                <a:lnTo>
                  <a:pt x="8594819" y="2900751"/>
                </a:lnTo>
                <a:lnTo>
                  <a:pt x="0" y="2900751"/>
                </a:lnTo>
                <a:lnTo>
                  <a:pt x="0" y="0"/>
                </a:lnTo>
                <a:close/>
              </a:path>
            </a:pathLst>
          </a:custGeom>
          <a:blipFill rotWithShape="1">
            <a:blip r:embed="rId7">
              <a:alphaModFix/>
            </a:blip>
            <a:stretch>
              <a:fillRect b="0" l="0" r="0" t="0"/>
            </a:stretch>
          </a:blipFill>
          <a:ln>
            <a:noFill/>
          </a:ln>
        </p:spPr>
      </p:sp>
      <p:sp>
        <p:nvSpPr>
          <p:cNvPr id="471" name="Google Shape;471;p33"/>
          <p:cNvSpPr txBox="1"/>
          <p:nvPr/>
        </p:nvSpPr>
        <p:spPr>
          <a:xfrm>
            <a:off x="2442102" y="4459821"/>
            <a:ext cx="57204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Lorem ipsum dolor sit amet, consectetur adipiscing elit, sed do eiusmod tempor incididunt ut labore et dolore magna aliqua. </a:t>
            </a:r>
            <a:endParaRPr/>
          </a:p>
        </p:txBody>
      </p:sp>
      <p:sp>
        <p:nvSpPr>
          <p:cNvPr id="472" name="Google Shape;472;p33"/>
          <p:cNvSpPr txBox="1"/>
          <p:nvPr/>
        </p:nvSpPr>
        <p:spPr>
          <a:xfrm>
            <a:off x="2442102" y="3742894"/>
            <a:ext cx="3790791"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Rubik"/>
                <a:ea typeface="Rubik"/>
                <a:cs typeface="Rubik"/>
                <a:sym typeface="Rubik"/>
              </a:rPr>
              <a:t>Add a main point</a:t>
            </a:r>
            <a:endParaRPr/>
          </a:p>
        </p:txBody>
      </p:sp>
      <p:sp>
        <p:nvSpPr>
          <p:cNvPr id="473" name="Google Shape;473;p33"/>
          <p:cNvSpPr/>
          <p:nvPr/>
        </p:nvSpPr>
        <p:spPr>
          <a:xfrm>
            <a:off x="846889" y="6357548"/>
            <a:ext cx="8594819" cy="2900752"/>
          </a:xfrm>
          <a:custGeom>
            <a:rect b="b" l="l" r="r" t="t"/>
            <a:pathLst>
              <a:path extrusionOk="0" h="2900752" w="8594819">
                <a:moveTo>
                  <a:pt x="0" y="0"/>
                </a:moveTo>
                <a:lnTo>
                  <a:pt x="8594819" y="0"/>
                </a:lnTo>
                <a:lnTo>
                  <a:pt x="8594819" y="2900752"/>
                </a:lnTo>
                <a:lnTo>
                  <a:pt x="0" y="2900752"/>
                </a:lnTo>
                <a:lnTo>
                  <a:pt x="0" y="0"/>
                </a:lnTo>
                <a:close/>
              </a:path>
            </a:pathLst>
          </a:custGeom>
          <a:blipFill rotWithShape="1">
            <a:blip r:embed="rId7">
              <a:alphaModFix/>
            </a:blip>
            <a:stretch>
              <a:fillRect b="0" l="0" r="0" t="0"/>
            </a:stretch>
          </a:blipFill>
          <a:ln>
            <a:noFill/>
          </a:ln>
        </p:spPr>
      </p:sp>
      <p:sp>
        <p:nvSpPr>
          <p:cNvPr id="474" name="Google Shape;474;p33"/>
          <p:cNvSpPr txBox="1"/>
          <p:nvPr/>
        </p:nvSpPr>
        <p:spPr>
          <a:xfrm>
            <a:off x="2284162" y="7674898"/>
            <a:ext cx="57204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Lorem ipsum dolor sit amet, consectetur adipiscing elit, sed do eiusmod tempor incididunt ut labore et dolore magna aliqua. </a:t>
            </a:r>
            <a:endParaRPr/>
          </a:p>
        </p:txBody>
      </p:sp>
      <p:sp>
        <p:nvSpPr>
          <p:cNvPr id="475" name="Google Shape;475;p33"/>
          <p:cNvSpPr txBox="1"/>
          <p:nvPr/>
        </p:nvSpPr>
        <p:spPr>
          <a:xfrm>
            <a:off x="2284162" y="6957971"/>
            <a:ext cx="3790791"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Rubik"/>
                <a:ea typeface="Rubik"/>
                <a:cs typeface="Rubik"/>
                <a:sym typeface="Rubik"/>
              </a:rPr>
              <a:t>Add a main point</a:t>
            </a:r>
            <a:endParaRPr/>
          </a:p>
        </p:txBody>
      </p:sp>
      <p:sp>
        <p:nvSpPr>
          <p:cNvPr id="476" name="Google Shape;476;p33"/>
          <p:cNvSpPr/>
          <p:nvPr/>
        </p:nvSpPr>
        <p:spPr>
          <a:xfrm>
            <a:off x="16829321" y="7151011"/>
            <a:ext cx="2917357" cy="2567274"/>
          </a:xfrm>
          <a:custGeom>
            <a:rect b="b" l="l" r="r" t="t"/>
            <a:pathLst>
              <a:path extrusionOk="0" h="2567274" w="2917357">
                <a:moveTo>
                  <a:pt x="0" y="0"/>
                </a:moveTo>
                <a:lnTo>
                  <a:pt x="2917358" y="0"/>
                </a:lnTo>
                <a:lnTo>
                  <a:pt x="2917358" y="2567274"/>
                </a:lnTo>
                <a:lnTo>
                  <a:pt x="0" y="2567274"/>
                </a:lnTo>
                <a:lnTo>
                  <a:pt x="0" y="0"/>
                </a:lnTo>
                <a:close/>
              </a:path>
            </a:pathLst>
          </a:custGeom>
          <a:blipFill rotWithShape="1">
            <a:blip r:embed="rId8">
              <a:alphaModFix/>
            </a:blip>
            <a:stretch>
              <a:fillRect b="0" l="0" r="0" t="0"/>
            </a:stretch>
          </a:blipFill>
          <a:ln>
            <a:noFill/>
          </a:ln>
        </p:spPr>
      </p:sp>
      <p:sp>
        <p:nvSpPr>
          <p:cNvPr id="477" name="Google Shape;477;p33"/>
          <p:cNvSpPr txBox="1"/>
          <p:nvPr/>
        </p:nvSpPr>
        <p:spPr>
          <a:xfrm>
            <a:off x="1004828" y="1475507"/>
            <a:ext cx="11354100" cy="86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FFFFFF"/>
                </a:solidFill>
                <a:latin typeface="Rubik Black"/>
                <a:ea typeface="Rubik Black"/>
                <a:cs typeface="Rubik Black"/>
                <a:sym typeface="Rubik Black"/>
              </a:rPr>
              <a:t>WRITE YOUR TOPIC OR IDEA</a:t>
            </a:r>
            <a:endParaRPr>
              <a:latin typeface="Rubik Black"/>
              <a:ea typeface="Rubik Black"/>
              <a:cs typeface="Rubik Black"/>
              <a:sym typeface="Rubik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178" name="Shape 178"/>
        <p:cNvGrpSpPr/>
        <p:nvPr/>
      </p:nvGrpSpPr>
      <p:grpSpPr>
        <a:xfrm>
          <a:off x="0" y="0"/>
          <a:ext cx="0" cy="0"/>
          <a:chOff x="0" y="0"/>
          <a:chExt cx="0" cy="0"/>
        </a:xfrm>
      </p:grpSpPr>
      <p:pic>
        <p:nvPicPr>
          <p:cNvPr id="179" name="Google Shape;179;p16"/>
          <p:cNvPicPr preferRelativeResize="0"/>
          <p:nvPr/>
        </p:nvPicPr>
        <p:blipFill rotWithShape="1">
          <a:blip r:embed="rId3">
            <a:alphaModFix/>
          </a:blip>
          <a:srcRect b="16039" l="0" r="0" t="15269"/>
          <a:stretch/>
        </p:blipFill>
        <p:spPr>
          <a:xfrm>
            <a:off x="-2705100" y="163000"/>
            <a:ext cx="24487402" cy="9461499"/>
          </a:xfrm>
          <a:prstGeom prst="rect">
            <a:avLst/>
          </a:prstGeom>
          <a:noFill/>
          <a:ln>
            <a:noFill/>
          </a:ln>
        </p:spPr>
      </p:pic>
      <p:sp>
        <p:nvSpPr>
          <p:cNvPr id="180" name="Google Shape;180;p16"/>
          <p:cNvSpPr txBox="1"/>
          <p:nvPr/>
        </p:nvSpPr>
        <p:spPr>
          <a:xfrm>
            <a:off x="1261975" y="1970650"/>
            <a:ext cx="157641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5600" u="none" cap="none" strike="noStrike">
                <a:solidFill>
                  <a:srgbClr val="7967F4"/>
                </a:solidFill>
                <a:latin typeface="Rubik Black"/>
                <a:ea typeface="Rubik Black"/>
                <a:cs typeface="Rubik Black"/>
                <a:sym typeface="Rubik Black"/>
              </a:rPr>
              <a:t>HOW</a:t>
            </a:r>
            <a:r>
              <a:rPr lang="en-US" sz="5600">
                <a:solidFill>
                  <a:srgbClr val="7967F4"/>
                </a:solidFill>
                <a:latin typeface="Rubik Black"/>
                <a:ea typeface="Rubik Black"/>
                <a:cs typeface="Rubik Black"/>
                <a:sym typeface="Rubik Black"/>
              </a:rPr>
              <a:t> </a:t>
            </a:r>
            <a:r>
              <a:rPr i="0" lang="en-US" sz="5600" u="none" cap="none" strike="noStrike">
                <a:solidFill>
                  <a:srgbClr val="7967F4"/>
                </a:solidFill>
                <a:latin typeface="Rubik Black"/>
                <a:ea typeface="Rubik Black"/>
                <a:cs typeface="Rubik Black"/>
                <a:sym typeface="Rubik Black"/>
              </a:rPr>
              <a:t>TO USE THIS PRESENTATION</a:t>
            </a:r>
            <a:endParaRPr>
              <a:latin typeface="Rubik Black"/>
              <a:ea typeface="Rubik Black"/>
              <a:cs typeface="Rubik Black"/>
              <a:sym typeface="Rubik Black"/>
            </a:endParaRPr>
          </a:p>
        </p:txBody>
      </p:sp>
      <p:sp>
        <p:nvSpPr>
          <p:cNvPr id="181" name="Google Shape;181;p16"/>
          <p:cNvSpPr txBox="1"/>
          <p:nvPr/>
        </p:nvSpPr>
        <p:spPr>
          <a:xfrm>
            <a:off x="580865" y="3544192"/>
            <a:ext cx="5498883"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7967F4"/>
                </a:solidFill>
                <a:latin typeface="Rubik"/>
                <a:ea typeface="Rubik"/>
                <a:cs typeface="Rubik"/>
                <a:sym typeface="Rubik"/>
              </a:rPr>
              <a:t>Google Slides</a:t>
            </a:r>
            <a:endParaRPr/>
          </a:p>
        </p:txBody>
      </p:sp>
      <p:sp>
        <p:nvSpPr>
          <p:cNvPr id="182" name="Google Shape;182;p16"/>
          <p:cNvSpPr txBox="1"/>
          <p:nvPr/>
        </p:nvSpPr>
        <p:spPr>
          <a:xfrm>
            <a:off x="995977" y="4277257"/>
            <a:ext cx="4668600" cy="3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Rubik"/>
                <a:ea typeface="Rubik"/>
                <a:cs typeface="Rubik"/>
                <a:sym typeface="Rubik"/>
              </a:rPr>
              <a:t>Click on the "Google Slides" button below this presentation preview. Make sure to sign in to your Google account. Click on "Make a copy." Start editing your presentation.</a:t>
            </a:r>
            <a:endParaRPr/>
          </a:p>
          <a:p>
            <a:pPr indent="0" lvl="0" marL="0" marR="0" rtl="0" algn="ctr">
              <a:lnSpc>
                <a:spcPct val="115000"/>
              </a:lnSpc>
              <a:spcBef>
                <a:spcPts val="0"/>
              </a:spcBef>
              <a:spcAft>
                <a:spcPts val="0"/>
              </a:spcAft>
              <a:buNone/>
            </a:pPr>
            <a:r>
              <a:t/>
            </a:r>
            <a:endParaRPr b="0" i="0" sz="1800" u="none" cap="none" strike="noStrike">
              <a:solidFill>
                <a:srgbClr val="000000"/>
              </a:solidFill>
              <a:latin typeface="Rubik"/>
              <a:ea typeface="Rubik"/>
              <a:cs typeface="Rubik"/>
              <a:sym typeface="Rubik"/>
            </a:endParaRPr>
          </a:p>
          <a:p>
            <a:pPr indent="0" lvl="0" marL="0" marR="0" rtl="0" algn="ctr">
              <a:lnSpc>
                <a:spcPct val="115000"/>
              </a:lnSpc>
              <a:spcBef>
                <a:spcPts val="0"/>
              </a:spcBef>
              <a:spcAft>
                <a:spcPts val="0"/>
              </a:spcAft>
              <a:buNone/>
            </a:pPr>
            <a:r>
              <a:rPr b="0" i="0" lang="en-US" sz="1800" u="sng" cap="none" strike="noStrike">
                <a:solidFill>
                  <a:srgbClr val="000000"/>
                </a:solidFill>
                <a:latin typeface="Rubik"/>
                <a:ea typeface="Rubik"/>
                <a:cs typeface="Rubik"/>
                <a:sym typeface="Rubik"/>
              </a:rPr>
              <a:t>Alternative: </a:t>
            </a:r>
            <a:r>
              <a:rPr b="0" i="0" lang="en-US" sz="1800" u="none" cap="none" strike="noStrike">
                <a:solidFill>
                  <a:srgbClr val="000000"/>
                </a:solidFill>
                <a:latin typeface="Rubik"/>
                <a:ea typeface="Rubik"/>
                <a:cs typeface="Rubik"/>
                <a:sym typeface="Rubik"/>
              </a:rPr>
              <a:t>Click on the "Share" button on the top right corner in Canva and click on "More" at the bottom of the menu. Enter "Google Drive" in the search bar and click on the GDrive icon to add this design as a Google slide in your GDrive.</a:t>
            </a:r>
            <a:endParaRPr/>
          </a:p>
        </p:txBody>
      </p:sp>
      <p:sp>
        <p:nvSpPr>
          <p:cNvPr id="183" name="Google Shape;183;p16"/>
          <p:cNvSpPr txBox="1"/>
          <p:nvPr/>
        </p:nvSpPr>
        <p:spPr>
          <a:xfrm>
            <a:off x="6394558" y="3544192"/>
            <a:ext cx="5498883"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7967F4"/>
                </a:solidFill>
                <a:latin typeface="Rubik"/>
                <a:ea typeface="Rubik"/>
                <a:cs typeface="Rubik"/>
                <a:sym typeface="Rubik"/>
              </a:rPr>
              <a:t>PowerPoint</a:t>
            </a:r>
            <a:endParaRPr/>
          </a:p>
        </p:txBody>
      </p:sp>
      <p:sp>
        <p:nvSpPr>
          <p:cNvPr id="184" name="Google Shape;184;p16"/>
          <p:cNvSpPr txBox="1"/>
          <p:nvPr/>
        </p:nvSpPr>
        <p:spPr>
          <a:xfrm>
            <a:off x="7091279" y="4277257"/>
            <a:ext cx="4105500" cy="378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Rubik"/>
                <a:ea typeface="Rubik"/>
                <a:cs typeface="Rubik"/>
                <a:sym typeface="Rubik"/>
              </a:rPr>
              <a:t>Click on the "PowerPoint" button below this presentation preview. Start editing your presentation.</a:t>
            </a:r>
            <a:endParaRPr/>
          </a:p>
          <a:p>
            <a:pPr indent="0" lvl="0" marL="0" marR="0" rtl="0" algn="ctr">
              <a:lnSpc>
                <a:spcPct val="115000"/>
              </a:lnSpc>
              <a:spcBef>
                <a:spcPts val="0"/>
              </a:spcBef>
              <a:spcAft>
                <a:spcPts val="0"/>
              </a:spcAft>
              <a:buNone/>
            </a:pPr>
            <a:r>
              <a:t/>
            </a:r>
            <a:endParaRPr b="0" i="0" sz="1800" u="none" cap="none" strike="noStrike">
              <a:solidFill>
                <a:srgbClr val="000000"/>
              </a:solidFill>
              <a:latin typeface="Rubik"/>
              <a:ea typeface="Rubik"/>
              <a:cs typeface="Rubik"/>
              <a:sym typeface="Rubik"/>
            </a:endParaRPr>
          </a:p>
          <a:p>
            <a:pPr indent="0" lvl="0" marL="0" marR="0" rtl="0" algn="ctr">
              <a:lnSpc>
                <a:spcPct val="115000"/>
              </a:lnSpc>
              <a:spcBef>
                <a:spcPts val="0"/>
              </a:spcBef>
              <a:spcAft>
                <a:spcPts val="0"/>
              </a:spcAft>
              <a:buNone/>
            </a:pPr>
            <a:r>
              <a:rPr b="0" i="0" lang="en-US" sz="1800" u="none" cap="none" strike="noStrike">
                <a:solidFill>
                  <a:srgbClr val="000000"/>
                </a:solidFill>
                <a:latin typeface="Rubik"/>
                <a:ea typeface="Rubik"/>
                <a:cs typeface="Rubik"/>
                <a:sym typeface="Rubik"/>
              </a:rPr>
              <a:t>Alternative: From Canva template file, Click on the "Share" button on the top right corner in Canva and click on "More" at the bottom of the menu. Enter "PowerPoint" in the search bar and click on the PowerPoint icon to download.</a:t>
            </a:r>
            <a:endParaRPr/>
          </a:p>
          <a:p>
            <a:pPr indent="0" lvl="0" marL="0" marR="0" rtl="0" algn="ctr">
              <a:lnSpc>
                <a:spcPct val="115000"/>
              </a:lnSpc>
              <a:spcBef>
                <a:spcPts val="0"/>
              </a:spcBef>
              <a:spcAft>
                <a:spcPts val="0"/>
              </a:spcAft>
              <a:buNone/>
            </a:pPr>
            <a:r>
              <a:t/>
            </a:r>
            <a:endParaRPr b="0" i="0" sz="1800" u="none" cap="none" strike="noStrike">
              <a:solidFill>
                <a:srgbClr val="000000"/>
              </a:solidFill>
              <a:latin typeface="Rubik"/>
              <a:ea typeface="Rubik"/>
              <a:cs typeface="Rubik"/>
              <a:sym typeface="Rubik"/>
            </a:endParaRPr>
          </a:p>
        </p:txBody>
      </p:sp>
      <p:sp>
        <p:nvSpPr>
          <p:cNvPr id="185" name="Google Shape;185;p16"/>
          <p:cNvSpPr txBox="1"/>
          <p:nvPr/>
        </p:nvSpPr>
        <p:spPr>
          <a:xfrm>
            <a:off x="12208252" y="3544192"/>
            <a:ext cx="5498883"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7967F4"/>
                </a:solidFill>
                <a:latin typeface="Rubik"/>
                <a:ea typeface="Rubik"/>
                <a:cs typeface="Rubik"/>
                <a:sym typeface="Rubik"/>
              </a:rPr>
              <a:t>Canva</a:t>
            </a:r>
            <a:endParaRPr/>
          </a:p>
        </p:txBody>
      </p:sp>
      <p:sp>
        <p:nvSpPr>
          <p:cNvPr id="186" name="Google Shape;186;p16"/>
          <p:cNvSpPr txBox="1"/>
          <p:nvPr/>
        </p:nvSpPr>
        <p:spPr>
          <a:xfrm>
            <a:off x="12938884" y="4277257"/>
            <a:ext cx="4037700" cy="123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Rubik"/>
                <a:ea typeface="Rubik"/>
                <a:cs typeface="Rubik"/>
                <a:sym typeface="Rubik"/>
              </a:rPr>
              <a:t>Click on the "Canva" button under this presentation preview. Start editing your presentation. You need to sign in to your Canva account.</a:t>
            </a:r>
            <a:endParaRPr/>
          </a:p>
        </p:txBody>
      </p:sp>
      <p:sp>
        <p:nvSpPr>
          <p:cNvPr id="187" name="Google Shape;187;p16"/>
          <p:cNvSpPr/>
          <p:nvPr/>
        </p:nvSpPr>
        <p:spPr>
          <a:xfrm>
            <a:off x="12208252" y="5844509"/>
            <a:ext cx="5647306" cy="5814472"/>
          </a:xfrm>
          <a:custGeom>
            <a:rect b="b" l="l" r="r" t="t"/>
            <a:pathLst>
              <a:path extrusionOk="0" h="5814472" w="5647306">
                <a:moveTo>
                  <a:pt x="0" y="0"/>
                </a:moveTo>
                <a:lnTo>
                  <a:pt x="5647306" y="0"/>
                </a:lnTo>
                <a:lnTo>
                  <a:pt x="5647306" y="5814473"/>
                </a:lnTo>
                <a:lnTo>
                  <a:pt x="0" y="5814473"/>
                </a:lnTo>
                <a:lnTo>
                  <a:pt x="0" y="0"/>
                </a:lnTo>
                <a:close/>
              </a:path>
            </a:pathLst>
          </a:custGeom>
          <a:blipFill rotWithShape="1">
            <a:blip r:embed="rId4">
              <a:alphaModFix/>
            </a:blip>
            <a:stretch>
              <a:fillRect b="0" l="0" r="0" t="0"/>
            </a:stretch>
          </a:blipFill>
          <a:ln>
            <a:noFill/>
          </a:ln>
        </p:spPr>
      </p:sp>
      <p:sp>
        <p:nvSpPr>
          <p:cNvPr id="188" name="Google Shape;188;p16"/>
          <p:cNvSpPr/>
          <p:nvPr/>
        </p:nvSpPr>
        <p:spPr>
          <a:xfrm rot="-754813">
            <a:off x="236425" y="209906"/>
            <a:ext cx="2193398" cy="2412738"/>
          </a:xfrm>
          <a:custGeom>
            <a:rect b="b" l="l" r="r" t="t"/>
            <a:pathLst>
              <a:path extrusionOk="0" h="2412738" w="2193398">
                <a:moveTo>
                  <a:pt x="0" y="0"/>
                </a:moveTo>
                <a:lnTo>
                  <a:pt x="2193399" y="0"/>
                </a:lnTo>
                <a:lnTo>
                  <a:pt x="2193399" y="2412738"/>
                </a:lnTo>
                <a:lnTo>
                  <a:pt x="0" y="241273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481" name="Shape 481"/>
        <p:cNvGrpSpPr/>
        <p:nvPr/>
      </p:nvGrpSpPr>
      <p:grpSpPr>
        <a:xfrm>
          <a:off x="0" y="0"/>
          <a:ext cx="0" cy="0"/>
          <a:chOff x="0" y="0"/>
          <a:chExt cx="0" cy="0"/>
        </a:xfrm>
      </p:grpSpPr>
      <p:pic>
        <p:nvPicPr>
          <p:cNvPr id="482" name="Google Shape;482;p34"/>
          <p:cNvPicPr preferRelativeResize="0"/>
          <p:nvPr/>
        </p:nvPicPr>
        <p:blipFill rotWithShape="1">
          <a:blip r:embed="rId3">
            <a:alphaModFix/>
          </a:blip>
          <a:srcRect b="31551" l="0" r="0" t="3641"/>
          <a:stretch/>
        </p:blipFill>
        <p:spPr>
          <a:xfrm>
            <a:off x="0" y="0"/>
            <a:ext cx="13587035" cy="4953000"/>
          </a:xfrm>
          <a:prstGeom prst="rect">
            <a:avLst/>
          </a:prstGeom>
          <a:noFill/>
          <a:ln>
            <a:noFill/>
          </a:ln>
        </p:spPr>
      </p:pic>
      <p:pic>
        <p:nvPicPr>
          <p:cNvPr id="483" name="Google Shape;483;p34"/>
          <p:cNvPicPr preferRelativeResize="0"/>
          <p:nvPr/>
        </p:nvPicPr>
        <p:blipFill rotWithShape="1">
          <a:blip r:embed="rId4">
            <a:alphaModFix/>
          </a:blip>
          <a:srcRect b="0" l="12505" r="12504" t="0"/>
          <a:stretch/>
        </p:blipFill>
        <p:spPr>
          <a:xfrm>
            <a:off x="0" y="5334000"/>
            <a:ext cx="6603018" cy="4953000"/>
          </a:xfrm>
          <a:prstGeom prst="rect">
            <a:avLst/>
          </a:prstGeom>
          <a:noFill/>
          <a:ln>
            <a:noFill/>
          </a:ln>
        </p:spPr>
      </p:pic>
      <p:pic>
        <p:nvPicPr>
          <p:cNvPr id="484" name="Google Shape;484;p34"/>
          <p:cNvPicPr preferRelativeResize="0"/>
          <p:nvPr/>
        </p:nvPicPr>
        <p:blipFill rotWithShape="1">
          <a:blip r:embed="rId5">
            <a:alphaModFix/>
          </a:blip>
          <a:srcRect b="0" l="12505" r="12504" t="0"/>
          <a:stretch/>
        </p:blipFill>
        <p:spPr>
          <a:xfrm>
            <a:off x="6984018" y="5334000"/>
            <a:ext cx="6603018" cy="4953000"/>
          </a:xfrm>
          <a:prstGeom prst="rect">
            <a:avLst/>
          </a:prstGeom>
          <a:noFill/>
          <a:ln>
            <a:noFill/>
          </a:ln>
        </p:spPr>
      </p:pic>
      <p:sp>
        <p:nvSpPr>
          <p:cNvPr id="485" name="Google Shape;485;p34"/>
          <p:cNvSpPr/>
          <p:nvPr/>
        </p:nvSpPr>
        <p:spPr>
          <a:xfrm rot="-5400000">
            <a:off x="11511514" y="3693124"/>
            <a:ext cx="8594819" cy="2900752"/>
          </a:xfrm>
          <a:custGeom>
            <a:rect b="b" l="l" r="r" t="t"/>
            <a:pathLst>
              <a:path extrusionOk="0" h="2900752" w="8594819">
                <a:moveTo>
                  <a:pt x="0" y="0"/>
                </a:moveTo>
                <a:lnTo>
                  <a:pt x="8594820" y="0"/>
                </a:lnTo>
                <a:lnTo>
                  <a:pt x="8594820" y="2900752"/>
                </a:lnTo>
                <a:lnTo>
                  <a:pt x="0" y="2900752"/>
                </a:lnTo>
                <a:lnTo>
                  <a:pt x="0" y="0"/>
                </a:lnTo>
                <a:close/>
              </a:path>
            </a:pathLst>
          </a:custGeom>
          <a:blipFill rotWithShape="1">
            <a:blip r:embed="rId6">
              <a:alphaModFix/>
            </a:blip>
            <a:stretch>
              <a:fillRect b="0" l="0" r="0" t="0"/>
            </a:stretch>
          </a:blipFill>
          <a:ln>
            <a:noFill/>
          </a:ln>
        </p:spPr>
      </p:sp>
      <p:sp>
        <p:nvSpPr>
          <p:cNvPr id="486" name="Google Shape;486;p34"/>
          <p:cNvSpPr txBox="1"/>
          <p:nvPr/>
        </p:nvSpPr>
        <p:spPr>
          <a:xfrm rot="-5400000">
            <a:off x="12298211" y="4712587"/>
            <a:ext cx="70356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5600" u="none" cap="none" strike="noStrike">
                <a:solidFill>
                  <a:srgbClr val="7967F4"/>
                </a:solidFill>
                <a:latin typeface="Rubik Black"/>
                <a:ea typeface="Rubik Black"/>
                <a:cs typeface="Rubik Black"/>
                <a:sym typeface="Rubik Black"/>
              </a:rPr>
              <a:t>GALLERY 01</a:t>
            </a:r>
            <a:endParaRPr>
              <a:latin typeface="Rubik Black"/>
              <a:ea typeface="Rubik Black"/>
              <a:cs typeface="Rubik Black"/>
              <a:sym typeface="Rubik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490" name="Shape 490"/>
        <p:cNvGrpSpPr/>
        <p:nvPr/>
      </p:nvGrpSpPr>
      <p:grpSpPr>
        <a:xfrm>
          <a:off x="0" y="0"/>
          <a:ext cx="0" cy="0"/>
          <a:chOff x="0" y="0"/>
          <a:chExt cx="0" cy="0"/>
        </a:xfrm>
      </p:grpSpPr>
      <p:pic>
        <p:nvPicPr>
          <p:cNvPr id="491" name="Google Shape;491;p35"/>
          <p:cNvPicPr preferRelativeResize="0"/>
          <p:nvPr/>
        </p:nvPicPr>
        <p:blipFill rotWithShape="1">
          <a:blip r:embed="rId3">
            <a:alphaModFix/>
          </a:blip>
          <a:srcRect b="0" l="11173" r="11172" t="0"/>
          <a:stretch/>
        </p:blipFill>
        <p:spPr>
          <a:xfrm>
            <a:off x="0" y="0"/>
            <a:ext cx="6390613" cy="10287000"/>
          </a:xfrm>
          <a:prstGeom prst="rect">
            <a:avLst/>
          </a:prstGeom>
          <a:noFill/>
          <a:ln>
            <a:noFill/>
          </a:ln>
        </p:spPr>
      </p:pic>
      <p:pic>
        <p:nvPicPr>
          <p:cNvPr id="492" name="Google Shape;492;p35"/>
          <p:cNvPicPr preferRelativeResize="0"/>
          <p:nvPr/>
        </p:nvPicPr>
        <p:blipFill rotWithShape="1">
          <a:blip r:embed="rId4">
            <a:alphaModFix/>
          </a:blip>
          <a:srcRect b="0" l="6991" r="6990" t="0"/>
          <a:stretch/>
        </p:blipFill>
        <p:spPr>
          <a:xfrm>
            <a:off x="6771614" y="0"/>
            <a:ext cx="6390613" cy="4953000"/>
          </a:xfrm>
          <a:prstGeom prst="rect">
            <a:avLst/>
          </a:prstGeom>
          <a:noFill/>
          <a:ln>
            <a:noFill/>
          </a:ln>
        </p:spPr>
      </p:pic>
      <p:pic>
        <p:nvPicPr>
          <p:cNvPr id="493" name="Google Shape;493;p35"/>
          <p:cNvPicPr preferRelativeResize="0"/>
          <p:nvPr/>
        </p:nvPicPr>
        <p:blipFill rotWithShape="1">
          <a:blip r:embed="rId5">
            <a:alphaModFix/>
          </a:blip>
          <a:srcRect b="0" l="13711" r="13711" t="0"/>
          <a:stretch/>
        </p:blipFill>
        <p:spPr>
          <a:xfrm>
            <a:off x="6771613" y="5334000"/>
            <a:ext cx="6390613" cy="4953000"/>
          </a:xfrm>
          <a:prstGeom prst="rect">
            <a:avLst/>
          </a:prstGeom>
          <a:noFill/>
          <a:ln>
            <a:noFill/>
          </a:ln>
        </p:spPr>
      </p:pic>
      <p:sp>
        <p:nvSpPr>
          <p:cNvPr id="494" name="Google Shape;494;p35"/>
          <p:cNvSpPr/>
          <p:nvPr/>
        </p:nvSpPr>
        <p:spPr>
          <a:xfrm rot="-5400000">
            <a:off x="11511514" y="3693124"/>
            <a:ext cx="8594819" cy="2900752"/>
          </a:xfrm>
          <a:custGeom>
            <a:rect b="b" l="l" r="r" t="t"/>
            <a:pathLst>
              <a:path extrusionOk="0" h="2900752" w="8594819">
                <a:moveTo>
                  <a:pt x="0" y="0"/>
                </a:moveTo>
                <a:lnTo>
                  <a:pt x="8594820" y="0"/>
                </a:lnTo>
                <a:lnTo>
                  <a:pt x="8594820" y="2900752"/>
                </a:lnTo>
                <a:lnTo>
                  <a:pt x="0" y="2900752"/>
                </a:lnTo>
                <a:lnTo>
                  <a:pt x="0" y="0"/>
                </a:lnTo>
                <a:close/>
              </a:path>
            </a:pathLst>
          </a:custGeom>
          <a:blipFill rotWithShape="1">
            <a:blip r:embed="rId6">
              <a:alphaModFix/>
            </a:blip>
            <a:stretch>
              <a:fillRect b="0" l="0" r="0" t="0"/>
            </a:stretch>
          </a:blipFill>
          <a:ln>
            <a:noFill/>
          </a:ln>
        </p:spPr>
      </p:sp>
      <p:sp>
        <p:nvSpPr>
          <p:cNvPr id="495" name="Google Shape;495;p35"/>
          <p:cNvSpPr txBox="1"/>
          <p:nvPr/>
        </p:nvSpPr>
        <p:spPr>
          <a:xfrm rot="-5400000">
            <a:off x="12298211" y="4712587"/>
            <a:ext cx="70356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5600" u="none" cap="none" strike="noStrike">
                <a:solidFill>
                  <a:srgbClr val="7967F4"/>
                </a:solidFill>
                <a:latin typeface="Rubik Black"/>
                <a:ea typeface="Rubik Black"/>
                <a:cs typeface="Rubik Black"/>
                <a:sym typeface="Rubik Black"/>
              </a:rPr>
              <a:t>GALLERY 02</a:t>
            </a:r>
            <a:endParaRPr>
              <a:latin typeface="Rubik Black"/>
              <a:ea typeface="Rubik Black"/>
              <a:cs typeface="Rubik Black"/>
              <a:sym typeface="Rubik Black"/>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499" name="Shape 499"/>
        <p:cNvGrpSpPr/>
        <p:nvPr/>
      </p:nvGrpSpPr>
      <p:grpSpPr>
        <a:xfrm>
          <a:off x="0" y="0"/>
          <a:ext cx="0" cy="0"/>
          <a:chOff x="0" y="0"/>
          <a:chExt cx="0" cy="0"/>
        </a:xfrm>
      </p:grpSpPr>
      <p:sp>
        <p:nvSpPr>
          <p:cNvPr id="500" name="Google Shape;500;p36"/>
          <p:cNvSpPr/>
          <p:nvPr/>
        </p:nvSpPr>
        <p:spPr>
          <a:xfrm>
            <a:off x="-778745" y="6012042"/>
            <a:ext cx="4750234" cy="4820348"/>
          </a:xfrm>
          <a:custGeom>
            <a:rect b="b" l="l" r="r" t="t"/>
            <a:pathLst>
              <a:path extrusionOk="0" h="4820348" w="4750234">
                <a:moveTo>
                  <a:pt x="0" y="0"/>
                </a:moveTo>
                <a:lnTo>
                  <a:pt x="4750234" y="0"/>
                </a:lnTo>
                <a:lnTo>
                  <a:pt x="4750234" y="4820348"/>
                </a:lnTo>
                <a:lnTo>
                  <a:pt x="0" y="4820348"/>
                </a:lnTo>
                <a:lnTo>
                  <a:pt x="0" y="0"/>
                </a:lnTo>
                <a:close/>
              </a:path>
            </a:pathLst>
          </a:custGeom>
          <a:blipFill rotWithShape="1">
            <a:blip r:embed="rId3">
              <a:alphaModFix/>
            </a:blip>
            <a:stretch>
              <a:fillRect b="0" l="0" r="0" t="0"/>
            </a:stretch>
          </a:blipFill>
          <a:ln>
            <a:noFill/>
          </a:ln>
        </p:spPr>
      </p:sp>
      <p:sp>
        <p:nvSpPr>
          <p:cNvPr id="501" name="Google Shape;501;p36"/>
          <p:cNvSpPr/>
          <p:nvPr/>
        </p:nvSpPr>
        <p:spPr>
          <a:xfrm>
            <a:off x="637114" y="521822"/>
            <a:ext cx="7937733" cy="9243357"/>
          </a:xfrm>
          <a:custGeom>
            <a:rect b="b" l="l" r="r" t="t"/>
            <a:pathLst>
              <a:path extrusionOk="0" h="9243357" w="7937733">
                <a:moveTo>
                  <a:pt x="0" y="0"/>
                </a:moveTo>
                <a:lnTo>
                  <a:pt x="7937733" y="0"/>
                </a:lnTo>
                <a:lnTo>
                  <a:pt x="7937733" y="9243356"/>
                </a:lnTo>
                <a:lnTo>
                  <a:pt x="0" y="9243356"/>
                </a:lnTo>
                <a:lnTo>
                  <a:pt x="0" y="0"/>
                </a:lnTo>
                <a:close/>
              </a:path>
            </a:pathLst>
          </a:custGeom>
          <a:blipFill rotWithShape="1">
            <a:blip r:embed="rId4">
              <a:alphaModFix/>
            </a:blip>
            <a:stretch>
              <a:fillRect b="0" l="0" r="0" t="0"/>
            </a:stretch>
          </a:blipFill>
          <a:ln>
            <a:noFill/>
          </a:ln>
        </p:spPr>
      </p:sp>
      <p:sp>
        <p:nvSpPr>
          <p:cNvPr id="502" name="Google Shape;502;p36"/>
          <p:cNvSpPr/>
          <p:nvPr/>
        </p:nvSpPr>
        <p:spPr>
          <a:xfrm rot="-375352">
            <a:off x="13254364" y="7174281"/>
            <a:ext cx="3789125" cy="4168037"/>
          </a:xfrm>
          <a:custGeom>
            <a:rect b="b" l="l" r="r" t="t"/>
            <a:pathLst>
              <a:path extrusionOk="0" h="4168037" w="3789125">
                <a:moveTo>
                  <a:pt x="0" y="0"/>
                </a:moveTo>
                <a:lnTo>
                  <a:pt x="3789125" y="0"/>
                </a:lnTo>
                <a:lnTo>
                  <a:pt x="3789125" y="4168038"/>
                </a:lnTo>
                <a:lnTo>
                  <a:pt x="0" y="4168038"/>
                </a:lnTo>
                <a:lnTo>
                  <a:pt x="0" y="0"/>
                </a:lnTo>
                <a:close/>
              </a:path>
            </a:pathLst>
          </a:custGeom>
          <a:blipFill rotWithShape="1">
            <a:blip r:embed="rId5">
              <a:alphaModFix/>
            </a:blip>
            <a:stretch>
              <a:fillRect b="0" l="0" r="0" t="0"/>
            </a:stretch>
          </a:blipFill>
          <a:ln>
            <a:noFill/>
          </a:ln>
        </p:spPr>
      </p:sp>
      <p:sp>
        <p:nvSpPr>
          <p:cNvPr id="503" name="Google Shape;503;p36"/>
          <p:cNvSpPr/>
          <p:nvPr/>
        </p:nvSpPr>
        <p:spPr>
          <a:xfrm rot="-866411">
            <a:off x="13795640" y="-613515"/>
            <a:ext cx="5585286" cy="5382185"/>
          </a:xfrm>
          <a:custGeom>
            <a:rect b="b" l="l" r="r" t="t"/>
            <a:pathLst>
              <a:path extrusionOk="0" h="5382185" w="5585286">
                <a:moveTo>
                  <a:pt x="0" y="0"/>
                </a:moveTo>
                <a:lnTo>
                  <a:pt x="5585287" y="0"/>
                </a:lnTo>
                <a:lnTo>
                  <a:pt x="5585287" y="5382185"/>
                </a:lnTo>
                <a:lnTo>
                  <a:pt x="0" y="5382185"/>
                </a:lnTo>
                <a:lnTo>
                  <a:pt x="0" y="0"/>
                </a:lnTo>
                <a:close/>
              </a:path>
            </a:pathLst>
          </a:custGeom>
          <a:blipFill rotWithShape="1">
            <a:blip r:embed="rId6">
              <a:alphaModFix/>
            </a:blip>
            <a:stretch>
              <a:fillRect b="0" l="0" r="0" t="0"/>
            </a:stretch>
          </a:blipFill>
          <a:ln>
            <a:noFill/>
          </a:ln>
        </p:spPr>
      </p:sp>
      <p:sp>
        <p:nvSpPr>
          <p:cNvPr id="504" name="Google Shape;504;p36"/>
          <p:cNvSpPr/>
          <p:nvPr/>
        </p:nvSpPr>
        <p:spPr>
          <a:xfrm>
            <a:off x="7242636" y="4321730"/>
            <a:ext cx="10016664" cy="3380624"/>
          </a:xfrm>
          <a:custGeom>
            <a:rect b="b" l="l" r="r" t="t"/>
            <a:pathLst>
              <a:path extrusionOk="0" h="3380624" w="10016664">
                <a:moveTo>
                  <a:pt x="0" y="0"/>
                </a:moveTo>
                <a:lnTo>
                  <a:pt x="10016664" y="0"/>
                </a:lnTo>
                <a:lnTo>
                  <a:pt x="10016664" y="3380624"/>
                </a:lnTo>
                <a:lnTo>
                  <a:pt x="0" y="3380624"/>
                </a:lnTo>
                <a:lnTo>
                  <a:pt x="0" y="0"/>
                </a:lnTo>
                <a:close/>
              </a:path>
            </a:pathLst>
          </a:custGeom>
          <a:blipFill rotWithShape="1">
            <a:blip r:embed="rId7">
              <a:alphaModFix/>
            </a:blip>
            <a:stretch>
              <a:fillRect b="0" l="0" r="0" t="0"/>
            </a:stretch>
          </a:blipFill>
          <a:ln>
            <a:noFill/>
          </a:ln>
        </p:spPr>
      </p:sp>
      <p:sp>
        <p:nvSpPr>
          <p:cNvPr id="505" name="Google Shape;505;p36"/>
          <p:cNvSpPr txBox="1"/>
          <p:nvPr/>
        </p:nvSpPr>
        <p:spPr>
          <a:xfrm>
            <a:off x="8588158" y="5163682"/>
            <a:ext cx="7325700" cy="9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6399" u="none" cap="none" strike="noStrike">
                <a:solidFill>
                  <a:srgbClr val="000000"/>
                </a:solidFill>
                <a:latin typeface="Rubik Black"/>
                <a:ea typeface="Rubik Black"/>
                <a:cs typeface="Rubik Black"/>
                <a:sym typeface="Rubik Black"/>
              </a:rPr>
              <a:t>CONCLUSION</a:t>
            </a:r>
            <a:endParaRPr>
              <a:latin typeface="Rubik Black"/>
              <a:ea typeface="Rubik Black"/>
              <a:cs typeface="Rubik Black"/>
              <a:sym typeface="Rubik Black"/>
            </a:endParaRPr>
          </a:p>
        </p:txBody>
      </p:sp>
      <p:sp>
        <p:nvSpPr>
          <p:cNvPr id="506" name="Google Shape;506;p36"/>
          <p:cNvSpPr/>
          <p:nvPr/>
        </p:nvSpPr>
        <p:spPr>
          <a:xfrm>
            <a:off x="11074586" y="2418846"/>
            <a:ext cx="2352765" cy="2349824"/>
          </a:xfrm>
          <a:custGeom>
            <a:rect b="b" l="l" r="r" t="t"/>
            <a:pathLst>
              <a:path extrusionOk="0" h="2349824" w="2352765">
                <a:moveTo>
                  <a:pt x="0" y="0"/>
                </a:moveTo>
                <a:lnTo>
                  <a:pt x="2352765" y="0"/>
                </a:lnTo>
                <a:lnTo>
                  <a:pt x="2352765" y="2349824"/>
                </a:lnTo>
                <a:lnTo>
                  <a:pt x="0" y="2349824"/>
                </a:lnTo>
                <a:lnTo>
                  <a:pt x="0" y="0"/>
                </a:lnTo>
                <a:close/>
              </a:path>
            </a:pathLst>
          </a:custGeom>
          <a:blipFill rotWithShape="1">
            <a:blip r:embed="rId8">
              <a:alphaModFix/>
            </a:blip>
            <a:stretch>
              <a:fillRect b="0" l="0" r="0" t="0"/>
            </a:stretch>
          </a:blipFill>
          <a:ln>
            <a:noFill/>
          </a:ln>
        </p:spPr>
      </p:sp>
      <p:sp>
        <p:nvSpPr>
          <p:cNvPr id="507" name="Google Shape;507;p36"/>
          <p:cNvSpPr txBox="1"/>
          <p:nvPr/>
        </p:nvSpPr>
        <p:spPr>
          <a:xfrm>
            <a:off x="10706296" y="3107983"/>
            <a:ext cx="3089400" cy="984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i="0" lang="en-US" sz="6399" u="none" cap="none" strike="noStrike">
                <a:solidFill>
                  <a:srgbClr val="7967F4"/>
                </a:solidFill>
                <a:latin typeface="Rubik Black"/>
                <a:ea typeface="Rubik Black"/>
                <a:cs typeface="Rubik Black"/>
                <a:sym typeface="Rubik Black"/>
              </a:rPr>
              <a:t>06</a:t>
            </a:r>
            <a:endParaRPr>
              <a:latin typeface="Rubik Black"/>
              <a:ea typeface="Rubik Black"/>
              <a:cs typeface="Rubik Black"/>
              <a:sym typeface="Rubik Black"/>
            </a:endParaRPr>
          </a:p>
        </p:txBody>
      </p:sp>
      <p:sp>
        <p:nvSpPr>
          <p:cNvPr id="508" name="Google Shape;508;p36"/>
          <p:cNvSpPr txBox="1"/>
          <p:nvPr/>
        </p:nvSpPr>
        <p:spPr>
          <a:xfrm>
            <a:off x="9582436" y="6293305"/>
            <a:ext cx="5337000" cy="92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000000"/>
                </a:solidFill>
                <a:latin typeface="Rubik"/>
                <a:ea typeface="Rubik"/>
                <a:cs typeface="Rubik"/>
                <a:sym typeface="Rubik"/>
              </a:rPr>
              <a:t>Briefly elaborate on what you want to discuss.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512" name="Shape 512"/>
        <p:cNvGrpSpPr/>
        <p:nvPr/>
      </p:nvGrpSpPr>
      <p:grpSpPr>
        <a:xfrm>
          <a:off x="0" y="0"/>
          <a:ext cx="0" cy="0"/>
          <a:chOff x="0" y="0"/>
          <a:chExt cx="0" cy="0"/>
        </a:xfrm>
      </p:grpSpPr>
      <p:pic>
        <p:nvPicPr>
          <p:cNvPr id="513" name="Google Shape;513;p37"/>
          <p:cNvPicPr preferRelativeResize="0"/>
          <p:nvPr/>
        </p:nvPicPr>
        <p:blipFill rotWithShape="1">
          <a:blip r:embed="rId3">
            <a:alphaModFix/>
          </a:blip>
          <a:srcRect b="27499" l="0" r="0" t="27500"/>
          <a:stretch/>
        </p:blipFill>
        <p:spPr>
          <a:xfrm>
            <a:off x="0" y="0"/>
            <a:ext cx="18288000" cy="10287000"/>
          </a:xfrm>
          <a:prstGeom prst="rect">
            <a:avLst/>
          </a:prstGeom>
          <a:noFill/>
          <a:ln>
            <a:noFill/>
          </a:ln>
        </p:spPr>
      </p:pic>
      <p:sp>
        <p:nvSpPr>
          <p:cNvPr id="514" name="Google Shape;514;p37"/>
          <p:cNvSpPr/>
          <p:nvPr/>
        </p:nvSpPr>
        <p:spPr>
          <a:xfrm>
            <a:off x="-1578056" y="5697990"/>
            <a:ext cx="11081468" cy="3739995"/>
          </a:xfrm>
          <a:custGeom>
            <a:rect b="b" l="l" r="r" t="t"/>
            <a:pathLst>
              <a:path extrusionOk="0" h="3739995" w="11081468">
                <a:moveTo>
                  <a:pt x="0" y="0"/>
                </a:moveTo>
                <a:lnTo>
                  <a:pt x="11081468" y="0"/>
                </a:lnTo>
                <a:lnTo>
                  <a:pt x="11081468" y="3739996"/>
                </a:lnTo>
                <a:lnTo>
                  <a:pt x="0" y="3739996"/>
                </a:lnTo>
                <a:lnTo>
                  <a:pt x="0" y="0"/>
                </a:lnTo>
                <a:close/>
              </a:path>
            </a:pathLst>
          </a:custGeom>
          <a:blipFill rotWithShape="1">
            <a:blip r:embed="rId4">
              <a:alphaModFix/>
            </a:blip>
            <a:stretch>
              <a:fillRect b="0" l="0" r="0" t="0"/>
            </a:stretch>
          </a:blipFill>
          <a:ln>
            <a:noFill/>
          </a:ln>
        </p:spPr>
      </p:sp>
      <p:sp>
        <p:nvSpPr>
          <p:cNvPr id="515" name="Google Shape;515;p37"/>
          <p:cNvSpPr txBox="1"/>
          <p:nvPr/>
        </p:nvSpPr>
        <p:spPr>
          <a:xfrm>
            <a:off x="1028700" y="6760268"/>
            <a:ext cx="6917400" cy="1699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i="0" lang="en-US" sz="4800" u="none" cap="none" strike="noStrike">
                <a:solidFill>
                  <a:srgbClr val="7967F4"/>
                </a:solidFill>
                <a:latin typeface="Rubik Black"/>
                <a:ea typeface="Rubik Black"/>
                <a:cs typeface="Rubik Black"/>
                <a:sym typeface="Rubik Black"/>
              </a:rPr>
              <a:t>A picture is worth a thousand words</a:t>
            </a:r>
            <a:endParaRPr>
              <a:latin typeface="Rubik Black"/>
              <a:ea typeface="Rubik Black"/>
              <a:cs typeface="Rubik Black"/>
              <a:sym typeface="Rubik Black"/>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519" name="Shape 519"/>
        <p:cNvGrpSpPr/>
        <p:nvPr/>
      </p:nvGrpSpPr>
      <p:grpSpPr>
        <a:xfrm>
          <a:off x="0" y="0"/>
          <a:ext cx="0" cy="0"/>
          <a:chOff x="0" y="0"/>
          <a:chExt cx="0" cy="0"/>
        </a:xfrm>
      </p:grpSpPr>
      <p:sp>
        <p:nvSpPr>
          <p:cNvPr id="520" name="Google Shape;520;p38"/>
          <p:cNvSpPr/>
          <p:nvPr/>
        </p:nvSpPr>
        <p:spPr>
          <a:xfrm>
            <a:off x="-778745" y="4117474"/>
            <a:ext cx="6708395" cy="6464453"/>
          </a:xfrm>
          <a:custGeom>
            <a:rect b="b" l="l" r="r" t="t"/>
            <a:pathLst>
              <a:path extrusionOk="0" h="6464453" w="6708395">
                <a:moveTo>
                  <a:pt x="0" y="0"/>
                </a:moveTo>
                <a:lnTo>
                  <a:pt x="6708395" y="0"/>
                </a:lnTo>
                <a:lnTo>
                  <a:pt x="6708395" y="6464453"/>
                </a:lnTo>
                <a:lnTo>
                  <a:pt x="0" y="6464453"/>
                </a:lnTo>
                <a:lnTo>
                  <a:pt x="0" y="0"/>
                </a:lnTo>
                <a:close/>
              </a:path>
            </a:pathLst>
          </a:custGeom>
          <a:blipFill rotWithShape="1">
            <a:blip r:embed="rId3">
              <a:alphaModFix/>
            </a:blip>
            <a:stretch>
              <a:fillRect b="0" l="0" r="0" t="0"/>
            </a:stretch>
          </a:blipFill>
          <a:ln>
            <a:noFill/>
          </a:ln>
        </p:spPr>
      </p:sp>
      <p:sp>
        <p:nvSpPr>
          <p:cNvPr id="521" name="Google Shape;521;p38"/>
          <p:cNvSpPr/>
          <p:nvPr/>
        </p:nvSpPr>
        <p:spPr>
          <a:xfrm>
            <a:off x="4321138" y="279041"/>
            <a:ext cx="9645724" cy="9633667"/>
          </a:xfrm>
          <a:custGeom>
            <a:rect b="b" l="l" r="r" t="t"/>
            <a:pathLst>
              <a:path extrusionOk="0" h="9633667" w="9645724">
                <a:moveTo>
                  <a:pt x="0" y="0"/>
                </a:moveTo>
                <a:lnTo>
                  <a:pt x="9645724" y="0"/>
                </a:lnTo>
                <a:lnTo>
                  <a:pt x="9645724" y="9633668"/>
                </a:lnTo>
                <a:lnTo>
                  <a:pt x="0" y="9633668"/>
                </a:lnTo>
                <a:lnTo>
                  <a:pt x="0" y="0"/>
                </a:lnTo>
                <a:close/>
              </a:path>
            </a:pathLst>
          </a:custGeom>
          <a:blipFill rotWithShape="1">
            <a:blip r:embed="rId4">
              <a:alphaModFix/>
            </a:blip>
            <a:stretch>
              <a:fillRect b="0" l="0" r="0" t="0"/>
            </a:stretch>
          </a:blipFill>
          <a:ln>
            <a:noFill/>
          </a:ln>
        </p:spPr>
      </p:sp>
      <p:sp>
        <p:nvSpPr>
          <p:cNvPr id="522" name="Google Shape;522;p38"/>
          <p:cNvSpPr txBox="1"/>
          <p:nvPr/>
        </p:nvSpPr>
        <p:spPr>
          <a:xfrm>
            <a:off x="5665156" y="3285591"/>
            <a:ext cx="6957600" cy="2844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5600" u="none" cap="none" strike="noStrike">
                <a:solidFill>
                  <a:srgbClr val="7967F4"/>
                </a:solidFill>
                <a:latin typeface="Rubik Black"/>
                <a:ea typeface="Rubik Black"/>
                <a:cs typeface="Rubik Black"/>
                <a:sym typeface="Rubik Black"/>
              </a:rPr>
              <a:t>Write an inspiring statement or quote here</a:t>
            </a:r>
            <a:endParaRPr>
              <a:latin typeface="Rubik Black"/>
              <a:ea typeface="Rubik Black"/>
              <a:cs typeface="Rubik Black"/>
              <a:sym typeface="Rubik Black"/>
            </a:endParaRPr>
          </a:p>
        </p:txBody>
      </p:sp>
      <p:sp>
        <p:nvSpPr>
          <p:cNvPr id="523" name="Google Shape;523;p38"/>
          <p:cNvSpPr txBox="1"/>
          <p:nvPr/>
        </p:nvSpPr>
        <p:spPr>
          <a:xfrm>
            <a:off x="6048580" y="6559449"/>
            <a:ext cx="6190800" cy="492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Rubik"/>
                <a:ea typeface="Rubik"/>
                <a:cs typeface="Rubik"/>
                <a:sym typeface="Rubik"/>
              </a:rPr>
              <a:t>Include citation/sources here</a:t>
            </a:r>
            <a:endParaRPr/>
          </a:p>
        </p:txBody>
      </p:sp>
      <p:sp>
        <p:nvSpPr>
          <p:cNvPr id="524" name="Google Shape;524;p38"/>
          <p:cNvSpPr/>
          <p:nvPr/>
        </p:nvSpPr>
        <p:spPr>
          <a:xfrm flipH="1" rot="10800000">
            <a:off x="11855996" y="-957709"/>
            <a:ext cx="6708395" cy="6464453"/>
          </a:xfrm>
          <a:custGeom>
            <a:rect b="b" l="l" r="r" t="t"/>
            <a:pathLst>
              <a:path extrusionOk="0" h="6464453" w="6708395">
                <a:moveTo>
                  <a:pt x="0" y="6464453"/>
                </a:moveTo>
                <a:lnTo>
                  <a:pt x="6708395" y="6464453"/>
                </a:lnTo>
                <a:lnTo>
                  <a:pt x="6708395" y="0"/>
                </a:lnTo>
                <a:lnTo>
                  <a:pt x="0" y="0"/>
                </a:lnTo>
                <a:lnTo>
                  <a:pt x="0" y="6464453"/>
                </a:lnTo>
                <a:close/>
              </a:path>
            </a:pathLst>
          </a:custGeom>
          <a:blipFill rotWithShape="1">
            <a:blip r:embed="rId3">
              <a:alphaModFix/>
            </a:blip>
            <a:stretch>
              <a:fillRect b="0" l="0" r="0" t="0"/>
            </a:stretch>
          </a:blipFill>
          <a:ln>
            <a:noFill/>
          </a:ln>
        </p:spPr>
      </p:sp>
      <p:sp>
        <p:nvSpPr>
          <p:cNvPr id="525" name="Google Shape;525;p38"/>
          <p:cNvSpPr/>
          <p:nvPr/>
        </p:nvSpPr>
        <p:spPr>
          <a:xfrm flipH="1" rot="10800000">
            <a:off x="7693967" y="8402257"/>
            <a:ext cx="2900066" cy="3020902"/>
          </a:xfrm>
          <a:custGeom>
            <a:rect b="b" l="l" r="r" t="t"/>
            <a:pathLst>
              <a:path extrusionOk="0" h="3020902" w="2900066">
                <a:moveTo>
                  <a:pt x="0" y="3020903"/>
                </a:moveTo>
                <a:lnTo>
                  <a:pt x="2900066" y="3020903"/>
                </a:lnTo>
                <a:lnTo>
                  <a:pt x="2900066" y="0"/>
                </a:lnTo>
                <a:lnTo>
                  <a:pt x="0" y="0"/>
                </a:lnTo>
                <a:lnTo>
                  <a:pt x="0" y="3020903"/>
                </a:lnTo>
                <a:close/>
              </a:path>
            </a:pathLst>
          </a:custGeom>
          <a:blipFill rotWithShape="1">
            <a:blip r:embed="rId5">
              <a:alphaModFix/>
            </a:blip>
            <a:stretch>
              <a:fillRect b="0" l="0" r="0" t="0"/>
            </a:stretch>
          </a:blipFill>
          <a:ln>
            <a:noFill/>
          </a:ln>
        </p:spPr>
      </p:sp>
      <p:sp>
        <p:nvSpPr>
          <p:cNvPr id="526" name="Google Shape;526;p38"/>
          <p:cNvSpPr/>
          <p:nvPr/>
        </p:nvSpPr>
        <p:spPr>
          <a:xfrm>
            <a:off x="7693967" y="-1510451"/>
            <a:ext cx="2900066" cy="3020902"/>
          </a:xfrm>
          <a:custGeom>
            <a:rect b="b" l="l" r="r" t="t"/>
            <a:pathLst>
              <a:path extrusionOk="0" h="3020902" w="2900066">
                <a:moveTo>
                  <a:pt x="0" y="0"/>
                </a:moveTo>
                <a:lnTo>
                  <a:pt x="2900066" y="0"/>
                </a:lnTo>
                <a:lnTo>
                  <a:pt x="2900066" y="3020902"/>
                </a:lnTo>
                <a:lnTo>
                  <a:pt x="0" y="3020902"/>
                </a:lnTo>
                <a:lnTo>
                  <a:pt x="0" y="0"/>
                </a:lnTo>
                <a:close/>
              </a:path>
            </a:pathLst>
          </a:custGeom>
          <a:blipFill rotWithShape="1">
            <a:blip r:embed="rId5">
              <a:alphaModFix/>
            </a:blip>
            <a:stretch>
              <a:fillRect b="0" l="0" r="0" t="0"/>
            </a:stretch>
          </a:blipFill>
          <a:ln>
            <a:noFill/>
          </a:ln>
        </p:spPr>
      </p:sp>
      <p:sp>
        <p:nvSpPr>
          <p:cNvPr id="527" name="Google Shape;527;p38"/>
          <p:cNvSpPr/>
          <p:nvPr/>
        </p:nvSpPr>
        <p:spPr>
          <a:xfrm>
            <a:off x="14421056" y="4117474"/>
            <a:ext cx="4645689" cy="7197546"/>
          </a:xfrm>
          <a:custGeom>
            <a:rect b="b" l="l" r="r" t="t"/>
            <a:pathLst>
              <a:path extrusionOk="0" h="7197546" w="4645689">
                <a:moveTo>
                  <a:pt x="0" y="0"/>
                </a:moveTo>
                <a:lnTo>
                  <a:pt x="4645689" y="0"/>
                </a:lnTo>
                <a:lnTo>
                  <a:pt x="4645689" y="7197546"/>
                </a:lnTo>
                <a:lnTo>
                  <a:pt x="0" y="7197546"/>
                </a:lnTo>
                <a:lnTo>
                  <a:pt x="0" y="0"/>
                </a:lnTo>
                <a:close/>
              </a:path>
            </a:pathLst>
          </a:custGeom>
          <a:blipFill rotWithShape="1">
            <a:blip r:embed="rId6">
              <a:alphaModFix/>
            </a:blip>
            <a:stretch>
              <a:fillRect b="0" l="0" r="0" t="0"/>
            </a:stretch>
          </a:blipFill>
          <a:ln>
            <a:noFill/>
          </a:ln>
        </p:spPr>
      </p:sp>
      <p:sp>
        <p:nvSpPr>
          <p:cNvPr id="528" name="Google Shape;528;p38"/>
          <p:cNvSpPr/>
          <p:nvPr/>
        </p:nvSpPr>
        <p:spPr>
          <a:xfrm>
            <a:off x="-237832" y="-1690802"/>
            <a:ext cx="4645689" cy="7197546"/>
          </a:xfrm>
          <a:custGeom>
            <a:rect b="b" l="l" r="r" t="t"/>
            <a:pathLst>
              <a:path extrusionOk="0" h="7197546" w="4645689">
                <a:moveTo>
                  <a:pt x="0" y="0"/>
                </a:moveTo>
                <a:lnTo>
                  <a:pt x="4645688" y="0"/>
                </a:lnTo>
                <a:lnTo>
                  <a:pt x="4645688" y="7197546"/>
                </a:lnTo>
                <a:lnTo>
                  <a:pt x="0" y="7197546"/>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532" name="Shape 532"/>
        <p:cNvGrpSpPr/>
        <p:nvPr/>
      </p:nvGrpSpPr>
      <p:grpSpPr>
        <a:xfrm>
          <a:off x="0" y="0"/>
          <a:ext cx="0" cy="0"/>
          <a:chOff x="0" y="0"/>
          <a:chExt cx="0" cy="0"/>
        </a:xfrm>
      </p:grpSpPr>
      <p:sp>
        <p:nvSpPr>
          <p:cNvPr id="533" name="Google Shape;533;p39"/>
          <p:cNvSpPr/>
          <p:nvPr/>
        </p:nvSpPr>
        <p:spPr>
          <a:xfrm>
            <a:off x="7790768" y="-110693"/>
            <a:ext cx="3967590" cy="4744503"/>
          </a:xfrm>
          <a:custGeom>
            <a:rect b="b" l="l" r="r" t="t"/>
            <a:pathLst>
              <a:path extrusionOk="0" h="4744503" w="3967590">
                <a:moveTo>
                  <a:pt x="0" y="0"/>
                </a:moveTo>
                <a:lnTo>
                  <a:pt x="3967590" y="0"/>
                </a:lnTo>
                <a:lnTo>
                  <a:pt x="3967590" y="4744503"/>
                </a:lnTo>
                <a:lnTo>
                  <a:pt x="0" y="4744503"/>
                </a:lnTo>
                <a:lnTo>
                  <a:pt x="0" y="0"/>
                </a:lnTo>
                <a:close/>
              </a:path>
            </a:pathLst>
          </a:custGeom>
          <a:blipFill rotWithShape="1">
            <a:blip r:embed="rId3">
              <a:alphaModFix/>
            </a:blip>
            <a:stretch>
              <a:fillRect b="0" l="0" r="0" t="0"/>
            </a:stretch>
          </a:blipFill>
          <a:ln>
            <a:noFill/>
          </a:ln>
        </p:spPr>
      </p:sp>
      <p:sp>
        <p:nvSpPr>
          <p:cNvPr id="534" name="Google Shape;534;p39"/>
          <p:cNvSpPr/>
          <p:nvPr/>
        </p:nvSpPr>
        <p:spPr>
          <a:xfrm flipH="1">
            <a:off x="-1350421" y="-702780"/>
            <a:ext cx="8316096" cy="12884092"/>
          </a:xfrm>
          <a:custGeom>
            <a:rect b="b" l="l" r="r" t="t"/>
            <a:pathLst>
              <a:path extrusionOk="0" h="12884092" w="8316096">
                <a:moveTo>
                  <a:pt x="8316096" y="0"/>
                </a:moveTo>
                <a:lnTo>
                  <a:pt x="0" y="0"/>
                </a:lnTo>
                <a:lnTo>
                  <a:pt x="0" y="12884092"/>
                </a:lnTo>
                <a:lnTo>
                  <a:pt x="8316096" y="12884092"/>
                </a:lnTo>
                <a:lnTo>
                  <a:pt x="8316096" y="0"/>
                </a:lnTo>
                <a:close/>
              </a:path>
            </a:pathLst>
          </a:custGeom>
          <a:blipFill rotWithShape="1">
            <a:blip r:embed="rId4">
              <a:alphaModFix/>
            </a:blip>
            <a:stretch>
              <a:fillRect b="0" l="0" r="0" t="0"/>
            </a:stretch>
          </a:blipFill>
          <a:ln>
            <a:noFill/>
          </a:ln>
        </p:spPr>
      </p:sp>
      <p:sp>
        <p:nvSpPr>
          <p:cNvPr id="535" name="Google Shape;535;p39"/>
          <p:cNvSpPr/>
          <p:nvPr/>
        </p:nvSpPr>
        <p:spPr>
          <a:xfrm>
            <a:off x="1028700" y="3453188"/>
            <a:ext cx="10016664" cy="3380624"/>
          </a:xfrm>
          <a:custGeom>
            <a:rect b="b" l="l" r="r" t="t"/>
            <a:pathLst>
              <a:path extrusionOk="0" h="3380624" w="10016664">
                <a:moveTo>
                  <a:pt x="0" y="0"/>
                </a:moveTo>
                <a:lnTo>
                  <a:pt x="10016664" y="0"/>
                </a:lnTo>
                <a:lnTo>
                  <a:pt x="10016664" y="3380624"/>
                </a:lnTo>
                <a:lnTo>
                  <a:pt x="0" y="3380624"/>
                </a:lnTo>
                <a:lnTo>
                  <a:pt x="0" y="0"/>
                </a:lnTo>
                <a:close/>
              </a:path>
            </a:pathLst>
          </a:custGeom>
          <a:blipFill rotWithShape="1">
            <a:blip r:embed="rId5">
              <a:alphaModFix/>
            </a:blip>
            <a:stretch>
              <a:fillRect b="0" l="0" r="0" t="0"/>
            </a:stretch>
          </a:blipFill>
          <a:ln>
            <a:noFill/>
          </a:ln>
        </p:spPr>
      </p:sp>
      <p:sp>
        <p:nvSpPr>
          <p:cNvPr id="536" name="Google Shape;536;p39"/>
          <p:cNvSpPr txBox="1"/>
          <p:nvPr/>
        </p:nvSpPr>
        <p:spPr>
          <a:xfrm>
            <a:off x="2539716" y="4095115"/>
            <a:ext cx="6994500" cy="9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6399" u="none" cap="none" strike="noStrike">
                <a:solidFill>
                  <a:srgbClr val="7967F4"/>
                </a:solidFill>
                <a:latin typeface="Rubik Black"/>
                <a:ea typeface="Rubik Black"/>
                <a:cs typeface="Rubik Black"/>
                <a:sym typeface="Rubik Black"/>
              </a:rPr>
              <a:t>THANK YOU!</a:t>
            </a:r>
            <a:endParaRPr>
              <a:latin typeface="Rubik Black"/>
              <a:ea typeface="Rubik Black"/>
              <a:cs typeface="Rubik Black"/>
              <a:sym typeface="Rubik Black"/>
            </a:endParaRPr>
          </a:p>
        </p:txBody>
      </p:sp>
      <p:sp>
        <p:nvSpPr>
          <p:cNvPr id="537" name="Google Shape;537;p39"/>
          <p:cNvSpPr txBox="1"/>
          <p:nvPr/>
        </p:nvSpPr>
        <p:spPr>
          <a:xfrm>
            <a:off x="3370837" y="5311754"/>
            <a:ext cx="5337000" cy="92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000000"/>
                </a:solidFill>
                <a:latin typeface="Rubik"/>
                <a:ea typeface="Rubik"/>
                <a:cs typeface="Rubik"/>
                <a:sym typeface="Rubik"/>
              </a:rPr>
              <a:t>Briefly elaborate on what you want to discuss. </a:t>
            </a:r>
            <a:endParaRPr/>
          </a:p>
        </p:txBody>
      </p:sp>
      <p:sp>
        <p:nvSpPr>
          <p:cNvPr id="538" name="Google Shape;538;p39"/>
          <p:cNvSpPr/>
          <p:nvPr/>
        </p:nvSpPr>
        <p:spPr>
          <a:xfrm>
            <a:off x="11480359" y="1148256"/>
            <a:ext cx="6026968" cy="7018303"/>
          </a:xfrm>
          <a:custGeom>
            <a:rect b="b" l="l" r="r" t="t"/>
            <a:pathLst>
              <a:path extrusionOk="0" h="7018303" w="6026968">
                <a:moveTo>
                  <a:pt x="0" y="0"/>
                </a:moveTo>
                <a:lnTo>
                  <a:pt x="6026968" y="0"/>
                </a:lnTo>
                <a:lnTo>
                  <a:pt x="6026968" y="7018303"/>
                </a:lnTo>
                <a:lnTo>
                  <a:pt x="0" y="7018303"/>
                </a:lnTo>
                <a:lnTo>
                  <a:pt x="0" y="0"/>
                </a:lnTo>
                <a:close/>
              </a:path>
            </a:pathLst>
          </a:custGeom>
          <a:blipFill rotWithShape="1">
            <a:blip r:embed="rId6">
              <a:alphaModFix/>
            </a:blip>
            <a:stretch>
              <a:fillRect b="0" l="0" r="0" t="0"/>
            </a:stretch>
          </a:blipFill>
          <a:ln>
            <a:noFill/>
          </a:ln>
        </p:spPr>
      </p:sp>
      <p:sp>
        <p:nvSpPr>
          <p:cNvPr id="539" name="Google Shape;539;p39"/>
          <p:cNvSpPr/>
          <p:nvPr/>
        </p:nvSpPr>
        <p:spPr>
          <a:xfrm>
            <a:off x="14252817" y="5739266"/>
            <a:ext cx="4715016" cy="4854586"/>
          </a:xfrm>
          <a:custGeom>
            <a:rect b="b" l="l" r="r" t="t"/>
            <a:pathLst>
              <a:path extrusionOk="0" h="4854586" w="4715016">
                <a:moveTo>
                  <a:pt x="0" y="0"/>
                </a:moveTo>
                <a:lnTo>
                  <a:pt x="4715016" y="0"/>
                </a:lnTo>
                <a:lnTo>
                  <a:pt x="4715016" y="4854586"/>
                </a:lnTo>
                <a:lnTo>
                  <a:pt x="0" y="4854586"/>
                </a:lnTo>
                <a:lnTo>
                  <a:pt x="0" y="0"/>
                </a:lnTo>
                <a:close/>
              </a:path>
            </a:pathLst>
          </a:custGeom>
          <a:blipFill rotWithShape="1">
            <a:blip r:embed="rId7">
              <a:alphaModFix/>
            </a:blip>
            <a:stretch>
              <a:fillRect b="0" l="0" r="0" t="0"/>
            </a:stretch>
          </a:blipFill>
          <a:ln>
            <a:noFill/>
          </a:ln>
        </p:spPr>
      </p:sp>
      <p:sp>
        <p:nvSpPr>
          <p:cNvPr id="540" name="Google Shape;540;p39"/>
          <p:cNvSpPr/>
          <p:nvPr/>
        </p:nvSpPr>
        <p:spPr>
          <a:xfrm>
            <a:off x="10127127" y="4633810"/>
            <a:ext cx="2706465" cy="5653190"/>
          </a:xfrm>
          <a:custGeom>
            <a:rect b="b" l="l" r="r" t="t"/>
            <a:pathLst>
              <a:path extrusionOk="0" h="5653190" w="2706465">
                <a:moveTo>
                  <a:pt x="0" y="0"/>
                </a:moveTo>
                <a:lnTo>
                  <a:pt x="2706465" y="0"/>
                </a:lnTo>
                <a:lnTo>
                  <a:pt x="2706465" y="5653190"/>
                </a:lnTo>
                <a:lnTo>
                  <a:pt x="0" y="5653190"/>
                </a:lnTo>
                <a:lnTo>
                  <a:pt x="0" y="0"/>
                </a:lnTo>
                <a:close/>
              </a:path>
            </a:pathLst>
          </a:custGeom>
          <a:blipFill rotWithShape="1">
            <a:blip r:embed="rId8">
              <a:alphaModFix/>
            </a:blip>
            <a:stretch>
              <a:fillRect b="0" l="0" r="0" t="0"/>
            </a:stretch>
          </a:blipFill>
          <a:ln>
            <a:noFill/>
          </a:ln>
        </p:spPr>
      </p:sp>
      <p:sp>
        <p:nvSpPr>
          <p:cNvPr id="541" name="Google Shape;541;p39"/>
          <p:cNvSpPr/>
          <p:nvPr/>
        </p:nvSpPr>
        <p:spPr>
          <a:xfrm rot="-6120136">
            <a:off x="13390591" y="-1395457"/>
            <a:ext cx="2873032" cy="2528268"/>
          </a:xfrm>
          <a:custGeom>
            <a:rect b="b" l="l" r="r" t="t"/>
            <a:pathLst>
              <a:path extrusionOk="0" h="2528268" w="2873032">
                <a:moveTo>
                  <a:pt x="0" y="0"/>
                </a:moveTo>
                <a:lnTo>
                  <a:pt x="2873032" y="0"/>
                </a:lnTo>
                <a:lnTo>
                  <a:pt x="2873032" y="2528268"/>
                </a:lnTo>
                <a:lnTo>
                  <a:pt x="0" y="2528268"/>
                </a:lnTo>
                <a:lnTo>
                  <a:pt x="0" y="0"/>
                </a:lnTo>
                <a:close/>
              </a:path>
            </a:pathLst>
          </a:custGeom>
          <a:blipFill rotWithShape="1">
            <a:blip r:embed="rId9">
              <a:alphaModFix/>
            </a:blip>
            <a:stretch>
              <a:fillRect b="0" l="0" r="0" t="0"/>
            </a:stretch>
          </a:blipFill>
          <a:ln>
            <a:noFill/>
          </a:ln>
        </p:spPr>
      </p:sp>
      <p:sp>
        <p:nvSpPr>
          <p:cNvPr id="542" name="Google Shape;542;p39"/>
          <p:cNvSpPr/>
          <p:nvPr/>
        </p:nvSpPr>
        <p:spPr>
          <a:xfrm rot="488665">
            <a:off x="7300811" y="7308196"/>
            <a:ext cx="2305722" cy="2536295"/>
          </a:xfrm>
          <a:custGeom>
            <a:rect b="b" l="l" r="r" t="t"/>
            <a:pathLst>
              <a:path extrusionOk="0" h="2536295" w="2305722">
                <a:moveTo>
                  <a:pt x="0" y="0"/>
                </a:moveTo>
                <a:lnTo>
                  <a:pt x="2305723" y="0"/>
                </a:lnTo>
                <a:lnTo>
                  <a:pt x="2305723" y="2536295"/>
                </a:lnTo>
                <a:lnTo>
                  <a:pt x="0" y="2536295"/>
                </a:lnTo>
                <a:lnTo>
                  <a:pt x="0" y="0"/>
                </a:lnTo>
                <a:close/>
              </a:path>
            </a:pathLst>
          </a:custGeom>
          <a:blipFill rotWithShape="1">
            <a:blip r:embed="rId10">
              <a:alphaModFix/>
            </a:blip>
            <a:stretch>
              <a:fillRect b="0" l="0" r="0" t="0"/>
            </a:stretch>
          </a:blipFill>
          <a:ln>
            <a:noFill/>
          </a:ln>
        </p:spPr>
      </p:sp>
      <p:sp>
        <p:nvSpPr>
          <p:cNvPr id="543" name="Google Shape;543;p39"/>
          <p:cNvSpPr/>
          <p:nvPr/>
        </p:nvSpPr>
        <p:spPr>
          <a:xfrm rot="867157">
            <a:off x="3652127" y="400798"/>
            <a:ext cx="2357465" cy="2271739"/>
          </a:xfrm>
          <a:custGeom>
            <a:rect b="b" l="l" r="r" t="t"/>
            <a:pathLst>
              <a:path extrusionOk="0" h="2271739" w="2357465">
                <a:moveTo>
                  <a:pt x="0" y="0"/>
                </a:moveTo>
                <a:lnTo>
                  <a:pt x="2357466" y="0"/>
                </a:lnTo>
                <a:lnTo>
                  <a:pt x="2357466" y="2271739"/>
                </a:lnTo>
                <a:lnTo>
                  <a:pt x="0" y="2271739"/>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547" name="Shape 547"/>
        <p:cNvGrpSpPr/>
        <p:nvPr/>
      </p:nvGrpSpPr>
      <p:grpSpPr>
        <a:xfrm>
          <a:off x="0" y="0"/>
          <a:ext cx="0" cy="0"/>
          <a:chOff x="0" y="0"/>
          <a:chExt cx="0" cy="0"/>
        </a:xfrm>
      </p:grpSpPr>
      <p:sp>
        <p:nvSpPr>
          <p:cNvPr id="548" name="Google Shape;548;p40"/>
          <p:cNvSpPr txBox="1"/>
          <p:nvPr/>
        </p:nvSpPr>
        <p:spPr>
          <a:xfrm>
            <a:off x="1028700" y="1524647"/>
            <a:ext cx="4029900" cy="172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5600" u="none" cap="none" strike="noStrike">
                <a:solidFill>
                  <a:srgbClr val="FFFFFF"/>
                </a:solidFill>
                <a:latin typeface="Rubik Black"/>
                <a:ea typeface="Rubik Black"/>
                <a:cs typeface="Rubik Black"/>
                <a:sym typeface="Rubik Black"/>
              </a:rPr>
              <a:t>Resource Page</a:t>
            </a:r>
            <a:endParaRPr>
              <a:latin typeface="Rubik Black"/>
              <a:ea typeface="Rubik Black"/>
              <a:cs typeface="Rubik Black"/>
              <a:sym typeface="Rubik Black"/>
            </a:endParaRPr>
          </a:p>
        </p:txBody>
      </p:sp>
      <p:sp>
        <p:nvSpPr>
          <p:cNvPr id="549" name="Google Shape;549;p40"/>
          <p:cNvSpPr txBox="1"/>
          <p:nvPr/>
        </p:nvSpPr>
        <p:spPr>
          <a:xfrm>
            <a:off x="1028700" y="3691890"/>
            <a:ext cx="4247400" cy="552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Rubik"/>
                <a:ea typeface="Rubik"/>
                <a:cs typeface="Rubik"/>
                <a:sym typeface="Rubik"/>
              </a:rPr>
              <a:t>Use these design resources in your Canva Presentation.</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Rubik"/>
              <a:ea typeface="Rubik"/>
              <a:cs typeface="Rubik"/>
              <a:sym typeface="Rubik"/>
            </a:endParaRPr>
          </a:p>
          <a:p>
            <a:pPr indent="0" lvl="0" marL="0" marR="0" rtl="0" algn="l">
              <a:lnSpc>
                <a:spcPct val="115000"/>
              </a:lnSpc>
              <a:spcBef>
                <a:spcPts val="0"/>
              </a:spcBef>
              <a:spcAft>
                <a:spcPts val="0"/>
              </a:spcAft>
              <a:buNone/>
            </a:pPr>
            <a:r>
              <a:rPr b="0" i="0" lang="en-US" sz="2100" u="none" cap="none" strike="noStrike">
                <a:solidFill>
                  <a:srgbClr val="FFFFFF"/>
                </a:solidFill>
                <a:latin typeface="Rubik"/>
                <a:ea typeface="Rubik"/>
                <a:cs typeface="Rubik"/>
                <a:sym typeface="Rubik"/>
              </a:rPr>
              <a:t>This presentation template uses the following free fonts:</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Rubik"/>
              <a:ea typeface="Rubik"/>
              <a:cs typeface="Rubik"/>
              <a:sym typeface="Rubik"/>
            </a:endParaRPr>
          </a:p>
          <a:p>
            <a:pPr indent="0" lvl="0" marL="0" marR="0" rtl="0" algn="l">
              <a:lnSpc>
                <a:spcPct val="115000"/>
              </a:lnSpc>
              <a:spcBef>
                <a:spcPts val="0"/>
              </a:spcBef>
              <a:spcAft>
                <a:spcPts val="0"/>
              </a:spcAft>
              <a:buNone/>
            </a:pPr>
            <a:r>
              <a:rPr b="1" i="0" lang="en-US" sz="2100" u="none" cap="none" strike="noStrike">
                <a:solidFill>
                  <a:srgbClr val="FFFFFF"/>
                </a:solidFill>
                <a:latin typeface="Rubik"/>
                <a:ea typeface="Rubik"/>
                <a:cs typeface="Rubik"/>
                <a:sym typeface="Rubik"/>
              </a:rPr>
              <a:t>Titles: Rubik </a:t>
            </a:r>
            <a:r>
              <a:rPr b="1" lang="en-US" sz="2100">
                <a:solidFill>
                  <a:srgbClr val="FFFFFF"/>
                </a:solidFill>
                <a:latin typeface="Rubik"/>
                <a:ea typeface="Rubik"/>
                <a:cs typeface="Rubik"/>
                <a:sym typeface="Rubik"/>
              </a:rPr>
              <a:t>Black</a:t>
            </a:r>
            <a:endParaRPr/>
          </a:p>
          <a:p>
            <a:pPr indent="0" lvl="0" marL="0" marR="0" rtl="0" algn="l">
              <a:lnSpc>
                <a:spcPct val="115000"/>
              </a:lnSpc>
              <a:spcBef>
                <a:spcPts val="0"/>
              </a:spcBef>
              <a:spcAft>
                <a:spcPts val="0"/>
              </a:spcAft>
              <a:buNone/>
            </a:pPr>
            <a:r>
              <a:rPr b="1" i="0" lang="en-US" sz="2100" u="none" cap="none" strike="noStrike">
                <a:solidFill>
                  <a:srgbClr val="FFFFFF"/>
                </a:solidFill>
                <a:latin typeface="Rubik"/>
                <a:ea typeface="Rubik"/>
                <a:cs typeface="Rubik"/>
                <a:sym typeface="Rubik"/>
              </a:rPr>
              <a:t>Headers: Rubik Bold</a:t>
            </a:r>
            <a:endParaRPr/>
          </a:p>
          <a:p>
            <a:pPr indent="0" lvl="0" marL="0" marR="0" rtl="0" algn="l">
              <a:lnSpc>
                <a:spcPct val="115000"/>
              </a:lnSpc>
              <a:spcBef>
                <a:spcPts val="0"/>
              </a:spcBef>
              <a:spcAft>
                <a:spcPts val="0"/>
              </a:spcAft>
              <a:buNone/>
            </a:pPr>
            <a:r>
              <a:rPr b="1" i="0" lang="en-US" sz="2100" u="none" cap="none" strike="noStrike">
                <a:solidFill>
                  <a:srgbClr val="FFFFFF"/>
                </a:solidFill>
                <a:latin typeface="Rubik"/>
                <a:ea typeface="Rubik"/>
                <a:cs typeface="Rubik"/>
                <a:sym typeface="Rubik"/>
              </a:rPr>
              <a:t>Body Copy: Rubik Regular</a:t>
            </a:r>
            <a:endParaRPr/>
          </a:p>
          <a:p>
            <a:pPr indent="0" lvl="0" marL="0" marR="0" rtl="0" algn="l">
              <a:lnSpc>
                <a:spcPct val="115000"/>
              </a:lnSpc>
              <a:spcBef>
                <a:spcPts val="0"/>
              </a:spcBef>
              <a:spcAft>
                <a:spcPts val="0"/>
              </a:spcAft>
              <a:buNone/>
            </a:pPr>
            <a:r>
              <a:t/>
            </a:r>
            <a:endParaRPr b="1" i="0" sz="2100" u="none" cap="none" strike="noStrike">
              <a:solidFill>
                <a:srgbClr val="FFFFFF"/>
              </a:solidFill>
              <a:latin typeface="Rubik"/>
              <a:ea typeface="Rubik"/>
              <a:cs typeface="Rubik"/>
              <a:sym typeface="Rubik"/>
            </a:endParaRPr>
          </a:p>
          <a:p>
            <a:pPr indent="0" lvl="0" marL="0" marR="0" rtl="0" algn="l">
              <a:lnSpc>
                <a:spcPct val="115000"/>
              </a:lnSpc>
              <a:spcBef>
                <a:spcPts val="0"/>
              </a:spcBef>
              <a:spcAft>
                <a:spcPts val="0"/>
              </a:spcAft>
              <a:buNone/>
            </a:pPr>
            <a:r>
              <a:rPr b="0" i="0" lang="en-US" sz="2100" u="none" cap="none" strike="noStrike">
                <a:solidFill>
                  <a:srgbClr val="FFFFFF"/>
                </a:solidFill>
                <a:latin typeface="Rubik"/>
                <a:ea typeface="Rubik"/>
                <a:cs typeface="Rubik"/>
                <a:sym typeface="Rubik"/>
              </a:rPr>
              <a:t>You can find these fonts online too. Happy designing! </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Rubik"/>
              <a:ea typeface="Rubik"/>
              <a:cs typeface="Rubik"/>
              <a:sym typeface="Rubik"/>
            </a:endParaRPr>
          </a:p>
          <a:p>
            <a:pPr indent="0" lvl="0" marL="0" marR="0" rtl="0" algn="l">
              <a:lnSpc>
                <a:spcPct val="115000"/>
              </a:lnSpc>
              <a:spcBef>
                <a:spcPts val="0"/>
              </a:spcBef>
              <a:spcAft>
                <a:spcPts val="0"/>
              </a:spcAft>
              <a:buNone/>
            </a:pPr>
            <a:r>
              <a:rPr b="0" i="0" lang="en-US" sz="2100" u="none" cap="none" strike="noStrike">
                <a:solidFill>
                  <a:srgbClr val="FFFFFF"/>
                </a:solidFill>
                <a:latin typeface="Rubik"/>
                <a:ea typeface="Rubik"/>
                <a:cs typeface="Rubik"/>
                <a:sym typeface="Rubik"/>
              </a:rPr>
              <a:t>Don't forget to delete this page before presenting. </a:t>
            </a:r>
            <a:endParaRPr/>
          </a:p>
        </p:txBody>
      </p:sp>
      <p:sp>
        <p:nvSpPr>
          <p:cNvPr id="550" name="Google Shape;550;p40"/>
          <p:cNvSpPr/>
          <p:nvPr/>
        </p:nvSpPr>
        <p:spPr>
          <a:xfrm>
            <a:off x="13943603" y="781745"/>
            <a:ext cx="1545442" cy="2394347"/>
          </a:xfrm>
          <a:custGeom>
            <a:rect b="b" l="l" r="r" t="t"/>
            <a:pathLst>
              <a:path extrusionOk="0" h="2394347" w="1545442">
                <a:moveTo>
                  <a:pt x="0" y="0"/>
                </a:moveTo>
                <a:lnTo>
                  <a:pt x="1545443" y="0"/>
                </a:lnTo>
                <a:lnTo>
                  <a:pt x="1545443" y="2394347"/>
                </a:lnTo>
                <a:lnTo>
                  <a:pt x="0" y="2394347"/>
                </a:lnTo>
                <a:lnTo>
                  <a:pt x="0" y="0"/>
                </a:lnTo>
                <a:close/>
              </a:path>
            </a:pathLst>
          </a:custGeom>
          <a:blipFill rotWithShape="1">
            <a:blip r:embed="rId3">
              <a:alphaModFix/>
            </a:blip>
            <a:stretch>
              <a:fillRect b="0" l="0" r="0" t="0"/>
            </a:stretch>
          </a:blipFill>
          <a:ln>
            <a:noFill/>
          </a:ln>
        </p:spPr>
      </p:sp>
      <p:sp>
        <p:nvSpPr>
          <p:cNvPr id="551" name="Google Shape;551;p40"/>
          <p:cNvSpPr/>
          <p:nvPr/>
        </p:nvSpPr>
        <p:spPr>
          <a:xfrm>
            <a:off x="7952832" y="1377153"/>
            <a:ext cx="1367648" cy="1203531"/>
          </a:xfrm>
          <a:custGeom>
            <a:rect b="b" l="l" r="r" t="t"/>
            <a:pathLst>
              <a:path extrusionOk="0" h="1203531" w="1367648">
                <a:moveTo>
                  <a:pt x="0" y="0"/>
                </a:moveTo>
                <a:lnTo>
                  <a:pt x="1367648" y="0"/>
                </a:lnTo>
                <a:lnTo>
                  <a:pt x="1367648" y="1203531"/>
                </a:lnTo>
                <a:lnTo>
                  <a:pt x="0" y="1203531"/>
                </a:lnTo>
                <a:lnTo>
                  <a:pt x="0" y="0"/>
                </a:lnTo>
                <a:close/>
              </a:path>
            </a:pathLst>
          </a:custGeom>
          <a:blipFill rotWithShape="1">
            <a:blip r:embed="rId4">
              <a:alphaModFix/>
            </a:blip>
            <a:stretch>
              <a:fillRect b="0" l="0" r="0" t="0"/>
            </a:stretch>
          </a:blipFill>
          <a:ln>
            <a:noFill/>
          </a:ln>
        </p:spPr>
      </p:sp>
      <p:sp>
        <p:nvSpPr>
          <p:cNvPr id="552" name="Google Shape;552;p40"/>
          <p:cNvSpPr/>
          <p:nvPr/>
        </p:nvSpPr>
        <p:spPr>
          <a:xfrm>
            <a:off x="9901121" y="3462476"/>
            <a:ext cx="1214084" cy="1264671"/>
          </a:xfrm>
          <a:custGeom>
            <a:rect b="b" l="l" r="r" t="t"/>
            <a:pathLst>
              <a:path extrusionOk="0" h="1264671" w="1214084">
                <a:moveTo>
                  <a:pt x="0" y="0"/>
                </a:moveTo>
                <a:lnTo>
                  <a:pt x="1214084" y="0"/>
                </a:lnTo>
                <a:lnTo>
                  <a:pt x="1214084" y="1264671"/>
                </a:lnTo>
                <a:lnTo>
                  <a:pt x="0" y="1264671"/>
                </a:lnTo>
                <a:lnTo>
                  <a:pt x="0" y="0"/>
                </a:lnTo>
                <a:close/>
              </a:path>
            </a:pathLst>
          </a:custGeom>
          <a:blipFill rotWithShape="1">
            <a:blip r:embed="rId5">
              <a:alphaModFix/>
            </a:blip>
            <a:stretch>
              <a:fillRect b="0" l="0" r="0" t="0"/>
            </a:stretch>
          </a:blipFill>
          <a:ln>
            <a:noFill/>
          </a:ln>
        </p:spPr>
      </p:sp>
      <p:sp>
        <p:nvSpPr>
          <p:cNvPr id="553" name="Google Shape;553;p40"/>
          <p:cNvSpPr/>
          <p:nvPr/>
        </p:nvSpPr>
        <p:spPr>
          <a:xfrm>
            <a:off x="9808231" y="1241888"/>
            <a:ext cx="1671615" cy="1474060"/>
          </a:xfrm>
          <a:custGeom>
            <a:rect b="b" l="l" r="r" t="t"/>
            <a:pathLst>
              <a:path extrusionOk="0" h="1474060" w="1671615">
                <a:moveTo>
                  <a:pt x="0" y="0"/>
                </a:moveTo>
                <a:lnTo>
                  <a:pt x="1671615" y="0"/>
                </a:lnTo>
                <a:lnTo>
                  <a:pt x="1671615" y="1474061"/>
                </a:lnTo>
                <a:lnTo>
                  <a:pt x="0" y="1474061"/>
                </a:lnTo>
                <a:lnTo>
                  <a:pt x="0" y="0"/>
                </a:lnTo>
                <a:close/>
              </a:path>
            </a:pathLst>
          </a:custGeom>
          <a:blipFill rotWithShape="1">
            <a:blip r:embed="rId6">
              <a:alphaModFix/>
            </a:blip>
            <a:stretch>
              <a:fillRect b="0" l="0" r="0" t="0"/>
            </a:stretch>
          </a:blipFill>
          <a:ln>
            <a:noFill/>
          </a:ln>
        </p:spPr>
      </p:sp>
      <p:sp>
        <p:nvSpPr>
          <p:cNvPr id="554" name="Google Shape;554;p40"/>
          <p:cNvSpPr/>
          <p:nvPr/>
        </p:nvSpPr>
        <p:spPr>
          <a:xfrm>
            <a:off x="8023236" y="3429128"/>
            <a:ext cx="1381606" cy="1331366"/>
          </a:xfrm>
          <a:custGeom>
            <a:rect b="b" l="l" r="r" t="t"/>
            <a:pathLst>
              <a:path extrusionOk="0" h="1331366" w="1381606">
                <a:moveTo>
                  <a:pt x="0" y="0"/>
                </a:moveTo>
                <a:lnTo>
                  <a:pt x="1381606" y="0"/>
                </a:lnTo>
                <a:lnTo>
                  <a:pt x="1381606" y="1331366"/>
                </a:lnTo>
                <a:lnTo>
                  <a:pt x="0" y="1331366"/>
                </a:lnTo>
                <a:lnTo>
                  <a:pt x="0" y="0"/>
                </a:lnTo>
                <a:close/>
              </a:path>
            </a:pathLst>
          </a:custGeom>
          <a:blipFill rotWithShape="1">
            <a:blip r:embed="rId7">
              <a:alphaModFix/>
            </a:blip>
            <a:stretch>
              <a:fillRect b="0" l="0" r="0" t="0"/>
            </a:stretch>
          </a:blipFill>
          <a:ln>
            <a:noFill/>
          </a:ln>
        </p:spPr>
      </p:sp>
      <p:sp>
        <p:nvSpPr>
          <p:cNvPr id="555" name="Google Shape;555;p40"/>
          <p:cNvSpPr/>
          <p:nvPr/>
        </p:nvSpPr>
        <p:spPr>
          <a:xfrm>
            <a:off x="11611485" y="3246231"/>
            <a:ext cx="1542873" cy="1697160"/>
          </a:xfrm>
          <a:custGeom>
            <a:rect b="b" l="l" r="r" t="t"/>
            <a:pathLst>
              <a:path extrusionOk="0" h="1697160" w="1542873">
                <a:moveTo>
                  <a:pt x="0" y="0"/>
                </a:moveTo>
                <a:lnTo>
                  <a:pt x="1542873" y="0"/>
                </a:lnTo>
                <a:lnTo>
                  <a:pt x="1542873" y="1697160"/>
                </a:lnTo>
                <a:lnTo>
                  <a:pt x="0" y="1697160"/>
                </a:lnTo>
                <a:lnTo>
                  <a:pt x="0" y="0"/>
                </a:lnTo>
                <a:close/>
              </a:path>
            </a:pathLst>
          </a:custGeom>
          <a:blipFill rotWithShape="1">
            <a:blip r:embed="rId8">
              <a:alphaModFix/>
            </a:blip>
            <a:stretch>
              <a:fillRect b="0" l="0" r="0" t="0"/>
            </a:stretch>
          </a:blipFill>
          <a:ln>
            <a:noFill/>
          </a:ln>
        </p:spPr>
      </p:sp>
      <p:sp>
        <p:nvSpPr>
          <p:cNvPr id="556" name="Google Shape;556;p40"/>
          <p:cNvSpPr/>
          <p:nvPr/>
        </p:nvSpPr>
        <p:spPr>
          <a:xfrm>
            <a:off x="11967597" y="1223807"/>
            <a:ext cx="1488255" cy="1510222"/>
          </a:xfrm>
          <a:custGeom>
            <a:rect b="b" l="l" r="r" t="t"/>
            <a:pathLst>
              <a:path extrusionOk="0" h="1510222" w="1488255">
                <a:moveTo>
                  <a:pt x="0" y="0"/>
                </a:moveTo>
                <a:lnTo>
                  <a:pt x="1488255" y="0"/>
                </a:lnTo>
                <a:lnTo>
                  <a:pt x="1488255" y="1510222"/>
                </a:lnTo>
                <a:lnTo>
                  <a:pt x="0" y="1510222"/>
                </a:lnTo>
                <a:lnTo>
                  <a:pt x="0" y="0"/>
                </a:lnTo>
                <a:close/>
              </a:path>
            </a:pathLst>
          </a:custGeom>
          <a:blipFill rotWithShape="1">
            <a:blip r:embed="rId9">
              <a:alphaModFix/>
            </a:blip>
            <a:stretch>
              <a:fillRect b="0" l="0" r="0" t="0"/>
            </a:stretch>
          </a:blipFill>
          <a:ln>
            <a:noFill/>
          </a:ln>
        </p:spPr>
      </p:sp>
      <p:sp>
        <p:nvSpPr>
          <p:cNvPr id="557" name="Google Shape;557;p40"/>
          <p:cNvSpPr/>
          <p:nvPr/>
        </p:nvSpPr>
        <p:spPr>
          <a:xfrm>
            <a:off x="12322447" y="8249058"/>
            <a:ext cx="2816731" cy="950647"/>
          </a:xfrm>
          <a:custGeom>
            <a:rect b="b" l="l" r="r" t="t"/>
            <a:pathLst>
              <a:path extrusionOk="0" h="950647" w="2816731">
                <a:moveTo>
                  <a:pt x="0" y="0"/>
                </a:moveTo>
                <a:lnTo>
                  <a:pt x="2816731" y="0"/>
                </a:lnTo>
                <a:lnTo>
                  <a:pt x="2816731" y="950647"/>
                </a:lnTo>
                <a:lnTo>
                  <a:pt x="0" y="950647"/>
                </a:lnTo>
                <a:lnTo>
                  <a:pt x="0" y="0"/>
                </a:lnTo>
                <a:close/>
              </a:path>
            </a:pathLst>
          </a:custGeom>
          <a:blipFill rotWithShape="1">
            <a:blip r:embed="rId10">
              <a:alphaModFix/>
            </a:blip>
            <a:stretch>
              <a:fillRect b="0" l="0" r="0" t="0"/>
            </a:stretch>
          </a:blipFill>
          <a:ln>
            <a:noFill/>
          </a:ln>
        </p:spPr>
      </p:sp>
      <p:sp>
        <p:nvSpPr>
          <p:cNvPr id="558" name="Google Shape;558;p40"/>
          <p:cNvSpPr/>
          <p:nvPr/>
        </p:nvSpPr>
        <p:spPr>
          <a:xfrm>
            <a:off x="8472117" y="7961809"/>
            <a:ext cx="1527053" cy="1525144"/>
          </a:xfrm>
          <a:custGeom>
            <a:rect b="b" l="l" r="r" t="t"/>
            <a:pathLst>
              <a:path extrusionOk="0" h="1525144" w="1527053">
                <a:moveTo>
                  <a:pt x="0" y="0"/>
                </a:moveTo>
                <a:lnTo>
                  <a:pt x="1527052" y="0"/>
                </a:lnTo>
                <a:lnTo>
                  <a:pt x="1527052" y="1525144"/>
                </a:lnTo>
                <a:lnTo>
                  <a:pt x="0" y="1525144"/>
                </a:lnTo>
                <a:lnTo>
                  <a:pt x="0" y="0"/>
                </a:lnTo>
                <a:close/>
              </a:path>
            </a:pathLst>
          </a:custGeom>
          <a:blipFill rotWithShape="1">
            <a:blip r:embed="rId11">
              <a:alphaModFix/>
            </a:blip>
            <a:stretch>
              <a:fillRect b="0" l="0" r="0" t="0"/>
            </a:stretch>
          </a:blipFill>
          <a:ln>
            <a:noFill/>
          </a:ln>
        </p:spPr>
      </p:sp>
      <p:sp>
        <p:nvSpPr>
          <p:cNvPr id="559" name="Google Shape;559;p40"/>
          <p:cNvSpPr/>
          <p:nvPr/>
        </p:nvSpPr>
        <p:spPr>
          <a:xfrm>
            <a:off x="10378957" y="7943508"/>
            <a:ext cx="1563702" cy="1561747"/>
          </a:xfrm>
          <a:custGeom>
            <a:rect b="b" l="l" r="r" t="t"/>
            <a:pathLst>
              <a:path extrusionOk="0" h="1561747" w="1563702">
                <a:moveTo>
                  <a:pt x="0" y="0"/>
                </a:moveTo>
                <a:lnTo>
                  <a:pt x="1563702" y="0"/>
                </a:lnTo>
                <a:lnTo>
                  <a:pt x="1563702" y="1561747"/>
                </a:lnTo>
                <a:lnTo>
                  <a:pt x="0" y="1561747"/>
                </a:lnTo>
                <a:lnTo>
                  <a:pt x="0" y="0"/>
                </a:lnTo>
                <a:close/>
              </a:path>
            </a:pathLst>
          </a:custGeom>
          <a:blipFill rotWithShape="1">
            <a:blip r:embed="rId12">
              <a:alphaModFix/>
            </a:blip>
            <a:stretch>
              <a:fillRect b="0" l="0" r="0" t="0"/>
            </a:stretch>
          </a:blipFill>
          <a:ln>
            <a:noFill/>
          </a:ln>
        </p:spPr>
      </p:sp>
      <p:sp>
        <p:nvSpPr>
          <p:cNvPr id="560" name="Google Shape;560;p40"/>
          <p:cNvSpPr/>
          <p:nvPr/>
        </p:nvSpPr>
        <p:spPr>
          <a:xfrm>
            <a:off x="13650637" y="3350541"/>
            <a:ext cx="1488541" cy="1488541"/>
          </a:xfrm>
          <a:custGeom>
            <a:rect b="b" l="l" r="r" t="t"/>
            <a:pathLst>
              <a:path extrusionOk="0" h="1488541" w="1488541">
                <a:moveTo>
                  <a:pt x="0" y="0"/>
                </a:moveTo>
                <a:lnTo>
                  <a:pt x="1488541" y="0"/>
                </a:lnTo>
                <a:lnTo>
                  <a:pt x="1488541" y="1488541"/>
                </a:lnTo>
                <a:lnTo>
                  <a:pt x="0" y="1488541"/>
                </a:lnTo>
                <a:lnTo>
                  <a:pt x="0" y="0"/>
                </a:lnTo>
                <a:close/>
              </a:path>
            </a:pathLst>
          </a:custGeom>
          <a:blipFill rotWithShape="1">
            <a:blip r:embed="rId13">
              <a:alphaModFix amt="19999"/>
            </a:blip>
            <a:stretch>
              <a:fillRect b="0" l="0" r="0" t="0"/>
            </a:stretch>
          </a:blipFill>
          <a:ln>
            <a:noFill/>
          </a:ln>
        </p:spPr>
      </p:sp>
      <p:sp>
        <p:nvSpPr>
          <p:cNvPr id="561" name="Google Shape;561;p40"/>
          <p:cNvSpPr/>
          <p:nvPr/>
        </p:nvSpPr>
        <p:spPr>
          <a:xfrm>
            <a:off x="9916692" y="5414879"/>
            <a:ext cx="1766570" cy="2057141"/>
          </a:xfrm>
          <a:custGeom>
            <a:rect b="b" l="l" r="r" t="t"/>
            <a:pathLst>
              <a:path extrusionOk="0" h="2057141" w="1766570">
                <a:moveTo>
                  <a:pt x="0" y="0"/>
                </a:moveTo>
                <a:lnTo>
                  <a:pt x="1766570" y="0"/>
                </a:lnTo>
                <a:lnTo>
                  <a:pt x="1766570" y="2057141"/>
                </a:lnTo>
                <a:lnTo>
                  <a:pt x="0" y="2057141"/>
                </a:lnTo>
                <a:lnTo>
                  <a:pt x="0" y="0"/>
                </a:lnTo>
                <a:close/>
              </a:path>
            </a:pathLst>
          </a:custGeom>
          <a:blipFill rotWithShape="1">
            <a:blip r:embed="rId14">
              <a:alphaModFix/>
            </a:blip>
            <a:stretch>
              <a:fillRect b="0" l="0" r="0" t="0"/>
            </a:stretch>
          </a:blipFill>
          <a:ln>
            <a:noFill/>
          </a:ln>
        </p:spPr>
      </p:sp>
      <p:sp>
        <p:nvSpPr>
          <p:cNvPr id="562" name="Google Shape;562;p40"/>
          <p:cNvSpPr/>
          <p:nvPr/>
        </p:nvSpPr>
        <p:spPr>
          <a:xfrm>
            <a:off x="13622035" y="5626217"/>
            <a:ext cx="1587474" cy="1634465"/>
          </a:xfrm>
          <a:custGeom>
            <a:rect b="b" l="l" r="r" t="t"/>
            <a:pathLst>
              <a:path extrusionOk="0" h="1634465" w="1587474">
                <a:moveTo>
                  <a:pt x="0" y="0"/>
                </a:moveTo>
                <a:lnTo>
                  <a:pt x="1587474" y="0"/>
                </a:lnTo>
                <a:lnTo>
                  <a:pt x="1587474" y="1634465"/>
                </a:lnTo>
                <a:lnTo>
                  <a:pt x="0" y="1634465"/>
                </a:lnTo>
                <a:lnTo>
                  <a:pt x="0" y="0"/>
                </a:lnTo>
                <a:close/>
              </a:path>
            </a:pathLst>
          </a:custGeom>
          <a:blipFill rotWithShape="1">
            <a:blip r:embed="rId15">
              <a:alphaModFix/>
            </a:blip>
            <a:stretch>
              <a:fillRect b="0" l="0" r="0" t="0"/>
            </a:stretch>
          </a:blipFill>
          <a:ln>
            <a:noFill/>
          </a:ln>
        </p:spPr>
      </p:sp>
      <p:sp>
        <p:nvSpPr>
          <p:cNvPr id="563" name="Google Shape;563;p40"/>
          <p:cNvSpPr/>
          <p:nvPr/>
        </p:nvSpPr>
        <p:spPr>
          <a:xfrm>
            <a:off x="12201378" y="5500848"/>
            <a:ext cx="902541" cy="1885202"/>
          </a:xfrm>
          <a:custGeom>
            <a:rect b="b" l="l" r="r" t="t"/>
            <a:pathLst>
              <a:path extrusionOk="0" h="1885202" w="902541">
                <a:moveTo>
                  <a:pt x="0" y="0"/>
                </a:moveTo>
                <a:lnTo>
                  <a:pt x="902541" y="0"/>
                </a:lnTo>
                <a:lnTo>
                  <a:pt x="902541" y="1885203"/>
                </a:lnTo>
                <a:lnTo>
                  <a:pt x="0" y="1885203"/>
                </a:lnTo>
                <a:lnTo>
                  <a:pt x="0" y="0"/>
                </a:lnTo>
                <a:close/>
              </a:path>
            </a:pathLst>
          </a:custGeom>
          <a:blipFill rotWithShape="1">
            <a:blip r:embed="rId16">
              <a:alphaModFix/>
            </a:blip>
            <a:stretch>
              <a:fillRect b="0" l="0" r="0" t="0"/>
            </a:stretch>
          </a:blipFill>
          <a:ln>
            <a:noFill/>
          </a:ln>
        </p:spPr>
      </p:sp>
      <p:sp>
        <p:nvSpPr>
          <p:cNvPr id="564" name="Google Shape;564;p40"/>
          <p:cNvSpPr/>
          <p:nvPr/>
        </p:nvSpPr>
        <p:spPr>
          <a:xfrm>
            <a:off x="7750184" y="5457864"/>
            <a:ext cx="1648392" cy="1971172"/>
          </a:xfrm>
          <a:custGeom>
            <a:rect b="b" l="l" r="r" t="t"/>
            <a:pathLst>
              <a:path extrusionOk="0" h="1971172" w="1648392">
                <a:moveTo>
                  <a:pt x="0" y="0"/>
                </a:moveTo>
                <a:lnTo>
                  <a:pt x="1648392" y="0"/>
                </a:lnTo>
                <a:lnTo>
                  <a:pt x="1648392" y="1971171"/>
                </a:lnTo>
                <a:lnTo>
                  <a:pt x="0" y="1971171"/>
                </a:lnTo>
                <a:lnTo>
                  <a:pt x="0" y="0"/>
                </a:lnTo>
                <a:close/>
              </a:path>
            </a:pathLst>
          </a:custGeom>
          <a:blipFill rotWithShape="1">
            <a:blip r:embed="rId17">
              <a:alphaModFix/>
            </a:blip>
            <a:stretch>
              <a:fillRect b="0" l="0" r="0" t="0"/>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568" name="Shape 568"/>
        <p:cNvGrpSpPr/>
        <p:nvPr/>
      </p:nvGrpSpPr>
      <p:grpSpPr>
        <a:xfrm>
          <a:off x="0" y="0"/>
          <a:ext cx="0" cy="0"/>
          <a:chOff x="0" y="0"/>
          <a:chExt cx="0" cy="0"/>
        </a:xfrm>
      </p:grpSpPr>
      <p:sp>
        <p:nvSpPr>
          <p:cNvPr id="569" name="Google Shape;569;p41"/>
          <p:cNvSpPr/>
          <p:nvPr/>
        </p:nvSpPr>
        <p:spPr>
          <a:xfrm>
            <a:off x="4974133" y="6982327"/>
            <a:ext cx="8339734" cy="8586598"/>
          </a:xfrm>
          <a:custGeom>
            <a:rect b="b" l="l" r="r" t="t"/>
            <a:pathLst>
              <a:path extrusionOk="0" h="8586598" w="8339734">
                <a:moveTo>
                  <a:pt x="0" y="0"/>
                </a:moveTo>
                <a:lnTo>
                  <a:pt x="8339734" y="0"/>
                </a:lnTo>
                <a:lnTo>
                  <a:pt x="8339734" y="8586599"/>
                </a:lnTo>
                <a:lnTo>
                  <a:pt x="0" y="8586599"/>
                </a:lnTo>
                <a:lnTo>
                  <a:pt x="0" y="0"/>
                </a:lnTo>
                <a:close/>
              </a:path>
            </a:pathLst>
          </a:custGeom>
          <a:blipFill rotWithShape="1">
            <a:blip r:embed="rId3">
              <a:alphaModFix/>
            </a:blip>
            <a:stretch>
              <a:fillRect b="0" l="0" r="0" t="0"/>
            </a:stretch>
          </a:blipFill>
          <a:ln>
            <a:noFill/>
          </a:ln>
        </p:spPr>
      </p:sp>
      <p:sp>
        <p:nvSpPr>
          <p:cNvPr id="570" name="Google Shape;570;p41"/>
          <p:cNvSpPr/>
          <p:nvPr/>
        </p:nvSpPr>
        <p:spPr>
          <a:xfrm rot="1482679">
            <a:off x="-1701389" y="2103275"/>
            <a:ext cx="6061637" cy="7248594"/>
          </a:xfrm>
          <a:custGeom>
            <a:rect b="b" l="l" r="r" t="t"/>
            <a:pathLst>
              <a:path extrusionOk="0" h="7248594" w="6061637">
                <a:moveTo>
                  <a:pt x="0" y="0"/>
                </a:moveTo>
                <a:lnTo>
                  <a:pt x="6061638" y="0"/>
                </a:lnTo>
                <a:lnTo>
                  <a:pt x="6061638" y="7248595"/>
                </a:lnTo>
                <a:lnTo>
                  <a:pt x="0" y="7248595"/>
                </a:lnTo>
                <a:lnTo>
                  <a:pt x="0" y="0"/>
                </a:lnTo>
                <a:close/>
              </a:path>
            </a:pathLst>
          </a:custGeom>
          <a:blipFill rotWithShape="1">
            <a:blip r:embed="rId4">
              <a:alphaModFix/>
            </a:blip>
            <a:stretch>
              <a:fillRect b="0" l="0" r="0" t="0"/>
            </a:stretch>
          </a:blipFill>
          <a:ln>
            <a:noFill/>
          </a:ln>
        </p:spPr>
      </p:sp>
      <p:sp>
        <p:nvSpPr>
          <p:cNvPr id="571" name="Google Shape;571;p41"/>
          <p:cNvSpPr/>
          <p:nvPr/>
        </p:nvSpPr>
        <p:spPr>
          <a:xfrm rot="-1544658">
            <a:off x="14432091" y="2135370"/>
            <a:ext cx="6943356" cy="8085422"/>
          </a:xfrm>
          <a:custGeom>
            <a:rect b="b" l="l" r="r" t="t"/>
            <a:pathLst>
              <a:path extrusionOk="0" h="8085422" w="6943356">
                <a:moveTo>
                  <a:pt x="0" y="0"/>
                </a:moveTo>
                <a:lnTo>
                  <a:pt x="6943356" y="0"/>
                </a:lnTo>
                <a:lnTo>
                  <a:pt x="6943356" y="8085422"/>
                </a:lnTo>
                <a:lnTo>
                  <a:pt x="0" y="8085422"/>
                </a:lnTo>
                <a:lnTo>
                  <a:pt x="0" y="0"/>
                </a:lnTo>
                <a:close/>
              </a:path>
            </a:pathLst>
          </a:custGeom>
          <a:blipFill rotWithShape="1">
            <a:blip r:embed="rId5">
              <a:alphaModFix/>
            </a:blip>
            <a:stretch>
              <a:fillRect b="0" l="0" r="0" t="0"/>
            </a:stretch>
          </a:blipFill>
          <a:ln>
            <a:noFill/>
          </a:ln>
        </p:spPr>
      </p:sp>
      <p:sp>
        <p:nvSpPr>
          <p:cNvPr id="572" name="Google Shape;572;p41"/>
          <p:cNvSpPr txBox="1"/>
          <p:nvPr/>
        </p:nvSpPr>
        <p:spPr>
          <a:xfrm>
            <a:off x="5657974" y="4007000"/>
            <a:ext cx="6972000" cy="25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Rubik"/>
                <a:ea typeface="Rubik"/>
                <a:cs typeface="Rubik"/>
                <a:sym typeface="Rubik"/>
              </a:rPr>
              <a:t>This presentation template is free for everyone to use thanks to the following:</a:t>
            </a:r>
            <a:endParaRPr/>
          </a:p>
          <a:p>
            <a:pPr indent="0" lvl="0" marL="0" marR="0" rtl="0" algn="ctr">
              <a:lnSpc>
                <a:spcPct val="115000"/>
              </a:lnSpc>
              <a:spcBef>
                <a:spcPts val="0"/>
              </a:spcBef>
              <a:spcAft>
                <a:spcPts val="0"/>
              </a:spcAft>
              <a:buNone/>
            </a:pPr>
            <a:r>
              <a:t/>
            </a:r>
            <a:endParaRPr b="0" i="0" sz="2100" u="none" cap="none" strike="noStrike">
              <a:solidFill>
                <a:srgbClr val="FFFFFF"/>
              </a:solidFill>
              <a:latin typeface="Rubik"/>
              <a:ea typeface="Rubik"/>
              <a:cs typeface="Rubik"/>
              <a:sym typeface="Rubik"/>
            </a:endParaRPr>
          </a:p>
          <a:p>
            <a:pPr indent="0" lvl="0" marL="0" marR="0" rtl="0" algn="ctr">
              <a:lnSpc>
                <a:spcPct val="115000"/>
              </a:lnSpc>
              <a:spcBef>
                <a:spcPts val="0"/>
              </a:spcBef>
              <a:spcAft>
                <a:spcPts val="0"/>
              </a:spcAft>
              <a:buNone/>
            </a:pPr>
            <a:r>
              <a:rPr b="0" i="0" lang="en-US" sz="2100" u="none" cap="none" strike="noStrike">
                <a:solidFill>
                  <a:srgbClr val="FFFFFF"/>
                </a:solidFill>
                <a:latin typeface="Rubik"/>
                <a:ea typeface="Rubik"/>
                <a:cs typeface="Rubik"/>
                <a:sym typeface="Rubik"/>
              </a:rPr>
              <a:t>SlidesCarnival for the presentation template</a:t>
            </a:r>
            <a:endParaRPr/>
          </a:p>
          <a:p>
            <a:pPr indent="0" lvl="0" marL="0" marR="0" rtl="0" algn="ctr">
              <a:lnSpc>
                <a:spcPct val="115000"/>
              </a:lnSpc>
              <a:spcBef>
                <a:spcPts val="0"/>
              </a:spcBef>
              <a:spcAft>
                <a:spcPts val="0"/>
              </a:spcAft>
              <a:buNone/>
            </a:pPr>
            <a:r>
              <a:rPr b="0" i="0" lang="en-US" sz="2100" u="none" cap="none" strike="noStrike">
                <a:solidFill>
                  <a:srgbClr val="FFFFFF"/>
                </a:solidFill>
                <a:latin typeface="Rubik"/>
                <a:ea typeface="Rubik"/>
                <a:cs typeface="Rubik"/>
                <a:sym typeface="Rubik"/>
              </a:rPr>
              <a:t>Pexels and Pixabay for the photos</a:t>
            </a:r>
            <a:endParaRPr/>
          </a:p>
          <a:p>
            <a:pPr indent="0" lvl="0" marL="0" marR="0" rtl="0" algn="ctr">
              <a:lnSpc>
                <a:spcPct val="115000"/>
              </a:lnSpc>
              <a:spcBef>
                <a:spcPts val="0"/>
              </a:spcBef>
              <a:spcAft>
                <a:spcPts val="0"/>
              </a:spcAft>
              <a:buNone/>
            </a:pPr>
            <a:r>
              <a:t/>
            </a:r>
            <a:endParaRPr b="0" i="0" sz="2100" u="none" cap="none" strike="noStrike">
              <a:solidFill>
                <a:srgbClr val="FFFFFF"/>
              </a:solidFill>
              <a:latin typeface="Rubik"/>
              <a:ea typeface="Rubik"/>
              <a:cs typeface="Rubik"/>
              <a:sym typeface="Rubik"/>
            </a:endParaRPr>
          </a:p>
          <a:p>
            <a:pPr indent="0" lvl="0" marL="0" marR="0" rtl="0" algn="ctr">
              <a:lnSpc>
                <a:spcPct val="115000"/>
              </a:lnSpc>
              <a:spcBef>
                <a:spcPts val="0"/>
              </a:spcBef>
              <a:spcAft>
                <a:spcPts val="0"/>
              </a:spcAft>
              <a:buNone/>
            </a:pPr>
            <a:r>
              <a:rPr b="0" i="0" lang="en-US" sz="2100" u="none" cap="none" strike="noStrike">
                <a:solidFill>
                  <a:srgbClr val="FFFFFF"/>
                </a:solidFill>
                <a:latin typeface="Rubik"/>
                <a:ea typeface="Rubik"/>
                <a:cs typeface="Rubik"/>
                <a:sym typeface="Rubik"/>
              </a:rPr>
              <a:t>Happy Designing!</a:t>
            </a:r>
            <a:endParaRPr/>
          </a:p>
        </p:txBody>
      </p:sp>
      <p:sp>
        <p:nvSpPr>
          <p:cNvPr id="573" name="Google Shape;573;p41"/>
          <p:cNvSpPr/>
          <p:nvPr/>
        </p:nvSpPr>
        <p:spPr>
          <a:xfrm>
            <a:off x="7323692" y="2333364"/>
            <a:ext cx="4027543" cy="1006886"/>
          </a:xfrm>
          <a:custGeom>
            <a:rect b="b" l="l" r="r" t="t"/>
            <a:pathLst>
              <a:path extrusionOk="0" h="1006886" w="4027543">
                <a:moveTo>
                  <a:pt x="0" y="0"/>
                </a:moveTo>
                <a:lnTo>
                  <a:pt x="4027543" y="0"/>
                </a:lnTo>
                <a:lnTo>
                  <a:pt x="4027543" y="1006886"/>
                </a:lnTo>
                <a:lnTo>
                  <a:pt x="0" y="1006886"/>
                </a:lnTo>
                <a:lnTo>
                  <a:pt x="0" y="0"/>
                </a:lnTo>
                <a:close/>
              </a:path>
            </a:pathLst>
          </a:custGeom>
          <a:blipFill rotWithShape="1">
            <a:blip r:embed="rId6">
              <a:alphaModFix/>
            </a:blip>
            <a:stretch>
              <a:fillRect b="0" l="0" r="0" t="0"/>
            </a:stretch>
          </a:blipFill>
          <a:ln>
            <a:noFill/>
          </a:ln>
        </p:spPr>
      </p:sp>
      <p:sp>
        <p:nvSpPr>
          <p:cNvPr id="574" name="Google Shape;574;p41"/>
          <p:cNvSpPr txBox="1"/>
          <p:nvPr/>
        </p:nvSpPr>
        <p:spPr>
          <a:xfrm>
            <a:off x="7323692" y="1028700"/>
            <a:ext cx="40299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5600" u="none" cap="none" strike="noStrike">
                <a:solidFill>
                  <a:srgbClr val="FFFFFF"/>
                </a:solidFill>
                <a:latin typeface="Rubik Black"/>
                <a:ea typeface="Rubik Black"/>
                <a:cs typeface="Rubik Black"/>
                <a:sym typeface="Rubik Black"/>
              </a:rPr>
              <a:t>CREDITS</a:t>
            </a:r>
            <a:endParaRPr>
              <a:latin typeface="Rubik Black"/>
              <a:ea typeface="Rubik Black"/>
              <a:cs typeface="Rubik Black"/>
              <a:sym typeface="Rubik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192" name="Shape 192"/>
        <p:cNvGrpSpPr/>
        <p:nvPr/>
      </p:nvGrpSpPr>
      <p:grpSpPr>
        <a:xfrm>
          <a:off x="0" y="0"/>
          <a:ext cx="0" cy="0"/>
          <a:chOff x="0" y="0"/>
          <a:chExt cx="0" cy="0"/>
        </a:xfrm>
      </p:grpSpPr>
      <p:sp>
        <p:nvSpPr>
          <p:cNvPr id="193" name="Google Shape;193;p17"/>
          <p:cNvSpPr/>
          <p:nvPr/>
        </p:nvSpPr>
        <p:spPr>
          <a:xfrm>
            <a:off x="14794062" y="-391645"/>
            <a:ext cx="4930475" cy="4347783"/>
          </a:xfrm>
          <a:custGeom>
            <a:rect b="b" l="l" r="r" t="t"/>
            <a:pathLst>
              <a:path extrusionOk="0" h="4347783" w="4930475">
                <a:moveTo>
                  <a:pt x="0" y="0"/>
                </a:moveTo>
                <a:lnTo>
                  <a:pt x="4930476" y="0"/>
                </a:lnTo>
                <a:lnTo>
                  <a:pt x="4930476" y="4347783"/>
                </a:lnTo>
                <a:lnTo>
                  <a:pt x="0" y="4347783"/>
                </a:lnTo>
                <a:lnTo>
                  <a:pt x="0" y="0"/>
                </a:lnTo>
                <a:close/>
              </a:path>
            </a:pathLst>
          </a:custGeom>
          <a:blipFill rotWithShape="1">
            <a:blip r:embed="rId3">
              <a:alphaModFix/>
            </a:blip>
            <a:stretch>
              <a:fillRect b="0" l="0" r="0" t="0"/>
            </a:stretch>
          </a:blipFill>
          <a:ln>
            <a:noFill/>
          </a:ln>
        </p:spPr>
      </p:sp>
      <p:sp>
        <p:nvSpPr>
          <p:cNvPr id="194" name="Google Shape;194;p17"/>
          <p:cNvSpPr/>
          <p:nvPr/>
        </p:nvSpPr>
        <p:spPr>
          <a:xfrm flipH="1">
            <a:off x="9348379" y="0"/>
            <a:ext cx="8106622" cy="12559556"/>
          </a:xfrm>
          <a:custGeom>
            <a:rect b="b" l="l" r="r" t="t"/>
            <a:pathLst>
              <a:path extrusionOk="0" h="12559556" w="8106622">
                <a:moveTo>
                  <a:pt x="8106622" y="0"/>
                </a:moveTo>
                <a:lnTo>
                  <a:pt x="0" y="0"/>
                </a:lnTo>
                <a:lnTo>
                  <a:pt x="0" y="12559556"/>
                </a:lnTo>
                <a:lnTo>
                  <a:pt x="8106622" y="12559556"/>
                </a:lnTo>
                <a:lnTo>
                  <a:pt x="8106622" y="0"/>
                </a:lnTo>
                <a:close/>
              </a:path>
            </a:pathLst>
          </a:custGeom>
          <a:blipFill rotWithShape="1">
            <a:blip r:embed="rId4">
              <a:alphaModFix/>
            </a:blip>
            <a:stretch>
              <a:fillRect b="0" l="0" r="0" t="0"/>
            </a:stretch>
          </a:blipFill>
          <a:ln>
            <a:noFill/>
          </a:ln>
        </p:spPr>
      </p:sp>
      <p:sp>
        <p:nvSpPr>
          <p:cNvPr id="195" name="Google Shape;195;p17"/>
          <p:cNvSpPr/>
          <p:nvPr/>
        </p:nvSpPr>
        <p:spPr>
          <a:xfrm flipH="1">
            <a:off x="-1434995" y="-391645"/>
            <a:ext cx="4930475" cy="4347783"/>
          </a:xfrm>
          <a:custGeom>
            <a:rect b="b" l="l" r="r" t="t"/>
            <a:pathLst>
              <a:path extrusionOk="0" h="4347783" w="4930475">
                <a:moveTo>
                  <a:pt x="4930475" y="0"/>
                </a:moveTo>
                <a:lnTo>
                  <a:pt x="0" y="0"/>
                </a:lnTo>
                <a:lnTo>
                  <a:pt x="0" y="4347783"/>
                </a:lnTo>
                <a:lnTo>
                  <a:pt x="4930475" y="4347783"/>
                </a:lnTo>
                <a:lnTo>
                  <a:pt x="4930475" y="0"/>
                </a:lnTo>
                <a:close/>
              </a:path>
            </a:pathLst>
          </a:custGeom>
          <a:blipFill rotWithShape="1">
            <a:blip r:embed="rId3">
              <a:alphaModFix/>
            </a:blip>
            <a:stretch>
              <a:fillRect b="0" l="0" r="0" t="0"/>
            </a:stretch>
          </a:blipFill>
          <a:ln>
            <a:noFill/>
          </a:ln>
        </p:spPr>
      </p:sp>
      <p:sp>
        <p:nvSpPr>
          <p:cNvPr id="196" name="Google Shape;196;p17"/>
          <p:cNvSpPr/>
          <p:nvPr/>
        </p:nvSpPr>
        <p:spPr>
          <a:xfrm>
            <a:off x="1241756" y="0"/>
            <a:ext cx="8106622" cy="12559556"/>
          </a:xfrm>
          <a:custGeom>
            <a:rect b="b" l="l" r="r" t="t"/>
            <a:pathLst>
              <a:path extrusionOk="0" h="12559556" w="8106622">
                <a:moveTo>
                  <a:pt x="0" y="0"/>
                </a:moveTo>
                <a:lnTo>
                  <a:pt x="8106623" y="0"/>
                </a:lnTo>
                <a:lnTo>
                  <a:pt x="8106623" y="12559556"/>
                </a:lnTo>
                <a:lnTo>
                  <a:pt x="0" y="12559556"/>
                </a:lnTo>
                <a:lnTo>
                  <a:pt x="0" y="0"/>
                </a:lnTo>
                <a:close/>
              </a:path>
            </a:pathLst>
          </a:custGeom>
          <a:blipFill rotWithShape="1">
            <a:blip r:embed="rId4">
              <a:alphaModFix/>
            </a:blip>
            <a:stretch>
              <a:fillRect b="0" l="0" r="0" t="0"/>
            </a:stretch>
          </a:blipFill>
          <a:ln>
            <a:noFill/>
          </a:ln>
        </p:spPr>
      </p:sp>
      <p:sp>
        <p:nvSpPr>
          <p:cNvPr id="197" name="Google Shape;197;p17"/>
          <p:cNvSpPr/>
          <p:nvPr/>
        </p:nvSpPr>
        <p:spPr>
          <a:xfrm>
            <a:off x="5486205" y="1490277"/>
            <a:ext cx="7315590" cy="7306445"/>
          </a:xfrm>
          <a:custGeom>
            <a:rect b="b" l="l" r="r" t="t"/>
            <a:pathLst>
              <a:path extrusionOk="0" h="7306445" w="7315590">
                <a:moveTo>
                  <a:pt x="0" y="0"/>
                </a:moveTo>
                <a:lnTo>
                  <a:pt x="7315590" y="0"/>
                </a:lnTo>
                <a:lnTo>
                  <a:pt x="7315590" y="7306446"/>
                </a:lnTo>
                <a:lnTo>
                  <a:pt x="0" y="7306446"/>
                </a:lnTo>
                <a:lnTo>
                  <a:pt x="0" y="0"/>
                </a:lnTo>
                <a:close/>
              </a:path>
            </a:pathLst>
          </a:custGeom>
          <a:blipFill rotWithShape="1">
            <a:blip r:embed="rId5">
              <a:alphaModFix/>
            </a:blip>
            <a:stretch>
              <a:fillRect b="0" l="0" r="0" t="0"/>
            </a:stretch>
          </a:blipFill>
          <a:ln>
            <a:noFill/>
          </a:ln>
        </p:spPr>
      </p:sp>
      <p:sp>
        <p:nvSpPr>
          <p:cNvPr id="198" name="Google Shape;198;p17"/>
          <p:cNvSpPr txBox="1"/>
          <p:nvPr/>
        </p:nvSpPr>
        <p:spPr>
          <a:xfrm>
            <a:off x="5693364" y="3221609"/>
            <a:ext cx="6901200" cy="172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5600" u="none" cap="none" strike="noStrike">
                <a:solidFill>
                  <a:srgbClr val="7967F4"/>
                </a:solidFill>
                <a:latin typeface="Rubik Black"/>
                <a:ea typeface="Rubik Black"/>
                <a:cs typeface="Rubik Black"/>
                <a:sym typeface="Rubik Black"/>
              </a:rPr>
              <a:t>WELCOME STUDENTS!</a:t>
            </a:r>
            <a:endParaRPr>
              <a:latin typeface="Rubik Black"/>
              <a:ea typeface="Rubik Black"/>
              <a:cs typeface="Rubik Black"/>
              <a:sym typeface="Rubik Black"/>
            </a:endParaRPr>
          </a:p>
        </p:txBody>
      </p:sp>
      <p:sp>
        <p:nvSpPr>
          <p:cNvPr id="199" name="Google Shape;199;p17"/>
          <p:cNvSpPr txBox="1"/>
          <p:nvPr/>
        </p:nvSpPr>
        <p:spPr>
          <a:xfrm>
            <a:off x="6965909" y="5242306"/>
            <a:ext cx="4356300" cy="164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Rubik"/>
                <a:ea typeface="Rubik"/>
                <a:cs typeface="Rubik"/>
                <a:sym typeface="Rubik"/>
              </a:rPr>
              <a:t>I'm Rain, and I'll be sharing with you my beautiful ideas. Follow me at @reallygreatsite to learn more. </a:t>
            </a:r>
            <a:endParaRPr/>
          </a:p>
        </p:txBody>
      </p:sp>
      <p:sp>
        <p:nvSpPr>
          <p:cNvPr id="200" name="Google Shape;200;p17"/>
          <p:cNvSpPr/>
          <p:nvPr/>
        </p:nvSpPr>
        <p:spPr>
          <a:xfrm rot="-186583">
            <a:off x="-365261" y="1936625"/>
            <a:ext cx="5877313" cy="6844033"/>
          </a:xfrm>
          <a:custGeom>
            <a:rect b="b" l="l" r="r" t="t"/>
            <a:pathLst>
              <a:path extrusionOk="0" h="6844033" w="5877313">
                <a:moveTo>
                  <a:pt x="0" y="0"/>
                </a:moveTo>
                <a:lnTo>
                  <a:pt x="5877314" y="0"/>
                </a:lnTo>
                <a:lnTo>
                  <a:pt x="5877314" y="6844033"/>
                </a:lnTo>
                <a:lnTo>
                  <a:pt x="0" y="6844033"/>
                </a:lnTo>
                <a:lnTo>
                  <a:pt x="0" y="0"/>
                </a:lnTo>
                <a:close/>
              </a:path>
            </a:pathLst>
          </a:custGeom>
          <a:blipFill rotWithShape="1">
            <a:blip r:embed="rId6">
              <a:alphaModFix/>
            </a:blip>
            <a:stretch>
              <a:fillRect b="0" l="0" r="0" t="0"/>
            </a:stretch>
          </a:blipFill>
          <a:ln>
            <a:noFill/>
          </a:ln>
        </p:spPr>
      </p:sp>
      <p:sp>
        <p:nvSpPr>
          <p:cNvPr id="201" name="Google Shape;201;p17"/>
          <p:cNvSpPr/>
          <p:nvPr/>
        </p:nvSpPr>
        <p:spPr>
          <a:xfrm rot="223769">
            <a:off x="13777594" y="1881166"/>
            <a:ext cx="3263465" cy="6816637"/>
          </a:xfrm>
          <a:custGeom>
            <a:rect b="b" l="l" r="r" t="t"/>
            <a:pathLst>
              <a:path extrusionOk="0" h="6816637" w="3263465">
                <a:moveTo>
                  <a:pt x="0" y="0"/>
                </a:moveTo>
                <a:lnTo>
                  <a:pt x="3263465" y="0"/>
                </a:lnTo>
                <a:lnTo>
                  <a:pt x="3263465" y="6816637"/>
                </a:lnTo>
                <a:lnTo>
                  <a:pt x="0" y="6816637"/>
                </a:lnTo>
                <a:lnTo>
                  <a:pt x="0" y="0"/>
                </a:lnTo>
                <a:close/>
              </a:path>
            </a:pathLst>
          </a:custGeom>
          <a:blipFill rotWithShape="1">
            <a:blip r:embed="rId7">
              <a:alphaModFix/>
            </a:blip>
            <a:stretch>
              <a:fillRect b="0" l="0" r="0" t="0"/>
            </a:stretch>
          </a:blipFill>
          <a:ln>
            <a:noFill/>
          </a:ln>
        </p:spPr>
      </p:sp>
      <p:sp>
        <p:nvSpPr>
          <p:cNvPr id="202" name="Google Shape;202;p17"/>
          <p:cNvSpPr/>
          <p:nvPr/>
        </p:nvSpPr>
        <p:spPr>
          <a:xfrm>
            <a:off x="7170854" y="7474966"/>
            <a:ext cx="3946293" cy="3802791"/>
          </a:xfrm>
          <a:custGeom>
            <a:rect b="b" l="l" r="r" t="t"/>
            <a:pathLst>
              <a:path extrusionOk="0" h="3802791" w="3946293">
                <a:moveTo>
                  <a:pt x="0" y="0"/>
                </a:moveTo>
                <a:lnTo>
                  <a:pt x="3946292" y="0"/>
                </a:lnTo>
                <a:lnTo>
                  <a:pt x="3946292" y="3802791"/>
                </a:lnTo>
                <a:lnTo>
                  <a:pt x="0" y="3802791"/>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206" name="Shape 206"/>
        <p:cNvGrpSpPr/>
        <p:nvPr/>
      </p:nvGrpSpPr>
      <p:grpSpPr>
        <a:xfrm>
          <a:off x="0" y="0"/>
          <a:ext cx="0" cy="0"/>
          <a:chOff x="0" y="0"/>
          <a:chExt cx="0" cy="0"/>
        </a:xfrm>
      </p:grpSpPr>
      <p:sp>
        <p:nvSpPr>
          <p:cNvPr id="207" name="Google Shape;207;p18"/>
          <p:cNvSpPr/>
          <p:nvPr/>
        </p:nvSpPr>
        <p:spPr>
          <a:xfrm>
            <a:off x="-1408590" y="1206088"/>
            <a:ext cx="7593913" cy="9080912"/>
          </a:xfrm>
          <a:custGeom>
            <a:rect b="b" l="l" r="r" t="t"/>
            <a:pathLst>
              <a:path extrusionOk="0" h="9080912" w="7593913">
                <a:moveTo>
                  <a:pt x="0" y="0"/>
                </a:moveTo>
                <a:lnTo>
                  <a:pt x="7593912" y="0"/>
                </a:lnTo>
                <a:lnTo>
                  <a:pt x="7593912" y="9080912"/>
                </a:lnTo>
                <a:lnTo>
                  <a:pt x="0" y="9080912"/>
                </a:lnTo>
                <a:lnTo>
                  <a:pt x="0" y="0"/>
                </a:lnTo>
                <a:close/>
              </a:path>
            </a:pathLst>
          </a:custGeom>
          <a:blipFill rotWithShape="1">
            <a:blip r:embed="rId3">
              <a:alphaModFix/>
            </a:blip>
            <a:stretch>
              <a:fillRect b="0" l="0" r="0" t="0"/>
            </a:stretch>
          </a:blipFill>
          <a:ln>
            <a:noFill/>
          </a:ln>
        </p:spPr>
      </p:sp>
      <p:sp>
        <p:nvSpPr>
          <p:cNvPr id="208" name="Google Shape;208;p18"/>
          <p:cNvSpPr/>
          <p:nvPr/>
        </p:nvSpPr>
        <p:spPr>
          <a:xfrm rot="-1132713">
            <a:off x="9991650" y="6312287"/>
            <a:ext cx="5664160" cy="5747764"/>
          </a:xfrm>
          <a:custGeom>
            <a:rect b="b" l="l" r="r" t="t"/>
            <a:pathLst>
              <a:path extrusionOk="0" h="5747764" w="5664160">
                <a:moveTo>
                  <a:pt x="0" y="0"/>
                </a:moveTo>
                <a:lnTo>
                  <a:pt x="5664160" y="0"/>
                </a:lnTo>
                <a:lnTo>
                  <a:pt x="5664160" y="5747764"/>
                </a:lnTo>
                <a:lnTo>
                  <a:pt x="0" y="5747764"/>
                </a:lnTo>
                <a:lnTo>
                  <a:pt x="0" y="0"/>
                </a:lnTo>
                <a:close/>
              </a:path>
            </a:pathLst>
          </a:custGeom>
          <a:blipFill rotWithShape="1">
            <a:blip r:embed="rId4">
              <a:alphaModFix/>
            </a:blip>
            <a:stretch>
              <a:fillRect b="0" l="0" r="0" t="0"/>
            </a:stretch>
          </a:blipFill>
          <a:ln>
            <a:noFill/>
          </a:ln>
        </p:spPr>
      </p:sp>
      <p:sp>
        <p:nvSpPr>
          <p:cNvPr id="209" name="Google Shape;209;p18"/>
          <p:cNvSpPr/>
          <p:nvPr/>
        </p:nvSpPr>
        <p:spPr>
          <a:xfrm rot="-1576775">
            <a:off x="13146836" y="-23517"/>
            <a:ext cx="4771755" cy="4970579"/>
          </a:xfrm>
          <a:custGeom>
            <a:rect b="b" l="l" r="r" t="t"/>
            <a:pathLst>
              <a:path extrusionOk="0" h="4970579" w="4771755">
                <a:moveTo>
                  <a:pt x="0" y="0"/>
                </a:moveTo>
                <a:lnTo>
                  <a:pt x="4771756" y="0"/>
                </a:lnTo>
                <a:lnTo>
                  <a:pt x="4771756" y="4970578"/>
                </a:lnTo>
                <a:lnTo>
                  <a:pt x="0" y="4970578"/>
                </a:lnTo>
                <a:lnTo>
                  <a:pt x="0" y="0"/>
                </a:lnTo>
                <a:close/>
              </a:path>
            </a:pathLst>
          </a:custGeom>
          <a:blipFill rotWithShape="1">
            <a:blip r:embed="rId5">
              <a:alphaModFix/>
            </a:blip>
            <a:stretch>
              <a:fillRect b="0" l="0" r="0" t="0"/>
            </a:stretch>
          </a:blipFill>
          <a:ln>
            <a:noFill/>
          </a:ln>
        </p:spPr>
      </p:sp>
      <p:sp>
        <p:nvSpPr>
          <p:cNvPr id="210" name="Google Shape;210;p18"/>
          <p:cNvSpPr txBox="1"/>
          <p:nvPr/>
        </p:nvSpPr>
        <p:spPr>
          <a:xfrm>
            <a:off x="6453768" y="3630552"/>
            <a:ext cx="11889600" cy="86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FFFFFF"/>
                </a:solidFill>
                <a:latin typeface="Rubik Black"/>
                <a:ea typeface="Rubik Black"/>
                <a:cs typeface="Rubik Black"/>
                <a:sym typeface="Rubik Black"/>
              </a:rPr>
              <a:t>REMINDERS FOR THIS CLASS</a:t>
            </a:r>
            <a:endParaRPr>
              <a:latin typeface="Rubik Black"/>
              <a:ea typeface="Rubik Black"/>
              <a:cs typeface="Rubik Black"/>
              <a:sym typeface="Rubik Black"/>
            </a:endParaRPr>
          </a:p>
        </p:txBody>
      </p:sp>
      <p:grpSp>
        <p:nvGrpSpPr>
          <p:cNvPr id="211" name="Google Shape;211;p18"/>
          <p:cNvGrpSpPr/>
          <p:nvPr/>
        </p:nvGrpSpPr>
        <p:grpSpPr>
          <a:xfrm>
            <a:off x="6453768" y="5301482"/>
            <a:ext cx="3721414" cy="3716763"/>
            <a:chOff x="0" y="0"/>
            <a:chExt cx="4961886" cy="4955683"/>
          </a:xfrm>
        </p:grpSpPr>
        <p:sp>
          <p:nvSpPr>
            <p:cNvPr id="212" name="Google Shape;212;p18"/>
            <p:cNvSpPr/>
            <p:nvPr/>
          </p:nvSpPr>
          <p:spPr>
            <a:xfrm>
              <a:off x="0" y="0"/>
              <a:ext cx="4961886" cy="4955683"/>
            </a:xfrm>
            <a:custGeom>
              <a:rect b="b" l="l" r="r" t="t"/>
              <a:pathLst>
                <a:path extrusionOk="0" h="4955683" w="4961886">
                  <a:moveTo>
                    <a:pt x="0" y="0"/>
                  </a:moveTo>
                  <a:lnTo>
                    <a:pt x="4961886" y="0"/>
                  </a:lnTo>
                  <a:lnTo>
                    <a:pt x="4961886" y="4955683"/>
                  </a:lnTo>
                  <a:lnTo>
                    <a:pt x="0" y="4955683"/>
                  </a:lnTo>
                  <a:lnTo>
                    <a:pt x="0" y="0"/>
                  </a:lnTo>
                  <a:close/>
                </a:path>
              </a:pathLst>
            </a:custGeom>
            <a:blipFill rotWithShape="1">
              <a:blip r:embed="rId6">
                <a:alphaModFix/>
              </a:blip>
              <a:stretch>
                <a:fillRect b="0" l="0" r="0" t="0"/>
              </a:stretch>
            </a:blipFill>
            <a:ln>
              <a:noFill/>
            </a:ln>
          </p:spPr>
        </p:sp>
        <p:sp>
          <p:nvSpPr>
            <p:cNvPr id="213" name="Google Shape;213;p18"/>
            <p:cNvSpPr txBox="1"/>
            <p:nvPr/>
          </p:nvSpPr>
          <p:spPr>
            <a:xfrm>
              <a:off x="1223655" y="555451"/>
              <a:ext cx="2514600" cy="97470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1" i="0" lang="en-US" sz="4800" u="none" cap="none" strike="noStrike">
                  <a:solidFill>
                    <a:srgbClr val="7967F4"/>
                  </a:solidFill>
                  <a:latin typeface="Rubik"/>
                  <a:ea typeface="Rubik"/>
                  <a:cs typeface="Rubik"/>
                  <a:sym typeface="Rubik"/>
                </a:rPr>
                <a:t>01</a:t>
              </a:r>
              <a:endParaRPr/>
            </a:p>
          </p:txBody>
        </p:sp>
        <p:sp>
          <p:nvSpPr>
            <p:cNvPr id="214" name="Google Shape;214;p18"/>
            <p:cNvSpPr txBox="1"/>
            <p:nvPr/>
          </p:nvSpPr>
          <p:spPr>
            <a:xfrm>
              <a:off x="979334" y="3227353"/>
              <a:ext cx="3003300" cy="142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Briefly elaborate on what you want to discuss. </a:t>
              </a:r>
              <a:endParaRPr/>
            </a:p>
          </p:txBody>
        </p:sp>
        <p:sp>
          <p:nvSpPr>
            <p:cNvPr id="215" name="Google Shape;215;p18"/>
            <p:cNvSpPr txBox="1"/>
            <p:nvPr/>
          </p:nvSpPr>
          <p:spPr>
            <a:xfrm>
              <a:off x="1013928" y="1672713"/>
              <a:ext cx="2919000" cy="131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Rubik"/>
                  <a:ea typeface="Rubik"/>
                  <a:cs typeface="Rubik"/>
                  <a:sym typeface="Rubik"/>
                </a:rPr>
                <a:t>Add a main point</a:t>
              </a:r>
              <a:endParaRPr/>
            </a:p>
          </p:txBody>
        </p:sp>
      </p:grpSp>
      <p:sp>
        <p:nvSpPr>
          <p:cNvPr id="216" name="Google Shape;216;p18"/>
          <p:cNvSpPr/>
          <p:nvPr/>
        </p:nvSpPr>
        <p:spPr>
          <a:xfrm rot="-7904061">
            <a:off x="5029710" y="-922242"/>
            <a:ext cx="4116383" cy="3622417"/>
          </a:xfrm>
          <a:custGeom>
            <a:rect b="b" l="l" r="r" t="t"/>
            <a:pathLst>
              <a:path extrusionOk="0" h="3622417" w="4116383">
                <a:moveTo>
                  <a:pt x="0" y="0"/>
                </a:moveTo>
                <a:lnTo>
                  <a:pt x="4116383" y="0"/>
                </a:lnTo>
                <a:lnTo>
                  <a:pt x="4116383" y="3622417"/>
                </a:lnTo>
                <a:lnTo>
                  <a:pt x="0" y="3622417"/>
                </a:lnTo>
                <a:lnTo>
                  <a:pt x="0" y="0"/>
                </a:lnTo>
                <a:close/>
              </a:path>
            </a:pathLst>
          </a:custGeom>
          <a:blipFill rotWithShape="1">
            <a:blip r:embed="rId7">
              <a:alphaModFix/>
            </a:blip>
            <a:stretch>
              <a:fillRect b="0" l="0" r="0" t="0"/>
            </a:stretch>
          </a:blipFill>
          <a:ln>
            <a:noFill/>
          </a:ln>
        </p:spPr>
      </p:sp>
      <p:grpSp>
        <p:nvGrpSpPr>
          <p:cNvPr id="217" name="Google Shape;217;p18"/>
          <p:cNvGrpSpPr/>
          <p:nvPr/>
        </p:nvGrpSpPr>
        <p:grpSpPr>
          <a:xfrm>
            <a:off x="10443618" y="5301482"/>
            <a:ext cx="3721415" cy="3716762"/>
            <a:chOff x="0" y="0"/>
            <a:chExt cx="4961886" cy="4955683"/>
          </a:xfrm>
        </p:grpSpPr>
        <p:sp>
          <p:nvSpPr>
            <p:cNvPr id="218" name="Google Shape;218;p18"/>
            <p:cNvSpPr/>
            <p:nvPr/>
          </p:nvSpPr>
          <p:spPr>
            <a:xfrm>
              <a:off x="0" y="0"/>
              <a:ext cx="4961886" cy="4955683"/>
            </a:xfrm>
            <a:custGeom>
              <a:rect b="b" l="l" r="r" t="t"/>
              <a:pathLst>
                <a:path extrusionOk="0" h="4955683" w="4961886">
                  <a:moveTo>
                    <a:pt x="0" y="0"/>
                  </a:moveTo>
                  <a:lnTo>
                    <a:pt x="4961886" y="0"/>
                  </a:lnTo>
                  <a:lnTo>
                    <a:pt x="4961886" y="4955683"/>
                  </a:lnTo>
                  <a:lnTo>
                    <a:pt x="0" y="4955683"/>
                  </a:lnTo>
                  <a:lnTo>
                    <a:pt x="0" y="0"/>
                  </a:lnTo>
                  <a:close/>
                </a:path>
              </a:pathLst>
            </a:custGeom>
            <a:blipFill rotWithShape="1">
              <a:blip r:embed="rId6">
                <a:alphaModFix/>
              </a:blip>
              <a:stretch>
                <a:fillRect b="0" l="0" r="0" t="0"/>
              </a:stretch>
            </a:blipFill>
            <a:ln>
              <a:noFill/>
            </a:ln>
          </p:spPr>
        </p:sp>
        <p:sp>
          <p:nvSpPr>
            <p:cNvPr id="219" name="Google Shape;219;p18"/>
            <p:cNvSpPr txBox="1"/>
            <p:nvPr/>
          </p:nvSpPr>
          <p:spPr>
            <a:xfrm>
              <a:off x="1223655" y="555451"/>
              <a:ext cx="2514600" cy="98520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1" i="0" lang="en-US" sz="4800" u="none" cap="none" strike="noStrike">
                  <a:solidFill>
                    <a:srgbClr val="7967F4"/>
                  </a:solidFill>
                  <a:latin typeface="Rubik"/>
                  <a:ea typeface="Rubik"/>
                  <a:cs typeface="Rubik"/>
                  <a:sym typeface="Rubik"/>
                </a:rPr>
                <a:t>0</a:t>
              </a:r>
              <a:r>
                <a:rPr b="1" lang="en-US" sz="4800">
                  <a:solidFill>
                    <a:srgbClr val="7967F4"/>
                  </a:solidFill>
                  <a:latin typeface="Rubik"/>
                  <a:ea typeface="Rubik"/>
                  <a:cs typeface="Rubik"/>
                  <a:sym typeface="Rubik"/>
                </a:rPr>
                <a:t>2</a:t>
              </a:r>
              <a:endParaRPr/>
            </a:p>
          </p:txBody>
        </p:sp>
        <p:sp>
          <p:nvSpPr>
            <p:cNvPr id="220" name="Google Shape;220;p18"/>
            <p:cNvSpPr txBox="1"/>
            <p:nvPr/>
          </p:nvSpPr>
          <p:spPr>
            <a:xfrm>
              <a:off x="979334" y="3227353"/>
              <a:ext cx="3003300" cy="142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Briefly elaborate on what you want to discuss. </a:t>
              </a:r>
              <a:endParaRPr/>
            </a:p>
          </p:txBody>
        </p:sp>
        <p:sp>
          <p:nvSpPr>
            <p:cNvPr id="221" name="Google Shape;221;p18"/>
            <p:cNvSpPr txBox="1"/>
            <p:nvPr/>
          </p:nvSpPr>
          <p:spPr>
            <a:xfrm>
              <a:off x="1013928" y="1672713"/>
              <a:ext cx="2919000" cy="131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Rubik"/>
                  <a:ea typeface="Rubik"/>
                  <a:cs typeface="Rubik"/>
                  <a:sym typeface="Rubik"/>
                </a:rPr>
                <a:t>Add a main point</a:t>
              </a:r>
              <a:endParaRPr/>
            </a:p>
          </p:txBody>
        </p:sp>
      </p:grpSp>
      <p:grpSp>
        <p:nvGrpSpPr>
          <p:cNvPr id="222" name="Google Shape;222;p18"/>
          <p:cNvGrpSpPr/>
          <p:nvPr/>
        </p:nvGrpSpPr>
        <p:grpSpPr>
          <a:xfrm>
            <a:off x="14433468" y="5301482"/>
            <a:ext cx="3721415" cy="3716762"/>
            <a:chOff x="0" y="0"/>
            <a:chExt cx="4961886" cy="4955683"/>
          </a:xfrm>
        </p:grpSpPr>
        <p:sp>
          <p:nvSpPr>
            <p:cNvPr id="223" name="Google Shape;223;p18"/>
            <p:cNvSpPr/>
            <p:nvPr/>
          </p:nvSpPr>
          <p:spPr>
            <a:xfrm>
              <a:off x="0" y="0"/>
              <a:ext cx="4961886" cy="4955683"/>
            </a:xfrm>
            <a:custGeom>
              <a:rect b="b" l="l" r="r" t="t"/>
              <a:pathLst>
                <a:path extrusionOk="0" h="4955683" w="4961886">
                  <a:moveTo>
                    <a:pt x="0" y="0"/>
                  </a:moveTo>
                  <a:lnTo>
                    <a:pt x="4961886" y="0"/>
                  </a:lnTo>
                  <a:lnTo>
                    <a:pt x="4961886" y="4955683"/>
                  </a:lnTo>
                  <a:lnTo>
                    <a:pt x="0" y="4955683"/>
                  </a:lnTo>
                  <a:lnTo>
                    <a:pt x="0" y="0"/>
                  </a:lnTo>
                  <a:close/>
                </a:path>
              </a:pathLst>
            </a:custGeom>
            <a:blipFill rotWithShape="1">
              <a:blip r:embed="rId6">
                <a:alphaModFix/>
              </a:blip>
              <a:stretch>
                <a:fillRect b="0" l="0" r="0" t="0"/>
              </a:stretch>
            </a:blipFill>
            <a:ln>
              <a:noFill/>
            </a:ln>
          </p:spPr>
        </p:sp>
        <p:sp>
          <p:nvSpPr>
            <p:cNvPr id="224" name="Google Shape;224;p18"/>
            <p:cNvSpPr txBox="1"/>
            <p:nvPr/>
          </p:nvSpPr>
          <p:spPr>
            <a:xfrm>
              <a:off x="1223655" y="555451"/>
              <a:ext cx="2514600" cy="98520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1" i="0" lang="en-US" sz="4800" u="none" cap="none" strike="noStrike">
                  <a:solidFill>
                    <a:srgbClr val="7967F4"/>
                  </a:solidFill>
                  <a:latin typeface="Rubik"/>
                  <a:ea typeface="Rubik"/>
                  <a:cs typeface="Rubik"/>
                  <a:sym typeface="Rubik"/>
                </a:rPr>
                <a:t>0</a:t>
              </a:r>
              <a:r>
                <a:rPr b="1" lang="en-US" sz="4800">
                  <a:solidFill>
                    <a:srgbClr val="7967F4"/>
                  </a:solidFill>
                  <a:latin typeface="Rubik"/>
                  <a:ea typeface="Rubik"/>
                  <a:cs typeface="Rubik"/>
                  <a:sym typeface="Rubik"/>
                </a:rPr>
                <a:t>3</a:t>
              </a:r>
              <a:endParaRPr/>
            </a:p>
          </p:txBody>
        </p:sp>
        <p:sp>
          <p:nvSpPr>
            <p:cNvPr id="225" name="Google Shape;225;p18"/>
            <p:cNvSpPr txBox="1"/>
            <p:nvPr/>
          </p:nvSpPr>
          <p:spPr>
            <a:xfrm>
              <a:off x="979334" y="3227353"/>
              <a:ext cx="3003300" cy="142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Briefly elaborate on what you want to discuss. </a:t>
              </a:r>
              <a:endParaRPr/>
            </a:p>
          </p:txBody>
        </p:sp>
        <p:sp>
          <p:nvSpPr>
            <p:cNvPr id="226" name="Google Shape;226;p18"/>
            <p:cNvSpPr txBox="1"/>
            <p:nvPr/>
          </p:nvSpPr>
          <p:spPr>
            <a:xfrm>
              <a:off x="1013928" y="1672713"/>
              <a:ext cx="2919000" cy="131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Rubik"/>
                  <a:ea typeface="Rubik"/>
                  <a:cs typeface="Rubik"/>
                  <a:sym typeface="Rubik"/>
                </a:rPr>
                <a:t>Add a main point</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230" name="Shape 230"/>
        <p:cNvGrpSpPr/>
        <p:nvPr/>
      </p:nvGrpSpPr>
      <p:grpSpPr>
        <a:xfrm>
          <a:off x="0" y="0"/>
          <a:ext cx="0" cy="0"/>
          <a:chOff x="0" y="0"/>
          <a:chExt cx="0" cy="0"/>
        </a:xfrm>
      </p:grpSpPr>
      <p:sp>
        <p:nvSpPr>
          <p:cNvPr id="231" name="Google Shape;231;p19"/>
          <p:cNvSpPr/>
          <p:nvPr/>
        </p:nvSpPr>
        <p:spPr>
          <a:xfrm>
            <a:off x="9095540" y="-693441"/>
            <a:ext cx="8106622" cy="12559556"/>
          </a:xfrm>
          <a:custGeom>
            <a:rect b="b" l="l" r="r" t="t"/>
            <a:pathLst>
              <a:path extrusionOk="0" h="12559556" w="8106622">
                <a:moveTo>
                  <a:pt x="0" y="0"/>
                </a:moveTo>
                <a:lnTo>
                  <a:pt x="8106622" y="0"/>
                </a:lnTo>
                <a:lnTo>
                  <a:pt x="8106622" y="12559555"/>
                </a:lnTo>
                <a:lnTo>
                  <a:pt x="0" y="12559555"/>
                </a:lnTo>
                <a:lnTo>
                  <a:pt x="0" y="0"/>
                </a:lnTo>
                <a:close/>
              </a:path>
            </a:pathLst>
          </a:custGeom>
          <a:blipFill rotWithShape="1">
            <a:blip r:embed="rId3">
              <a:alphaModFix/>
            </a:blip>
            <a:stretch>
              <a:fillRect b="0" l="0" r="0" t="0"/>
            </a:stretch>
          </a:blipFill>
          <a:ln>
            <a:noFill/>
          </a:ln>
        </p:spPr>
      </p:sp>
      <p:sp>
        <p:nvSpPr>
          <p:cNvPr id="232" name="Google Shape;232;p19"/>
          <p:cNvSpPr/>
          <p:nvPr/>
        </p:nvSpPr>
        <p:spPr>
          <a:xfrm>
            <a:off x="5966641" y="2781923"/>
            <a:ext cx="5539582" cy="1869609"/>
          </a:xfrm>
          <a:custGeom>
            <a:rect b="b" l="l" r="r" t="t"/>
            <a:pathLst>
              <a:path extrusionOk="0" h="1869609" w="5539582">
                <a:moveTo>
                  <a:pt x="0" y="0"/>
                </a:moveTo>
                <a:lnTo>
                  <a:pt x="5539582" y="0"/>
                </a:lnTo>
                <a:lnTo>
                  <a:pt x="5539582" y="1869609"/>
                </a:lnTo>
                <a:lnTo>
                  <a:pt x="0" y="1869609"/>
                </a:lnTo>
                <a:lnTo>
                  <a:pt x="0" y="0"/>
                </a:lnTo>
                <a:close/>
              </a:path>
            </a:pathLst>
          </a:custGeom>
          <a:blipFill rotWithShape="1">
            <a:blip r:embed="rId4">
              <a:alphaModFix/>
            </a:blip>
            <a:stretch>
              <a:fillRect b="0" l="0" r="0" t="0"/>
            </a:stretch>
          </a:blipFill>
          <a:ln>
            <a:noFill/>
          </a:ln>
        </p:spPr>
      </p:sp>
      <p:sp>
        <p:nvSpPr>
          <p:cNvPr id="233" name="Google Shape;233;p19"/>
          <p:cNvSpPr txBox="1"/>
          <p:nvPr/>
        </p:nvSpPr>
        <p:spPr>
          <a:xfrm>
            <a:off x="6705286" y="3345253"/>
            <a:ext cx="1675901" cy="733425"/>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1" i="0" lang="en-US" sz="4800" u="none" cap="none" strike="noStrike">
                <a:solidFill>
                  <a:srgbClr val="7967F4"/>
                </a:solidFill>
                <a:latin typeface="Rubik"/>
                <a:ea typeface="Rubik"/>
                <a:cs typeface="Rubik"/>
                <a:sym typeface="Rubik"/>
              </a:rPr>
              <a:t>01</a:t>
            </a:r>
            <a:endParaRPr/>
          </a:p>
        </p:txBody>
      </p:sp>
      <p:sp>
        <p:nvSpPr>
          <p:cNvPr id="234" name="Google Shape;234;p19"/>
          <p:cNvSpPr txBox="1"/>
          <p:nvPr/>
        </p:nvSpPr>
        <p:spPr>
          <a:xfrm>
            <a:off x="8000966" y="3499558"/>
            <a:ext cx="2189147" cy="4914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000000"/>
                </a:solidFill>
                <a:latin typeface="Rubik"/>
                <a:ea typeface="Rubik"/>
                <a:cs typeface="Rubik"/>
                <a:sym typeface="Rubik"/>
              </a:rPr>
              <a:t>Analyze</a:t>
            </a:r>
            <a:endParaRPr/>
          </a:p>
        </p:txBody>
      </p:sp>
      <p:sp>
        <p:nvSpPr>
          <p:cNvPr id="235" name="Google Shape;235;p19"/>
          <p:cNvSpPr/>
          <p:nvPr/>
        </p:nvSpPr>
        <p:spPr>
          <a:xfrm>
            <a:off x="5966641" y="4925852"/>
            <a:ext cx="5539582" cy="1869609"/>
          </a:xfrm>
          <a:custGeom>
            <a:rect b="b" l="l" r="r" t="t"/>
            <a:pathLst>
              <a:path extrusionOk="0" h="1869609" w="5539582">
                <a:moveTo>
                  <a:pt x="0" y="0"/>
                </a:moveTo>
                <a:lnTo>
                  <a:pt x="5539582" y="0"/>
                </a:lnTo>
                <a:lnTo>
                  <a:pt x="5539582" y="1869609"/>
                </a:lnTo>
                <a:lnTo>
                  <a:pt x="0" y="1869609"/>
                </a:lnTo>
                <a:lnTo>
                  <a:pt x="0" y="0"/>
                </a:lnTo>
                <a:close/>
              </a:path>
            </a:pathLst>
          </a:custGeom>
          <a:blipFill rotWithShape="1">
            <a:blip r:embed="rId4">
              <a:alphaModFix/>
            </a:blip>
            <a:stretch>
              <a:fillRect b="0" l="0" r="0" t="0"/>
            </a:stretch>
          </a:blipFill>
          <a:ln>
            <a:noFill/>
          </a:ln>
        </p:spPr>
      </p:sp>
      <p:sp>
        <p:nvSpPr>
          <p:cNvPr id="236" name="Google Shape;236;p19"/>
          <p:cNvSpPr txBox="1"/>
          <p:nvPr/>
        </p:nvSpPr>
        <p:spPr>
          <a:xfrm>
            <a:off x="6705286" y="5489182"/>
            <a:ext cx="1675901" cy="733425"/>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1" i="0" lang="en-US" sz="4800" u="none" cap="none" strike="noStrike">
                <a:solidFill>
                  <a:srgbClr val="7967F4"/>
                </a:solidFill>
                <a:latin typeface="Rubik"/>
                <a:ea typeface="Rubik"/>
                <a:cs typeface="Rubik"/>
                <a:sym typeface="Rubik"/>
              </a:rPr>
              <a:t>02</a:t>
            </a:r>
            <a:endParaRPr/>
          </a:p>
        </p:txBody>
      </p:sp>
      <p:sp>
        <p:nvSpPr>
          <p:cNvPr id="237" name="Google Shape;237;p19"/>
          <p:cNvSpPr txBox="1"/>
          <p:nvPr/>
        </p:nvSpPr>
        <p:spPr>
          <a:xfrm>
            <a:off x="8000966" y="5643487"/>
            <a:ext cx="2788623" cy="4914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000000"/>
                </a:solidFill>
                <a:latin typeface="Rubik"/>
                <a:ea typeface="Rubik"/>
                <a:cs typeface="Rubik"/>
                <a:sym typeface="Rubik"/>
              </a:rPr>
              <a:t>Understand</a:t>
            </a:r>
            <a:endParaRPr/>
          </a:p>
        </p:txBody>
      </p:sp>
      <p:sp>
        <p:nvSpPr>
          <p:cNvPr id="238" name="Google Shape;238;p19"/>
          <p:cNvSpPr/>
          <p:nvPr/>
        </p:nvSpPr>
        <p:spPr>
          <a:xfrm>
            <a:off x="11719718" y="2781923"/>
            <a:ext cx="5539582" cy="1869609"/>
          </a:xfrm>
          <a:custGeom>
            <a:rect b="b" l="l" r="r" t="t"/>
            <a:pathLst>
              <a:path extrusionOk="0" h="1869609" w="5539582">
                <a:moveTo>
                  <a:pt x="0" y="0"/>
                </a:moveTo>
                <a:lnTo>
                  <a:pt x="5539582" y="0"/>
                </a:lnTo>
                <a:lnTo>
                  <a:pt x="5539582" y="1869609"/>
                </a:lnTo>
                <a:lnTo>
                  <a:pt x="0" y="1869609"/>
                </a:lnTo>
                <a:lnTo>
                  <a:pt x="0" y="0"/>
                </a:lnTo>
                <a:close/>
              </a:path>
            </a:pathLst>
          </a:custGeom>
          <a:blipFill rotWithShape="1">
            <a:blip r:embed="rId4">
              <a:alphaModFix/>
            </a:blip>
            <a:stretch>
              <a:fillRect b="0" l="0" r="0" t="0"/>
            </a:stretch>
          </a:blipFill>
          <a:ln>
            <a:noFill/>
          </a:ln>
        </p:spPr>
      </p:sp>
      <p:sp>
        <p:nvSpPr>
          <p:cNvPr id="239" name="Google Shape;239;p19"/>
          <p:cNvSpPr txBox="1"/>
          <p:nvPr/>
        </p:nvSpPr>
        <p:spPr>
          <a:xfrm>
            <a:off x="12458363" y="3345253"/>
            <a:ext cx="1675901" cy="733425"/>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1" i="0" lang="en-US" sz="4800" u="none" cap="none" strike="noStrike">
                <a:solidFill>
                  <a:srgbClr val="7967F4"/>
                </a:solidFill>
                <a:latin typeface="Rubik"/>
                <a:ea typeface="Rubik"/>
                <a:cs typeface="Rubik"/>
                <a:sym typeface="Rubik"/>
              </a:rPr>
              <a:t>04</a:t>
            </a:r>
            <a:endParaRPr/>
          </a:p>
        </p:txBody>
      </p:sp>
      <p:sp>
        <p:nvSpPr>
          <p:cNvPr id="240" name="Google Shape;240;p19"/>
          <p:cNvSpPr txBox="1"/>
          <p:nvPr/>
        </p:nvSpPr>
        <p:spPr>
          <a:xfrm>
            <a:off x="13754043" y="3499558"/>
            <a:ext cx="2189147" cy="4914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000000"/>
                </a:solidFill>
                <a:latin typeface="Rubik"/>
                <a:ea typeface="Rubik"/>
                <a:cs typeface="Rubik"/>
                <a:sym typeface="Rubik"/>
              </a:rPr>
              <a:t>Apply</a:t>
            </a:r>
            <a:endParaRPr/>
          </a:p>
        </p:txBody>
      </p:sp>
      <p:sp>
        <p:nvSpPr>
          <p:cNvPr id="241" name="Google Shape;241;p19"/>
          <p:cNvSpPr/>
          <p:nvPr/>
        </p:nvSpPr>
        <p:spPr>
          <a:xfrm>
            <a:off x="11719718" y="4925852"/>
            <a:ext cx="5539582" cy="1869609"/>
          </a:xfrm>
          <a:custGeom>
            <a:rect b="b" l="l" r="r" t="t"/>
            <a:pathLst>
              <a:path extrusionOk="0" h="1869609" w="5539582">
                <a:moveTo>
                  <a:pt x="0" y="0"/>
                </a:moveTo>
                <a:lnTo>
                  <a:pt x="5539582" y="0"/>
                </a:lnTo>
                <a:lnTo>
                  <a:pt x="5539582" y="1869609"/>
                </a:lnTo>
                <a:lnTo>
                  <a:pt x="0" y="1869609"/>
                </a:lnTo>
                <a:lnTo>
                  <a:pt x="0" y="0"/>
                </a:lnTo>
                <a:close/>
              </a:path>
            </a:pathLst>
          </a:custGeom>
          <a:blipFill rotWithShape="1">
            <a:blip r:embed="rId4">
              <a:alphaModFix/>
            </a:blip>
            <a:stretch>
              <a:fillRect b="0" l="0" r="0" t="0"/>
            </a:stretch>
          </a:blipFill>
          <a:ln>
            <a:noFill/>
          </a:ln>
        </p:spPr>
      </p:sp>
      <p:sp>
        <p:nvSpPr>
          <p:cNvPr id="242" name="Google Shape;242;p19"/>
          <p:cNvSpPr txBox="1"/>
          <p:nvPr/>
        </p:nvSpPr>
        <p:spPr>
          <a:xfrm>
            <a:off x="12458363" y="5489182"/>
            <a:ext cx="1675901" cy="733425"/>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1" i="0" lang="en-US" sz="4800" u="none" cap="none" strike="noStrike">
                <a:solidFill>
                  <a:srgbClr val="7967F4"/>
                </a:solidFill>
                <a:latin typeface="Rubik"/>
                <a:ea typeface="Rubik"/>
                <a:cs typeface="Rubik"/>
                <a:sym typeface="Rubik"/>
              </a:rPr>
              <a:t>05</a:t>
            </a:r>
            <a:endParaRPr/>
          </a:p>
        </p:txBody>
      </p:sp>
      <p:sp>
        <p:nvSpPr>
          <p:cNvPr id="243" name="Google Shape;243;p19"/>
          <p:cNvSpPr txBox="1"/>
          <p:nvPr/>
        </p:nvSpPr>
        <p:spPr>
          <a:xfrm>
            <a:off x="13754043" y="5643487"/>
            <a:ext cx="2788623" cy="4914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000000"/>
                </a:solidFill>
                <a:latin typeface="Rubik"/>
                <a:ea typeface="Rubik"/>
                <a:cs typeface="Rubik"/>
                <a:sym typeface="Rubik"/>
              </a:rPr>
              <a:t>Evaluate</a:t>
            </a:r>
            <a:endParaRPr/>
          </a:p>
        </p:txBody>
      </p:sp>
      <p:sp>
        <p:nvSpPr>
          <p:cNvPr id="244" name="Google Shape;244;p19"/>
          <p:cNvSpPr/>
          <p:nvPr/>
        </p:nvSpPr>
        <p:spPr>
          <a:xfrm>
            <a:off x="5966641" y="7071686"/>
            <a:ext cx="5539582" cy="1869609"/>
          </a:xfrm>
          <a:custGeom>
            <a:rect b="b" l="l" r="r" t="t"/>
            <a:pathLst>
              <a:path extrusionOk="0" h="1869609" w="5539582">
                <a:moveTo>
                  <a:pt x="0" y="0"/>
                </a:moveTo>
                <a:lnTo>
                  <a:pt x="5539582" y="0"/>
                </a:lnTo>
                <a:lnTo>
                  <a:pt x="5539582" y="1869609"/>
                </a:lnTo>
                <a:lnTo>
                  <a:pt x="0" y="1869609"/>
                </a:lnTo>
                <a:lnTo>
                  <a:pt x="0" y="0"/>
                </a:lnTo>
                <a:close/>
              </a:path>
            </a:pathLst>
          </a:custGeom>
          <a:blipFill rotWithShape="1">
            <a:blip r:embed="rId4">
              <a:alphaModFix/>
            </a:blip>
            <a:stretch>
              <a:fillRect b="0" l="0" r="0" t="0"/>
            </a:stretch>
          </a:blipFill>
          <a:ln>
            <a:noFill/>
          </a:ln>
        </p:spPr>
      </p:sp>
      <p:sp>
        <p:nvSpPr>
          <p:cNvPr id="245" name="Google Shape;245;p19"/>
          <p:cNvSpPr txBox="1"/>
          <p:nvPr/>
        </p:nvSpPr>
        <p:spPr>
          <a:xfrm>
            <a:off x="6705286" y="7635016"/>
            <a:ext cx="1675901" cy="733425"/>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1" i="0" lang="en-US" sz="4800" u="none" cap="none" strike="noStrike">
                <a:solidFill>
                  <a:srgbClr val="7967F4"/>
                </a:solidFill>
                <a:latin typeface="Rubik"/>
                <a:ea typeface="Rubik"/>
                <a:cs typeface="Rubik"/>
                <a:sym typeface="Rubik"/>
              </a:rPr>
              <a:t>03</a:t>
            </a:r>
            <a:endParaRPr/>
          </a:p>
        </p:txBody>
      </p:sp>
      <p:sp>
        <p:nvSpPr>
          <p:cNvPr id="246" name="Google Shape;246;p19"/>
          <p:cNvSpPr txBox="1"/>
          <p:nvPr/>
        </p:nvSpPr>
        <p:spPr>
          <a:xfrm>
            <a:off x="8000966" y="7789321"/>
            <a:ext cx="2788623" cy="4914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000000"/>
                </a:solidFill>
                <a:latin typeface="Rubik"/>
                <a:ea typeface="Rubik"/>
                <a:cs typeface="Rubik"/>
                <a:sym typeface="Rubik"/>
              </a:rPr>
              <a:t>Remember</a:t>
            </a:r>
            <a:endParaRPr/>
          </a:p>
        </p:txBody>
      </p:sp>
      <p:sp>
        <p:nvSpPr>
          <p:cNvPr id="247" name="Google Shape;247;p19"/>
          <p:cNvSpPr txBox="1"/>
          <p:nvPr/>
        </p:nvSpPr>
        <p:spPr>
          <a:xfrm>
            <a:off x="1108580" y="3018545"/>
            <a:ext cx="38226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5600" u="none" cap="none" strike="noStrike">
                <a:solidFill>
                  <a:srgbClr val="FFFFFF"/>
                </a:solidFill>
                <a:latin typeface="Rubik Black"/>
                <a:ea typeface="Rubik Black"/>
                <a:cs typeface="Rubik Black"/>
                <a:sym typeface="Rubik Black"/>
              </a:rPr>
              <a:t>AGENDA</a:t>
            </a:r>
            <a:endParaRPr>
              <a:latin typeface="Rubik Black"/>
              <a:ea typeface="Rubik Black"/>
              <a:cs typeface="Rubik Black"/>
              <a:sym typeface="Rubik Black"/>
            </a:endParaRPr>
          </a:p>
        </p:txBody>
      </p:sp>
      <p:sp>
        <p:nvSpPr>
          <p:cNvPr id="248" name="Google Shape;248;p19"/>
          <p:cNvSpPr/>
          <p:nvPr/>
        </p:nvSpPr>
        <p:spPr>
          <a:xfrm>
            <a:off x="11719718" y="7071686"/>
            <a:ext cx="5539582" cy="1869609"/>
          </a:xfrm>
          <a:custGeom>
            <a:rect b="b" l="l" r="r" t="t"/>
            <a:pathLst>
              <a:path extrusionOk="0" h="1869609" w="5539582">
                <a:moveTo>
                  <a:pt x="0" y="0"/>
                </a:moveTo>
                <a:lnTo>
                  <a:pt x="5539582" y="0"/>
                </a:lnTo>
                <a:lnTo>
                  <a:pt x="5539582" y="1869609"/>
                </a:lnTo>
                <a:lnTo>
                  <a:pt x="0" y="1869609"/>
                </a:lnTo>
                <a:lnTo>
                  <a:pt x="0" y="0"/>
                </a:lnTo>
                <a:close/>
              </a:path>
            </a:pathLst>
          </a:custGeom>
          <a:blipFill rotWithShape="1">
            <a:blip r:embed="rId4">
              <a:alphaModFix/>
            </a:blip>
            <a:stretch>
              <a:fillRect b="0" l="0" r="0" t="0"/>
            </a:stretch>
          </a:blipFill>
          <a:ln>
            <a:noFill/>
          </a:ln>
        </p:spPr>
      </p:sp>
      <p:sp>
        <p:nvSpPr>
          <p:cNvPr id="249" name="Google Shape;249;p19"/>
          <p:cNvSpPr txBox="1"/>
          <p:nvPr/>
        </p:nvSpPr>
        <p:spPr>
          <a:xfrm>
            <a:off x="12458363" y="7635016"/>
            <a:ext cx="1675901" cy="733425"/>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1" i="0" lang="en-US" sz="4800" u="none" cap="none" strike="noStrike">
                <a:solidFill>
                  <a:srgbClr val="7967F4"/>
                </a:solidFill>
                <a:latin typeface="Rubik"/>
                <a:ea typeface="Rubik"/>
                <a:cs typeface="Rubik"/>
                <a:sym typeface="Rubik"/>
              </a:rPr>
              <a:t>06</a:t>
            </a:r>
            <a:endParaRPr/>
          </a:p>
        </p:txBody>
      </p:sp>
      <p:sp>
        <p:nvSpPr>
          <p:cNvPr id="250" name="Google Shape;250;p19"/>
          <p:cNvSpPr txBox="1"/>
          <p:nvPr/>
        </p:nvSpPr>
        <p:spPr>
          <a:xfrm>
            <a:off x="13754043" y="7789321"/>
            <a:ext cx="2788623" cy="4914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000000"/>
                </a:solidFill>
                <a:latin typeface="Rubik"/>
                <a:ea typeface="Rubik"/>
                <a:cs typeface="Rubik"/>
                <a:sym typeface="Rubik"/>
              </a:rPr>
              <a:t>Conclusion</a:t>
            </a:r>
            <a:endParaRPr/>
          </a:p>
        </p:txBody>
      </p:sp>
      <p:sp>
        <p:nvSpPr>
          <p:cNvPr id="251" name="Google Shape;251;p19"/>
          <p:cNvSpPr/>
          <p:nvPr/>
        </p:nvSpPr>
        <p:spPr>
          <a:xfrm>
            <a:off x="1188460" y="4215330"/>
            <a:ext cx="3662813" cy="7650785"/>
          </a:xfrm>
          <a:custGeom>
            <a:rect b="b" l="l" r="r" t="t"/>
            <a:pathLst>
              <a:path extrusionOk="0" h="7650785" w="3662813">
                <a:moveTo>
                  <a:pt x="0" y="0"/>
                </a:moveTo>
                <a:lnTo>
                  <a:pt x="3662813" y="0"/>
                </a:lnTo>
                <a:lnTo>
                  <a:pt x="3662813" y="7650784"/>
                </a:lnTo>
                <a:lnTo>
                  <a:pt x="0" y="7650784"/>
                </a:lnTo>
                <a:lnTo>
                  <a:pt x="0" y="0"/>
                </a:lnTo>
                <a:close/>
              </a:path>
            </a:pathLst>
          </a:custGeom>
          <a:blipFill rotWithShape="1">
            <a:blip r:embed="rId5">
              <a:alphaModFix/>
            </a:blip>
            <a:stretch>
              <a:fillRect b="0" l="0" r="0" t="0"/>
            </a:stretch>
          </a:blipFill>
          <a:ln>
            <a:noFill/>
          </a:ln>
        </p:spPr>
      </p:sp>
      <p:sp>
        <p:nvSpPr>
          <p:cNvPr id="252" name="Google Shape;252;p19"/>
          <p:cNvSpPr/>
          <p:nvPr/>
        </p:nvSpPr>
        <p:spPr>
          <a:xfrm rot="1803867">
            <a:off x="2865744" y="-685993"/>
            <a:ext cx="3328270" cy="2934929"/>
          </a:xfrm>
          <a:custGeom>
            <a:rect b="b" l="l" r="r" t="t"/>
            <a:pathLst>
              <a:path extrusionOk="0" h="2934929" w="3328270">
                <a:moveTo>
                  <a:pt x="0" y="0"/>
                </a:moveTo>
                <a:lnTo>
                  <a:pt x="3328270" y="0"/>
                </a:lnTo>
                <a:lnTo>
                  <a:pt x="3328270" y="2934929"/>
                </a:lnTo>
                <a:lnTo>
                  <a:pt x="0" y="2934929"/>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256" name="Shape 256"/>
        <p:cNvGrpSpPr/>
        <p:nvPr/>
      </p:nvGrpSpPr>
      <p:grpSpPr>
        <a:xfrm>
          <a:off x="0" y="0"/>
          <a:ext cx="0" cy="0"/>
          <a:chOff x="0" y="0"/>
          <a:chExt cx="0" cy="0"/>
        </a:xfrm>
      </p:grpSpPr>
      <p:sp>
        <p:nvSpPr>
          <p:cNvPr id="257" name="Google Shape;257;p20"/>
          <p:cNvSpPr/>
          <p:nvPr/>
        </p:nvSpPr>
        <p:spPr>
          <a:xfrm>
            <a:off x="-778745" y="6012042"/>
            <a:ext cx="4750234" cy="4820348"/>
          </a:xfrm>
          <a:custGeom>
            <a:rect b="b" l="l" r="r" t="t"/>
            <a:pathLst>
              <a:path extrusionOk="0" h="4820348" w="4750234">
                <a:moveTo>
                  <a:pt x="0" y="0"/>
                </a:moveTo>
                <a:lnTo>
                  <a:pt x="4750234" y="0"/>
                </a:lnTo>
                <a:lnTo>
                  <a:pt x="4750234" y="4820348"/>
                </a:lnTo>
                <a:lnTo>
                  <a:pt x="0" y="4820348"/>
                </a:lnTo>
                <a:lnTo>
                  <a:pt x="0" y="0"/>
                </a:lnTo>
                <a:close/>
              </a:path>
            </a:pathLst>
          </a:custGeom>
          <a:blipFill rotWithShape="1">
            <a:blip r:embed="rId3">
              <a:alphaModFix/>
            </a:blip>
            <a:stretch>
              <a:fillRect b="0" l="0" r="0" t="0"/>
            </a:stretch>
          </a:blipFill>
          <a:ln>
            <a:noFill/>
          </a:ln>
        </p:spPr>
      </p:sp>
      <p:sp>
        <p:nvSpPr>
          <p:cNvPr id="258" name="Google Shape;258;p20"/>
          <p:cNvSpPr/>
          <p:nvPr/>
        </p:nvSpPr>
        <p:spPr>
          <a:xfrm>
            <a:off x="637114" y="521822"/>
            <a:ext cx="7937733" cy="9243357"/>
          </a:xfrm>
          <a:custGeom>
            <a:rect b="b" l="l" r="r" t="t"/>
            <a:pathLst>
              <a:path extrusionOk="0" h="9243357" w="7937733">
                <a:moveTo>
                  <a:pt x="0" y="0"/>
                </a:moveTo>
                <a:lnTo>
                  <a:pt x="7937733" y="0"/>
                </a:lnTo>
                <a:lnTo>
                  <a:pt x="7937733" y="9243356"/>
                </a:lnTo>
                <a:lnTo>
                  <a:pt x="0" y="9243356"/>
                </a:lnTo>
                <a:lnTo>
                  <a:pt x="0" y="0"/>
                </a:lnTo>
                <a:close/>
              </a:path>
            </a:pathLst>
          </a:custGeom>
          <a:blipFill rotWithShape="1">
            <a:blip r:embed="rId4">
              <a:alphaModFix/>
            </a:blip>
            <a:stretch>
              <a:fillRect b="0" l="0" r="0" t="0"/>
            </a:stretch>
          </a:blipFill>
          <a:ln>
            <a:noFill/>
          </a:ln>
        </p:spPr>
      </p:sp>
      <p:sp>
        <p:nvSpPr>
          <p:cNvPr id="259" name="Google Shape;259;p20"/>
          <p:cNvSpPr/>
          <p:nvPr/>
        </p:nvSpPr>
        <p:spPr>
          <a:xfrm rot="-375352">
            <a:off x="13254364" y="7174281"/>
            <a:ext cx="3789125" cy="4168037"/>
          </a:xfrm>
          <a:custGeom>
            <a:rect b="b" l="l" r="r" t="t"/>
            <a:pathLst>
              <a:path extrusionOk="0" h="4168037" w="3789125">
                <a:moveTo>
                  <a:pt x="0" y="0"/>
                </a:moveTo>
                <a:lnTo>
                  <a:pt x="3789125" y="0"/>
                </a:lnTo>
                <a:lnTo>
                  <a:pt x="3789125" y="4168038"/>
                </a:lnTo>
                <a:lnTo>
                  <a:pt x="0" y="4168038"/>
                </a:lnTo>
                <a:lnTo>
                  <a:pt x="0" y="0"/>
                </a:lnTo>
                <a:close/>
              </a:path>
            </a:pathLst>
          </a:custGeom>
          <a:blipFill rotWithShape="1">
            <a:blip r:embed="rId5">
              <a:alphaModFix/>
            </a:blip>
            <a:stretch>
              <a:fillRect b="0" l="0" r="0" t="0"/>
            </a:stretch>
          </a:blipFill>
          <a:ln>
            <a:noFill/>
          </a:ln>
        </p:spPr>
      </p:sp>
      <p:sp>
        <p:nvSpPr>
          <p:cNvPr id="260" name="Google Shape;260;p20"/>
          <p:cNvSpPr/>
          <p:nvPr/>
        </p:nvSpPr>
        <p:spPr>
          <a:xfrm rot="-866411">
            <a:off x="13795640" y="-613515"/>
            <a:ext cx="5585286" cy="5382185"/>
          </a:xfrm>
          <a:custGeom>
            <a:rect b="b" l="l" r="r" t="t"/>
            <a:pathLst>
              <a:path extrusionOk="0" h="5382185" w="5585286">
                <a:moveTo>
                  <a:pt x="0" y="0"/>
                </a:moveTo>
                <a:lnTo>
                  <a:pt x="5585287" y="0"/>
                </a:lnTo>
                <a:lnTo>
                  <a:pt x="5585287" y="5382185"/>
                </a:lnTo>
                <a:lnTo>
                  <a:pt x="0" y="5382185"/>
                </a:lnTo>
                <a:lnTo>
                  <a:pt x="0" y="0"/>
                </a:lnTo>
                <a:close/>
              </a:path>
            </a:pathLst>
          </a:custGeom>
          <a:blipFill rotWithShape="1">
            <a:blip r:embed="rId6">
              <a:alphaModFix/>
            </a:blip>
            <a:stretch>
              <a:fillRect b="0" l="0" r="0" t="0"/>
            </a:stretch>
          </a:blipFill>
          <a:ln>
            <a:noFill/>
          </a:ln>
        </p:spPr>
      </p:sp>
      <p:sp>
        <p:nvSpPr>
          <p:cNvPr id="261" name="Google Shape;261;p20"/>
          <p:cNvSpPr/>
          <p:nvPr/>
        </p:nvSpPr>
        <p:spPr>
          <a:xfrm>
            <a:off x="7242636" y="4321730"/>
            <a:ext cx="10016664" cy="3380624"/>
          </a:xfrm>
          <a:custGeom>
            <a:rect b="b" l="l" r="r" t="t"/>
            <a:pathLst>
              <a:path extrusionOk="0" h="3380624" w="10016664">
                <a:moveTo>
                  <a:pt x="0" y="0"/>
                </a:moveTo>
                <a:lnTo>
                  <a:pt x="10016664" y="0"/>
                </a:lnTo>
                <a:lnTo>
                  <a:pt x="10016664" y="3380624"/>
                </a:lnTo>
                <a:lnTo>
                  <a:pt x="0" y="3380624"/>
                </a:lnTo>
                <a:lnTo>
                  <a:pt x="0" y="0"/>
                </a:lnTo>
                <a:close/>
              </a:path>
            </a:pathLst>
          </a:custGeom>
          <a:blipFill rotWithShape="1">
            <a:blip r:embed="rId7">
              <a:alphaModFix/>
            </a:blip>
            <a:stretch>
              <a:fillRect b="0" l="0" r="0" t="0"/>
            </a:stretch>
          </a:blipFill>
          <a:ln>
            <a:noFill/>
          </a:ln>
        </p:spPr>
      </p:sp>
      <p:sp>
        <p:nvSpPr>
          <p:cNvPr id="262" name="Google Shape;262;p20"/>
          <p:cNvSpPr txBox="1"/>
          <p:nvPr/>
        </p:nvSpPr>
        <p:spPr>
          <a:xfrm>
            <a:off x="9846016" y="5187770"/>
            <a:ext cx="4809900" cy="9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6399" u="none" cap="none" strike="noStrike">
                <a:solidFill>
                  <a:srgbClr val="000000"/>
                </a:solidFill>
                <a:latin typeface="Rubik Black"/>
                <a:ea typeface="Rubik Black"/>
                <a:cs typeface="Rubik Black"/>
                <a:sym typeface="Rubik Black"/>
              </a:rPr>
              <a:t>ANALYZE</a:t>
            </a:r>
            <a:endParaRPr>
              <a:latin typeface="Rubik Black"/>
              <a:ea typeface="Rubik Black"/>
              <a:cs typeface="Rubik Black"/>
              <a:sym typeface="Rubik Black"/>
            </a:endParaRPr>
          </a:p>
        </p:txBody>
      </p:sp>
      <p:sp>
        <p:nvSpPr>
          <p:cNvPr id="263" name="Google Shape;263;p20"/>
          <p:cNvSpPr/>
          <p:nvPr/>
        </p:nvSpPr>
        <p:spPr>
          <a:xfrm>
            <a:off x="11074586" y="2418846"/>
            <a:ext cx="2352765" cy="2349824"/>
          </a:xfrm>
          <a:custGeom>
            <a:rect b="b" l="l" r="r" t="t"/>
            <a:pathLst>
              <a:path extrusionOk="0" h="2349824" w="2352765">
                <a:moveTo>
                  <a:pt x="0" y="0"/>
                </a:moveTo>
                <a:lnTo>
                  <a:pt x="2352765" y="0"/>
                </a:lnTo>
                <a:lnTo>
                  <a:pt x="2352765" y="2349824"/>
                </a:lnTo>
                <a:lnTo>
                  <a:pt x="0" y="2349824"/>
                </a:lnTo>
                <a:lnTo>
                  <a:pt x="0" y="0"/>
                </a:lnTo>
                <a:close/>
              </a:path>
            </a:pathLst>
          </a:custGeom>
          <a:blipFill rotWithShape="1">
            <a:blip r:embed="rId8">
              <a:alphaModFix/>
            </a:blip>
            <a:stretch>
              <a:fillRect b="0" l="0" r="0" t="0"/>
            </a:stretch>
          </a:blipFill>
          <a:ln>
            <a:noFill/>
          </a:ln>
        </p:spPr>
      </p:sp>
      <p:sp>
        <p:nvSpPr>
          <p:cNvPr id="264" name="Google Shape;264;p20"/>
          <p:cNvSpPr txBox="1"/>
          <p:nvPr/>
        </p:nvSpPr>
        <p:spPr>
          <a:xfrm>
            <a:off x="10706296" y="3107983"/>
            <a:ext cx="3089400" cy="984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i="0" lang="en-US" sz="6399" u="none" cap="none" strike="noStrike">
                <a:solidFill>
                  <a:srgbClr val="7967F4"/>
                </a:solidFill>
                <a:latin typeface="Rubik Black"/>
                <a:ea typeface="Rubik Black"/>
                <a:cs typeface="Rubik Black"/>
                <a:sym typeface="Rubik Black"/>
              </a:rPr>
              <a:t>01</a:t>
            </a:r>
            <a:endParaRPr>
              <a:latin typeface="Rubik Black"/>
              <a:ea typeface="Rubik Black"/>
              <a:cs typeface="Rubik Black"/>
              <a:sym typeface="Rubik Black"/>
            </a:endParaRPr>
          </a:p>
        </p:txBody>
      </p:sp>
      <p:sp>
        <p:nvSpPr>
          <p:cNvPr id="265" name="Google Shape;265;p20"/>
          <p:cNvSpPr txBox="1"/>
          <p:nvPr/>
        </p:nvSpPr>
        <p:spPr>
          <a:xfrm>
            <a:off x="9582436" y="6293305"/>
            <a:ext cx="5337000" cy="92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000000"/>
                </a:solidFill>
                <a:latin typeface="Rubik"/>
                <a:ea typeface="Rubik"/>
                <a:cs typeface="Rubik"/>
                <a:sym typeface="Rubik"/>
              </a:rPr>
              <a:t>Briefly elaborate on what you want to discuss.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269" name="Shape 269"/>
        <p:cNvGrpSpPr/>
        <p:nvPr/>
      </p:nvGrpSpPr>
      <p:grpSpPr>
        <a:xfrm>
          <a:off x="0" y="0"/>
          <a:ext cx="0" cy="0"/>
          <a:chOff x="0" y="0"/>
          <a:chExt cx="0" cy="0"/>
        </a:xfrm>
      </p:grpSpPr>
      <p:pic>
        <p:nvPicPr>
          <p:cNvPr id="270" name="Google Shape;270;p21"/>
          <p:cNvPicPr preferRelativeResize="0"/>
          <p:nvPr/>
        </p:nvPicPr>
        <p:blipFill rotWithShape="1">
          <a:blip r:embed="rId3">
            <a:alphaModFix/>
          </a:blip>
          <a:srcRect b="0" l="28058" r="27601" t="0"/>
          <a:stretch/>
        </p:blipFill>
        <p:spPr>
          <a:xfrm>
            <a:off x="3858354" y="-1029800"/>
            <a:ext cx="10126776" cy="12847451"/>
          </a:xfrm>
          <a:prstGeom prst="rect">
            <a:avLst/>
          </a:prstGeom>
          <a:noFill/>
          <a:ln>
            <a:noFill/>
          </a:ln>
        </p:spPr>
      </p:pic>
      <p:sp>
        <p:nvSpPr>
          <p:cNvPr id="271" name="Google Shape;271;p21"/>
          <p:cNvSpPr txBox="1"/>
          <p:nvPr/>
        </p:nvSpPr>
        <p:spPr>
          <a:xfrm>
            <a:off x="11852201" y="3415797"/>
            <a:ext cx="5979300" cy="189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5600" u="none" cap="none" strike="noStrike">
                <a:solidFill>
                  <a:srgbClr val="FFFFFF"/>
                </a:solidFill>
                <a:latin typeface="Rubik Black"/>
                <a:ea typeface="Rubik Black"/>
                <a:cs typeface="Rubik Black"/>
                <a:sym typeface="Rubik Black"/>
              </a:rPr>
              <a:t>WRITE YOUR TOPIC OR IDEA</a:t>
            </a:r>
            <a:endParaRPr>
              <a:latin typeface="Rubik Black"/>
              <a:ea typeface="Rubik Black"/>
              <a:cs typeface="Rubik Black"/>
              <a:sym typeface="Rubik Black"/>
            </a:endParaRPr>
          </a:p>
        </p:txBody>
      </p:sp>
      <p:sp>
        <p:nvSpPr>
          <p:cNvPr id="272" name="Google Shape;272;p21"/>
          <p:cNvSpPr/>
          <p:nvPr/>
        </p:nvSpPr>
        <p:spPr>
          <a:xfrm>
            <a:off x="11703085" y="5354389"/>
            <a:ext cx="6277439" cy="6463257"/>
          </a:xfrm>
          <a:custGeom>
            <a:rect b="b" l="l" r="r" t="t"/>
            <a:pathLst>
              <a:path extrusionOk="0" h="6463257" w="6277439">
                <a:moveTo>
                  <a:pt x="0" y="0"/>
                </a:moveTo>
                <a:lnTo>
                  <a:pt x="6277439" y="0"/>
                </a:lnTo>
                <a:lnTo>
                  <a:pt x="6277439" y="6463257"/>
                </a:lnTo>
                <a:lnTo>
                  <a:pt x="0" y="6463257"/>
                </a:lnTo>
                <a:lnTo>
                  <a:pt x="0" y="0"/>
                </a:lnTo>
                <a:close/>
              </a:path>
            </a:pathLst>
          </a:custGeom>
          <a:blipFill rotWithShape="1">
            <a:blip r:embed="rId4">
              <a:alphaModFix/>
            </a:blip>
            <a:stretch>
              <a:fillRect b="0" l="0" r="0" t="0"/>
            </a:stretch>
          </a:blipFill>
          <a:ln>
            <a:noFill/>
          </a:ln>
        </p:spPr>
      </p:sp>
      <p:sp>
        <p:nvSpPr>
          <p:cNvPr id="273" name="Google Shape;273;p21"/>
          <p:cNvSpPr txBox="1"/>
          <p:nvPr/>
        </p:nvSpPr>
        <p:spPr>
          <a:xfrm>
            <a:off x="1028700" y="2332203"/>
            <a:ext cx="3243740"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Rubik"/>
                <a:ea typeface="Rubik"/>
                <a:cs typeface="Rubik"/>
                <a:sym typeface="Rubik"/>
              </a:rPr>
              <a:t>Briefly elaborate on what you want to discuss. </a:t>
            </a:r>
            <a:endParaRPr/>
          </a:p>
        </p:txBody>
      </p:sp>
      <p:sp>
        <p:nvSpPr>
          <p:cNvPr id="274" name="Google Shape;274;p21"/>
          <p:cNvSpPr txBox="1"/>
          <p:nvPr/>
        </p:nvSpPr>
        <p:spPr>
          <a:xfrm>
            <a:off x="1028700" y="1759422"/>
            <a:ext cx="3790791"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FFFFFF"/>
                </a:solidFill>
                <a:latin typeface="Rubik"/>
                <a:ea typeface="Rubik"/>
                <a:cs typeface="Rubik"/>
                <a:sym typeface="Rubik"/>
              </a:rPr>
              <a:t>Add a main point</a:t>
            </a:r>
            <a:endParaRPr/>
          </a:p>
        </p:txBody>
      </p:sp>
      <p:cxnSp>
        <p:nvCxnSpPr>
          <p:cNvPr id="275" name="Google Shape;275;p21"/>
          <p:cNvCxnSpPr/>
          <p:nvPr/>
        </p:nvCxnSpPr>
        <p:spPr>
          <a:xfrm>
            <a:off x="4819491" y="2341728"/>
            <a:ext cx="4567151" cy="0"/>
          </a:xfrm>
          <a:prstGeom prst="straightConnector1">
            <a:avLst/>
          </a:prstGeom>
          <a:noFill/>
          <a:ln cap="flat" cmpd="sng" w="57150">
            <a:solidFill>
              <a:srgbClr val="FFFFFF"/>
            </a:solidFill>
            <a:prstDash val="solid"/>
            <a:round/>
            <a:headEnd len="lg" w="lg" type="oval"/>
            <a:tailEnd len="lg" w="lg" type="oval"/>
          </a:ln>
        </p:spPr>
      </p:cxnSp>
      <p:sp>
        <p:nvSpPr>
          <p:cNvPr id="276" name="Google Shape;276;p21"/>
          <p:cNvSpPr txBox="1"/>
          <p:nvPr/>
        </p:nvSpPr>
        <p:spPr>
          <a:xfrm>
            <a:off x="1028700" y="4758124"/>
            <a:ext cx="3243740"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Rubik"/>
                <a:ea typeface="Rubik"/>
                <a:cs typeface="Rubik"/>
                <a:sym typeface="Rubik"/>
              </a:rPr>
              <a:t>Briefly elaborate on what you want to discuss. </a:t>
            </a:r>
            <a:endParaRPr/>
          </a:p>
        </p:txBody>
      </p:sp>
      <p:sp>
        <p:nvSpPr>
          <p:cNvPr id="277" name="Google Shape;277;p21"/>
          <p:cNvSpPr txBox="1"/>
          <p:nvPr/>
        </p:nvSpPr>
        <p:spPr>
          <a:xfrm>
            <a:off x="1028700" y="4185343"/>
            <a:ext cx="3790791"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FFFFFF"/>
                </a:solidFill>
                <a:latin typeface="Rubik"/>
                <a:ea typeface="Rubik"/>
                <a:cs typeface="Rubik"/>
                <a:sym typeface="Rubik"/>
              </a:rPr>
              <a:t>Add a main point</a:t>
            </a:r>
            <a:endParaRPr/>
          </a:p>
        </p:txBody>
      </p:sp>
      <p:sp>
        <p:nvSpPr>
          <p:cNvPr id="278" name="Google Shape;278;p21"/>
          <p:cNvSpPr txBox="1"/>
          <p:nvPr/>
        </p:nvSpPr>
        <p:spPr>
          <a:xfrm>
            <a:off x="1028700" y="7568683"/>
            <a:ext cx="3243740"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Rubik"/>
                <a:ea typeface="Rubik"/>
                <a:cs typeface="Rubik"/>
                <a:sym typeface="Rubik"/>
              </a:rPr>
              <a:t>Briefly elaborate on what you want to discuss. </a:t>
            </a:r>
            <a:endParaRPr/>
          </a:p>
        </p:txBody>
      </p:sp>
      <p:sp>
        <p:nvSpPr>
          <p:cNvPr id="279" name="Google Shape;279;p21"/>
          <p:cNvSpPr txBox="1"/>
          <p:nvPr/>
        </p:nvSpPr>
        <p:spPr>
          <a:xfrm>
            <a:off x="1028700" y="6995903"/>
            <a:ext cx="3790791"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FFFFFF"/>
                </a:solidFill>
                <a:latin typeface="Rubik"/>
                <a:ea typeface="Rubik"/>
                <a:cs typeface="Rubik"/>
                <a:sym typeface="Rubik"/>
              </a:rPr>
              <a:t>Add a main point</a:t>
            </a:r>
            <a:endParaRPr/>
          </a:p>
        </p:txBody>
      </p:sp>
      <p:cxnSp>
        <p:nvCxnSpPr>
          <p:cNvPr id="280" name="Google Shape;280;p21"/>
          <p:cNvCxnSpPr/>
          <p:nvPr/>
        </p:nvCxnSpPr>
        <p:spPr>
          <a:xfrm>
            <a:off x="4819491" y="5051494"/>
            <a:ext cx="3614160" cy="0"/>
          </a:xfrm>
          <a:prstGeom prst="straightConnector1">
            <a:avLst/>
          </a:prstGeom>
          <a:noFill/>
          <a:ln cap="flat" cmpd="sng" w="57150">
            <a:solidFill>
              <a:srgbClr val="FFFFFF"/>
            </a:solidFill>
            <a:prstDash val="solid"/>
            <a:round/>
            <a:headEnd len="lg" w="lg" type="oval"/>
            <a:tailEnd len="lg" w="lg" type="oval"/>
          </a:ln>
        </p:spPr>
      </p:cxnSp>
      <p:cxnSp>
        <p:nvCxnSpPr>
          <p:cNvPr id="281" name="Google Shape;281;p21"/>
          <p:cNvCxnSpPr/>
          <p:nvPr/>
        </p:nvCxnSpPr>
        <p:spPr>
          <a:xfrm>
            <a:off x="4819491" y="7862053"/>
            <a:ext cx="2418090" cy="0"/>
          </a:xfrm>
          <a:prstGeom prst="straightConnector1">
            <a:avLst/>
          </a:prstGeom>
          <a:noFill/>
          <a:ln cap="flat" cmpd="sng" w="57150">
            <a:solidFill>
              <a:srgbClr val="FFFFFF"/>
            </a:solidFill>
            <a:prstDash val="solid"/>
            <a:round/>
            <a:headEnd len="lg" w="lg" type="oval"/>
            <a:tailEnd len="lg" w="lg" type="oval"/>
          </a:ln>
        </p:spPr>
      </p:cxnSp>
      <p:sp>
        <p:nvSpPr>
          <p:cNvPr id="282" name="Google Shape;282;p21"/>
          <p:cNvSpPr/>
          <p:nvPr/>
        </p:nvSpPr>
        <p:spPr>
          <a:xfrm rot="-1310826">
            <a:off x="15182422" y="-143073"/>
            <a:ext cx="2657630" cy="2343546"/>
          </a:xfrm>
          <a:custGeom>
            <a:rect b="b" l="l" r="r" t="t"/>
            <a:pathLst>
              <a:path extrusionOk="0" h="2343546" w="2657630">
                <a:moveTo>
                  <a:pt x="0" y="0"/>
                </a:moveTo>
                <a:lnTo>
                  <a:pt x="2657630" y="0"/>
                </a:lnTo>
                <a:lnTo>
                  <a:pt x="2657630" y="2343546"/>
                </a:lnTo>
                <a:lnTo>
                  <a:pt x="0" y="2343546"/>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286" name="Shape 286"/>
        <p:cNvGrpSpPr/>
        <p:nvPr/>
      </p:nvGrpSpPr>
      <p:grpSpPr>
        <a:xfrm>
          <a:off x="0" y="0"/>
          <a:ext cx="0" cy="0"/>
          <a:chOff x="0" y="0"/>
          <a:chExt cx="0" cy="0"/>
        </a:xfrm>
      </p:grpSpPr>
      <p:pic>
        <p:nvPicPr>
          <p:cNvPr id="287" name="Google Shape;287;p22"/>
          <p:cNvPicPr preferRelativeResize="0"/>
          <p:nvPr/>
        </p:nvPicPr>
        <p:blipFill rotWithShape="1">
          <a:blip r:embed="rId3">
            <a:alphaModFix/>
          </a:blip>
          <a:srcRect b="0" l="34603" r="34603" t="0"/>
          <a:stretch/>
        </p:blipFill>
        <p:spPr>
          <a:xfrm>
            <a:off x="0" y="0"/>
            <a:ext cx="5631366" cy="10287000"/>
          </a:xfrm>
          <a:prstGeom prst="rect">
            <a:avLst/>
          </a:prstGeom>
          <a:noFill/>
          <a:ln>
            <a:noFill/>
          </a:ln>
        </p:spPr>
      </p:pic>
      <p:sp>
        <p:nvSpPr>
          <p:cNvPr id="288" name="Google Shape;288;p22"/>
          <p:cNvSpPr txBox="1"/>
          <p:nvPr/>
        </p:nvSpPr>
        <p:spPr>
          <a:xfrm>
            <a:off x="6393366" y="2854743"/>
            <a:ext cx="5979300" cy="189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FFFFFF"/>
                </a:solidFill>
                <a:latin typeface="Rubik Black"/>
                <a:ea typeface="Rubik Black"/>
                <a:cs typeface="Rubik Black"/>
                <a:sym typeface="Rubik Black"/>
              </a:rPr>
              <a:t>WRITE YOUR TOPIC OR IDEA</a:t>
            </a:r>
            <a:endParaRPr>
              <a:latin typeface="Rubik Black"/>
              <a:ea typeface="Rubik Black"/>
              <a:cs typeface="Rubik Black"/>
              <a:sym typeface="Rubik Black"/>
            </a:endParaRPr>
          </a:p>
        </p:txBody>
      </p:sp>
      <p:sp>
        <p:nvSpPr>
          <p:cNvPr id="289" name="Google Shape;289;p22"/>
          <p:cNvSpPr/>
          <p:nvPr/>
        </p:nvSpPr>
        <p:spPr>
          <a:xfrm>
            <a:off x="6393366" y="5116329"/>
            <a:ext cx="5303698" cy="1789998"/>
          </a:xfrm>
          <a:custGeom>
            <a:rect b="b" l="l" r="r" t="t"/>
            <a:pathLst>
              <a:path extrusionOk="0" h="1789998" w="5303698">
                <a:moveTo>
                  <a:pt x="0" y="0"/>
                </a:moveTo>
                <a:lnTo>
                  <a:pt x="5303697" y="0"/>
                </a:lnTo>
                <a:lnTo>
                  <a:pt x="5303697" y="1789998"/>
                </a:lnTo>
                <a:lnTo>
                  <a:pt x="0" y="1789998"/>
                </a:lnTo>
                <a:lnTo>
                  <a:pt x="0" y="0"/>
                </a:lnTo>
                <a:close/>
              </a:path>
            </a:pathLst>
          </a:custGeom>
          <a:blipFill rotWithShape="1">
            <a:blip r:embed="rId4">
              <a:alphaModFix/>
            </a:blip>
            <a:stretch>
              <a:fillRect b="0" l="0" r="0" t="0"/>
            </a:stretch>
          </a:blipFill>
          <a:ln>
            <a:noFill/>
          </a:ln>
        </p:spPr>
      </p:sp>
      <p:sp>
        <p:nvSpPr>
          <p:cNvPr id="290" name="Google Shape;290;p22"/>
          <p:cNvSpPr txBox="1"/>
          <p:nvPr/>
        </p:nvSpPr>
        <p:spPr>
          <a:xfrm>
            <a:off x="6894962" y="5662888"/>
            <a:ext cx="1392846" cy="61116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89" u="none" cap="none" strike="noStrike">
                <a:solidFill>
                  <a:srgbClr val="7967F4"/>
                </a:solidFill>
                <a:latin typeface="Rubik"/>
                <a:ea typeface="Rubik"/>
                <a:cs typeface="Rubik"/>
                <a:sym typeface="Rubik"/>
              </a:rPr>
              <a:t>01</a:t>
            </a:r>
            <a:endParaRPr/>
          </a:p>
        </p:txBody>
      </p:sp>
      <p:sp>
        <p:nvSpPr>
          <p:cNvPr id="291" name="Google Shape;291;p22"/>
          <p:cNvSpPr txBox="1"/>
          <p:nvPr/>
        </p:nvSpPr>
        <p:spPr>
          <a:xfrm>
            <a:off x="7906273" y="6031403"/>
            <a:ext cx="32847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Briefly elaborate on what you want to discuss. </a:t>
            </a:r>
            <a:endParaRPr/>
          </a:p>
        </p:txBody>
      </p:sp>
      <p:sp>
        <p:nvSpPr>
          <p:cNvPr id="292" name="Google Shape;292;p22"/>
          <p:cNvSpPr txBox="1"/>
          <p:nvPr/>
        </p:nvSpPr>
        <p:spPr>
          <a:xfrm>
            <a:off x="7906273" y="5518813"/>
            <a:ext cx="3790791" cy="37592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000000"/>
                </a:solidFill>
                <a:latin typeface="Rubik"/>
                <a:ea typeface="Rubik"/>
                <a:cs typeface="Rubik"/>
                <a:sym typeface="Rubik"/>
              </a:rPr>
              <a:t>Add a main point</a:t>
            </a:r>
            <a:endParaRPr/>
          </a:p>
        </p:txBody>
      </p:sp>
      <p:sp>
        <p:nvSpPr>
          <p:cNvPr id="293" name="Google Shape;293;p22"/>
          <p:cNvSpPr/>
          <p:nvPr/>
        </p:nvSpPr>
        <p:spPr>
          <a:xfrm>
            <a:off x="6393366" y="7468302"/>
            <a:ext cx="5303698" cy="1789998"/>
          </a:xfrm>
          <a:custGeom>
            <a:rect b="b" l="l" r="r" t="t"/>
            <a:pathLst>
              <a:path extrusionOk="0" h="1789998" w="5303698">
                <a:moveTo>
                  <a:pt x="0" y="0"/>
                </a:moveTo>
                <a:lnTo>
                  <a:pt x="5303697" y="0"/>
                </a:lnTo>
                <a:lnTo>
                  <a:pt x="5303697" y="1789998"/>
                </a:lnTo>
                <a:lnTo>
                  <a:pt x="0" y="1789998"/>
                </a:lnTo>
                <a:lnTo>
                  <a:pt x="0" y="0"/>
                </a:lnTo>
                <a:close/>
              </a:path>
            </a:pathLst>
          </a:custGeom>
          <a:blipFill rotWithShape="1">
            <a:blip r:embed="rId4">
              <a:alphaModFix/>
            </a:blip>
            <a:stretch>
              <a:fillRect b="0" l="0" r="0" t="0"/>
            </a:stretch>
          </a:blipFill>
          <a:ln>
            <a:noFill/>
          </a:ln>
        </p:spPr>
      </p:sp>
      <p:sp>
        <p:nvSpPr>
          <p:cNvPr id="294" name="Google Shape;294;p22"/>
          <p:cNvSpPr txBox="1"/>
          <p:nvPr/>
        </p:nvSpPr>
        <p:spPr>
          <a:xfrm>
            <a:off x="6894962" y="8014861"/>
            <a:ext cx="1392846" cy="61116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89" u="none" cap="none" strike="noStrike">
                <a:solidFill>
                  <a:srgbClr val="7967F4"/>
                </a:solidFill>
                <a:latin typeface="Rubik"/>
                <a:ea typeface="Rubik"/>
                <a:cs typeface="Rubik"/>
                <a:sym typeface="Rubik"/>
              </a:rPr>
              <a:t>03</a:t>
            </a:r>
            <a:endParaRPr/>
          </a:p>
        </p:txBody>
      </p:sp>
      <p:sp>
        <p:nvSpPr>
          <p:cNvPr id="295" name="Google Shape;295;p22"/>
          <p:cNvSpPr txBox="1"/>
          <p:nvPr/>
        </p:nvSpPr>
        <p:spPr>
          <a:xfrm>
            <a:off x="7906273" y="8383376"/>
            <a:ext cx="32847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Briefly elaborate on what you want to discuss. </a:t>
            </a:r>
            <a:endParaRPr/>
          </a:p>
        </p:txBody>
      </p:sp>
      <p:sp>
        <p:nvSpPr>
          <p:cNvPr id="296" name="Google Shape;296;p22"/>
          <p:cNvSpPr txBox="1"/>
          <p:nvPr/>
        </p:nvSpPr>
        <p:spPr>
          <a:xfrm>
            <a:off x="7906273" y="7870786"/>
            <a:ext cx="3790791" cy="37592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000000"/>
                </a:solidFill>
                <a:latin typeface="Rubik"/>
                <a:ea typeface="Rubik"/>
                <a:cs typeface="Rubik"/>
                <a:sym typeface="Rubik"/>
              </a:rPr>
              <a:t>Add a main point</a:t>
            </a:r>
            <a:endParaRPr/>
          </a:p>
        </p:txBody>
      </p:sp>
      <p:sp>
        <p:nvSpPr>
          <p:cNvPr id="297" name="Google Shape;297;p22"/>
          <p:cNvSpPr/>
          <p:nvPr/>
        </p:nvSpPr>
        <p:spPr>
          <a:xfrm>
            <a:off x="11955602" y="5116329"/>
            <a:ext cx="5303698" cy="1789998"/>
          </a:xfrm>
          <a:custGeom>
            <a:rect b="b" l="l" r="r" t="t"/>
            <a:pathLst>
              <a:path extrusionOk="0" h="1789998" w="5303698">
                <a:moveTo>
                  <a:pt x="0" y="0"/>
                </a:moveTo>
                <a:lnTo>
                  <a:pt x="5303698" y="0"/>
                </a:lnTo>
                <a:lnTo>
                  <a:pt x="5303698" y="1789998"/>
                </a:lnTo>
                <a:lnTo>
                  <a:pt x="0" y="1789998"/>
                </a:lnTo>
                <a:lnTo>
                  <a:pt x="0" y="0"/>
                </a:lnTo>
                <a:close/>
              </a:path>
            </a:pathLst>
          </a:custGeom>
          <a:blipFill rotWithShape="1">
            <a:blip r:embed="rId4">
              <a:alphaModFix/>
            </a:blip>
            <a:stretch>
              <a:fillRect b="0" l="0" r="0" t="0"/>
            </a:stretch>
          </a:blipFill>
          <a:ln>
            <a:noFill/>
          </a:ln>
        </p:spPr>
      </p:sp>
      <p:sp>
        <p:nvSpPr>
          <p:cNvPr id="298" name="Google Shape;298;p22"/>
          <p:cNvSpPr txBox="1"/>
          <p:nvPr/>
        </p:nvSpPr>
        <p:spPr>
          <a:xfrm>
            <a:off x="12457199" y="5662888"/>
            <a:ext cx="1392846" cy="61116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89" u="none" cap="none" strike="noStrike">
                <a:solidFill>
                  <a:srgbClr val="7967F4"/>
                </a:solidFill>
                <a:latin typeface="Rubik"/>
                <a:ea typeface="Rubik"/>
                <a:cs typeface="Rubik"/>
                <a:sym typeface="Rubik"/>
              </a:rPr>
              <a:t>02</a:t>
            </a:r>
            <a:endParaRPr/>
          </a:p>
        </p:txBody>
      </p:sp>
      <p:sp>
        <p:nvSpPr>
          <p:cNvPr id="299" name="Google Shape;299;p22"/>
          <p:cNvSpPr txBox="1"/>
          <p:nvPr/>
        </p:nvSpPr>
        <p:spPr>
          <a:xfrm>
            <a:off x="13468509" y="6031403"/>
            <a:ext cx="32088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Briefly elaborate on what you want to discuss. </a:t>
            </a:r>
            <a:endParaRPr/>
          </a:p>
        </p:txBody>
      </p:sp>
      <p:sp>
        <p:nvSpPr>
          <p:cNvPr id="300" name="Google Shape;300;p22"/>
          <p:cNvSpPr txBox="1"/>
          <p:nvPr/>
        </p:nvSpPr>
        <p:spPr>
          <a:xfrm>
            <a:off x="13468509" y="5518813"/>
            <a:ext cx="3790791" cy="37592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000000"/>
                </a:solidFill>
                <a:latin typeface="Rubik"/>
                <a:ea typeface="Rubik"/>
                <a:cs typeface="Rubik"/>
                <a:sym typeface="Rubik"/>
              </a:rPr>
              <a:t>Add a main point</a:t>
            </a:r>
            <a:endParaRPr/>
          </a:p>
        </p:txBody>
      </p:sp>
      <p:sp>
        <p:nvSpPr>
          <p:cNvPr id="301" name="Google Shape;301;p22"/>
          <p:cNvSpPr/>
          <p:nvPr/>
        </p:nvSpPr>
        <p:spPr>
          <a:xfrm>
            <a:off x="11955602" y="7430205"/>
            <a:ext cx="5303698" cy="1789998"/>
          </a:xfrm>
          <a:custGeom>
            <a:rect b="b" l="l" r="r" t="t"/>
            <a:pathLst>
              <a:path extrusionOk="0" h="1789998" w="5303698">
                <a:moveTo>
                  <a:pt x="0" y="0"/>
                </a:moveTo>
                <a:lnTo>
                  <a:pt x="5303698" y="0"/>
                </a:lnTo>
                <a:lnTo>
                  <a:pt x="5303698" y="1789998"/>
                </a:lnTo>
                <a:lnTo>
                  <a:pt x="0" y="1789998"/>
                </a:lnTo>
                <a:lnTo>
                  <a:pt x="0" y="0"/>
                </a:lnTo>
                <a:close/>
              </a:path>
            </a:pathLst>
          </a:custGeom>
          <a:blipFill rotWithShape="1">
            <a:blip r:embed="rId4">
              <a:alphaModFix/>
            </a:blip>
            <a:stretch>
              <a:fillRect b="0" l="0" r="0" t="0"/>
            </a:stretch>
          </a:blipFill>
          <a:ln>
            <a:noFill/>
          </a:ln>
        </p:spPr>
      </p:sp>
      <p:sp>
        <p:nvSpPr>
          <p:cNvPr id="302" name="Google Shape;302;p22"/>
          <p:cNvSpPr txBox="1"/>
          <p:nvPr/>
        </p:nvSpPr>
        <p:spPr>
          <a:xfrm>
            <a:off x="12457199" y="7976764"/>
            <a:ext cx="1392846" cy="61116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89" u="none" cap="none" strike="noStrike">
                <a:solidFill>
                  <a:srgbClr val="7967F4"/>
                </a:solidFill>
                <a:latin typeface="Rubik"/>
                <a:ea typeface="Rubik"/>
                <a:cs typeface="Rubik"/>
                <a:sym typeface="Rubik"/>
              </a:rPr>
              <a:t>04</a:t>
            </a:r>
            <a:endParaRPr/>
          </a:p>
        </p:txBody>
      </p:sp>
      <p:sp>
        <p:nvSpPr>
          <p:cNvPr id="303" name="Google Shape;303;p22"/>
          <p:cNvSpPr txBox="1"/>
          <p:nvPr/>
        </p:nvSpPr>
        <p:spPr>
          <a:xfrm>
            <a:off x="13468509" y="8345279"/>
            <a:ext cx="32088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Rubik"/>
                <a:ea typeface="Rubik"/>
                <a:cs typeface="Rubik"/>
                <a:sym typeface="Rubik"/>
              </a:rPr>
              <a:t>Briefly elaborate on what you want to discuss. </a:t>
            </a:r>
            <a:endParaRPr/>
          </a:p>
        </p:txBody>
      </p:sp>
      <p:sp>
        <p:nvSpPr>
          <p:cNvPr id="304" name="Google Shape;304;p22"/>
          <p:cNvSpPr txBox="1"/>
          <p:nvPr/>
        </p:nvSpPr>
        <p:spPr>
          <a:xfrm>
            <a:off x="13468509" y="7832689"/>
            <a:ext cx="3790791" cy="37592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000000"/>
                </a:solidFill>
                <a:latin typeface="Rubik"/>
                <a:ea typeface="Rubik"/>
                <a:cs typeface="Rubik"/>
                <a:sym typeface="Rubik"/>
              </a:rPr>
              <a:t>Add a main point</a:t>
            </a:r>
            <a:endParaRPr/>
          </a:p>
        </p:txBody>
      </p:sp>
      <p:sp>
        <p:nvSpPr>
          <p:cNvPr id="305" name="Google Shape;305;p22"/>
          <p:cNvSpPr/>
          <p:nvPr/>
        </p:nvSpPr>
        <p:spPr>
          <a:xfrm rot="-866411">
            <a:off x="12935654" y="-404795"/>
            <a:ext cx="5395825" cy="5199613"/>
          </a:xfrm>
          <a:custGeom>
            <a:rect b="b" l="l" r="r" t="t"/>
            <a:pathLst>
              <a:path extrusionOk="0" h="5199613" w="5395825">
                <a:moveTo>
                  <a:pt x="0" y="0"/>
                </a:moveTo>
                <a:lnTo>
                  <a:pt x="5395825" y="0"/>
                </a:lnTo>
                <a:lnTo>
                  <a:pt x="5395825" y="5199613"/>
                </a:lnTo>
                <a:lnTo>
                  <a:pt x="0" y="5199613"/>
                </a:lnTo>
                <a:lnTo>
                  <a:pt x="0" y="0"/>
                </a:lnTo>
                <a:close/>
              </a:path>
            </a:pathLst>
          </a:custGeom>
          <a:blipFill rotWithShape="1">
            <a:blip r:embed="rId5">
              <a:alphaModFix/>
            </a:blip>
            <a:stretch>
              <a:fillRect b="0" l="0" r="0" t="0"/>
            </a:stretch>
          </a:blipFill>
          <a:ln>
            <a:noFill/>
          </a:ln>
        </p:spPr>
      </p:sp>
      <p:sp>
        <p:nvSpPr>
          <p:cNvPr id="306" name="Google Shape;306;p22"/>
          <p:cNvSpPr/>
          <p:nvPr/>
        </p:nvSpPr>
        <p:spPr>
          <a:xfrm rot="2700000">
            <a:off x="7508730" y="-583403"/>
            <a:ext cx="2766737" cy="2882018"/>
          </a:xfrm>
          <a:custGeom>
            <a:rect b="b" l="l" r="r" t="t"/>
            <a:pathLst>
              <a:path extrusionOk="0" h="2882018" w="2766737">
                <a:moveTo>
                  <a:pt x="0" y="0"/>
                </a:moveTo>
                <a:lnTo>
                  <a:pt x="2766737" y="0"/>
                </a:lnTo>
                <a:lnTo>
                  <a:pt x="2766737" y="2882018"/>
                </a:lnTo>
                <a:lnTo>
                  <a:pt x="0" y="288201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C81DD"/>
            </a:gs>
            <a:gs pos="100000">
              <a:srgbClr val="ECABFF"/>
            </a:gs>
          </a:gsLst>
          <a:lin ang="0" scaled="0"/>
        </a:gradFill>
      </p:bgPr>
    </p:bg>
    <p:spTree>
      <p:nvGrpSpPr>
        <p:cNvPr id="310" name="Shape 310"/>
        <p:cNvGrpSpPr/>
        <p:nvPr/>
      </p:nvGrpSpPr>
      <p:grpSpPr>
        <a:xfrm>
          <a:off x="0" y="0"/>
          <a:ext cx="0" cy="0"/>
          <a:chOff x="0" y="0"/>
          <a:chExt cx="0" cy="0"/>
        </a:xfrm>
      </p:grpSpPr>
      <p:sp>
        <p:nvSpPr>
          <p:cNvPr id="311" name="Google Shape;311;p23"/>
          <p:cNvSpPr/>
          <p:nvPr/>
        </p:nvSpPr>
        <p:spPr>
          <a:xfrm>
            <a:off x="-778745" y="6012042"/>
            <a:ext cx="4750234" cy="4820348"/>
          </a:xfrm>
          <a:custGeom>
            <a:rect b="b" l="l" r="r" t="t"/>
            <a:pathLst>
              <a:path extrusionOk="0" h="4820348" w="4750234">
                <a:moveTo>
                  <a:pt x="0" y="0"/>
                </a:moveTo>
                <a:lnTo>
                  <a:pt x="4750234" y="0"/>
                </a:lnTo>
                <a:lnTo>
                  <a:pt x="4750234" y="4820348"/>
                </a:lnTo>
                <a:lnTo>
                  <a:pt x="0" y="4820348"/>
                </a:lnTo>
                <a:lnTo>
                  <a:pt x="0" y="0"/>
                </a:lnTo>
                <a:close/>
              </a:path>
            </a:pathLst>
          </a:custGeom>
          <a:blipFill rotWithShape="1">
            <a:blip r:embed="rId3">
              <a:alphaModFix/>
            </a:blip>
            <a:stretch>
              <a:fillRect b="0" l="0" r="0" t="0"/>
            </a:stretch>
          </a:blipFill>
          <a:ln>
            <a:noFill/>
          </a:ln>
        </p:spPr>
      </p:sp>
      <p:sp>
        <p:nvSpPr>
          <p:cNvPr id="312" name="Google Shape;312;p23"/>
          <p:cNvSpPr/>
          <p:nvPr/>
        </p:nvSpPr>
        <p:spPr>
          <a:xfrm>
            <a:off x="637114" y="521822"/>
            <a:ext cx="7937733" cy="9243357"/>
          </a:xfrm>
          <a:custGeom>
            <a:rect b="b" l="l" r="r" t="t"/>
            <a:pathLst>
              <a:path extrusionOk="0" h="9243357" w="7937733">
                <a:moveTo>
                  <a:pt x="0" y="0"/>
                </a:moveTo>
                <a:lnTo>
                  <a:pt x="7937733" y="0"/>
                </a:lnTo>
                <a:lnTo>
                  <a:pt x="7937733" y="9243356"/>
                </a:lnTo>
                <a:lnTo>
                  <a:pt x="0" y="9243356"/>
                </a:lnTo>
                <a:lnTo>
                  <a:pt x="0" y="0"/>
                </a:lnTo>
                <a:close/>
              </a:path>
            </a:pathLst>
          </a:custGeom>
          <a:blipFill rotWithShape="1">
            <a:blip r:embed="rId4">
              <a:alphaModFix/>
            </a:blip>
            <a:stretch>
              <a:fillRect b="0" l="0" r="0" t="0"/>
            </a:stretch>
          </a:blipFill>
          <a:ln>
            <a:noFill/>
          </a:ln>
        </p:spPr>
      </p:sp>
      <p:sp>
        <p:nvSpPr>
          <p:cNvPr id="313" name="Google Shape;313;p23"/>
          <p:cNvSpPr/>
          <p:nvPr/>
        </p:nvSpPr>
        <p:spPr>
          <a:xfrm rot="-375352">
            <a:off x="13254364" y="7174281"/>
            <a:ext cx="3789125" cy="4168037"/>
          </a:xfrm>
          <a:custGeom>
            <a:rect b="b" l="l" r="r" t="t"/>
            <a:pathLst>
              <a:path extrusionOk="0" h="4168037" w="3789125">
                <a:moveTo>
                  <a:pt x="0" y="0"/>
                </a:moveTo>
                <a:lnTo>
                  <a:pt x="3789125" y="0"/>
                </a:lnTo>
                <a:lnTo>
                  <a:pt x="3789125" y="4168038"/>
                </a:lnTo>
                <a:lnTo>
                  <a:pt x="0" y="4168038"/>
                </a:lnTo>
                <a:lnTo>
                  <a:pt x="0" y="0"/>
                </a:lnTo>
                <a:close/>
              </a:path>
            </a:pathLst>
          </a:custGeom>
          <a:blipFill rotWithShape="1">
            <a:blip r:embed="rId5">
              <a:alphaModFix/>
            </a:blip>
            <a:stretch>
              <a:fillRect b="0" l="0" r="0" t="0"/>
            </a:stretch>
          </a:blipFill>
          <a:ln>
            <a:noFill/>
          </a:ln>
        </p:spPr>
      </p:sp>
      <p:sp>
        <p:nvSpPr>
          <p:cNvPr id="314" name="Google Shape;314;p23"/>
          <p:cNvSpPr/>
          <p:nvPr/>
        </p:nvSpPr>
        <p:spPr>
          <a:xfrm rot="-866411">
            <a:off x="13795640" y="-613515"/>
            <a:ext cx="5585286" cy="5382185"/>
          </a:xfrm>
          <a:custGeom>
            <a:rect b="b" l="l" r="r" t="t"/>
            <a:pathLst>
              <a:path extrusionOk="0" h="5382185" w="5585286">
                <a:moveTo>
                  <a:pt x="0" y="0"/>
                </a:moveTo>
                <a:lnTo>
                  <a:pt x="5585287" y="0"/>
                </a:lnTo>
                <a:lnTo>
                  <a:pt x="5585287" y="5382185"/>
                </a:lnTo>
                <a:lnTo>
                  <a:pt x="0" y="5382185"/>
                </a:lnTo>
                <a:lnTo>
                  <a:pt x="0" y="0"/>
                </a:lnTo>
                <a:close/>
              </a:path>
            </a:pathLst>
          </a:custGeom>
          <a:blipFill rotWithShape="1">
            <a:blip r:embed="rId6">
              <a:alphaModFix/>
            </a:blip>
            <a:stretch>
              <a:fillRect b="0" l="0" r="0" t="0"/>
            </a:stretch>
          </a:blipFill>
          <a:ln>
            <a:noFill/>
          </a:ln>
        </p:spPr>
      </p:sp>
      <p:sp>
        <p:nvSpPr>
          <p:cNvPr id="315" name="Google Shape;315;p23"/>
          <p:cNvSpPr/>
          <p:nvPr/>
        </p:nvSpPr>
        <p:spPr>
          <a:xfrm>
            <a:off x="7242636" y="4321730"/>
            <a:ext cx="10016664" cy="3380624"/>
          </a:xfrm>
          <a:custGeom>
            <a:rect b="b" l="l" r="r" t="t"/>
            <a:pathLst>
              <a:path extrusionOk="0" h="3380624" w="10016664">
                <a:moveTo>
                  <a:pt x="0" y="0"/>
                </a:moveTo>
                <a:lnTo>
                  <a:pt x="10016664" y="0"/>
                </a:lnTo>
                <a:lnTo>
                  <a:pt x="10016664" y="3380624"/>
                </a:lnTo>
                <a:lnTo>
                  <a:pt x="0" y="3380624"/>
                </a:lnTo>
                <a:lnTo>
                  <a:pt x="0" y="0"/>
                </a:lnTo>
                <a:close/>
              </a:path>
            </a:pathLst>
          </a:custGeom>
          <a:blipFill rotWithShape="1">
            <a:blip r:embed="rId7">
              <a:alphaModFix/>
            </a:blip>
            <a:stretch>
              <a:fillRect b="0" l="0" r="0" t="0"/>
            </a:stretch>
          </a:blipFill>
          <a:ln>
            <a:noFill/>
          </a:ln>
        </p:spPr>
      </p:sp>
      <p:sp>
        <p:nvSpPr>
          <p:cNvPr id="316" name="Google Shape;316;p23"/>
          <p:cNvSpPr txBox="1"/>
          <p:nvPr/>
        </p:nvSpPr>
        <p:spPr>
          <a:xfrm>
            <a:off x="8574847" y="5187770"/>
            <a:ext cx="7642800" cy="9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6399" u="none" cap="none" strike="noStrike">
                <a:solidFill>
                  <a:srgbClr val="000000"/>
                </a:solidFill>
                <a:latin typeface="Rubik Black"/>
                <a:ea typeface="Rubik Black"/>
                <a:cs typeface="Rubik Black"/>
                <a:sym typeface="Rubik Black"/>
              </a:rPr>
              <a:t>UNDERSTAND</a:t>
            </a:r>
            <a:endParaRPr>
              <a:latin typeface="Rubik Black"/>
              <a:ea typeface="Rubik Black"/>
              <a:cs typeface="Rubik Black"/>
              <a:sym typeface="Rubik Black"/>
            </a:endParaRPr>
          </a:p>
        </p:txBody>
      </p:sp>
      <p:sp>
        <p:nvSpPr>
          <p:cNvPr id="317" name="Google Shape;317;p23"/>
          <p:cNvSpPr/>
          <p:nvPr/>
        </p:nvSpPr>
        <p:spPr>
          <a:xfrm>
            <a:off x="11074586" y="2418846"/>
            <a:ext cx="2352765" cy="2349824"/>
          </a:xfrm>
          <a:custGeom>
            <a:rect b="b" l="l" r="r" t="t"/>
            <a:pathLst>
              <a:path extrusionOk="0" h="2349824" w="2352765">
                <a:moveTo>
                  <a:pt x="0" y="0"/>
                </a:moveTo>
                <a:lnTo>
                  <a:pt x="2352765" y="0"/>
                </a:lnTo>
                <a:lnTo>
                  <a:pt x="2352765" y="2349824"/>
                </a:lnTo>
                <a:lnTo>
                  <a:pt x="0" y="2349824"/>
                </a:lnTo>
                <a:lnTo>
                  <a:pt x="0" y="0"/>
                </a:lnTo>
                <a:close/>
              </a:path>
            </a:pathLst>
          </a:custGeom>
          <a:blipFill rotWithShape="1">
            <a:blip r:embed="rId8">
              <a:alphaModFix/>
            </a:blip>
            <a:stretch>
              <a:fillRect b="0" l="0" r="0" t="0"/>
            </a:stretch>
          </a:blipFill>
          <a:ln>
            <a:noFill/>
          </a:ln>
        </p:spPr>
      </p:sp>
      <p:sp>
        <p:nvSpPr>
          <p:cNvPr id="318" name="Google Shape;318;p23"/>
          <p:cNvSpPr txBox="1"/>
          <p:nvPr/>
        </p:nvSpPr>
        <p:spPr>
          <a:xfrm>
            <a:off x="10706296" y="3107983"/>
            <a:ext cx="3089400" cy="984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i="0" lang="en-US" sz="6399" u="none" cap="none" strike="noStrike">
                <a:solidFill>
                  <a:srgbClr val="7967F4"/>
                </a:solidFill>
                <a:latin typeface="Rubik Black"/>
                <a:ea typeface="Rubik Black"/>
                <a:cs typeface="Rubik Black"/>
                <a:sym typeface="Rubik Black"/>
              </a:rPr>
              <a:t>02</a:t>
            </a:r>
            <a:endParaRPr>
              <a:latin typeface="Rubik Black"/>
              <a:ea typeface="Rubik Black"/>
              <a:cs typeface="Rubik Black"/>
              <a:sym typeface="Rubik Black"/>
            </a:endParaRPr>
          </a:p>
        </p:txBody>
      </p:sp>
      <p:sp>
        <p:nvSpPr>
          <p:cNvPr id="319" name="Google Shape;319;p23"/>
          <p:cNvSpPr txBox="1"/>
          <p:nvPr/>
        </p:nvSpPr>
        <p:spPr>
          <a:xfrm>
            <a:off x="9582436" y="6293305"/>
            <a:ext cx="5337000" cy="92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000000"/>
                </a:solidFill>
                <a:latin typeface="Rubik"/>
                <a:ea typeface="Rubik"/>
                <a:cs typeface="Rubik"/>
                <a:sym typeface="Rubik"/>
              </a:rPr>
              <a:t>Briefly elaborate on what you want to discuss.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