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Fira Sans Black"/>
      <p:bold r:id="rId26"/>
      <p:boldItalic r:id="rId27"/>
    </p:embeddedFont>
    <p:embeddedFont>
      <p:font typeface="Fira Sans"/>
      <p:bold r:id="rId28"/>
      <p:boldItalic r:id="rId29"/>
    </p:embeddedFont>
    <p:embeddedFont>
      <p:font typeface="Modak"/>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iraSansBlack-bold.fntdata"/><Relationship Id="rId25" Type="http://schemas.openxmlformats.org/officeDocument/2006/relationships/slide" Target="slides/slide20.xml"/><Relationship Id="rId28" Type="http://schemas.openxmlformats.org/officeDocument/2006/relationships/font" Target="fonts/FiraSans-bold.fntdata"/><Relationship Id="rId27" Type="http://schemas.openxmlformats.org/officeDocument/2006/relationships/font" Target="fonts/FiraSansBlack-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iraSans-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Modak-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6.png"/><Relationship Id="rId10"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44.png"/><Relationship Id="rId10" Type="http://schemas.openxmlformats.org/officeDocument/2006/relationships/image" Target="../media/image58.png"/><Relationship Id="rId9" Type="http://schemas.openxmlformats.org/officeDocument/2006/relationships/image" Target="../media/image40.png"/><Relationship Id="rId5" Type="http://schemas.openxmlformats.org/officeDocument/2006/relationships/image" Target="../media/image97.png"/><Relationship Id="rId6" Type="http://schemas.openxmlformats.org/officeDocument/2006/relationships/image" Target="../media/image59.png"/><Relationship Id="rId7" Type="http://schemas.openxmlformats.org/officeDocument/2006/relationships/image" Target="../media/image9.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5.png"/><Relationship Id="rId5" Type="http://schemas.openxmlformats.org/officeDocument/2006/relationships/image" Target="../media/image13.png"/><Relationship Id="rId6" Type="http://schemas.openxmlformats.org/officeDocument/2006/relationships/image" Target="../media/image46.png"/><Relationship Id="rId7" Type="http://schemas.openxmlformats.org/officeDocument/2006/relationships/image" Target="../media/image54.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53.png"/><Relationship Id="rId9" Type="http://schemas.openxmlformats.org/officeDocument/2006/relationships/image" Target="../media/image54.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73.png"/><Relationship Id="rId8"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65.png"/><Relationship Id="rId5" Type="http://schemas.openxmlformats.org/officeDocument/2006/relationships/image" Target="../media/image12.png"/><Relationship Id="rId6" Type="http://schemas.openxmlformats.org/officeDocument/2006/relationships/image" Target="../media/image80.png"/><Relationship Id="rId7" Type="http://schemas.openxmlformats.org/officeDocument/2006/relationships/image" Target="../media/image77.png"/><Relationship Id="rId8"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81.png"/><Relationship Id="rId6"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1.png"/><Relationship Id="rId4" Type="http://schemas.openxmlformats.org/officeDocument/2006/relationships/image" Target="../media/image13.png"/><Relationship Id="rId5" Type="http://schemas.openxmlformats.org/officeDocument/2006/relationships/image" Target="../media/image8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64.png"/><Relationship Id="rId5" Type="http://schemas.openxmlformats.org/officeDocument/2006/relationships/image" Target="../media/image72.png"/><Relationship Id="rId6" Type="http://schemas.openxmlformats.org/officeDocument/2006/relationships/image" Target="../media/image74.png"/><Relationship Id="rId7" Type="http://schemas.openxmlformats.org/officeDocument/2006/relationships/image" Target="../media/image76.png"/><Relationship Id="rId8"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90.png"/><Relationship Id="rId6" Type="http://schemas.openxmlformats.org/officeDocument/2006/relationships/image" Target="../media/image95.png"/><Relationship Id="rId7" Type="http://schemas.openxmlformats.org/officeDocument/2006/relationships/image" Target="../media/image1.png"/><Relationship Id="rId8" Type="http://schemas.openxmlformats.org/officeDocument/2006/relationships/image" Target="../media/image1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2.png"/><Relationship Id="rId4" Type="http://schemas.openxmlformats.org/officeDocument/2006/relationships/image" Target="../media/image13.png"/><Relationship Id="rId9" Type="http://schemas.openxmlformats.org/officeDocument/2006/relationships/image" Target="../media/image99.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84.png"/><Relationship Id="rId8" Type="http://schemas.openxmlformats.org/officeDocument/2006/relationships/image" Target="../media/image9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3.png"/></Relationships>
</file>

<file path=ppt/slides/_rels/slide20.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1.png"/><Relationship Id="rId13" Type="http://schemas.openxmlformats.org/officeDocument/2006/relationships/image" Target="../media/image89.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6.png"/><Relationship Id="rId4" Type="http://schemas.openxmlformats.org/officeDocument/2006/relationships/image" Target="../media/image98.png"/><Relationship Id="rId9" Type="http://schemas.openxmlformats.org/officeDocument/2006/relationships/image" Target="../media/image38.png"/><Relationship Id="rId15" Type="http://schemas.openxmlformats.org/officeDocument/2006/relationships/image" Target="../media/image77.png"/><Relationship Id="rId14" Type="http://schemas.openxmlformats.org/officeDocument/2006/relationships/image" Target="../media/image85.png"/><Relationship Id="rId17" Type="http://schemas.openxmlformats.org/officeDocument/2006/relationships/image" Target="../media/image92.png"/><Relationship Id="rId16" Type="http://schemas.openxmlformats.org/officeDocument/2006/relationships/image" Target="../media/image94.png"/><Relationship Id="rId5" Type="http://schemas.openxmlformats.org/officeDocument/2006/relationships/image" Target="../media/image88.png"/><Relationship Id="rId19" Type="http://schemas.openxmlformats.org/officeDocument/2006/relationships/image" Target="../media/image45.png"/><Relationship Id="rId6" Type="http://schemas.openxmlformats.org/officeDocument/2006/relationships/image" Target="../media/image13.png"/><Relationship Id="rId18" Type="http://schemas.openxmlformats.org/officeDocument/2006/relationships/image" Target="../media/image93.png"/><Relationship Id="rId7" Type="http://schemas.openxmlformats.org/officeDocument/2006/relationships/image" Target="../media/image5.png"/><Relationship Id="rId8"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57.png"/><Relationship Id="rId6" Type="http://schemas.openxmlformats.org/officeDocument/2006/relationships/image" Target="../media/image34.png"/><Relationship Id="rId7" Type="http://schemas.openxmlformats.org/officeDocument/2006/relationships/image" Target="../media/image17.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33.png"/><Relationship Id="rId5" Type="http://schemas.openxmlformats.org/officeDocument/2006/relationships/image" Target="../media/image75.png"/><Relationship Id="rId6" Type="http://schemas.openxmlformats.org/officeDocument/2006/relationships/image" Target="../media/image30.png"/><Relationship Id="rId7"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13.png"/><Relationship Id="rId6" Type="http://schemas.openxmlformats.org/officeDocument/2006/relationships/image" Target="../media/image38.png"/><Relationship Id="rId7" Type="http://schemas.openxmlformats.org/officeDocument/2006/relationships/image" Target="../media/image1.png"/><Relationship Id="rId8"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FC3"/>
        </a:solidFill>
      </p:bgPr>
    </p:bg>
    <p:spTree>
      <p:nvGrpSpPr>
        <p:cNvPr id="83" name="Shape 83"/>
        <p:cNvGrpSpPr/>
        <p:nvPr/>
      </p:nvGrpSpPr>
      <p:grpSpPr>
        <a:xfrm>
          <a:off x="0" y="0"/>
          <a:ext cx="0" cy="0"/>
          <a:chOff x="0" y="0"/>
          <a:chExt cx="0" cy="0"/>
        </a:xfrm>
      </p:grpSpPr>
      <p:sp>
        <p:nvSpPr>
          <p:cNvPr id="84" name="Google Shape;84;p13"/>
          <p:cNvSpPr/>
          <p:nvPr/>
        </p:nvSpPr>
        <p:spPr>
          <a:xfrm>
            <a:off x="0" y="7426387"/>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85" name="Google Shape;85;p13"/>
          <p:cNvSpPr/>
          <p:nvPr/>
        </p:nvSpPr>
        <p:spPr>
          <a:xfrm>
            <a:off x="13639728" y="423821"/>
            <a:ext cx="1265106" cy="1209758"/>
          </a:xfrm>
          <a:custGeom>
            <a:rect b="b" l="l" r="r" t="t"/>
            <a:pathLst>
              <a:path extrusionOk="0" h="1209758" w="1265106">
                <a:moveTo>
                  <a:pt x="0" y="0"/>
                </a:moveTo>
                <a:lnTo>
                  <a:pt x="1265106" y="0"/>
                </a:lnTo>
                <a:lnTo>
                  <a:pt x="1265106" y="1209758"/>
                </a:lnTo>
                <a:lnTo>
                  <a:pt x="0" y="1209758"/>
                </a:lnTo>
                <a:lnTo>
                  <a:pt x="0" y="0"/>
                </a:lnTo>
                <a:close/>
              </a:path>
            </a:pathLst>
          </a:custGeom>
          <a:blipFill rotWithShape="1">
            <a:blip r:embed="rId4">
              <a:alphaModFix/>
            </a:blip>
            <a:stretch>
              <a:fillRect b="0" l="0" r="0" t="0"/>
            </a:stretch>
          </a:blipFill>
          <a:ln>
            <a:noFill/>
          </a:ln>
        </p:spPr>
      </p:sp>
      <p:sp>
        <p:nvSpPr>
          <p:cNvPr id="86" name="Google Shape;86;p13"/>
          <p:cNvSpPr/>
          <p:nvPr/>
        </p:nvSpPr>
        <p:spPr>
          <a:xfrm>
            <a:off x="12503058" y="801510"/>
            <a:ext cx="12457134" cy="9172980"/>
          </a:xfrm>
          <a:custGeom>
            <a:rect b="b" l="l" r="r" t="t"/>
            <a:pathLst>
              <a:path extrusionOk="0" h="9172980" w="12457134">
                <a:moveTo>
                  <a:pt x="0" y="0"/>
                </a:moveTo>
                <a:lnTo>
                  <a:pt x="12457134" y="0"/>
                </a:lnTo>
                <a:lnTo>
                  <a:pt x="12457134" y="9172980"/>
                </a:lnTo>
                <a:lnTo>
                  <a:pt x="0" y="9172980"/>
                </a:lnTo>
                <a:lnTo>
                  <a:pt x="0" y="0"/>
                </a:lnTo>
                <a:close/>
              </a:path>
            </a:pathLst>
          </a:custGeom>
          <a:blipFill rotWithShape="1">
            <a:blip r:embed="rId5">
              <a:alphaModFix/>
            </a:blip>
            <a:stretch>
              <a:fillRect b="0" l="0" r="0" t="0"/>
            </a:stretch>
          </a:blipFill>
          <a:ln>
            <a:noFill/>
          </a:ln>
        </p:spPr>
      </p:sp>
      <p:sp>
        <p:nvSpPr>
          <p:cNvPr id="87" name="Google Shape;87;p13"/>
          <p:cNvSpPr/>
          <p:nvPr/>
        </p:nvSpPr>
        <p:spPr>
          <a:xfrm>
            <a:off x="1407169" y="244672"/>
            <a:ext cx="2904903" cy="2777814"/>
          </a:xfrm>
          <a:custGeom>
            <a:rect b="b" l="l" r="r" t="t"/>
            <a:pathLst>
              <a:path extrusionOk="0" h="2777814" w="2904903">
                <a:moveTo>
                  <a:pt x="0" y="0"/>
                </a:moveTo>
                <a:lnTo>
                  <a:pt x="2904903" y="0"/>
                </a:lnTo>
                <a:lnTo>
                  <a:pt x="2904903" y="2777814"/>
                </a:lnTo>
                <a:lnTo>
                  <a:pt x="0" y="2777814"/>
                </a:lnTo>
                <a:lnTo>
                  <a:pt x="0" y="0"/>
                </a:lnTo>
                <a:close/>
              </a:path>
            </a:pathLst>
          </a:custGeom>
          <a:blipFill rotWithShape="1">
            <a:blip r:embed="rId6">
              <a:alphaModFix/>
            </a:blip>
            <a:stretch>
              <a:fillRect b="0" l="0" r="0" t="0"/>
            </a:stretch>
          </a:blipFill>
          <a:ln>
            <a:noFill/>
          </a:ln>
        </p:spPr>
      </p:sp>
      <p:sp>
        <p:nvSpPr>
          <p:cNvPr id="88" name="Google Shape;88;p13"/>
          <p:cNvSpPr/>
          <p:nvPr/>
        </p:nvSpPr>
        <p:spPr>
          <a:xfrm flipH="1">
            <a:off x="-7292302" y="801510"/>
            <a:ext cx="12457134" cy="9172980"/>
          </a:xfrm>
          <a:custGeom>
            <a:rect b="b" l="l" r="r" t="t"/>
            <a:pathLst>
              <a:path extrusionOk="0" h="9172980" w="12457134">
                <a:moveTo>
                  <a:pt x="12457134" y="0"/>
                </a:moveTo>
                <a:lnTo>
                  <a:pt x="0" y="0"/>
                </a:lnTo>
                <a:lnTo>
                  <a:pt x="0" y="9172980"/>
                </a:lnTo>
                <a:lnTo>
                  <a:pt x="12457134" y="9172980"/>
                </a:lnTo>
                <a:lnTo>
                  <a:pt x="12457134" y="0"/>
                </a:lnTo>
                <a:close/>
              </a:path>
            </a:pathLst>
          </a:custGeom>
          <a:blipFill rotWithShape="1">
            <a:blip r:embed="rId5">
              <a:alphaModFix/>
            </a:blip>
            <a:stretch>
              <a:fillRect b="0" l="0" r="0" t="0"/>
            </a:stretch>
          </a:blipFill>
          <a:ln>
            <a:noFill/>
          </a:ln>
        </p:spPr>
      </p:sp>
      <p:sp>
        <p:nvSpPr>
          <p:cNvPr id="89" name="Google Shape;89;p13"/>
          <p:cNvSpPr/>
          <p:nvPr/>
        </p:nvSpPr>
        <p:spPr>
          <a:xfrm>
            <a:off x="1972059" y="2035117"/>
            <a:ext cx="14343883" cy="6705765"/>
          </a:xfrm>
          <a:custGeom>
            <a:rect b="b" l="l" r="r" t="t"/>
            <a:pathLst>
              <a:path extrusionOk="0" h="6705765" w="14343883">
                <a:moveTo>
                  <a:pt x="0" y="0"/>
                </a:moveTo>
                <a:lnTo>
                  <a:pt x="14343882" y="0"/>
                </a:lnTo>
                <a:lnTo>
                  <a:pt x="14343882" y="6705765"/>
                </a:lnTo>
                <a:lnTo>
                  <a:pt x="0" y="6705765"/>
                </a:lnTo>
                <a:lnTo>
                  <a:pt x="0" y="0"/>
                </a:lnTo>
                <a:close/>
              </a:path>
            </a:pathLst>
          </a:custGeom>
          <a:blipFill rotWithShape="1">
            <a:blip r:embed="rId7">
              <a:alphaModFix/>
            </a:blip>
            <a:stretch>
              <a:fillRect b="0" l="0" r="0" t="0"/>
            </a:stretch>
          </a:blipFill>
          <a:ln>
            <a:noFill/>
          </a:ln>
        </p:spPr>
      </p:sp>
      <p:sp>
        <p:nvSpPr>
          <p:cNvPr id="90" name="Google Shape;90;p13"/>
          <p:cNvSpPr/>
          <p:nvPr/>
        </p:nvSpPr>
        <p:spPr>
          <a:xfrm>
            <a:off x="2334876" y="2035134"/>
            <a:ext cx="13618248" cy="6366531"/>
          </a:xfrm>
          <a:custGeom>
            <a:rect b="b" l="l" r="r" t="t"/>
            <a:pathLst>
              <a:path extrusionOk="0" h="6366531" w="13618248">
                <a:moveTo>
                  <a:pt x="0" y="0"/>
                </a:moveTo>
                <a:lnTo>
                  <a:pt x="13618248" y="0"/>
                </a:lnTo>
                <a:lnTo>
                  <a:pt x="13618248" y="6366531"/>
                </a:lnTo>
                <a:lnTo>
                  <a:pt x="0" y="6366531"/>
                </a:lnTo>
                <a:lnTo>
                  <a:pt x="0" y="0"/>
                </a:lnTo>
                <a:close/>
              </a:path>
            </a:pathLst>
          </a:custGeom>
          <a:blipFill rotWithShape="1">
            <a:blip r:embed="rId8">
              <a:alphaModFix/>
            </a:blip>
            <a:stretch>
              <a:fillRect b="0" l="0" r="0" t="0"/>
            </a:stretch>
          </a:blipFill>
          <a:ln>
            <a:noFill/>
          </a:ln>
        </p:spPr>
      </p:sp>
      <p:sp>
        <p:nvSpPr>
          <p:cNvPr id="91" name="Google Shape;91;p13"/>
          <p:cNvSpPr txBox="1"/>
          <p:nvPr/>
        </p:nvSpPr>
        <p:spPr>
          <a:xfrm>
            <a:off x="3991613" y="6009544"/>
            <a:ext cx="10164082" cy="152506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025" u="none" cap="none" strike="noStrike">
                <a:solidFill>
                  <a:srgbClr val="000000"/>
                </a:solidFill>
                <a:latin typeface="Modak"/>
                <a:ea typeface="Modak"/>
                <a:cs typeface="Modak"/>
                <a:sym typeface="Modak"/>
              </a:rPr>
              <a:t> YOUR TEACHERS</a:t>
            </a:r>
            <a:endParaRPr/>
          </a:p>
        </p:txBody>
      </p:sp>
      <p:cxnSp>
        <p:nvCxnSpPr>
          <p:cNvPr id="92" name="Google Shape;92;p13"/>
          <p:cNvCxnSpPr/>
          <p:nvPr/>
        </p:nvCxnSpPr>
        <p:spPr>
          <a:xfrm>
            <a:off x="3917052" y="3655905"/>
            <a:ext cx="2032597" cy="0"/>
          </a:xfrm>
          <a:prstGeom prst="straightConnector1">
            <a:avLst/>
          </a:prstGeom>
          <a:noFill/>
          <a:ln cap="flat" cmpd="sng" w="38100">
            <a:solidFill>
              <a:srgbClr val="000000"/>
            </a:solidFill>
            <a:prstDash val="solid"/>
            <a:round/>
            <a:headEnd len="sm" w="sm" type="none"/>
            <a:tailEnd len="sm" w="sm" type="none"/>
          </a:ln>
        </p:spPr>
      </p:cxnSp>
      <p:cxnSp>
        <p:nvCxnSpPr>
          <p:cNvPr id="93" name="Google Shape;93;p13"/>
          <p:cNvCxnSpPr/>
          <p:nvPr/>
        </p:nvCxnSpPr>
        <p:spPr>
          <a:xfrm>
            <a:off x="12239684" y="3655905"/>
            <a:ext cx="2032597" cy="0"/>
          </a:xfrm>
          <a:prstGeom prst="straightConnector1">
            <a:avLst/>
          </a:prstGeom>
          <a:noFill/>
          <a:ln cap="flat" cmpd="sng" w="38100">
            <a:solidFill>
              <a:srgbClr val="000000"/>
            </a:solidFill>
            <a:prstDash val="solid"/>
            <a:round/>
            <a:headEnd len="sm" w="sm" type="none"/>
            <a:tailEnd len="sm" w="sm" type="none"/>
          </a:ln>
        </p:spPr>
      </p:cxnSp>
      <p:sp>
        <p:nvSpPr>
          <p:cNvPr id="94" name="Google Shape;94;p13"/>
          <p:cNvSpPr/>
          <p:nvPr/>
        </p:nvSpPr>
        <p:spPr>
          <a:xfrm flipH="1" rot="-869472">
            <a:off x="2119138" y="1367138"/>
            <a:ext cx="2192443" cy="2066378"/>
          </a:xfrm>
          <a:custGeom>
            <a:rect b="b" l="l" r="r" t="t"/>
            <a:pathLst>
              <a:path extrusionOk="0" h="2066378" w="2192443">
                <a:moveTo>
                  <a:pt x="2192443" y="0"/>
                </a:moveTo>
                <a:lnTo>
                  <a:pt x="0" y="0"/>
                </a:lnTo>
                <a:lnTo>
                  <a:pt x="0" y="2066378"/>
                </a:lnTo>
                <a:lnTo>
                  <a:pt x="2192443" y="2066378"/>
                </a:lnTo>
                <a:lnTo>
                  <a:pt x="2192443" y="0"/>
                </a:lnTo>
                <a:close/>
              </a:path>
            </a:pathLst>
          </a:custGeom>
          <a:blipFill rotWithShape="1">
            <a:blip r:embed="rId9">
              <a:alphaModFix/>
            </a:blip>
            <a:stretch>
              <a:fillRect b="0" l="0" r="0" t="0"/>
            </a:stretch>
          </a:blipFill>
          <a:ln>
            <a:noFill/>
          </a:ln>
        </p:spPr>
      </p:sp>
      <p:sp>
        <p:nvSpPr>
          <p:cNvPr id="95" name="Google Shape;95;p13"/>
          <p:cNvSpPr txBox="1"/>
          <p:nvPr/>
        </p:nvSpPr>
        <p:spPr>
          <a:xfrm>
            <a:off x="5364304" y="1784873"/>
            <a:ext cx="7874691" cy="769441"/>
          </a:xfrm>
          <a:prstGeom prst="rect">
            <a:avLst/>
          </a:prstGeom>
          <a:solidFill>
            <a:srgbClr val="FFDF6F"/>
          </a:solid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000" u="none" cap="none" strike="noStrike">
                <a:solidFill>
                  <a:srgbClr val="000000"/>
                </a:solidFill>
                <a:latin typeface="Fira Sans"/>
                <a:ea typeface="Fira Sans"/>
                <a:cs typeface="Fira Sans"/>
                <a:sym typeface="Fira Sans"/>
              </a:rPr>
              <a:t>  SOCIAL SKILLS SUBJECT    </a:t>
            </a:r>
            <a:endParaRPr/>
          </a:p>
        </p:txBody>
      </p:sp>
      <p:sp>
        <p:nvSpPr>
          <p:cNvPr id="96" name="Google Shape;96;p13"/>
          <p:cNvSpPr txBox="1"/>
          <p:nvPr/>
        </p:nvSpPr>
        <p:spPr>
          <a:xfrm>
            <a:off x="6393557" y="3246330"/>
            <a:ext cx="5360194" cy="7715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0" i="0" lang="en-US" sz="4500" u="none" cap="none" strike="noStrike">
                <a:solidFill>
                  <a:srgbClr val="000000"/>
                </a:solidFill>
                <a:latin typeface="Fira Sans"/>
                <a:ea typeface="Fira Sans"/>
                <a:cs typeface="Fira Sans"/>
                <a:sym typeface="Fira Sans"/>
              </a:rPr>
              <a:t>FOR MIDDLE SCHOOL</a:t>
            </a:r>
            <a:endParaRPr/>
          </a:p>
        </p:txBody>
      </p:sp>
      <p:sp>
        <p:nvSpPr>
          <p:cNvPr id="97" name="Google Shape;97;p13"/>
          <p:cNvSpPr/>
          <p:nvPr/>
        </p:nvSpPr>
        <p:spPr>
          <a:xfrm>
            <a:off x="13632103" y="8094785"/>
            <a:ext cx="2846335" cy="2721808"/>
          </a:xfrm>
          <a:custGeom>
            <a:rect b="b" l="l" r="r" t="t"/>
            <a:pathLst>
              <a:path extrusionOk="0" h="2721808" w="2846335">
                <a:moveTo>
                  <a:pt x="0" y="0"/>
                </a:moveTo>
                <a:lnTo>
                  <a:pt x="2846335" y="0"/>
                </a:lnTo>
                <a:lnTo>
                  <a:pt x="2846335" y="2721808"/>
                </a:lnTo>
                <a:lnTo>
                  <a:pt x="0" y="2721808"/>
                </a:lnTo>
                <a:lnTo>
                  <a:pt x="0" y="0"/>
                </a:lnTo>
                <a:close/>
              </a:path>
            </a:pathLst>
          </a:custGeom>
          <a:blipFill rotWithShape="1">
            <a:blip r:embed="rId10">
              <a:alphaModFix/>
            </a:blip>
            <a:stretch>
              <a:fillRect b="0" l="0" r="0" t="0"/>
            </a:stretch>
          </a:blipFill>
          <a:ln>
            <a:noFill/>
          </a:ln>
        </p:spPr>
      </p:sp>
      <p:sp>
        <p:nvSpPr>
          <p:cNvPr id="98" name="Google Shape;98;p13"/>
          <p:cNvSpPr txBox="1"/>
          <p:nvPr/>
        </p:nvSpPr>
        <p:spPr>
          <a:xfrm>
            <a:off x="1811069" y="4113607"/>
            <a:ext cx="14806500" cy="22479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0" i="0" lang="en-US" sz="14603" u="none" cap="none" strike="noStrike">
                <a:solidFill>
                  <a:srgbClr val="000000"/>
                </a:solidFill>
                <a:latin typeface="Modak"/>
                <a:ea typeface="Modak"/>
                <a:cs typeface="Modak"/>
                <a:sym typeface="Modak"/>
              </a:rPr>
              <a:t>HOW TO TREAT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B"/>
        </a:solidFill>
      </p:bgPr>
    </p:bg>
    <p:spTree>
      <p:nvGrpSpPr>
        <p:cNvPr id="242" name="Shape 242"/>
        <p:cNvGrpSpPr/>
        <p:nvPr/>
      </p:nvGrpSpPr>
      <p:grpSpPr>
        <a:xfrm>
          <a:off x="0" y="0"/>
          <a:ext cx="0" cy="0"/>
          <a:chOff x="0" y="0"/>
          <a:chExt cx="0" cy="0"/>
        </a:xfrm>
      </p:grpSpPr>
      <p:sp>
        <p:nvSpPr>
          <p:cNvPr id="243" name="Google Shape;243;p22"/>
          <p:cNvSpPr/>
          <p:nvPr/>
        </p:nvSpPr>
        <p:spPr>
          <a:xfrm rot="5400000">
            <a:off x="-5690276" y="2781720"/>
            <a:ext cx="10486940" cy="4923499"/>
          </a:xfrm>
          <a:custGeom>
            <a:rect b="b" l="l" r="r" t="t"/>
            <a:pathLst>
              <a:path extrusionOk="0" h="4923499" w="10486940">
                <a:moveTo>
                  <a:pt x="0" y="0"/>
                </a:moveTo>
                <a:lnTo>
                  <a:pt x="10486940" y="0"/>
                </a:lnTo>
                <a:lnTo>
                  <a:pt x="10486940" y="4923500"/>
                </a:lnTo>
                <a:lnTo>
                  <a:pt x="0" y="4923500"/>
                </a:lnTo>
                <a:lnTo>
                  <a:pt x="0" y="0"/>
                </a:lnTo>
                <a:close/>
              </a:path>
            </a:pathLst>
          </a:custGeom>
          <a:blipFill rotWithShape="1">
            <a:blip r:embed="rId3">
              <a:alphaModFix/>
            </a:blip>
            <a:stretch>
              <a:fillRect b="-26726" l="0" r="-78265" t="0"/>
            </a:stretch>
          </a:blipFill>
          <a:ln>
            <a:noFill/>
          </a:ln>
        </p:spPr>
      </p:sp>
      <p:sp>
        <p:nvSpPr>
          <p:cNvPr id="244" name="Google Shape;244;p22"/>
          <p:cNvSpPr/>
          <p:nvPr/>
        </p:nvSpPr>
        <p:spPr>
          <a:xfrm>
            <a:off x="1284987" y="-1188896"/>
            <a:ext cx="6936594" cy="5754810"/>
          </a:xfrm>
          <a:custGeom>
            <a:rect b="b" l="l" r="r" t="t"/>
            <a:pathLst>
              <a:path extrusionOk="0" h="5363718" w="6465189">
                <a:moveTo>
                  <a:pt x="6394958" y="3198749"/>
                </a:moveTo>
                <a:cubicBezTo>
                  <a:pt x="6324854" y="3563493"/>
                  <a:pt x="5679313" y="3745992"/>
                  <a:pt x="4953254" y="3606292"/>
                </a:cubicBezTo>
                <a:cubicBezTo>
                  <a:pt x="4786884" y="3574288"/>
                  <a:pt x="4630674" y="3528060"/>
                  <a:pt x="4489577" y="3471545"/>
                </a:cubicBezTo>
                <a:cubicBezTo>
                  <a:pt x="4788916" y="4242943"/>
                  <a:pt x="4729988" y="4974082"/>
                  <a:pt x="4331589" y="5160645"/>
                </a:cubicBezTo>
                <a:cubicBezTo>
                  <a:pt x="3898011" y="5363718"/>
                  <a:pt x="3226562" y="4844923"/>
                  <a:pt x="2831846" y="4001897"/>
                </a:cubicBezTo>
                <a:cubicBezTo>
                  <a:pt x="2825877" y="3989197"/>
                  <a:pt x="2820035" y="3976370"/>
                  <a:pt x="2814193" y="3963670"/>
                </a:cubicBezTo>
                <a:cubicBezTo>
                  <a:pt x="2782062" y="4043045"/>
                  <a:pt x="2743073" y="4123055"/>
                  <a:pt x="2697353" y="4202303"/>
                </a:cubicBezTo>
                <a:cubicBezTo>
                  <a:pt x="2400173" y="4717034"/>
                  <a:pt x="1929511" y="5001768"/>
                  <a:pt x="1646047" y="4838065"/>
                </a:cubicBezTo>
                <a:cubicBezTo>
                  <a:pt x="1376172" y="4682236"/>
                  <a:pt x="1373505" y="4176014"/>
                  <a:pt x="1630426" y="3683635"/>
                </a:cubicBezTo>
                <a:cubicBezTo>
                  <a:pt x="812800" y="3746119"/>
                  <a:pt x="108712" y="3276219"/>
                  <a:pt x="54483" y="2629154"/>
                </a:cubicBezTo>
                <a:cubicBezTo>
                  <a:pt x="0" y="1978533"/>
                  <a:pt x="623316" y="1395095"/>
                  <a:pt x="1446657" y="1326134"/>
                </a:cubicBezTo>
                <a:cubicBezTo>
                  <a:pt x="1743710" y="1301242"/>
                  <a:pt x="2026285" y="1346708"/>
                  <a:pt x="2268601" y="1445641"/>
                </a:cubicBezTo>
                <a:cubicBezTo>
                  <a:pt x="2245360" y="1330452"/>
                  <a:pt x="2232787" y="1205992"/>
                  <a:pt x="2232787" y="1076198"/>
                </a:cubicBezTo>
                <a:cubicBezTo>
                  <a:pt x="2232787" y="481838"/>
                  <a:pt x="2498090" y="0"/>
                  <a:pt x="2825242" y="0"/>
                </a:cubicBezTo>
                <a:cubicBezTo>
                  <a:pt x="3152394" y="0"/>
                  <a:pt x="3417697" y="481838"/>
                  <a:pt x="3417697" y="1076198"/>
                </a:cubicBezTo>
                <a:cubicBezTo>
                  <a:pt x="3417697" y="1130808"/>
                  <a:pt x="3415411" y="1184402"/>
                  <a:pt x="3411093" y="1236853"/>
                </a:cubicBezTo>
                <a:cubicBezTo>
                  <a:pt x="3414014" y="1235456"/>
                  <a:pt x="3417062" y="1234059"/>
                  <a:pt x="3419983" y="1232662"/>
                </a:cubicBezTo>
                <a:cubicBezTo>
                  <a:pt x="4177919" y="877697"/>
                  <a:pt x="4946523" y="919226"/>
                  <a:pt x="5136769" y="1325245"/>
                </a:cubicBezTo>
                <a:cubicBezTo>
                  <a:pt x="5258435" y="1584960"/>
                  <a:pt x="5113909" y="1930908"/>
                  <a:pt x="4795647" y="2239391"/>
                </a:cubicBezTo>
                <a:cubicBezTo>
                  <a:pt x="4927346" y="2243201"/>
                  <a:pt x="5065649" y="2258187"/>
                  <a:pt x="5207127" y="2285365"/>
                </a:cubicBezTo>
                <a:cubicBezTo>
                  <a:pt x="5933440" y="2425065"/>
                  <a:pt x="6465189" y="2834005"/>
                  <a:pt x="6394958" y="3198749"/>
                </a:cubicBezTo>
                <a:close/>
              </a:path>
            </a:pathLst>
          </a:custGeom>
          <a:solidFill>
            <a:srgbClr val="00BF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2"/>
          <p:cNvSpPr/>
          <p:nvPr/>
        </p:nvSpPr>
        <p:spPr>
          <a:xfrm>
            <a:off x="5851105" y="4918389"/>
            <a:ext cx="4191574" cy="3971516"/>
          </a:xfrm>
          <a:custGeom>
            <a:rect b="b" l="l" r="r" t="t"/>
            <a:pathLst>
              <a:path extrusionOk="0" h="3971516" w="4191574">
                <a:moveTo>
                  <a:pt x="0" y="0"/>
                </a:moveTo>
                <a:lnTo>
                  <a:pt x="4191574" y="0"/>
                </a:lnTo>
                <a:lnTo>
                  <a:pt x="4191574" y="3971516"/>
                </a:lnTo>
                <a:lnTo>
                  <a:pt x="0" y="3971516"/>
                </a:lnTo>
                <a:lnTo>
                  <a:pt x="0" y="0"/>
                </a:lnTo>
                <a:close/>
              </a:path>
            </a:pathLst>
          </a:custGeom>
          <a:blipFill rotWithShape="1">
            <a:blip r:embed="rId4">
              <a:alphaModFix/>
            </a:blip>
            <a:stretch>
              <a:fillRect b="0" l="0" r="0" t="0"/>
            </a:stretch>
          </a:blipFill>
          <a:ln>
            <a:noFill/>
          </a:ln>
        </p:spPr>
      </p:sp>
      <p:sp>
        <p:nvSpPr>
          <p:cNvPr id="246" name="Google Shape;246;p22"/>
          <p:cNvSpPr/>
          <p:nvPr/>
        </p:nvSpPr>
        <p:spPr>
          <a:xfrm>
            <a:off x="154798" y="4844089"/>
            <a:ext cx="6806667" cy="6603283"/>
          </a:xfrm>
          <a:custGeom>
            <a:rect b="b" l="l" r="r" t="t"/>
            <a:pathLst>
              <a:path extrusionOk="0" h="6160262" w="6350000">
                <a:moveTo>
                  <a:pt x="6237986" y="4073525"/>
                </a:moveTo>
                <a:cubicBezTo>
                  <a:pt x="6237986" y="4870450"/>
                  <a:pt x="5634228" y="5516499"/>
                  <a:pt x="4889373" y="5516499"/>
                </a:cubicBezTo>
                <a:cubicBezTo>
                  <a:pt x="4595622" y="5516499"/>
                  <a:pt x="4323842" y="5415915"/>
                  <a:pt x="4102354" y="5245354"/>
                </a:cubicBezTo>
                <a:cubicBezTo>
                  <a:pt x="3838448" y="5788914"/>
                  <a:pt x="3307461" y="6160262"/>
                  <a:pt x="2695321" y="6160262"/>
                </a:cubicBezTo>
                <a:cubicBezTo>
                  <a:pt x="1820164" y="6160262"/>
                  <a:pt x="1110742" y="5401183"/>
                  <a:pt x="1110742" y="4464812"/>
                </a:cubicBezTo>
                <a:cubicBezTo>
                  <a:pt x="1110742" y="4411853"/>
                  <a:pt x="1113155" y="4359402"/>
                  <a:pt x="1117600" y="4307713"/>
                </a:cubicBezTo>
                <a:cubicBezTo>
                  <a:pt x="482854" y="4190492"/>
                  <a:pt x="0" y="3598545"/>
                  <a:pt x="0" y="2885948"/>
                </a:cubicBezTo>
                <a:cubicBezTo>
                  <a:pt x="0" y="2089023"/>
                  <a:pt x="603758" y="1442974"/>
                  <a:pt x="1348613" y="1442974"/>
                </a:cubicBezTo>
                <a:cubicBezTo>
                  <a:pt x="1348613" y="646049"/>
                  <a:pt x="1952371" y="0"/>
                  <a:pt x="2697226" y="0"/>
                </a:cubicBezTo>
                <a:cubicBezTo>
                  <a:pt x="3086100" y="0"/>
                  <a:pt x="3436366" y="176149"/>
                  <a:pt x="3682492" y="457835"/>
                </a:cubicBezTo>
                <a:cubicBezTo>
                  <a:pt x="3965829" y="173863"/>
                  <a:pt x="4346575" y="0"/>
                  <a:pt x="4765421" y="0"/>
                </a:cubicBezTo>
                <a:cubicBezTo>
                  <a:pt x="5640578" y="0"/>
                  <a:pt x="6350000" y="759079"/>
                  <a:pt x="6350000" y="1695450"/>
                </a:cubicBezTo>
                <a:cubicBezTo>
                  <a:pt x="6350000" y="2216785"/>
                  <a:pt x="6130036" y="2683002"/>
                  <a:pt x="5784088" y="2994025"/>
                </a:cubicBezTo>
                <a:cubicBezTo>
                  <a:pt x="6062472" y="3258312"/>
                  <a:pt x="6237986" y="3644011"/>
                  <a:pt x="6237986" y="4073525"/>
                </a:cubicBezTo>
                <a:close/>
              </a:path>
            </a:pathLst>
          </a:custGeom>
          <a:solidFill>
            <a:srgbClr val="F8D8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a:off x="7725549" y="-261139"/>
            <a:ext cx="8389513" cy="7135958"/>
          </a:xfrm>
          <a:custGeom>
            <a:rect b="b" l="l" r="r" t="t"/>
            <a:pathLst>
              <a:path extrusionOk="0" h="5813667" w="6834939">
                <a:moveTo>
                  <a:pt x="2273792" y="2123300"/>
                </a:moveTo>
                <a:cubicBezTo>
                  <a:pt x="2307375" y="2127382"/>
                  <a:pt x="2325529" y="2086908"/>
                  <a:pt x="2301546" y="2061610"/>
                </a:cubicBezTo>
                <a:cubicBezTo>
                  <a:pt x="2078901" y="1826758"/>
                  <a:pt x="1156775" y="746318"/>
                  <a:pt x="2632279" y="396208"/>
                </a:cubicBezTo>
                <a:cubicBezTo>
                  <a:pt x="4302058" y="0"/>
                  <a:pt x="4581192" y="1067542"/>
                  <a:pt x="4061565" y="1741497"/>
                </a:cubicBezTo>
                <a:cubicBezTo>
                  <a:pt x="4061565" y="1741497"/>
                  <a:pt x="3973853" y="1862886"/>
                  <a:pt x="4134118" y="1809703"/>
                </a:cubicBezTo>
                <a:cubicBezTo>
                  <a:pt x="4294274" y="1756555"/>
                  <a:pt x="4413872" y="754765"/>
                  <a:pt x="5550493" y="948633"/>
                </a:cubicBezTo>
                <a:cubicBezTo>
                  <a:pt x="6727773" y="1149435"/>
                  <a:pt x="6834940" y="2955225"/>
                  <a:pt x="5249256" y="3147735"/>
                </a:cubicBezTo>
                <a:lnTo>
                  <a:pt x="4939953" y="3169392"/>
                </a:lnTo>
                <a:cubicBezTo>
                  <a:pt x="4939953" y="3169392"/>
                  <a:pt x="4814150" y="3239461"/>
                  <a:pt x="5073544" y="3247222"/>
                </a:cubicBezTo>
                <a:cubicBezTo>
                  <a:pt x="5334237" y="3255023"/>
                  <a:pt x="6584777" y="3333629"/>
                  <a:pt x="6532293" y="4201633"/>
                </a:cubicBezTo>
                <a:cubicBezTo>
                  <a:pt x="6484308" y="4995241"/>
                  <a:pt x="5617802" y="5740699"/>
                  <a:pt x="4466960" y="5063085"/>
                </a:cubicBezTo>
                <a:cubicBezTo>
                  <a:pt x="4143682" y="4872740"/>
                  <a:pt x="3888899" y="4584954"/>
                  <a:pt x="3731274" y="4244520"/>
                </a:cubicBezTo>
                <a:cubicBezTo>
                  <a:pt x="3731274" y="4244520"/>
                  <a:pt x="3661616" y="4181362"/>
                  <a:pt x="3705473" y="4435481"/>
                </a:cubicBezTo>
                <a:cubicBezTo>
                  <a:pt x="3750073" y="4693899"/>
                  <a:pt x="3860115" y="5813667"/>
                  <a:pt x="2201842" y="5756646"/>
                </a:cubicBezTo>
                <a:cubicBezTo>
                  <a:pt x="592907" y="5701321"/>
                  <a:pt x="631875" y="4272293"/>
                  <a:pt x="1982346" y="3681953"/>
                </a:cubicBezTo>
                <a:cubicBezTo>
                  <a:pt x="1982346" y="3681953"/>
                  <a:pt x="2011547" y="3551105"/>
                  <a:pt x="1851841" y="3606271"/>
                </a:cubicBezTo>
                <a:cubicBezTo>
                  <a:pt x="1692008" y="3661480"/>
                  <a:pt x="798295" y="4131157"/>
                  <a:pt x="392159" y="3700045"/>
                </a:cubicBezTo>
                <a:cubicBezTo>
                  <a:pt x="0" y="3283771"/>
                  <a:pt x="140649" y="1933190"/>
                  <a:pt x="912006" y="1698520"/>
                </a:cubicBezTo>
                <a:cubicBezTo>
                  <a:pt x="1497503" y="1520394"/>
                  <a:pt x="1803392" y="1766219"/>
                  <a:pt x="1917642" y="1895624"/>
                </a:cubicBezTo>
                <a:cubicBezTo>
                  <a:pt x="1990237" y="1977849"/>
                  <a:pt x="2076705" y="2047343"/>
                  <a:pt x="2175342" y="2092244"/>
                </a:cubicBezTo>
                <a:cubicBezTo>
                  <a:pt x="2209630" y="2107852"/>
                  <a:pt x="2243780" y="2119653"/>
                  <a:pt x="2273792" y="2123300"/>
                </a:cubicBezTo>
                <a:close/>
              </a:path>
            </a:pathLst>
          </a:custGeom>
          <a:solidFill>
            <a:srgbClr val="BAE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8" name="Google Shape;248;p22"/>
          <p:cNvPicPr preferRelativeResize="0"/>
          <p:nvPr/>
        </p:nvPicPr>
        <p:blipFill>
          <a:blip r:embed="rId5">
            <a:alphaModFix/>
          </a:blip>
          <a:stretch>
            <a:fillRect/>
          </a:stretch>
        </p:blipFill>
        <p:spPr>
          <a:xfrm>
            <a:off x="8273959" y="401175"/>
            <a:ext cx="7096192" cy="6086651"/>
          </a:xfrm>
          <a:prstGeom prst="rect">
            <a:avLst/>
          </a:prstGeom>
          <a:noFill/>
          <a:ln>
            <a:noFill/>
          </a:ln>
        </p:spPr>
      </p:pic>
      <p:pic>
        <p:nvPicPr>
          <p:cNvPr id="249" name="Google Shape;249;p22"/>
          <p:cNvPicPr preferRelativeResize="0"/>
          <p:nvPr/>
        </p:nvPicPr>
        <p:blipFill>
          <a:blip r:embed="rId6">
            <a:alphaModFix/>
          </a:blip>
          <a:stretch>
            <a:fillRect/>
          </a:stretch>
        </p:blipFill>
        <p:spPr>
          <a:xfrm>
            <a:off x="410650" y="5085450"/>
            <a:ext cx="6276675" cy="6086650"/>
          </a:xfrm>
          <a:prstGeom prst="rect">
            <a:avLst/>
          </a:prstGeom>
          <a:noFill/>
          <a:ln>
            <a:noFill/>
          </a:ln>
        </p:spPr>
      </p:pic>
      <p:sp>
        <p:nvSpPr>
          <p:cNvPr id="250" name="Google Shape;250;p22"/>
          <p:cNvSpPr/>
          <p:nvPr/>
        </p:nvSpPr>
        <p:spPr>
          <a:xfrm>
            <a:off x="573042" y="5143500"/>
            <a:ext cx="1841200" cy="1760647"/>
          </a:xfrm>
          <a:custGeom>
            <a:rect b="b" l="l" r="r" t="t"/>
            <a:pathLst>
              <a:path extrusionOk="0" h="1760647" w="1841200">
                <a:moveTo>
                  <a:pt x="0" y="0"/>
                </a:moveTo>
                <a:lnTo>
                  <a:pt x="1841200" y="0"/>
                </a:lnTo>
                <a:lnTo>
                  <a:pt x="1841200" y="1760647"/>
                </a:lnTo>
                <a:lnTo>
                  <a:pt x="0" y="1760647"/>
                </a:lnTo>
                <a:lnTo>
                  <a:pt x="0" y="0"/>
                </a:lnTo>
                <a:close/>
              </a:path>
            </a:pathLst>
          </a:custGeom>
          <a:blipFill rotWithShape="1">
            <a:blip r:embed="rId7">
              <a:alphaModFix/>
            </a:blip>
            <a:stretch>
              <a:fillRect b="0" l="0" r="0" t="0"/>
            </a:stretch>
          </a:blipFill>
          <a:ln>
            <a:noFill/>
          </a:ln>
        </p:spPr>
      </p:sp>
      <p:sp>
        <p:nvSpPr>
          <p:cNvPr id="251" name="Google Shape;251;p22"/>
          <p:cNvSpPr/>
          <p:nvPr/>
        </p:nvSpPr>
        <p:spPr>
          <a:xfrm>
            <a:off x="13558659" y="-1646096"/>
            <a:ext cx="5935554" cy="6041276"/>
          </a:xfrm>
          <a:custGeom>
            <a:rect b="b" l="l" r="r" t="t"/>
            <a:pathLst>
              <a:path extrusionOk="0" h="6041276" w="5935554">
                <a:moveTo>
                  <a:pt x="0" y="0"/>
                </a:moveTo>
                <a:lnTo>
                  <a:pt x="5935554" y="0"/>
                </a:lnTo>
                <a:lnTo>
                  <a:pt x="5935554" y="6041276"/>
                </a:lnTo>
                <a:lnTo>
                  <a:pt x="0" y="6041276"/>
                </a:lnTo>
                <a:lnTo>
                  <a:pt x="0" y="0"/>
                </a:lnTo>
                <a:close/>
              </a:path>
            </a:pathLst>
          </a:custGeom>
          <a:blipFill rotWithShape="1">
            <a:blip r:embed="rId8">
              <a:alphaModFix/>
            </a:blip>
            <a:stretch>
              <a:fillRect b="0" l="0" r="0" t="0"/>
            </a:stretch>
          </a:blipFill>
          <a:ln>
            <a:noFill/>
          </a:ln>
        </p:spPr>
      </p:sp>
      <p:sp>
        <p:nvSpPr>
          <p:cNvPr id="252" name="Google Shape;252;p22"/>
          <p:cNvSpPr txBox="1"/>
          <p:nvPr/>
        </p:nvSpPr>
        <p:spPr>
          <a:xfrm>
            <a:off x="9144000" y="7695866"/>
            <a:ext cx="8556514" cy="1371600"/>
          </a:xfrm>
          <a:prstGeom prst="rect">
            <a:avLst/>
          </a:prstGeom>
          <a:solidFill>
            <a:srgbClr val="FFDF6F"/>
          </a:solid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GALLERY IMAGE</a:t>
            </a:r>
            <a:endParaRPr/>
          </a:p>
        </p:txBody>
      </p:sp>
      <p:sp>
        <p:nvSpPr>
          <p:cNvPr id="253" name="Google Shape;253;p22"/>
          <p:cNvSpPr txBox="1"/>
          <p:nvPr/>
        </p:nvSpPr>
        <p:spPr>
          <a:xfrm>
            <a:off x="7605174" y="9450655"/>
            <a:ext cx="10095340" cy="52133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000000"/>
                </a:solidFill>
                <a:latin typeface="Fira Sans"/>
                <a:ea typeface="Fira Sans"/>
                <a:cs typeface="Fira Sans"/>
                <a:sym typeface="Fira Sans"/>
              </a:rPr>
              <a:t>What can you say about your projects? Share it here!</a:t>
            </a:r>
            <a:endParaRPr/>
          </a:p>
        </p:txBody>
      </p:sp>
      <p:sp>
        <p:nvSpPr>
          <p:cNvPr id="254" name="Google Shape;254;p22"/>
          <p:cNvSpPr/>
          <p:nvPr/>
        </p:nvSpPr>
        <p:spPr>
          <a:xfrm>
            <a:off x="-920600" y="0"/>
            <a:ext cx="1841200" cy="1760647"/>
          </a:xfrm>
          <a:custGeom>
            <a:rect b="b" l="l" r="r" t="t"/>
            <a:pathLst>
              <a:path extrusionOk="0" h="1760647" w="1841200">
                <a:moveTo>
                  <a:pt x="0" y="0"/>
                </a:moveTo>
                <a:lnTo>
                  <a:pt x="1841200" y="0"/>
                </a:lnTo>
                <a:lnTo>
                  <a:pt x="1841200" y="1760647"/>
                </a:lnTo>
                <a:lnTo>
                  <a:pt x="0" y="1760647"/>
                </a:lnTo>
                <a:lnTo>
                  <a:pt x="0" y="0"/>
                </a:lnTo>
                <a:close/>
              </a:path>
            </a:pathLst>
          </a:custGeom>
          <a:blipFill rotWithShape="1">
            <a:blip r:embed="rId9">
              <a:alphaModFix/>
            </a:blip>
            <a:stretch>
              <a:fillRect b="0" l="0" r="0" t="0"/>
            </a:stretch>
          </a:blipFill>
          <a:ln>
            <a:noFill/>
          </a:ln>
        </p:spPr>
      </p:sp>
      <p:pic>
        <p:nvPicPr>
          <p:cNvPr id="255" name="Google Shape;255;p22"/>
          <p:cNvPicPr preferRelativeResize="0"/>
          <p:nvPr/>
        </p:nvPicPr>
        <p:blipFill>
          <a:blip r:embed="rId10">
            <a:alphaModFix/>
          </a:blip>
          <a:stretch>
            <a:fillRect/>
          </a:stretch>
        </p:blipFill>
        <p:spPr>
          <a:xfrm>
            <a:off x="1614933" y="-981480"/>
            <a:ext cx="6276674" cy="514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FC3"/>
        </a:solidFill>
      </p:bgPr>
    </p:bg>
    <p:spTree>
      <p:nvGrpSpPr>
        <p:cNvPr id="259" name="Shape 259"/>
        <p:cNvGrpSpPr/>
        <p:nvPr/>
      </p:nvGrpSpPr>
      <p:grpSpPr>
        <a:xfrm>
          <a:off x="0" y="0"/>
          <a:ext cx="0" cy="0"/>
          <a:chOff x="0" y="0"/>
          <a:chExt cx="0" cy="0"/>
        </a:xfrm>
      </p:grpSpPr>
      <p:grpSp>
        <p:nvGrpSpPr>
          <p:cNvPr id="260" name="Google Shape;260;p23"/>
          <p:cNvGrpSpPr/>
          <p:nvPr/>
        </p:nvGrpSpPr>
        <p:grpSpPr>
          <a:xfrm>
            <a:off x="946009" y="2644969"/>
            <a:ext cx="4113511" cy="4176153"/>
            <a:chOff x="0" y="0"/>
            <a:chExt cx="5484681" cy="5568204"/>
          </a:xfrm>
        </p:grpSpPr>
        <p:sp>
          <p:nvSpPr>
            <p:cNvPr id="261" name="Google Shape;261;p23"/>
            <p:cNvSpPr/>
            <p:nvPr/>
          </p:nvSpPr>
          <p:spPr>
            <a:xfrm>
              <a:off x="0" y="0"/>
              <a:ext cx="5484681" cy="5568204"/>
            </a:xfrm>
            <a:custGeom>
              <a:rect b="b" l="l" r="r" t="t"/>
              <a:pathLst>
                <a:path extrusionOk="0" h="5568204" w="5484681">
                  <a:moveTo>
                    <a:pt x="0" y="0"/>
                  </a:moveTo>
                  <a:lnTo>
                    <a:pt x="5484681" y="0"/>
                  </a:lnTo>
                  <a:lnTo>
                    <a:pt x="5484681" y="5568204"/>
                  </a:lnTo>
                  <a:lnTo>
                    <a:pt x="0" y="5568204"/>
                  </a:lnTo>
                  <a:lnTo>
                    <a:pt x="0" y="0"/>
                  </a:lnTo>
                  <a:close/>
                </a:path>
              </a:pathLst>
            </a:custGeom>
            <a:blipFill rotWithShape="1">
              <a:blip r:embed="rId3">
                <a:alphaModFix/>
              </a:blip>
              <a:stretch>
                <a:fillRect b="0" l="0" r="0" t="0"/>
              </a:stretch>
            </a:blipFill>
            <a:ln>
              <a:noFill/>
            </a:ln>
          </p:spPr>
        </p:sp>
        <p:sp>
          <p:nvSpPr>
            <p:cNvPr id="262" name="Google Shape;262;p23"/>
            <p:cNvSpPr/>
            <p:nvPr/>
          </p:nvSpPr>
          <p:spPr>
            <a:xfrm>
              <a:off x="110254" y="111933"/>
              <a:ext cx="5264172" cy="5344337"/>
            </a:xfrm>
            <a:custGeom>
              <a:rect b="b" l="l" r="r" t="t"/>
              <a:pathLst>
                <a:path extrusionOk="0" h="5344337" w="5264172">
                  <a:moveTo>
                    <a:pt x="0" y="0"/>
                  </a:moveTo>
                  <a:lnTo>
                    <a:pt x="5264172" y="0"/>
                  </a:lnTo>
                  <a:lnTo>
                    <a:pt x="5264172" y="5344338"/>
                  </a:lnTo>
                  <a:lnTo>
                    <a:pt x="0" y="5344338"/>
                  </a:lnTo>
                  <a:lnTo>
                    <a:pt x="0" y="0"/>
                  </a:lnTo>
                  <a:close/>
                </a:path>
              </a:pathLst>
            </a:custGeom>
            <a:blipFill rotWithShape="1">
              <a:blip r:embed="rId4">
                <a:alphaModFix/>
              </a:blip>
              <a:stretch>
                <a:fillRect b="0" l="0" r="0" t="0"/>
              </a:stretch>
            </a:blipFill>
            <a:ln>
              <a:noFill/>
            </a:ln>
          </p:spPr>
        </p:sp>
      </p:grpSp>
      <p:sp>
        <p:nvSpPr>
          <p:cNvPr id="263" name="Google Shape;263;p23"/>
          <p:cNvSpPr/>
          <p:nvPr/>
        </p:nvSpPr>
        <p:spPr>
          <a:xfrm>
            <a:off x="15826" y="-6251762"/>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5">
              <a:alphaModFix/>
            </a:blip>
            <a:stretch>
              <a:fillRect b="-26726" l="0" r="-78265" t="0"/>
            </a:stretch>
          </a:blipFill>
          <a:ln>
            <a:noFill/>
          </a:ln>
        </p:spPr>
      </p:sp>
      <p:sp>
        <p:nvSpPr>
          <p:cNvPr id="264" name="Google Shape;264;p23"/>
          <p:cNvSpPr/>
          <p:nvPr/>
        </p:nvSpPr>
        <p:spPr>
          <a:xfrm flipH="1" rot="10800000">
            <a:off x="15826" y="7987589"/>
            <a:ext cx="18428692" cy="8652062"/>
          </a:xfrm>
          <a:custGeom>
            <a:rect b="b" l="l" r="r" t="t"/>
            <a:pathLst>
              <a:path extrusionOk="0" h="8652062" w="18428692">
                <a:moveTo>
                  <a:pt x="0" y="8652062"/>
                </a:moveTo>
                <a:lnTo>
                  <a:pt x="18428692" y="8652062"/>
                </a:lnTo>
                <a:lnTo>
                  <a:pt x="18428692" y="0"/>
                </a:lnTo>
                <a:lnTo>
                  <a:pt x="0" y="0"/>
                </a:lnTo>
                <a:lnTo>
                  <a:pt x="0" y="8652062"/>
                </a:lnTo>
                <a:close/>
              </a:path>
            </a:pathLst>
          </a:custGeom>
          <a:blipFill rotWithShape="1">
            <a:blip r:embed="rId5">
              <a:alphaModFix/>
            </a:blip>
            <a:stretch>
              <a:fillRect b="-26726" l="0" r="-78265" t="0"/>
            </a:stretch>
          </a:blipFill>
          <a:ln>
            <a:noFill/>
          </a:ln>
        </p:spPr>
      </p:sp>
      <p:grpSp>
        <p:nvGrpSpPr>
          <p:cNvPr id="265" name="Google Shape;265;p23"/>
          <p:cNvGrpSpPr/>
          <p:nvPr/>
        </p:nvGrpSpPr>
        <p:grpSpPr>
          <a:xfrm>
            <a:off x="7173417" y="2644969"/>
            <a:ext cx="4113511" cy="4176153"/>
            <a:chOff x="0" y="0"/>
            <a:chExt cx="5484681" cy="5568204"/>
          </a:xfrm>
        </p:grpSpPr>
        <p:sp>
          <p:nvSpPr>
            <p:cNvPr id="266" name="Google Shape;266;p23"/>
            <p:cNvSpPr/>
            <p:nvPr/>
          </p:nvSpPr>
          <p:spPr>
            <a:xfrm>
              <a:off x="0" y="0"/>
              <a:ext cx="5484681" cy="5568204"/>
            </a:xfrm>
            <a:custGeom>
              <a:rect b="b" l="l" r="r" t="t"/>
              <a:pathLst>
                <a:path extrusionOk="0" h="5568204" w="5484681">
                  <a:moveTo>
                    <a:pt x="0" y="0"/>
                  </a:moveTo>
                  <a:lnTo>
                    <a:pt x="5484681" y="0"/>
                  </a:lnTo>
                  <a:lnTo>
                    <a:pt x="5484681" y="5568204"/>
                  </a:lnTo>
                  <a:lnTo>
                    <a:pt x="0" y="5568204"/>
                  </a:lnTo>
                  <a:lnTo>
                    <a:pt x="0" y="0"/>
                  </a:lnTo>
                  <a:close/>
                </a:path>
              </a:pathLst>
            </a:custGeom>
            <a:blipFill rotWithShape="1">
              <a:blip r:embed="rId3">
                <a:alphaModFix/>
              </a:blip>
              <a:stretch>
                <a:fillRect b="0" l="0" r="0" t="0"/>
              </a:stretch>
            </a:blipFill>
            <a:ln>
              <a:noFill/>
            </a:ln>
          </p:spPr>
        </p:sp>
        <p:sp>
          <p:nvSpPr>
            <p:cNvPr id="267" name="Google Shape;267;p23"/>
            <p:cNvSpPr/>
            <p:nvPr/>
          </p:nvSpPr>
          <p:spPr>
            <a:xfrm>
              <a:off x="110254" y="111933"/>
              <a:ext cx="5264172" cy="5344337"/>
            </a:xfrm>
            <a:custGeom>
              <a:rect b="b" l="l" r="r" t="t"/>
              <a:pathLst>
                <a:path extrusionOk="0" h="5344337" w="5264172">
                  <a:moveTo>
                    <a:pt x="0" y="0"/>
                  </a:moveTo>
                  <a:lnTo>
                    <a:pt x="5264172" y="0"/>
                  </a:lnTo>
                  <a:lnTo>
                    <a:pt x="5264172" y="5344338"/>
                  </a:lnTo>
                  <a:lnTo>
                    <a:pt x="0" y="5344338"/>
                  </a:lnTo>
                  <a:lnTo>
                    <a:pt x="0" y="0"/>
                  </a:lnTo>
                  <a:close/>
                </a:path>
              </a:pathLst>
            </a:custGeom>
            <a:blipFill rotWithShape="1">
              <a:blip r:embed="rId4">
                <a:alphaModFix/>
              </a:blip>
              <a:stretch>
                <a:fillRect b="0" l="0" r="0" t="0"/>
              </a:stretch>
            </a:blipFill>
            <a:ln>
              <a:noFill/>
            </a:ln>
          </p:spPr>
        </p:sp>
      </p:grpSp>
      <p:grpSp>
        <p:nvGrpSpPr>
          <p:cNvPr id="268" name="Google Shape;268;p23"/>
          <p:cNvGrpSpPr/>
          <p:nvPr/>
        </p:nvGrpSpPr>
        <p:grpSpPr>
          <a:xfrm>
            <a:off x="13400825" y="2644969"/>
            <a:ext cx="4113511" cy="4176153"/>
            <a:chOff x="0" y="0"/>
            <a:chExt cx="5484681" cy="5568204"/>
          </a:xfrm>
        </p:grpSpPr>
        <p:sp>
          <p:nvSpPr>
            <p:cNvPr id="269" name="Google Shape;269;p23"/>
            <p:cNvSpPr/>
            <p:nvPr/>
          </p:nvSpPr>
          <p:spPr>
            <a:xfrm>
              <a:off x="0" y="0"/>
              <a:ext cx="5484681" cy="5568204"/>
            </a:xfrm>
            <a:custGeom>
              <a:rect b="b" l="l" r="r" t="t"/>
              <a:pathLst>
                <a:path extrusionOk="0" h="5568204" w="5484681">
                  <a:moveTo>
                    <a:pt x="0" y="0"/>
                  </a:moveTo>
                  <a:lnTo>
                    <a:pt x="5484681" y="0"/>
                  </a:lnTo>
                  <a:lnTo>
                    <a:pt x="5484681" y="5568204"/>
                  </a:lnTo>
                  <a:lnTo>
                    <a:pt x="0" y="5568204"/>
                  </a:lnTo>
                  <a:lnTo>
                    <a:pt x="0" y="0"/>
                  </a:lnTo>
                  <a:close/>
                </a:path>
              </a:pathLst>
            </a:custGeom>
            <a:blipFill rotWithShape="1">
              <a:blip r:embed="rId3">
                <a:alphaModFix/>
              </a:blip>
              <a:stretch>
                <a:fillRect b="0" l="0" r="0" t="0"/>
              </a:stretch>
            </a:blipFill>
            <a:ln>
              <a:noFill/>
            </a:ln>
          </p:spPr>
        </p:sp>
        <p:sp>
          <p:nvSpPr>
            <p:cNvPr id="270" name="Google Shape;270;p23"/>
            <p:cNvSpPr/>
            <p:nvPr/>
          </p:nvSpPr>
          <p:spPr>
            <a:xfrm>
              <a:off x="110254" y="111933"/>
              <a:ext cx="5264172" cy="5344337"/>
            </a:xfrm>
            <a:custGeom>
              <a:rect b="b" l="l" r="r" t="t"/>
              <a:pathLst>
                <a:path extrusionOk="0" h="5344337" w="5264172">
                  <a:moveTo>
                    <a:pt x="0" y="0"/>
                  </a:moveTo>
                  <a:lnTo>
                    <a:pt x="5264172" y="0"/>
                  </a:lnTo>
                  <a:lnTo>
                    <a:pt x="5264172" y="5344338"/>
                  </a:lnTo>
                  <a:lnTo>
                    <a:pt x="0" y="5344338"/>
                  </a:lnTo>
                  <a:lnTo>
                    <a:pt x="0" y="0"/>
                  </a:lnTo>
                  <a:close/>
                </a:path>
              </a:pathLst>
            </a:custGeom>
            <a:blipFill rotWithShape="1">
              <a:blip r:embed="rId4">
                <a:alphaModFix/>
              </a:blip>
              <a:stretch>
                <a:fillRect b="0" l="0" r="0" t="0"/>
              </a:stretch>
            </a:blipFill>
            <a:ln>
              <a:noFill/>
            </a:ln>
          </p:spPr>
        </p:sp>
      </p:grpSp>
      <p:sp>
        <p:nvSpPr>
          <p:cNvPr id="271" name="Google Shape;271;p23"/>
          <p:cNvSpPr txBox="1"/>
          <p:nvPr/>
        </p:nvSpPr>
        <p:spPr>
          <a:xfrm>
            <a:off x="1483381" y="6925897"/>
            <a:ext cx="28407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the featured statistic.</a:t>
            </a:r>
            <a:endParaRPr/>
          </a:p>
        </p:txBody>
      </p:sp>
      <p:sp>
        <p:nvSpPr>
          <p:cNvPr id="272" name="Google Shape;272;p23"/>
          <p:cNvSpPr txBox="1"/>
          <p:nvPr/>
        </p:nvSpPr>
        <p:spPr>
          <a:xfrm>
            <a:off x="14137076" y="6925897"/>
            <a:ext cx="26409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the featured statistic.</a:t>
            </a:r>
            <a:endParaRPr/>
          </a:p>
        </p:txBody>
      </p:sp>
      <p:sp>
        <p:nvSpPr>
          <p:cNvPr id="273" name="Google Shape;273;p23"/>
          <p:cNvSpPr txBox="1"/>
          <p:nvPr/>
        </p:nvSpPr>
        <p:spPr>
          <a:xfrm>
            <a:off x="7820350" y="6925897"/>
            <a:ext cx="28206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the featured statistic.</a:t>
            </a:r>
            <a:endParaRPr/>
          </a:p>
        </p:txBody>
      </p:sp>
      <p:sp>
        <p:nvSpPr>
          <p:cNvPr id="274" name="Google Shape;274;p23"/>
          <p:cNvSpPr txBox="1"/>
          <p:nvPr/>
        </p:nvSpPr>
        <p:spPr>
          <a:xfrm>
            <a:off x="1028700" y="8458200"/>
            <a:ext cx="10846351" cy="1371600"/>
          </a:xfrm>
          <a:prstGeom prst="rect">
            <a:avLst/>
          </a:prstGeom>
          <a:solidFill>
            <a:srgbClr val="FFDF6F"/>
          </a:solid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SOME STATISTICS...</a:t>
            </a:r>
            <a:endParaRPr/>
          </a:p>
        </p:txBody>
      </p:sp>
      <p:sp>
        <p:nvSpPr>
          <p:cNvPr id="275" name="Google Shape;275;p23"/>
          <p:cNvSpPr txBox="1"/>
          <p:nvPr/>
        </p:nvSpPr>
        <p:spPr>
          <a:xfrm>
            <a:off x="1633361" y="4047245"/>
            <a:ext cx="254086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45%</a:t>
            </a:r>
            <a:endParaRPr/>
          </a:p>
        </p:txBody>
      </p:sp>
      <p:sp>
        <p:nvSpPr>
          <p:cNvPr id="276" name="Google Shape;276;p23"/>
          <p:cNvSpPr txBox="1"/>
          <p:nvPr/>
        </p:nvSpPr>
        <p:spPr>
          <a:xfrm>
            <a:off x="7959740" y="4047245"/>
            <a:ext cx="254086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10K</a:t>
            </a:r>
            <a:endParaRPr/>
          </a:p>
        </p:txBody>
      </p:sp>
      <p:sp>
        <p:nvSpPr>
          <p:cNvPr id="277" name="Google Shape;277;p23"/>
          <p:cNvSpPr txBox="1"/>
          <p:nvPr/>
        </p:nvSpPr>
        <p:spPr>
          <a:xfrm>
            <a:off x="14187147" y="4047245"/>
            <a:ext cx="254086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X1.5</a:t>
            </a:r>
            <a:endParaRPr/>
          </a:p>
        </p:txBody>
      </p:sp>
      <p:sp>
        <p:nvSpPr>
          <p:cNvPr id="278" name="Google Shape;278;p23"/>
          <p:cNvSpPr/>
          <p:nvPr/>
        </p:nvSpPr>
        <p:spPr>
          <a:xfrm>
            <a:off x="14606686" y="-1028700"/>
            <a:ext cx="4342797" cy="4114800"/>
          </a:xfrm>
          <a:custGeom>
            <a:rect b="b" l="l" r="r" t="t"/>
            <a:pathLst>
              <a:path extrusionOk="0" h="4114800" w="4342797">
                <a:moveTo>
                  <a:pt x="0" y="0"/>
                </a:moveTo>
                <a:lnTo>
                  <a:pt x="4342797" y="0"/>
                </a:lnTo>
                <a:lnTo>
                  <a:pt x="4342797" y="4114800"/>
                </a:lnTo>
                <a:lnTo>
                  <a:pt x="0" y="4114800"/>
                </a:lnTo>
                <a:lnTo>
                  <a:pt x="0" y="0"/>
                </a:lnTo>
                <a:close/>
              </a:path>
            </a:pathLst>
          </a:custGeom>
          <a:blipFill rotWithShape="1">
            <a:blip r:embed="rId6">
              <a:alphaModFix/>
            </a:blip>
            <a:stretch>
              <a:fillRect b="0" l="0" r="0" t="0"/>
            </a:stretch>
          </a:blipFill>
          <a:ln>
            <a:noFill/>
          </a:ln>
        </p:spPr>
      </p:sp>
      <p:sp>
        <p:nvSpPr>
          <p:cNvPr id="279" name="Google Shape;279;p23"/>
          <p:cNvSpPr/>
          <p:nvPr/>
        </p:nvSpPr>
        <p:spPr>
          <a:xfrm>
            <a:off x="5059520" y="1028700"/>
            <a:ext cx="2321301" cy="2219744"/>
          </a:xfrm>
          <a:custGeom>
            <a:rect b="b" l="l" r="r" t="t"/>
            <a:pathLst>
              <a:path extrusionOk="0" h="2219744" w="2321301">
                <a:moveTo>
                  <a:pt x="0" y="0"/>
                </a:moveTo>
                <a:lnTo>
                  <a:pt x="2321301" y="0"/>
                </a:lnTo>
                <a:lnTo>
                  <a:pt x="2321301" y="2219744"/>
                </a:lnTo>
                <a:lnTo>
                  <a:pt x="0" y="2219744"/>
                </a:lnTo>
                <a:lnTo>
                  <a:pt x="0" y="0"/>
                </a:lnTo>
                <a:close/>
              </a:path>
            </a:pathLst>
          </a:custGeom>
          <a:blipFill rotWithShape="1">
            <a:blip r:embed="rId7">
              <a:alphaModFix/>
            </a:blip>
            <a:stretch>
              <a:fillRect b="0" l="0" r="0" t="0"/>
            </a:stretch>
          </a:blipFill>
          <a:ln>
            <a:noFill/>
          </a:ln>
        </p:spPr>
      </p:sp>
      <p:sp>
        <p:nvSpPr>
          <p:cNvPr id="280" name="Google Shape;280;p23"/>
          <p:cNvSpPr/>
          <p:nvPr/>
        </p:nvSpPr>
        <p:spPr>
          <a:xfrm>
            <a:off x="11875051" y="7175008"/>
            <a:ext cx="1699515" cy="1625161"/>
          </a:xfrm>
          <a:custGeom>
            <a:rect b="b" l="l" r="r" t="t"/>
            <a:pathLst>
              <a:path extrusionOk="0" h="1625161" w="1699515">
                <a:moveTo>
                  <a:pt x="0" y="0"/>
                </a:moveTo>
                <a:lnTo>
                  <a:pt x="1699515" y="0"/>
                </a:lnTo>
                <a:lnTo>
                  <a:pt x="1699515" y="1625161"/>
                </a:lnTo>
                <a:lnTo>
                  <a:pt x="0" y="1625161"/>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B"/>
        </a:solidFill>
      </p:bgPr>
    </p:bg>
    <p:spTree>
      <p:nvGrpSpPr>
        <p:cNvPr id="284" name="Shape 284"/>
        <p:cNvGrpSpPr/>
        <p:nvPr/>
      </p:nvGrpSpPr>
      <p:grpSpPr>
        <a:xfrm>
          <a:off x="0" y="0"/>
          <a:ext cx="0" cy="0"/>
          <a:chOff x="0" y="0"/>
          <a:chExt cx="0" cy="0"/>
        </a:xfrm>
      </p:grpSpPr>
      <p:sp>
        <p:nvSpPr>
          <p:cNvPr id="285" name="Google Shape;285;p24"/>
          <p:cNvSpPr/>
          <p:nvPr/>
        </p:nvSpPr>
        <p:spPr>
          <a:xfrm>
            <a:off x="0" y="-6138745"/>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286" name="Google Shape;286;p24"/>
          <p:cNvSpPr/>
          <p:nvPr/>
        </p:nvSpPr>
        <p:spPr>
          <a:xfrm>
            <a:off x="654923" y="2105021"/>
            <a:ext cx="5042039" cy="5837382"/>
          </a:xfrm>
          <a:custGeom>
            <a:rect b="b" l="l" r="r" t="t"/>
            <a:pathLst>
              <a:path extrusionOk="0" h="5837382" w="5042039">
                <a:moveTo>
                  <a:pt x="0" y="0"/>
                </a:moveTo>
                <a:lnTo>
                  <a:pt x="5042039" y="0"/>
                </a:lnTo>
                <a:lnTo>
                  <a:pt x="5042039" y="5837382"/>
                </a:lnTo>
                <a:lnTo>
                  <a:pt x="0" y="5837382"/>
                </a:lnTo>
                <a:lnTo>
                  <a:pt x="0" y="0"/>
                </a:lnTo>
                <a:close/>
              </a:path>
            </a:pathLst>
          </a:custGeom>
          <a:blipFill rotWithShape="1">
            <a:blip r:embed="rId4">
              <a:alphaModFix/>
            </a:blip>
            <a:stretch>
              <a:fillRect b="0" l="0" r="0" t="0"/>
            </a:stretch>
          </a:blipFill>
          <a:ln>
            <a:noFill/>
          </a:ln>
        </p:spPr>
      </p:sp>
      <p:pic>
        <p:nvPicPr>
          <p:cNvPr id="287" name="Google Shape;287;p24"/>
          <p:cNvPicPr preferRelativeResize="0"/>
          <p:nvPr/>
        </p:nvPicPr>
        <p:blipFill>
          <a:blip r:embed="rId5">
            <a:alphaModFix/>
          </a:blip>
          <a:stretch>
            <a:fillRect/>
          </a:stretch>
        </p:blipFill>
        <p:spPr>
          <a:xfrm>
            <a:off x="1144474" y="2665725"/>
            <a:ext cx="4058159" cy="4889850"/>
          </a:xfrm>
          <a:prstGeom prst="rect">
            <a:avLst/>
          </a:prstGeom>
          <a:noFill/>
          <a:ln>
            <a:noFill/>
          </a:ln>
        </p:spPr>
      </p:pic>
      <p:sp>
        <p:nvSpPr>
          <p:cNvPr id="288" name="Google Shape;288;p24"/>
          <p:cNvSpPr/>
          <p:nvPr/>
        </p:nvSpPr>
        <p:spPr>
          <a:xfrm>
            <a:off x="6575261" y="2109340"/>
            <a:ext cx="5042039" cy="5837382"/>
          </a:xfrm>
          <a:custGeom>
            <a:rect b="b" l="l" r="r" t="t"/>
            <a:pathLst>
              <a:path extrusionOk="0" h="5837382" w="5042039">
                <a:moveTo>
                  <a:pt x="0" y="0"/>
                </a:moveTo>
                <a:lnTo>
                  <a:pt x="5042039" y="0"/>
                </a:lnTo>
                <a:lnTo>
                  <a:pt x="5042039" y="5837382"/>
                </a:lnTo>
                <a:lnTo>
                  <a:pt x="0" y="5837382"/>
                </a:lnTo>
                <a:lnTo>
                  <a:pt x="0" y="0"/>
                </a:lnTo>
                <a:close/>
              </a:path>
            </a:pathLst>
          </a:custGeom>
          <a:blipFill rotWithShape="1">
            <a:blip r:embed="rId4">
              <a:alphaModFix/>
            </a:blip>
            <a:stretch>
              <a:fillRect b="0" l="0" r="0" t="0"/>
            </a:stretch>
          </a:blipFill>
          <a:ln>
            <a:noFill/>
          </a:ln>
        </p:spPr>
      </p:sp>
      <p:sp>
        <p:nvSpPr>
          <p:cNvPr id="289" name="Google Shape;289;p24"/>
          <p:cNvSpPr/>
          <p:nvPr/>
        </p:nvSpPr>
        <p:spPr>
          <a:xfrm>
            <a:off x="1241541" y="952963"/>
            <a:ext cx="3868802" cy="3095042"/>
          </a:xfrm>
          <a:custGeom>
            <a:rect b="b" l="l" r="r" t="t"/>
            <a:pathLst>
              <a:path extrusionOk="0" h="3095042" w="3868802">
                <a:moveTo>
                  <a:pt x="0" y="0"/>
                </a:moveTo>
                <a:lnTo>
                  <a:pt x="3868802" y="0"/>
                </a:lnTo>
                <a:lnTo>
                  <a:pt x="3868802" y="3095041"/>
                </a:lnTo>
                <a:lnTo>
                  <a:pt x="0" y="3095041"/>
                </a:lnTo>
                <a:lnTo>
                  <a:pt x="0" y="0"/>
                </a:lnTo>
                <a:close/>
              </a:path>
            </a:pathLst>
          </a:custGeom>
          <a:blipFill rotWithShape="1">
            <a:blip r:embed="rId6">
              <a:alphaModFix/>
            </a:blip>
            <a:stretch>
              <a:fillRect b="0" l="0" r="0" t="0"/>
            </a:stretch>
          </a:blipFill>
          <a:ln>
            <a:noFill/>
          </a:ln>
        </p:spPr>
      </p:sp>
      <p:pic>
        <p:nvPicPr>
          <p:cNvPr id="290" name="Google Shape;290;p24"/>
          <p:cNvPicPr preferRelativeResize="0"/>
          <p:nvPr/>
        </p:nvPicPr>
        <p:blipFill>
          <a:blip r:embed="rId7">
            <a:alphaModFix/>
          </a:blip>
          <a:stretch>
            <a:fillRect/>
          </a:stretch>
        </p:blipFill>
        <p:spPr>
          <a:xfrm>
            <a:off x="7091543" y="2665746"/>
            <a:ext cx="4058151" cy="4889827"/>
          </a:xfrm>
          <a:prstGeom prst="rect">
            <a:avLst/>
          </a:prstGeom>
          <a:noFill/>
          <a:ln>
            <a:noFill/>
          </a:ln>
        </p:spPr>
      </p:pic>
      <p:sp>
        <p:nvSpPr>
          <p:cNvPr id="291" name="Google Shape;291;p24"/>
          <p:cNvSpPr txBox="1"/>
          <p:nvPr/>
        </p:nvSpPr>
        <p:spPr>
          <a:xfrm>
            <a:off x="1522906" y="8322137"/>
            <a:ext cx="3306074"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NAME SURNAME</a:t>
            </a:r>
            <a:endParaRPr/>
          </a:p>
        </p:txBody>
      </p:sp>
      <p:sp>
        <p:nvSpPr>
          <p:cNvPr id="292" name="Google Shape;292;p24"/>
          <p:cNvSpPr/>
          <p:nvPr/>
        </p:nvSpPr>
        <p:spPr>
          <a:xfrm>
            <a:off x="7161880" y="957282"/>
            <a:ext cx="3868802" cy="3095042"/>
          </a:xfrm>
          <a:custGeom>
            <a:rect b="b" l="l" r="r" t="t"/>
            <a:pathLst>
              <a:path extrusionOk="0" h="3095042" w="3868802">
                <a:moveTo>
                  <a:pt x="0" y="0"/>
                </a:moveTo>
                <a:lnTo>
                  <a:pt x="3868802" y="0"/>
                </a:lnTo>
                <a:lnTo>
                  <a:pt x="3868802" y="3095041"/>
                </a:lnTo>
                <a:lnTo>
                  <a:pt x="0" y="3095041"/>
                </a:lnTo>
                <a:lnTo>
                  <a:pt x="0" y="0"/>
                </a:lnTo>
                <a:close/>
              </a:path>
            </a:pathLst>
          </a:custGeom>
          <a:blipFill rotWithShape="1">
            <a:blip r:embed="rId6">
              <a:alphaModFix/>
            </a:blip>
            <a:stretch>
              <a:fillRect b="0" l="0" r="0" t="0"/>
            </a:stretch>
          </a:blipFill>
          <a:ln>
            <a:noFill/>
          </a:ln>
        </p:spPr>
      </p:sp>
      <p:sp>
        <p:nvSpPr>
          <p:cNvPr id="293" name="Google Shape;293;p24"/>
          <p:cNvSpPr/>
          <p:nvPr/>
        </p:nvSpPr>
        <p:spPr>
          <a:xfrm>
            <a:off x="12493436" y="2270255"/>
            <a:ext cx="5042039" cy="5837382"/>
          </a:xfrm>
          <a:custGeom>
            <a:rect b="b" l="l" r="r" t="t"/>
            <a:pathLst>
              <a:path extrusionOk="0" h="5837382" w="5042039">
                <a:moveTo>
                  <a:pt x="0" y="0"/>
                </a:moveTo>
                <a:lnTo>
                  <a:pt x="5042039" y="0"/>
                </a:lnTo>
                <a:lnTo>
                  <a:pt x="5042039" y="5837382"/>
                </a:lnTo>
                <a:lnTo>
                  <a:pt x="0" y="5837382"/>
                </a:lnTo>
                <a:lnTo>
                  <a:pt x="0" y="0"/>
                </a:lnTo>
                <a:close/>
              </a:path>
            </a:pathLst>
          </a:custGeom>
          <a:blipFill rotWithShape="1">
            <a:blip r:embed="rId4">
              <a:alphaModFix/>
            </a:blip>
            <a:stretch>
              <a:fillRect b="0" l="0" r="0" t="0"/>
            </a:stretch>
          </a:blipFill>
          <a:ln>
            <a:noFill/>
          </a:ln>
        </p:spPr>
      </p:sp>
      <p:pic>
        <p:nvPicPr>
          <p:cNvPr id="294" name="Google Shape;294;p24"/>
          <p:cNvPicPr preferRelativeResize="0"/>
          <p:nvPr/>
        </p:nvPicPr>
        <p:blipFill>
          <a:blip r:embed="rId8">
            <a:alphaModFix/>
          </a:blip>
          <a:stretch>
            <a:fillRect/>
          </a:stretch>
        </p:blipFill>
        <p:spPr>
          <a:xfrm>
            <a:off x="12985350" y="2825090"/>
            <a:ext cx="4058151" cy="4895734"/>
          </a:xfrm>
          <a:prstGeom prst="rect">
            <a:avLst/>
          </a:prstGeom>
          <a:noFill/>
          <a:ln>
            <a:noFill/>
          </a:ln>
        </p:spPr>
      </p:pic>
      <p:sp>
        <p:nvSpPr>
          <p:cNvPr id="295" name="Google Shape;295;p24"/>
          <p:cNvSpPr/>
          <p:nvPr/>
        </p:nvSpPr>
        <p:spPr>
          <a:xfrm>
            <a:off x="13080055" y="1118196"/>
            <a:ext cx="3868802" cy="3095042"/>
          </a:xfrm>
          <a:custGeom>
            <a:rect b="b" l="l" r="r" t="t"/>
            <a:pathLst>
              <a:path extrusionOk="0" h="3095042" w="3868802">
                <a:moveTo>
                  <a:pt x="0" y="0"/>
                </a:moveTo>
                <a:lnTo>
                  <a:pt x="3868802" y="0"/>
                </a:lnTo>
                <a:lnTo>
                  <a:pt x="3868802" y="3095042"/>
                </a:lnTo>
                <a:lnTo>
                  <a:pt x="0" y="3095042"/>
                </a:lnTo>
                <a:lnTo>
                  <a:pt x="0" y="0"/>
                </a:lnTo>
                <a:close/>
              </a:path>
            </a:pathLst>
          </a:custGeom>
          <a:blipFill rotWithShape="1">
            <a:blip r:embed="rId6">
              <a:alphaModFix/>
            </a:blip>
            <a:stretch>
              <a:fillRect b="0" l="0" r="0" t="0"/>
            </a:stretch>
          </a:blipFill>
          <a:ln>
            <a:noFill/>
          </a:ln>
        </p:spPr>
      </p:sp>
      <p:sp>
        <p:nvSpPr>
          <p:cNvPr id="296" name="Google Shape;296;p24"/>
          <p:cNvSpPr/>
          <p:nvPr/>
        </p:nvSpPr>
        <p:spPr>
          <a:xfrm>
            <a:off x="11534323" y="0"/>
            <a:ext cx="1827095" cy="1747160"/>
          </a:xfrm>
          <a:custGeom>
            <a:rect b="b" l="l" r="r" t="t"/>
            <a:pathLst>
              <a:path extrusionOk="0" h="1747160" w="1827095">
                <a:moveTo>
                  <a:pt x="0" y="0"/>
                </a:moveTo>
                <a:lnTo>
                  <a:pt x="1827096" y="0"/>
                </a:lnTo>
                <a:lnTo>
                  <a:pt x="1827096" y="1747160"/>
                </a:lnTo>
                <a:lnTo>
                  <a:pt x="0" y="1747160"/>
                </a:lnTo>
                <a:lnTo>
                  <a:pt x="0" y="0"/>
                </a:lnTo>
                <a:close/>
              </a:path>
            </a:pathLst>
          </a:custGeom>
          <a:blipFill rotWithShape="1">
            <a:blip r:embed="rId9">
              <a:alphaModFix/>
            </a:blip>
            <a:stretch>
              <a:fillRect b="0" l="0" r="0" t="0"/>
            </a:stretch>
          </a:blipFill>
          <a:ln>
            <a:noFill/>
          </a:ln>
        </p:spPr>
      </p:sp>
      <p:sp>
        <p:nvSpPr>
          <p:cNvPr id="297" name="Google Shape;297;p24"/>
          <p:cNvSpPr txBox="1"/>
          <p:nvPr/>
        </p:nvSpPr>
        <p:spPr>
          <a:xfrm>
            <a:off x="7443244" y="9150898"/>
            <a:ext cx="33060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sp>
        <p:nvSpPr>
          <p:cNvPr id="298" name="Google Shape;298;p24"/>
          <p:cNvSpPr txBox="1"/>
          <p:nvPr/>
        </p:nvSpPr>
        <p:spPr>
          <a:xfrm>
            <a:off x="1522906" y="9150898"/>
            <a:ext cx="33060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sp>
        <p:nvSpPr>
          <p:cNvPr id="299" name="Google Shape;299;p24"/>
          <p:cNvSpPr txBox="1"/>
          <p:nvPr/>
        </p:nvSpPr>
        <p:spPr>
          <a:xfrm>
            <a:off x="7443244" y="8337398"/>
            <a:ext cx="3306074"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NAME SURNAME</a:t>
            </a:r>
            <a:endParaRPr/>
          </a:p>
        </p:txBody>
      </p:sp>
      <p:sp>
        <p:nvSpPr>
          <p:cNvPr id="300" name="Google Shape;300;p24"/>
          <p:cNvSpPr txBox="1"/>
          <p:nvPr/>
        </p:nvSpPr>
        <p:spPr>
          <a:xfrm>
            <a:off x="13361419" y="9150898"/>
            <a:ext cx="33060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sp>
        <p:nvSpPr>
          <p:cNvPr id="301" name="Google Shape;301;p24"/>
          <p:cNvSpPr txBox="1"/>
          <p:nvPr/>
        </p:nvSpPr>
        <p:spPr>
          <a:xfrm>
            <a:off x="13361419" y="8383183"/>
            <a:ext cx="3306074"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NAME SURNAME</a:t>
            </a:r>
            <a:endParaRPr/>
          </a:p>
        </p:txBody>
      </p:sp>
      <p:sp>
        <p:nvSpPr>
          <p:cNvPr id="302" name="Google Shape;302;p24"/>
          <p:cNvSpPr/>
          <p:nvPr/>
        </p:nvSpPr>
        <p:spPr>
          <a:xfrm>
            <a:off x="5614679" y="2054039"/>
            <a:ext cx="960583" cy="918557"/>
          </a:xfrm>
          <a:custGeom>
            <a:rect b="b" l="l" r="r" t="t"/>
            <a:pathLst>
              <a:path extrusionOk="0" h="918557" w="960583">
                <a:moveTo>
                  <a:pt x="0" y="0"/>
                </a:moveTo>
                <a:lnTo>
                  <a:pt x="960582" y="0"/>
                </a:lnTo>
                <a:lnTo>
                  <a:pt x="960582" y="918557"/>
                </a:lnTo>
                <a:lnTo>
                  <a:pt x="0" y="918557"/>
                </a:lnTo>
                <a:lnTo>
                  <a:pt x="0" y="0"/>
                </a:lnTo>
                <a:close/>
              </a:path>
            </a:pathLst>
          </a:custGeom>
          <a:blipFill rotWithShape="1">
            <a:blip r:embed="rId9">
              <a:alphaModFix/>
            </a:blip>
            <a:stretch>
              <a:fillRect b="0" l="0" r="0" t="0"/>
            </a:stretch>
          </a:blipFill>
          <a:ln>
            <a:noFill/>
          </a:ln>
        </p:spPr>
      </p:sp>
      <p:sp>
        <p:nvSpPr>
          <p:cNvPr id="303" name="Google Shape;303;p24"/>
          <p:cNvSpPr/>
          <p:nvPr/>
        </p:nvSpPr>
        <p:spPr>
          <a:xfrm>
            <a:off x="17327417" y="1351698"/>
            <a:ext cx="1214766" cy="1161620"/>
          </a:xfrm>
          <a:custGeom>
            <a:rect b="b" l="l" r="r" t="t"/>
            <a:pathLst>
              <a:path extrusionOk="0" h="1161620" w="1214766">
                <a:moveTo>
                  <a:pt x="0" y="0"/>
                </a:moveTo>
                <a:lnTo>
                  <a:pt x="1214766" y="0"/>
                </a:lnTo>
                <a:lnTo>
                  <a:pt x="1214766" y="1161619"/>
                </a:lnTo>
                <a:lnTo>
                  <a:pt x="0" y="1161619"/>
                </a:lnTo>
                <a:lnTo>
                  <a:pt x="0" y="0"/>
                </a:lnTo>
                <a:close/>
              </a:path>
            </a:pathLst>
          </a:custGeom>
          <a:blipFill rotWithShape="1">
            <a:blip r:embed="rId9">
              <a:alphaModFix/>
            </a:blip>
            <a:stretch>
              <a:fillRect b="0" l="0" r="0" t="0"/>
            </a:stretch>
          </a:blipFill>
          <a:ln>
            <a:noFill/>
          </a:ln>
        </p:spPr>
      </p:sp>
      <p:sp>
        <p:nvSpPr>
          <p:cNvPr id="304" name="Google Shape;304;p24"/>
          <p:cNvSpPr/>
          <p:nvPr/>
        </p:nvSpPr>
        <p:spPr>
          <a:xfrm>
            <a:off x="-922131" y="-717315"/>
            <a:ext cx="2163673" cy="2069012"/>
          </a:xfrm>
          <a:custGeom>
            <a:rect b="b" l="l" r="r" t="t"/>
            <a:pathLst>
              <a:path extrusionOk="0" h="2069012" w="2163673">
                <a:moveTo>
                  <a:pt x="0" y="0"/>
                </a:moveTo>
                <a:lnTo>
                  <a:pt x="2163672" y="0"/>
                </a:lnTo>
                <a:lnTo>
                  <a:pt x="2163672" y="2069013"/>
                </a:lnTo>
                <a:lnTo>
                  <a:pt x="0" y="2069013"/>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6F"/>
        </a:solidFill>
      </p:bgPr>
    </p:bg>
    <p:spTree>
      <p:nvGrpSpPr>
        <p:cNvPr id="308" name="Shape 308"/>
        <p:cNvGrpSpPr/>
        <p:nvPr/>
      </p:nvGrpSpPr>
      <p:grpSpPr>
        <a:xfrm>
          <a:off x="0" y="0"/>
          <a:ext cx="0" cy="0"/>
          <a:chOff x="0" y="0"/>
          <a:chExt cx="0" cy="0"/>
        </a:xfrm>
      </p:grpSpPr>
      <p:sp>
        <p:nvSpPr>
          <p:cNvPr id="309" name="Google Shape;309;p25"/>
          <p:cNvSpPr/>
          <p:nvPr/>
        </p:nvSpPr>
        <p:spPr>
          <a:xfrm>
            <a:off x="0" y="9258300"/>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310" name="Google Shape;310;p25"/>
          <p:cNvSpPr/>
          <p:nvPr/>
        </p:nvSpPr>
        <p:spPr>
          <a:xfrm>
            <a:off x="10576235" y="4508289"/>
            <a:ext cx="7852457" cy="2726944"/>
          </a:xfrm>
          <a:custGeom>
            <a:rect b="b" l="l" r="r" t="t"/>
            <a:pathLst>
              <a:path extrusionOk="0" h="2726944" w="7852457">
                <a:moveTo>
                  <a:pt x="0" y="0"/>
                </a:moveTo>
                <a:lnTo>
                  <a:pt x="7852457" y="0"/>
                </a:lnTo>
                <a:lnTo>
                  <a:pt x="7852457" y="2726944"/>
                </a:lnTo>
                <a:lnTo>
                  <a:pt x="0" y="2726944"/>
                </a:lnTo>
                <a:lnTo>
                  <a:pt x="0" y="0"/>
                </a:lnTo>
                <a:close/>
              </a:path>
            </a:pathLst>
          </a:custGeom>
          <a:blipFill rotWithShape="1">
            <a:blip r:embed="rId4">
              <a:alphaModFix/>
            </a:blip>
            <a:stretch>
              <a:fillRect b="0" l="0" r="0" t="0"/>
            </a:stretch>
          </a:blipFill>
          <a:ln>
            <a:noFill/>
          </a:ln>
        </p:spPr>
      </p:sp>
      <p:sp>
        <p:nvSpPr>
          <p:cNvPr id="311" name="Google Shape;311;p25"/>
          <p:cNvSpPr/>
          <p:nvPr/>
        </p:nvSpPr>
        <p:spPr>
          <a:xfrm>
            <a:off x="-1667436" y="1661749"/>
            <a:ext cx="8852543" cy="3074247"/>
          </a:xfrm>
          <a:custGeom>
            <a:rect b="b" l="l" r="r" t="t"/>
            <a:pathLst>
              <a:path extrusionOk="0" h="3074247" w="8852543">
                <a:moveTo>
                  <a:pt x="0" y="0"/>
                </a:moveTo>
                <a:lnTo>
                  <a:pt x="8852543" y="0"/>
                </a:lnTo>
                <a:lnTo>
                  <a:pt x="8852543" y="3074247"/>
                </a:lnTo>
                <a:lnTo>
                  <a:pt x="0" y="3074247"/>
                </a:lnTo>
                <a:lnTo>
                  <a:pt x="0" y="0"/>
                </a:lnTo>
                <a:close/>
              </a:path>
            </a:pathLst>
          </a:custGeom>
          <a:blipFill rotWithShape="1">
            <a:blip r:embed="rId4">
              <a:alphaModFix/>
            </a:blip>
            <a:stretch>
              <a:fillRect b="0" l="0" r="0" t="0"/>
            </a:stretch>
          </a:blipFill>
          <a:ln>
            <a:noFill/>
          </a:ln>
        </p:spPr>
      </p:sp>
      <p:sp>
        <p:nvSpPr>
          <p:cNvPr id="312" name="Google Shape;312;p25"/>
          <p:cNvSpPr/>
          <p:nvPr/>
        </p:nvSpPr>
        <p:spPr>
          <a:xfrm>
            <a:off x="0" y="-7388576"/>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313" name="Google Shape;313;p25"/>
          <p:cNvSpPr txBox="1"/>
          <p:nvPr/>
        </p:nvSpPr>
        <p:spPr>
          <a:xfrm>
            <a:off x="4595573" y="7467606"/>
            <a:ext cx="9096900" cy="18162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1799" u="none" cap="none" strike="noStrike">
                <a:solidFill>
                  <a:srgbClr val="000000"/>
                </a:solidFill>
                <a:latin typeface="Modak"/>
                <a:ea typeface="Modak"/>
                <a:cs typeface="Modak"/>
                <a:sym typeface="Modak"/>
              </a:rPr>
              <a:t>ABOUT US</a:t>
            </a:r>
            <a:endParaRPr/>
          </a:p>
        </p:txBody>
      </p:sp>
      <p:sp>
        <p:nvSpPr>
          <p:cNvPr id="314" name="Google Shape;314;p25"/>
          <p:cNvSpPr/>
          <p:nvPr/>
        </p:nvSpPr>
        <p:spPr>
          <a:xfrm>
            <a:off x="6247599" y="1611888"/>
            <a:ext cx="5792801" cy="5792801"/>
          </a:xfrm>
          <a:custGeom>
            <a:rect b="b" l="l" r="r" t="t"/>
            <a:pathLst>
              <a:path extrusionOk="0" h="5792801" w="5792801">
                <a:moveTo>
                  <a:pt x="0" y="0"/>
                </a:moveTo>
                <a:lnTo>
                  <a:pt x="5792802" y="0"/>
                </a:lnTo>
                <a:lnTo>
                  <a:pt x="5792802" y="5792801"/>
                </a:lnTo>
                <a:lnTo>
                  <a:pt x="0" y="5792801"/>
                </a:lnTo>
                <a:lnTo>
                  <a:pt x="0" y="0"/>
                </a:lnTo>
                <a:close/>
              </a:path>
            </a:pathLst>
          </a:custGeom>
          <a:blipFill rotWithShape="1">
            <a:blip r:embed="rId5">
              <a:alphaModFix/>
            </a:blip>
            <a:stretch>
              <a:fillRect b="0" l="0" r="0" t="0"/>
            </a:stretch>
          </a:blipFill>
          <a:ln>
            <a:noFill/>
          </a:ln>
        </p:spPr>
      </p:sp>
      <p:sp>
        <p:nvSpPr>
          <p:cNvPr id="315" name="Google Shape;315;p25"/>
          <p:cNvSpPr txBox="1"/>
          <p:nvPr/>
        </p:nvSpPr>
        <p:spPr>
          <a:xfrm>
            <a:off x="7782845" y="2992573"/>
            <a:ext cx="2862900" cy="29880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9412" u="none" cap="none" strike="noStrike">
                <a:solidFill>
                  <a:srgbClr val="000000"/>
                </a:solidFill>
                <a:latin typeface="Modak"/>
                <a:ea typeface="Modak"/>
                <a:cs typeface="Modak"/>
                <a:sym typeface="Modak"/>
              </a:rPr>
              <a:t>03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FC3"/>
        </a:solidFill>
      </p:bgPr>
    </p:bg>
    <p:spTree>
      <p:nvGrpSpPr>
        <p:cNvPr id="319" name="Shape 319"/>
        <p:cNvGrpSpPr/>
        <p:nvPr/>
      </p:nvGrpSpPr>
      <p:grpSpPr>
        <a:xfrm>
          <a:off x="0" y="0"/>
          <a:ext cx="0" cy="0"/>
          <a:chOff x="0" y="0"/>
          <a:chExt cx="0" cy="0"/>
        </a:xfrm>
      </p:grpSpPr>
      <p:sp>
        <p:nvSpPr>
          <p:cNvPr id="320" name="Google Shape;320;p26"/>
          <p:cNvSpPr/>
          <p:nvPr/>
        </p:nvSpPr>
        <p:spPr>
          <a:xfrm>
            <a:off x="7385422" y="5822550"/>
            <a:ext cx="11156611" cy="5237902"/>
          </a:xfrm>
          <a:custGeom>
            <a:rect b="b" l="l" r="r" t="t"/>
            <a:pathLst>
              <a:path extrusionOk="0" h="5237902" w="11156611">
                <a:moveTo>
                  <a:pt x="0" y="0"/>
                </a:moveTo>
                <a:lnTo>
                  <a:pt x="11156611" y="0"/>
                </a:lnTo>
                <a:lnTo>
                  <a:pt x="11156611" y="5237902"/>
                </a:lnTo>
                <a:lnTo>
                  <a:pt x="0" y="5237902"/>
                </a:lnTo>
                <a:lnTo>
                  <a:pt x="0" y="0"/>
                </a:lnTo>
                <a:close/>
              </a:path>
            </a:pathLst>
          </a:custGeom>
          <a:blipFill rotWithShape="1">
            <a:blip r:embed="rId3">
              <a:alphaModFix/>
            </a:blip>
            <a:stretch>
              <a:fillRect b="-26726" l="0" r="-78265" t="0"/>
            </a:stretch>
          </a:blipFill>
          <a:ln>
            <a:noFill/>
          </a:ln>
        </p:spPr>
      </p:sp>
      <p:sp>
        <p:nvSpPr>
          <p:cNvPr id="321" name="Google Shape;321;p26"/>
          <p:cNvSpPr/>
          <p:nvPr/>
        </p:nvSpPr>
        <p:spPr>
          <a:xfrm flipH="1">
            <a:off x="-2345060" y="-94402"/>
            <a:ext cx="11156611" cy="5237902"/>
          </a:xfrm>
          <a:custGeom>
            <a:rect b="b" l="l" r="r" t="t"/>
            <a:pathLst>
              <a:path extrusionOk="0" h="5237902" w="11156611">
                <a:moveTo>
                  <a:pt x="11156611" y="0"/>
                </a:moveTo>
                <a:lnTo>
                  <a:pt x="0" y="0"/>
                </a:lnTo>
                <a:lnTo>
                  <a:pt x="0" y="5237902"/>
                </a:lnTo>
                <a:lnTo>
                  <a:pt x="11156611" y="5237902"/>
                </a:lnTo>
                <a:lnTo>
                  <a:pt x="11156611" y="0"/>
                </a:lnTo>
                <a:close/>
              </a:path>
            </a:pathLst>
          </a:custGeom>
          <a:blipFill rotWithShape="1">
            <a:blip r:embed="rId3">
              <a:alphaModFix/>
            </a:blip>
            <a:stretch>
              <a:fillRect b="-26726" l="0" r="-78265" t="0"/>
            </a:stretch>
          </a:blipFill>
          <a:ln>
            <a:noFill/>
          </a:ln>
        </p:spPr>
      </p:sp>
      <p:sp>
        <p:nvSpPr>
          <p:cNvPr id="322" name="Google Shape;322;p26"/>
          <p:cNvSpPr/>
          <p:nvPr/>
        </p:nvSpPr>
        <p:spPr>
          <a:xfrm rot="2338931">
            <a:off x="11978163" y="226211"/>
            <a:ext cx="6166594" cy="4114800"/>
          </a:xfrm>
          <a:custGeom>
            <a:rect b="b" l="l" r="r" t="t"/>
            <a:pathLst>
              <a:path extrusionOk="0" h="4114800" w="6166594">
                <a:moveTo>
                  <a:pt x="0" y="0"/>
                </a:moveTo>
                <a:lnTo>
                  <a:pt x="6166594" y="0"/>
                </a:lnTo>
                <a:lnTo>
                  <a:pt x="6166594" y="4114800"/>
                </a:lnTo>
                <a:lnTo>
                  <a:pt x="0" y="4114800"/>
                </a:lnTo>
                <a:lnTo>
                  <a:pt x="0" y="0"/>
                </a:lnTo>
                <a:close/>
              </a:path>
            </a:pathLst>
          </a:custGeom>
          <a:blipFill rotWithShape="1">
            <a:blip r:embed="rId4">
              <a:alphaModFix/>
            </a:blip>
            <a:stretch>
              <a:fillRect b="0" l="0" r="0" t="0"/>
            </a:stretch>
          </a:blipFill>
          <a:ln>
            <a:noFill/>
          </a:ln>
        </p:spPr>
      </p:sp>
      <p:sp>
        <p:nvSpPr>
          <p:cNvPr id="323" name="Google Shape;323;p26"/>
          <p:cNvSpPr/>
          <p:nvPr/>
        </p:nvSpPr>
        <p:spPr>
          <a:xfrm>
            <a:off x="2190931" y="1547111"/>
            <a:ext cx="13906138" cy="6501120"/>
          </a:xfrm>
          <a:custGeom>
            <a:rect b="b" l="l" r="r" t="t"/>
            <a:pathLst>
              <a:path extrusionOk="0" h="6501120" w="13906138">
                <a:moveTo>
                  <a:pt x="0" y="0"/>
                </a:moveTo>
                <a:lnTo>
                  <a:pt x="13906138" y="0"/>
                </a:lnTo>
                <a:lnTo>
                  <a:pt x="13906138" y="6501120"/>
                </a:lnTo>
                <a:lnTo>
                  <a:pt x="0" y="6501120"/>
                </a:lnTo>
                <a:lnTo>
                  <a:pt x="0" y="0"/>
                </a:lnTo>
                <a:close/>
              </a:path>
            </a:pathLst>
          </a:custGeom>
          <a:blipFill rotWithShape="1">
            <a:blip r:embed="rId5">
              <a:alphaModFix/>
            </a:blip>
            <a:stretch>
              <a:fillRect b="0" l="0" r="0" t="0"/>
            </a:stretch>
          </a:blipFill>
          <a:ln>
            <a:noFill/>
          </a:ln>
        </p:spPr>
      </p:sp>
      <p:sp>
        <p:nvSpPr>
          <p:cNvPr id="324" name="Google Shape;324;p26"/>
          <p:cNvSpPr/>
          <p:nvPr/>
        </p:nvSpPr>
        <p:spPr>
          <a:xfrm>
            <a:off x="2334876" y="1614405"/>
            <a:ext cx="13618248" cy="6366531"/>
          </a:xfrm>
          <a:custGeom>
            <a:rect b="b" l="l" r="r" t="t"/>
            <a:pathLst>
              <a:path extrusionOk="0" h="6366531" w="13618248">
                <a:moveTo>
                  <a:pt x="0" y="0"/>
                </a:moveTo>
                <a:lnTo>
                  <a:pt x="13618248" y="0"/>
                </a:lnTo>
                <a:lnTo>
                  <a:pt x="13618248" y="6366531"/>
                </a:lnTo>
                <a:lnTo>
                  <a:pt x="0" y="6366531"/>
                </a:lnTo>
                <a:lnTo>
                  <a:pt x="0" y="0"/>
                </a:lnTo>
                <a:close/>
              </a:path>
            </a:pathLst>
          </a:custGeom>
          <a:blipFill rotWithShape="1">
            <a:blip r:embed="rId6">
              <a:alphaModFix/>
            </a:blip>
            <a:stretch>
              <a:fillRect b="0" l="0" r="0" t="0"/>
            </a:stretch>
          </a:blipFill>
          <a:ln>
            <a:noFill/>
          </a:ln>
        </p:spPr>
      </p:sp>
      <p:sp>
        <p:nvSpPr>
          <p:cNvPr id="325" name="Google Shape;325;p26"/>
          <p:cNvSpPr txBox="1"/>
          <p:nvPr/>
        </p:nvSpPr>
        <p:spPr>
          <a:xfrm>
            <a:off x="5324273" y="6062949"/>
            <a:ext cx="7639454" cy="116331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Presentations are communication tools that can be used as demonstrations, lectures, speeches, reports, and more. It is mostly presented before an audience. </a:t>
            </a:r>
            <a:endParaRPr/>
          </a:p>
        </p:txBody>
      </p:sp>
      <p:sp>
        <p:nvSpPr>
          <p:cNvPr id="326" name="Google Shape;326;p26"/>
          <p:cNvSpPr/>
          <p:nvPr/>
        </p:nvSpPr>
        <p:spPr>
          <a:xfrm>
            <a:off x="-396107" y="7013984"/>
            <a:ext cx="7258705" cy="6546033"/>
          </a:xfrm>
          <a:custGeom>
            <a:rect b="b" l="l" r="r" t="t"/>
            <a:pathLst>
              <a:path extrusionOk="0" h="6546033" w="7258705">
                <a:moveTo>
                  <a:pt x="0" y="0"/>
                </a:moveTo>
                <a:lnTo>
                  <a:pt x="7258706" y="0"/>
                </a:lnTo>
                <a:lnTo>
                  <a:pt x="7258706" y="6546032"/>
                </a:lnTo>
                <a:lnTo>
                  <a:pt x="0" y="6546032"/>
                </a:lnTo>
                <a:lnTo>
                  <a:pt x="0" y="0"/>
                </a:lnTo>
                <a:close/>
              </a:path>
            </a:pathLst>
          </a:custGeom>
          <a:blipFill rotWithShape="1">
            <a:blip r:embed="rId7">
              <a:alphaModFix/>
            </a:blip>
            <a:stretch>
              <a:fillRect b="0" l="0" r="0" t="0"/>
            </a:stretch>
          </a:blipFill>
          <a:ln>
            <a:noFill/>
          </a:ln>
        </p:spPr>
      </p:sp>
      <p:sp>
        <p:nvSpPr>
          <p:cNvPr id="327" name="Google Shape;327;p26"/>
          <p:cNvSpPr txBox="1"/>
          <p:nvPr/>
        </p:nvSpPr>
        <p:spPr>
          <a:xfrm>
            <a:off x="6042568" y="2641551"/>
            <a:ext cx="6202800" cy="2770500"/>
          </a:xfrm>
          <a:prstGeom prst="rect">
            <a:avLst/>
          </a:prstGeom>
          <a:solidFill>
            <a:srgbClr val="FFDF6F"/>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00000"/>
                </a:solidFill>
                <a:latin typeface="Modak"/>
                <a:ea typeface="Modak"/>
                <a:cs typeface="Modak"/>
                <a:sym typeface="Modak"/>
              </a:rPr>
              <a:t>OUR</a:t>
            </a:r>
            <a:endParaRPr/>
          </a:p>
          <a:p>
            <a:pPr indent="0" lvl="0" marL="0" marR="0" rtl="0" algn="ctr">
              <a:lnSpc>
                <a:spcPct val="100000"/>
              </a:lnSpc>
              <a:spcBef>
                <a:spcPts val="0"/>
              </a:spcBef>
              <a:spcAft>
                <a:spcPts val="0"/>
              </a:spcAft>
              <a:buNone/>
            </a:pPr>
            <a:r>
              <a:rPr b="0" i="0" lang="en-US" sz="9000" u="none" cap="none" strike="noStrike">
                <a:solidFill>
                  <a:srgbClr val="000000"/>
                </a:solidFill>
                <a:latin typeface="Modak"/>
                <a:ea typeface="Modak"/>
                <a:cs typeface="Modak"/>
                <a:sym typeface="Modak"/>
              </a:rPr>
              <a:t>HISTORY</a:t>
            </a:r>
            <a:endParaRPr/>
          </a:p>
        </p:txBody>
      </p:sp>
      <p:sp>
        <p:nvSpPr>
          <p:cNvPr id="328" name="Google Shape;328;p26"/>
          <p:cNvSpPr/>
          <p:nvPr/>
        </p:nvSpPr>
        <p:spPr>
          <a:xfrm rot="693635">
            <a:off x="13203306" y="944283"/>
            <a:ext cx="2842075" cy="2678655"/>
          </a:xfrm>
          <a:custGeom>
            <a:rect b="b" l="l" r="r" t="t"/>
            <a:pathLst>
              <a:path extrusionOk="0" h="2678655" w="2842075">
                <a:moveTo>
                  <a:pt x="0" y="0"/>
                </a:moveTo>
                <a:lnTo>
                  <a:pt x="2842074" y="0"/>
                </a:lnTo>
                <a:lnTo>
                  <a:pt x="2842074" y="2678655"/>
                </a:lnTo>
                <a:lnTo>
                  <a:pt x="0" y="267865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B"/>
        </a:solidFill>
      </p:bgPr>
    </p:bg>
    <p:spTree>
      <p:nvGrpSpPr>
        <p:cNvPr id="332" name="Shape 332"/>
        <p:cNvGrpSpPr/>
        <p:nvPr/>
      </p:nvGrpSpPr>
      <p:grpSpPr>
        <a:xfrm>
          <a:off x="0" y="0"/>
          <a:ext cx="0" cy="0"/>
          <a:chOff x="0" y="0"/>
          <a:chExt cx="0" cy="0"/>
        </a:xfrm>
      </p:grpSpPr>
      <p:sp>
        <p:nvSpPr>
          <p:cNvPr id="333" name="Google Shape;333;p27"/>
          <p:cNvSpPr/>
          <p:nvPr/>
        </p:nvSpPr>
        <p:spPr>
          <a:xfrm>
            <a:off x="0" y="0"/>
            <a:ext cx="18428692" cy="10346376"/>
          </a:xfrm>
          <a:custGeom>
            <a:rect b="b" l="l" r="r" t="t"/>
            <a:pathLst>
              <a:path extrusionOk="0" h="10346376" w="18428692">
                <a:moveTo>
                  <a:pt x="0" y="0"/>
                </a:moveTo>
                <a:lnTo>
                  <a:pt x="18428692" y="0"/>
                </a:lnTo>
                <a:lnTo>
                  <a:pt x="18428692" y="10346376"/>
                </a:lnTo>
                <a:lnTo>
                  <a:pt x="0" y="10346376"/>
                </a:lnTo>
                <a:lnTo>
                  <a:pt x="0" y="0"/>
                </a:lnTo>
                <a:close/>
              </a:path>
            </a:pathLst>
          </a:custGeom>
          <a:blipFill rotWithShape="1">
            <a:blip r:embed="rId3">
              <a:alphaModFix/>
            </a:blip>
            <a:stretch>
              <a:fillRect b="-5975" l="0" r="-78265" t="0"/>
            </a:stretch>
          </a:blipFill>
          <a:ln>
            <a:noFill/>
          </a:ln>
        </p:spPr>
      </p:sp>
      <p:grpSp>
        <p:nvGrpSpPr>
          <p:cNvPr id="334" name="Google Shape;334;p27"/>
          <p:cNvGrpSpPr/>
          <p:nvPr/>
        </p:nvGrpSpPr>
        <p:grpSpPr>
          <a:xfrm>
            <a:off x="636274" y="873139"/>
            <a:ext cx="17015452" cy="8782372"/>
            <a:chOff x="0" y="0"/>
            <a:chExt cx="22687270" cy="11709829"/>
          </a:xfrm>
        </p:grpSpPr>
        <p:sp>
          <p:nvSpPr>
            <p:cNvPr id="335" name="Google Shape;335;p27"/>
            <p:cNvSpPr/>
            <p:nvPr/>
          </p:nvSpPr>
          <p:spPr>
            <a:xfrm flipH="1" rot="10800000">
              <a:off x="0" y="0"/>
              <a:ext cx="22687270" cy="7160664"/>
            </a:xfrm>
            <a:custGeom>
              <a:rect b="b" l="l" r="r" t="t"/>
              <a:pathLst>
                <a:path extrusionOk="0" h="7160664" w="22687270">
                  <a:moveTo>
                    <a:pt x="0" y="7160664"/>
                  </a:moveTo>
                  <a:lnTo>
                    <a:pt x="22687270" y="7160664"/>
                  </a:lnTo>
                  <a:lnTo>
                    <a:pt x="22687270" y="0"/>
                  </a:lnTo>
                  <a:lnTo>
                    <a:pt x="0" y="0"/>
                  </a:lnTo>
                  <a:lnTo>
                    <a:pt x="0" y="7160664"/>
                  </a:lnTo>
                  <a:close/>
                </a:path>
              </a:pathLst>
            </a:custGeom>
            <a:blipFill rotWithShape="1">
              <a:blip r:embed="rId4">
                <a:alphaModFix/>
              </a:blip>
              <a:stretch>
                <a:fillRect b="0" l="0" r="0" t="-119799"/>
              </a:stretch>
            </a:blipFill>
            <a:ln>
              <a:noFill/>
            </a:ln>
          </p:spPr>
        </p:sp>
        <p:sp>
          <p:nvSpPr>
            <p:cNvPr id="336" name="Google Shape;336;p27"/>
            <p:cNvSpPr/>
            <p:nvPr/>
          </p:nvSpPr>
          <p:spPr>
            <a:xfrm>
              <a:off x="0" y="4549165"/>
              <a:ext cx="22687270" cy="7160664"/>
            </a:xfrm>
            <a:custGeom>
              <a:rect b="b" l="l" r="r" t="t"/>
              <a:pathLst>
                <a:path extrusionOk="0" h="7160664" w="22687270">
                  <a:moveTo>
                    <a:pt x="0" y="0"/>
                  </a:moveTo>
                  <a:lnTo>
                    <a:pt x="22687270" y="0"/>
                  </a:lnTo>
                  <a:lnTo>
                    <a:pt x="22687270" y="7160664"/>
                  </a:lnTo>
                  <a:lnTo>
                    <a:pt x="0" y="7160664"/>
                  </a:lnTo>
                  <a:lnTo>
                    <a:pt x="0" y="0"/>
                  </a:lnTo>
                  <a:close/>
                </a:path>
              </a:pathLst>
            </a:custGeom>
            <a:blipFill rotWithShape="1">
              <a:blip r:embed="rId4">
                <a:alphaModFix/>
              </a:blip>
              <a:stretch>
                <a:fillRect b="0" l="0" r="0" t="-119799"/>
              </a:stretch>
            </a:blipFill>
            <a:ln>
              <a:noFill/>
            </a:ln>
          </p:spPr>
        </p:sp>
      </p:grpSp>
      <p:sp>
        <p:nvSpPr>
          <p:cNvPr id="337" name="Google Shape;337;p27"/>
          <p:cNvSpPr txBox="1"/>
          <p:nvPr/>
        </p:nvSpPr>
        <p:spPr>
          <a:xfrm>
            <a:off x="4623296" y="2142848"/>
            <a:ext cx="9182100" cy="1371600"/>
          </a:xfrm>
          <a:prstGeom prst="rect">
            <a:avLst/>
          </a:prstGeom>
          <a:solidFill>
            <a:srgbClr val="FFDF6F"/>
          </a:solid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YOUR TIMELINE</a:t>
            </a:r>
            <a:endParaRPr/>
          </a:p>
        </p:txBody>
      </p:sp>
      <p:sp>
        <p:nvSpPr>
          <p:cNvPr id="338" name="Google Shape;338;p27"/>
          <p:cNvSpPr/>
          <p:nvPr/>
        </p:nvSpPr>
        <p:spPr>
          <a:xfrm>
            <a:off x="-1171767" y="-681790"/>
            <a:ext cx="5975846" cy="11892230"/>
          </a:xfrm>
          <a:custGeom>
            <a:rect b="b" l="l" r="r" t="t"/>
            <a:pathLst>
              <a:path extrusionOk="0" h="11892230" w="5975846">
                <a:moveTo>
                  <a:pt x="0" y="0"/>
                </a:moveTo>
                <a:lnTo>
                  <a:pt x="5975846" y="0"/>
                </a:lnTo>
                <a:lnTo>
                  <a:pt x="5975846" y="11892230"/>
                </a:lnTo>
                <a:lnTo>
                  <a:pt x="0" y="11892230"/>
                </a:lnTo>
                <a:lnTo>
                  <a:pt x="0" y="0"/>
                </a:lnTo>
                <a:close/>
              </a:path>
            </a:pathLst>
          </a:custGeom>
          <a:blipFill rotWithShape="1">
            <a:blip r:embed="rId5">
              <a:alphaModFix/>
            </a:blip>
            <a:stretch>
              <a:fillRect b="0" l="0" r="0" t="0"/>
            </a:stretch>
          </a:blipFill>
          <a:ln>
            <a:noFill/>
          </a:ln>
        </p:spPr>
      </p:sp>
      <p:sp>
        <p:nvSpPr>
          <p:cNvPr id="339" name="Google Shape;339;p27"/>
          <p:cNvSpPr txBox="1"/>
          <p:nvPr/>
        </p:nvSpPr>
        <p:spPr>
          <a:xfrm>
            <a:off x="1028700" y="6170280"/>
            <a:ext cx="33645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ADD A MAIN POINT</a:t>
            </a:r>
            <a:endParaRPr/>
          </a:p>
        </p:txBody>
      </p:sp>
      <p:sp>
        <p:nvSpPr>
          <p:cNvPr id="340" name="Google Shape;340;p27"/>
          <p:cNvSpPr txBox="1"/>
          <p:nvPr/>
        </p:nvSpPr>
        <p:spPr>
          <a:xfrm>
            <a:off x="1028700" y="7547413"/>
            <a:ext cx="33648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sp>
        <p:nvSpPr>
          <p:cNvPr id="341" name="Google Shape;341;p27"/>
          <p:cNvSpPr txBox="1"/>
          <p:nvPr/>
        </p:nvSpPr>
        <p:spPr>
          <a:xfrm>
            <a:off x="5317258" y="6170280"/>
            <a:ext cx="33648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ADD A MAIN POINT</a:t>
            </a:r>
            <a:endParaRPr/>
          </a:p>
        </p:txBody>
      </p:sp>
      <p:sp>
        <p:nvSpPr>
          <p:cNvPr id="342" name="Google Shape;342;p27"/>
          <p:cNvSpPr txBox="1"/>
          <p:nvPr/>
        </p:nvSpPr>
        <p:spPr>
          <a:xfrm>
            <a:off x="5317258" y="7547413"/>
            <a:ext cx="33648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sp>
        <p:nvSpPr>
          <p:cNvPr id="343" name="Google Shape;343;p27"/>
          <p:cNvSpPr txBox="1"/>
          <p:nvPr/>
        </p:nvSpPr>
        <p:spPr>
          <a:xfrm>
            <a:off x="13894375" y="6170280"/>
            <a:ext cx="33648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ADD A MAIN POINT</a:t>
            </a:r>
            <a:endParaRPr/>
          </a:p>
        </p:txBody>
      </p:sp>
      <p:sp>
        <p:nvSpPr>
          <p:cNvPr id="344" name="Google Shape;344;p27"/>
          <p:cNvSpPr txBox="1"/>
          <p:nvPr/>
        </p:nvSpPr>
        <p:spPr>
          <a:xfrm>
            <a:off x="13894375" y="7547413"/>
            <a:ext cx="33648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sp>
        <p:nvSpPr>
          <p:cNvPr id="345" name="Google Shape;345;p27"/>
          <p:cNvSpPr txBox="1"/>
          <p:nvPr/>
        </p:nvSpPr>
        <p:spPr>
          <a:xfrm>
            <a:off x="9605817" y="6170280"/>
            <a:ext cx="33648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ADD A MAIN POINT</a:t>
            </a:r>
            <a:endParaRPr/>
          </a:p>
        </p:txBody>
      </p:sp>
      <p:sp>
        <p:nvSpPr>
          <p:cNvPr id="346" name="Google Shape;346;p27"/>
          <p:cNvSpPr txBox="1"/>
          <p:nvPr/>
        </p:nvSpPr>
        <p:spPr>
          <a:xfrm>
            <a:off x="9605817" y="7547413"/>
            <a:ext cx="33648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cxnSp>
        <p:nvCxnSpPr>
          <p:cNvPr id="347" name="Google Shape;347;p27"/>
          <p:cNvCxnSpPr/>
          <p:nvPr/>
        </p:nvCxnSpPr>
        <p:spPr>
          <a:xfrm>
            <a:off x="1028700" y="5446541"/>
            <a:ext cx="16230600" cy="0"/>
          </a:xfrm>
          <a:prstGeom prst="straightConnector1">
            <a:avLst/>
          </a:prstGeom>
          <a:noFill/>
          <a:ln cap="flat" cmpd="sng" w="47625">
            <a:solidFill>
              <a:srgbClr val="000000"/>
            </a:solidFill>
            <a:prstDash val="solid"/>
            <a:round/>
            <a:headEnd len="sm" w="sm" type="none"/>
            <a:tailEnd len="sm" w="sm" type="none"/>
          </a:ln>
        </p:spPr>
      </p:cxnSp>
      <p:sp>
        <p:nvSpPr>
          <p:cNvPr id="348" name="Google Shape;348;p27"/>
          <p:cNvSpPr/>
          <p:nvPr/>
        </p:nvSpPr>
        <p:spPr>
          <a:xfrm>
            <a:off x="863684" y="4703167"/>
            <a:ext cx="1278120" cy="1297583"/>
          </a:xfrm>
          <a:custGeom>
            <a:rect b="b" l="l" r="r" t="t"/>
            <a:pathLst>
              <a:path extrusionOk="0" h="1297583" w="1278120">
                <a:moveTo>
                  <a:pt x="0" y="0"/>
                </a:moveTo>
                <a:lnTo>
                  <a:pt x="1278119" y="0"/>
                </a:lnTo>
                <a:lnTo>
                  <a:pt x="1278119" y="1297583"/>
                </a:lnTo>
                <a:lnTo>
                  <a:pt x="0" y="1297583"/>
                </a:lnTo>
                <a:lnTo>
                  <a:pt x="0" y="0"/>
                </a:lnTo>
                <a:close/>
              </a:path>
            </a:pathLst>
          </a:custGeom>
          <a:blipFill rotWithShape="1">
            <a:blip r:embed="rId6">
              <a:alphaModFix/>
            </a:blip>
            <a:stretch>
              <a:fillRect b="0" l="0" r="0" t="0"/>
            </a:stretch>
          </a:blipFill>
          <a:ln>
            <a:noFill/>
          </a:ln>
        </p:spPr>
      </p:sp>
      <p:sp>
        <p:nvSpPr>
          <p:cNvPr id="349" name="Google Shape;349;p27"/>
          <p:cNvSpPr/>
          <p:nvPr/>
        </p:nvSpPr>
        <p:spPr>
          <a:xfrm>
            <a:off x="5234750" y="4703167"/>
            <a:ext cx="1278120" cy="1297583"/>
          </a:xfrm>
          <a:custGeom>
            <a:rect b="b" l="l" r="r" t="t"/>
            <a:pathLst>
              <a:path extrusionOk="0" h="1297583" w="1278120">
                <a:moveTo>
                  <a:pt x="0" y="0"/>
                </a:moveTo>
                <a:lnTo>
                  <a:pt x="1278120" y="0"/>
                </a:lnTo>
                <a:lnTo>
                  <a:pt x="1278120" y="1297583"/>
                </a:lnTo>
                <a:lnTo>
                  <a:pt x="0" y="1297583"/>
                </a:lnTo>
                <a:lnTo>
                  <a:pt x="0" y="0"/>
                </a:lnTo>
                <a:close/>
              </a:path>
            </a:pathLst>
          </a:custGeom>
          <a:blipFill rotWithShape="1">
            <a:blip r:embed="rId6">
              <a:alphaModFix/>
            </a:blip>
            <a:stretch>
              <a:fillRect b="0" l="0" r="0" t="0"/>
            </a:stretch>
          </a:blipFill>
          <a:ln>
            <a:noFill/>
          </a:ln>
        </p:spPr>
      </p:sp>
      <p:sp>
        <p:nvSpPr>
          <p:cNvPr id="350" name="Google Shape;350;p27"/>
          <p:cNvSpPr/>
          <p:nvPr/>
        </p:nvSpPr>
        <p:spPr>
          <a:xfrm>
            <a:off x="9605817" y="4703167"/>
            <a:ext cx="1278120" cy="1297583"/>
          </a:xfrm>
          <a:custGeom>
            <a:rect b="b" l="l" r="r" t="t"/>
            <a:pathLst>
              <a:path extrusionOk="0" h="1297583" w="1278120">
                <a:moveTo>
                  <a:pt x="0" y="0"/>
                </a:moveTo>
                <a:lnTo>
                  <a:pt x="1278120" y="0"/>
                </a:lnTo>
                <a:lnTo>
                  <a:pt x="1278120" y="1297583"/>
                </a:lnTo>
                <a:lnTo>
                  <a:pt x="0" y="1297583"/>
                </a:lnTo>
                <a:lnTo>
                  <a:pt x="0" y="0"/>
                </a:lnTo>
                <a:close/>
              </a:path>
            </a:pathLst>
          </a:custGeom>
          <a:blipFill rotWithShape="1">
            <a:blip r:embed="rId6">
              <a:alphaModFix/>
            </a:blip>
            <a:stretch>
              <a:fillRect b="0" l="0" r="0" t="0"/>
            </a:stretch>
          </a:blipFill>
          <a:ln>
            <a:noFill/>
          </a:ln>
        </p:spPr>
      </p:sp>
      <p:sp>
        <p:nvSpPr>
          <p:cNvPr id="351" name="Google Shape;351;p27"/>
          <p:cNvSpPr/>
          <p:nvPr/>
        </p:nvSpPr>
        <p:spPr>
          <a:xfrm>
            <a:off x="13976884" y="4703167"/>
            <a:ext cx="1278120" cy="1297583"/>
          </a:xfrm>
          <a:custGeom>
            <a:rect b="b" l="l" r="r" t="t"/>
            <a:pathLst>
              <a:path extrusionOk="0" h="1297583" w="1278120">
                <a:moveTo>
                  <a:pt x="0" y="0"/>
                </a:moveTo>
                <a:lnTo>
                  <a:pt x="1278119" y="0"/>
                </a:lnTo>
                <a:lnTo>
                  <a:pt x="1278119" y="1297583"/>
                </a:lnTo>
                <a:lnTo>
                  <a:pt x="0" y="129758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B"/>
        </a:solidFill>
      </p:bgPr>
    </p:bg>
    <p:spTree>
      <p:nvGrpSpPr>
        <p:cNvPr id="355" name="Shape 355"/>
        <p:cNvGrpSpPr/>
        <p:nvPr/>
      </p:nvGrpSpPr>
      <p:grpSpPr>
        <a:xfrm>
          <a:off x="0" y="0"/>
          <a:ext cx="0" cy="0"/>
          <a:chOff x="0" y="0"/>
          <a:chExt cx="0" cy="0"/>
        </a:xfrm>
      </p:grpSpPr>
      <p:pic>
        <p:nvPicPr>
          <p:cNvPr id="356" name="Google Shape;356;p2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57" name="Google Shape;357;p28"/>
          <p:cNvSpPr/>
          <p:nvPr/>
        </p:nvSpPr>
        <p:spPr>
          <a:xfrm>
            <a:off x="0" y="8541045"/>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4">
              <a:alphaModFix/>
            </a:blip>
            <a:stretch>
              <a:fillRect b="-26726" l="0" r="-78265" t="0"/>
            </a:stretch>
          </a:blipFill>
          <a:ln>
            <a:noFill/>
          </a:ln>
        </p:spPr>
      </p:sp>
      <p:sp>
        <p:nvSpPr>
          <p:cNvPr id="358" name="Google Shape;358;p28"/>
          <p:cNvSpPr/>
          <p:nvPr/>
        </p:nvSpPr>
        <p:spPr>
          <a:xfrm>
            <a:off x="12662281" y="6483645"/>
            <a:ext cx="6251768" cy="4114800"/>
          </a:xfrm>
          <a:custGeom>
            <a:rect b="b" l="l" r="r" t="t"/>
            <a:pathLst>
              <a:path extrusionOk="0" h="4114800" w="6251768">
                <a:moveTo>
                  <a:pt x="0" y="0"/>
                </a:moveTo>
                <a:lnTo>
                  <a:pt x="6251768" y="0"/>
                </a:lnTo>
                <a:lnTo>
                  <a:pt x="6251768" y="4114800"/>
                </a:lnTo>
                <a:lnTo>
                  <a:pt x="0" y="4114800"/>
                </a:lnTo>
                <a:lnTo>
                  <a:pt x="0" y="0"/>
                </a:lnTo>
                <a:close/>
              </a:path>
            </a:pathLst>
          </a:custGeom>
          <a:blipFill rotWithShape="1">
            <a:blip r:embed="rId5">
              <a:alphaModFix/>
            </a:blip>
            <a:stretch>
              <a:fillRect b="0" l="0" r="0" t="0"/>
            </a:stretch>
          </a:blipFill>
          <a:ln>
            <a:noFill/>
          </a:ln>
        </p:spPr>
      </p:sp>
      <p:sp>
        <p:nvSpPr>
          <p:cNvPr id="359" name="Google Shape;359;p28"/>
          <p:cNvSpPr txBox="1"/>
          <p:nvPr/>
        </p:nvSpPr>
        <p:spPr>
          <a:xfrm>
            <a:off x="1028700" y="7817330"/>
            <a:ext cx="7750800" cy="1654800"/>
          </a:xfrm>
          <a:prstGeom prst="rect">
            <a:avLst/>
          </a:prstGeom>
          <a:solidFill>
            <a:srgbClr val="FFDF6F"/>
          </a:solid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000" u="none" cap="none" strike="noStrike">
                <a:solidFill>
                  <a:srgbClr val="000000"/>
                </a:solidFill>
                <a:latin typeface="Fira Sans"/>
                <a:ea typeface="Fira Sans"/>
                <a:cs typeface="Fira Sans"/>
                <a:sym typeface="Fira Sans"/>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FC3"/>
        </a:solidFill>
      </p:bgPr>
    </p:bg>
    <p:spTree>
      <p:nvGrpSpPr>
        <p:cNvPr id="363" name="Shape 363"/>
        <p:cNvGrpSpPr/>
        <p:nvPr/>
      </p:nvGrpSpPr>
      <p:grpSpPr>
        <a:xfrm>
          <a:off x="0" y="0"/>
          <a:ext cx="0" cy="0"/>
          <a:chOff x="0" y="0"/>
          <a:chExt cx="0" cy="0"/>
        </a:xfrm>
      </p:grpSpPr>
      <p:sp>
        <p:nvSpPr>
          <p:cNvPr id="364" name="Google Shape;364;p29"/>
          <p:cNvSpPr/>
          <p:nvPr/>
        </p:nvSpPr>
        <p:spPr>
          <a:xfrm>
            <a:off x="0" y="-3297331"/>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365" name="Google Shape;365;p29"/>
          <p:cNvSpPr txBox="1"/>
          <p:nvPr/>
        </p:nvSpPr>
        <p:spPr>
          <a:xfrm>
            <a:off x="520674" y="5751307"/>
            <a:ext cx="173874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00000"/>
                </a:solidFill>
                <a:latin typeface="Fira Sans Black"/>
                <a:ea typeface="Fira Sans Black"/>
                <a:cs typeface="Fira Sans Black"/>
                <a:sym typeface="Fira Sans Black"/>
              </a:rPr>
              <a:t>WRITE AN ORIGINAL STATEMENT OR INSPIRING QUOTE</a:t>
            </a:r>
            <a:endParaRPr/>
          </a:p>
        </p:txBody>
      </p:sp>
      <p:sp>
        <p:nvSpPr>
          <p:cNvPr id="366" name="Google Shape;366;p29"/>
          <p:cNvSpPr txBox="1"/>
          <p:nvPr/>
        </p:nvSpPr>
        <p:spPr>
          <a:xfrm>
            <a:off x="2741618" y="9132682"/>
            <a:ext cx="12804764"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00000"/>
                </a:solidFill>
                <a:latin typeface="Fira Sans"/>
                <a:ea typeface="Fira Sans"/>
                <a:cs typeface="Fira Sans"/>
                <a:sym typeface="Fira Sans"/>
              </a:rPr>
              <a:t>— Include a credit, citation, or supporting message</a:t>
            </a:r>
            <a:endParaRPr/>
          </a:p>
        </p:txBody>
      </p:sp>
      <p:sp>
        <p:nvSpPr>
          <p:cNvPr id="367" name="Google Shape;367;p29"/>
          <p:cNvSpPr/>
          <p:nvPr/>
        </p:nvSpPr>
        <p:spPr>
          <a:xfrm rot="693635">
            <a:off x="11426507" y="1854023"/>
            <a:ext cx="3864458" cy="3642252"/>
          </a:xfrm>
          <a:custGeom>
            <a:rect b="b" l="l" r="r" t="t"/>
            <a:pathLst>
              <a:path extrusionOk="0" h="3642252" w="3864458">
                <a:moveTo>
                  <a:pt x="0" y="0"/>
                </a:moveTo>
                <a:lnTo>
                  <a:pt x="3864458" y="0"/>
                </a:lnTo>
                <a:lnTo>
                  <a:pt x="3864458" y="3642252"/>
                </a:lnTo>
                <a:lnTo>
                  <a:pt x="0" y="3642252"/>
                </a:lnTo>
                <a:lnTo>
                  <a:pt x="0" y="0"/>
                </a:lnTo>
                <a:close/>
              </a:path>
            </a:pathLst>
          </a:custGeom>
          <a:blipFill rotWithShape="1">
            <a:blip r:embed="rId4">
              <a:alphaModFix/>
            </a:blip>
            <a:stretch>
              <a:fillRect b="0" l="0" r="0" t="0"/>
            </a:stretch>
          </a:blipFill>
          <a:ln>
            <a:noFill/>
          </a:ln>
        </p:spPr>
      </p:sp>
      <p:sp>
        <p:nvSpPr>
          <p:cNvPr id="368" name="Google Shape;368;p29"/>
          <p:cNvSpPr/>
          <p:nvPr/>
        </p:nvSpPr>
        <p:spPr>
          <a:xfrm>
            <a:off x="15753170" y="343204"/>
            <a:ext cx="3012261" cy="2880474"/>
          </a:xfrm>
          <a:custGeom>
            <a:rect b="b" l="l" r="r" t="t"/>
            <a:pathLst>
              <a:path extrusionOk="0" h="2880474" w="3012261">
                <a:moveTo>
                  <a:pt x="0" y="0"/>
                </a:moveTo>
                <a:lnTo>
                  <a:pt x="3012260" y="0"/>
                </a:lnTo>
                <a:lnTo>
                  <a:pt x="3012260" y="2880474"/>
                </a:lnTo>
                <a:lnTo>
                  <a:pt x="0" y="2880474"/>
                </a:lnTo>
                <a:lnTo>
                  <a:pt x="0" y="0"/>
                </a:lnTo>
                <a:close/>
              </a:path>
            </a:pathLst>
          </a:custGeom>
          <a:blipFill rotWithShape="1">
            <a:blip r:embed="rId5">
              <a:alphaModFix/>
            </a:blip>
            <a:stretch>
              <a:fillRect b="0" l="0" r="0" t="0"/>
            </a:stretch>
          </a:blipFill>
          <a:ln>
            <a:noFill/>
          </a:ln>
        </p:spPr>
      </p:sp>
      <p:sp>
        <p:nvSpPr>
          <p:cNvPr id="369" name="Google Shape;369;p29"/>
          <p:cNvSpPr/>
          <p:nvPr/>
        </p:nvSpPr>
        <p:spPr>
          <a:xfrm>
            <a:off x="7747586" y="465946"/>
            <a:ext cx="3063942" cy="2634990"/>
          </a:xfrm>
          <a:custGeom>
            <a:rect b="b" l="l" r="r" t="t"/>
            <a:pathLst>
              <a:path extrusionOk="0" h="2634990" w="3063942">
                <a:moveTo>
                  <a:pt x="0" y="0"/>
                </a:moveTo>
                <a:lnTo>
                  <a:pt x="3063942" y="0"/>
                </a:lnTo>
                <a:lnTo>
                  <a:pt x="3063942" y="2634990"/>
                </a:lnTo>
                <a:lnTo>
                  <a:pt x="0" y="2634990"/>
                </a:lnTo>
                <a:lnTo>
                  <a:pt x="0" y="0"/>
                </a:lnTo>
                <a:close/>
              </a:path>
            </a:pathLst>
          </a:custGeom>
          <a:blipFill rotWithShape="1">
            <a:blip r:embed="rId6">
              <a:alphaModFix/>
            </a:blip>
            <a:stretch>
              <a:fillRect b="0" l="0" r="0" t="0"/>
            </a:stretch>
          </a:blipFill>
          <a:ln>
            <a:noFill/>
          </a:ln>
        </p:spPr>
      </p:sp>
      <p:sp>
        <p:nvSpPr>
          <p:cNvPr id="370" name="Google Shape;370;p29"/>
          <p:cNvSpPr/>
          <p:nvPr/>
        </p:nvSpPr>
        <p:spPr>
          <a:xfrm rot="-1101151">
            <a:off x="1063942" y="968572"/>
            <a:ext cx="5105405" cy="3675892"/>
          </a:xfrm>
          <a:custGeom>
            <a:rect b="b" l="l" r="r" t="t"/>
            <a:pathLst>
              <a:path extrusionOk="0" h="3675892" w="5105405">
                <a:moveTo>
                  <a:pt x="0" y="0"/>
                </a:moveTo>
                <a:lnTo>
                  <a:pt x="5105405" y="0"/>
                </a:lnTo>
                <a:lnTo>
                  <a:pt x="5105405" y="3675892"/>
                </a:lnTo>
                <a:lnTo>
                  <a:pt x="0" y="3675892"/>
                </a:lnTo>
                <a:lnTo>
                  <a:pt x="0" y="0"/>
                </a:lnTo>
                <a:close/>
              </a:path>
            </a:pathLst>
          </a:custGeom>
          <a:blipFill rotWithShape="1">
            <a:blip r:embed="rId7">
              <a:alphaModFix/>
            </a:blip>
            <a:stretch>
              <a:fillRect b="0" l="0" r="0" t="0"/>
            </a:stretch>
          </a:blipFill>
          <a:ln>
            <a:noFill/>
          </a:ln>
        </p:spPr>
      </p:sp>
      <p:sp>
        <p:nvSpPr>
          <p:cNvPr id="371" name="Google Shape;371;p29"/>
          <p:cNvSpPr/>
          <p:nvPr/>
        </p:nvSpPr>
        <p:spPr>
          <a:xfrm>
            <a:off x="6341149" y="3879791"/>
            <a:ext cx="1790654" cy="1712312"/>
          </a:xfrm>
          <a:custGeom>
            <a:rect b="b" l="l" r="r" t="t"/>
            <a:pathLst>
              <a:path extrusionOk="0" h="1712312" w="1790654">
                <a:moveTo>
                  <a:pt x="0" y="0"/>
                </a:moveTo>
                <a:lnTo>
                  <a:pt x="1790654" y="0"/>
                </a:lnTo>
                <a:lnTo>
                  <a:pt x="1790654" y="1712313"/>
                </a:lnTo>
                <a:lnTo>
                  <a:pt x="0" y="1712313"/>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B"/>
        </a:solidFill>
      </p:bgPr>
    </p:bg>
    <p:spTree>
      <p:nvGrpSpPr>
        <p:cNvPr id="375" name="Shape 375"/>
        <p:cNvGrpSpPr/>
        <p:nvPr/>
      </p:nvGrpSpPr>
      <p:grpSpPr>
        <a:xfrm>
          <a:off x="0" y="0"/>
          <a:ext cx="0" cy="0"/>
          <a:chOff x="0" y="0"/>
          <a:chExt cx="0" cy="0"/>
        </a:xfrm>
      </p:grpSpPr>
      <p:sp>
        <p:nvSpPr>
          <p:cNvPr id="376" name="Google Shape;376;p30"/>
          <p:cNvSpPr/>
          <p:nvPr/>
        </p:nvSpPr>
        <p:spPr>
          <a:xfrm>
            <a:off x="5374888" y="5482986"/>
            <a:ext cx="9108943" cy="3163287"/>
          </a:xfrm>
          <a:custGeom>
            <a:rect b="b" l="l" r="r" t="t"/>
            <a:pathLst>
              <a:path extrusionOk="0" h="3163287" w="9108943">
                <a:moveTo>
                  <a:pt x="0" y="0"/>
                </a:moveTo>
                <a:lnTo>
                  <a:pt x="9108943" y="0"/>
                </a:lnTo>
                <a:lnTo>
                  <a:pt x="9108943" y="3163288"/>
                </a:lnTo>
                <a:lnTo>
                  <a:pt x="0" y="3163288"/>
                </a:lnTo>
                <a:lnTo>
                  <a:pt x="0" y="0"/>
                </a:lnTo>
                <a:close/>
              </a:path>
            </a:pathLst>
          </a:custGeom>
          <a:blipFill rotWithShape="1">
            <a:blip r:embed="rId3">
              <a:alphaModFix/>
            </a:blip>
            <a:stretch>
              <a:fillRect b="0" l="0" r="0" t="0"/>
            </a:stretch>
          </a:blipFill>
          <a:ln>
            <a:noFill/>
          </a:ln>
        </p:spPr>
      </p:sp>
      <p:sp>
        <p:nvSpPr>
          <p:cNvPr id="377" name="Google Shape;377;p30"/>
          <p:cNvSpPr/>
          <p:nvPr/>
        </p:nvSpPr>
        <p:spPr>
          <a:xfrm>
            <a:off x="0" y="8480810"/>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4">
              <a:alphaModFix/>
            </a:blip>
            <a:stretch>
              <a:fillRect b="-26726" l="0" r="-78265" t="0"/>
            </a:stretch>
          </a:blipFill>
          <a:ln>
            <a:noFill/>
          </a:ln>
        </p:spPr>
      </p:sp>
      <p:sp>
        <p:nvSpPr>
          <p:cNvPr id="378" name="Google Shape;378;p30"/>
          <p:cNvSpPr/>
          <p:nvPr/>
        </p:nvSpPr>
        <p:spPr>
          <a:xfrm>
            <a:off x="13216249" y="636204"/>
            <a:ext cx="9108943" cy="3163287"/>
          </a:xfrm>
          <a:custGeom>
            <a:rect b="b" l="l" r="r" t="t"/>
            <a:pathLst>
              <a:path extrusionOk="0" h="3163287" w="9108943">
                <a:moveTo>
                  <a:pt x="0" y="0"/>
                </a:moveTo>
                <a:lnTo>
                  <a:pt x="9108943" y="0"/>
                </a:lnTo>
                <a:lnTo>
                  <a:pt x="9108943" y="3163287"/>
                </a:lnTo>
                <a:lnTo>
                  <a:pt x="0" y="3163287"/>
                </a:lnTo>
                <a:lnTo>
                  <a:pt x="0" y="0"/>
                </a:lnTo>
                <a:close/>
              </a:path>
            </a:pathLst>
          </a:custGeom>
          <a:blipFill rotWithShape="1">
            <a:blip r:embed="rId3">
              <a:alphaModFix/>
            </a:blip>
            <a:stretch>
              <a:fillRect b="0" l="0" r="0" t="0"/>
            </a:stretch>
          </a:blipFill>
          <a:ln>
            <a:noFill/>
          </a:ln>
        </p:spPr>
      </p:sp>
      <p:sp>
        <p:nvSpPr>
          <p:cNvPr id="379" name="Google Shape;379;p30"/>
          <p:cNvSpPr txBox="1"/>
          <p:nvPr/>
        </p:nvSpPr>
        <p:spPr>
          <a:xfrm>
            <a:off x="1028700" y="3584544"/>
            <a:ext cx="5801458"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123 Anywhere St., Any City,ST 12345</a:t>
            </a:r>
            <a:endParaRPr/>
          </a:p>
        </p:txBody>
      </p:sp>
      <p:sp>
        <p:nvSpPr>
          <p:cNvPr id="380" name="Google Shape;380;p30"/>
          <p:cNvSpPr txBox="1"/>
          <p:nvPr/>
        </p:nvSpPr>
        <p:spPr>
          <a:xfrm>
            <a:off x="1028700" y="4510166"/>
            <a:ext cx="4892954"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123-456-7890</a:t>
            </a:r>
            <a:endParaRPr/>
          </a:p>
        </p:txBody>
      </p:sp>
      <p:sp>
        <p:nvSpPr>
          <p:cNvPr id="381" name="Google Shape;381;p30"/>
          <p:cNvSpPr txBox="1"/>
          <p:nvPr/>
        </p:nvSpPr>
        <p:spPr>
          <a:xfrm>
            <a:off x="1028700" y="5398725"/>
            <a:ext cx="4892954"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hello@reallygreatsite.com</a:t>
            </a:r>
            <a:endParaRPr/>
          </a:p>
        </p:txBody>
      </p:sp>
      <p:sp>
        <p:nvSpPr>
          <p:cNvPr id="382" name="Google Shape;382;p30"/>
          <p:cNvSpPr txBox="1"/>
          <p:nvPr/>
        </p:nvSpPr>
        <p:spPr>
          <a:xfrm>
            <a:off x="1028700" y="7180371"/>
            <a:ext cx="4892954"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reallygreatsite.com</a:t>
            </a:r>
            <a:endParaRPr/>
          </a:p>
        </p:txBody>
      </p:sp>
      <p:sp>
        <p:nvSpPr>
          <p:cNvPr id="383" name="Google Shape;383;p30"/>
          <p:cNvSpPr txBox="1"/>
          <p:nvPr/>
        </p:nvSpPr>
        <p:spPr>
          <a:xfrm>
            <a:off x="1028700" y="6276070"/>
            <a:ext cx="4892954"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@reallygreatsite</a:t>
            </a:r>
            <a:endParaRPr/>
          </a:p>
        </p:txBody>
      </p:sp>
      <p:sp>
        <p:nvSpPr>
          <p:cNvPr id="384" name="Google Shape;384;p30"/>
          <p:cNvSpPr txBox="1"/>
          <p:nvPr/>
        </p:nvSpPr>
        <p:spPr>
          <a:xfrm>
            <a:off x="1028700" y="1342400"/>
            <a:ext cx="8115300" cy="1371600"/>
          </a:xfrm>
          <a:prstGeom prst="rect">
            <a:avLst/>
          </a:prstGeom>
          <a:solidFill>
            <a:srgbClr val="FFDF6F"/>
          </a:solid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CONTACT US</a:t>
            </a:r>
            <a:endParaRPr/>
          </a:p>
        </p:txBody>
      </p:sp>
      <p:sp>
        <p:nvSpPr>
          <p:cNvPr id="385" name="Google Shape;385;p30"/>
          <p:cNvSpPr/>
          <p:nvPr/>
        </p:nvSpPr>
        <p:spPr>
          <a:xfrm>
            <a:off x="9835896" y="2234514"/>
            <a:ext cx="8592796" cy="7092963"/>
          </a:xfrm>
          <a:custGeom>
            <a:rect b="b" l="l" r="r" t="t"/>
            <a:pathLst>
              <a:path extrusionOk="0" h="7092963" w="8592796">
                <a:moveTo>
                  <a:pt x="0" y="0"/>
                </a:moveTo>
                <a:lnTo>
                  <a:pt x="8592796" y="0"/>
                </a:lnTo>
                <a:lnTo>
                  <a:pt x="8592796" y="7092963"/>
                </a:lnTo>
                <a:lnTo>
                  <a:pt x="0" y="7092963"/>
                </a:lnTo>
                <a:lnTo>
                  <a:pt x="0" y="0"/>
                </a:lnTo>
                <a:close/>
              </a:path>
            </a:pathLst>
          </a:custGeom>
          <a:blipFill rotWithShape="1">
            <a:blip r:embed="rId5">
              <a:alphaModFix/>
            </a:blip>
            <a:stretch>
              <a:fillRect b="0" l="0" r="0" t="0"/>
            </a:stretch>
          </a:blipFill>
          <a:ln>
            <a:noFill/>
          </a:ln>
        </p:spPr>
      </p:sp>
      <p:sp>
        <p:nvSpPr>
          <p:cNvPr id="386" name="Google Shape;386;p30"/>
          <p:cNvSpPr/>
          <p:nvPr/>
        </p:nvSpPr>
        <p:spPr>
          <a:xfrm flipH="1">
            <a:off x="8578367" y="8143411"/>
            <a:ext cx="2100221" cy="1806190"/>
          </a:xfrm>
          <a:custGeom>
            <a:rect b="b" l="l" r="r" t="t"/>
            <a:pathLst>
              <a:path extrusionOk="0" h="1806190" w="2100221">
                <a:moveTo>
                  <a:pt x="2100221" y="0"/>
                </a:moveTo>
                <a:lnTo>
                  <a:pt x="0" y="0"/>
                </a:lnTo>
                <a:lnTo>
                  <a:pt x="0" y="1806190"/>
                </a:lnTo>
                <a:lnTo>
                  <a:pt x="2100221" y="1806190"/>
                </a:lnTo>
                <a:lnTo>
                  <a:pt x="2100221" y="0"/>
                </a:lnTo>
                <a:close/>
              </a:path>
            </a:pathLst>
          </a:custGeom>
          <a:blipFill rotWithShape="1">
            <a:blip r:embed="rId6">
              <a:alphaModFix/>
            </a:blip>
            <a:stretch>
              <a:fillRect b="0" l="0" r="0" t="0"/>
            </a:stretch>
          </a:blipFill>
          <a:ln>
            <a:noFill/>
          </a:ln>
        </p:spPr>
      </p:sp>
      <p:sp>
        <p:nvSpPr>
          <p:cNvPr id="387" name="Google Shape;387;p30"/>
          <p:cNvSpPr/>
          <p:nvPr/>
        </p:nvSpPr>
        <p:spPr>
          <a:xfrm rot="1554132">
            <a:off x="14404231" y="5282209"/>
            <a:ext cx="1747331" cy="1646859"/>
          </a:xfrm>
          <a:custGeom>
            <a:rect b="b" l="l" r="r" t="t"/>
            <a:pathLst>
              <a:path extrusionOk="0" h="1646859" w="1747331">
                <a:moveTo>
                  <a:pt x="0" y="0"/>
                </a:moveTo>
                <a:lnTo>
                  <a:pt x="1747331" y="0"/>
                </a:lnTo>
                <a:lnTo>
                  <a:pt x="1747331" y="1646859"/>
                </a:lnTo>
                <a:lnTo>
                  <a:pt x="0" y="1646859"/>
                </a:lnTo>
                <a:lnTo>
                  <a:pt x="0" y="0"/>
                </a:lnTo>
                <a:close/>
              </a:path>
            </a:pathLst>
          </a:custGeom>
          <a:blipFill rotWithShape="1">
            <a:blip r:embed="rId7">
              <a:alphaModFix/>
            </a:blip>
            <a:stretch>
              <a:fillRect b="0" l="0" r="0" t="0"/>
            </a:stretch>
          </a:blipFill>
          <a:ln>
            <a:noFill/>
          </a:ln>
        </p:spPr>
      </p:sp>
      <p:sp>
        <p:nvSpPr>
          <p:cNvPr id="388" name="Google Shape;388;p30"/>
          <p:cNvSpPr/>
          <p:nvPr/>
        </p:nvSpPr>
        <p:spPr>
          <a:xfrm>
            <a:off x="10458998" y="3169628"/>
            <a:ext cx="1896630" cy="1813653"/>
          </a:xfrm>
          <a:custGeom>
            <a:rect b="b" l="l" r="r" t="t"/>
            <a:pathLst>
              <a:path extrusionOk="0" h="1813653" w="1896630">
                <a:moveTo>
                  <a:pt x="0" y="0"/>
                </a:moveTo>
                <a:lnTo>
                  <a:pt x="1896630" y="0"/>
                </a:lnTo>
                <a:lnTo>
                  <a:pt x="1896630" y="1813653"/>
                </a:lnTo>
                <a:lnTo>
                  <a:pt x="0" y="1813653"/>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B"/>
        </a:solidFill>
      </p:bgPr>
    </p:bg>
    <p:spTree>
      <p:nvGrpSpPr>
        <p:cNvPr id="392" name="Shape 392"/>
        <p:cNvGrpSpPr/>
        <p:nvPr/>
      </p:nvGrpSpPr>
      <p:grpSpPr>
        <a:xfrm>
          <a:off x="0" y="0"/>
          <a:ext cx="0" cy="0"/>
          <a:chOff x="0" y="0"/>
          <a:chExt cx="0" cy="0"/>
        </a:xfrm>
      </p:grpSpPr>
      <p:pic>
        <p:nvPicPr>
          <p:cNvPr id="393" name="Google Shape;393;p31"/>
          <p:cNvPicPr preferRelativeResize="0"/>
          <p:nvPr/>
        </p:nvPicPr>
        <p:blipFill>
          <a:blip r:embed="rId3">
            <a:alphaModFix/>
          </a:blip>
          <a:stretch>
            <a:fillRect/>
          </a:stretch>
        </p:blipFill>
        <p:spPr>
          <a:xfrm>
            <a:off x="1" y="0"/>
            <a:ext cx="8452648" cy="10287001"/>
          </a:xfrm>
          <a:prstGeom prst="rect">
            <a:avLst/>
          </a:prstGeom>
          <a:noFill/>
          <a:ln>
            <a:noFill/>
          </a:ln>
        </p:spPr>
      </p:pic>
      <p:sp>
        <p:nvSpPr>
          <p:cNvPr id="394" name="Google Shape;394;p31"/>
          <p:cNvSpPr/>
          <p:nvPr/>
        </p:nvSpPr>
        <p:spPr>
          <a:xfrm rot="-5400000">
            <a:off x="2901525" y="3001663"/>
            <a:ext cx="20941264" cy="9831686"/>
          </a:xfrm>
          <a:custGeom>
            <a:rect b="b" l="l" r="r" t="t"/>
            <a:pathLst>
              <a:path extrusionOk="0" h="9831686" w="20941264">
                <a:moveTo>
                  <a:pt x="0" y="0"/>
                </a:moveTo>
                <a:lnTo>
                  <a:pt x="20941264" y="0"/>
                </a:lnTo>
                <a:lnTo>
                  <a:pt x="20941264" y="9831686"/>
                </a:lnTo>
                <a:lnTo>
                  <a:pt x="0" y="9831686"/>
                </a:lnTo>
                <a:lnTo>
                  <a:pt x="0" y="0"/>
                </a:lnTo>
                <a:close/>
              </a:path>
            </a:pathLst>
          </a:custGeom>
          <a:blipFill rotWithShape="1">
            <a:blip r:embed="rId4">
              <a:alphaModFix/>
            </a:blip>
            <a:stretch>
              <a:fillRect b="-26726" l="0" r="-78265" t="0"/>
            </a:stretch>
          </a:blipFill>
          <a:ln>
            <a:noFill/>
          </a:ln>
        </p:spPr>
      </p:sp>
      <p:grpSp>
        <p:nvGrpSpPr>
          <p:cNvPr id="395" name="Google Shape;395;p31"/>
          <p:cNvGrpSpPr/>
          <p:nvPr/>
        </p:nvGrpSpPr>
        <p:grpSpPr>
          <a:xfrm>
            <a:off x="8456314" y="4538142"/>
            <a:ext cx="13094731" cy="6758727"/>
            <a:chOff x="0" y="0"/>
            <a:chExt cx="17459642" cy="9011637"/>
          </a:xfrm>
        </p:grpSpPr>
        <p:sp>
          <p:nvSpPr>
            <p:cNvPr id="396" name="Google Shape;396;p31"/>
            <p:cNvSpPr/>
            <p:nvPr/>
          </p:nvSpPr>
          <p:spPr>
            <a:xfrm flipH="1" rot="10800000">
              <a:off x="0" y="0"/>
              <a:ext cx="17459642" cy="5510696"/>
            </a:xfrm>
            <a:custGeom>
              <a:rect b="b" l="l" r="r" t="t"/>
              <a:pathLst>
                <a:path extrusionOk="0" h="5510696" w="17459642">
                  <a:moveTo>
                    <a:pt x="0" y="5510696"/>
                  </a:moveTo>
                  <a:lnTo>
                    <a:pt x="17459642" y="5510696"/>
                  </a:lnTo>
                  <a:lnTo>
                    <a:pt x="17459642" y="0"/>
                  </a:lnTo>
                  <a:lnTo>
                    <a:pt x="0" y="0"/>
                  </a:lnTo>
                  <a:lnTo>
                    <a:pt x="0" y="5510696"/>
                  </a:lnTo>
                  <a:close/>
                </a:path>
              </a:pathLst>
            </a:custGeom>
            <a:blipFill rotWithShape="1">
              <a:blip r:embed="rId5">
                <a:alphaModFix/>
              </a:blip>
              <a:stretch>
                <a:fillRect b="0" l="0" r="0" t="-119799"/>
              </a:stretch>
            </a:blipFill>
            <a:ln>
              <a:noFill/>
            </a:ln>
          </p:spPr>
        </p:sp>
        <p:sp>
          <p:nvSpPr>
            <p:cNvPr id="397" name="Google Shape;397;p31"/>
            <p:cNvSpPr/>
            <p:nvPr/>
          </p:nvSpPr>
          <p:spPr>
            <a:xfrm>
              <a:off x="0" y="3500941"/>
              <a:ext cx="17459642" cy="5510696"/>
            </a:xfrm>
            <a:custGeom>
              <a:rect b="b" l="l" r="r" t="t"/>
              <a:pathLst>
                <a:path extrusionOk="0" h="5510696" w="17459642">
                  <a:moveTo>
                    <a:pt x="0" y="0"/>
                  </a:moveTo>
                  <a:lnTo>
                    <a:pt x="17459642" y="0"/>
                  </a:lnTo>
                  <a:lnTo>
                    <a:pt x="17459642" y="5510696"/>
                  </a:lnTo>
                  <a:lnTo>
                    <a:pt x="0" y="5510696"/>
                  </a:lnTo>
                  <a:lnTo>
                    <a:pt x="0" y="0"/>
                  </a:lnTo>
                  <a:close/>
                </a:path>
              </a:pathLst>
            </a:custGeom>
            <a:blipFill rotWithShape="1">
              <a:blip r:embed="rId5">
                <a:alphaModFix/>
              </a:blip>
              <a:stretch>
                <a:fillRect b="0" l="0" r="0" t="-119799"/>
              </a:stretch>
            </a:blipFill>
            <a:ln>
              <a:noFill/>
            </a:ln>
          </p:spPr>
        </p:sp>
      </p:grpSp>
      <p:sp>
        <p:nvSpPr>
          <p:cNvPr id="398" name="Google Shape;398;p31"/>
          <p:cNvSpPr txBox="1"/>
          <p:nvPr/>
        </p:nvSpPr>
        <p:spPr>
          <a:xfrm>
            <a:off x="9380419" y="5427454"/>
            <a:ext cx="4595901" cy="1371600"/>
          </a:xfrm>
          <a:prstGeom prst="rect">
            <a:avLst/>
          </a:prstGeom>
          <a:solidFill>
            <a:srgbClr val="FFDF6F"/>
          </a:solid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CREDITS</a:t>
            </a:r>
            <a:endParaRPr/>
          </a:p>
        </p:txBody>
      </p:sp>
      <p:sp>
        <p:nvSpPr>
          <p:cNvPr id="399" name="Google Shape;399;p31"/>
          <p:cNvSpPr txBox="1"/>
          <p:nvPr/>
        </p:nvSpPr>
        <p:spPr>
          <a:xfrm>
            <a:off x="9380419" y="7170529"/>
            <a:ext cx="7853228" cy="724535"/>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000000"/>
                </a:solidFill>
                <a:latin typeface="Fira Sans"/>
                <a:ea typeface="Fira Sans"/>
                <a:cs typeface="Fira Sans"/>
                <a:sym typeface="Fira Sans"/>
              </a:rPr>
              <a:t>This presentation template is free for everyone to use thanks to the following:</a:t>
            </a:r>
            <a:endParaRPr/>
          </a:p>
        </p:txBody>
      </p:sp>
      <p:sp>
        <p:nvSpPr>
          <p:cNvPr id="400" name="Google Shape;400;p31"/>
          <p:cNvSpPr txBox="1"/>
          <p:nvPr/>
        </p:nvSpPr>
        <p:spPr>
          <a:xfrm>
            <a:off x="9380419" y="8251245"/>
            <a:ext cx="6325975" cy="772795"/>
          </a:xfrm>
          <a:prstGeom prst="rect">
            <a:avLst/>
          </a:prstGeom>
          <a:noFill/>
          <a:ln>
            <a:noFill/>
          </a:ln>
        </p:spPr>
        <p:txBody>
          <a:bodyPr anchorCtr="0" anchor="t" bIns="0" lIns="0" spcFirstLastPara="1" rIns="0" wrap="square" tIns="0">
            <a:spAutoFit/>
          </a:bodyPr>
          <a:lstStyle/>
          <a:p>
            <a:pPr indent="-237490" lvl="1" marL="474979" marR="0" rtl="0" algn="l">
              <a:lnSpc>
                <a:spcPct val="140018"/>
              </a:lnSpc>
              <a:spcBef>
                <a:spcPts val="0"/>
              </a:spcBef>
              <a:spcAft>
                <a:spcPts val="0"/>
              </a:spcAft>
              <a:buClr>
                <a:srgbClr val="000000"/>
              </a:buClr>
              <a:buSzPts val="2199"/>
              <a:buFont typeface="Arial"/>
              <a:buChar char="•"/>
            </a:pPr>
            <a:r>
              <a:rPr b="1" i="0" lang="en-US" sz="2199" u="none" cap="none" strike="noStrike">
                <a:solidFill>
                  <a:srgbClr val="000000"/>
                </a:solidFill>
                <a:latin typeface="Fira Sans"/>
                <a:ea typeface="Fira Sans"/>
                <a:cs typeface="Fira Sans"/>
                <a:sym typeface="Fira Sans"/>
              </a:rPr>
              <a:t>SlidesCarnival for the presentation template</a:t>
            </a:r>
            <a:endParaRPr/>
          </a:p>
          <a:p>
            <a:pPr indent="-237490" lvl="1" marL="474979" marR="0" rtl="0" algn="l">
              <a:lnSpc>
                <a:spcPct val="140018"/>
              </a:lnSpc>
              <a:spcBef>
                <a:spcPts val="0"/>
              </a:spcBef>
              <a:spcAft>
                <a:spcPts val="0"/>
              </a:spcAft>
              <a:buClr>
                <a:srgbClr val="000000"/>
              </a:buClr>
              <a:buSzPts val="2199"/>
              <a:buFont typeface="Arial"/>
              <a:buChar char="•"/>
            </a:pPr>
            <a:r>
              <a:rPr b="1" i="0" lang="en-US" sz="2199" u="none" cap="none" strike="noStrike">
                <a:solidFill>
                  <a:srgbClr val="000000"/>
                </a:solidFill>
                <a:latin typeface="Fira Sans"/>
                <a:ea typeface="Fira Sans"/>
                <a:cs typeface="Fira Sans"/>
                <a:sym typeface="Fira Sans"/>
              </a:rPr>
              <a:t>Pexels for the photos</a:t>
            </a:r>
            <a:endParaRPr/>
          </a:p>
        </p:txBody>
      </p:sp>
      <p:sp>
        <p:nvSpPr>
          <p:cNvPr id="401" name="Google Shape;401;p31"/>
          <p:cNvSpPr txBox="1"/>
          <p:nvPr/>
        </p:nvSpPr>
        <p:spPr>
          <a:xfrm>
            <a:off x="9380419" y="9395515"/>
            <a:ext cx="6084675" cy="362585"/>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1" i="0" lang="en-US" sz="2199" u="none" cap="none" strike="noStrike">
                <a:solidFill>
                  <a:srgbClr val="000000"/>
                </a:solidFill>
                <a:latin typeface="Fira Sans"/>
                <a:ea typeface="Fira Sans"/>
                <a:cs typeface="Fira Sans"/>
                <a:sym typeface="Fira Sans"/>
              </a:rPr>
              <a:t>HAPPY DESIGNING! </a:t>
            </a:r>
            <a:endParaRPr/>
          </a:p>
        </p:txBody>
      </p:sp>
      <p:sp>
        <p:nvSpPr>
          <p:cNvPr id="402" name="Google Shape;402;p31"/>
          <p:cNvSpPr/>
          <p:nvPr/>
        </p:nvSpPr>
        <p:spPr>
          <a:xfrm>
            <a:off x="15706393" y="3922098"/>
            <a:ext cx="2947508" cy="2778026"/>
          </a:xfrm>
          <a:custGeom>
            <a:rect b="b" l="l" r="r" t="t"/>
            <a:pathLst>
              <a:path extrusionOk="0" h="2778026" w="2947508">
                <a:moveTo>
                  <a:pt x="0" y="0"/>
                </a:moveTo>
                <a:lnTo>
                  <a:pt x="2947508" y="0"/>
                </a:lnTo>
                <a:lnTo>
                  <a:pt x="2947508" y="2778027"/>
                </a:lnTo>
                <a:lnTo>
                  <a:pt x="0" y="2778027"/>
                </a:lnTo>
                <a:lnTo>
                  <a:pt x="0" y="0"/>
                </a:lnTo>
                <a:close/>
              </a:path>
            </a:pathLst>
          </a:custGeom>
          <a:blipFill rotWithShape="1">
            <a:blip r:embed="rId6">
              <a:alphaModFix/>
            </a:blip>
            <a:stretch>
              <a:fillRect b="0" l="0" r="0" t="0"/>
            </a:stretch>
          </a:blipFill>
          <a:ln>
            <a:noFill/>
          </a:ln>
        </p:spPr>
      </p:sp>
      <p:sp>
        <p:nvSpPr>
          <p:cNvPr id="403" name="Google Shape;403;p31"/>
          <p:cNvSpPr/>
          <p:nvPr/>
        </p:nvSpPr>
        <p:spPr>
          <a:xfrm>
            <a:off x="16318003" y="8933674"/>
            <a:ext cx="1724289" cy="1648852"/>
          </a:xfrm>
          <a:custGeom>
            <a:rect b="b" l="l" r="r" t="t"/>
            <a:pathLst>
              <a:path extrusionOk="0" h="1648852" w="1724289">
                <a:moveTo>
                  <a:pt x="0" y="0"/>
                </a:moveTo>
                <a:lnTo>
                  <a:pt x="1724289" y="0"/>
                </a:lnTo>
                <a:lnTo>
                  <a:pt x="1724289" y="1648852"/>
                </a:lnTo>
                <a:lnTo>
                  <a:pt x="0" y="1648852"/>
                </a:lnTo>
                <a:lnTo>
                  <a:pt x="0" y="0"/>
                </a:lnTo>
                <a:close/>
              </a:path>
            </a:pathLst>
          </a:custGeom>
          <a:blipFill rotWithShape="1">
            <a:blip r:embed="rId7">
              <a:alphaModFix/>
            </a:blip>
            <a:stretch>
              <a:fillRect b="0" l="0" r="0" t="0"/>
            </a:stretch>
          </a:blipFill>
          <a:ln>
            <a:noFill/>
          </a:ln>
        </p:spPr>
      </p:sp>
      <p:sp>
        <p:nvSpPr>
          <p:cNvPr id="404" name="Google Shape;404;p31"/>
          <p:cNvSpPr/>
          <p:nvPr/>
        </p:nvSpPr>
        <p:spPr>
          <a:xfrm>
            <a:off x="9144000" y="1028700"/>
            <a:ext cx="2658980" cy="2542649"/>
          </a:xfrm>
          <a:custGeom>
            <a:rect b="b" l="l" r="r" t="t"/>
            <a:pathLst>
              <a:path extrusionOk="0" h="2542649" w="2658980">
                <a:moveTo>
                  <a:pt x="0" y="0"/>
                </a:moveTo>
                <a:lnTo>
                  <a:pt x="2658980" y="0"/>
                </a:lnTo>
                <a:lnTo>
                  <a:pt x="2658980" y="2542649"/>
                </a:lnTo>
                <a:lnTo>
                  <a:pt x="0" y="2542649"/>
                </a:lnTo>
                <a:lnTo>
                  <a:pt x="0" y="0"/>
                </a:lnTo>
                <a:close/>
              </a:path>
            </a:pathLst>
          </a:custGeom>
          <a:blipFill rotWithShape="1">
            <a:blip r:embed="rId8">
              <a:alphaModFix/>
            </a:blip>
            <a:stretch>
              <a:fillRect b="0" l="0" r="0" t="0"/>
            </a:stretch>
          </a:blipFill>
          <a:ln>
            <a:noFill/>
          </a:ln>
        </p:spPr>
      </p:sp>
      <p:sp>
        <p:nvSpPr>
          <p:cNvPr id="405" name="Google Shape;405;p31"/>
          <p:cNvSpPr/>
          <p:nvPr/>
        </p:nvSpPr>
        <p:spPr>
          <a:xfrm>
            <a:off x="13552545" y="-931035"/>
            <a:ext cx="4899337" cy="3919469"/>
          </a:xfrm>
          <a:custGeom>
            <a:rect b="b" l="l" r="r" t="t"/>
            <a:pathLst>
              <a:path extrusionOk="0" h="3919469" w="4899337">
                <a:moveTo>
                  <a:pt x="0" y="0"/>
                </a:moveTo>
                <a:lnTo>
                  <a:pt x="4899337" y="0"/>
                </a:lnTo>
                <a:lnTo>
                  <a:pt x="4899337" y="3919470"/>
                </a:lnTo>
                <a:lnTo>
                  <a:pt x="0" y="391947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B"/>
        </a:solidFill>
      </p:bgPr>
    </p:bg>
    <p:spTree>
      <p:nvGrpSpPr>
        <p:cNvPr id="102" name="Shape 102"/>
        <p:cNvGrpSpPr/>
        <p:nvPr/>
      </p:nvGrpSpPr>
      <p:grpSpPr>
        <a:xfrm>
          <a:off x="0" y="0"/>
          <a:ext cx="0" cy="0"/>
          <a:chOff x="0" y="0"/>
          <a:chExt cx="0" cy="0"/>
        </a:xfrm>
      </p:grpSpPr>
      <p:grpSp>
        <p:nvGrpSpPr>
          <p:cNvPr id="103" name="Google Shape;103;p14"/>
          <p:cNvGrpSpPr/>
          <p:nvPr/>
        </p:nvGrpSpPr>
        <p:grpSpPr>
          <a:xfrm>
            <a:off x="0" y="-180826"/>
            <a:ext cx="18288000" cy="6681082"/>
            <a:chOff x="0" y="-47625"/>
            <a:chExt cx="4816593" cy="1759627"/>
          </a:xfrm>
        </p:grpSpPr>
        <p:sp>
          <p:nvSpPr>
            <p:cNvPr id="104" name="Google Shape;104;p14"/>
            <p:cNvSpPr/>
            <p:nvPr/>
          </p:nvSpPr>
          <p:spPr>
            <a:xfrm>
              <a:off x="0" y="0"/>
              <a:ext cx="4816592" cy="1712002"/>
            </a:xfrm>
            <a:custGeom>
              <a:rect b="b" l="l" r="r" t="t"/>
              <a:pathLst>
                <a:path extrusionOk="0" h="1712002" w="4816592">
                  <a:moveTo>
                    <a:pt x="0" y="0"/>
                  </a:moveTo>
                  <a:lnTo>
                    <a:pt x="4816592" y="0"/>
                  </a:lnTo>
                  <a:lnTo>
                    <a:pt x="4816592" y="1712002"/>
                  </a:lnTo>
                  <a:lnTo>
                    <a:pt x="0" y="1712002"/>
                  </a:lnTo>
                  <a:close/>
                </a:path>
              </a:pathLst>
            </a:custGeom>
            <a:solidFill>
              <a:srgbClr val="00BFC3"/>
            </a:solidFill>
            <a:ln>
              <a:noFill/>
            </a:ln>
          </p:spPr>
        </p:sp>
        <p:sp>
          <p:nvSpPr>
            <p:cNvPr id="105" name="Google Shape;105;p14"/>
            <p:cNvSpPr txBox="1"/>
            <p:nvPr/>
          </p:nvSpPr>
          <p:spPr>
            <a:xfrm>
              <a:off x="0" y="-47625"/>
              <a:ext cx="4816593" cy="17596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14"/>
          <p:cNvSpPr/>
          <p:nvPr/>
        </p:nvSpPr>
        <p:spPr>
          <a:xfrm flipH="1">
            <a:off x="16353902" y="3734029"/>
            <a:ext cx="4302683" cy="3700307"/>
          </a:xfrm>
          <a:custGeom>
            <a:rect b="b" l="l" r="r" t="t"/>
            <a:pathLst>
              <a:path extrusionOk="0" h="3700307" w="4302683">
                <a:moveTo>
                  <a:pt x="4302683" y="0"/>
                </a:moveTo>
                <a:lnTo>
                  <a:pt x="0" y="0"/>
                </a:lnTo>
                <a:lnTo>
                  <a:pt x="0" y="3700307"/>
                </a:lnTo>
                <a:lnTo>
                  <a:pt x="4302683" y="3700307"/>
                </a:lnTo>
                <a:lnTo>
                  <a:pt x="4302683" y="0"/>
                </a:lnTo>
                <a:close/>
              </a:path>
            </a:pathLst>
          </a:custGeom>
          <a:blipFill rotWithShape="1">
            <a:blip r:embed="rId3">
              <a:alphaModFix/>
            </a:blip>
            <a:stretch>
              <a:fillRect b="0" l="0" r="0" t="0"/>
            </a:stretch>
          </a:blipFill>
          <a:ln>
            <a:noFill/>
          </a:ln>
        </p:spPr>
      </p:sp>
      <p:sp>
        <p:nvSpPr>
          <p:cNvPr id="107" name="Google Shape;107;p14"/>
          <p:cNvSpPr/>
          <p:nvPr/>
        </p:nvSpPr>
        <p:spPr>
          <a:xfrm>
            <a:off x="13146699" y="4415510"/>
            <a:ext cx="5754060" cy="5871490"/>
          </a:xfrm>
          <a:custGeom>
            <a:rect b="b" l="l" r="r" t="t"/>
            <a:pathLst>
              <a:path extrusionOk="0" h="5871490" w="5754060">
                <a:moveTo>
                  <a:pt x="0" y="0"/>
                </a:moveTo>
                <a:lnTo>
                  <a:pt x="5754060" y="0"/>
                </a:lnTo>
                <a:lnTo>
                  <a:pt x="5754060" y="5871490"/>
                </a:lnTo>
                <a:lnTo>
                  <a:pt x="0" y="5871490"/>
                </a:lnTo>
                <a:lnTo>
                  <a:pt x="0" y="0"/>
                </a:lnTo>
                <a:close/>
              </a:path>
            </a:pathLst>
          </a:custGeom>
          <a:blipFill rotWithShape="1">
            <a:blip r:embed="rId4">
              <a:alphaModFix/>
            </a:blip>
            <a:stretch>
              <a:fillRect b="0" l="0" r="0" t="0"/>
            </a:stretch>
          </a:blipFill>
          <a:ln>
            <a:noFill/>
          </a:ln>
        </p:spPr>
      </p:sp>
      <p:sp>
        <p:nvSpPr>
          <p:cNvPr id="108" name="Google Shape;108;p14"/>
          <p:cNvSpPr txBox="1"/>
          <p:nvPr/>
        </p:nvSpPr>
        <p:spPr>
          <a:xfrm>
            <a:off x="1244717" y="7090806"/>
            <a:ext cx="9078900" cy="2770500"/>
          </a:xfrm>
          <a:prstGeom prst="rect">
            <a:avLst/>
          </a:prstGeom>
          <a:solidFill>
            <a:srgbClr val="FFDF6F"/>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Modak"/>
                <a:ea typeface="Modak"/>
                <a:cs typeface="Modak"/>
                <a:sym typeface="Modak"/>
              </a:rPr>
              <a:t>HOW TO USE THIS PRESENTATION</a:t>
            </a:r>
            <a:endParaRPr/>
          </a:p>
        </p:txBody>
      </p:sp>
      <p:sp>
        <p:nvSpPr>
          <p:cNvPr id="109" name="Google Shape;109;p14"/>
          <p:cNvSpPr/>
          <p:nvPr/>
        </p:nvSpPr>
        <p:spPr>
          <a:xfrm flipH="1">
            <a:off x="10298348" y="8202598"/>
            <a:ext cx="3101123" cy="2666966"/>
          </a:xfrm>
          <a:custGeom>
            <a:rect b="b" l="l" r="r" t="t"/>
            <a:pathLst>
              <a:path extrusionOk="0" h="2666966" w="3101123">
                <a:moveTo>
                  <a:pt x="3101123" y="0"/>
                </a:moveTo>
                <a:lnTo>
                  <a:pt x="0" y="0"/>
                </a:lnTo>
                <a:lnTo>
                  <a:pt x="0" y="2666966"/>
                </a:lnTo>
                <a:lnTo>
                  <a:pt x="3101123" y="2666966"/>
                </a:lnTo>
                <a:lnTo>
                  <a:pt x="3101123" y="0"/>
                </a:lnTo>
                <a:close/>
              </a:path>
            </a:pathLst>
          </a:custGeom>
          <a:blipFill rotWithShape="1">
            <a:blip r:embed="rId3">
              <a:alphaModFix/>
            </a:blip>
            <a:stretch>
              <a:fillRect b="0" l="0" r="0" t="0"/>
            </a:stretch>
          </a:blipFill>
          <a:ln>
            <a:noFill/>
          </a:ln>
        </p:spPr>
      </p:sp>
      <p:sp>
        <p:nvSpPr>
          <p:cNvPr id="110" name="Google Shape;110;p14"/>
          <p:cNvSpPr/>
          <p:nvPr/>
        </p:nvSpPr>
        <p:spPr>
          <a:xfrm flipH="1">
            <a:off x="11848910" y="5942207"/>
            <a:ext cx="1297789" cy="1116098"/>
          </a:xfrm>
          <a:custGeom>
            <a:rect b="b" l="l" r="r" t="t"/>
            <a:pathLst>
              <a:path extrusionOk="0" h="1116098" w="1297789">
                <a:moveTo>
                  <a:pt x="1297789" y="0"/>
                </a:moveTo>
                <a:lnTo>
                  <a:pt x="0" y="0"/>
                </a:lnTo>
                <a:lnTo>
                  <a:pt x="0" y="1116098"/>
                </a:lnTo>
                <a:lnTo>
                  <a:pt x="1297789" y="1116098"/>
                </a:lnTo>
                <a:lnTo>
                  <a:pt x="1297789" y="0"/>
                </a:lnTo>
                <a:close/>
              </a:path>
            </a:pathLst>
          </a:custGeom>
          <a:blipFill rotWithShape="1">
            <a:blip r:embed="rId3">
              <a:alphaModFix/>
            </a:blip>
            <a:stretch>
              <a:fillRect b="0" l="0" r="0" t="0"/>
            </a:stretch>
          </a:blipFill>
          <a:ln>
            <a:noFill/>
          </a:ln>
        </p:spPr>
      </p:sp>
      <p:sp>
        <p:nvSpPr>
          <p:cNvPr id="111" name="Google Shape;111;p14"/>
          <p:cNvSpPr/>
          <p:nvPr/>
        </p:nvSpPr>
        <p:spPr>
          <a:xfrm rot="5400000">
            <a:off x="-6676520" y="2781720"/>
            <a:ext cx="10486940" cy="4923499"/>
          </a:xfrm>
          <a:custGeom>
            <a:rect b="b" l="l" r="r" t="t"/>
            <a:pathLst>
              <a:path extrusionOk="0" h="4923499" w="10486940">
                <a:moveTo>
                  <a:pt x="0" y="0"/>
                </a:moveTo>
                <a:lnTo>
                  <a:pt x="10486940" y="0"/>
                </a:lnTo>
                <a:lnTo>
                  <a:pt x="10486940" y="4923500"/>
                </a:lnTo>
                <a:lnTo>
                  <a:pt x="0" y="4923500"/>
                </a:lnTo>
                <a:lnTo>
                  <a:pt x="0" y="0"/>
                </a:lnTo>
                <a:close/>
              </a:path>
            </a:pathLst>
          </a:custGeom>
          <a:blipFill rotWithShape="1">
            <a:blip r:embed="rId5">
              <a:alphaModFix/>
            </a:blip>
            <a:stretch>
              <a:fillRect b="-26726" l="0" r="-78265" t="0"/>
            </a:stretch>
          </a:blipFill>
          <a:ln>
            <a:noFill/>
          </a:ln>
        </p:spPr>
      </p:sp>
      <p:sp>
        <p:nvSpPr>
          <p:cNvPr id="112" name="Google Shape;112;p14"/>
          <p:cNvSpPr txBox="1"/>
          <p:nvPr/>
        </p:nvSpPr>
        <p:spPr>
          <a:xfrm>
            <a:off x="1028700" y="1654687"/>
            <a:ext cx="6154500" cy="4233000"/>
          </a:xfrm>
          <a:prstGeom prst="rect">
            <a:avLst/>
          </a:prstGeom>
          <a:noFill/>
          <a:ln>
            <a:noFill/>
          </a:ln>
        </p:spPr>
        <p:txBody>
          <a:bodyPr anchorCtr="0" anchor="t" bIns="0" lIns="0" spcFirstLastPara="1" rIns="0" wrap="square" tIns="0">
            <a:spAutoFit/>
          </a:bodyPr>
          <a:lstStyle/>
          <a:p>
            <a:pPr indent="-237490" lvl="1" marL="474981" marR="0" rtl="0" algn="l">
              <a:lnSpc>
                <a:spcPct val="115000"/>
              </a:lnSpc>
              <a:spcBef>
                <a:spcPts val="0"/>
              </a:spcBef>
              <a:spcAft>
                <a:spcPts val="0"/>
              </a:spcAft>
              <a:buClr>
                <a:srgbClr val="000000"/>
              </a:buClr>
              <a:buSzPts val="2200"/>
              <a:buFont typeface="Arial"/>
              <a:buChar char="•"/>
            </a:pPr>
            <a:r>
              <a:rPr b="0" i="0" lang="en-US" sz="2200" u="none" cap="none" strike="noStrike">
                <a:solidFill>
                  <a:srgbClr val="000000"/>
                </a:solidFill>
                <a:latin typeface="Fira Sans"/>
                <a:ea typeface="Fira Sans"/>
                <a:cs typeface="Fira Sans"/>
                <a:sym typeface="Fira Sans"/>
              </a:rPr>
              <a:t>Click on the "Google Slides" button below this presentation preview. Make sure to sign in to your Google account. Click on "Make a copy." Start editing your presentation.</a:t>
            </a:r>
            <a:endParaRPr/>
          </a:p>
          <a:p>
            <a:pPr indent="0" lvl="0" marL="0" marR="0" rtl="0" algn="l">
              <a:lnSpc>
                <a:spcPct val="115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237490" lvl="1" marL="474981" marR="0" rtl="0" algn="l">
              <a:lnSpc>
                <a:spcPct val="115000"/>
              </a:lnSpc>
              <a:spcBef>
                <a:spcPts val="0"/>
              </a:spcBef>
              <a:spcAft>
                <a:spcPts val="0"/>
              </a:spcAft>
              <a:buClr>
                <a:srgbClr val="000000"/>
              </a:buClr>
              <a:buSzPts val="2200"/>
              <a:buFont typeface="Arial"/>
              <a:buChar char="•"/>
            </a:pPr>
            <a:r>
              <a:rPr b="0" i="0" lang="en-US" sz="2200" u="sng" cap="none" strike="noStrike">
                <a:solidFill>
                  <a:srgbClr val="000000"/>
                </a:solidFill>
                <a:latin typeface="Fira Sans"/>
                <a:ea typeface="Fira Sans"/>
                <a:cs typeface="Fira Sans"/>
                <a:sym typeface="Fira Sans"/>
              </a:rPr>
              <a:t>Alternative:</a:t>
            </a:r>
            <a:r>
              <a:rPr b="0" i="0" lang="en-US" sz="2200" u="none" cap="none" strike="noStrike">
                <a:solidFill>
                  <a:srgbClr val="000000"/>
                </a:solidFill>
                <a:latin typeface="Fira Sans"/>
                <a:ea typeface="Fira Sans"/>
                <a:cs typeface="Fira Sans"/>
                <a:sym typeface="Fira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3" name="Google Shape;113;p14"/>
          <p:cNvSpPr txBox="1"/>
          <p:nvPr/>
        </p:nvSpPr>
        <p:spPr>
          <a:xfrm>
            <a:off x="1244717" y="541908"/>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GOOGLE SLIDES</a:t>
            </a:r>
            <a:endParaRPr/>
          </a:p>
        </p:txBody>
      </p:sp>
      <p:sp>
        <p:nvSpPr>
          <p:cNvPr id="114" name="Google Shape;114;p14"/>
          <p:cNvSpPr txBox="1"/>
          <p:nvPr/>
        </p:nvSpPr>
        <p:spPr>
          <a:xfrm>
            <a:off x="7459572" y="1654687"/>
            <a:ext cx="5619000" cy="3843600"/>
          </a:xfrm>
          <a:prstGeom prst="rect">
            <a:avLst/>
          </a:prstGeom>
          <a:noFill/>
          <a:ln>
            <a:noFill/>
          </a:ln>
        </p:spPr>
        <p:txBody>
          <a:bodyPr anchorCtr="0" anchor="t" bIns="0" lIns="0" spcFirstLastPara="1" rIns="0" wrap="square" tIns="0">
            <a:spAutoFit/>
          </a:bodyPr>
          <a:lstStyle/>
          <a:p>
            <a:pPr indent="-237490" lvl="1" marL="474981" marR="0" rtl="0" algn="l">
              <a:lnSpc>
                <a:spcPct val="115000"/>
              </a:lnSpc>
              <a:spcBef>
                <a:spcPts val="0"/>
              </a:spcBef>
              <a:spcAft>
                <a:spcPts val="0"/>
              </a:spcAft>
              <a:buClr>
                <a:srgbClr val="000000"/>
              </a:buClr>
              <a:buSzPts val="2200"/>
              <a:buFont typeface="Arial"/>
              <a:buChar char="•"/>
            </a:pPr>
            <a:r>
              <a:rPr b="0" i="0" lang="en-US" sz="2200" u="none" cap="none" strike="noStrike">
                <a:solidFill>
                  <a:srgbClr val="000000"/>
                </a:solidFill>
                <a:latin typeface="Fira Sans"/>
                <a:ea typeface="Fira Sans"/>
                <a:cs typeface="Fira Sans"/>
                <a:sym typeface="Fira Sans"/>
              </a:rPr>
              <a:t>Click on the "PowerPoint" button below this presentation preview. Start editing your presentation.</a:t>
            </a:r>
            <a:endParaRPr/>
          </a:p>
          <a:p>
            <a:pPr indent="0" lvl="0" marL="0" marR="0" rtl="0" algn="l">
              <a:lnSpc>
                <a:spcPct val="115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237490" lvl="1" marL="474981" marR="0" rtl="0" algn="l">
              <a:lnSpc>
                <a:spcPct val="115000"/>
              </a:lnSpc>
              <a:spcBef>
                <a:spcPts val="0"/>
              </a:spcBef>
              <a:spcAft>
                <a:spcPts val="0"/>
              </a:spcAft>
              <a:buClr>
                <a:srgbClr val="000000"/>
              </a:buClr>
              <a:buSzPts val="2200"/>
              <a:buFont typeface="Arial"/>
              <a:buChar char="•"/>
            </a:pPr>
            <a:r>
              <a:rPr b="0" i="0" lang="en-US" sz="2200" u="sng" cap="none" strike="noStrike">
                <a:solidFill>
                  <a:srgbClr val="000000"/>
                </a:solidFill>
                <a:latin typeface="Fira Sans"/>
                <a:ea typeface="Fira Sans"/>
                <a:cs typeface="Fira Sans"/>
                <a:sym typeface="Fira Sans"/>
              </a:rPr>
              <a:t>Alternative:</a:t>
            </a:r>
            <a:r>
              <a:rPr b="0" i="0" lang="en-US" sz="2200" u="none" cap="none" strike="noStrike">
                <a:solidFill>
                  <a:srgbClr val="000000"/>
                </a:solidFill>
                <a:latin typeface="Fira Sans"/>
                <a:ea typeface="Fira Sans"/>
                <a:cs typeface="Fira Sans"/>
                <a:sym typeface="Fira Sans"/>
              </a:rPr>
              <a:t> From Canva template file, Click on the "Share" button on the top right corner in Canva and click on "More" at the bottom of the menu. Enter "PowerPoint" in the search bar and click on the PowerPoint icon to download.</a:t>
            </a:r>
            <a:endParaRPr/>
          </a:p>
        </p:txBody>
      </p:sp>
      <p:sp>
        <p:nvSpPr>
          <p:cNvPr id="115" name="Google Shape;115;p14"/>
          <p:cNvSpPr txBox="1"/>
          <p:nvPr/>
        </p:nvSpPr>
        <p:spPr>
          <a:xfrm>
            <a:off x="7753038" y="541908"/>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POWERPOINT</a:t>
            </a:r>
            <a:endParaRPr/>
          </a:p>
        </p:txBody>
      </p:sp>
      <p:sp>
        <p:nvSpPr>
          <p:cNvPr id="116" name="Google Shape;116;p14"/>
          <p:cNvSpPr txBox="1"/>
          <p:nvPr/>
        </p:nvSpPr>
        <p:spPr>
          <a:xfrm>
            <a:off x="13350312" y="1654687"/>
            <a:ext cx="4680900" cy="1896300"/>
          </a:xfrm>
          <a:prstGeom prst="rect">
            <a:avLst/>
          </a:prstGeom>
          <a:noFill/>
          <a:ln>
            <a:noFill/>
          </a:ln>
        </p:spPr>
        <p:txBody>
          <a:bodyPr anchorCtr="0" anchor="t" bIns="0" lIns="0" spcFirstLastPara="1" rIns="0" wrap="square" tIns="0">
            <a:spAutoFit/>
          </a:bodyPr>
          <a:lstStyle/>
          <a:p>
            <a:pPr indent="-237490" lvl="1" marL="474981" marR="0" rtl="0" algn="l">
              <a:lnSpc>
                <a:spcPct val="115000"/>
              </a:lnSpc>
              <a:spcBef>
                <a:spcPts val="0"/>
              </a:spcBef>
              <a:spcAft>
                <a:spcPts val="0"/>
              </a:spcAft>
              <a:buClr>
                <a:srgbClr val="000000"/>
              </a:buClr>
              <a:buSzPts val="2200"/>
              <a:buFont typeface="Arial"/>
              <a:buChar char="•"/>
            </a:pPr>
            <a:r>
              <a:rPr b="0" i="0" lang="en-US" sz="2200" u="none" cap="none" strike="noStrike">
                <a:solidFill>
                  <a:srgbClr val="000000"/>
                </a:solidFill>
                <a:latin typeface="Fira Sans"/>
                <a:ea typeface="Fira Sans"/>
                <a:cs typeface="Fira Sans"/>
                <a:sym typeface="Fira Sans"/>
              </a:rPr>
              <a:t>Click on the "Canva" button under this presentation preview. Start editing your presentation. You need to sign in to your Canva account.</a:t>
            </a:r>
            <a:endParaRPr/>
          </a:p>
        </p:txBody>
      </p:sp>
      <p:sp>
        <p:nvSpPr>
          <p:cNvPr id="117" name="Google Shape;117;p14"/>
          <p:cNvSpPr txBox="1"/>
          <p:nvPr/>
        </p:nvSpPr>
        <p:spPr>
          <a:xfrm>
            <a:off x="13399471" y="541908"/>
            <a:ext cx="3909937"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FC3"/>
        </a:solidFill>
      </p:bgPr>
    </p:bg>
    <p:spTree>
      <p:nvGrpSpPr>
        <p:cNvPr id="409" name="Shape 409"/>
        <p:cNvGrpSpPr/>
        <p:nvPr/>
      </p:nvGrpSpPr>
      <p:grpSpPr>
        <a:xfrm>
          <a:off x="0" y="0"/>
          <a:ext cx="0" cy="0"/>
          <a:chOff x="0" y="0"/>
          <a:chExt cx="0" cy="0"/>
        </a:xfrm>
      </p:grpSpPr>
      <p:sp>
        <p:nvSpPr>
          <p:cNvPr id="410" name="Google Shape;410;p32"/>
          <p:cNvSpPr txBox="1"/>
          <p:nvPr/>
        </p:nvSpPr>
        <p:spPr>
          <a:xfrm>
            <a:off x="1028700" y="703100"/>
            <a:ext cx="6609600" cy="1385400"/>
          </a:xfrm>
          <a:prstGeom prst="rect">
            <a:avLst/>
          </a:prstGeom>
          <a:solidFill>
            <a:srgbClr val="FFDF6F"/>
          </a:solid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RESOURCES</a:t>
            </a:r>
            <a:endParaRPr/>
          </a:p>
        </p:txBody>
      </p:sp>
      <p:sp>
        <p:nvSpPr>
          <p:cNvPr id="411" name="Google Shape;411;p32"/>
          <p:cNvSpPr txBox="1"/>
          <p:nvPr/>
        </p:nvSpPr>
        <p:spPr>
          <a:xfrm>
            <a:off x="1028700" y="2622986"/>
            <a:ext cx="5059200" cy="507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Use these design resources in your Canva Presentation.</a:t>
            </a:r>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You can find these fonts online too. Happy designing! </a:t>
            </a:r>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rPr b="1" i="0" lang="en-US" sz="2200" u="none" cap="none" strike="noStrike">
                <a:solidFill>
                  <a:srgbClr val="000000"/>
                </a:solidFill>
                <a:latin typeface="Fira Sans"/>
                <a:ea typeface="Fira Sans"/>
                <a:cs typeface="Fira Sans"/>
                <a:sym typeface="Fira Sans"/>
              </a:rPr>
              <a:t>Don't forget to delete this page before presenting. </a:t>
            </a:r>
            <a:endParaRPr/>
          </a:p>
        </p:txBody>
      </p:sp>
      <p:sp>
        <p:nvSpPr>
          <p:cNvPr id="412" name="Google Shape;412;p32"/>
          <p:cNvSpPr txBox="1"/>
          <p:nvPr/>
        </p:nvSpPr>
        <p:spPr>
          <a:xfrm>
            <a:off x="1028700" y="3565262"/>
            <a:ext cx="46767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This presentation template uses the following free fonts:</a:t>
            </a:r>
            <a:endParaRPr/>
          </a:p>
        </p:txBody>
      </p:sp>
      <p:sp>
        <p:nvSpPr>
          <p:cNvPr id="413" name="Google Shape;413;p32"/>
          <p:cNvSpPr txBox="1"/>
          <p:nvPr/>
        </p:nvSpPr>
        <p:spPr>
          <a:xfrm>
            <a:off x="1028700" y="4589886"/>
            <a:ext cx="5059200" cy="10158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Fira Sans"/>
                <a:ea typeface="Fira Sans"/>
                <a:cs typeface="Fira Sans"/>
                <a:sym typeface="Fira Sans"/>
              </a:rPr>
              <a:t>Titles: Modak</a:t>
            </a:r>
            <a:endParaRPr/>
          </a:p>
          <a:p>
            <a:pPr indent="-237490" lvl="1" marL="474981"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Fira Sans"/>
                <a:ea typeface="Fira Sans"/>
                <a:cs typeface="Fira Sans"/>
                <a:sym typeface="Fira Sans"/>
              </a:rPr>
              <a:t>Headers: Fira Sans Bold</a:t>
            </a:r>
            <a:endParaRPr/>
          </a:p>
          <a:p>
            <a:pPr indent="-237490" lvl="1" marL="474981"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Fira Sans"/>
                <a:ea typeface="Fira Sans"/>
                <a:cs typeface="Fira Sans"/>
                <a:sym typeface="Fira Sans"/>
              </a:rPr>
              <a:t>Body Copy: Fira Sans</a:t>
            </a:r>
            <a:endParaRPr/>
          </a:p>
        </p:txBody>
      </p:sp>
      <p:sp>
        <p:nvSpPr>
          <p:cNvPr id="414" name="Google Shape;414;p32"/>
          <p:cNvSpPr/>
          <p:nvPr/>
        </p:nvSpPr>
        <p:spPr>
          <a:xfrm>
            <a:off x="14023726" y="703103"/>
            <a:ext cx="3646028" cy="1216862"/>
          </a:xfrm>
          <a:custGeom>
            <a:rect b="b" l="l" r="r" t="t"/>
            <a:pathLst>
              <a:path extrusionOk="0" h="1216862" w="3646028">
                <a:moveTo>
                  <a:pt x="0" y="0"/>
                </a:moveTo>
                <a:lnTo>
                  <a:pt x="3646029" y="0"/>
                </a:lnTo>
                <a:lnTo>
                  <a:pt x="3646029" y="1216862"/>
                </a:lnTo>
                <a:lnTo>
                  <a:pt x="0" y="1216862"/>
                </a:lnTo>
                <a:lnTo>
                  <a:pt x="0" y="0"/>
                </a:lnTo>
                <a:close/>
              </a:path>
            </a:pathLst>
          </a:custGeom>
          <a:blipFill rotWithShape="1">
            <a:blip r:embed="rId3">
              <a:alphaModFix/>
            </a:blip>
            <a:stretch>
              <a:fillRect b="0" l="0" r="0" t="0"/>
            </a:stretch>
          </a:blipFill>
          <a:ln>
            <a:noFill/>
          </a:ln>
        </p:spPr>
      </p:sp>
      <p:sp>
        <p:nvSpPr>
          <p:cNvPr id="415" name="Google Shape;415;p32"/>
          <p:cNvSpPr/>
          <p:nvPr/>
        </p:nvSpPr>
        <p:spPr>
          <a:xfrm>
            <a:off x="15066841" y="2180278"/>
            <a:ext cx="2602913" cy="1216862"/>
          </a:xfrm>
          <a:custGeom>
            <a:rect b="b" l="l" r="r" t="t"/>
            <a:pathLst>
              <a:path extrusionOk="0" h="1216862" w="2602913">
                <a:moveTo>
                  <a:pt x="0" y="0"/>
                </a:moveTo>
                <a:lnTo>
                  <a:pt x="2602914" y="0"/>
                </a:lnTo>
                <a:lnTo>
                  <a:pt x="2602914" y="1216862"/>
                </a:lnTo>
                <a:lnTo>
                  <a:pt x="0" y="1216862"/>
                </a:lnTo>
                <a:lnTo>
                  <a:pt x="0" y="0"/>
                </a:lnTo>
                <a:close/>
              </a:path>
            </a:pathLst>
          </a:custGeom>
          <a:blipFill rotWithShape="1">
            <a:blip r:embed="rId4">
              <a:alphaModFix/>
            </a:blip>
            <a:stretch>
              <a:fillRect b="0" l="0" r="0" t="0"/>
            </a:stretch>
          </a:blipFill>
          <a:ln>
            <a:noFill/>
          </a:ln>
        </p:spPr>
      </p:sp>
      <p:sp>
        <p:nvSpPr>
          <p:cNvPr id="416" name="Google Shape;416;p32"/>
          <p:cNvSpPr/>
          <p:nvPr/>
        </p:nvSpPr>
        <p:spPr>
          <a:xfrm>
            <a:off x="12166586" y="703103"/>
            <a:ext cx="1548159" cy="1575735"/>
          </a:xfrm>
          <a:custGeom>
            <a:rect b="b" l="l" r="r" t="t"/>
            <a:pathLst>
              <a:path extrusionOk="0" h="1575735" w="1548159">
                <a:moveTo>
                  <a:pt x="0" y="0"/>
                </a:moveTo>
                <a:lnTo>
                  <a:pt x="1548159" y="0"/>
                </a:lnTo>
                <a:lnTo>
                  <a:pt x="1548159" y="1575734"/>
                </a:lnTo>
                <a:lnTo>
                  <a:pt x="0" y="1575734"/>
                </a:lnTo>
                <a:lnTo>
                  <a:pt x="0" y="0"/>
                </a:lnTo>
                <a:close/>
              </a:path>
            </a:pathLst>
          </a:custGeom>
          <a:blipFill rotWithShape="1">
            <a:blip r:embed="rId5">
              <a:alphaModFix/>
            </a:blip>
            <a:stretch>
              <a:fillRect b="0" l="0" r="0" t="0"/>
            </a:stretch>
          </a:blipFill>
          <a:ln>
            <a:noFill/>
          </a:ln>
        </p:spPr>
      </p:sp>
      <p:sp>
        <p:nvSpPr>
          <p:cNvPr id="417" name="Google Shape;417;p32"/>
          <p:cNvSpPr/>
          <p:nvPr/>
        </p:nvSpPr>
        <p:spPr>
          <a:xfrm>
            <a:off x="0" y="8488124"/>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6">
              <a:alphaModFix/>
            </a:blip>
            <a:stretch>
              <a:fillRect b="-26726" l="0" r="-78265" t="0"/>
            </a:stretch>
          </a:blipFill>
          <a:ln>
            <a:noFill/>
          </a:ln>
        </p:spPr>
      </p:sp>
      <p:sp>
        <p:nvSpPr>
          <p:cNvPr id="418" name="Google Shape;418;p32"/>
          <p:cNvSpPr/>
          <p:nvPr/>
        </p:nvSpPr>
        <p:spPr>
          <a:xfrm>
            <a:off x="15234691" y="5505474"/>
            <a:ext cx="2435064" cy="845631"/>
          </a:xfrm>
          <a:custGeom>
            <a:rect b="b" l="l" r="r" t="t"/>
            <a:pathLst>
              <a:path extrusionOk="0" h="845631" w="2435064">
                <a:moveTo>
                  <a:pt x="0" y="0"/>
                </a:moveTo>
                <a:lnTo>
                  <a:pt x="2435064" y="0"/>
                </a:lnTo>
                <a:lnTo>
                  <a:pt x="2435064" y="845631"/>
                </a:lnTo>
                <a:lnTo>
                  <a:pt x="0" y="845631"/>
                </a:lnTo>
                <a:lnTo>
                  <a:pt x="0" y="0"/>
                </a:lnTo>
                <a:close/>
              </a:path>
            </a:pathLst>
          </a:custGeom>
          <a:blipFill rotWithShape="1">
            <a:blip r:embed="rId7">
              <a:alphaModFix/>
            </a:blip>
            <a:stretch>
              <a:fillRect b="0" l="0" r="0" t="0"/>
            </a:stretch>
          </a:blipFill>
          <a:ln>
            <a:noFill/>
          </a:ln>
        </p:spPr>
      </p:sp>
      <p:sp>
        <p:nvSpPr>
          <p:cNvPr id="419" name="Google Shape;419;p32"/>
          <p:cNvSpPr/>
          <p:nvPr/>
        </p:nvSpPr>
        <p:spPr>
          <a:xfrm>
            <a:off x="15381170" y="3657454"/>
            <a:ext cx="2288584" cy="1587705"/>
          </a:xfrm>
          <a:custGeom>
            <a:rect b="b" l="l" r="r" t="t"/>
            <a:pathLst>
              <a:path extrusionOk="0" h="1587705" w="2288584">
                <a:moveTo>
                  <a:pt x="0" y="0"/>
                </a:moveTo>
                <a:lnTo>
                  <a:pt x="2288585" y="0"/>
                </a:lnTo>
                <a:lnTo>
                  <a:pt x="2288585" y="1587706"/>
                </a:lnTo>
                <a:lnTo>
                  <a:pt x="0" y="1587706"/>
                </a:lnTo>
                <a:lnTo>
                  <a:pt x="0" y="0"/>
                </a:lnTo>
                <a:close/>
              </a:path>
            </a:pathLst>
          </a:custGeom>
          <a:blipFill rotWithShape="1">
            <a:blip r:embed="rId8">
              <a:alphaModFix/>
            </a:blip>
            <a:stretch>
              <a:fillRect b="0" l="0" r="0" t="0"/>
            </a:stretch>
          </a:blipFill>
          <a:ln>
            <a:noFill/>
          </a:ln>
        </p:spPr>
      </p:sp>
      <p:sp>
        <p:nvSpPr>
          <p:cNvPr id="420" name="Google Shape;420;p32"/>
          <p:cNvSpPr/>
          <p:nvPr/>
        </p:nvSpPr>
        <p:spPr>
          <a:xfrm>
            <a:off x="15013394" y="6611419"/>
            <a:ext cx="2656361" cy="1357159"/>
          </a:xfrm>
          <a:custGeom>
            <a:rect b="b" l="l" r="r" t="t"/>
            <a:pathLst>
              <a:path extrusionOk="0" h="1357159" w="2656361">
                <a:moveTo>
                  <a:pt x="0" y="0"/>
                </a:moveTo>
                <a:lnTo>
                  <a:pt x="2656361" y="0"/>
                </a:lnTo>
                <a:lnTo>
                  <a:pt x="2656361" y="1357159"/>
                </a:lnTo>
                <a:lnTo>
                  <a:pt x="0" y="1357159"/>
                </a:lnTo>
                <a:lnTo>
                  <a:pt x="0" y="0"/>
                </a:lnTo>
                <a:close/>
              </a:path>
            </a:pathLst>
          </a:custGeom>
          <a:blipFill rotWithShape="1">
            <a:blip r:embed="rId9">
              <a:alphaModFix/>
            </a:blip>
            <a:stretch>
              <a:fillRect b="0" l="0" r="0" t="0"/>
            </a:stretch>
          </a:blipFill>
          <a:ln>
            <a:noFill/>
          </a:ln>
        </p:spPr>
      </p:sp>
      <p:sp>
        <p:nvSpPr>
          <p:cNvPr id="421" name="Google Shape;421;p32"/>
          <p:cNvSpPr/>
          <p:nvPr/>
        </p:nvSpPr>
        <p:spPr>
          <a:xfrm>
            <a:off x="7927046" y="530986"/>
            <a:ext cx="2120433" cy="1998508"/>
          </a:xfrm>
          <a:custGeom>
            <a:rect b="b" l="l" r="r" t="t"/>
            <a:pathLst>
              <a:path extrusionOk="0" h="1998508" w="2120433">
                <a:moveTo>
                  <a:pt x="0" y="0"/>
                </a:moveTo>
                <a:lnTo>
                  <a:pt x="2120433" y="0"/>
                </a:lnTo>
                <a:lnTo>
                  <a:pt x="2120433" y="1998508"/>
                </a:lnTo>
                <a:lnTo>
                  <a:pt x="0" y="1998508"/>
                </a:lnTo>
                <a:lnTo>
                  <a:pt x="0" y="0"/>
                </a:lnTo>
                <a:close/>
              </a:path>
            </a:pathLst>
          </a:custGeom>
          <a:blipFill rotWithShape="1">
            <a:blip r:embed="rId10">
              <a:alphaModFix/>
            </a:blip>
            <a:stretch>
              <a:fillRect b="0" l="0" r="0" t="0"/>
            </a:stretch>
          </a:blipFill>
          <a:ln>
            <a:noFill/>
          </a:ln>
        </p:spPr>
      </p:sp>
      <p:sp>
        <p:nvSpPr>
          <p:cNvPr id="422" name="Google Shape;422;p32"/>
          <p:cNvSpPr/>
          <p:nvPr/>
        </p:nvSpPr>
        <p:spPr>
          <a:xfrm>
            <a:off x="10466579" y="530986"/>
            <a:ext cx="1395207" cy="1334167"/>
          </a:xfrm>
          <a:custGeom>
            <a:rect b="b" l="l" r="r" t="t"/>
            <a:pathLst>
              <a:path extrusionOk="0" h="1334167" w="1395207">
                <a:moveTo>
                  <a:pt x="0" y="0"/>
                </a:moveTo>
                <a:lnTo>
                  <a:pt x="1395207" y="0"/>
                </a:lnTo>
                <a:lnTo>
                  <a:pt x="1395207" y="1334167"/>
                </a:lnTo>
                <a:lnTo>
                  <a:pt x="0" y="1334167"/>
                </a:lnTo>
                <a:lnTo>
                  <a:pt x="0" y="0"/>
                </a:lnTo>
                <a:close/>
              </a:path>
            </a:pathLst>
          </a:custGeom>
          <a:blipFill rotWithShape="1">
            <a:blip r:embed="rId11">
              <a:alphaModFix/>
            </a:blip>
            <a:stretch>
              <a:fillRect b="0" l="0" r="0" t="0"/>
            </a:stretch>
          </a:blipFill>
          <a:ln>
            <a:noFill/>
          </a:ln>
        </p:spPr>
      </p:sp>
      <p:sp>
        <p:nvSpPr>
          <p:cNvPr id="423" name="Google Shape;423;p32"/>
          <p:cNvSpPr/>
          <p:nvPr/>
        </p:nvSpPr>
        <p:spPr>
          <a:xfrm>
            <a:off x="11861786" y="5753206"/>
            <a:ext cx="2769215" cy="2215372"/>
          </a:xfrm>
          <a:custGeom>
            <a:rect b="b" l="l" r="r" t="t"/>
            <a:pathLst>
              <a:path extrusionOk="0" h="2215372" w="2769215">
                <a:moveTo>
                  <a:pt x="0" y="0"/>
                </a:moveTo>
                <a:lnTo>
                  <a:pt x="2769214" y="0"/>
                </a:lnTo>
                <a:lnTo>
                  <a:pt x="2769214" y="2215372"/>
                </a:lnTo>
                <a:lnTo>
                  <a:pt x="0" y="2215372"/>
                </a:lnTo>
                <a:lnTo>
                  <a:pt x="0" y="0"/>
                </a:lnTo>
                <a:close/>
              </a:path>
            </a:pathLst>
          </a:custGeom>
          <a:blipFill rotWithShape="1">
            <a:blip r:embed="rId12">
              <a:alphaModFix/>
            </a:blip>
            <a:stretch>
              <a:fillRect b="0" l="0" r="0" t="0"/>
            </a:stretch>
          </a:blipFill>
          <a:ln>
            <a:noFill/>
          </a:ln>
        </p:spPr>
      </p:sp>
      <p:sp>
        <p:nvSpPr>
          <p:cNvPr id="424" name="Google Shape;424;p32"/>
          <p:cNvSpPr/>
          <p:nvPr/>
        </p:nvSpPr>
        <p:spPr>
          <a:xfrm>
            <a:off x="9680589" y="5818742"/>
            <a:ext cx="2106840" cy="2149836"/>
          </a:xfrm>
          <a:custGeom>
            <a:rect b="b" l="l" r="r" t="t"/>
            <a:pathLst>
              <a:path extrusionOk="0" h="2149836" w="2106840">
                <a:moveTo>
                  <a:pt x="0" y="0"/>
                </a:moveTo>
                <a:lnTo>
                  <a:pt x="2106840" y="0"/>
                </a:lnTo>
                <a:lnTo>
                  <a:pt x="2106840" y="2149836"/>
                </a:lnTo>
                <a:lnTo>
                  <a:pt x="0" y="2149836"/>
                </a:lnTo>
                <a:lnTo>
                  <a:pt x="0" y="0"/>
                </a:lnTo>
                <a:close/>
              </a:path>
            </a:pathLst>
          </a:custGeom>
          <a:blipFill rotWithShape="1">
            <a:blip r:embed="rId13">
              <a:alphaModFix/>
            </a:blip>
            <a:stretch>
              <a:fillRect b="0" l="0" r="0" t="0"/>
            </a:stretch>
          </a:blipFill>
          <a:ln>
            <a:noFill/>
          </a:ln>
        </p:spPr>
      </p:sp>
      <p:sp>
        <p:nvSpPr>
          <p:cNvPr id="425" name="Google Shape;425;p32"/>
          <p:cNvSpPr/>
          <p:nvPr/>
        </p:nvSpPr>
        <p:spPr>
          <a:xfrm>
            <a:off x="12476454" y="2553057"/>
            <a:ext cx="2476581" cy="2476581"/>
          </a:xfrm>
          <a:custGeom>
            <a:rect b="b" l="l" r="r" t="t"/>
            <a:pathLst>
              <a:path extrusionOk="0" h="2476581" w="2476581">
                <a:moveTo>
                  <a:pt x="0" y="0"/>
                </a:moveTo>
                <a:lnTo>
                  <a:pt x="2476582" y="0"/>
                </a:lnTo>
                <a:lnTo>
                  <a:pt x="2476582" y="2476581"/>
                </a:lnTo>
                <a:lnTo>
                  <a:pt x="0" y="2476581"/>
                </a:lnTo>
                <a:lnTo>
                  <a:pt x="0" y="0"/>
                </a:lnTo>
                <a:close/>
              </a:path>
            </a:pathLst>
          </a:custGeom>
          <a:blipFill rotWithShape="1">
            <a:blip r:embed="rId14">
              <a:alphaModFix/>
            </a:blip>
            <a:stretch>
              <a:fillRect b="0" l="0" r="0" t="0"/>
            </a:stretch>
          </a:blipFill>
          <a:ln>
            <a:noFill/>
          </a:ln>
        </p:spPr>
      </p:sp>
      <p:sp>
        <p:nvSpPr>
          <p:cNvPr id="426" name="Google Shape;426;p32"/>
          <p:cNvSpPr/>
          <p:nvPr/>
        </p:nvSpPr>
        <p:spPr>
          <a:xfrm>
            <a:off x="9790304" y="3524484"/>
            <a:ext cx="2314676" cy="2087417"/>
          </a:xfrm>
          <a:custGeom>
            <a:rect b="b" l="l" r="r" t="t"/>
            <a:pathLst>
              <a:path extrusionOk="0" h="2087417" w="2314676">
                <a:moveTo>
                  <a:pt x="0" y="0"/>
                </a:moveTo>
                <a:lnTo>
                  <a:pt x="2314675" y="0"/>
                </a:lnTo>
                <a:lnTo>
                  <a:pt x="2314675" y="2087417"/>
                </a:lnTo>
                <a:lnTo>
                  <a:pt x="0" y="2087417"/>
                </a:lnTo>
                <a:lnTo>
                  <a:pt x="0" y="0"/>
                </a:lnTo>
                <a:close/>
              </a:path>
            </a:pathLst>
          </a:custGeom>
          <a:blipFill rotWithShape="1">
            <a:blip r:embed="rId15">
              <a:alphaModFix/>
            </a:blip>
            <a:stretch>
              <a:fillRect b="0" l="0" r="0" t="0"/>
            </a:stretch>
          </a:blipFill>
          <a:ln>
            <a:noFill/>
          </a:ln>
        </p:spPr>
      </p:sp>
      <p:sp>
        <p:nvSpPr>
          <p:cNvPr id="427" name="Google Shape;427;p32"/>
          <p:cNvSpPr/>
          <p:nvPr/>
        </p:nvSpPr>
        <p:spPr>
          <a:xfrm>
            <a:off x="7778849" y="3016104"/>
            <a:ext cx="1304388" cy="2595797"/>
          </a:xfrm>
          <a:custGeom>
            <a:rect b="b" l="l" r="r" t="t"/>
            <a:pathLst>
              <a:path extrusionOk="0" h="2595797" w="1304388">
                <a:moveTo>
                  <a:pt x="0" y="0"/>
                </a:moveTo>
                <a:lnTo>
                  <a:pt x="1304388" y="0"/>
                </a:lnTo>
                <a:lnTo>
                  <a:pt x="1304388" y="2595797"/>
                </a:lnTo>
                <a:lnTo>
                  <a:pt x="0" y="2595797"/>
                </a:lnTo>
                <a:lnTo>
                  <a:pt x="0" y="0"/>
                </a:lnTo>
                <a:close/>
              </a:path>
            </a:pathLst>
          </a:custGeom>
          <a:blipFill rotWithShape="1">
            <a:blip r:embed="rId16">
              <a:alphaModFix/>
            </a:blip>
            <a:stretch>
              <a:fillRect b="0" l="0" r="0" t="0"/>
            </a:stretch>
          </a:blipFill>
          <a:ln>
            <a:noFill/>
          </a:ln>
        </p:spPr>
      </p:sp>
      <p:sp>
        <p:nvSpPr>
          <p:cNvPr id="428" name="Google Shape;428;p32"/>
          <p:cNvSpPr/>
          <p:nvPr/>
        </p:nvSpPr>
        <p:spPr>
          <a:xfrm>
            <a:off x="7778849" y="6135776"/>
            <a:ext cx="1901740" cy="1832802"/>
          </a:xfrm>
          <a:custGeom>
            <a:rect b="b" l="l" r="r" t="t"/>
            <a:pathLst>
              <a:path extrusionOk="0" h="1832802" w="1901740">
                <a:moveTo>
                  <a:pt x="0" y="0"/>
                </a:moveTo>
                <a:lnTo>
                  <a:pt x="1901740" y="0"/>
                </a:lnTo>
                <a:lnTo>
                  <a:pt x="1901740" y="1832802"/>
                </a:lnTo>
                <a:lnTo>
                  <a:pt x="0" y="1832802"/>
                </a:lnTo>
                <a:lnTo>
                  <a:pt x="0" y="0"/>
                </a:lnTo>
                <a:close/>
              </a:path>
            </a:pathLst>
          </a:custGeom>
          <a:blipFill rotWithShape="1">
            <a:blip r:embed="rId17">
              <a:alphaModFix/>
            </a:blip>
            <a:stretch>
              <a:fillRect b="0" l="0" r="0" t="0"/>
            </a:stretch>
          </a:blipFill>
          <a:ln>
            <a:noFill/>
          </a:ln>
        </p:spPr>
      </p:sp>
      <p:sp>
        <p:nvSpPr>
          <p:cNvPr id="429" name="Google Shape;429;p32"/>
          <p:cNvSpPr/>
          <p:nvPr/>
        </p:nvSpPr>
        <p:spPr>
          <a:xfrm>
            <a:off x="13561227" y="5303858"/>
            <a:ext cx="1452167" cy="1248863"/>
          </a:xfrm>
          <a:custGeom>
            <a:rect b="b" l="l" r="r" t="t"/>
            <a:pathLst>
              <a:path extrusionOk="0" h="1248863" w="1452167">
                <a:moveTo>
                  <a:pt x="0" y="0"/>
                </a:moveTo>
                <a:lnTo>
                  <a:pt x="1452167" y="0"/>
                </a:lnTo>
                <a:lnTo>
                  <a:pt x="1452167" y="1248863"/>
                </a:lnTo>
                <a:lnTo>
                  <a:pt x="0" y="1248863"/>
                </a:lnTo>
                <a:lnTo>
                  <a:pt x="0" y="0"/>
                </a:lnTo>
                <a:close/>
              </a:path>
            </a:pathLst>
          </a:custGeom>
          <a:blipFill rotWithShape="1">
            <a:blip r:embed="rId18">
              <a:alphaModFix/>
            </a:blip>
            <a:stretch>
              <a:fillRect b="0" l="0" r="0" t="0"/>
            </a:stretch>
          </a:blipFill>
          <a:ln>
            <a:noFill/>
          </a:ln>
        </p:spPr>
      </p:sp>
      <p:sp>
        <p:nvSpPr>
          <p:cNvPr id="430" name="Google Shape;430;p32"/>
          <p:cNvSpPr/>
          <p:nvPr/>
        </p:nvSpPr>
        <p:spPr>
          <a:xfrm>
            <a:off x="10466579" y="2074703"/>
            <a:ext cx="1278120" cy="1297583"/>
          </a:xfrm>
          <a:custGeom>
            <a:rect b="b" l="l" r="r" t="t"/>
            <a:pathLst>
              <a:path extrusionOk="0" h="1297583" w="1278120">
                <a:moveTo>
                  <a:pt x="0" y="0"/>
                </a:moveTo>
                <a:lnTo>
                  <a:pt x="1278119" y="0"/>
                </a:lnTo>
                <a:lnTo>
                  <a:pt x="1278119" y="1297583"/>
                </a:lnTo>
                <a:lnTo>
                  <a:pt x="0" y="1297583"/>
                </a:lnTo>
                <a:lnTo>
                  <a:pt x="0" y="0"/>
                </a:lnTo>
                <a:close/>
              </a:path>
            </a:pathLst>
          </a:custGeom>
          <a:blipFill rotWithShape="1">
            <a:blip r:embed="rId19">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BFC5"/>
        </a:solidFill>
      </p:bgPr>
    </p:bg>
    <p:spTree>
      <p:nvGrpSpPr>
        <p:cNvPr id="121" name="Shape 121"/>
        <p:cNvGrpSpPr/>
        <p:nvPr/>
      </p:nvGrpSpPr>
      <p:grpSpPr>
        <a:xfrm>
          <a:off x="0" y="0"/>
          <a:ext cx="0" cy="0"/>
          <a:chOff x="0" y="0"/>
          <a:chExt cx="0" cy="0"/>
        </a:xfrm>
      </p:grpSpPr>
      <p:sp>
        <p:nvSpPr>
          <p:cNvPr id="122" name="Google Shape;122;p15"/>
          <p:cNvSpPr/>
          <p:nvPr/>
        </p:nvSpPr>
        <p:spPr>
          <a:xfrm rot="5400000">
            <a:off x="5979710" y="4888315"/>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123" name="Google Shape;123;p15"/>
          <p:cNvSpPr/>
          <p:nvPr/>
        </p:nvSpPr>
        <p:spPr>
          <a:xfrm>
            <a:off x="11102475" y="4471205"/>
            <a:ext cx="6851166" cy="5480932"/>
          </a:xfrm>
          <a:custGeom>
            <a:rect b="b" l="l" r="r" t="t"/>
            <a:pathLst>
              <a:path extrusionOk="0" h="5480932" w="6851166">
                <a:moveTo>
                  <a:pt x="0" y="0"/>
                </a:moveTo>
                <a:lnTo>
                  <a:pt x="6851165" y="0"/>
                </a:lnTo>
                <a:lnTo>
                  <a:pt x="6851165" y="5480932"/>
                </a:lnTo>
                <a:lnTo>
                  <a:pt x="0" y="5480932"/>
                </a:lnTo>
                <a:lnTo>
                  <a:pt x="0" y="0"/>
                </a:lnTo>
                <a:close/>
              </a:path>
            </a:pathLst>
          </a:custGeom>
          <a:blipFill rotWithShape="1">
            <a:blip r:embed="rId4">
              <a:alphaModFix/>
            </a:blip>
            <a:stretch>
              <a:fillRect b="0" l="0" r="0" t="0"/>
            </a:stretch>
          </a:blipFill>
          <a:ln>
            <a:noFill/>
          </a:ln>
        </p:spPr>
      </p:sp>
      <p:sp>
        <p:nvSpPr>
          <p:cNvPr id="124" name="Google Shape;124;p15"/>
          <p:cNvSpPr/>
          <p:nvPr/>
        </p:nvSpPr>
        <p:spPr>
          <a:xfrm>
            <a:off x="16399700" y="3610518"/>
            <a:ext cx="2706153" cy="2587759"/>
          </a:xfrm>
          <a:custGeom>
            <a:rect b="b" l="l" r="r" t="t"/>
            <a:pathLst>
              <a:path extrusionOk="0" h="2587759" w="2706153">
                <a:moveTo>
                  <a:pt x="0" y="0"/>
                </a:moveTo>
                <a:lnTo>
                  <a:pt x="2706153" y="0"/>
                </a:lnTo>
                <a:lnTo>
                  <a:pt x="2706153" y="2587759"/>
                </a:lnTo>
                <a:lnTo>
                  <a:pt x="0" y="2587759"/>
                </a:lnTo>
                <a:lnTo>
                  <a:pt x="0" y="0"/>
                </a:lnTo>
                <a:close/>
              </a:path>
            </a:pathLst>
          </a:custGeom>
          <a:blipFill rotWithShape="1">
            <a:blip r:embed="rId5">
              <a:alphaModFix/>
            </a:blip>
            <a:stretch>
              <a:fillRect b="0" l="0" r="0" t="0"/>
            </a:stretch>
          </a:blipFill>
          <a:ln>
            <a:noFill/>
          </a:ln>
        </p:spPr>
      </p:sp>
      <p:sp>
        <p:nvSpPr>
          <p:cNvPr id="125" name="Google Shape;125;p15"/>
          <p:cNvSpPr/>
          <p:nvPr/>
        </p:nvSpPr>
        <p:spPr>
          <a:xfrm>
            <a:off x="12355831" y="-1666611"/>
            <a:ext cx="4903469" cy="4990808"/>
          </a:xfrm>
          <a:custGeom>
            <a:rect b="b" l="l" r="r" t="t"/>
            <a:pathLst>
              <a:path extrusionOk="0" h="4990808" w="4903469">
                <a:moveTo>
                  <a:pt x="0" y="0"/>
                </a:moveTo>
                <a:lnTo>
                  <a:pt x="4903469" y="0"/>
                </a:lnTo>
                <a:lnTo>
                  <a:pt x="4903469" y="4990809"/>
                </a:lnTo>
                <a:lnTo>
                  <a:pt x="0" y="4990809"/>
                </a:lnTo>
                <a:lnTo>
                  <a:pt x="0" y="0"/>
                </a:lnTo>
                <a:close/>
              </a:path>
            </a:pathLst>
          </a:custGeom>
          <a:blipFill rotWithShape="1">
            <a:blip r:embed="rId6">
              <a:alphaModFix/>
            </a:blip>
            <a:stretch>
              <a:fillRect b="0" l="0" r="0" t="0"/>
            </a:stretch>
          </a:blipFill>
          <a:ln>
            <a:noFill/>
          </a:ln>
        </p:spPr>
      </p:sp>
      <p:sp>
        <p:nvSpPr>
          <p:cNvPr id="126" name="Google Shape;126;p15"/>
          <p:cNvSpPr txBox="1"/>
          <p:nvPr/>
        </p:nvSpPr>
        <p:spPr>
          <a:xfrm>
            <a:off x="2403420" y="4617006"/>
            <a:ext cx="3306074"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INTRODUCTION</a:t>
            </a:r>
            <a:endParaRPr/>
          </a:p>
        </p:txBody>
      </p:sp>
      <p:sp>
        <p:nvSpPr>
          <p:cNvPr id="127" name="Google Shape;127;p15"/>
          <p:cNvSpPr txBox="1"/>
          <p:nvPr/>
        </p:nvSpPr>
        <p:spPr>
          <a:xfrm>
            <a:off x="7177276" y="4508421"/>
            <a:ext cx="3306074"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sp>
        <p:nvSpPr>
          <p:cNvPr id="128" name="Google Shape;128;p15"/>
          <p:cNvSpPr txBox="1"/>
          <p:nvPr/>
        </p:nvSpPr>
        <p:spPr>
          <a:xfrm>
            <a:off x="2403420" y="6547461"/>
            <a:ext cx="3203742"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FEATURES</a:t>
            </a:r>
            <a:endParaRPr/>
          </a:p>
        </p:txBody>
      </p:sp>
      <p:sp>
        <p:nvSpPr>
          <p:cNvPr id="129" name="Google Shape;129;p15"/>
          <p:cNvSpPr txBox="1"/>
          <p:nvPr/>
        </p:nvSpPr>
        <p:spPr>
          <a:xfrm>
            <a:off x="7177276" y="6438876"/>
            <a:ext cx="3306074"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sp>
        <p:nvSpPr>
          <p:cNvPr id="130" name="Google Shape;130;p15"/>
          <p:cNvSpPr txBox="1"/>
          <p:nvPr/>
        </p:nvSpPr>
        <p:spPr>
          <a:xfrm>
            <a:off x="413018" y="867318"/>
            <a:ext cx="6147000" cy="2770500"/>
          </a:xfrm>
          <a:prstGeom prst="rect">
            <a:avLst/>
          </a:prstGeom>
          <a:solidFill>
            <a:srgbClr val="FFDF6F"/>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Modak"/>
                <a:ea typeface="Modak"/>
                <a:cs typeface="Modak"/>
                <a:sym typeface="Modak"/>
              </a:rPr>
              <a:t>TABLE OF CONTENTS</a:t>
            </a:r>
            <a:endParaRPr/>
          </a:p>
        </p:txBody>
      </p:sp>
      <p:sp>
        <p:nvSpPr>
          <p:cNvPr id="131" name="Google Shape;131;p15"/>
          <p:cNvSpPr txBox="1"/>
          <p:nvPr/>
        </p:nvSpPr>
        <p:spPr>
          <a:xfrm>
            <a:off x="2403420" y="8477916"/>
            <a:ext cx="3203742"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CONCLUSION</a:t>
            </a:r>
            <a:endParaRPr/>
          </a:p>
        </p:txBody>
      </p:sp>
      <p:sp>
        <p:nvSpPr>
          <p:cNvPr id="132" name="Google Shape;132;p15"/>
          <p:cNvSpPr txBox="1"/>
          <p:nvPr/>
        </p:nvSpPr>
        <p:spPr>
          <a:xfrm>
            <a:off x="7177276" y="8369331"/>
            <a:ext cx="3306074"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Elaborate on what you want to discuss. </a:t>
            </a:r>
            <a:endParaRPr/>
          </a:p>
        </p:txBody>
      </p:sp>
      <p:sp>
        <p:nvSpPr>
          <p:cNvPr id="133" name="Google Shape;133;p15"/>
          <p:cNvSpPr/>
          <p:nvPr/>
        </p:nvSpPr>
        <p:spPr>
          <a:xfrm>
            <a:off x="11063536" y="-406964"/>
            <a:ext cx="1292295" cy="1235757"/>
          </a:xfrm>
          <a:custGeom>
            <a:rect b="b" l="l" r="r" t="t"/>
            <a:pathLst>
              <a:path extrusionOk="0" h="1235757" w="1292295">
                <a:moveTo>
                  <a:pt x="0" y="0"/>
                </a:moveTo>
                <a:lnTo>
                  <a:pt x="1292295" y="0"/>
                </a:lnTo>
                <a:lnTo>
                  <a:pt x="1292295" y="1235758"/>
                </a:lnTo>
                <a:lnTo>
                  <a:pt x="0" y="1235758"/>
                </a:lnTo>
                <a:lnTo>
                  <a:pt x="0" y="0"/>
                </a:lnTo>
                <a:close/>
              </a:path>
            </a:pathLst>
          </a:custGeom>
          <a:blipFill rotWithShape="1">
            <a:blip r:embed="rId5">
              <a:alphaModFix/>
            </a:blip>
            <a:stretch>
              <a:fillRect b="0" l="0" r="0" t="0"/>
            </a:stretch>
          </a:blipFill>
          <a:ln>
            <a:noFill/>
          </a:ln>
        </p:spPr>
      </p:sp>
      <p:sp>
        <p:nvSpPr>
          <p:cNvPr id="134" name="Google Shape;134;p15"/>
          <p:cNvSpPr txBox="1"/>
          <p:nvPr/>
        </p:nvSpPr>
        <p:spPr>
          <a:xfrm>
            <a:off x="413018" y="4232831"/>
            <a:ext cx="1577682"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01.</a:t>
            </a:r>
            <a:endParaRPr/>
          </a:p>
        </p:txBody>
      </p:sp>
      <p:sp>
        <p:nvSpPr>
          <p:cNvPr id="135" name="Google Shape;135;p15"/>
          <p:cNvSpPr txBox="1"/>
          <p:nvPr/>
        </p:nvSpPr>
        <p:spPr>
          <a:xfrm>
            <a:off x="413026" y="6163275"/>
            <a:ext cx="17619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02.</a:t>
            </a:r>
            <a:endParaRPr/>
          </a:p>
        </p:txBody>
      </p:sp>
      <p:sp>
        <p:nvSpPr>
          <p:cNvPr id="136" name="Google Shape;136;p15"/>
          <p:cNvSpPr txBox="1"/>
          <p:nvPr/>
        </p:nvSpPr>
        <p:spPr>
          <a:xfrm>
            <a:off x="413026" y="8093750"/>
            <a:ext cx="17619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03.</a:t>
            </a:r>
            <a:endParaRPr/>
          </a:p>
        </p:txBody>
      </p:sp>
      <p:cxnSp>
        <p:nvCxnSpPr>
          <p:cNvPr id="137" name="Google Shape;137;p15"/>
          <p:cNvCxnSpPr/>
          <p:nvPr/>
        </p:nvCxnSpPr>
        <p:spPr>
          <a:xfrm>
            <a:off x="5835762" y="4918631"/>
            <a:ext cx="724273" cy="0"/>
          </a:xfrm>
          <a:prstGeom prst="straightConnector1">
            <a:avLst/>
          </a:prstGeom>
          <a:noFill/>
          <a:ln cap="flat" cmpd="sng" w="38100">
            <a:solidFill>
              <a:srgbClr val="000000"/>
            </a:solidFill>
            <a:prstDash val="solid"/>
            <a:round/>
            <a:headEnd len="sm" w="sm" type="none"/>
            <a:tailEnd len="sm" w="sm" type="none"/>
          </a:ln>
        </p:spPr>
      </p:cxnSp>
      <p:cxnSp>
        <p:nvCxnSpPr>
          <p:cNvPr id="138" name="Google Shape;138;p15"/>
          <p:cNvCxnSpPr/>
          <p:nvPr/>
        </p:nvCxnSpPr>
        <p:spPr>
          <a:xfrm>
            <a:off x="5835762" y="6849086"/>
            <a:ext cx="724273" cy="0"/>
          </a:xfrm>
          <a:prstGeom prst="straightConnector1">
            <a:avLst/>
          </a:prstGeom>
          <a:noFill/>
          <a:ln cap="flat" cmpd="sng" w="38100">
            <a:solidFill>
              <a:srgbClr val="000000"/>
            </a:solidFill>
            <a:prstDash val="solid"/>
            <a:round/>
            <a:headEnd len="sm" w="sm" type="none"/>
            <a:tailEnd len="sm" w="sm" type="none"/>
          </a:ln>
        </p:spPr>
      </p:cxnSp>
      <p:cxnSp>
        <p:nvCxnSpPr>
          <p:cNvPr id="139" name="Google Shape;139;p15"/>
          <p:cNvCxnSpPr/>
          <p:nvPr/>
        </p:nvCxnSpPr>
        <p:spPr>
          <a:xfrm>
            <a:off x="5835762" y="8779541"/>
            <a:ext cx="724273" cy="0"/>
          </a:xfrm>
          <a:prstGeom prst="straightConnector1">
            <a:avLst/>
          </a:prstGeom>
          <a:noFill/>
          <a:ln cap="flat" cmpd="sng" w="38100">
            <a:solidFill>
              <a:srgbClr val="000000"/>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6F"/>
        </a:solidFill>
      </p:bgPr>
    </p:bg>
    <p:spTree>
      <p:nvGrpSpPr>
        <p:cNvPr id="143" name="Shape 143"/>
        <p:cNvGrpSpPr/>
        <p:nvPr/>
      </p:nvGrpSpPr>
      <p:grpSpPr>
        <a:xfrm>
          <a:off x="0" y="0"/>
          <a:ext cx="0" cy="0"/>
          <a:chOff x="0" y="0"/>
          <a:chExt cx="0" cy="0"/>
        </a:xfrm>
      </p:grpSpPr>
      <p:sp>
        <p:nvSpPr>
          <p:cNvPr id="144" name="Google Shape;144;p16"/>
          <p:cNvSpPr/>
          <p:nvPr/>
        </p:nvSpPr>
        <p:spPr>
          <a:xfrm>
            <a:off x="0" y="9258300"/>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145" name="Google Shape;145;p16"/>
          <p:cNvSpPr/>
          <p:nvPr/>
        </p:nvSpPr>
        <p:spPr>
          <a:xfrm>
            <a:off x="10576235" y="4508289"/>
            <a:ext cx="7852457" cy="2726944"/>
          </a:xfrm>
          <a:custGeom>
            <a:rect b="b" l="l" r="r" t="t"/>
            <a:pathLst>
              <a:path extrusionOk="0" h="2726944" w="7852457">
                <a:moveTo>
                  <a:pt x="0" y="0"/>
                </a:moveTo>
                <a:lnTo>
                  <a:pt x="7852457" y="0"/>
                </a:lnTo>
                <a:lnTo>
                  <a:pt x="7852457" y="2726944"/>
                </a:lnTo>
                <a:lnTo>
                  <a:pt x="0" y="2726944"/>
                </a:lnTo>
                <a:lnTo>
                  <a:pt x="0" y="0"/>
                </a:lnTo>
                <a:close/>
              </a:path>
            </a:pathLst>
          </a:custGeom>
          <a:blipFill rotWithShape="1">
            <a:blip r:embed="rId4">
              <a:alphaModFix/>
            </a:blip>
            <a:stretch>
              <a:fillRect b="0" l="0" r="0" t="0"/>
            </a:stretch>
          </a:blipFill>
          <a:ln>
            <a:noFill/>
          </a:ln>
        </p:spPr>
      </p:sp>
      <p:sp>
        <p:nvSpPr>
          <p:cNvPr id="146" name="Google Shape;146;p16"/>
          <p:cNvSpPr/>
          <p:nvPr/>
        </p:nvSpPr>
        <p:spPr>
          <a:xfrm>
            <a:off x="-1667436" y="1661749"/>
            <a:ext cx="8852543" cy="3074247"/>
          </a:xfrm>
          <a:custGeom>
            <a:rect b="b" l="l" r="r" t="t"/>
            <a:pathLst>
              <a:path extrusionOk="0" h="3074247" w="8852543">
                <a:moveTo>
                  <a:pt x="0" y="0"/>
                </a:moveTo>
                <a:lnTo>
                  <a:pt x="8852543" y="0"/>
                </a:lnTo>
                <a:lnTo>
                  <a:pt x="8852543" y="3074247"/>
                </a:lnTo>
                <a:lnTo>
                  <a:pt x="0" y="3074247"/>
                </a:lnTo>
                <a:lnTo>
                  <a:pt x="0" y="0"/>
                </a:lnTo>
                <a:close/>
              </a:path>
            </a:pathLst>
          </a:custGeom>
          <a:blipFill rotWithShape="1">
            <a:blip r:embed="rId4">
              <a:alphaModFix/>
            </a:blip>
            <a:stretch>
              <a:fillRect b="0" l="0" r="0" t="0"/>
            </a:stretch>
          </a:blipFill>
          <a:ln>
            <a:noFill/>
          </a:ln>
        </p:spPr>
      </p:sp>
      <p:sp>
        <p:nvSpPr>
          <p:cNvPr id="147" name="Google Shape;147;p16"/>
          <p:cNvSpPr/>
          <p:nvPr/>
        </p:nvSpPr>
        <p:spPr>
          <a:xfrm>
            <a:off x="6247599" y="1611888"/>
            <a:ext cx="5792801" cy="5792801"/>
          </a:xfrm>
          <a:custGeom>
            <a:rect b="b" l="l" r="r" t="t"/>
            <a:pathLst>
              <a:path extrusionOk="0" h="5792801" w="5792801">
                <a:moveTo>
                  <a:pt x="0" y="0"/>
                </a:moveTo>
                <a:lnTo>
                  <a:pt x="5792802" y="0"/>
                </a:lnTo>
                <a:lnTo>
                  <a:pt x="5792802" y="5792801"/>
                </a:lnTo>
                <a:lnTo>
                  <a:pt x="0" y="5792801"/>
                </a:lnTo>
                <a:lnTo>
                  <a:pt x="0" y="0"/>
                </a:lnTo>
                <a:close/>
              </a:path>
            </a:pathLst>
          </a:custGeom>
          <a:blipFill rotWithShape="1">
            <a:blip r:embed="rId5">
              <a:alphaModFix/>
            </a:blip>
            <a:stretch>
              <a:fillRect b="0" l="0" r="0" t="0"/>
            </a:stretch>
          </a:blipFill>
          <a:ln>
            <a:noFill/>
          </a:ln>
        </p:spPr>
      </p:sp>
      <p:sp>
        <p:nvSpPr>
          <p:cNvPr id="148" name="Google Shape;148;p16"/>
          <p:cNvSpPr txBox="1"/>
          <p:nvPr/>
        </p:nvSpPr>
        <p:spPr>
          <a:xfrm>
            <a:off x="3758377" y="7588414"/>
            <a:ext cx="10911900" cy="18162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1799" u="none" cap="none" strike="noStrike">
                <a:solidFill>
                  <a:srgbClr val="000000"/>
                </a:solidFill>
                <a:latin typeface="Modak"/>
                <a:ea typeface="Modak"/>
                <a:cs typeface="Modak"/>
                <a:sym typeface="Modak"/>
              </a:rPr>
              <a:t>INTRODUCTION</a:t>
            </a:r>
            <a:endParaRPr/>
          </a:p>
        </p:txBody>
      </p:sp>
      <p:sp>
        <p:nvSpPr>
          <p:cNvPr id="149" name="Google Shape;149;p16"/>
          <p:cNvSpPr txBox="1"/>
          <p:nvPr/>
        </p:nvSpPr>
        <p:spPr>
          <a:xfrm>
            <a:off x="7575900" y="2931950"/>
            <a:ext cx="3136200" cy="29880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9412" u="none" cap="none" strike="noStrike">
                <a:solidFill>
                  <a:srgbClr val="000000"/>
                </a:solidFill>
                <a:latin typeface="Modak"/>
                <a:ea typeface="Modak"/>
                <a:cs typeface="Modak"/>
                <a:sym typeface="Modak"/>
              </a:rPr>
              <a:t>01</a:t>
            </a:r>
            <a:endParaRPr/>
          </a:p>
        </p:txBody>
      </p:sp>
      <p:sp>
        <p:nvSpPr>
          <p:cNvPr id="150" name="Google Shape;150;p16"/>
          <p:cNvSpPr/>
          <p:nvPr/>
        </p:nvSpPr>
        <p:spPr>
          <a:xfrm>
            <a:off x="0" y="-7388576"/>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B"/>
        </a:solidFill>
      </p:bgPr>
    </p:bg>
    <p:spTree>
      <p:nvGrpSpPr>
        <p:cNvPr id="154" name="Shape 154"/>
        <p:cNvGrpSpPr/>
        <p:nvPr/>
      </p:nvGrpSpPr>
      <p:grpSpPr>
        <a:xfrm>
          <a:off x="0" y="0"/>
          <a:ext cx="0" cy="0"/>
          <a:chOff x="0" y="0"/>
          <a:chExt cx="0" cy="0"/>
        </a:xfrm>
      </p:grpSpPr>
      <p:sp>
        <p:nvSpPr>
          <p:cNvPr id="155" name="Google Shape;155;p17"/>
          <p:cNvSpPr/>
          <p:nvPr/>
        </p:nvSpPr>
        <p:spPr>
          <a:xfrm rot="5400000">
            <a:off x="5979710" y="4888315"/>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156" name="Google Shape;156;p17"/>
          <p:cNvSpPr/>
          <p:nvPr/>
        </p:nvSpPr>
        <p:spPr>
          <a:xfrm rot="5400000">
            <a:off x="-6298510" y="4561859"/>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grpSp>
        <p:nvGrpSpPr>
          <p:cNvPr id="157" name="Google Shape;157;p17"/>
          <p:cNvGrpSpPr/>
          <p:nvPr/>
        </p:nvGrpSpPr>
        <p:grpSpPr>
          <a:xfrm>
            <a:off x="2334876" y="-1223031"/>
            <a:ext cx="13618248" cy="12714012"/>
            <a:chOff x="0" y="0"/>
            <a:chExt cx="18157664" cy="16952016"/>
          </a:xfrm>
        </p:grpSpPr>
        <p:sp>
          <p:nvSpPr>
            <p:cNvPr id="158" name="Google Shape;158;p17"/>
            <p:cNvSpPr/>
            <p:nvPr/>
          </p:nvSpPr>
          <p:spPr>
            <a:xfrm>
              <a:off x="0" y="0"/>
              <a:ext cx="18157664" cy="8488708"/>
            </a:xfrm>
            <a:custGeom>
              <a:rect b="b" l="l" r="r" t="t"/>
              <a:pathLst>
                <a:path extrusionOk="0" h="8488708" w="18157664">
                  <a:moveTo>
                    <a:pt x="0" y="0"/>
                  </a:moveTo>
                  <a:lnTo>
                    <a:pt x="18157664" y="0"/>
                  </a:lnTo>
                  <a:lnTo>
                    <a:pt x="18157664" y="8488708"/>
                  </a:lnTo>
                  <a:lnTo>
                    <a:pt x="0" y="8488708"/>
                  </a:lnTo>
                  <a:lnTo>
                    <a:pt x="0" y="0"/>
                  </a:lnTo>
                  <a:close/>
                </a:path>
              </a:pathLst>
            </a:custGeom>
            <a:blipFill rotWithShape="1">
              <a:blip r:embed="rId4">
                <a:alphaModFix/>
              </a:blip>
              <a:stretch>
                <a:fillRect b="0" l="0" r="0" t="0"/>
              </a:stretch>
            </a:blipFill>
            <a:ln>
              <a:noFill/>
            </a:ln>
          </p:spPr>
        </p:sp>
        <p:sp>
          <p:nvSpPr>
            <p:cNvPr id="159" name="Google Shape;159;p17"/>
            <p:cNvSpPr/>
            <p:nvPr/>
          </p:nvSpPr>
          <p:spPr>
            <a:xfrm>
              <a:off x="0" y="8463308"/>
              <a:ext cx="18157664" cy="8488708"/>
            </a:xfrm>
            <a:custGeom>
              <a:rect b="b" l="l" r="r" t="t"/>
              <a:pathLst>
                <a:path extrusionOk="0" h="8488708" w="18157664">
                  <a:moveTo>
                    <a:pt x="0" y="0"/>
                  </a:moveTo>
                  <a:lnTo>
                    <a:pt x="18157664" y="0"/>
                  </a:lnTo>
                  <a:lnTo>
                    <a:pt x="18157664" y="8488708"/>
                  </a:lnTo>
                  <a:lnTo>
                    <a:pt x="0" y="8488708"/>
                  </a:lnTo>
                  <a:lnTo>
                    <a:pt x="0" y="0"/>
                  </a:lnTo>
                  <a:close/>
                </a:path>
              </a:pathLst>
            </a:custGeom>
            <a:blipFill rotWithShape="1">
              <a:blip r:embed="rId4">
                <a:alphaModFix/>
              </a:blip>
              <a:stretch>
                <a:fillRect b="0" l="0" r="0" t="0"/>
              </a:stretch>
            </a:blipFill>
            <a:ln>
              <a:noFill/>
            </a:ln>
          </p:spPr>
        </p:sp>
      </p:grpSp>
      <p:sp>
        <p:nvSpPr>
          <p:cNvPr id="160" name="Google Shape;160;p17"/>
          <p:cNvSpPr/>
          <p:nvPr/>
        </p:nvSpPr>
        <p:spPr>
          <a:xfrm>
            <a:off x="4608560" y="0"/>
            <a:ext cx="9004790" cy="8735727"/>
          </a:xfrm>
          <a:custGeom>
            <a:rect b="b" l="l" r="r" t="t"/>
            <a:pathLst>
              <a:path extrusionOk="0" h="6160262" w="6350000">
                <a:moveTo>
                  <a:pt x="6237986" y="4073525"/>
                </a:moveTo>
                <a:cubicBezTo>
                  <a:pt x="6237986" y="4870450"/>
                  <a:pt x="5634228" y="5516499"/>
                  <a:pt x="4889373" y="5516499"/>
                </a:cubicBezTo>
                <a:cubicBezTo>
                  <a:pt x="4595622" y="5516499"/>
                  <a:pt x="4323842" y="5415915"/>
                  <a:pt x="4102354" y="5245354"/>
                </a:cubicBezTo>
                <a:cubicBezTo>
                  <a:pt x="3838448" y="5788914"/>
                  <a:pt x="3307461" y="6160262"/>
                  <a:pt x="2695321" y="6160262"/>
                </a:cubicBezTo>
                <a:cubicBezTo>
                  <a:pt x="1820164" y="6160262"/>
                  <a:pt x="1110742" y="5401183"/>
                  <a:pt x="1110742" y="4464812"/>
                </a:cubicBezTo>
                <a:cubicBezTo>
                  <a:pt x="1110742" y="4411853"/>
                  <a:pt x="1113155" y="4359402"/>
                  <a:pt x="1117600" y="4307713"/>
                </a:cubicBezTo>
                <a:cubicBezTo>
                  <a:pt x="482854" y="4190492"/>
                  <a:pt x="0" y="3598545"/>
                  <a:pt x="0" y="2885948"/>
                </a:cubicBezTo>
                <a:cubicBezTo>
                  <a:pt x="0" y="2089023"/>
                  <a:pt x="603758" y="1442974"/>
                  <a:pt x="1348613" y="1442974"/>
                </a:cubicBezTo>
                <a:cubicBezTo>
                  <a:pt x="1348613" y="646049"/>
                  <a:pt x="1952371" y="0"/>
                  <a:pt x="2697226" y="0"/>
                </a:cubicBezTo>
                <a:cubicBezTo>
                  <a:pt x="3086100" y="0"/>
                  <a:pt x="3436366" y="176149"/>
                  <a:pt x="3682492" y="457835"/>
                </a:cubicBezTo>
                <a:cubicBezTo>
                  <a:pt x="3965829" y="173863"/>
                  <a:pt x="4346575" y="0"/>
                  <a:pt x="4765421" y="0"/>
                </a:cubicBezTo>
                <a:cubicBezTo>
                  <a:pt x="5640578" y="0"/>
                  <a:pt x="6350000" y="759079"/>
                  <a:pt x="6350000" y="1695450"/>
                </a:cubicBezTo>
                <a:cubicBezTo>
                  <a:pt x="6350000" y="2216785"/>
                  <a:pt x="6130036" y="2683002"/>
                  <a:pt x="5784088" y="2994025"/>
                </a:cubicBezTo>
                <a:cubicBezTo>
                  <a:pt x="6062472" y="3258312"/>
                  <a:pt x="6237986" y="3644011"/>
                  <a:pt x="6237986" y="4073525"/>
                </a:cubicBezTo>
                <a:close/>
              </a:path>
            </a:pathLst>
          </a:custGeom>
          <a:solidFill>
            <a:srgbClr val="FABB1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p:nvPr/>
        </p:nvSpPr>
        <p:spPr>
          <a:xfrm>
            <a:off x="4888286" y="156411"/>
            <a:ext cx="8511429" cy="8257107"/>
          </a:xfrm>
          <a:custGeom>
            <a:rect b="b" l="l" r="r" t="t"/>
            <a:pathLst>
              <a:path extrusionOk="0" h="6160262" w="6350000">
                <a:moveTo>
                  <a:pt x="6237986" y="4073525"/>
                </a:moveTo>
                <a:cubicBezTo>
                  <a:pt x="6237986" y="4870450"/>
                  <a:pt x="5634228" y="5516499"/>
                  <a:pt x="4889373" y="5516499"/>
                </a:cubicBezTo>
                <a:cubicBezTo>
                  <a:pt x="4595622" y="5516499"/>
                  <a:pt x="4323842" y="5415915"/>
                  <a:pt x="4102354" y="5245354"/>
                </a:cubicBezTo>
                <a:cubicBezTo>
                  <a:pt x="3838448" y="5788914"/>
                  <a:pt x="3307461" y="6160262"/>
                  <a:pt x="2695321" y="6160262"/>
                </a:cubicBezTo>
                <a:cubicBezTo>
                  <a:pt x="1820164" y="6160262"/>
                  <a:pt x="1110742" y="5401183"/>
                  <a:pt x="1110742" y="4464812"/>
                </a:cubicBezTo>
                <a:cubicBezTo>
                  <a:pt x="1110742" y="4411853"/>
                  <a:pt x="1113155" y="4359402"/>
                  <a:pt x="1117600" y="4307713"/>
                </a:cubicBezTo>
                <a:cubicBezTo>
                  <a:pt x="482854" y="4190492"/>
                  <a:pt x="0" y="3598545"/>
                  <a:pt x="0" y="2885948"/>
                </a:cubicBezTo>
                <a:cubicBezTo>
                  <a:pt x="0" y="2089023"/>
                  <a:pt x="603758" y="1442974"/>
                  <a:pt x="1348613" y="1442974"/>
                </a:cubicBezTo>
                <a:cubicBezTo>
                  <a:pt x="1348613" y="646049"/>
                  <a:pt x="1952371" y="0"/>
                  <a:pt x="2697226" y="0"/>
                </a:cubicBezTo>
                <a:cubicBezTo>
                  <a:pt x="3086100" y="0"/>
                  <a:pt x="3436366" y="176149"/>
                  <a:pt x="3682492" y="457835"/>
                </a:cubicBezTo>
                <a:cubicBezTo>
                  <a:pt x="3965829" y="173863"/>
                  <a:pt x="4346575" y="0"/>
                  <a:pt x="4765421" y="0"/>
                </a:cubicBezTo>
                <a:cubicBezTo>
                  <a:pt x="5640578" y="0"/>
                  <a:pt x="6350000" y="759079"/>
                  <a:pt x="6350000" y="1695450"/>
                </a:cubicBezTo>
                <a:cubicBezTo>
                  <a:pt x="6350000" y="2216785"/>
                  <a:pt x="6130036" y="2683002"/>
                  <a:pt x="5784088" y="2994025"/>
                </a:cubicBezTo>
                <a:cubicBezTo>
                  <a:pt x="6062472" y="3258312"/>
                  <a:pt x="6237986" y="3644011"/>
                  <a:pt x="6237986" y="4073525"/>
                </a:cubicBezTo>
                <a:close/>
              </a:path>
            </a:pathLst>
          </a:custGeom>
          <a:solidFill>
            <a:srgbClr val="000000"/>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17"/>
          <p:cNvPicPr preferRelativeResize="0"/>
          <p:nvPr/>
        </p:nvPicPr>
        <p:blipFill>
          <a:blip r:embed="rId5">
            <a:alphaModFix/>
          </a:blip>
          <a:stretch>
            <a:fillRect/>
          </a:stretch>
        </p:blipFill>
        <p:spPr>
          <a:xfrm>
            <a:off x="5077462" y="414774"/>
            <a:ext cx="8133075" cy="7892801"/>
          </a:xfrm>
          <a:prstGeom prst="rect">
            <a:avLst/>
          </a:prstGeom>
          <a:noFill/>
          <a:ln>
            <a:noFill/>
          </a:ln>
        </p:spPr>
      </p:pic>
      <p:sp>
        <p:nvSpPr>
          <p:cNvPr id="163" name="Google Shape;163;p17"/>
          <p:cNvSpPr txBox="1"/>
          <p:nvPr/>
        </p:nvSpPr>
        <p:spPr>
          <a:xfrm rot="1135253">
            <a:off x="10908556" y="6205140"/>
            <a:ext cx="6076601" cy="1247775"/>
          </a:xfrm>
          <a:prstGeom prst="rect">
            <a:avLst/>
          </a:prstGeom>
          <a:solidFill>
            <a:srgbClr val="BAE72A"/>
          </a:solid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200" u="none" cap="none" strike="noStrike">
                <a:solidFill>
                  <a:srgbClr val="000000"/>
                </a:solidFill>
                <a:latin typeface="Modak"/>
                <a:ea typeface="Modak"/>
                <a:cs typeface="Modak"/>
                <a:sym typeface="Modak"/>
              </a:rPr>
              <a:t>WELCOME!</a:t>
            </a:r>
            <a:endParaRPr/>
          </a:p>
        </p:txBody>
      </p:sp>
      <p:sp>
        <p:nvSpPr>
          <p:cNvPr id="164" name="Google Shape;164;p17"/>
          <p:cNvSpPr/>
          <p:nvPr/>
        </p:nvSpPr>
        <p:spPr>
          <a:xfrm rot="1712966">
            <a:off x="14192362" y="326219"/>
            <a:ext cx="3521524" cy="3319036"/>
          </a:xfrm>
          <a:custGeom>
            <a:rect b="b" l="l" r="r" t="t"/>
            <a:pathLst>
              <a:path extrusionOk="0" h="3319036" w="3521524">
                <a:moveTo>
                  <a:pt x="0" y="0"/>
                </a:moveTo>
                <a:lnTo>
                  <a:pt x="3521524" y="0"/>
                </a:lnTo>
                <a:lnTo>
                  <a:pt x="3521524" y="3319037"/>
                </a:lnTo>
                <a:lnTo>
                  <a:pt x="0" y="3319037"/>
                </a:lnTo>
                <a:lnTo>
                  <a:pt x="0" y="0"/>
                </a:lnTo>
                <a:close/>
              </a:path>
            </a:pathLst>
          </a:custGeom>
          <a:blipFill rotWithShape="1">
            <a:blip r:embed="rId6">
              <a:alphaModFix/>
            </a:blip>
            <a:stretch>
              <a:fillRect b="0" l="0" r="0" t="0"/>
            </a:stretch>
          </a:blipFill>
          <a:ln>
            <a:noFill/>
          </a:ln>
        </p:spPr>
      </p:sp>
      <p:sp>
        <p:nvSpPr>
          <p:cNvPr id="165" name="Google Shape;165;p17"/>
          <p:cNvSpPr/>
          <p:nvPr/>
        </p:nvSpPr>
        <p:spPr>
          <a:xfrm>
            <a:off x="723750" y="6797976"/>
            <a:ext cx="3222252" cy="3081278"/>
          </a:xfrm>
          <a:custGeom>
            <a:rect b="b" l="l" r="r" t="t"/>
            <a:pathLst>
              <a:path extrusionOk="0" h="3081278" w="3222252">
                <a:moveTo>
                  <a:pt x="0" y="0"/>
                </a:moveTo>
                <a:lnTo>
                  <a:pt x="3222252" y="0"/>
                </a:lnTo>
                <a:lnTo>
                  <a:pt x="3222252" y="3081278"/>
                </a:lnTo>
                <a:lnTo>
                  <a:pt x="0" y="3081278"/>
                </a:lnTo>
                <a:lnTo>
                  <a:pt x="0" y="0"/>
                </a:lnTo>
                <a:close/>
              </a:path>
            </a:pathLst>
          </a:custGeom>
          <a:blipFill rotWithShape="1">
            <a:blip r:embed="rId7">
              <a:alphaModFix/>
            </a:blip>
            <a:stretch>
              <a:fillRect b="0" l="0" r="0" t="0"/>
            </a:stretch>
          </a:blipFill>
          <a:ln>
            <a:noFill/>
          </a:ln>
        </p:spPr>
      </p:sp>
      <p:sp>
        <p:nvSpPr>
          <p:cNvPr id="166" name="Google Shape;166;p17"/>
          <p:cNvSpPr/>
          <p:nvPr/>
        </p:nvSpPr>
        <p:spPr>
          <a:xfrm>
            <a:off x="14879112" y="6227129"/>
            <a:ext cx="3618722" cy="3683177"/>
          </a:xfrm>
          <a:custGeom>
            <a:rect b="b" l="l" r="r" t="t"/>
            <a:pathLst>
              <a:path extrusionOk="0" h="3683177" w="3618722">
                <a:moveTo>
                  <a:pt x="0" y="0"/>
                </a:moveTo>
                <a:lnTo>
                  <a:pt x="3618722" y="0"/>
                </a:lnTo>
                <a:lnTo>
                  <a:pt x="3618722" y="3683177"/>
                </a:lnTo>
                <a:lnTo>
                  <a:pt x="0" y="3683177"/>
                </a:lnTo>
                <a:lnTo>
                  <a:pt x="0" y="0"/>
                </a:lnTo>
                <a:close/>
              </a:path>
            </a:pathLst>
          </a:custGeom>
          <a:blipFill rotWithShape="1">
            <a:blip r:embed="rId8">
              <a:alphaModFix/>
            </a:blip>
            <a:stretch>
              <a:fillRect b="0" l="0" r="0" t="0"/>
            </a:stretch>
          </a:blipFill>
          <a:ln>
            <a:noFill/>
          </a:ln>
        </p:spPr>
      </p:sp>
      <p:sp>
        <p:nvSpPr>
          <p:cNvPr id="167" name="Google Shape;167;p17"/>
          <p:cNvSpPr txBox="1"/>
          <p:nvPr/>
        </p:nvSpPr>
        <p:spPr>
          <a:xfrm rot="-1235006">
            <a:off x="38492" y="1756082"/>
            <a:ext cx="8396510" cy="1724832"/>
          </a:xfrm>
          <a:prstGeom prst="rect">
            <a:avLst/>
          </a:prstGeom>
          <a:solidFill>
            <a:srgbClr val="BAE72A"/>
          </a:solid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380" u="none" cap="none" strike="noStrike">
                <a:solidFill>
                  <a:srgbClr val="000000"/>
                </a:solidFill>
                <a:latin typeface="Modak"/>
                <a:ea typeface="Modak"/>
                <a:cs typeface="Modak"/>
                <a:sym typeface="Modak"/>
              </a:rPr>
              <a:t>WELCOME!</a:t>
            </a:r>
            <a:endParaRPr/>
          </a:p>
        </p:txBody>
      </p:sp>
      <p:sp>
        <p:nvSpPr>
          <p:cNvPr id="168" name="Google Shape;168;p17"/>
          <p:cNvSpPr txBox="1"/>
          <p:nvPr/>
        </p:nvSpPr>
        <p:spPr>
          <a:xfrm>
            <a:off x="5349262" y="9185771"/>
            <a:ext cx="7589477" cy="724535"/>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000000"/>
                </a:solidFill>
                <a:latin typeface="Fira Sans"/>
                <a:ea typeface="Fira Sans"/>
                <a:cs typeface="Fira Sans"/>
                <a:sym typeface="Fira Sans"/>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BFC5"/>
        </a:solidFill>
      </p:bgPr>
    </p:bg>
    <p:spTree>
      <p:nvGrpSpPr>
        <p:cNvPr id="172" name="Shape 172"/>
        <p:cNvGrpSpPr/>
        <p:nvPr/>
      </p:nvGrpSpPr>
      <p:grpSpPr>
        <a:xfrm>
          <a:off x="0" y="0"/>
          <a:ext cx="0" cy="0"/>
          <a:chOff x="0" y="0"/>
          <a:chExt cx="0" cy="0"/>
        </a:xfrm>
      </p:grpSpPr>
      <p:sp>
        <p:nvSpPr>
          <p:cNvPr id="173" name="Google Shape;173;p18"/>
          <p:cNvSpPr/>
          <p:nvPr/>
        </p:nvSpPr>
        <p:spPr>
          <a:xfrm>
            <a:off x="15826" y="-6251762"/>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174" name="Google Shape;174;p18"/>
          <p:cNvSpPr/>
          <p:nvPr/>
        </p:nvSpPr>
        <p:spPr>
          <a:xfrm>
            <a:off x="8564283" y="532788"/>
            <a:ext cx="7965004" cy="9221423"/>
          </a:xfrm>
          <a:custGeom>
            <a:rect b="b" l="l" r="r" t="t"/>
            <a:pathLst>
              <a:path extrusionOk="0" h="9221423" w="7965004">
                <a:moveTo>
                  <a:pt x="0" y="0"/>
                </a:moveTo>
                <a:lnTo>
                  <a:pt x="7965004" y="0"/>
                </a:lnTo>
                <a:lnTo>
                  <a:pt x="7965004" y="9221424"/>
                </a:lnTo>
                <a:lnTo>
                  <a:pt x="0" y="9221424"/>
                </a:lnTo>
                <a:lnTo>
                  <a:pt x="0" y="0"/>
                </a:lnTo>
                <a:close/>
              </a:path>
            </a:pathLst>
          </a:custGeom>
          <a:blipFill rotWithShape="1">
            <a:blip r:embed="rId4">
              <a:alphaModFix/>
            </a:blip>
            <a:stretch>
              <a:fillRect b="0" l="0" r="0" t="0"/>
            </a:stretch>
          </a:blipFill>
          <a:ln>
            <a:noFill/>
          </a:ln>
        </p:spPr>
      </p:sp>
      <p:pic>
        <p:nvPicPr>
          <p:cNvPr id="175" name="Google Shape;175;p18"/>
          <p:cNvPicPr preferRelativeResize="0"/>
          <p:nvPr/>
        </p:nvPicPr>
        <p:blipFill>
          <a:blip r:embed="rId5">
            <a:alphaModFix/>
          </a:blip>
          <a:stretch>
            <a:fillRect/>
          </a:stretch>
        </p:blipFill>
        <p:spPr>
          <a:xfrm>
            <a:off x="9241700" y="1157802"/>
            <a:ext cx="6625999" cy="7985347"/>
          </a:xfrm>
          <a:prstGeom prst="rect">
            <a:avLst/>
          </a:prstGeom>
          <a:noFill/>
          <a:ln>
            <a:noFill/>
          </a:ln>
        </p:spPr>
      </p:pic>
      <p:sp>
        <p:nvSpPr>
          <p:cNvPr id="176" name="Google Shape;176;p18"/>
          <p:cNvSpPr/>
          <p:nvPr/>
        </p:nvSpPr>
        <p:spPr>
          <a:xfrm flipH="1">
            <a:off x="7731468" y="1157508"/>
            <a:ext cx="2825064" cy="2429555"/>
          </a:xfrm>
          <a:custGeom>
            <a:rect b="b" l="l" r="r" t="t"/>
            <a:pathLst>
              <a:path extrusionOk="0" h="2429555" w="2825064">
                <a:moveTo>
                  <a:pt x="2825064" y="0"/>
                </a:moveTo>
                <a:lnTo>
                  <a:pt x="0" y="0"/>
                </a:lnTo>
                <a:lnTo>
                  <a:pt x="0" y="2429555"/>
                </a:lnTo>
                <a:lnTo>
                  <a:pt x="2825064" y="2429555"/>
                </a:lnTo>
                <a:lnTo>
                  <a:pt x="2825064" y="0"/>
                </a:lnTo>
                <a:close/>
              </a:path>
            </a:pathLst>
          </a:custGeom>
          <a:blipFill rotWithShape="1">
            <a:blip r:embed="rId6">
              <a:alphaModFix/>
            </a:blip>
            <a:stretch>
              <a:fillRect b="0" l="0" r="0" t="0"/>
            </a:stretch>
          </a:blipFill>
          <a:ln>
            <a:noFill/>
          </a:ln>
        </p:spPr>
      </p:sp>
      <p:sp>
        <p:nvSpPr>
          <p:cNvPr id="177" name="Google Shape;177;p18"/>
          <p:cNvSpPr/>
          <p:nvPr/>
        </p:nvSpPr>
        <p:spPr>
          <a:xfrm flipH="1">
            <a:off x="12740322" y="7828277"/>
            <a:ext cx="5927554" cy="2860045"/>
          </a:xfrm>
          <a:custGeom>
            <a:rect b="b" l="l" r="r" t="t"/>
            <a:pathLst>
              <a:path extrusionOk="0" h="2860045" w="5927554">
                <a:moveTo>
                  <a:pt x="5927555" y="0"/>
                </a:moveTo>
                <a:lnTo>
                  <a:pt x="0" y="0"/>
                </a:lnTo>
                <a:lnTo>
                  <a:pt x="0" y="2860046"/>
                </a:lnTo>
                <a:lnTo>
                  <a:pt x="5927555" y="2860046"/>
                </a:lnTo>
                <a:lnTo>
                  <a:pt x="5927555" y="0"/>
                </a:lnTo>
                <a:close/>
              </a:path>
            </a:pathLst>
          </a:custGeom>
          <a:blipFill rotWithShape="1">
            <a:blip r:embed="rId7">
              <a:alphaModFix/>
            </a:blip>
            <a:stretch>
              <a:fillRect b="0" l="0" r="0" t="0"/>
            </a:stretch>
          </a:blipFill>
          <a:ln>
            <a:noFill/>
          </a:ln>
        </p:spPr>
      </p:sp>
      <p:sp>
        <p:nvSpPr>
          <p:cNvPr id="178" name="Google Shape;178;p18"/>
          <p:cNvSpPr txBox="1"/>
          <p:nvPr/>
        </p:nvSpPr>
        <p:spPr>
          <a:xfrm>
            <a:off x="1028700" y="2806415"/>
            <a:ext cx="5300700" cy="2770500"/>
          </a:xfrm>
          <a:prstGeom prst="rect">
            <a:avLst/>
          </a:prstGeom>
          <a:solidFill>
            <a:srgbClr val="FFDF6F"/>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Modak"/>
                <a:ea typeface="Modak"/>
                <a:cs typeface="Modak"/>
                <a:sym typeface="Modak"/>
              </a:rPr>
              <a:t>OUR METHODS</a:t>
            </a:r>
            <a:endParaRPr/>
          </a:p>
        </p:txBody>
      </p:sp>
      <p:grpSp>
        <p:nvGrpSpPr>
          <p:cNvPr id="179" name="Google Shape;179;p18"/>
          <p:cNvGrpSpPr/>
          <p:nvPr/>
        </p:nvGrpSpPr>
        <p:grpSpPr>
          <a:xfrm>
            <a:off x="1028700" y="5927155"/>
            <a:ext cx="4584125" cy="1636664"/>
            <a:chOff x="0" y="-38100"/>
            <a:chExt cx="6112166" cy="2182220"/>
          </a:xfrm>
        </p:grpSpPr>
        <p:sp>
          <p:nvSpPr>
            <p:cNvPr id="180" name="Google Shape;180;p18"/>
            <p:cNvSpPr txBox="1"/>
            <p:nvPr/>
          </p:nvSpPr>
          <p:spPr>
            <a:xfrm>
              <a:off x="0" y="-38100"/>
              <a:ext cx="6112166" cy="7408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METHOD 1</a:t>
              </a:r>
              <a:endParaRPr/>
            </a:p>
          </p:txBody>
        </p:sp>
        <p:sp>
          <p:nvSpPr>
            <p:cNvPr id="181" name="Google Shape;181;p18"/>
            <p:cNvSpPr txBox="1"/>
            <p:nvPr/>
          </p:nvSpPr>
          <p:spPr>
            <a:xfrm>
              <a:off x="0" y="1129602"/>
              <a:ext cx="6112166" cy="10145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Briefly elaborate on what you want to discuss. </a:t>
              </a:r>
              <a:endParaRPr/>
            </a:p>
          </p:txBody>
        </p:sp>
      </p:grpSp>
      <p:grpSp>
        <p:nvGrpSpPr>
          <p:cNvPr id="182" name="Google Shape;182;p18"/>
          <p:cNvGrpSpPr/>
          <p:nvPr/>
        </p:nvGrpSpPr>
        <p:grpSpPr>
          <a:xfrm>
            <a:off x="1028700" y="8031670"/>
            <a:ext cx="4584125" cy="1595374"/>
            <a:chOff x="0" y="-38100"/>
            <a:chExt cx="6112166" cy="2127165"/>
          </a:xfrm>
        </p:grpSpPr>
        <p:sp>
          <p:nvSpPr>
            <p:cNvPr id="183" name="Google Shape;183;p18"/>
            <p:cNvSpPr txBox="1"/>
            <p:nvPr/>
          </p:nvSpPr>
          <p:spPr>
            <a:xfrm>
              <a:off x="0" y="-38100"/>
              <a:ext cx="6112166" cy="7408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000000"/>
                  </a:solidFill>
                  <a:latin typeface="Fira Sans"/>
                  <a:ea typeface="Fira Sans"/>
                  <a:cs typeface="Fira Sans"/>
                  <a:sym typeface="Fira Sans"/>
                </a:rPr>
                <a:t>METHOD 2</a:t>
              </a:r>
              <a:endParaRPr/>
            </a:p>
          </p:txBody>
        </p:sp>
        <p:sp>
          <p:nvSpPr>
            <p:cNvPr id="184" name="Google Shape;184;p18"/>
            <p:cNvSpPr txBox="1"/>
            <p:nvPr/>
          </p:nvSpPr>
          <p:spPr>
            <a:xfrm>
              <a:off x="0" y="1074547"/>
              <a:ext cx="6112166" cy="10145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Briefly elaborate on what you want to discuss.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FC3"/>
        </a:solidFill>
      </p:bgPr>
    </p:bg>
    <p:spTree>
      <p:nvGrpSpPr>
        <p:cNvPr id="188" name="Shape 188"/>
        <p:cNvGrpSpPr/>
        <p:nvPr/>
      </p:nvGrpSpPr>
      <p:grpSpPr>
        <a:xfrm>
          <a:off x="0" y="0"/>
          <a:ext cx="0" cy="0"/>
          <a:chOff x="0" y="0"/>
          <a:chExt cx="0" cy="0"/>
        </a:xfrm>
      </p:grpSpPr>
      <p:sp>
        <p:nvSpPr>
          <p:cNvPr id="189" name="Google Shape;189;p19"/>
          <p:cNvSpPr/>
          <p:nvPr/>
        </p:nvSpPr>
        <p:spPr>
          <a:xfrm>
            <a:off x="-4366628" y="171233"/>
            <a:ext cx="8852543" cy="3074247"/>
          </a:xfrm>
          <a:custGeom>
            <a:rect b="b" l="l" r="r" t="t"/>
            <a:pathLst>
              <a:path extrusionOk="0" h="3074247" w="8852543">
                <a:moveTo>
                  <a:pt x="0" y="0"/>
                </a:moveTo>
                <a:lnTo>
                  <a:pt x="8852543" y="0"/>
                </a:lnTo>
                <a:lnTo>
                  <a:pt x="8852543" y="3074247"/>
                </a:lnTo>
                <a:lnTo>
                  <a:pt x="0" y="3074247"/>
                </a:lnTo>
                <a:lnTo>
                  <a:pt x="0" y="0"/>
                </a:lnTo>
                <a:close/>
              </a:path>
            </a:pathLst>
          </a:custGeom>
          <a:blipFill rotWithShape="1">
            <a:blip r:embed="rId3">
              <a:alphaModFix/>
            </a:blip>
            <a:stretch>
              <a:fillRect b="0" l="0" r="0" t="0"/>
            </a:stretch>
          </a:blipFill>
          <a:ln>
            <a:noFill/>
          </a:ln>
        </p:spPr>
      </p:sp>
      <p:grpSp>
        <p:nvGrpSpPr>
          <p:cNvPr id="190" name="Google Shape;190;p19"/>
          <p:cNvGrpSpPr/>
          <p:nvPr/>
        </p:nvGrpSpPr>
        <p:grpSpPr>
          <a:xfrm>
            <a:off x="856804" y="1669149"/>
            <a:ext cx="7258222" cy="3114562"/>
            <a:chOff x="0" y="0"/>
            <a:chExt cx="9677629" cy="4152749"/>
          </a:xfrm>
        </p:grpSpPr>
        <p:sp>
          <p:nvSpPr>
            <p:cNvPr id="191" name="Google Shape;191;p19"/>
            <p:cNvSpPr/>
            <p:nvPr/>
          </p:nvSpPr>
          <p:spPr>
            <a:xfrm>
              <a:off x="0" y="1968791"/>
              <a:ext cx="9677629" cy="2183958"/>
            </a:xfrm>
            <a:custGeom>
              <a:rect b="b" l="l" r="r" t="t"/>
              <a:pathLst>
                <a:path extrusionOk="0" h="2183958" w="9677629">
                  <a:moveTo>
                    <a:pt x="0" y="0"/>
                  </a:moveTo>
                  <a:lnTo>
                    <a:pt x="9677629" y="0"/>
                  </a:lnTo>
                  <a:lnTo>
                    <a:pt x="9677629" y="2183958"/>
                  </a:lnTo>
                  <a:lnTo>
                    <a:pt x="0" y="2183958"/>
                  </a:lnTo>
                  <a:lnTo>
                    <a:pt x="0" y="0"/>
                  </a:lnTo>
                  <a:close/>
                </a:path>
              </a:pathLst>
            </a:custGeom>
            <a:blipFill rotWithShape="1">
              <a:blip r:embed="rId4">
                <a:alphaModFix/>
              </a:blip>
              <a:stretch>
                <a:fillRect b="0" l="0" r="0" t="-207408"/>
              </a:stretch>
            </a:blipFill>
            <a:ln>
              <a:noFill/>
            </a:ln>
          </p:spPr>
        </p:sp>
        <p:sp>
          <p:nvSpPr>
            <p:cNvPr id="192" name="Google Shape;192;p19"/>
            <p:cNvSpPr/>
            <p:nvPr/>
          </p:nvSpPr>
          <p:spPr>
            <a:xfrm flipH="1" rot="10800000">
              <a:off x="0" y="0"/>
              <a:ext cx="9677629" cy="2183958"/>
            </a:xfrm>
            <a:custGeom>
              <a:rect b="b" l="l" r="r" t="t"/>
              <a:pathLst>
                <a:path extrusionOk="0" h="2183958" w="9677629">
                  <a:moveTo>
                    <a:pt x="0" y="2183958"/>
                  </a:moveTo>
                  <a:lnTo>
                    <a:pt x="9677629" y="2183958"/>
                  </a:lnTo>
                  <a:lnTo>
                    <a:pt x="9677629" y="0"/>
                  </a:lnTo>
                  <a:lnTo>
                    <a:pt x="0" y="0"/>
                  </a:lnTo>
                  <a:lnTo>
                    <a:pt x="0" y="2183958"/>
                  </a:lnTo>
                  <a:close/>
                </a:path>
              </a:pathLst>
            </a:custGeom>
            <a:blipFill rotWithShape="1">
              <a:blip r:embed="rId4">
                <a:alphaModFix/>
              </a:blip>
              <a:stretch>
                <a:fillRect b="0" l="0" r="0" t="-207408"/>
              </a:stretch>
            </a:blipFill>
            <a:ln>
              <a:noFill/>
            </a:ln>
          </p:spPr>
        </p:sp>
      </p:grpSp>
      <p:sp>
        <p:nvSpPr>
          <p:cNvPr id="193" name="Google Shape;193;p19"/>
          <p:cNvSpPr/>
          <p:nvPr/>
        </p:nvSpPr>
        <p:spPr>
          <a:xfrm>
            <a:off x="14270574" y="3486956"/>
            <a:ext cx="6321245" cy="2195196"/>
          </a:xfrm>
          <a:custGeom>
            <a:rect b="b" l="l" r="r" t="t"/>
            <a:pathLst>
              <a:path extrusionOk="0" h="2195196" w="6321245">
                <a:moveTo>
                  <a:pt x="0" y="0"/>
                </a:moveTo>
                <a:lnTo>
                  <a:pt x="6321244" y="0"/>
                </a:lnTo>
                <a:lnTo>
                  <a:pt x="6321244" y="2195196"/>
                </a:lnTo>
                <a:lnTo>
                  <a:pt x="0" y="2195196"/>
                </a:lnTo>
                <a:lnTo>
                  <a:pt x="0" y="0"/>
                </a:lnTo>
                <a:close/>
              </a:path>
            </a:pathLst>
          </a:custGeom>
          <a:blipFill rotWithShape="1">
            <a:blip r:embed="rId3">
              <a:alphaModFix/>
            </a:blip>
            <a:stretch>
              <a:fillRect b="0" l="0" r="0" t="0"/>
            </a:stretch>
          </a:blipFill>
          <a:ln>
            <a:noFill/>
          </a:ln>
        </p:spPr>
      </p:sp>
      <p:grpSp>
        <p:nvGrpSpPr>
          <p:cNvPr id="194" name="Google Shape;194;p19"/>
          <p:cNvGrpSpPr/>
          <p:nvPr/>
        </p:nvGrpSpPr>
        <p:grpSpPr>
          <a:xfrm>
            <a:off x="10172974" y="1669149"/>
            <a:ext cx="7258222" cy="3114562"/>
            <a:chOff x="0" y="0"/>
            <a:chExt cx="9677629" cy="4152749"/>
          </a:xfrm>
        </p:grpSpPr>
        <p:sp>
          <p:nvSpPr>
            <p:cNvPr id="195" name="Google Shape;195;p19"/>
            <p:cNvSpPr/>
            <p:nvPr/>
          </p:nvSpPr>
          <p:spPr>
            <a:xfrm>
              <a:off x="0" y="1968791"/>
              <a:ext cx="9677629" cy="2183958"/>
            </a:xfrm>
            <a:custGeom>
              <a:rect b="b" l="l" r="r" t="t"/>
              <a:pathLst>
                <a:path extrusionOk="0" h="2183958" w="9677629">
                  <a:moveTo>
                    <a:pt x="0" y="0"/>
                  </a:moveTo>
                  <a:lnTo>
                    <a:pt x="9677629" y="0"/>
                  </a:lnTo>
                  <a:lnTo>
                    <a:pt x="9677629" y="2183958"/>
                  </a:lnTo>
                  <a:lnTo>
                    <a:pt x="0" y="2183958"/>
                  </a:lnTo>
                  <a:lnTo>
                    <a:pt x="0" y="0"/>
                  </a:lnTo>
                  <a:close/>
                </a:path>
              </a:pathLst>
            </a:custGeom>
            <a:blipFill rotWithShape="1">
              <a:blip r:embed="rId4">
                <a:alphaModFix/>
              </a:blip>
              <a:stretch>
                <a:fillRect b="0" l="0" r="0" t="-207408"/>
              </a:stretch>
            </a:blipFill>
            <a:ln>
              <a:noFill/>
            </a:ln>
          </p:spPr>
        </p:sp>
        <p:sp>
          <p:nvSpPr>
            <p:cNvPr id="196" name="Google Shape;196;p19"/>
            <p:cNvSpPr/>
            <p:nvPr/>
          </p:nvSpPr>
          <p:spPr>
            <a:xfrm flipH="1" rot="10800000">
              <a:off x="0" y="0"/>
              <a:ext cx="9677629" cy="2183958"/>
            </a:xfrm>
            <a:custGeom>
              <a:rect b="b" l="l" r="r" t="t"/>
              <a:pathLst>
                <a:path extrusionOk="0" h="2183958" w="9677629">
                  <a:moveTo>
                    <a:pt x="0" y="2183958"/>
                  </a:moveTo>
                  <a:lnTo>
                    <a:pt x="9677629" y="2183958"/>
                  </a:lnTo>
                  <a:lnTo>
                    <a:pt x="9677629" y="0"/>
                  </a:lnTo>
                  <a:lnTo>
                    <a:pt x="0" y="0"/>
                  </a:lnTo>
                  <a:lnTo>
                    <a:pt x="0" y="2183958"/>
                  </a:lnTo>
                  <a:close/>
                </a:path>
              </a:pathLst>
            </a:custGeom>
            <a:blipFill rotWithShape="1">
              <a:blip r:embed="rId4">
                <a:alphaModFix/>
              </a:blip>
              <a:stretch>
                <a:fillRect b="0" l="0" r="0" t="-207408"/>
              </a:stretch>
            </a:blipFill>
            <a:ln>
              <a:noFill/>
            </a:ln>
          </p:spPr>
        </p:sp>
      </p:grpSp>
      <p:grpSp>
        <p:nvGrpSpPr>
          <p:cNvPr id="197" name="Google Shape;197;p19"/>
          <p:cNvGrpSpPr/>
          <p:nvPr/>
        </p:nvGrpSpPr>
        <p:grpSpPr>
          <a:xfrm>
            <a:off x="2114512" y="2388412"/>
            <a:ext cx="4584125" cy="1688736"/>
            <a:chOff x="0" y="-38100"/>
            <a:chExt cx="6112166" cy="2251647"/>
          </a:xfrm>
        </p:grpSpPr>
        <p:sp>
          <p:nvSpPr>
            <p:cNvPr id="198" name="Google Shape;198;p19"/>
            <p:cNvSpPr txBox="1"/>
            <p:nvPr/>
          </p:nvSpPr>
          <p:spPr>
            <a:xfrm>
              <a:off x="0" y="-38100"/>
              <a:ext cx="6112166" cy="74083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HEADING 1</a:t>
              </a:r>
              <a:endParaRPr/>
            </a:p>
          </p:txBody>
        </p:sp>
        <p:sp>
          <p:nvSpPr>
            <p:cNvPr id="199" name="Google Shape;199;p19"/>
            <p:cNvSpPr txBox="1"/>
            <p:nvPr/>
          </p:nvSpPr>
          <p:spPr>
            <a:xfrm>
              <a:off x="0" y="1129602"/>
              <a:ext cx="6112166" cy="10839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Enter your grand vision statement!</a:t>
              </a:r>
              <a:endParaRPr/>
            </a:p>
          </p:txBody>
        </p:sp>
      </p:grpSp>
      <p:grpSp>
        <p:nvGrpSpPr>
          <p:cNvPr id="200" name="Google Shape;200;p19"/>
          <p:cNvGrpSpPr/>
          <p:nvPr/>
        </p:nvGrpSpPr>
        <p:grpSpPr>
          <a:xfrm>
            <a:off x="11510023" y="2388412"/>
            <a:ext cx="4584125" cy="1688736"/>
            <a:chOff x="0" y="-38100"/>
            <a:chExt cx="6112166" cy="2251647"/>
          </a:xfrm>
        </p:grpSpPr>
        <p:sp>
          <p:nvSpPr>
            <p:cNvPr id="201" name="Google Shape;201;p19"/>
            <p:cNvSpPr txBox="1"/>
            <p:nvPr/>
          </p:nvSpPr>
          <p:spPr>
            <a:xfrm>
              <a:off x="0" y="-38100"/>
              <a:ext cx="6112166" cy="74083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HEADING 2</a:t>
              </a:r>
              <a:endParaRPr/>
            </a:p>
          </p:txBody>
        </p:sp>
        <p:sp>
          <p:nvSpPr>
            <p:cNvPr id="202" name="Google Shape;202;p19"/>
            <p:cNvSpPr txBox="1"/>
            <p:nvPr/>
          </p:nvSpPr>
          <p:spPr>
            <a:xfrm>
              <a:off x="0" y="1129602"/>
              <a:ext cx="6112166" cy="10839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Enter your grand vision statement!</a:t>
              </a:r>
              <a:endParaRPr/>
            </a:p>
          </p:txBody>
        </p:sp>
      </p:grpSp>
      <p:sp>
        <p:nvSpPr>
          <p:cNvPr id="203" name="Google Shape;203;p19"/>
          <p:cNvSpPr/>
          <p:nvPr/>
        </p:nvSpPr>
        <p:spPr>
          <a:xfrm>
            <a:off x="0" y="7426387"/>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5">
              <a:alphaModFix/>
            </a:blip>
            <a:stretch>
              <a:fillRect b="-26726" l="0" r="-78265" t="0"/>
            </a:stretch>
          </a:blipFill>
          <a:ln>
            <a:noFill/>
          </a:ln>
        </p:spPr>
      </p:sp>
      <p:sp>
        <p:nvSpPr>
          <p:cNvPr id="204" name="Google Shape;204;p19"/>
          <p:cNvSpPr/>
          <p:nvPr/>
        </p:nvSpPr>
        <p:spPr>
          <a:xfrm>
            <a:off x="3996495" y="5037880"/>
            <a:ext cx="10274079" cy="5249120"/>
          </a:xfrm>
          <a:custGeom>
            <a:rect b="b" l="l" r="r" t="t"/>
            <a:pathLst>
              <a:path extrusionOk="0" h="5249120" w="10274079">
                <a:moveTo>
                  <a:pt x="0" y="0"/>
                </a:moveTo>
                <a:lnTo>
                  <a:pt x="10274079" y="0"/>
                </a:lnTo>
                <a:lnTo>
                  <a:pt x="10274079" y="5249120"/>
                </a:lnTo>
                <a:lnTo>
                  <a:pt x="0" y="5249120"/>
                </a:lnTo>
                <a:lnTo>
                  <a:pt x="0" y="0"/>
                </a:lnTo>
                <a:close/>
              </a:path>
            </a:pathLst>
          </a:custGeom>
          <a:blipFill rotWithShape="1">
            <a:blip r:embed="rId6">
              <a:alphaModFix/>
            </a:blip>
            <a:stretch>
              <a:fillRect b="0" l="0" r="0" t="0"/>
            </a:stretch>
          </a:blipFill>
          <a:ln>
            <a:noFill/>
          </a:ln>
        </p:spPr>
      </p:sp>
      <p:sp>
        <p:nvSpPr>
          <p:cNvPr id="205" name="Google Shape;205;p19"/>
          <p:cNvSpPr/>
          <p:nvPr/>
        </p:nvSpPr>
        <p:spPr>
          <a:xfrm>
            <a:off x="16094147" y="1028700"/>
            <a:ext cx="1906594" cy="1796965"/>
          </a:xfrm>
          <a:custGeom>
            <a:rect b="b" l="l" r="r" t="t"/>
            <a:pathLst>
              <a:path extrusionOk="0" h="1796965" w="1906594">
                <a:moveTo>
                  <a:pt x="0" y="0"/>
                </a:moveTo>
                <a:lnTo>
                  <a:pt x="1906594" y="0"/>
                </a:lnTo>
                <a:lnTo>
                  <a:pt x="1906594" y="1796965"/>
                </a:lnTo>
                <a:lnTo>
                  <a:pt x="0" y="1796965"/>
                </a:lnTo>
                <a:lnTo>
                  <a:pt x="0" y="0"/>
                </a:lnTo>
                <a:close/>
              </a:path>
            </a:pathLst>
          </a:custGeom>
          <a:blipFill rotWithShape="1">
            <a:blip r:embed="rId7">
              <a:alphaModFix/>
            </a:blip>
            <a:stretch>
              <a:fillRect b="0" l="0" r="0" t="0"/>
            </a:stretch>
          </a:blipFill>
          <a:ln>
            <a:noFill/>
          </a:ln>
        </p:spPr>
      </p:sp>
      <p:sp>
        <p:nvSpPr>
          <p:cNvPr id="206" name="Google Shape;206;p19"/>
          <p:cNvSpPr/>
          <p:nvPr/>
        </p:nvSpPr>
        <p:spPr>
          <a:xfrm>
            <a:off x="2085273" y="6316515"/>
            <a:ext cx="2321301" cy="2219744"/>
          </a:xfrm>
          <a:custGeom>
            <a:rect b="b" l="l" r="r" t="t"/>
            <a:pathLst>
              <a:path extrusionOk="0" h="2219744" w="2321301">
                <a:moveTo>
                  <a:pt x="0" y="0"/>
                </a:moveTo>
                <a:lnTo>
                  <a:pt x="2321301" y="0"/>
                </a:lnTo>
                <a:lnTo>
                  <a:pt x="2321301" y="2219744"/>
                </a:lnTo>
                <a:lnTo>
                  <a:pt x="0" y="221974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6F"/>
        </a:solidFill>
      </p:bgPr>
    </p:bg>
    <p:spTree>
      <p:nvGrpSpPr>
        <p:cNvPr id="210" name="Shape 210"/>
        <p:cNvGrpSpPr/>
        <p:nvPr/>
      </p:nvGrpSpPr>
      <p:grpSpPr>
        <a:xfrm>
          <a:off x="0" y="0"/>
          <a:ext cx="0" cy="0"/>
          <a:chOff x="0" y="0"/>
          <a:chExt cx="0" cy="0"/>
        </a:xfrm>
      </p:grpSpPr>
      <p:sp>
        <p:nvSpPr>
          <p:cNvPr id="211" name="Google Shape;211;p20"/>
          <p:cNvSpPr txBox="1"/>
          <p:nvPr/>
        </p:nvSpPr>
        <p:spPr>
          <a:xfrm>
            <a:off x="3241831" y="7404706"/>
            <a:ext cx="11804400" cy="18162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1799" u="none" cap="none" strike="noStrike">
                <a:solidFill>
                  <a:srgbClr val="000000"/>
                </a:solidFill>
                <a:latin typeface="Modak"/>
                <a:ea typeface="Modak"/>
                <a:cs typeface="Modak"/>
                <a:sym typeface="Modak"/>
              </a:rPr>
              <a:t>FEATURES</a:t>
            </a:r>
            <a:endParaRPr/>
          </a:p>
        </p:txBody>
      </p:sp>
      <p:sp>
        <p:nvSpPr>
          <p:cNvPr id="212" name="Google Shape;212;p20"/>
          <p:cNvSpPr/>
          <p:nvPr/>
        </p:nvSpPr>
        <p:spPr>
          <a:xfrm>
            <a:off x="0" y="9258300"/>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213" name="Google Shape;213;p20"/>
          <p:cNvSpPr/>
          <p:nvPr/>
        </p:nvSpPr>
        <p:spPr>
          <a:xfrm>
            <a:off x="10576235" y="4508289"/>
            <a:ext cx="7852457" cy="2726944"/>
          </a:xfrm>
          <a:custGeom>
            <a:rect b="b" l="l" r="r" t="t"/>
            <a:pathLst>
              <a:path extrusionOk="0" h="2726944" w="7852457">
                <a:moveTo>
                  <a:pt x="0" y="0"/>
                </a:moveTo>
                <a:lnTo>
                  <a:pt x="7852457" y="0"/>
                </a:lnTo>
                <a:lnTo>
                  <a:pt x="7852457" y="2726944"/>
                </a:lnTo>
                <a:lnTo>
                  <a:pt x="0" y="2726944"/>
                </a:lnTo>
                <a:lnTo>
                  <a:pt x="0" y="0"/>
                </a:lnTo>
                <a:close/>
              </a:path>
            </a:pathLst>
          </a:custGeom>
          <a:blipFill rotWithShape="1">
            <a:blip r:embed="rId4">
              <a:alphaModFix/>
            </a:blip>
            <a:stretch>
              <a:fillRect b="0" l="0" r="0" t="0"/>
            </a:stretch>
          </a:blipFill>
          <a:ln>
            <a:noFill/>
          </a:ln>
        </p:spPr>
      </p:sp>
      <p:sp>
        <p:nvSpPr>
          <p:cNvPr id="214" name="Google Shape;214;p20"/>
          <p:cNvSpPr/>
          <p:nvPr/>
        </p:nvSpPr>
        <p:spPr>
          <a:xfrm>
            <a:off x="-1667436" y="1661749"/>
            <a:ext cx="8852543" cy="3074247"/>
          </a:xfrm>
          <a:custGeom>
            <a:rect b="b" l="l" r="r" t="t"/>
            <a:pathLst>
              <a:path extrusionOk="0" h="3074247" w="8852543">
                <a:moveTo>
                  <a:pt x="0" y="0"/>
                </a:moveTo>
                <a:lnTo>
                  <a:pt x="8852543" y="0"/>
                </a:lnTo>
                <a:lnTo>
                  <a:pt x="8852543" y="3074247"/>
                </a:lnTo>
                <a:lnTo>
                  <a:pt x="0" y="3074247"/>
                </a:lnTo>
                <a:lnTo>
                  <a:pt x="0" y="0"/>
                </a:lnTo>
                <a:close/>
              </a:path>
            </a:pathLst>
          </a:custGeom>
          <a:blipFill rotWithShape="1">
            <a:blip r:embed="rId4">
              <a:alphaModFix/>
            </a:blip>
            <a:stretch>
              <a:fillRect b="0" l="0" r="0" t="0"/>
            </a:stretch>
          </a:blipFill>
          <a:ln>
            <a:noFill/>
          </a:ln>
        </p:spPr>
      </p:sp>
      <p:sp>
        <p:nvSpPr>
          <p:cNvPr id="215" name="Google Shape;215;p20"/>
          <p:cNvSpPr/>
          <p:nvPr/>
        </p:nvSpPr>
        <p:spPr>
          <a:xfrm>
            <a:off x="0" y="-7388576"/>
            <a:ext cx="18428692" cy="8652062"/>
          </a:xfrm>
          <a:custGeom>
            <a:rect b="b" l="l" r="r" t="t"/>
            <a:pathLst>
              <a:path extrusionOk="0" h="8652062" w="18428692">
                <a:moveTo>
                  <a:pt x="0" y="0"/>
                </a:moveTo>
                <a:lnTo>
                  <a:pt x="18428692" y="0"/>
                </a:lnTo>
                <a:lnTo>
                  <a:pt x="18428692" y="8652062"/>
                </a:lnTo>
                <a:lnTo>
                  <a:pt x="0" y="8652062"/>
                </a:lnTo>
                <a:lnTo>
                  <a:pt x="0" y="0"/>
                </a:lnTo>
                <a:close/>
              </a:path>
            </a:pathLst>
          </a:custGeom>
          <a:blipFill rotWithShape="1">
            <a:blip r:embed="rId3">
              <a:alphaModFix/>
            </a:blip>
            <a:stretch>
              <a:fillRect b="-26726" l="0" r="-78265" t="0"/>
            </a:stretch>
          </a:blipFill>
          <a:ln>
            <a:noFill/>
          </a:ln>
        </p:spPr>
      </p:sp>
      <p:sp>
        <p:nvSpPr>
          <p:cNvPr id="216" name="Google Shape;216;p20"/>
          <p:cNvSpPr/>
          <p:nvPr/>
        </p:nvSpPr>
        <p:spPr>
          <a:xfrm>
            <a:off x="6247599" y="1611888"/>
            <a:ext cx="5792801" cy="5792801"/>
          </a:xfrm>
          <a:custGeom>
            <a:rect b="b" l="l" r="r" t="t"/>
            <a:pathLst>
              <a:path extrusionOk="0" h="5792801" w="5792801">
                <a:moveTo>
                  <a:pt x="0" y="0"/>
                </a:moveTo>
                <a:lnTo>
                  <a:pt x="5792802" y="0"/>
                </a:lnTo>
                <a:lnTo>
                  <a:pt x="5792802" y="5792801"/>
                </a:lnTo>
                <a:lnTo>
                  <a:pt x="0" y="5792801"/>
                </a:lnTo>
                <a:lnTo>
                  <a:pt x="0" y="0"/>
                </a:lnTo>
                <a:close/>
              </a:path>
            </a:pathLst>
          </a:custGeom>
          <a:blipFill rotWithShape="1">
            <a:blip r:embed="rId5">
              <a:alphaModFix/>
            </a:blip>
            <a:stretch>
              <a:fillRect b="0" l="0" r="0" t="0"/>
            </a:stretch>
          </a:blipFill>
          <a:ln>
            <a:noFill/>
          </a:ln>
        </p:spPr>
      </p:sp>
      <p:sp>
        <p:nvSpPr>
          <p:cNvPr id="217" name="Google Shape;217;p20"/>
          <p:cNvSpPr txBox="1"/>
          <p:nvPr/>
        </p:nvSpPr>
        <p:spPr>
          <a:xfrm>
            <a:off x="7679017" y="2992573"/>
            <a:ext cx="3070800" cy="29880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9412" u="none" cap="none" strike="noStrike">
                <a:solidFill>
                  <a:srgbClr val="000000"/>
                </a:solidFill>
                <a:latin typeface="Modak"/>
                <a:ea typeface="Modak"/>
                <a:cs typeface="Modak"/>
                <a:sym typeface="Modak"/>
              </a:rPr>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BFC5"/>
        </a:solidFill>
      </p:bgPr>
    </p:bg>
    <p:spTree>
      <p:nvGrpSpPr>
        <p:cNvPr id="221" name="Shape 221"/>
        <p:cNvGrpSpPr/>
        <p:nvPr/>
      </p:nvGrpSpPr>
      <p:grpSpPr>
        <a:xfrm>
          <a:off x="0" y="0"/>
          <a:ext cx="0" cy="0"/>
          <a:chOff x="0" y="0"/>
          <a:chExt cx="0" cy="0"/>
        </a:xfrm>
      </p:grpSpPr>
      <p:sp>
        <p:nvSpPr>
          <p:cNvPr id="222" name="Google Shape;222;p21"/>
          <p:cNvSpPr/>
          <p:nvPr/>
        </p:nvSpPr>
        <p:spPr>
          <a:xfrm>
            <a:off x="-4366628" y="171233"/>
            <a:ext cx="8852543" cy="3074247"/>
          </a:xfrm>
          <a:custGeom>
            <a:rect b="b" l="l" r="r" t="t"/>
            <a:pathLst>
              <a:path extrusionOk="0" h="3074247" w="8852543">
                <a:moveTo>
                  <a:pt x="0" y="0"/>
                </a:moveTo>
                <a:lnTo>
                  <a:pt x="8852543" y="0"/>
                </a:lnTo>
                <a:lnTo>
                  <a:pt x="8852543" y="3074247"/>
                </a:lnTo>
                <a:lnTo>
                  <a:pt x="0" y="3074247"/>
                </a:lnTo>
                <a:lnTo>
                  <a:pt x="0" y="0"/>
                </a:lnTo>
                <a:close/>
              </a:path>
            </a:pathLst>
          </a:custGeom>
          <a:blipFill rotWithShape="1">
            <a:blip r:embed="rId3">
              <a:alphaModFix/>
            </a:blip>
            <a:stretch>
              <a:fillRect b="0" l="0" r="0" t="0"/>
            </a:stretch>
          </a:blipFill>
          <a:ln>
            <a:noFill/>
          </a:ln>
        </p:spPr>
      </p:sp>
      <p:sp>
        <p:nvSpPr>
          <p:cNvPr id="223" name="Google Shape;223;p21"/>
          <p:cNvSpPr/>
          <p:nvPr/>
        </p:nvSpPr>
        <p:spPr>
          <a:xfrm>
            <a:off x="3995502" y="5710822"/>
            <a:ext cx="6321245" cy="2195196"/>
          </a:xfrm>
          <a:custGeom>
            <a:rect b="b" l="l" r="r" t="t"/>
            <a:pathLst>
              <a:path extrusionOk="0" h="2195196" w="6321245">
                <a:moveTo>
                  <a:pt x="0" y="0"/>
                </a:moveTo>
                <a:lnTo>
                  <a:pt x="6321245" y="0"/>
                </a:lnTo>
                <a:lnTo>
                  <a:pt x="6321245" y="2195196"/>
                </a:lnTo>
                <a:lnTo>
                  <a:pt x="0" y="2195196"/>
                </a:lnTo>
                <a:lnTo>
                  <a:pt x="0" y="0"/>
                </a:lnTo>
                <a:close/>
              </a:path>
            </a:pathLst>
          </a:custGeom>
          <a:blipFill rotWithShape="1">
            <a:blip r:embed="rId3">
              <a:alphaModFix/>
            </a:blip>
            <a:stretch>
              <a:fillRect b="0" l="0" r="0" t="0"/>
            </a:stretch>
          </a:blipFill>
          <a:ln>
            <a:noFill/>
          </a:ln>
        </p:spPr>
      </p:sp>
      <p:sp>
        <p:nvSpPr>
          <p:cNvPr id="224" name="Google Shape;224;p21"/>
          <p:cNvSpPr/>
          <p:nvPr/>
        </p:nvSpPr>
        <p:spPr>
          <a:xfrm rot="5400000">
            <a:off x="-6871158" y="3871744"/>
            <a:ext cx="15020534" cy="7051971"/>
          </a:xfrm>
          <a:custGeom>
            <a:rect b="b" l="l" r="r" t="t"/>
            <a:pathLst>
              <a:path extrusionOk="0" h="7051971" w="15020534">
                <a:moveTo>
                  <a:pt x="0" y="0"/>
                </a:moveTo>
                <a:lnTo>
                  <a:pt x="15020534" y="0"/>
                </a:lnTo>
                <a:lnTo>
                  <a:pt x="15020534" y="7051970"/>
                </a:lnTo>
                <a:lnTo>
                  <a:pt x="0" y="7051970"/>
                </a:lnTo>
                <a:lnTo>
                  <a:pt x="0" y="0"/>
                </a:lnTo>
                <a:close/>
              </a:path>
            </a:pathLst>
          </a:custGeom>
          <a:blipFill rotWithShape="1">
            <a:blip r:embed="rId4">
              <a:alphaModFix/>
            </a:blip>
            <a:stretch>
              <a:fillRect b="-26726" l="0" r="-78265" t="0"/>
            </a:stretch>
          </a:blipFill>
          <a:ln>
            <a:noFill/>
          </a:ln>
        </p:spPr>
      </p:sp>
      <p:sp>
        <p:nvSpPr>
          <p:cNvPr id="225" name="Google Shape;225;p21"/>
          <p:cNvSpPr/>
          <p:nvPr/>
        </p:nvSpPr>
        <p:spPr>
          <a:xfrm>
            <a:off x="713922" y="516139"/>
            <a:ext cx="9602824" cy="9254722"/>
          </a:xfrm>
          <a:custGeom>
            <a:rect b="b" l="l" r="r" t="t"/>
            <a:pathLst>
              <a:path extrusionOk="0" h="9254722" w="9602824">
                <a:moveTo>
                  <a:pt x="0" y="0"/>
                </a:moveTo>
                <a:lnTo>
                  <a:pt x="9602825" y="0"/>
                </a:lnTo>
                <a:lnTo>
                  <a:pt x="9602825" y="9254722"/>
                </a:lnTo>
                <a:lnTo>
                  <a:pt x="0" y="9254722"/>
                </a:lnTo>
                <a:lnTo>
                  <a:pt x="0" y="0"/>
                </a:lnTo>
                <a:close/>
              </a:path>
            </a:pathLst>
          </a:custGeom>
          <a:blipFill rotWithShape="1">
            <a:blip r:embed="rId5">
              <a:alphaModFix/>
            </a:blip>
            <a:stretch>
              <a:fillRect b="0" l="0" r="0" t="0"/>
            </a:stretch>
          </a:blipFill>
          <a:ln>
            <a:noFill/>
          </a:ln>
        </p:spPr>
      </p:sp>
      <p:sp>
        <p:nvSpPr>
          <p:cNvPr id="226" name="Google Shape;226;p21"/>
          <p:cNvSpPr/>
          <p:nvPr/>
        </p:nvSpPr>
        <p:spPr>
          <a:xfrm>
            <a:off x="14098678" y="1851609"/>
            <a:ext cx="6321245" cy="2195196"/>
          </a:xfrm>
          <a:custGeom>
            <a:rect b="b" l="l" r="r" t="t"/>
            <a:pathLst>
              <a:path extrusionOk="0" h="2195196" w="6321245">
                <a:moveTo>
                  <a:pt x="0" y="0"/>
                </a:moveTo>
                <a:lnTo>
                  <a:pt x="6321244" y="0"/>
                </a:lnTo>
                <a:lnTo>
                  <a:pt x="6321244" y="2195196"/>
                </a:lnTo>
                <a:lnTo>
                  <a:pt x="0" y="2195196"/>
                </a:lnTo>
                <a:lnTo>
                  <a:pt x="0" y="0"/>
                </a:lnTo>
                <a:close/>
              </a:path>
            </a:pathLst>
          </a:custGeom>
          <a:blipFill rotWithShape="1">
            <a:blip r:embed="rId3">
              <a:alphaModFix/>
            </a:blip>
            <a:stretch>
              <a:fillRect b="0" l="0" r="0" t="0"/>
            </a:stretch>
          </a:blipFill>
          <a:ln>
            <a:noFill/>
          </a:ln>
        </p:spPr>
      </p:sp>
      <p:sp>
        <p:nvSpPr>
          <p:cNvPr id="227" name="Google Shape;227;p21"/>
          <p:cNvSpPr txBox="1"/>
          <p:nvPr/>
        </p:nvSpPr>
        <p:spPr>
          <a:xfrm>
            <a:off x="7698588" y="761330"/>
            <a:ext cx="8487089" cy="1371600"/>
          </a:xfrm>
          <a:prstGeom prst="rect">
            <a:avLst/>
          </a:prstGeom>
          <a:solidFill>
            <a:srgbClr val="FFDF6F"/>
          </a:solid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Modak"/>
                <a:ea typeface="Modak"/>
                <a:cs typeface="Modak"/>
                <a:sym typeface="Modak"/>
              </a:rPr>
              <a:t>SOCIAL SKILLS</a:t>
            </a:r>
            <a:endParaRPr/>
          </a:p>
        </p:txBody>
      </p:sp>
      <p:sp>
        <p:nvSpPr>
          <p:cNvPr id="228" name="Google Shape;228;p21"/>
          <p:cNvSpPr txBox="1"/>
          <p:nvPr/>
        </p:nvSpPr>
        <p:spPr>
          <a:xfrm>
            <a:off x="1439155" y="1147092"/>
            <a:ext cx="3870752"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SKILL 1</a:t>
            </a:r>
            <a:endParaRPr/>
          </a:p>
        </p:txBody>
      </p:sp>
      <p:sp>
        <p:nvSpPr>
          <p:cNvPr id="229" name="Google Shape;229;p21"/>
          <p:cNvSpPr txBox="1"/>
          <p:nvPr/>
        </p:nvSpPr>
        <p:spPr>
          <a:xfrm>
            <a:off x="1482582" y="3279523"/>
            <a:ext cx="4032753"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SKILL 2</a:t>
            </a:r>
            <a:endParaRPr/>
          </a:p>
        </p:txBody>
      </p:sp>
      <p:sp>
        <p:nvSpPr>
          <p:cNvPr id="230" name="Google Shape;230;p21"/>
          <p:cNvSpPr txBox="1"/>
          <p:nvPr/>
        </p:nvSpPr>
        <p:spPr>
          <a:xfrm>
            <a:off x="1482582" y="5410785"/>
            <a:ext cx="3870752"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SKILL 3</a:t>
            </a:r>
            <a:endParaRPr/>
          </a:p>
        </p:txBody>
      </p:sp>
      <p:sp>
        <p:nvSpPr>
          <p:cNvPr id="231" name="Google Shape;231;p21"/>
          <p:cNvSpPr txBox="1"/>
          <p:nvPr/>
        </p:nvSpPr>
        <p:spPr>
          <a:xfrm>
            <a:off x="1482582" y="7542046"/>
            <a:ext cx="4032753"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Fira Sans Black"/>
                <a:ea typeface="Fira Sans Black"/>
                <a:cs typeface="Fira Sans Black"/>
                <a:sym typeface="Fira Sans Black"/>
              </a:rPr>
              <a:t>SKILL 4</a:t>
            </a:r>
            <a:endParaRPr/>
          </a:p>
        </p:txBody>
      </p:sp>
      <p:sp>
        <p:nvSpPr>
          <p:cNvPr id="232" name="Google Shape;232;p21"/>
          <p:cNvSpPr txBox="1"/>
          <p:nvPr/>
        </p:nvSpPr>
        <p:spPr>
          <a:xfrm>
            <a:off x="1439155" y="1866749"/>
            <a:ext cx="3870752"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Elaborate on what you want to discuss. </a:t>
            </a:r>
            <a:endParaRPr/>
          </a:p>
        </p:txBody>
      </p:sp>
      <p:sp>
        <p:nvSpPr>
          <p:cNvPr id="233" name="Google Shape;233;p21"/>
          <p:cNvSpPr txBox="1"/>
          <p:nvPr/>
        </p:nvSpPr>
        <p:spPr>
          <a:xfrm>
            <a:off x="1482582" y="3999180"/>
            <a:ext cx="3870752"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Elaborate on what you want to discuss. </a:t>
            </a:r>
            <a:endParaRPr/>
          </a:p>
        </p:txBody>
      </p:sp>
      <p:sp>
        <p:nvSpPr>
          <p:cNvPr id="234" name="Google Shape;234;p21"/>
          <p:cNvSpPr txBox="1"/>
          <p:nvPr/>
        </p:nvSpPr>
        <p:spPr>
          <a:xfrm>
            <a:off x="1482582" y="6130441"/>
            <a:ext cx="3980117"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Elaborate on what you want to discuss. </a:t>
            </a:r>
            <a:endParaRPr/>
          </a:p>
        </p:txBody>
      </p:sp>
      <p:sp>
        <p:nvSpPr>
          <p:cNvPr id="235" name="Google Shape;235;p21"/>
          <p:cNvSpPr txBox="1"/>
          <p:nvPr/>
        </p:nvSpPr>
        <p:spPr>
          <a:xfrm>
            <a:off x="1482582" y="8261703"/>
            <a:ext cx="3980117"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Elaborate on what you want to discuss. </a:t>
            </a:r>
            <a:endParaRPr/>
          </a:p>
        </p:txBody>
      </p:sp>
      <p:sp>
        <p:nvSpPr>
          <p:cNvPr id="236" name="Google Shape;236;p21"/>
          <p:cNvSpPr/>
          <p:nvPr/>
        </p:nvSpPr>
        <p:spPr>
          <a:xfrm>
            <a:off x="12538596" y="8104021"/>
            <a:ext cx="3647081" cy="3487522"/>
          </a:xfrm>
          <a:custGeom>
            <a:rect b="b" l="l" r="r" t="t"/>
            <a:pathLst>
              <a:path extrusionOk="0" h="3487522" w="3647081">
                <a:moveTo>
                  <a:pt x="0" y="0"/>
                </a:moveTo>
                <a:lnTo>
                  <a:pt x="3647082" y="0"/>
                </a:lnTo>
                <a:lnTo>
                  <a:pt x="3647082" y="3487522"/>
                </a:lnTo>
                <a:lnTo>
                  <a:pt x="0" y="3487522"/>
                </a:lnTo>
                <a:lnTo>
                  <a:pt x="0" y="0"/>
                </a:lnTo>
                <a:close/>
              </a:path>
            </a:pathLst>
          </a:custGeom>
          <a:blipFill rotWithShape="1">
            <a:blip r:embed="rId6">
              <a:alphaModFix/>
            </a:blip>
            <a:stretch>
              <a:fillRect b="0" l="0" r="0" t="0"/>
            </a:stretch>
          </a:blipFill>
          <a:ln>
            <a:noFill/>
          </a:ln>
        </p:spPr>
      </p:sp>
      <p:sp>
        <p:nvSpPr>
          <p:cNvPr id="237" name="Google Shape;237;p21"/>
          <p:cNvSpPr/>
          <p:nvPr/>
        </p:nvSpPr>
        <p:spPr>
          <a:xfrm flipH="1">
            <a:off x="10486339" y="3245480"/>
            <a:ext cx="8231464" cy="15243451"/>
          </a:xfrm>
          <a:custGeom>
            <a:rect b="b" l="l" r="r" t="t"/>
            <a:pathLst>
              <a:path extrusionOk="0" h="15243451" w="8231464">
                <a:moveTo>
                  <a:pt x="8231464" y="0"/>
                </a:moveTo>
                <a:lnTo>
                  <a:pt x="0" y="0"/>
                </a:lnTo>
                <a:lnTo>
                  <a:pt x="0" y="15243451"/>
                </a:lnTo>
                <a:lnTo>
                  <a:pt x="8231464" y="15243451"/>
                </a:lnTo>
                <a:lnTo>
                  <a:pt x="8231464" y="0"/>
                </a:lnTo>
                <a:close/>
              </a:path>
            </a:pathLst>
          </a:custGeom>
          <a:blipFill rotWithShape="1">
            <a:blip r:embed="rId7">
              <a:alphaModFix/>
            </a:blip>
            <a:stretch>
              <a:fillRect b="0" l="0" r="0" t="0"/>
            </a:stretch>
          </a:blipFill>
          <a:ln>
            <a:noFill/>
          </a:ln>
        </p:spPr>
      </p:sp>
      <p:sp>
        <p:nvSpPr>
          <p:cNvPr id="238" name="Google Shape;238;p21"/>
          <p:cNvSpPr/>
          <p:nvPr/>
        </p:nvSpPr>
        <p:spPr>
          <a:xfrm>
            <a:off x="7698588" y="3042320"/>
            <a:ext cx="1906594" cy="1796965"/>
          </a:xfrm>
          <a:custGeom>
            <a:rect b="b" l="l" r="r" t="t"/>
            <a:pathLst>
              <a:path extrusionOk="0" h="1796965" w="1906594">
                <a:moveTo>
                  <a:pt x="0" y="0"/>
                </a:moveTo>
                <a:lnTo>
                  <a:pt x="1906594" y="0"/>
                </a:lnTo>
                <a:lnTo>
                  <a:pt x="1906594" y="1796965"/>
                </a:lnTo>
                <a:lnTo>
                  <a:pt x="0" y="1796965"/>
                </a:lnTo>
                <a:lnTo>
                  <a:pt x="0" y="0"/>
                </a:lnTo>
                <a:close/>
              </a:path>
            </a:pathLst>
          </a:custGeom>
          <a:blipFill rotWithShape="1">
            <a:blip r:embed="rId8">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