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bril Fatface"/>
      <p:regular r:id="rId26"/>
    </p:embeddedFont>
    <p:embeddedFont>
      <p:font typeface="Cairo"/>
      <p:regular r:id="rId27"/>
      <p:bold r:id="rId28"/>
    </p:embeddedFont>
    <p:embeddedFont>
      <p:font typeface="Exo 2 SemiBold"/>
      <p:regular r:id="rId29"/>
      <p:bold r:id="rId30"/>
      <p:italic r:id="rId31"/>
      <p:boldItalic r:id="rId32"/>
    </p:embeddedFont>
    <p:embeddedFont>
      <p:font typeface="Exo 2"/>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brilFatface-regular.fntdata"/><Relationship Id="rId25" Type="http://schemas.openxmlformats.org/officeDocument/2006/relationships/slide" Target="slides/slide20.xml"/><Relationship Id="rId28" Type="http://schemas.openxmlformats.org/officeDocument/2006/relationships/font" Target="fonts/Cairo-bold.fntdata"/><Relationship Id="rId27" Type="http://schemas.openxmlformats.org/officeDocument/2006/relationships/font" Target="fonts/Cair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xo2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xo2SemiBold-italic.fntdata"/><Relationship Id="rId30" Type="http://schemas.openxmlformats.org/officeDocument/2006/relationships/font" Target="fonts/Exo2SemiBold-bold.fntdata"/><Relationship Id="rId11" Type="http://schemas.openxmlformats.org/officeDocument/2006/relationships/slide" Target="slides/slide6.xml"/><Relationship Id="rId33" Type="http://schemas.openxmlformats.org/officeDocument/2006/relationships/font" Target="fonts/Exo2-regular.fntdata"/><Relationship Id="rId10" Type="http://schemas.openxmlformats.org/officeDocument/2006/relationships/slide" Target="slides/slide5.xml"/><Relationship Id="rId32" Type="http://schemas.openxmlformats.org/officeDocument/2006/relationships/font" Target="fonts/Exo2SemiBold-boldItalic.fntdata"/><Relationship Id="rId13" Type="http://schemas.openxmlformats.org/officeDocument/2006/relationships/slide" Target="slides/slide8.xml"/><Relationship Id="rId35" Type="http://schemas.openxmlformats.org/officeDocument/2006/relationships/font" Target="fonts/Exo2-italic.fntdata"/><Relationship Id="rId12" Type="http://schemas.openxmlformats.org/officeDocument/2006/relationships/slide" Target="slides/slide7.xml"/><Relationship Id="rId34" Type="http://schemas.openxmlformats.org/officeDocument/2006/relationships/font" Target="fonts/Exo2-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Exo2-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E5D2"/>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E5D2"/>
        </a:solidFill>
      </p:bgPr>
    </p:bg>
    <p:spTree>
      <p:nvGrpSpPr>
        <p:cNvPr id="9" name="Shape 9"/>
        <p:cNvGrpSpPr/>
        <p:nvPr/>
      </p:nvGrpSpPr>
      <p:grpSpPr>
        <a:xfrm>
          <a:off x="0" y="0"/>
          <a:ext cx="0" cy="0"/>
          <a:chOff x="0" y="0"/>
          <a:chExt cx="0" cy="0"/>
        </a:xfrm>
      </p:grpSpPr>
      <p:sp>
        <p:nvSpPr>
          <p:cNvPr id="10" name="Google Shape;10;p3"/>
          <p:cNvSpPr txBox="1"/>
          <p:nvPr>
            <p:ph type="ctrTitle"/>
          </p:nvPr>
        </p:nvSpPr>
        <p:spPr>
          <a:xfrm>
            <a:off x="1152600" y="681875"/>
            <a:ext cx="159828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694625" y="23244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E5D2"/>
        </a:solidFill>
      </p:bgPr>
    </p:bg>
    <p:spTree>
      <p:nvGrpSpPr>
        <p:cNvPr id="12" name="Shape 12"/>
        <p:cNvGrpSpPr/>
        <p:nvPr/>
      </p:nvGrpSpPr>
      <p:grpSpPr>
        <a:xfrm>
          <a:off x="0" y="0"/>
          <a:ext cx="0" cy="0"/>
          <a:chOff x="0" y="0"/>
          <a:chExt cx="0" cy="0"/>
        </a:xfrm>
      </p:grpSpPr>
      <p:sp>
        <p:nvSpPr>
          <p:cNvPr id="13" name="Google Shape;13;p4"/>
          <p:cNvSpPr txBox="1"/>
          <p:nvPr>
            <p:ph type="title"/>
          </p:nvPr>
        </p:nvSpPr>
        <p:spPr>
          <a:xfrm>
            <a:off x="970500" y="885725"/>
            <a:ext cx="16347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1724700" y="2596050"/>
            <a:ext cx="11322300" cy="6261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E5D2"/>
        </a:solidFill>
      </p:bgPr>
    </p:bg>
    <p:spTree>
      <p:nvGrpSpPr>
        <p:cNvPr id="15" name="Shape 15"/>
        <p:cNvGrpSpPr/>
        <p:nvPr/>
      </p:nvGrpSpPr>
      <p:grpSpPr>
        <a:xfrm>
          <a:off x="0" y="0"/>
          <a:ext cx="0" cy="0"/>
          <a:chOff x="0" y="0"/>
          <a:chExt cx="0" cy="0"/>
        </a:xfrm>
      </p:grpSpPr>
      <p:sp>
        <p:nvSpPr>
          <p:cNvPr id="16" name="Google Shape;16;p5"/>
          <p:cNvSpPr txBox="1"/>
          <p:nvPr>
            <p:ph idx="1" type="body"/>
          </p:nvPr>
        </p:nvSpPr>
        <p:spPr>
          <a:xfrm>
            <a:off x="2035088" y="57133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3000"/>
              <a:buNone/>
              <a:defRPr/>
            </a:lvl1pPr>
            <a:lvl2pPr indent="-228600" lvl="1" marL="914400" algn="l">
              <a:spcBef>
                <a:spcPts val="360"/>
              </a:spcBef>
              <a:spcAft>
                <a:spcPts val="0"/>
              </a:spcAft>
              <a:buSzPts val="3000"/>
              <a:buNone/>
              <a:defRPr/>
            </a:lvl2pPr>
            <a:lvl3pPr indent="-228600" lvl="2" marL="1371600" algn="l">
              <a:spcBef>
                <a:spcPts val="320"/>
              </a:spcBef>
              <a:spcAft>
                <a:spcPts val="0"/>
              </a:spcAft>
              <a:buSzPts val="3000"/>
              <a:buNone/>
              <a:defRPr/>
            </a:lvl3pPr>
            <a:lvl4pPr indent="-228600" lvl="3" marL="1828800" algn="l">
              <a:spcBef>
                <a:spcPts val="280"/>
              </a:spcBef>
              <a:spcAft>
                <a:spcPts val="0"/>
              </a:spcAft>
              <a:buSzPts val="3000"/>
              <a:buNone/>
              <a:defRPr/>
            </a:lvl4pPr>
            <a:lvl5pPr indent="-228600" lvl="4" marL="2286000" algn="l">
              <a:spcBef>
                <a:spcPts val="280"/>
              </a:spcBef>
              <a:spcAft>
                <a:spcPts val="0"/>
              </a:spcAft>
              <a:buSzPts val="3000"/>
              <a:buNone/>
              <a:defRPr/>
            </a:lvl5pPr>
            <a:lvl6pPr indent="-228600" lvl="5" marL="2743200" algn="l">
              <a:spcBef>
                <a:spcPts val="280"/>
              </a:spcBef>
              <a:spcAft>
                <a:spcPts val="0"/>
              </a:spcAft>
              <a:buSzPts val="3000"/>
              <a:buNone/>
              <a:defRPr/>
            </a:lvl6pPr>
            <a:lvl7pPr indent="-228600" lvl="6" marL="3200400" algn="l">
              <a:spcBef>
                <a:spcPts val="280"/>
              </a:spcBef>
              <a:spcAft>
                <a:spcPts val="0"/>
              </a:spcAft>
              <a:buSzPts val="3000"/>
              <a:buNone/>
              <a:defRPr/>
            </a:lvl7pPr>
            <a:lvl8pPr indent="-228600" lvl="7" marL="3657600" algn="l">
              <a:spcBef>
                <a:spcPts val="280"/>
              </a:spcBef>
              <a:spcAft>
                <a:spcPts val="0"/>
              </a:spcAft>
              <a:buSzPts val="3000"/>
              <a:buNone/>
              <a:defRPr/>
            </a:lvl8pPr>
            <a:lvl9pPr indent="-228600" lvl="8" marL="4114800" algn="l">
              <a:spcBef>
                <a:spcPts val="280"/>
              </a:spcBef>
              <a:spcAft>
                <a:spcPts val="0"/>
              </a:spcAft>
              <a:buSzPts val="3000"/>
              <a:buNone/>
              <a:defRPr/>
            </a:lvl9pPr>
          </a:lstStyle>
          <a:p/>
        </p:txBody>
      </p:sp>
      <p:sp>
        <p:nvSpPr>
          <p:cNvPr id="17" name="Google Shape;17;p5"/>
          <p:cNvSpPr txBox="1"/>
          <p:nvPr>
            <p:ph type="ctrTitle"/>
          </p:nvPr>
        </p:nvSpPr>
        <p:spPr>
          <a:xfrm>
            <a:off x="1152600" y="681875"/>
            <a:ext cx="15982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FFE5D2"/>
        </a:solidFill>
      </p:bgPr>
    </p:bg>
    <p:spTree>
      <p:nvGrpSpPr>
        <p:cNvPr id="18" name="Shape 18"/>
        <p:cNvGrpSpPr/>
        <p:nvPr/>
      </p:nvGrpSpPr>
      <p:grpSpPr>
        <a:xfrm>
          <a:off x="0" y="0"/>
          <a:ext cx="0" cy="0"/>
          <a:chOff x="0" y="0"/>
          <a:chExt cx="0" cy="0"/>
        </a:xfrm>
      </p:grpSpPr>
      <p:sp>
        <p:nvSpPr>
          <p:cNvPr id="19" name="Google Shape;19;p6"/>
          <p:cNvSpPr txBox="1"/>
          <p:nvPr>
            <p:ph type="title"/>
          </p:nvPr>
        </p:nvSpPr>
        <p:spPr>
          <a:xfrm>
            <a:off x="970500" y="885725"/>
            <a:ext cx="16347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4282275" y="2552325"/>
            <a:ext cx="4713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sz="2400"/>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
        <p:nvSpPr>
          <p:cNvPr id="21" name="Google Shape;21;p6"/>
          <p:cNvSpPr txBox="1"/>
          <p:nvPr>
            <p:ph idx="2" type="body"/>
          </p:nvPr>
        </p:nvSpPr>
        <p:spPr>
          <a:xfrm>
            <a:off x="8473275" y="2552325"/>
            <a:ext cx="5320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sz="2400"/>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FE5D2"/>
        </a:solidFill>
      </p:bgPr>
    </p:bg>
    <p:spTree>
      <p:nvGrpSpPr>
        <p:cNvPr id="22" name="Shape 22"/>
        <p:cNvGrpSpPr/>
        <p:nvPr/>
      </p:nvGrpSpPr>
      <p:grpSpPr>
        <a:xfrm>
          <a:off x="0" y="0"/>
          <a:ext cx="0" cy="0"/>
          <a:chOff x="0" y="0"/>
          <a:chExt cx="0" cy="0"/>
        </a:xfrm>
      </p:grpSpPr>
      <p:sp>
        <p:nvSpPr>
          <p:cNvPr id="23" name="Google Shape;23;p7"/>
          <p:cNvSpPr txBox="1"/>
          <p:nvPr>
            <p:ph type="title"/>
          </p:nvPr>
        </p:nvSpPr>
        <p:spPr>
          <a:xfrm>
            <a:off x="970500" y="885725"/>
            <a:ext cx="16347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rgbClr val="FFE5D2"/>
        </a:solidFill>
      </p:bgPr>
    </p:bg>
    <p:spTree>
      <p:nvGrpSpPr>
        <p:cNvPr id="24" name="Shape 24"/>
        <p:cNvGrpSpPr/>
        <p:nvPr/>
      </p:nvGrpSpPr>
      <p:grpSpPr>
        <a:xfrm>
          <a:off x="0" y="0"/>
          <a:ext cx="0" cy="0"/>
          <a:chOff x="0" y="0"/>
          <a:chExt cx="0" cy="0"/>
        </a:xfrm>
      </p:grpSpPr>
      <p:sp>
        <p:nvSpPr>
          <p:cNvPr id="25" name="Google Shape;25;p8"/>
          <p:cNvSpPr/>
          <p:nvPr>
            <p:ph idx="2" type="pic"/>
          </p:nvPr>
        </p:nvSpPr>
        <p:spPr>
          <a:xfrm>
            <a:off x="8730406" y="2658325"/>
            <a:ext cx="8297400" cy="6222900"/>
          </a:xfrm>
          <a:prstGeom prst="rect">
            <a:avLst/>
          </a:prstGeom>
          <a:noFill/>
          <a:ln>
            <a:noFill/>
          </a:ln>
        </p:spPr>
      </p:sp>
      <p:sp>
        <p:nvSpPr>
          <p:cNvPr id="26" name="Google Shape;26;p8"/>
          <p:cNvSpPr txBox="1"/>
          <p:nvPr>
            <p:ph idx="1" type="body"/>
          </p:nvPr>
        </p:nvSpPr>
        <p:spPr>
          <a:xfrm>
            <a:off x="1656488" y="27169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3000"/>
              <a:buNone/>
              <a:defRPr/>
            </a:lvl1pPr>
            <a:lvl2pPr indent="-228600" lvl="1" marL="914400" algn="l">
              <a:spcBef>
                <a:spcPts val="240"/>
              </a:spcBef>
              <a:spcAft>
                <a:spcPts val="0"/>
              </a:spcAft>
              <a:buClr>
                <a:schemeClr val="dk1"/>
              </a:buClr>
              <a:buSzPts val="3000"/>
              <a:buNone/>
              <a:defRPr/>
            </a:lvl2pPr>
            <a:lvl3pPr indent="-228600" lvl="2" marL="1371600" algn="l">
              <a:spcBef>
                <a:spcPts val="200"/>
              </a:spcBef>
              <a:spcAft>
                <a:spcPts val="0"/>
              </a:spcAft>
              <a:buClr>
                <a:schemeClr val="dk1"/>
              </a:buClr>
              <a:buSzPts val="3000"/>
              <a:buNone/>
              <a:defRPr/>
            </a:lvl3pPr>
            <a:lvl4pPr indent="-228600" lvl="3" marL="1828800" algn="l">
              <a:spcBef>
                <a:spcPts val="180"/>
              </a:spcBef>
              <a:spcAft>
                <a:spcPts val="0"/>
              </a:spcAft>
              <a:buClr>
                <a:schemeClr val="dk1"/>
              </a:buClr>
              <a:buSzPts val="3000"/>
              <a:buNone/>
              <a:defRPr/>
            </a:lvl4pPr>
            <a:lvl5pPr indent="-228600" lvl="4" marL="2286000" algn="l">
              <a:spcBef>
                <a:spcPts val="180"/>
              </a:spcBef>
              <a:spcAft>
                <a:spcPts val="0"/>
              </a:spcAft>
              <a:buClr>
                <a:schemeClr val="dk1"/>
              </a:buClr>
              <a:buSzPts val="3000"/>
              <a:buNone/>
              <a:defRPr/>
            </a:lvl5pPr>
            <a:lvl6pPr indent="-228600" lvl="5" marL="2743200" algn="l">
              <a:spcBef>
                <a:spcPts val="180"/>
              </a:spcBef>
              <a:spcAft>
                <a:spcPts val="0"/>
              </a:spcAft>
              <a:buClr>
                <a:schemeClr val="dk1"/>
              </a:buClr>
              <a:buSzPts val="3000"/>
              <a:buNone/>
              <a:defRPr/>
            </a:lvl6pPr>
            <a:lvl7pPr indent="-228600" lvl="6" marL="3200400" algn="l">
              <a:spcBef>
                <a:spcPts val="180"/>
              </a:spcBef>
              <a:spcAft>
                <a:spcPts val="0"/>
              </a:spcAft>
              <a:buClr>
                <a:schemeClr val="dk1"/>
              </a:buClr>
              <a:buSzPts val="3000"/>
              <a:buNone/>
              <a:defRPr/>
            </a:lvl7pPr>
            <a:lvl8pPr indent="-228600" lvl="7" marL="3657600" algn="l">
              <a:spcBef>
                <a:spcPts val="180"/>
              </a:spcBef>
              <a:spcAft>
                <a:spcPts val="0"/>
              </a:spcAft>
              <a:buClr>
                <a:schemeClr val="dk1"/>
              </a:buClr>
              <a:buSzPts val="3000"/>
              <a:buNone/>
              <a:defRPr/>
            </a:lvl8pPr>
            <a:lvl9pPr indent="-228600" lvl="8" marL="4114800" algn="l">
              <a:spcBef>
                <a:spcPts val="180"/>
              </a:spcBef>
              <a:spcAft>
                <a:spcPts val="0"/>
              </a:spcAft>
              <a:buClr>
                <a:schemeClr val="dk1"/>
              </a:buClr>
              <a:buSzPts val="3000"/>
              <a:buNone/>
              <a:defRPr/>
            </a:lvl9pPr>
          </a:lstStyle>
          <a:p/>
        </p:txBody>
      </p:sp>
      <p:sp>
        <p:nvSpPr>
          <p:cNvPr id="27" name="Google Shape;27;p8"/>
          <p:cNvSpPr txBox="1"/>
          <p:nvPr>
            <p:ph type="ctrTitle"/>
          </p:nvPr>
        </p:nvSpPr>
        <p:spPr>
          <a:xfrm>
            <a:off x="1152600" y="681875"/>
            <a:ext cx="15982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70500" y="885725"/>
            <a:ext cx="163470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000"/>
              <a:buFont typeface="Abril Fatface"/>
              <a:buNone/>
              <a:defRPr i="0" sz="9000" u="none" cap="none" strike="noStrike">
                <a:solidFill>
                  <a:schemeClr val="dk1"/>
                </a:solidFill>
                <a:latin typeface="Abril Fatface"/>
                <a:ea typeface="Abril Fatface"/>
                <a:cs typeface="Abril Fatface"/>
                <a:sym typeface="Abril Fatfac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724700" y="2596050"/>
            <a:ext cx="11322300" cy="6261600"/>
          </a:xfrm>
          <a:prstGeom prst="rect">
            <a:avLst/>
          </a:prstGeom>
          <a:noFill/>
          <a:ln>
            <a:noFill/>
          </a:ln>
        </p:spPr>
        <p:txBody>
          <a:bodyPr anchorCtr="0" anchor="t" bIns="45700" lIns="91425" spcFirstLastPara="1" rIns="91425" wrap="square" tIns="45700">
            <a:normAutofit/>
          </a:bodyPr>
          <a:lstStyle>
            <a:lvl1pPr indent="-419100" lvl="0" marL="457200" marR="0" rtl="0" algn="l">
              <a:spcBef>
                <a:spcPts val="640"/>
              </a:spcBef>
              <a:spcAft>
                <a:spcPts val="0"/>
              </a:spcAft>
              <a:buSzPts val="3000"/>
              <a:buFont typeface="Cairo"/>
              <a:buChar char="•"/>
              <a:defRPr i="0" sz="3000" u="none" cap="none" strike="noStrike">
                <a:latin typeface="Cairo"/>
                <a:ea typeface="Cairo"/>
                <a:cs typeface="Cairo"/>
                <a:sym typeface="Cairo"/>
              </a:defRPr>
            </a:lvl1pPr>
            <a:lvl2pPr indent="-419100" lvl="1" marL="914400" marR="0" rtl="0" algn="l">
              <a:spcBef>
                <a:spcPts val="560"/>
              </a:spcBef>
              <a:spcAft>
                <a:spcPts val="0"/>
              </a:spcAft>
              <a:buSzPts val="3000"/>
              <a:buFont typeface="Cairo"/>
              <a:buChar char="–"/>
              <a:defRPr i="0" sz="3000" u="none" cap="none" strike="noStrike">
                <a:latin typeface="Cairo"/>
                <a:ea typeface="Cairo"/>
                <a:cs typeface="Cairo"/>
                <a:sym typeface="Cairo"/>
              </a:defRPr>
            </a:lvl2pPr>
            <a:lvl3pPr indent="-419100" lvl="2" marL="1371600" marR="0" rtl="0" algn="l">
              <a:spcBef>
                <a:spcPts val="480"/>
              </a:spcBef>
              <a:spcAft>
                <a:spcPts val="0"/>
              </a:spcAft>
              <a:buSzPts val="3000"/>
              <a:buFont typeface="Cairo"/>
              <a:buChar char="•"/>
              <a:defRPr i="0" sz="3000" u="none" cap="none" strike="noStrike">
                <a:latin typeface="Cairo"/>
                <a:ea typeface="Cairo"/>
                <a:cs typeface="Cairo"/>
                <a:sym typeface="Cairo"/>
              </a:defRPr>
            </a:lvl3pPr>
            <a:lvl4pPr indent="-419100" lvl="3" marL="1828800" marR="0" rtl="0" algn="l">
              <a:spcBef>
                <a:spcPts val="400"/>
              </a:spcBef>
              <a:spcAft>
                <a:spcPts val="0"/>
              </a:spcAft>
              <a:buSzPts val="3000"/>
              <a:buFont typeface="Cairo"/>
              <a:buChar char="–"/>
              <a:defRPr i="0" sz="3000" u="none" cap="none" strike="noStrike">
                <a:latin typeface="Cairo"/>
                <a:ea typeface="Cairo"/>
                <a:cs typeface="Cairo"/>
                <a:sym typeface="Cairo"/>
              </a:defRPr>
            </a:lvl4pPr>
            <a:lvl5pPr indent="-419100" lvl="4" marL="2286000" marR="0" rtl="0" algn="l">
              <a:spcBef>
                <a:spcPts val="400"/>
              </a:spcBef>
              <a:spcAft>
                <a:spcPts val="0"/>
              </a:spcAft>
              <a:buSzPts val="3000"/>
              <a:buFont typeface="Cairo"/>
              <a:buChar char="»"/>
              <a:defRPr i="0" sz="3000" u="none" cap="none" strike="noStrike">
                <a:latin typeface="Cairo"/>
                <a:ea typeface="Cairo"/>
                <a:cs typeface="Cairo"/>
                <a:sym typeface="Cairo"/>
              </a:defRPr>
            </a:lvl5pPr>
            <a:lvl6pPr indent="-419100" lvl="5" marL="2743200" marR="0" rtl="0" algn="l">
              <a:spcBef>
                <a:spcPts val="400"/>
              </a:spcBef>
              <a:spcAft>
                <a:spcPts val="0"/>
              </a:spcAft>
              <a:buSzPts val="3000"/>
              <a:buFont typeface="Cairo"/>
              <a:buChar char="•"/>
              <a:defRPr i="0" sz="3000" u="none" cap="none" strike="noStrike">
                <a:latin typeface="Cairo"/>
                <a:ea typeface="Cairo"/>
                <a:cs typeface="Cairo"/>
                <a:sym typeface="Cairo"/>
              </a:defRPr>
            </a:lvl6pPr>
            <a:lvl7pPr indent="-419100" lvl="6" marL="3200400" marR="0" rtl="0" algn="l">
              <a:spcBef>
                <a:spcPts val="400"/>
              </a:spcBef>
              <a:spcAft>
                <a:spcPts val="0"/>
              </a:spcAft>
              <a:buSzPts val="3000"/>
              <a:buFont typeface="Cairo"/>
              <a:buChar char="•"/>
              <a:defRPr i="0" sz="3000" u="none" cap="none" strike="noStrike">
                <a:latin typeface="Cairo"/>
                <a:ea typeface="Cairo"/>
                <a:cs typeface="Cairo"/>
                <a:sym typeface="Cairo"/>
              </a:defRPr>
            </a:lvl7pPr>
            <a:lvl8pPr indent="-419100" lvl="7" marL="3657600" marR="0" rtl="0" algn="l">
              <a:spcBef>
                <a:spcPts val="400"/>
              </a:spcBef>
              <a:spcAft>
                <a:spcPts val="0"/>
              </a:spcAft>
              <a:buSzPts val="3000"/>
              <a:buFont typeface="Cairo"/>
              <a:buChar char="•"/>
              <a:defRPr i="0" sz="3000" u="none" cap="none" strike="noStrike">
                <a:latin typeface="Cairo"/>
                <a:ea typeface="Cairo"/>
                <a:cs typeface="Cairo"/>
                <a:sym typeface="Cairo"/>
              </a:defRPr>
            </a:lvl8pPr>
            <a:lvl9pPr indent="-419100" lvl="8" marL="4114800" marR="0" rtl="0" algn="l">
              <a:spcBef>
                <a:spcPts val="400"/>
              </a:spcBef>
              <a:spcAft>
                <a:spcPts val="0"/>
              </a:spcAft>
              <a:buSzPts val="3000"/>
              <a:buFont typeface="Cairo"/>
              <a:buChar char="•"/>
              <a:defRPr i="0" sz="3000" u="none" cap="none" strike="noStrike">
                <a:latin typeface="Cairo"/>
                <a:ea typeface="Cairo"/>
                <a:cs typeface="Cairo"/>
                <a:sym typeface="Cair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39.png"/><Relationship Id="rId6" Type="http://schemas.openxmlformats.org/officeDocument/2006/relationships/image" Target="../media/image79.png"/><Relationship Id="rId7" Type="http://schemas.openxmlformats.org/officeDocument/2006/relationships/image" Target="../media/image67.png"/><Relationship Id="rId8"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6.png"/><Relationship Id="rId4" Type="http://schemas.openxmlformats.org/officeDocument/2006/relationships/image" Target="../media/image70.png"/><Relationship Id="rId5" Type="http://schemas.openxmlformats.org/officeDocument/2006/relationships/image" Target="../media/image62.png"/><Relationship Id="rId6" Type="http://schemas.openxmlformats.org/officeDocument/2006/relationships/image" Target="../media/image2.png"/><Relationship Id="rId7"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53.png"/><Relationship Id="rId11" Type="http://schemas.openxmlformats.org/officeDocument/2006/relationships/image" Target="../media/image82.png"/><Relationship Id="rId10" Type="http://schemas.openxmlformats.org/officeDocument/2006/relationships/image" Target="../media/image77.png"/><Relationship Id="rId9" Type="http://schemas.openxmlformats.org/officeDocument/2006/relationships/image" Target="../media/image86.png"/><Relationship Id="rId5" Type="http://schemas.openxmlformats.org/officeDocument/2006/relationships/image" Target="../media/image71.png"/><Relationship Id="rId6" Type="http://schemas.openxmlformats.org/officeDocument/2006/relationships/image" Target="../media/image68.png"/><Relationship Id="rId7" Type="http://schemas.openxmlformats.org/officeDocument/2006/relationships/image" Target="../media/image80.png"/><Relationship Id="rId8" Type="http://schemas.openxmlformats.org/officeDocument/2006/relationships/image" Target="../media/image7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6.png"/><Relationship Id="rId4" Type="http://schemas.openxmlformats.org/officeDocument/2006/relationships/image" Target="../media/image89.png"/><Relationship Id="rId5" Type="http://schemas.openxmlformats.org/officeDocument/2006/relationships/image" Target="../media/image8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53.png"/><Relationship Id="rId5" Type="http://schemas.openxmlformats.org/officeDocument/2006/relationships/image" Target="../media/image20.png"/><Relationship Id="rId6" Type="http://schemas.openxmlformats.org/officeDocument/2006/relationships/image" Target="../media/image9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1.png"/><Relationship Id="rId4" Type="http://schemas.openxmlformats.org/officeDocument/2006/relationships/image" Target="../media/image87.png"/><Relationship Id="rId10" Type="http://schemas.openxmlformats.org/officeDocument/2006/relationships/image" Target="../media/image103.png"/><Relationship Id="rId9" Type="http://schemas.openxmlformats.org/officeDocument/2006/relationships/image" Target="../media/image81.png"/><Relationship Id="rId5" Type="http://schemas.openxmlformats.org/officeDocument/2006/relationships/image" Target="../media/image83.png"/><Relationship Id="rId6" Type="http://schemas.openxmlformats.org/officeDocument/2006/relationships/image" Target="../media/image25.png"/><Relationship Id="rId7" Type="http://schemas.openxmlformats.org/officeDocument/2006/relationships/image" Target="../media/image9.png"/><Relationship Id="rId8"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101.png"/></Relationships>
</file>

<file path=ppt/slides/_rels/slide18.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7.png"/><Relationship Id="rId13" Type="http://schemas.openxmlformats.org/officeDocument/2006/relationships/image" Target="../media/image94.png"/><Relationship Id="rId12"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18.png"/><Relationship Id="rId5" Type="http://schemas.openxmlformats.org/officeDocument/2006/relationships/image" Target="../media/image98.png"/><Relationship Id="rId6" Type="http://schemas.openxmlformats.org/officeDocument/2006/relationships/image" Target="../media/image90.png"/><Relationship Id="rId7" Type="http://schemas.openxmlformats.org/officeDocument/2006/relationships/image" Target="../media/image93.png"/><Relationship Id="rId8" Type="http://schemas.openxmlformats.org/officeDocument/2006/relationships/image" Target="../media/image108.png"/></Relationships>
</file>

<file path=ppt/slides/_rels/slide19.xml.rels><?xml version="1.0" encoding="UTF-8" standalone="yes"?><Relationships xmlns="http://schemas.openxmlformats.org/package/2006/relationships"><Relationship Id="rId11" Type="http://schemas.openxmlformats.org/officeDocument/2006/relationships/image" Target="../media/image114.png"/><Relationship Id="rId10"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2.png"/><Relationship Id="rId4" Type="http://schemas.openxmlformats.org/officeDocument/2006/relationships/image" Target="../media/image104.png"/><Relationship Id="rId9" Type="http://schemas.openxmlformats.org/officeDocument/2006/relationships/image" Target="../media/image115.png"/><Relationship Id="rId5" Type="http://schemas.openxmlformats.org/officeDocument/2006/relationships/image" Target="../media/image109.png"/><Relationship Id="rId6" Type="http://schemas.openxmlformats.org/officeDocument/2006/relationships/image" Target="../media/image113.png"/><Relationship Id="rId7" Type="http://schemas.openxmlformats.org/officeDocument/2006/relationships/image" Target="../media/image110.png"/><Relationship Id="rId8" Type="http://schemas.openxmlformats.org/officeDocument/2006/relationships/image" Target="../media/image10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2.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22.png"/><Relationship Id="rId6" Type="http://schemas.openxmlformats.org/officeDocument/2006/relationships/image" Target="../media/image42.png"/><Relationship Id="rId7" Type="http://schemas.openxmlformats.org/officeDocument/2006/relationships/image" Target="../media/image26.png"/><Relationship Id="rId8"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53.png"/><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0.png"/><Relationship Id="rId4" Type="http://schemas.openxmlformats.org/officeDocument/2006/relationships/image" Target="../media/image80.png"/><Relationship Id="rId5" Type="http://schemas.openxmlformats.org/officeDocument/2006/relationships/image" Target="../media/image64.png"/><Relationship Id="rId6"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55.png"/><Relationship Id="rId5" Type="http://schemas.openxmlformats.org/officeDocument/2006/relationships/image" Target="../media/image34.png"/><Relationship Id="rId6" Type="http://schemas.openxmlformats.org/officeDocument/2006/relationships/image" Target="../media/image9.png"/><Relationship Id="rId7" Type="http://schemas.openxmlformats.org/officeDocument/2006/relationships/image" Target="../media/image60.png"/><Relationship Id="rId8"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BF"/>
        </a:solidFill>
      </p:bgPr>
    </p:bg>
    <p:spTree>
      <p:nvGrpSpPr>
        <p:cNvPr id="31" name="Shape 31"/>
        <p:cNvGrpSpPr/>
        <p:nvPr/>
      </p:nvGrpSpPr>
      <p:grpSpPr>
        <a:xfrm>
          <a:off x="0" y="0"/>
          <a:ext cx="0" cy="0"/>
          <a:chOff x="0" y="0"/>
          <a:chExt cx="0" cy="0"/>
        </a:xfrm>
      </p:grpSpPr>
      <p:sp>
        <p:nvSpPr>
          <p:cNvPr id="32" name="Google Shape;32;p9"/>
          <p:cNvSpPr/>
          <p:nvPr/>
        </p:nvSpPr>
        <p:spPr>
          <a:xfrm>
            <a:off x="-2602496" y="2566902"/>
            <a:ext cx="10326787" cy="9939623"/>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C0C7">
              <a:alpha val="5882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 name="Google Shape;33;p9"/>
          <p:cNvSpPr/>
          <p:nvPr/>
        </p:nvSpPr>
        <p:spPr>
          <a:xfrm>
            <a:off x="13391115" y="-4063187"/>
            <a:ext cx="7699520" cy="7410855"/>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CFD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 name="Google Shape;34;p9"/>
          <p:cNvGrpSpPr/>
          <p:nvPr/>
        </p:nvGrpSpPr>
        <p:grpSpPr>
          <a:xfrm>
            <a:off x="837918" y="609741"/>
            <a:ext cx="16674213" cy="8982238"/>
            <a:chOff x="0" y="-47625"/>
            <a:chExt cx="4391562" cy="2365692"/>
          </a:xfrm>
        </p:grpSpPr>
        <p:sp>
          <p:nvSpPr>
            <p:cNvPr id="35" name="Google Shape;35;p9"/>
            <p:cNvSpPr/>
            <p:nvPr/>
          </p:nvSpPr>
          <p:spPr>
            <a:xfrm>
              <a:off x="0" y="0"/>
              <a:ext cx="4391562" cy="2318067"/>
            </a:xfrm>
            <a:custGeom>
              <a:rect b="b" l="l" r="r" t="t"/>
              <a:pathLst>
                <a:path extrusionOk="0" h="2318067" w="4391562">
                  <a:moveTo>
                    <a:pt x="0" y="0"/>
                  </a:moveTo>
                  <a:lnTo>
                    <a:pt x="4391562" y="0"/>
                  </a:lnTo>
                  <a:lnTo>
                    <a:pt x="4391562" y="2318067"/>
                  </a:lnTo>
                  <a:lnTo>
                    <a:pt x="0" y="2318067"/>
                  </a:lnTo>
                  <a:close/>
                </a:path>
              </a:pathLst>
            </a:custGeom>
            <a:solidFill>
              <a:srgbClr val="000000">
                <a:alpha val="0"/>
              </a:srgbClr>
            </a:solidFill>
            <a:ln cap="sq" cmpd="sng" w="76200">
              <a:solidFill>
                <a:srgbClr val="FFFDF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 name="Google Shape;36;p9"/>
            <p:cNvSpPr txBox="1"/>
            <p:nvPr/>
          </p:nvSpPr>
          <p:spPr>
            <a:xfrm>
              <a:off x="0" y="-47625"/>
              <a:ext cx="4391562" cy="23656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 name="Google Shape;37;p9"/>
          <p:cNvSpPr/>
          <p:nvPr/>
        </p:nvSpPr>
        <p:spPr>
          <a:xfrm>
            <a:off x="14781539" y="545599"/>
            <a:ext cx="2215042" cy="2098249"/>
          </a:xfrm>
          <a:custGeom>
            <a:rect b="b" l="l" r="r" t="t"/>
            <a:pathLst>
              <a:path extrusionOk="0" h="2098249" w="2215042">
                <a:moveTo>
                  <a:pt x="0" y="0"/>
                </a:moveTo>
                <a:lnTo>
                  <a:pt x="2215042" y="0"/>
                </a:lnTo>
                <a:lnTo>
                  <a:pt x="2215042" y="2098250"/>
                </a:lnTo>
                <a:lnTo>
                  <a:pt x="0" y="20982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9"/>
          <p:cNvSpPr/>
          <p:nvPr/>
        </p:nvSpPr>
        <p:spPr>
          <a:xfrm>
            <a:off x="-2235721" y="2947046"/>
            <a:ext cx="11410745" cy="7716516"/>
          </a:xfrm>
          <a:custGeom>
            <a:rect b="b" l="l" r="r" t="t"/>
            <a:pathLst>
              <a:path extrusionOk="0" h="7716516" w="11410745">
                <a:moveTo>
                  <a:pt x="0" y="0"/>
                </a:moveTo>
                <a:lnTo>
                  <a:pt x="11410745" y="0"/>
                </a:lnTo>
                <a:lnTo>
                  <a:pt x="11410745" y="7716516"/>
                </a:lnTo>
                <a:lnTo>
                  <a:pt x="0" y="77165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 name="Google Shape;39;p9"/>
          <p:cNvSpPr/>
          <p:nvPr/>
        </p:nvSpPr>
        <p:spPr>
          <a:xfrm>
            <a:off x="3658162" y="1461289"/>
            <a:ext cx="887995" cy="1182560"/>
          </a:xfrm>
          <a:custGeom>
            <a:rect b="b" l="l" r="r" t="t"/>
            <a:pathLst>
              <a:path extrusionOk="0" h="1182560" w="887995">
                <a:moveTo>
                  <a:pt x="0" y="0"/>
                </a:moveTo>
                <a:lnTo>
                  <a:pt x="887995" y="0"/>
                </a:lnTo>
                <a:lnTo>
                  <a:pt x="887995" y="1182560"/>
                </a:lnTo>
                <a:lnTo>
                  <a:pt x="0" y="11825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9"/>
          <p:cNvSpPr/>
          <p:nvPr/>
        </p:nvSpPr>
        <p:spPr>
          <a:xfrm>
            <a:off x="5615003" y="1450006"/>
            <a:ext cx="1047928" cy="1497040"/>
          </a:xfrm>
          <a:custGeom>
            <a:rect b="b" l="l" r="r" t="t"/>
            <a:pathLst>
              <a:path extrusionOk="0" h="1497040" w="1047928">
                <a:moveTo>
                  <a:pt x="0" y="0"/>
                </a:moveTo>
                <a:lnTo>
                  <a:pt x="1047928" y="0"/>
                </a:lnTo>
                <a:lnTo>
                  <a:pt x="1047928" y="1497040"/>
                </a:lnTo>
                <a:lnTo>
                  <a:pt x="0" y="149704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9"/>
          <p:cNvSpPr/>
          <p:nvPr/>
        </p:nvSpPr>
        <p:spPr>
          <a:xfrm>
            <a:off x="531234" y="409232"/>
            <a:ext cx="1248845" cy="1798075"/>
          </a:xfrm>
          <a:custGeom>
            <a:rect b="b" l="l" r="r" t="t"/>
            <a:pathLst>
              <a:path extrusionOk="0" h="1798075" w="1248845">
                <a:moveTo>
                  <a:pt x="0" y="0"/>
                </a:moveTo>
                <a:lnTo>
                  <a:pt x="1248845" y="0"/>
                </a:lnTo>
                <a:lnTo>
                  <a:pt x="1248845" y="1798075"/>
                </a:lnTo>
                <a:lnTo>
                  <a:pt x="0" y="17980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9"/>
          <p:cNvSpPr txBox="1"/>
          <p:nvPr/>
        </p:nvSpPr>
        <p:spPr>
          <a:xfrm>
            <a:off x="7141782" y="2615214"/>
            <a:ext cx="10725300" cy="307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0001">
                <a:solidFill>
                  <a:srgbClr val="8B4235"/>
                </a:solidFill>
                <a:latin typeface="Abril Fatface"/>
                <a:ea typeface="Abril Fatface"/>
                <a:cs typeface="Abril Fatface"/>
                <a:sym typeface="Abril Fatface"/>
              </a:rPr>
              <a:t>Depression Breakthrough</a:t>
            </a:r>
            <a:endParaRPr/>
          </a:p>
        </p:txBody>
      </p:sp>
      <p:grpSp>
        <p:nvGrpSpPr>
          <p:cNvPr id="43" name="Google Shape;43;p9"/>
          <p:cNvGrpSpPr/>
          <p:nvPr/>
        </p:nvGrpSpPr>
        <p:grpSpPr>
          <a:xfrm rot="10800000">
            <a:off x="10134198" y="6576159"/>
            <a:ext cx="4740452" cy="832576"/>
            <a:chOff x="0" y="-47625"/>
            <a:chExt cx="2989001" cy="524966"/>
          </a:xfrm>
        </p:grpSpPr>
        <p:sp>
          <p:nvSpPr>
            <p:cNvPr id="44" name="Google Shape;44;p9"/>
            <p:cNvSpPr/>
            <p:nvPr/>
          </p:nvSpPr>
          <p:spPr>
            <a:xfrm>
              <a:off x="0" y="0"/>
              <a:ext cx="2989001" cy="477341"/>
            </a:xfrm>
            <a:custGeom>
              <a:rect b="b" l="l" r="r" t="t"/>
              <a:pathLst>
                <a:path extrusionOk="0" h="477341" w="2989001">
                  <a:moveTo>
                    <a:pt x="89824" y="0"/>
                  </a:moveTo>
                  <a:lnTo>
                    <a:pt x="2899177" y="0"/>
                  </a:lnTo>
                  <a:cubicBezTo>
                    <a:pt x="2948786" y="0"/>
                    <a:pt x="2989001" y="40216"/>
                    <a:pt x="2989001" y="89824"/>
                  </a:cubicBezTo>
                  <a:lnTo>
                    <a:pt x="2989001" y="387517"/>
                  </a:lnTo>
                  <a:cubicBezTo>
                    <a:pt x="2989001" y="437125"/>
                    <a:pt x="2948786" y="477341"/>
                    <a:pt x="2899177" y="477341"/>
                  </a:cubicBezTo>
                  <a:lnTo>
                    <a:pt x="89824" y="477341"/>
                  </a:lnTo>
                  <a:cubicBezTo>
                    <a:pt x="40216" y="477341"/>
                    <a:pt x="0" y="437125"/>
                    <a:pt x="0" y="387517"/>
                  </a:cubicBezTo>
                  <a:lnTo>
                    <a:pt x="0" y="89824"/>
                  </a:lnTo>
                  <a:cubicBezTo>
                    <a:pt x="0" y="40216"/>
                    <a:pt x="40216" y="0"/>
                    <a:pt x="89824" y="0"/>
                  </a:cubicBezTo>
                  <a:close/>
                </a:path>
              </a:pathLst>
            </a:custGeom>
            <a:solidFill>
              <a:srgbClr val="ED97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9"/>
            <p:cNvSpPr txBox="1"/>
            <p:nvPr/>
          </p:nvSpPr>
          <p:spPr>
            <a:xfrm>
              <a:off x="0" y="-47625"/>
              <a:ext cx="2989001" cy="5249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 name="Google Shape;46;p9"/>
          <p:cNvSpPr/>
          <p:nvPr/>
        </p:nvSpPr>
        <p:spPr>
          <a:xfrm>
            <a:off x="8297237" y="2052569"/>
            <a:ext cx="805122" cy="762670"/>
          </a:xfrm>
          <a:custGeom>
            <a:rect b="b" l="l" r="r" t="t"/>
            <a:pathLst>
              <a:path extrusionOk="0" h="762670" w="805122">
                <a:moveTo>
                  <a:pt x="0" y="0"/>
                </a:moveTo>
                <a:lnTo>
                  <a:pt x="805122" y="0"/>
                </a:lnTo>
                <a:lnTo>
                  <a:pt x="805122" y="762670"/>
                </a:lnTo>
                <a:lnTo>
                  <a:pt x="0" y="7626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9"/>
          <p:cNvSpPr/>
          <p:nvPr/>
        </p:nvSpPr>
        <p:spPr>
          <a:xfrm>
            <a:off x="17061945" y="8324180"/>
            <a:ext cx="805122" cy="762670"/>
          </a:xfrm>
          <a:custGeom>
            <a:rect b="b" l="l" r="r" t="t"/>
            <a:pathLst>
              <a:path extrusionOk="0" h="762670" w="805122">
                <a:moveTo>
                  <a:pt x="0" y="0"/>
                </a:moveTo>
                <a:lnTo>
                  <a:pt x="805122" y="0"/>
                </a:lnTo>
                <a:lnTo>
                  <a:pt x="805122" y="762670"/>
                </a:lnTo>
                <a:lnTo>
                  <a:pt x="0" y="7626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9"/>
          <p:cNvSpPr txBox="1"/>
          <p:nvPr/>
        </p:nvSpPr>
        <p:spPr>
          <a:xfrm>
            <a:off x="9427117" y="6564278"/>
            <a:ext cx="6154614" cy="64885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195">
                <a:solidFill>
                  <a:srgbClr val="FFFDFC"/>
                </a:solidFill>
                <a:latin typeface="Exo 2"/>
                <a:ea typeface="Exo 2"/>
                <a:cs typeface="Exo 2"/>
                <a:sym typeface="Exo 2"/>
              </a:rPr>
              <a:t>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227" name="Shape 227"/>
        <p:cNvGrpSpPr/>
        <p:nvPr/>
      </p:nvGrpSpPr>
      <p:grpSpPr>
        <a:xfrm>
          <a:off x="0" y="0"/>
          <a:ext cx="0" cy="0"/>
          <a:chOff x="0" y="0"/>
          <a:chExt cx="0" cy="0"/>
        </a:xfrm>
      </p:grpSpPr>
      <p:sp>
        <p:nvSpPr>
          <p:cNvPr id="228" name="Google Shape;228;p18"/>
          <p:cNvSpPr/>
          <p:nvPr/>
        </p:nvSpPr>
        <p:spPr>
          <a:xfrm rot="565512">
            <a:off x="-5611484" y="7925887"/>
            <a:ext cx="18212971" cy="4940268"/>
          </a:xfrm>
          <a:custGeom>
            <a:rect b="b" l="l" r="r" t="t"/>
            <a:pathLst>
              <a:path extrusionOk="0" h="4940268" w="18212971">
                <a:moveTo>
                  <a:pt x="0" y="0"/>
                </a:moveTo>
                <a:lnTo>
                  <a:pt x="18212971" y="0"/>
                </a:lnTo>
                <a:lnTo>
                  <a:pt x="18212971" y="4940269"/>
                </a:lnTo>
                <a:lnTo>
                  <a:pt x="0" y="494026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18"/>
          <p:cNvSpPr/>
          <p:nvPr/>
        </p:nvSpPr>
        <p:spPr>
          <a:xfrm rot="-9252405">
            <a:off x="10454464" y="-619402"/>
            <a:ext cx="12360911" cy="3352897"/>
          </a:xfrm>
          <a:custGeom>
            <a:rect b="b" l="l" r="r" t="t"/>
            <a:pathLst>
              <a:path extrusionOk="0" h="3352897" w="12360911">
                <a:moveTo>
                  <a:pt x="0" y="0"/>
                </a:moveTo>
                <a:lnTo>
                  <a:pt x="12360911" y="0"/>
                </a:lnTo>
                <a:lnTo>
                  <a:pt x="12360911" y="3352897"/>
                </a:lnTo>
                <a:lnTo>
                  <a:pt x="0" y="33528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18"/>
          <p:cNvSpPr/>
          <p:nvPr/>
        </p:nvSpPr>
        <p:spPr>
          <a:xfrm>
            <a:off x="4614958" y="8890565"/>
            <a:ext cx="2948328" cy="2792871"/>
          </a:xfrm>
          <a:custGeom>
            <a:rect b="b" l="l" r="r" t="t"/>
            <a:pathLst>
              <a:path extrusionOk="0" h="2792871" w="2948328">
                <a:moveTo>
                  <a:pt x="0" y="0"/>
                </a:moveTo>
                <a:lnTo>
                  <a:pt x="2948328" y="0"/>
                </a:lnTo>
                <a:lnTo>
                  <a:pt x="2948328" y="2792870"/>
                </a:lnTo>
                <a:lnTo>
                  <a:pt x="0" y="27928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18"/>
          <p:cNvSpPr/>
          <p:nvPr/>
        </p:nvSpPr>
        <p:spPr>
          <a:xfrm rot="-3078852">
            <a:off x="1020361" y="885618"/>
            <a:ext cx="693375" cy="687072"/>
          </a:xfrm>
          <a:custGeom>
            <a:rect b="b" l="l" r="r" t="t"/>
            <a:pathLst>
              <a:path extrusionOk="0" h="687072" w="693375">
                <a:moveTo>
                  <a:pt x="0" y="0"/>
                </a:moveTo>
                <a:lnTo>
                  <a:pt x="693376" y="0"/>
                </a:lnTo>
                <a:lnTo>
                  <a:pt x="693376" y="687072"/>
                </a:lnTo>
                <a:lnTo>
                  <a:pt x="0" y="6870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8"/>
          <p:cNvSpPr/>
          <p:nvPr/>
        </p:nvSpPr>
        <p:spPr>
          <a:xfrm rot="-3078852">
            <a:off x="16009319" y="9032375"/>
            <a:ext cx="693375" cy="687072"/>
          </a:xfrm>
          <a:custGeom>
            <a:rect b="b" l="l" r="r" t="t"/>
            <a:pathLst>
              <a:path extrusionOk="0" h="687072" w="693375">
                <a:moveTo>
                  <a:pt x="0" y="0"/>
                </a:moveTo>
                <a:lnTo>
                  <a:pt x="693375" y="0"/>
                </a:lnTo>
                <a:lnTo>
                  <a:pt x="693375" y="687072"/>
                </a:lnTo>
                <a:lnTo>
                  <a:pt x="0" y="6870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18"/>
          <p:cNvSpPr/>
          <p:nvPr/>
        </p:nvSpPr>
        <p:spPr>
          <a:xfrm>
            <a:off x="15083760" y="-1396435"/>
            <a:ext cx="2948328" cy="2792871"/>
          </a:xfrm>
          <a:custGeom>
            <a:rect b="b" l="l" r="r" t="t"/>
            <a:pathLst>
              <a:path extrusionOk="0" h="2792871" w="2948328">
                <a:moveTo>
                  <a:pt x="0" y="0"/>
                </a:moveTo>
                <a:lnTo>
                  <a:pt x="2948328" y="0"/>
                </a:lnTo>
                <a:lnTo>
                  <a:pt x="2948328" y="2792870"/>
                </a:lnTo>
                <a:lnTo>
                  <a:pt x="0" y="27928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18"/>
          <p:cNvSpPr txBox="1"/>
          <p:nvPr/>
        </p:nvSpPr>
        <p:spPr>
          <a:xfrm>
            <a:off x="5279484" y="1497712"/>
            <a:ext cx="772903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Gallery Image</a:t>
            </a:r>
            <a:endParaRPr/>
          </a:p>
        </p:txBody>
      </p:sp>
      <p:sp>
        <p:nvSpPr>
          <p:cNvPr id="235" name="Google Shape;235;p18"/>
          <p:cNvSpPr txBox="1"/>
          <p:nvPr/>
        </p:nvSpPr>
        <p:spPr>
          <a:xfrm>
            <a:off x="2616965" y="3265443"/>
            <a:ext cx="13054070"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a:solidFill>
                  <a:srgbClr val="000000"/>
                </a:solidFill>
                <a:latin typeface="Exo 2"/>
                <a:ea typeface="Exo 2"/>
                <a:cs typeface="Exo 2"/>
                <a:sym typeface="Exo 2"/>
              </a:rPr>
              <a:t>What can you say about your projects? Share it here!</a:t>
            </a:r>
            <a:endParaRPr/>
          </a:p>
        </p:txBody>
      </p:sp>
      <p:pic>
        <p:nvPicPr>
          <p:cNvPr id="236" name="Google Shape;236;p18"/>
          <p:cNvPicPr preferRelativeResize="0"/>
          <p:nvPr/>
        </p:nvPicPr>
        <p:blipFill>
          <a:blip r:embed="rId6">
            <a:alphaModFix/>
          </a:blip>
          <a:stretch>
            <a:fillRect/>
          </a:stretch>
        </p:blipFill>
        <p:spPr>
          <a:xfrm>
            <a:off x="1493373" y="4366677"/>
            <a:ext cx="4250959" cy="3917975"/>
          </a:xfrm>
          <a:prstGeom prst="rect">
            <a:avLst/>
          </a:prstGeom>
          <a:noFill/>
          <a:ln>
            <a:noFill/>
          </a:ln>
        </p:spPr>
      </p:pic>
      <p:pic>
        <p:nvPicPr>
          <p:cNvPr id="237" name="Google Shape;237;p18"/>
          <p:cNvPicPr preferRelativeResize="0"/>
          <p:nvPr/>
        </p:nvPicPr>
        <p:blipFill>
          <a:blip r:embed="rId7">
            <a:alphaModFix/>
          </a:blip>
          <a:stretch>
            <a:fillRect/>
          </a:stretch>
        </p:blipFill>
        <p:spPr>
          <a:xfrm>
            <a:off x="7223767" y="4537152"/>
            <a:ext cx="4250959" cy="3917975"/>
          </a:xfrm>
          <a:prstGeom prst="rect">
            <a:avLst/>
          </a:prstGeom>
          <a:noFill/>
          <a:ln>
            <a:noFill/>
          </a:ln>
        </p:spPr>
      </p:pic>
      <p:pic>
        <p:nvPicPr>
          <p:cNvPr id="238" name="Google Shape;238;p18"/>
          <p:cNvPicPr preferRelativeResize="0"/>
          <p:nvPr/>
        </p:nvPicPr>
        <p:blipFill>
          <a:blip r:embed="rId8">
            <a:alphaModFix/>
          </a:blip>
          <a:stretch>
            <a:fillRect/>
          </a:stretch>
        </p:blipFill>
        <p:spPr>
          <a:xfrm>
            <a:off x="12493889" y="4366677"/>
            <a:ext cx="4250959" cy="3917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242" name="Shape 242"/>
        <p:cNvGrpSpPr/>
        <p:nvPr/>
      </p:nvGrpSpPr>
      <p:grpSpPr>
        <a:xfrm>
          <a:off x="0" y="0"/>
          <a:ext cx="0" cy="0"/>
          <a:chOff x="0" y="0"/>
          <a:chExt cx="0" cy="0"/>
        </a:xfrm>
      </p:grpSpPr>
      <p:pic>
        <p:nvPicPr>
          <p:cNvPr id="243" name="Google Shape;243;p19"/>
          <p:cNvPicPr preferRelativeResize="0"/>
          <p:nvPr/>
        </p:nvPicPr>
        <p:blipFill rotWithShape="1">
          <a:blip r:embed="rId3">
            <a:alphaModFix/>
          </a:blip>
          <a:srcRect b="0" l="0" r="0" t="0"/>
          <a:stretch/>
        </p:blipFill>
        <p:spPr>
          <a:xfrm>
            <a:off x="2318210" y="4050733"/>
            <a:ext cx="3849673" cy="3849673"/>
          </a:xfrm>
          <a:prstGeom prst="rect">
            <a:avLst/>
          </a:prstGeom>
          <a:noFill/>
          <a:ln>
            <a:noFill/>
          </a:ln>
        </p:spPr>
      </p:pic>
      <p:sp>
        <p:nvSpPr>
          <p:cNvPr id="244" name="Google Shape;244;p19"/>
          <p:cNvSpPr txBox="1"/>
          <p:nvPr/>
        </p:nvSpPr>
        <p:spPr>
          <a:xfrm>
            <a:off x="2473608" y="7921274"/>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the</a:t>
            </a:r>
            <a:endParaRPr/>
          </a:p>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featured statistic.</a:t>
            </a:r>
            <a:endParaRPr/>
          </a:p>
        </p:txBody>
      </p:sp>
      <p:sp>
        <p:nvSpPr>
          <p:cNvPr id="245" name="Google Shape;245;p19"/>
          <p:cNvSpPr txBox="1"/>
          <p:nvPr/>
        </p:nvSpPr>
        <p:spPr>
          <a:xfrm>
            <a:off x="12275228" y="7921274"/>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the</a:t>
            </a:r>
            <a:endParaRPr/>
          </a:p>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featured statistic.</a:t>
            </a:r>
            <a:endParaRPr/>
          </a:p>
        </p:txBody>
      </p:sp>
      <p:sp>
        <p:nvSpPr>
          <p:cNvPr id="246" name="Google Shape;246;p19"/>
          <p:cNvSpPr txBox="1"/>
          <p:nvPr/>
        </p:nvSpPr>
        <p:spPr>
          <a:xfrm>
            <a:off x="7374561" y="7921274"/>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the</a:t>
            </a:r>
            <a:endParaRPr/>
          </a:p>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featured statistic.</a:t>
            </a:r>
            <a:endParaRPr/>
          </a:p>
        </p:txBody>
      </p:sp>
      <p:pic>
        <p:nvPicPr>
          <p:cNvPr id="247" name="Google Shape;247;p19"/>
          <p:cNvPicPr preferRelativeResize="0"/>
          <p:nvPr/>
        </p:nvPicPr>
        <p:blipFill rotWithShape="1">
          <a:blip r:embed="rId4">
            <a:alphaModFix/>
          </a:blip>
          <a:srcRect b="0" l="0" r="0" t="0"/>
          <a:stretch/>
        </p:blipFill>
        <p:spPr>
          <a:xfrm>
            <a:off x="7219164" y="4050733"/>
            <a:ext cx="3849673" cy="3849673"/>
          </a:xfrm>
          <a:prstGeom prst="rect">
            <a:avLst/>
          </a:prstGeom>
          <a:noFill/>
          <a:ln>
            <a:noFill/>
          </a:ln>
        </p:spPr>
      </p:pic>
      <p:pic>
        <p:nvPicPr>
          <p:cNvPr id="248" name="Google Shape;248;p19"/>
          <p:cNvPicPr preferRelativeResize="0"/>
          <p:nvPr/>
        </p:nvPicPr>
        <p:blipFill rotWithShape="1">
          <a:blip r:embed="rId5">
            <a:alphaModFix/>
          </a:blip>
          <a:srcRect b="0" l="0" r="0" t="0"/>
          <a:stretch/>
        </p:blipFill>
        <p:spPr>
          <a:xfrm>
            <a:off x="12119831" y="4050733"/>
            <a:ext cx="3849673" cy="3849673"/>
          </a:xfrm>
          <a:prstGeom prst="rect">
            <a:avLst/>
          </a:prstGeom>
          <a:noFill/>
          <a:ln>
            <a:noFill/>
          </a:ln>
        </p:spPr>
      </p:pic>
      <p:sp>
        <p:nvSpPr>
          <p:cNvPr id="249" name="Google Shape;249;p19"/>
          <p:cNvSpPr txBox="1"/>
          <p:nvPr/>
        </p:nvSpPr>
        <p:spPr>
          <a:xfrm>
            <a:off x="2171684" y="1171859"/>
            <a:ext cx="1394463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Results Analysis</a:t>
            </a:r>
            <a:endParaRPr/>
          </a:p>
        </p:txBody>
      </p:sp>
      <p:sp>
        <p:nvSpPr>
          <p:cNvPr id="250" name="Google Shape;250;p19"/>
          <p:cNvSpPr txBox="1"/>
          <p:nvPr/>
        </p:nvSpPr>
        <p:spPr>
          <a:xfrm>
            <a:off x="2982803" y="2835970"/>
            <a:ext cx="12322393"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a:solidFill>
                  <a:srgbClr val="000000"/>
                </a:solidFill>
                <a:latin typeface="Exo 2"/>
                <a:ea typeface="Exo 2"/>
                <a:cs typeface="Exo 2"/>
                <a:sym typeface="Exo 2"/>
              </a:rPr>
              <a:t>Elaborate on the featured statistic</a:t>
            </a:r>
            <a:endParaRPr/>
          </a:p>
        </p:txBody>
      </p:sp>
      <p:sp>
        <p:nvSpPr>
          <p:cNvPr id="251" name="Google Shape;251;p19"/>
          <p:cNvSpPr/>
          <p:nvPr/>
        </p:nvSpPr>
        <p:spPr>
          <a:xfrm>
            <a:off x="-3657600" y="-615793"/>
            <a:ext cx="7315200" cy="3575304"/>
          </a:xfrm>
          <a:custGeom>
            <a:rect b="b" l="l" r="r" t="t"/>
            <a:pathLst>
              <a:path extrusionOk="0" h="3575304" w="7315200">
                <a:moveTo>
                  <a:pt x="0" y="0"/>
                </a:moveTo>
                <a:lnTo>
                  <a:pt x="7315200" y="0"/>
                </a:lnTo>
                <a:lnTo>
                  <a:pt x="7315200" y="3575304"/>
                </a:lnTo>
                <a:lnTo>
                  <a:pt x="0" y="357530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19"/>
          <p:cNvSpPr/>
          <p:nvPr/>
        </p:nvSpPr>
        <p:spPr>
          <a:xfrm>
            <a:off x="13298062" y="8869677"/>
            <a:ext cx="7315200" cy="3575304"/>
          </a:xfrm>
          <a:custGeom>
            <a:rect b="b" l="l" r="r" t="t"/>
            <a:pathLst>
              <a:path extrusionOk="0" h="3575304" w="7315200">
                <a:moveTo>
                  <a:pt x="0" y="0"/>
                </a:moveTo>
                <a:lnTo>
                  <a:pt x="7315200" y="0"/>
                </a:lnTo>
                <a:lnTo>
                  <a:pt x="7315200" y="3575304"/>
                </a:lnTo>
                <a:lnTo>
                  <a:pt x="0" y="357530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3" name="Google Shape;253;p19"/>
          <p:cNvGrpSpPr/>
          <p:nvPr/>
        </p:nvGrpSpPr>
        <p:grpSpPr>
          <a:xfrm>
            <a:off x="1647363" y="1504663"/>
            <a:ext cx="1048642" cy="1559824"/>
            <a:chOff x="0" y="0"/>
            <a:chExt cx="1398189" cy="2079766"/>
          </a:xfrm>
        </p:grpSpPr>
        <p:grpSp>
          <p:nvGrpSpPr>
            <p:cNvPr id="254" name="Google Shape;254;p19"/>
            <p:cNvGrpSpPr/>
            <p:nvPr/>
          </p:nvGrpSpPr>
          <p:grpSpPr>
            <a:xfrm>
              <a:off x="0" y="0"/>
              <a:ext cx="1398189" cy="1398189"/>
              <a:chOff x="0" y="0"/>
              <a:chExt cx="812800" cy="812800"/>
            </a:xfrm>
          </p:grpSpPr>
          <p:sp>
            <p:nvSpPr>
              <p:cNvPr id="255" name="Google Shape;25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9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7" name="Google Shape;257;p19"/>
            <p:cNvSpPr/>
            <p:nvPr/>
          </p:nvSpPr>
          <p:spPr>
            <a:xfrm>
              <a:off x="360202" y="699094"/>
              <a:ext cx="677785" cy="1380672"/>
            </a:xfrm>
            <a:custGeom>
              <a:rect b="b" l="l" r="r" t="t"/>
              <a:pathLst>
                <a:path extrusionOk="0" h="1380672" w="677785">
                  <a:moveTo>
                    <a:pt x="0" y="0"/>
                  </a:moveTo>
                  <a:lnTo>
                    <a:pt x="677785" y="0"/>
                  </a:lnTo>
                  <a:lnTo>
                    <a:pt x="677785" y="1380673"/>
                  </a:lnTo>
                  <a:lnTo>
                    <a:pt x="0" y="138067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8" name="Google Shape;258;p19"/>
          <p:cNvGrpSpPr/>
          <p:nvPr/>
        </p:nvGrpSpPr>
        <p:grpSpPr>
          <a:xfrm>
            <a:off x="16116316" y="8373595"/>
            <a:ext cx="1142984" cy="1437198"/>
            <a:chOff x="0" y="0"/>
            <a:chExt cx="1523978" cy="1916264"/>
          </a:xfrm>
        </p:grpSpPr>
        <p:grpSp>
          <p:nvGrpSpPr>
            <p:cNvPr id="259" name="Google Shape;259;p19"/>
            <p:cNvGrpSpPr/>
            <p:nvPr/>
          </p:nvGrpSpPr>
          <p:grpSpPr>
            <a:xfrm rot="-1444214">
              <a:off x="185119" y="185119"/>
              <a:ext cx="1153740" cy="1153740"/>
              <a:chOff x="0" y="0"/>
              <a:chExt cx="812800" cy="812800"/>
            </a:xfrm>
          </p:grpSpPr>
          <p:sp>
            <p:nvSpPr>
              <p:cNvPr id="260" name="Google Shape;26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9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2" name="Google Shape;262;p19"/>
            <p:cNvSpPr/>
            <p:nvPr/>
          </p:nvSpPr>
          <p:spPr>
            <a:xfrm rot="-1444214">
              <a:off x="714679" y="712457"/>
              <a:ext cx="559286" cy="1139286"/>
            </a:xfrm>
            <a:custGeom>
              <a:rect b="b" l="l" r="r" t="t"/>
              <a:pathLst>
                <a:path extrusionOk="0" h="1139286" w="559286">
                  <a:moveTo>
                    <a:pt x="0" y="0"/>
                  </a:moveTo>
                  <a:lnTo>
                    <a:pt x="559286" y="0"/>
                  </a:lnTo>
                  <a:lnTo>
                    <a:pt x="559286" y="1139286"/>
                  </a:lnTo>
                  <a:lnTo>
                    <a:pt x="0" y="113928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266" name="Shape 266"/>
        <p:cNvGrpSpPr/>
        <p:nvPr/>
      </p:nvGrpSpPr>
      <p:grpSpPr>
        <a:xfrm>
          <a:off x="0" y="0"/>
          <a:ext cx="0" cy="0"/>
          <a:chOff x="0" y="0"/>
          <a:chExt cx="0" cy="0"/>
        </a:xfrm>
      </p:grpSpPr>
      <p:sp>
        <p:nvSpPr>
          <p:cNvPr id="267" name="Google Shape;267;p20"/>
          <p:cNvSpPr/>
          <p:nvPr/>
        </p:nvSpPr>
        <p:spPr>
          <a:xfrm flipH="1" rot="-5955409">
            <a:off x="-6057258" y="9111170"/>
            <a:ext cx="18212971" cy="4940268"/>
          </a:xfrm>
          <a:custGeom>
            <a:rect b="b" l="l" r="r" t="t"/>
            <a:pathLst>
              <a:path extrusionOk="0" h="4940268" w="18212971">
                <a:moveTo>
                  <a:pt x="0" y="4940268"/>
                </a:moveTo>
                <a:lnTo>
                  <a:pt x="18212971" y="4940268"/>
                </a:lnTo>
                <a:lnTo>
                  <a:pt x="18212971" y="0"/>
                </a:lnTo>
                <a:lnTo>
                  <a:pt x="0" y="0"/>
                </a:lnTo>
                <a:lnTo>
                  <a:pt x="0" y="4940268"/>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20"/>
          <p:cNvSpPr/>
          <p:nvPr/>
        </p:nvSpPr>
        <p:spPr>
          <a:xfrm rot="6522162">
            <a:off x="-5344659" y="3227808"/>
            <a:ext cx="14820685" cy="4020111"/>
          </a:xfrm>
          <a:custGeom>
            <a:rect b="b" l="l" r="r" t="t"/>
            <a:pathLst>
              <a:path extrusionOk="0" h="4020111" w="14820685">
                <a:moveTo>
                  <a:pt x="0" y="0"/>
                </a:moveTo>
                <a:lnTo>
                  <a:pt x="14820685" y="0"/>
                </a:lnTo>
                <a:lnTo>
                  <a:pt x="14820685" y="4020111"/>
                </a:lnTo>
                <a:lnTo>
                  <a:pt x="0" y="40201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20"/>
          <p:cNvSpPr txBox="1"/>
          <p:nvPr/>
        </p:nvSpPr>
        <p:spPr>
          <a:xfrm>
            <a:off x="5722439" y="7559284"/>
            <a:ext cx="3306074" cy="515471"/>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Name</a:t>
            </a:r>
            <a:endParaRPr/>
          </a:p>
        </p:txBody>
      </p:sp>
      <p:sp>
        <p:nvSpPr>
          <p:cNvPr id="270" name="Google Shape;270;p20"/>
          <p:cNvSpPr txBox="1"/>
          <p:nvPr/>
        </p:nvSpPr>
        <p:spPr>
          <a:xfrm>
            <a:off x="5722439" y="8349946"/>
            <a:ext cx="3306074" cy="8159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Cairo"/>
                <a:ea typeface="Cairo"/>
                <a:cs typeface="Cairo"/>
                <a:sym typeface="Cairo"/>
              </a:rPr>
              <a:t>Elaborate on what you want to discuss. </a:t>
            </a:r>
            <a:endParaRPr/>
          </a:p>
        </p:txBody>
      </p:sp>
      <p:sp>
        <p:nvSpPr>
          <p:cNvPr id="271" name="Google Shape;271;p20"/>
          <p:cNvSpPr txBox="1"/>
          <p:nvPr/>
        </p:nvSpPr>
        <p:spPr>
          <a:xfrm>
            <a:off x="5722439" y="3547922"/>
            <a:ext cx="3306074" cy="515471"/>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N</a:t>
            </a:r>
            <a:r>
              <a:rPr b="1" lang="en-US" sz="3499" u="none">
                <a:solidFill>
                  <a:srgbClr val="000000"/>
                </a:solidFill>
                <a:latin typeface="Exo 2 SemiBold"/>
                <a:ea typeface="Exo 2 SemiBold"/>
                <a:cs typeface="Exo 2 SemiBold"/>
                <a:sym typeface="Exo 2 SemiBold"/>
              </a:rPr>
              <a:t>ame</a:t>
            </a:r>
            <a:endParaRPr/>
          </a:p>
        </p:txBody>
      </p:sp>
      <p:sp>
        <p:nvSpPr>
          <p:cNvPr id="272" name="Google Shape;272;p20"/>
          <p:cNvSpPr txBox="1"/>
          <p:nvPr/>
        </p:nvSpPr>
        <p:spPr>
          <a:xfrm>
            <a:off x="5722439" y="4338584"/>
            <a:ext cx="3306074" cy="8159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Cairo"/>
                <a:ea typeface="Cairo"/>
                <a:cs typeface="Cairo"/>
                <a:sym typeface="Cairo"/>
              </a:rPr>
              <a:t>Elaborate on what you want to discuss. </a:t>
            </a:r>
            <a:endParaRPr/>
          </a:p>
        </p:txBody>
      </p:sp>
      <p:sp>
        <p:nvSpPr>
          <p:cNvPr id="273" name="Google Shape;273;p20"/>
          <p:cNvSpPr txBox="1"/>
          <p:nvPr/>
        </p:nvSpPr>
        <p:spPr>
          <a:xfrm>
            <a:off x="13219286" y="3547922"/>
            <a:ext cx="3306074" cy="515471"/>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Name</a:t>
            </a:r>
            <a:endParaRPr/>
          </a:p>
        </p:txBody>
      </p:sp>
      <p:sp>
        <p:nvSpPr>
          <p:cNvPr id="274" name="Google Shape;274;p20"/>
          <p:cNvSpPr txBox="1"/>
          <p:nvPr/>
        </p:nvSpPr>
        <p:spPr>
          <a:xfrm>
            <a:off x="13219286" y="4338584"/>
            <a:ext cx="3306074" cy="8159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Cairo"/>
                <a:ea typeface="Cairo"/>
                <a:cs typeface="Cairo"/>
                <a:sym typeface="Cairo"/>
              </a:rPr>
              <a:t>Elaborate on what you want to discuss. </a:t>
            </a:r>
            <a:endParaRPr/>
          </a:p>
        </p:txBody>
      </p:sp>
      <p:sp>
        <p:nvSpPr>
          <p:cNvPr id="275" name="Google Shape;275;p20"/>
          <p:cNvSpPr txBox="1"/>
          <p:nvPr/>
        </p:nvSpPr>
        <p:spPr>
          <a:xfrm>
            <a:off x="890224" y="729171"/>
            <a:ext cx="1650755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Our Team</a:t>
            </a:r>
            <a:endParaRPr/>
          </a:p>
        </p:txBody>
      </p:sp>
      <p:sp>
        <p:nvSpPr>
          <p:cNvPr id="276" name="Google Shape;276;p20"/>
          <p:cNvSpPr txBox="1"/>
          <p:nvPr/>
        </p:nvSpPr>
        <p:spPr>
          <a:xfrm>
            <a:off x="13219286" y="7559284"/>
            <a:ext cx="3306074" cy="515471"/>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Name</a:t>
            </a:r>
            <a:endParaRPr/>
          </a:p>
        </p:txBody>
      </p:sp>
      <p:sp>
        <p:nvSpPr>
          <p:cNvPr id="277" name="Google Shape;277;p20"/>
          <p:cNvSpPr txBox="1"/>
          <p:nvPr/>
        </p:nvSpPr>
        <p:spPr>
          <a:xfrm>
            <a:off x="13219286" y="8349946"/>
            <a:ext cx="3306074" cy="8159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Cairo"/>
                <a:ea typeface="Cairo"/>
                <a:cs typeface="Cairo"/>
                <a:sym typeface="Cairo"/>
              </a:rPr>
              <a:t>Elaborate on what you want to discuss. </a:t>
            </a:r>
            <a:endParaRPr/>
          </a:p>
        </p:txBody>
      </p:sp>
      <p:sp>
        <p:nvSpPr>
          <p:cNvPr id="278" name="Google Shape;278;p20"/>
          <p:cNvSpPr/>
          <p:nvPr/>
        </p:nvSpPr>
        <p:spPr>
          <a:xfrm>
            <a:off x="627853" y="642429"/>
            <a:ext cx="801694" cy="772541"/>
          </a:xfrm>
          <a:custGeom>
            <a:rect b="b" l="l" r="r" t="t"/>
            <a:pathLst>
              <a:path extrusionOk="0" h="772541" w="801694">
                <a:moveTo>
                  <a:pt x="0" y="0"/>
                </a:moveTo>
                <a:lnTo>
                  <a:pt x="801694" y="0"/>
                </a:lnTo>
                <a:lnTo>
                  <a:pt x="801694" y="772542"/>
                </a:lnTo>
                <a:lnTo>
                  <a:pt x="0" y="77254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20"/>
          <p:cNvSpPr/>
          <p:nvPr/>
        </p:nvSpPr>
        <p:spPr>
          <a:xfrm>
            <a:off x="16489133" y="6372644"/>
            <a:ext cx="551551" cy="531495"/>
          </a:xfrm>
          <a:custGeom>
            <a:rect b="b" l="l" r="r" t="t"/>
            <a:pathLst>
              <a:path extrusionOk="0" h="531495" w="551551">
                <a:moveTo>
                  <a:pt x="0" y="0"/>
                </a:moveTo>
                <a:lnTo>
                  <a:pt x="551551" y="0"/>
                </a:lnTo>
                <a:lnTo>
                  <a:pt x="551551" y="531495"/>
                </a:lnTo>
                <a:lnTo>
                  <a:pt x="0" y="53149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20"/>
          <p:cNvSpPr/>
          <p:nvPr/>
        </p:nvSpPr>
        <p:spPr>
          <a:xfrm>
            <a:off x="16031208" y="-1560300"/>
            <a:ext cx="4287605" cy="4248627"/>
          </a:xfrm>
          <a:custGeom>
            <a:rect b="b" l="l" r="r" t="t"/>
            <a:pathLst>
              <a:path extrusionOk="0" h="4248627" w="4287605">
                <a:moveTo>
                  <a:pt x="0" y="0"/>
                </a:moveTo>
                <a:lnTo>
                  <a:pt x="4287606" y="0"/>
                </a:lnTo>
                <a:lnTo>
                  <a:pt x="4287606" y="4248627"/>
                </a:lnTo>
                <a:lnTo>
                  <a:pt x="0" y="424862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1" name="Google Shape;281;p20"/>
          <p:cNvPicPr preferRelativeResize="0"/>
          <p:nvPr/>
        </p:nvPicPr>
        <p:blipFill>
          <a:blip r:embed="rId8">
            <a:alphaModFix/>
          </a:blip>
          <a:stretch>
            <a:fillRect/>
          </a:stretch>
        </p:blipFill>
        <p:spPr>
          <a:xfrm>
            <a:off x="1976022" y="2829125"/>
            <a:ext cx="3036277" cy="3061596"/>
          </a:xfrm>
          <a:prstGeom prst="rect">
            <a:avLst/>
          </a:prstGeom>
          <a:noFill/>
          <a:ln>
            <a:noFill/>
          </a:ln>
        </p:spPr>
      </p:pic>
      <p:pic>
        <p:nvPicPr>
          <p:cNvPr id="282" name="Google Shape;282;p20"/>
          <p:cNvPicPr preferRelativeResize="0"/>
          <p:nvPr/>
        </p:nvPicPr>
        <p:blipFill>
          <a:blip r:embed="rId9">
            <a:alphaModFix/>
          </a:blip>
          <a:stretch>
            <a:fillRect/>
          </a:stretch>
        </p:blipFill>
        <p:spPr>
          <a:xfrm>
            <a:off x="2017736" y="6316592"/>
            <a:ext cx="2952834" cy="2977458"/>
          </a:xfrm>
          <a:prstGeom prst="rect">
            <a:avLst/>
          </a:prstGeom>
          <a:noFill/>
          <a:ln>
            <a:noFill/>
          </a:ln>
        </p:spPr>
      </p:pic>
      <p:pic>
        <p:nvPicPr>
          <p:cNvPr id="283" name="Google Shape;283;p20"/>
          <p:cNvPicPr preferRelativeResize="0"/>
          <p:nvPr/>
        </p:nvPicPr>
        <p:blipFill>
          <a:blip r:embed="rId10">
            <a:alphaModFix/>
          </a:blip>
          <a:stretch>
            <a:fillRect/>
          </a:stretch>
        </p:blipFill>
        <p:spPr>
          <a:xfrm>
            <a:off x="9647470" y="2829125"/>
            <a:ext cx="2952850" cy="2977449"/>
          </a:xfrm>
          <a:prstGeom prst="rect">
            <a:avLst/>
          </a:prstGeom>
          <a:noFill/>
          <a:ln>
            <a:noFill/>
          </a:ln>
        </p:spPr>
      </p:pic>
      <p:pic>
        <p:nvPicPr>
          <p:cNvPr id="284" name="Google Shape;284;p20"/>
          <p:cNvPicPr preferRelativeResize="0"/>
          <p:nvPr/>
        </p:nvPicPr>
        <p:blipFill>
          <a:blip r:embed="rId11">
            <a:alphaModFix/>
          </a:blip>
          <a:stretch>
            <a:fillRect/>
          </a:stretch>
        </p:blipFill>
        <p:spPr>
          <a:xfrm>
            <a:off x="9647482" y="6316592"/>
            <a:ext cx="2952850" cy="29774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BF"/>
        </a:solidFill>
      </p:bgPr>
    </p:bg>
    <p:spTree>
      <p:nvGrpSpPr>
        <p:cNvPr id="288" name="Shape 288"/>
        <p:cNvGrpSpPr/>
        <p:nvPr/>
      </p:nvGrpSpPr>
      <p:grpSpPr>
        <a:xfrm>
          <a:off x="0" y="0"/>
          <a:ext cx="0" cy="0"/>
          <a:chOff x="0" y="0"/>
          <a:chExt cx="0" cy="0"/>
        </a:xfrm>
      </p:grpSpPr>
      <p:grpSp>
        <p:nvGrpSpPr>
          <p:cNvPr id="289" name="Google Shape;289;p21"/>
          <p:cNvGrpSpPr/>
          <p:nvPr/>
        </p:nvGrpSpPr>
        <p:grpSpPr>
          <a:xfrm>
            <a:off x="1765925" y="1918607"/>
            <a:ext cx="2337707" cy="2337707"/>
            <a:chOff x="0" y="0"/>
            <a:chExt cx="812800" cy="812800"/>
          </a:xfrm>
        </p:grpSpPr>
        <p:sp>
          <p:nvSpPr>
            <p:cNvPr id="290" name="Google Shape;29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4F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2" name="Google Shape;292;p21"/>
          <p:cNvSpPr/>
          <p:nvPr/>
        </p:nvSpPr>
        <p:spPr>
          <a:xfrm>
            <a:off x="9254113" y="167428"/>
            <a:ext cx="11214921" cy="10794459"/>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E986A">
              <a:alpha val="1960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21"/>
          <p:cNvSpPr/>
          <p:nvPr/>
        </p:nvSpPr>
        <p:spPr>
          <a:xfrm>
            <a:off x="8392952" y="891196"/>
            <a:ext cx="7399009" cy="8504608"/>
          </a:xfrm>
          <a:custGeom>
            <a:rect b="b" l="l" r="r" t="t"/>
            <a:pathLst>
              <a:path extrusionOk="0" h="8504608" w="7399009">
                <a:moveTo>
                  <a:pt x="0" y="0"/>
                </a:moveTo>
                <a:lnTo>
                  <a:pt x="7399009" y="0"/>
                </a:lnTo>
                <a:lnTo>
                  <a:pt x="7399009" y="8504608"/>
                </a:lnTo>
                <a:lnTo>
                  <a:pt x="0" y="85046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21"/>
          <p:cNvSpPr/>
          <p:nvPr/>
        </p:nvSpPr>
        <p:spPr>
          <a:xfrm rot="6741147">
            <a:off x="-1608479" y="9146025"/>
            <a:ext cx="4866968" cy="4114800"/>
          </a:xfrm>
          <a:custGeom>
            <a:rect b="b" l="l" r="r" t="t"/>
            <a:pathLst>
              <a:path extrusionOk="0" h="4114800" w="4866968">
                <a:moveTo>
                  <a:pt x="0" y="0"/>
                </a:moveTo>
                <a:lnTo>
                  <a:pt x="4866967" y="0"/>
                </a:lnTo>
                <a:lnTo>
                  <a:pt x="4866967"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21"/>
          <p:cNvSpPr txBox="1"/>
          <p:nvPr/>
        </p:nvSpPr>
        <p:spPr>
          <a:xfrm>
            <a:off x="1765925" y="4714162"/>
            <a:ext cx="7378075"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474FA3"/>
                </a:solidFill>
                <a:latin typeface="Abril Fatface"/>
                <a:ea typeface="Abril Fatface"/>
                <a:cs typeface="Abril Fatface"/>
                <a:sym typeface="Abril Fatface"/>
              </a:rPr>
              <a:t>About Us</a:t>
            </a:r>
            <a:endParaRPr/>
          </a:p>
        </p:txBody>
      </p:sp>
      <p:sp>
        <p:nvSpPr>
          <p:cNvPr id="296" name="Google Shape;296;p21"/>
          <p:cNvSpPr txBox="1"/>
          <p:nvPr/>
        </p:nvSpPr>
        <p:spPr>
          <a:xfrm>
            <a:off x="1765925" y="6515034"/>
            <a:ext cx="6627027" cy="48577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lang="en-US" sz="3000" u="none">
                <a:solidFill>
                  <a:srgbClr val="000000"/>
                </a:solidFill>
                <a:latin typeface="Cairo"/>
                <a:ea typeface="Cairo"/>
                <a:cs typeface="Cairo"/>
                <a:sym typeface="Cairo"/>
              </a:rPr>
              <a:t>Elaborate on what you want to discuss. </a:t>
            </a:r>
            <a:endParaRPr/>
          </a:p>
        </p:txBody>
      </p:sp>
      <p:sp>
        <p:nvSpPr>
          <p:cNvPr id="297" name="Google Shape;297;p21"/>
          <p:cNvSpPr txBox="1"/>
          <p:nvPr/>
        </p:nvSpPr>
        <p:spPr>
          <a:xfrm>
            <a:off x="2570924" y="2147660"/>
            <a:ext cx="7277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FFE5D2"/>
                </a:solidFill>
                <a:latin typeface="Abril Fatface"/>
                <a:ea typeface="Abril Fatface"/>
                <a:cs typeface="Abril Fatface"/>
                <a:sym typeface="Abril Fatface"/>
              </a:rPr>
              <a:t>3</a:t>
            </a:r>
            <a:endParaRPr/>
          </a:p>
        </p:txBody>
      </p:sp>
      <p:sp>
        <p:nvSpPr>
          <p:cNvPr id="298" name="Google Shape;298;p21"/>
          <p:cNvSpPr/>
          <p:nvPr/>
        </p:nvSpPr>
        <p:spPr>
          <a:xfrm rot="5110666">
            <a:off x="17087163" y="-808939"/>
            <a:ext cx="4866968" cy="4114800"/>
          </a:xfrm>
          <a:custGeom>
            <a:rect b="b" l="l" r="r" t="t"/>
            <a:pathLst>
              <a:path extrusionOk="0" h="4114800" w="4866968">
                <a:moveTo>
                  <a:pt x="0" y="0"/>
                </a:moveTo>
                <a:lnTo>
                  <a:pt x="4866968" y="0"/>
                </a:lnTo>
                <a:lnTo>
                  <a:pt x="4866968"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21"/>
          <p:cNvSpPr/>
          <p:nvPr/>
        </p:nvSpPr>
        <p:spPr>
          <a:xfrm rot="6741147">
            <a:off x="16683562" y="8828314"/>
            <a:ext cx="4866968" cy="4114800"/>
          </a:xfrm>
          <a:custGeom>
            <a:rect b="b" l="l" r="r" t="t"/>
            <a:pathLst>
              <a:path extrusionOk="0" h="4114800" w="4866968">
                <a:moveTo>
                  <a:pt x="0" y="0"/>
                </a:moveTo>
                <a:lnTo>
                  <a:pt x="4866967" y="0"/>
                </a:lnTo>
                <a:lnTo>
                  <a:pt x="4866967"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21"/>
          <p:cNvSpPr/>
          <p:nvPr/>
        </p:nvSpPr>
        <p:spPr>
          <a:xfrm>
            <a:off x="10749378" y="753692"/>
            <a:ext cx="749968" cy="740423"/>
          </a:xfrm>
          <a:custGeom>
            <a:rect b="b" l="l" r="r" t="t"/>
            <a:pathLst>
              <a:path extrusionOk="0" h="740423" w="749968">
                <a:moveTo>
                  <a:pt x="0" y="0"/>
                </a:moveTo>
                <a:lnTo>
                  <a:pt x="749968" y="0"/>
                </a:lnTo>
                <a:lnTo>
                  <a:pt x="749968" y="740423"/>
                </a:lnTo>
                <a:lnTo>
                  <a:pt x="0" y="7404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21"/>
          <p:cNvSpPr/>
          <p:nvPr/>
        </p:nvSpPr>
        <p:spPr>
          <a:xfrm>
            <a:off x="525392" y="383481"/>
            <a:ext cx="749968" cy="740423"/>
          </a:xfrm>
          <a:custGeom>
            <a:rect b="b" l="l" r="r" t="t"/>
            <a:pathLst>
              <a:path extrusionOk="0" h="740423" w="749968">
                <a:moveTo>
                  <a:pt x="0" y="0"/>
                </a:moveTo>
                <a:lnTo>
                  <a:pt x="749968" y="0"/>
                </a:lnTo>
                <a:lnTo>
                  <a:pt x="749968" y="740423"/>
                </a:lnTo>
                <a:lnTo>
                  <a:pt x="0" y="7404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1"/>
          <p:cNvSpPr/>
          <p:nvPr/>
        </p:nvSpPr>
        <p:spPr>
          <a:xfrm>
            <a:off x="6550630" y="8640318"/>
            <a:ext cx="749968" cy="740423"/>
          </a:xfrm>
          <a:custGeom>
            <a:rect b="b" l="l" r="r" t="t"/>
            <a:pathLst>
              <a:path extrusionOk="0" h="740423" w="749968">
                <a:moveTo>
                  <a:pt x="0" y="0"/>
                </a:moveTo>
                <a:lnTo>
                  <a:pt x="749968" y="0"/>
                </a:lnTo>
                <a:lnTo>
                  <a:pt x="749968" y="740423"/>
                </a:lnTo>
                <a:lnTo>
                  <a:pt x="0" y="7404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306" name="Shape 306"/>
        <p:cNvGrpSpPr/>
        <p:nvPr/>
      </p:nvGrpSpPr>
      <p:grpSpPr>
        <a:xfrm>
          <a:off x="0" y="0"/>
          <a:ext cx="0" cy="0"/>
          <a:chOff x="0" y="0"/>
          <a:chExt cx="0" cy="0"/>
        </a:xfrm>
      </p:grpSpPr>
      <p:sp>
        <p:nvSpPr>
          <p:cNvPr id="307" name="Google Shape;307;p22"/>
          <p:cNvSpPr/>
          <p:nvPr/>
        </p:nvSpPr>
        <p:spPr>
          <a:xfrm flipH="1" rot="-5955409">
            <a:off x="2390028" y="2522734"/>
            <a:ext cx="18212971" cy="4940268"/>
          </a:xfrm>
          <a:custGeom>
            <a:rect b="b" l="l" r="r" t="t"/>
            <a:pathLst>
              <a:path extrusionOk="0" h="4940268" w="18212971">
                <a:moveTo>
                  <a:pt x="0" y="4940268"/>
                </a:moveTo>
                <a:lnTo>
                  <a:pt x="18212971" y="4940268"/>
                </a:lnTo>
                <a:lnTo>
                  <a:pt x="18212971" y="0"/>
                </a:lnTo>
                <a:lnTo>
                  <a:pt x="0" y="0"/>
                </a:lnTo>
                <a:lnTo>
                  <a:pt x="0" y="4940268"/>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22"/>
          <p:cNvSpPr/>
          <p:nvPr/>
        </p:nvSpPr>
        <p:spPr>
          <a:xfrm rot="6153666">
            <a:off x="5281477" y="2482248"/>
            <a:ext cx="18212971" cy="4940268"/>
          </a:xfrm>
          <a:custGeom>
            <a:rect b="b" l="l" r="r" t="t"/>
            <a:pathLst>
              <a:path extrusionOk="0" h="4940268" w="18212971">
                <a:moveTo>
                  <a:pt x="0" y="0"/>
                </a:moveTo>
                <a:lnTo>
                  <a:pt x="18212971" y="0"/>
                </a:lnTo>
                <a:lnTo>
                  <a:pt x="18212971" y="4940269"/>
                </a:lnTo>
                <a:lnTo>
                  <a:pt x="0" y="494026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22"/>
          <p:cNvSpPr txBox="1"/>
          <p:nvPr/>
        </p:nvSpPr>
        <p:spPr>
          <a:xfrm>
            <a:off x="1028700" y="2209182"/>
            <a:ext cx="6202863" cy="274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Our</a:t>
            </a:r>
            <a:endParaRPr/>
          </a:p>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History</a:t>
            </a:r>
            <a:endParaRPr/>
          </a:p>
        </p:txBody>
      </p:sp>
      <p:sp>
        <p:nvSpPr>
          <p:cNvPr id="310" name="Google Shape;310;p22"/>
          <p:cNvSpPr/>
          <p:nvPr/>
        </p:nvSpPr>
        <p:spPr>
          <a:xfrm rot="9029860">
            <a:off x="2642504" y="9620231"/>
            <a:ext cx="1283745" cy="1272074"/>
          </a:xfrm>
          <a:custGeom>
            <a:rect b="b" l="l" r="r" t="t"/>
            <a:pathLst>
              <a:path extrusionOk="0" h="1272074" w="1283745">
                <a:moveTo>
                  <a:pt x="0" y="0"/>
                </a:moveTo>
                <a:lnTo>
                  <a:pt x="1283745" y="0"/>
                </a:lnTo>
                <a:lnTo>
                  <a:pt x="1283745" y="1272075"/>
                </a:lnTo>
                <a:lnTo>
                  <a:pt x="0" y="127207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22"/>
          <p:cNvSpPr/>
          <p:nvPr/>
        </p:nvSpPr>
        <p:spPr>
          <a:xfrm rot="9029860">
            <a:off x="4021213" y="-2037684"/>
            <a:ext cx="4112757" cy="4075368"/>
          </a:xfrm>
          <a:custGeom>
            <a:rect b="b" l="l" r="r" t="t"/>
            <a:pathLst>
              <a:path extrusionOk="0" h="4075368" w="4112757">
                <a:moveTo>
                  <a:pt x="0" y="0"/>
                </a:moveTo>
                <a:lnTo>
                  <a:pt x="4112757" y="0"/>
                </a:lnTo>
                <a:lnTo>
                  <a:pt x="4112757" y="4075368"/>
                </a:lnTo>
                <a:lnTo>
                  <a:pt x="0" y="407536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22"/>
          <p:cNvSpPr/>
          <p:nvPr/>
        </p:nvSpPr>
        <p:spPr>
          <a:xfrm rot="9029860">
            <a:off x="758421" y="760878"/>
            <a:ext cx="540559" cy="535644"/>
          </a:xfrm>
          <a:custGeom>
            <a:rect b="b" l="l" r="r" t="t"/>
            <a:pathLst>
              <a:path extrusionOk="0" h="535644" w="540559">
                <a:moveTo>
                  <a:pt x="0" y="0"/>
                </a:moveTo>
                <a:lnTo>
                  <a:pt x="540558" y="0"/>
                </a:lnTo>
                <a:lnTo>
                  <a:pt x="540558" y="535644"/>
                </a:lnTo>
                <a:lnTo>
                  <a:pt x="0" y="53564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22"/>
          <p:cNvSpPr/>
          <p:nvPr/>
        </p:nvSpPr>
        <p:spPr>
          <a:xfrm rot="9029860">
            <a:off x="16744761" y="8588195"/>
            <a:ext cx="1029078" cy="1019722"/>
          </a:xfrm>
          <a:custGeom>
            <a:rect b="b" l="l" r="r" t="t"/>
            <a:pathLst>
              <a:path extrusionOk="0" h="1019722" w="1029078">
                <a:moveTo>
                  <a:pt x="0" y="0"/>
                </a:moveTo>
                <a:lnTo>
                  <a:pt x="1029078" y="0"/>
                </a:lnTo>
                <a:lnTo>
                  <a:pt x="1029078" y="1019722"/>
                </a:lnTo>
                <a:lnTo>
                  <a:pt x="0" y="10197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2"/>
          <p:cNvSpPr txBox="1"/>
          <p:nvPr/>
        </p:nvSpPr>
        <p:spPr>
          <a:xfrm>
            <a:off x="1054811" y="5262595"/>
            <a:ext cx="6202863" cy="24720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800">
                <a:solidFill>
                  <a:srgbClr val="000000"/>
                </a:solidFill>
                <a:latin typeface="Exo 2"/>
                <a:ea typeface="Exo 2"/>
                <a:cs typeface="Exo 2"/>
                <a:sym typeface="Exo 2"/>
              </a:rPr>
              <a:t>Presentations are communication tools that can be used as demonstrations, lectures, speeches, reports, and more. It is mostly presented before an audience. </a:t>
            </a:r>
            <a:endParaRPr/>
          </a:p>
        </p:txBody>
      </p:sp>
      <p:pic>
        <p:nvPicPr>
          <p:cNvPr id="315" name="Google Shape;315;p22"/>
          <p:cNvPicPr preferRelativeResize="0"/>
          <p:nvPr/>
        </p:nvPicPr>
        <p:blipFill>
          <a:blip r:embed="rId6">
            <a:alphaModFix/>
          </a:blip>
          <a:stretch>
            <a:fillRect/>
          </a:stretch>
        </p:blipFill>
        <p:spPr>
          <a:xfrm>
            <a:off x="9452163" y="2457008"/>
            <a:ext cx="6202876" cy="65141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319" name="Shape 319"/>
        <p:cNvGrpSpPr/>
        <p:nvPr/>
      </p:nvGrpSpPr>
      <p:grpSpPr>
        <a:xfrm>
          <a:off x="0" y="0"/>
          <a:ext cx="0" cy="0"/>
          <a:chOff x="0" y="0"/>
          <a:chExt cx="0" cy="0"/>
        </a:xfrm>
      </p:grpSpPr>
      <p:sp>
        <p:nvSpPr>
          <p:cNvPr id="320" name="Google Shape;320;p23"/>
          <p:cNvSpPr txBox="1"/>
          <p:nvPr/>
        </p:nvSpPr>
        <p:spPr>
          <a:xfrm>
            <a:off x="1028700" y="102870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Our History</a:t>
            </a:r>
            <a:endParaRPr/>
          </a:p>
        </p:txBody>
      </p:sp>
      <p:grpSp>
        <p:nvGrpSpPr>
          <p:cNvPr id="321" name="Google Shape;321;p23"/>
          <p:cNvGrpSpPr/>
          <p:nvPr/>
        </p:nvGrpSpPr>
        <p:grpSpPr>
          <a:xfrm>
            <a:off x="5909002" y="3784915"/>
            <a:ext cx="2441111" cy="2349591"/>
            <a:chOff x="-7789" y="-151236"/>
            <a:chExt cx="3254815" cy="3132788"/>
          </a:xfrm>
        </p:grpSpPr>
        <p:sp>
          <p:nvSpPr>
            <p:cNvPr id="322" name="Google Shape;322;p23"/>
            <p:cNvSpPr/>
            <p:nvPr/>
          </p:nvSpPr>
          <p:spPr>
            <a:xfrm>
              <a:off x="-7789" y="-151236"/>
              <a:ext cx="3254815" cy="3132788"/>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3"/>
            <p:cNvSpPr/>
            <p:nvPr/>
          </p:nvSpPr>
          <p:spPr>
            <a:xfrm>
              <a:off x="339359" y="278345"/>
              <a:ext cx="2576098" cy="2576098"/>
            </a:xfrm>
            <a:custGeom>
              <a:rect b="b" l="l" r="r" t="t"/>
              <a:pathLst>
                <a:path extrusionOk="0" h="2576098" w="2576098">
                  <a:moveTo>
                    <a:pt x="0" y="0"/>
                  </a:moveTo>
                  <a:lnTo>
                    <a:pt x="2576097" y="0"/>
                  </a:lnTo>
                  <a:lnTo>
                    <a:pt x="2576097" y="2576098"/>
                  </a:lnTo>
                  <a:lnTo>
                    <a:pt x="0" y="25760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4" name="Google Shape;324;p23"/>
          <p:cNvGrpSpPr/>
          <p:nvPr/>
        </p:nvGrpSpPr>
        <p:grpSpPr>
          <a:xfrm>
            <a:off x="14475727" y="3784915"/>
            <a:ext cx="2441111" cy="2349591"/>
            <a:chOff x="-7789" y="-151236"/>
            <a:chExt cx="3254815" cy="3132788"/>
          </a:xfrm>
        </p:grpSpPr>
        <p:sp>
          <p:nvSpPr>
            <p:cNvPr id="325" name="Google Shape;325;p23"/>
            <p:cNvSpPr/>
            <p:nvPr/>
          </p:nvSpPr>
          <p:spPr>
            <a:xfrm>
              <a:off x="-7789" y="-151236"/>
              <a:ext cx="3254815" cy="3132788"/>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3"/>
            <p:cNvSpPr/>
            <p:nvPr/>
          </p:nvSpPr>
          <p:spPr>
            <a:xfrm>
              <a:off x="339359" y="278345"/>
              <a:ext cx="2576098" cy="2576098"/>
            </a:xfrm>
            <a:custGeom>
              <a:rect b="b" l="l" r="r" t="t"/>
              <a:pathLst>
                <a:path extrusionOk="0" h="2576098" w="2576098">
                  <a:moveTo>
                    <a:pt x="0" y="0"/>
                  </a:moveTo>
                  <a:lnTo>
                    <a:pt x="2576097" y="0"/>
                  </a:lnTo>
                  <a:lnTo>
                    <a:pt x="2576097" y="2576098"/>
                  </a:lnTo>
                  <a:lnTo>
                    <a:pt x="0" y="25760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7" name="Google Shape;327;p23"/>
          <p:cNvGrpSpPr/>
          <p:nvPr/>
        </p:nvGrpSpPr>
        <p:grpSpPr>
          <a:xfrm>
            <a:off x="1562891" y="3784915"/>
            <a:ext cx="2441111" cy="2349591"/>
            <a:chOff x="-7789" y="-151236"/>
            <a:chExt cx="3254815" cy="3132788"/>
          </a:xfrm>
        </p:grpSpPr>
        <p:sp>
          <p:nvSpPr>
            <p:cNvPr id="328" name="Google Shape;328;p23"/>
            <p:cNvSpPr/>
            <p:nvPr/>
          </p:nvSpPr>
          <p:spPr>
            <a:xfrm>
              <a:off x="-7789" y="-151236"/>
              <a:ext cx="3254815" cy="3132788"/>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23"/>
            <p:cNvSpPr/>
            <p:nvPr/>
          </p:nvSpPr>
          <p:spPr>
            <a:xfrm>
              <a:off x="397847" y="336834"/>
              <a:ext cx="2459120" cy="2459120"/>
            </a:xfrm>
            <a:custGeom>
              <a:rect b="b" l="l" r="r" t="t"/>
              <a:pathLst>
                <a:path extrusionOk="0" h="2459120" w="2459120">
                  <a:moveTo>
                    <a:pt x="0" y="0"/>
                  </a:moveTo>
                  <a:lnTo>
                    <a:pt x="2459120" y="0"/>
                  </a:lnTo>
                  <a:lnTo>
                    <a:pt x="2459120" y="2459120"/>
                  </a:lnTo>
                  <a:lnTo>
                    <a:pt x="0" y="245912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0" name="Google Shape;330;p23"/>
          <p:cNvSpPr/>
          <p:nvPr/>
        </p:nvSpPr>
        <p:spPr>
          <a:xfrm>
            <a:off x="2529131" y="669352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74F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23"/>
          <p:cNvSpPr/>
          <p:nvPr/>
        </p:nvSpPr>
        <p:spPr>
          <a:xfrm>
            <a:off x="6958592" y="669192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74F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23"/>
          <p:cNvSpPr/>
          <p:nvPr/>
        </p:nvSpPr>
        <p:spPr>
          <a:xfrm>
            <a:off x="11331041" y="669192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74F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33" name="Google Shape;333;p23"/>
          <p:cNvCxnSpPr/>
          <p:nvPr/>
        </p:nvCxnSpPr>
        <p:spPr>
          <a:xfrm>
            <a:off x="1568733" y="6868728"/>
            <a:ext cx="15353948" cy="0"/>
          </a:xfrm>
          <a:prstGeom prst="straightConnector1">
            <a:avLst/>
          </a:prstGeom>
          <a:noFill/>
          <a:ln cap="flat" cmpd="sng" w="47625">
            <a:solidFill>
              <a:srgbClr val="474FA3"/>
            </a:solidFill>
            <a:prstDash val="solid"/>
            <a:round/>
            <a:headEnd len="sm" w="sm" type="none"/>
            <a:tailEnd len="sm" w="sm" type="none"/>
          </a:ln>
        </p:spPr>
      </p:cxnSp>
      <p:sp>
        <p:nvSpPr>
          <p:cNvPr id="334" name="Google Shape;334;p23"/>
          <p:cNvSpPr/>
          <p:nvPr/>
        </p:nvSpPr>
        <p:spPr>
          <a:xfrm>
            <a:off x="15631911" y="668495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74F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23"/>
          <p:cNvSpPr txBox="1"/>
          <p:nvPr/>
        </p:nvSpPr>
        <p:spPr>
          <a:xfrm>
            <a:off x="14161107" y="8083408"/>
            <a:ext cx="3364925" cy="692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000000"/>
                </a:solidFill>
                <a:latin typeface="Cairo"/>
                <a:ea typeface="Cairo"/>
                <a:cs typeface="Cairo"/>
                <a:sym typeface="Cairo"/>
              </a:rPr>
              <a:t>Elaborate on what you </a:t>
            </a:r>
            <a:endParaRPr/>
          </a:p>
          <a:p>
            <a:pPr indent="0" lvl="0" marL="0" marR="0" rtl="0" algn="ctr">
              <a:lnSpc>
                <a:spcPct val="140000"/>
              </a:lnSpc>
              <a:spcBef>
                <a:spcPts val="0"/>
              </a:spcBef>
              <a:spcAft>
                <a:spcPts val="0"/>
              </a:spcAft>
              <a:buNone/>
            </a:pPr>
            <a:r>
              <a:rPr lang="en-US" sz="2000">
                <a:solidFill>
                  <a:srgbClr val="000000"/>
                </a:solidFill>
                <a:latin typeface="Cairo"/>
                <a:ea typeface="Cairo"/>
                <a:cs typeface="Cairo"/>
                <a:sym typeface="Cairo"/>
              </a:rPr>
              <a:t>want to discuss. </a:t>
            </a:r>
            <a:endParaRPr/>
          </a:p>
        </p:txBody>
      </p:sp>
      <p:sp>
        <p:nvSpPr>
          <p:cNvPr id="336" name="Google Shape;336;p23"/>
          <p:cNvSpPr/>
          <p:nvPr/>
        </p:nvSpPr>
        <p:spPr>
          <a:xfrm flipH="1" rot="10555489">
            <a:off x="-3482164" y="-550730"/>
            <a:ext cx="8093701" cy="2195416"/>
          </a:xfrm>
          <a:custGeom>
            <a:rect b="b" l="l" r="r" t="t"/>
            <a:pathLst>
              <a:path extrusionOk="0" h="2195416" w="8093701">
                <a:moveTo>
                  <a:pt x="0" y="2195417"/>
                </a:moveTo>
                <a:lnTo>
                  <a:pt x="8093701" y="2195417"/>
                </a:lnTo>
                <a:lnTo>
                  <a:pt x="8093701" y="0"/>
                </a:lnTo>
                <a:lnTo>
                  <a:pt x="0" y="0"/>
                </a:lnTo>
                <a:lnTo>
                  <a:pt x="0" y="2195417"/>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23"/>
          <p:cNvSpPr/>
          <p:nvPr/>
        </p:nvSpPr>
        <p:spPr>
          <a:xfrm rot="-3626658">
            <a:off x="-1042542" y="-270070"/>
            <a:ext cx="2321324" cy="2704933"/>
          </a:xfrm>
          <a:custGeom>
            <a:rect b="b" l="l" r="r" t="t"/>
            <a:pathLst>
              <a:path extrusionOk="0" h="2704933" w="2321324">
                <a:moveTo>
                  <a:pt x="0" y="0"/>
                </a:moveTo>
                <a:lnTo>
                  <a:pt x="2321325" y="0"/>
                </a:lnTo>
                <a:lnTo>
                  <a:pt x="2321325" y="2704933"/>
                </a:lnTo>
                <a:lnTo>
                  <a:pt x="0" y="270493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3"/>
          <p:cNvSpPr/>
          <p:nvPr/>
        </p:nvSpPr>
        <p:spPr>
          <a:xfrm flipH="1" rot="-230506">
            <a:off x="12029000" y="9298966"/>
            <a:ext cx="8093701" cy="2195416"/>
          </a:xfrm>
          <a:custGeom>
            <a:rect b="b" l="l" r="r" t="t"/>
            <a:pathLst>
              <a:path extrusionOk="0" h="2195416" w="8093701">
                <a:moveTo>
                  <a:pt x="0" y="2195416"/>
                </a:moveTo>
                <a:lnTo>
                  <a:pt x="8093701" y="2195416"/>
                </a:lnTo>
                <a:lnTo>
                  <a:pt x="8093701" y="0"/>
                </a:lnTo>
                <a:lnTo>
                  <a:pt x="0" y="0"/>
                </a:lnTo>
                <a:lnTo>
                  <a:pt x="0" y="2195416"/>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23"/>
          <p:cNvSpPr/>
          <p:nvPr/>
        </p:nvSpPr>
        <p:spPr>
          <a:xfrm rot="2983324">
            <a:off x="13220681" y="9008467"/>
            <a:ext cx="1327138" cy="1546453"/>
          </a:xfrm>
          <a:custGeom>
            <a:rect b="b" l="l" r="r" t="t"/>
            <a:pathLst>
              <a:path extrusionOk="0" h="1546453" w="1327138">
                <a:moveTo>
                  <a:pt x="0" y="0"/>
                </a:moveTo>
                <a:lnTo>
                  <a:pt x="1327138" y="0"/>
                </a:lnTo>
                <a:lnTo>
                  <a:pt x="1327138" y="1546453"/>
                </a:lnTo>
                <a:lnTo>
                  <a:pt x="0" y="154645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0" name="Google Shape;340;p23"/>
          <p:cNvGrpSpPr/>
          <p:nvPr/>
        </p:nvGrpSpPr>
        <p:grpSpPr>
          <a:xfrm>
            <a:off x="10281451" y="3784915"/>
            <a:ext cx="2441111" cy="2349591"/>
            <a:chOff x="-7789" y="-151236"/>
            <a:chExt cx="3254815" cy="3132788"/>
          </a:xfrm>
        </p:grpSpPr>
        <p:sp>
          <p:nvSpPr>
            <p:cNvPr id="341" name="Google Shape;341;p23"/>
            <p:cNvSpPr/>
            <p:nvPr/>
          </p:nvSpPr>
          <p:spPr>
            <a:xfrm>
              <a:off x="-7789" y="-151236"/>
              <a:ext cx="3254815" cy="3132788"/>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23"/>
            <p:cNvSpPr/>
            <p:nvPr/>
          </p:nvSpPr>
          <p:spPr>
            <a:xfrm>
              <a:off x="460183" y="481610"/>
              <a:ext cx="2169567" cy="2169567"/>
            </a:xfrm>
            <a:custGeom>
              <a:rect b="b" l="l" r="r" t="t"/>
              <a:pathLst>
                <a:path extrusionOk="0" h="2169567" w="2169567">
                  <a:moveTo>
                    <a:pt x="0" y="0"/>
                  </a:moveTo>
                  <a:lnTo>
                    <a:pt x="2169567" y="0"/>
                  </a:lnTo>
                  <a:lnTo>
                    <a:pt x="2169567" y="2169567"/>
                  </a:lnTo>
                  <a:lnTo>
                    <a:pt x="0" y="21695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3" name="Google Shape;343;p23"/>
          <p:cNvSpPr/>
          <p:nvPr/>
        </p:nvSpPr>
        <p:spPr>
          <a:xfrm rot="-2573896">
            <a:off x="17271552" y="543119"/>
            <a:ext cx="1327138" cy="1546453"/>
          </a:xfrm>
          <a:custGeom>
            <a:rect b="b" l="l" r="r" t="t"/>
            <a:pathLst>
              <a:path extrusionOk="0" h="1546453" w="1327138">
                <a:moveTo>
                  <a:pt x="0" y="0"/>
                </a:moveTo>
                <a:lnTo>
                  <a:pt x="1327138" y="0"/>
                </a:lnTo>
                <a:lnTo>
                  <a:pt x="1327138" y="1546453"/>
                </a:lnTo>
                <a:lnTo>
                  <a:pt x="0" y="154645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23"/>
          <p:cNvSpPr/>
          <p:nvPr/>
        </p:nvSpPr>
        <p:spPr>
          <a:xfrm rot="9029860">
            <a:off x="16157324" y="-419857"/>
            <a:ext cx="958914" cy="950197"/>
          </a:xfrm>
          <a:custGeom>
            <a:rect b="b" l="l" r="r" t="t"/>
            <a:pathLst>
              <a:path extrusionOk="0" h="950197" w="958914">
                <a:moveTo>
                  <a:pt x="0" y="0"/>
                </a:moveTo>
                <a:lnTo>
                  <a:pt x="958915" y="0"/>
                </a:lnTo>
                <a:lnTo>
                  <a:pt x="958915" y="950197"/>
                </a:lnTo>
                <a:lnTo>
                  <a:pt x="0" y="95019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23"/>
          <p:cNvSpPr/>
          <p:nvPr/>
        </p:nvSpPr>
        <p:spPr>
          <a:xfrm rot="9029860">
            <a:off x="-502870" y="9011934"/>
            <a:ext cx="1298866" cy="1287059"/>
          </a:xfrm>
          <a:custGeom>
            <a:rect b="b" l="l" r="r" t="t"/>
            <a:pathLst>
              <a:path extrusionOk="0" h="1287059" w="1298866">
                <a:moveTo>
                  <a:pt x="0" y="0"/>
                </a:moveTo>
                <a:lnTo>
                  <a:pt x="1298867" y="0"/>
                </a:lnTo>
                <a:lnTo>
                  <a:pt x="1298867" y="1287059"/>
                </a:lnTo>
                <a:lnTo>
                  <a:pt x="0" y="128705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23"/>
          <p:cNvSpPr txBox="1"/>
          <p:nvPr/>
        </p:nvSpPr>
        <p:spPr>
          <a:xfrm>
            <a:off x="1028700" y="7327930"/>
            <a:ext cx="33649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000" u="none">
                <a:solidFill>
                  <a:srgbClr val="000000"/>
                </a:solidFill>
                <a:latin typeface="Exo 2"/>
                <a:ea typeface="Exo 2"/>
                <a:cs typeface="Exo 2"/>
                <a:sym typeface="Exo 2"/>
              </a:rPr>
              <a:t>Add a main point</a:t>
            </a:r>
            <a:endParaRPr/>
          </a:p>
        </p:txBody>
      </p:sp>
      <p:sp>
        <p:nvSpPr>
          <p:cNvPr id="347" name="Google Shape;347;p23"/>
          <p:cNvSpPr txBox="1"/>
          <p:nvPr/>
        </p:nvSpPr>
        <p:spPr>
          <a:xfrm>
            <a:off x="14161107" y="7330201"/>
            <a:ext cx="33649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000" u="none">
                <a:solidFill>
                  <a:srgbClr val="000000"/>
                </a:solidFill>
                <a:latin typeface="Exo 2"/>
                <a:ea typeface="Exo 2"/>
                <a:cs typeface="Exo 2"/>
                <a:sym typeface="Exo 2"/>
              </a:rPr>
              <a:t>Add a main point</a:t>
            </a:r>
            <a:endParaRPr/>
          </a:p>
        </p:txBody>
      </p:sp>
      <p:sp>
        <p:nvSpPr>
          <p:cNvPr id="348" name="Google Shape;348;p23"/>
          <p:cNvSpPr txBox="1"/>
          <p:nvPr/>
        </p:nvSpPr>
        <p:spPr>
          <a:xfrm>
            <a:off x="1028700" y="8081137"/>
            <a:ext cx="3364925" cy="692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000000"/>
                </a:solidFill>
                <a:latin typeface="Cairo"/>
                <a:ea typeface="Cairo"/>
                <a:cs typeface="Cairo"/>
                <a:sym typeface="Cairo"/>
              </a:rPr>
              <a:t>E</a:t>
            </a:r>
            <a:r>
              <a:rPr lang="en-US" sz="2000" u="none">
                <a:solidFill>
                  <a:srgbClr val="000000"/>
                </a:solidFill>
                <a:latin typeface="Cairo"/>
                <a:ea typeface="Cairo"/>
                <a:cs typeface="Cairo"/>
                <a:sym typeface="Cairo"/>
              </a:rPr>
              <a:t>laborate on what you </a:t>
            </a:r>
            <a:endParaRPr/>
          </a:p>
          <a:p>
            <a:pPr indent="0" lvl="0" marL="0" marR="0" rtl="0" algn="ctr">
              <a:lnSpc>
                <a:spcPct val="140000"/>
              </a:lnSpc>
              <a:spcBef>
                <a:spcPts val="0"/>
              </a:spcBef>
              <a:spcAft>
                <a:spcPts val="0"/>
              </a:spcAft>
              <a:buNone/>
            </a:pPr>
            <a:r>
              <a:rPr lang="en-US" sz="2000" u="none">
                <a:solidFill>
                  <a:srgbClr val="000000"/>
                </a:solidFill>
                <a:latin typeface="Cairo"/>
                <a:ea typeface="Cairo"/>
                <a:cs typeface="Cairo"/>
                <a:sym typeface="Cairo"/>
              </a:rPr>
              <a:t>want to discuss. </a:t>
            </a:r>
            <a:endParaRPr/>
          </a:p>
        </p:txBody>
      </p:sp>
      <p:sp>
        <p:nvSpPr>
          <p:cNvPr id="349" name="Google Shape;349;p23"/>
          <p:cNvSpPr txBox="1"/>
          <p:nvPr/>
        </p:nvSpPr>
        <p:spPr>
          <a:xfrm>
            <a:off x="5458161" y="7330201"/>
            <a:ext cx="33649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000" u="none">
                <a:solidFill>
                  <a:srgbClr val="000000"/>
                </a:solidFill>
                <a:latin typeface="Exo 2"/>
                <a:ea typeface="Exo 2"/>
                <a:cs typeface="Exo 2"/>
                <a:sym typeface="Exo 2"/>
              </a:rPr>
              <a:t>Add a main point</a:t>
            </a:r>
            <a:endParaRPr/>
          </a:p>
        </p:txBody>
      </p:sp>
      <p:sp>
        <p:nvSpPr>
          <p:cNvPr id="350" name="Google Shape;350;p23"/>
          <p:cNvSpPr txBox="1"/>
          <p:nvPr/>
        </p:nvSpPr>
        <p:spPr>
          <a:xfrm>
            <a:off x="5458161" y="8083408"/>
            <a:ext cx="3364925" cy="692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000000"/>
                </a:solidFill>
                <a:latin typeface="Cairo"/>
                <a:ea typeface="Cairo"/>
                <a:cs typeface="Cairo"/>
                <a:sym typeface="Cairo"/>
              </a:rPr>
              <a:t>Elaborate on what you </a:t>
            </a:r>
            <a:endParaRPr/>
          </a:p>
          <a:p>
            <a:pPr indent="0" lvl="0" marL="0" marR="0" rtl="0" algn="ctr">
              <a:lnSpc>
                <a:spcPct val="140000"/>
              </a:lnSpc>
              <a:spcBef>
                <a:spcPts val="0"/>
              </a:spcBef>
              <a:spcAft>
                <a:spcPts val="0"/>
              </a:spcAft>
              <a:buNone/>
            </a:pPr>
            <a:r>
              <a:rPr lang="en-US" sz="2000">
                <a:solidFill>
                  <a:srgbClr val="000000"/>
                </a:solidFill>
                <a:latin typeface="Cairo"/>
                <a:ea typeface="Cairo"/>
                <a:cs typeface="Cairo"/>
                <a:sym typeface="Cairo"/>
              </a:rPr>
              <a:t>want to discuss. </a:t>
            </a:r>
            <a:endParaRPr/>
          </a:p>
        </p:txBody>
      </p:sp>
      <p:sp>
        <p:nvSpPr>
          <p:cNvPr id="351" name="Google Shape;351;p23"/>
          <p:cNvSpPr txBox="1"/>
          <p:nvPr/>
        </p:nvSpPr>
        <p:spPr>
          <a:xfrm>
            <a:off x="9830610" y="7299355"/>
            <a:ext cx="33649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000" u="none">
                <a:solidFill>
                  <a:srgbClr val="000000"/>
                </a:solidFill>
                <a:latin typeface="Exo 2"/>
                <a:ea typeface="Exo 2"/>
                <a:cs typeface="Exo 2"/>
                <a:sym typeface="Exo 2"/>
              </a:rPr>
              <a:t>Add a main point</a:t>
            </a:r>
            <a:endParaRPr/>
          </a:p>
        </p:txBody>
      </p:sp>
      <p:sp>
        <p:nvSpPr>
          <p:cNvPr id="352" name="Google Shape;352;p23"/>
          <p:cNvSpPr txBox="1"/>
          <p:nvPr/>
        </p:nvSpPr>
        <p:spPr>
          <a:xfrm>
            <a:off x="9830610" y="8052562"/>
            <a:ext cx="3364925" cy="692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000000"/>
                </a:solidFill>
                <a:latin typeface="Cairo"/>
                <a:ea typeface="Cairo"/>
                <a:cs typeface="Cairo"/>
                <a:sym typeface="Cairo"/>
              </a:rPr>
              <a:t>Elaborate on what you </a:t>
            </a:r>
            <a:endParaRPr/>
          </a:p>
          <a:p>
            <a:pPr indent="0" lvl="0" marL="0" marR="0" rtl="0" algn="ctr">
              <a:lnSpc>
                <a:spcPct val="140000"/>
              </a:lnSpc>
              <a:spcBef>
                <a:spcPts val="0"/>
              </a:spcBef>
              <a:spcAft>
                <a:spcPts val="0"/>
              </a:spcAft>
              <a:buNone/>
            </a:pPr>
            <a:r>
              <a:rPr lang="en-US" sz="2000">
                <a:solidFill>
                  <a:srgbClr val="000000"/>
                </a:solidFill>
                <a:latin typeface="Cairo"/>
                <a:ea typeface="Cairo"/>
                <a:cs typeface="Cairo"/>
                <a:sym typeface="Cairo"/>
              </a:rPr>
              <a:t>want to discuss.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BF"/>
        </a:solidFill>
      </p:bgPr>
    </p:bg>
    <p:spTree>
      <p:nvGrpSpPr>
        <p:cNvPr id="356" name="Shape 356"/>
        <p:cNvGrpSpPr/>
        <p:nvPr/>
      </p:nvGrpSpPr>
      <p:grpSpPr>
        <a:xfrm>
          <a:off x="0" y="0"/>
          <a:ext cx="0" cy="0"/>
          <a:chOff x="0" y="0"/>
          <a:chExt cx="0" cy="0"/>
        </a:xfrm>
      </p:grpSpPr>
      <p:pic>
        <p:nvPicPr>
          <p:cNvPr id="357" name="Google Shape;357;p24"/>
          <p:cNvPicPr preferRelativeResize="0"/>
          <p:nvPr/>
        </p:nvPicPr>
        <p:blipFill>
          <a:blip r:embed="rId3">
            <a:alphaModFix/>
          </a:blip>
          <a:stretch>
            <a:fillRect/>
          </a:stretch>
        </p:blipFill>
        <p:spPr>
          <a:xfrm>
            <a:off x="0" y="0"/>
            <a:ext cx="18288000" cy="12189037"/>
          </a:xfrm>
          <a:prstGeom prst="rect">
            <a:avLst/>
          </a:prstGeom>
          <a:noFill/>
          <a:ln>
            <a:noFill/>
          </a:ln>
        </p:spPr>
      </p:pic>
      <p:sp>
        <p:nvSpPr>
          <p:cNvPr id="358" name="Google Shape;358;p24"/>
          <p:cNvSpPr/>
          <p:nvPr/>
        </p:nvSpPr>
        <p:spPr>
          <a:xfrm flipH="1">
            <a:off x="1028700" y="7741068"/>
            <a:ext cx="16825513" cy="4563921"/>
          </a:xfrm>
          <a:custGeom>
            <a:rect b="b" l="l" r="r" t="t"/>
            <a:pathLst>
              <a:path extrusionOk="0" h="4563921" w="16825513">
                <a:moveTo>
                  <a:pt x="0" y="4563921"/>
                </a:moveTo>
                <a:lnTo>
                  <a:pt x="16825513" y="4563921"/>
                </a:lnTo>
                <a:lnTo>
                  <a:pt x="16825513" y="0"/>
                </a:lnTo>
                <a:lnTo>
                  <a:pt x="0" y="0"/>
                </a:lnTo>
                <a:lnTo>
                  <a:pt x="0" y="4563921"/>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24"/>
          <p:cNvSpPr txBox="1"/>
          <p:nvPr/>
        </p:nvSpPr>
        <p:spPr>
          <a:xfrm>
            <a:off x="4467734" y="8194229"/>
            <a:ext cx="9947446" cy="182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8B4235"/>
                </a:solidFill>
                <a:latin typeface="Abril Fatface"/>
                <a:ea typeface="Abril Fatface"/>
                <a:cs typeface="Abril Fatface"/>
                <a:sym typeface="Abril Fatface"/>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363" name="Shape 363"/>
        <p:cNvGrpSpPr/>
        <p:nvPr/>
      </p:nvGrpSpPr>
      <p:grpSpPr>
        <a:xfrm>
          <a:off x="0" y="0"/>
          <a:ext cx="0" cy="0"/>
          <a:chOff x="0" y="0"/>
          <a:chExt cx="0" cy="0"/>
        </a:xfrm>
      </p:grpSpPr>
      <p:sp>
        <p:nvSpPr>
          <p:cNvPr id="364" name="Google Shape;364;p25"/>
          <p:cNvSpPr txBox="1"/>
          <p:nvPr/>
        </p:nvSpPr>
        <p:spPr>
          <a:xfrm>
            <a:off x="2741618" y="2385055"/>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8B4235"/>
                </a:solidFill>
                <a:latin typeface="Abril Fatface"/>
                <a:ea typeface="Abril Fatface"/>
                <a:cs typeface="Abril Fatface"/>
                <a:sym typeface="Abril Fatface"/>
              </a:rPr>
              <a:t>Write an original statement or</a:t>
            </a:r>
            <a:endParaRPr/>
          </a:p>
          <a:p>
            <a:pPr indent="0" lvl="0" marL="0" marR="0" rtl="0" algn="ctr">
              <a:lnSpc>
                <a:spcPct val="100000"/>
              </a:lnSpc>
              <a:spcBef>
                <a:spcPts val="0"/>
              </a:spcBef>
              <a:spcAft>
                <a:spcPts val="0"/>
              </a:spcAft>
              <a:buNone/>
            </a:pPr>
            <a:r>
              <a:rPr lang="en-US" sz="9000">
                <a:solidFill>
                  <a:srgbClr val="8B4235"/>
                </a:solidFill>
                <a:latin typeface="Abril Fatface"/>
                <a:ea typeface="Abril Fatface"/>
                <a:cs typeface="Abril Fatface"/>
                <a:sym typeface="Abril Fatface"/>
              </a:rPr>
              <a:t>inspiring quote</a:t>
            </a:r>
            <a:endParaRPr/>
          </a:p>
        </p:txBody>
      </p:sp>
      <p:sp>
        <p:nvSpPr>
          <p:cNvPr id="365" name="Google Shape;365;p25"/>
          <p:cNvSpPr txBox="1"/>
          <p:nvPr/>
        </p:nvSpPr>
        <p:spPr>
          <a:xfrm>
            <a:off x="2741618" y="7227580"/>
            <a:ext cx="12804764"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Exo 2"/>
                <a:ea typeface="Exo 2"/>
                <a:cs typeface="Exo 2"/>
                <a:sym typeface="Exo 2"/>
              </a:rPr>
              <a:t>— Include a credit, citation, or supporting message</a:t>
            </a:r>
            <a:endParaRPr/>
          </a:p>
        </p:txBody>
      </p:sp>
      <p:sp>
        <p:nvSpPr>
          <p:cNvPr id="366" name="Google Shape;366;p25"/>
          <p:cNvSpPr/>
          <p:nvPr/>
        </p:nvSpPr>
        <p:spPr>
          <a:xfrm>
            <a:off x="13740176" y="6605962"/>
            <a:ext cx="7315200" cy="3776472"/>
          </a:xfrm>
          <a:custGeom>
            <a:rect b="b" l="l" r="r" t="t"/>
            <a:pathLst>
              <a:path extrusionOk="0" h="3776472" w="7315200">
                <a:moveTo>
                  <a:pt x="0" y="0"/>
                </a:moveTo>
                <a:lnTo>
                  <a:pt x="7315200" y="0"/>
                </a:lnTo>
                <a:lnTo>
                  <a:pt x="7315200" y="3776472"/>
                </a:lnTo>
                <a:lnTo>
                  <a:pt x="0" y="37764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25"/>
          <p:cNvSpPr/>
          <p:nvPr/>
        </p:nvSpPr>
        <p:spPr>
          <a:xfrm rot="10800000">
            <a:off x="-2628900" y="0"/>
            <a:ext cx="7315200" cy="3776472"/>
          </a:xfrm>
          <a:custGeom>
            <a:rect b="b" l="l" r="r" t="t"/>
            <a:pathLst>
              <a:path extrusionOk="0" h="3776472" w="7315200">
                <a:moveTo>
                  <a:pt x="0" y="0"/>
                </a:moveTo>
                <a:lnTo>
                  <a:pt x="7315200" y="0"/>
                </a:lnTo>
                <a:lnTo>
                  <a:pt x="7315200" y="3776472"/>
                </a:lnTo>
                <a:lnTo>
                  <a:pt x="0" y="37764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25"/>
          <p:cNvSpPr/>
          <p:nvPr/>
        </p:nvSpPr>
        <p:spPr>
          <a:xfrm rot="-86894">
            <a:off x="8820610" y="8564389"/>
            <a:ext cx="646779" cy="923971"/>
          </a:xfrm>
          <a:custGeom>
            <a:rect b="b" l="l" r="r" t="t"/>
            <a:pathLst>
              <a:path extrusionOk="0" h="923971" w="646779">
                <a:moveTo>
                  <a:pt x="0" y="0"/>
                </a:moveTo>
                <a:lnTo>
                  <a:pt x="646780" y="0"/>
                </a:lnTo>
                <a:lnTo>
                  <a:pt x="646780" y="923970"/>
                </a:lnTo>
                <a:lnTo>
                  <a:pt x="0" y="9239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25"/>
          <p:cNvSpPr/>
          <p:nvPr/>
        </p:nvSpPr>
        <p:spPr>
          <a:xfrm>
            <a:off x="2842916" y="670510"/>
            <a:ext cx="646779" cy="923971"/>
          </a:xfrm>
          <a:custGeom>
            <a:rect b="b" l="l" r="r" t="t"/>
            <a:pathLst>
              <a:path extrusionOk="0" h="923971" w="646779">
                <a:moveTo>
                  <a:pt x="0" y="0"/>
                </a:moveTo>
                <a:lnTo>
                  <a:pt x="646779" y="0"/>
                </a:lnTo>
                <a:lnTo>
                  <a:pt x="646779" y="923970"/>
                </a:lnTo>
                <a:lnTo>
                  <a:pt x="0" y="9239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25"/>
          <p:cNvSpPr/>
          <p:nvPr/>
        </p:nvSpPr>
        <p:spPr>
          <a:xfrm>
            <a:off x="1411233" y="6934096"/>
            <a:ext cx="1545920" cy="1560102"/>
          </a:xfrm>
          <a:custGeom>
            <a:rect b="b" l="l" r="r" t="t"/>
            <a:pathLst>
              <a:path extrusionOk="0" h="1560102" w="1545920">
                <a:moveTo>
                  <a:pt x="0" y="0"/>
                </a:moveTo>
                <a:lnTo>
                  <a:pt x="1545919" y="0"/>
                </a:lnTo>
                <a:lnTo>
                  <a:pt x="1545919" y="1560102"/>
                </a:lnTo>
                <a:lnTo>
                  <a:pt x="0" y="15601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25"/>
          <p:cNvSpPr/>
          <p:nvPr/>
        </p:nvSpPr>
        <p:spPr>
          <a:xfrm>
            <a:off x="14773422" y="-780051"/>
            <a:ext cx="1545920" cy="1560102"/>
          </a:xfrm>
          <a:custGeom>
            <a:rect b="b" l="l" r="r" t="t"/>
            <a:pathLst>
              <a:path extrusionOk="0" h="1560102" w="1545920">
                <a:moveTo>
                  <a:pt x="0" y="0"/>
                </a:moveTo>
                <a:lnTo>
                  <a:pt x="1545920" y="0"/>
                </a:lnTo>
                <a:lnTo>
                  <a:pt x="1545920" y="1560102"/>
                </a:lnTo>
                <a:lnTo>
                  <a:pt x="0" y="15601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25"/>
          <p:cNvSpPr/>
          <p:nvPr/>
        </p:nvSpPr>
        <p:spPr>
          <a:xfrm>
            <a:off x="16319342" y="9026374"/>
            <a:ext cx="1545920" cy="1560102"/>
          </a:xfrm>
          <a:custGeom>
            <a:rect b="b" l="l" r="r" t="t"/>
            <a:pathLst>
              <a:path extrusionOk="0" h="1560102" w="1545920">
                <a:moveTo>
                  <a:pt x="0" y="0"/>
                </a:moveTo>
                <a:lnTo>
                  <a:pt x="1545919" y="0"/>
                </a:lnTo>
                <a:lnTo>
                  <a:pt x="1545919" y="1560102"/>
                </a:lnTo>
                <a:lnTo>
                  <a:pt x="0" y="15601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376" name="Shape 376"/>
        <p:cNvGrpSpPr/>
        <p:nvPr/>
      </p:nvGrpSpPr>
      <p:grpSpPr>
        <a:xfrm>
          <a:off x="0" y="0"/>
          <a:ext cx="0" cy="0"/>
          <a:chOff x="0" y="0"/>
          <a:chExt cx="0" cy="0"/>
        </a:xfrm>
      </p:grpSpPr>
      <p:sp>
        <p:nvSpPr>
          <p:cNvPr id="377" name="Google Shape;377;p26"/>
          <p:cNvSpPr/>
          <p:nvPr/>
        </p:nvSpPr>
        <p:spPr>
          <a:xfrm>
            <a:off x="9254113" y="167428"/>
            <a:ext cx="11214921" cy="10794459"/>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E986A">
              <a:alpha val="1960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26"/>
          <p:cNvSpPr txBox="1"/>
          <p:nvPr/>
        </p:nvSpPr>
        <p:spPr>
          <a:xfrm>
            <a:off x="1707578" y="1028700"/>
            <a:ext cx="9209314"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Contact Us</a:t>
            </a:r>
            <a:endParaRPr/>
          </a:p>
        </p:txBody>
      </p:sp>
      <p:sp>
        <p:nvSpPr>
          <p:cNvPr id="379" name="Google Shape;379;p26"/>
          <p:cNvSpPr/>
          <p:nvPr/>
        </p:nvSpPr>
        <p:spPr>
          <a:xfrm>
            <a:off x="1756893" y="4018178"/>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6"/>
          <p:cNvSpPr/>
          <p:nvPr/>
        </p:nvSpPr>
        <p:spPr>
          <a:xfrm>
            <a:off x="1730270" y="4969744"/>
            <a:ext cx="263367" cy="263367"/>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26"/>
          <p:cNvSpPr/>
          <p:nvPr/>
        </p:nvSpPr>
        <p:spPr>
          <a:xfrm>
            <a:off x="1738889" y="5919739"/>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26"/>
          <p:cNvSpPr/>
          <p:nvPr/>
        </p:nvSpPr>
        <p:spPr>
          <a:xfrm>
            <a:off x="1725436" y="7663419"/>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6"/>
          <p:cNvSpPr/>
          <p:nvPr/>
        </p:nvSpPr>
        <p:spPr>
          <a:xfrm>
            <a:off x="1707578" y="6756697"/>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6"/>
          <p:cNvSpPr txBox="1"/>
          <p:nvPr/>
        </p:nvSpPr>
        <p:spPr>
          <a:xfrm>
            <a:off x="2395012" y="3977447"/>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Cairo"/>
                <a:ea typeface="Cairo"/>
                <a:cs typeface="Cairo"/>
                <a:sym typeface="Cairo"/>
              </a:rPr>
              <a:t>123 Anywhere St., Any City,ST 12345</a:t>
            </a:r>
            <a:endParaRPr/>
          </a:p>
        </p:txBody>
      </p:sp>
      <p:sp>
        <p:nvSpPr>
          <p:cNvPr id="385" name="Google Shape;385;p26"/>
          <p:cNvSpPr txBox="1"/>
          <p:nvPr/>
        </p:nvSpPr>
        <p:spPr>
          <a:xfrm>
            <a:off x="2395012" y="490306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Cairo"/>
                <a:ea typeface="Cairo"/>
                <a:cs typeface="Cairo"/>
                <a:sym typeface="Cairo"/>
              </a:rPr>
              <a:t>123-456-7890</a:t>
            </a:r>
            <a:endParaRPr/>
          </a:p>
        </p:txBody>
      </p:sp>
      <p:sp>
        <p:nvSpPr>
          <p:cNvPr id="386" name="Google Shape;386;p26"/>
          <p:cNvSpPr txBox="1"/>
          <p:nvPr/>
        </p:nvSpPr>
        <p:spPr>
          <a:xfrm>
            <a:off x="2395012" y="579162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Cairo"/>
                <a:ea typeface="Cairo"/>
                <a:cs typeface="Cairo"/>
                <a:sym typeface="Cairo"/>
              </a:rPr>
              <a:t>hello@reallygreatsite.com</a:t>
            </a:r>
            <a:endParaRPr/>
          </a:p>
        </p:txBody>
      </p:sp>
      <p:sp>
        <p:nvSpPr>
          <p:cNvPr id="387" name="Google Shape;387;p26"/>
          <p:cNvSpPr txBox="1"/>
          <p:nvPr/>
        </p:nvSpPr>
        <p:spPr>
          <a:xfrm>
            <a:off x="2395012" y="757327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Cairo"/>
                <a:ea typeface="Cairo"/>
                <a:cs typeface="Cairo"/>
                <a:sym typeface="Cairo"/>
              </a:rPr>
              <a:t>reallygreatsite.com</a:t>
            </a:r>
            <a:endParaRPr/>
          </a:p>
        </p:txBody>
      </p:sp>
      <p:sp>
        <p:nvSpPr>
          <p:cNvPr id="388" name="Google Shape;388;p26"/>
          <p:cNvSpPr txBox="1"/>
          <p:nvPr/>
        </p:nvSpPr>
        <p:spPr>
          <a:xfrm>
            <a:off x="2395012" y="666897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Cairo"/>
                <a:ea typeface="Cairo"/>
                <a:cs typeface="Cairo"/>
                <a:sym typeface="Cairo"/>
              </a:rPr>
              <a:t>@reallygreatsite</a:t>
            </a:r>
            <a:endParaRPr/>
          </a:p>
        </p:txBody>
      </p:sp>
      <p:sp>
        <p:nvSpPr>
          <p:cNvPr id="389" name="Google Shape;389;p26"/>
          <p:cNvSpPr/>
          <p:nvPr/>
        </p:nvSpPr>
        <p:spPr>
          <a:xfrm>
            <a:off x="7022893" y="2969062"/>
            <a:ext cx="9620250" cy="6289238"/>
          </a:xfrm>
          <a:custGeom>
            <a:rect b="b" l="l" r="r" t="t"/>
            <a:pathLst>
              <a:path extrusionOk="0" h="6289238" w="9620250">
                <a:moveTo>
                  <a:pt x="0" y="0"/>
                </a:moveTo>
                <a:lnTo>
                  <a:pt x="9620250" y="0"/>
                </a:lnTo>
                <a:lnTo>
                  <a:pt x="9620250" y="6289238"/>
                </a:lnTo>
                <a:lnTo>
                  <a:pt x="0" y="628923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6"/>
          <p:cNvSpPr/>
          <p:nvPr/>
        </p:nvSpPr>
        <p:spPr>
          <a:xfrm rot="-5400000">
            <a:off x="12985543" y="-1233222"/>
            <a:ext cx="7315200" cy="3776472"/>
          </a:xfrm>
          <a:custGeom>
            <a:rect b="b" l="l" r="r" t="t"/>
            <a:pathLst>
              <a:path extrusionOk="0" h="3776472" w="7315200">
                <a:moveTo>
                  <a:pt x="0" y="0"/>
                </a:moveTo>
                <a:lnTo>
                  <a:pt x="7315200" y="0"/>
                </a:lnTo>
                <a:lnTo>
                  <a:pt x="7315200" y="3776472"/>
                </a:lnTo>
                <a:lnTo>
                  <a:pt x="0" y="377647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26"/>
          <p:cNvSpPr/>
          <p:nvPr/>
        </p:nvSpPr>
        <p:spPr>
          <a:xfrm rot="5400000">
            <a:off x="-2628900" y="7643961"/>
            <a:ext cx="7315200" cy="3776472"/>
          </a:xfrm>
          <a:custGeom>
            <a:rect b="b" l="l" r="r" t="t"/>
            <a:pathLst>
              <a:path extrusionOk="0" h="3776472" w="7315200">
                <a:moveTo>
                  <a:pt x="0" y="0"/>
                </a:moveTo>
                <a:lnTo>
                  <a:pt x="7315200" y="0"/>
                </a:lnTo>
                <a:lnTo>
                  <a:pt x="7315200" y="3776472"/>
                </a:lnTo>
                <a:lnTo>
                  <a:pt x="0" y="377647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26"/>
          <p:cNvSpPr/>
          <p:nvPr/>
        </p:nvSpPr>
        <p:spPr>
          <a:xfrm rot="823652">
            <a:off x="16965826" y="432442"/>
            <a:ext cx="646779" cy="923971"/>
          </a:xfrm>
          <a:custGeom>
            <a:rect b="b" l="l" r="r" t="t"/>
            <a:pathLst>
              <a:path extrusionOk="0" h="923971" w="646779">
                <a:moveTo>
                  <a:pt x="0" y="0"/>
                </a:moveTo>
                <a:lnTo>
                  <a:pt x="646780" y="0"/>
                </a:lnTo>
                <a:lnTo>
                  <a:pt x="646780" y="923971"/>
                </a:lnTo>
                <a:lnTo>
                  <a:pt x="0" y="92397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6"/>
          <p:cNvSpPr/>
          <p:nvPr/>
        </p:nvSpPr>
        <p:spPr>
          <a:xfrm rot="9029860">
            <a:off x="10997059" y="672732"/>
            <a:ext cx="447459" cy="443391"/>
          </a:xfrm>
          <a:custGeom>
            <a:rect b="b" l="l" r="r" t="t"/>
            <a:pathLst>
              <a:path extrusionOk="0" h="443391" w="447459">
                <a:moveTo>
                  <a:pt x="0" y="0"/>
                </a:moveTo>
                <a:lnTo>
                  <a:pt x="447459" y="0"/>
                </a:lnTo>
                <a:lnTo>
                  <a:pt x="447459" y="443391"/>
                </a:lnTo>
                <a:lnTo>
                  <a:pt x="0" y="44339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6"/>
          <p:cNvSpPr/>
          <p:nvPr/>
        </p:nvSpPr>
        <p:spPr>
          <a:xfrm rot="89965">
            <a:off x="3727607" y="9559024"/>
            <a:ext cx="1652452" cy="1637430"/>
          </a:xfrm>
          <a:custGeom>
            <a:rect b="b" l="l" r="r" t="t"/>
            <a:pathLst>
              <a:path extrusionOk="0" h="1637430" w="1652452">
                <a:moveTo>
                  <a:pt x="0" y="0"/>
                </a:moveTo>
                <a:lnTo>
                  <a:pt x="1652452" y="0"/>
                </a:lnTo>
                <a:lnTo>
                  <a:pt x="1652452" y="1637430"/>
                </a:lnTo>
                <a:lnTo>
                  <a:pt x="0" y="1637430"/>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26"/>
          <p:cNvSpPr/>
          <p:nvPr/>
        </p:nvSpPr>
        <p:spPr>
          <a:xfrm rot="9029860">
            <a:off x="16561917" y="7821806"/>
            <a:ext cx="3452166" cy="3420782"/>
          </a:xfrm>
          <a:custGeom>
            <a:rect b="b" l="l" r="r" t="t"/>
            <a:pathLst>
              <a:path extrusionOk="0" h="3420782" w="3452166">
                <a:moveTo>
                  <a:pt x="0" y="0"/>
                </a:moveTo>
                <a:lnTo>
                  <a:pt x="3452166" y="0"/>
                </a:lnTo>
                <a:lnTo>
                  <a:pt x="3452166" y="3420782"/>
                </a:lnTo>
                <a:lnTo>
                  <a:pt x="0" y="342078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26"/>
          <p:cNvSpPr/>
          <p:nvPr/>
        </p:nvSpPr>
        <p:spPr>
          <a:xfrm rot="9029860">
            <a:off x="-524751" y="677574"/>
            <a:ext cx="1049502" cy="1039961"/>
          </a:xfrm>
          <a:custGeom>
            <a:rect b="b" l="l" r="r" t="t"/>
            <a:pathLst>
              <a:path extrusionOk="0" h="1039961" w="1049502">
                <a:moveTo>
                  <a:pt x="0" y="0"/>
                </a:moveTo>
                <a:lnTo>
                  <a:pt x="1049502" y="0"/>
                </a:lnTo>
                <a:lnTo>
                  <a:pt x="1049502" y="1039961"/>
                </a:lnTo>
                <a:lnTo>
                  <a:pt x="0" y="1039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400" name="Shape 400"/>
        <p:cNvGrpSpPr/>
        <p:nvPr/>
      </p:nvGrpSpPr>
      <p:grpSpPr>
        <a:xfrm>
          <a:off x="0" y="0"/>
          <a:ext cx="0" cy="0"/>
          <a:chOff x="0" y="0"/>
          <a:chExt cx="0" cy="0"/>
        </a:xfrm>
      </p:grpSpPr>
      <p:sp>
        <p:nvSpPr>
          <p:cNvPr id="401" name="Google Shape;401;p27"/>
          <p:cNvSpPr/>
          <p:nvPr/>
        </p:nvSpPr>
        <p:spPr>
          <a:xfrm>
            <a:off x="9103072" y="1123936"/>
            <a:ext cx="1672746" cy="2331353"/>
          </a:xfrm>
          <a:custGeom>
            <a:rect b="b" l="l" r="r" t="t"/>
            <a:pathLst>
              <a:path extrusionOk="0" h="2331353" w="1672746">
                <a:moveTo>
                  <a:pt x="0" y="0"/>
                </a:moveTo>
                <a:lnTo>
                  <a:pt x="1672745" y="0"/>
                </a:lnTo>
                <a:lnTo>
                  <a:pt x="1672745" y="2331353"/>
                </a:lnTo>
                <a:lnTo>
                  <a:pt x="0" y="233135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7"/>
          <p:cNvSpPr/>
          <p:nvPr/>
        </p:nvSpPr>
        <p:spPr>
          <a:xfrm>
            <a:off x="11882313" y="1028700"/>
            <a:ext cx="2217296" cy="2426589"/>
          </a:xfrm>
          <a:custGeom>
            <a:rect b="b" l="l" r="r" t="t"/>
            <a:pathLst>
              <a:path extrusionOk="0" h="2426589" w="2217296">
                <a:moveTo>
                  <a:pt x="0" y="0"/>
                </a:moveTo>
                <a:lnTo>
                  <a:pt x="2217296" y="0"/>
                </a:lnTo>
                <a:lnTo>
                  <a:pt x="2217296" y="2426589"/>
                </a:lnTo>
                <a:lnTo>
                  <a:pt x="0" y="24265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7"/>
          <p:cNvSpPr/>
          <p:nvPr/>
        </p:nvSpPr>
        <p:spPr>
          <a:xfrm>
            <a:off x="15089946" y="1123936"/>
            <a:ext cx="2028277" cy="2331353"/>
          </a:xfrm>
          <a:custGeom>
            <a:rect b="b" l="l" r="r" t="t"/>
            <a:pathLst>
              <a:path extrusionOk="0" h="2331353" w="2028277">
                <a:moveTo>
                  <a:pt x="0" y="0"/>
                </a:moveTo>
                <a:lnTo>
                  <a:pt x="2028277" y="0"/>
                </a:lnTo>
                <a:lnTo>
                  <a:pt x="2028277" y="2331353"/>
                </a:lnTo>
                <a:lnTo>
                  <a:pt x="0" y="233135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7"/>
          <p:cNvSpPr/>
          <p:nvPr/>
        </p:nvSpPr>
        <p:spPr>
          <a:xfrm>
            <a:off x="8594812" y="7283212"/>
            <a:ext cx="2689265" cy="1758107"/>
          </a:xfrm>
          <a:custGeom>
            <a:rect b="b" l="l" r="r" t="t"/>
            <a:pathLst>
              <a:path extrusionOk="0" h="1758107" w="2689265">
                <a:moveTo>
                  <a:pt x="0" y="0"/>
                </a:moveTo>
                <a:lnTo>
                  <a:pt x="2689265" y="0"/>
                </a:lnTo>
                <a:lnTo>
                  <a:pt x="2689265" y="1758107"/>
                </a:lnTo>
                <a:lnTo>
                  <a:pt x="0" y="175810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7"/>
          <p:cNvSpPr/>
          <p:nvPr/>
        </p:nvSpPr>
        <p:spPr>
          <a:xfrm>
            <a:off x="11691067" y="7283212"/>
            <a:ext cx="2599788" cy="1758107"/>
          </a:xfrm>
          <a:custGeom>
            <a:rect b="b" l="l" r="r" t="t"/>
            <a:pathLst>
              <a:path extrusionOk="0" h="1758107" w="2599788">
                <a:moveTo>
                  <a:pt x="0" y="0"/>
                </a:moveTo>
                <a:lnTo>
                  <a:pt x="2599788" y="0"/>
                </a:lnTo>
                <a:lnTo>
                  <a:pt x="2599788" y="1758107"/>
                </a:lnTo>
                <a:lnTo>
                  <a:pt x="0" y="175810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7"/>
          <p:cNvSpPr/>
          <p:nvPr/>
        </p:nvSpPr>
        <p:spPr>
          <a:xfrm>
            <a:off x="9194623" y="3941143"/>
            <a:ext cx="1489643" cy="2596327"/>
          </a:xfrm>
          <a:custGeom>
            <a:rect b="b" l="l" r="r" t="t"/>
            <a:pathLst>
              <a:path extrusionOk="0" h="2596327" w="1489643">
                <a:moveTo>
                  <a:pt x="0" y="0"/>
                </a:moveTo>
                <a:lnTo>
                  <a:pt x="1489643" y="0"/>
                </a:lnTo>
                <a:lnTo>
                  <a:pt x="1489643" y="2596327"/>
                </a:lnTo>
                <a:lnTo>
                  <a:pt x="0" y="259632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7"/>
          <p:cNvSpPr/>
          <p:nvPr/>
        </p:nvSpPr>
        <p:spPr>
          <a:xfrm>
            <a:off x="11616272" y="4248613"/>
            <a:ext cx="2749378" cy="2288857"/>
          </a:xfrm>
          <a:custGeom>
            <a:rect b="b" l="l" r="r" t="t"/>
            <a:pathLst>
              <a:path extrusionOk="0" h="2288857" w="2749378">
                <a:moveTo>
                  <a:pt x="0" y="0"/>
                </a:moveTo>
                <a:lnTo>
                  <a:pt x="2749378" y="0"/>
                </a:lnTo>
                <a:lnTo>
                  <a:pt x="2749378" y="2288857"/>
                </a:lnTo>
                <a:lnTo>
                  <a:pt x="0" y="228885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27"/>
          <p:cNvSpPr/>
          <p:nvPr/>
        </p:nvSpPr>
        <p:spPr>
          <a:xfrm>
            <a:off x="14948739" y="4188610"/>
            <a:ext cx="2310691" cy="2348860"/>
          </a:xfrm>
          <a:custGeom>
            <a:rect b="b" l="l" r="r" t="t"/>
            <a:pathLst>
              <a:path extrusionOk="0" h="2348860" w="2310691">
                <a:moveTo>
                  <a:pt x="0" y="0"/>
                </a:moveTo>
                <a:lnTo>
                  <a:pt x="2310691" y="0"/>
                </a:lnTo>
                <a:lnTo>
                  <a:pt x="2310691" y="2348860"/>
                </a:lnTo>
                <a:lnTo>
                  <a:pt x="0" y="234886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27"/>
          <p:cNvSpPr/>
          <p:nvPr/>
        </p:nvSpPr>
        <p:spPr>
          <a:xfrm>
            <a:off x="14844597" y="7145791"/>
            <a:ext cx="2518975" cy="1895529"/>
          </a:xfrm>
          <a:custGeom>
            <a:rect b="b" l="l" r="r" t="t"/>
            <a:pathLst>
              <a:path extrusionOk="0" h="1895529" w="2518975">
                <a:moveTo>
                  <a:pt x="0" y="0"/>
                </a:moveTo>
                <a:lnTo>
                  <a:pt x="2518975" y="0"/>
                </a:lnTo>
                <a:lnTo>
                  <a:pt x="2518975" y="1895528"/>
                </a:lnTo>
                <a:lnTo>
                  <a:pt x="0" y="1895528"/>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27"/>
          <p:cNvSpPr txBox="1"/>
          <p:nvPr/>
        </p:nvSpPr>
        <p:spPr>
          <a:xfrm>
            <a:off x="1028700" y="1028700"/>
            <a:ext cx="7394954" cy="125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8300">
                <a:solidFill>
                  <a:srgbClr val="8B4235"/>
                </a:solidFill>
                <a:latin typeface="Abril Fatface"/>
                <a:ea typeface="Abril Fatface"/>
                <a:cs typeface="Abril Fatface"/>
                <a:sym typeface="Abril Fatface"/>
              </a:rPr>
              <a:t>Resource Page</a:t>
            </a:r>
            <a:endParaRPr/>
          </a:p>
        </p:txBody>
      </p:sp>
      <p:sp>
        <p:nvSpPr>
          <p:cNvPr id="411" name="Google Shape;411;p27"/>
          <p:cNvSpPr txBox="1"/>
          <p:nvPr/>
        </p:nvSpPr>
        <p:spPr>
          <a:xfrm>
            <a:off x="1028700" y="2830830"/>
            <a:ext cx="5059131" cy="58559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Cairo"/>
                <a:ea typeface="Cairo"/>
                <a:cs typeface="Cairo"/>
                <a:sym typeface="Cairo"/>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rPr lang="en-US" sz="2400">
                <a:solidFill>
                  <a:srgbClr val="000000"/>
                </a:solidFill>
                <a:latin typeface="Cairo"/>
                <a:ea typeface="Cairo"/>
                <a:cs typeface="Cairo"/>
                <a:sym typeface="Cairo"/>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Cairo"/>
              <a:ea typeface="Cairo"/>
              <a:cs typeface="Cairo"/>
              <a:sym typeface="Cairo"/>
            </a:endParaRPr>
          </a:p>
          <a:p>
            <a:pPr indent="0" lvl="0" marL="0" marR="0" rtl="0" algn="l">
              <a:lnSpc>
                <a:spcPct val="130000"/>
              </a:lnSpc>
              <a:spcBef>
                <a:spcPts val="0"/>
              </a:spcBef>
              <a:spcAft>
                <a:spcPts val="0"/>
              </a:spcAft>
              <a:buNone/>
            </a:pPr>
            <a:r>
              <a:rPr lang="en-US" sz="2400">
                <a:solidFill>
                  <a:srgbClr val="000000"/>
                </a:solidFill>
                <a:latin typeface="Cairo"/>
                <a:ea typeface="Cairo"/>
                <a:cs typeface="Cairo"/>
                <a:sym typeface="Cairo"/>
              </a:rPr>
              <a:t>Don't forget to delete this page before presenting. </a:t>
            </a:r>
            <a:endParaRPr/>
          </a:p>
        </p:txBody>
      </p:sp>
      <p:sp>
        <p:nvSpPr>
          <p:cNvPr id="412" name="Google Shape;412;p27"/>
          <p:cNvSpPr txBox="1"/>
          <p:nvPr/>
        </p:nvSpPr>
        <p:spPr>
          <a:xfrm>
            <a:off x="1028700" y="4132516"/>
            <a:ext cx="4676765" cy="751496"/>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Cairo"/>
                <a:ea typeface="Cairo"/>
                <a:cs typeface="Cairo"/>
                <a:sym typeface="Cairo"/>
              </a:rPr>
              <a:t>This presentation template uses the following free fonts:</a:t>
            </a:r>
            <a:endParaRPr/>
          </a:p>
        </p:txBody>
      </p:sp>
      <p:sp>
        <p:nvSpPr>
          <p:cNvPr id="413" name="Google Shape;413;p27"/>
          <p:cNvSpPr txBox="1"/>
          <p:nvPr/>
        </p:nvSpPr>
        <p:spPr>
          <a:xfrm>
            <a:off x="1028700" y="5384244"/>
            <a:ext cx="5059131" cy="881705"/>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Cairo"/>
                <a:ea typeface="Cairo"/>
                <a:cs typeface="Cairo"/>
                <a:sym typeface="Cairo"/>
              </a:rPr>
              <a:t>Titles: The name of the font goes here</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Cairo"/>
                <a:ea typeface="Cairo"/>
                <a:cs typeface="Cairo"/>
                <a:sym typeface="Cairo"/>
              </a:rPr>
              <a:t>Headers: The name of the font goes here</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Cairo"/>
                <a:ea typeface="Cairo"/>
                <a:cs typeface="Cairo"/>
                <a:sym typeface="Cairo"/>
              </a:rPr>
              <a:t>Body Copy: The name of the font goes 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52" name="Shape 52"/>
        <p:cNvGrpSpPr/>
        <p:nvPr/>
      </p:nvGrpSpPr>
      <p:grpSpPr>
        <a:xfrm>
          <a:off x="0" y="0"/>
          <a:ext cx="0" cy="0"/>
          <a:chOff x="0" y="0"/>
          <a:chExt cx="0" cy="0"/>
        </a:xfrm>
      </p:grpSpPr>
      <p:sp>
        <p:nvSpPr>
          <p:cNvPr id="53" name="Google Shape;53;p10"/>
          <p:cNvSpPr/>
          <p:nvPr/>
        </p:nvSpPr>
        <p:spPr>
          <a:xfrm>
            <a:off x="12678322" y="8182444"/>
            <a:ext cx="7315200" cy="3575304"/>
          </a:xfrm>
          <a:custGeom>
            <a:rect b="b" l="l" r="r" t="t"/>
            <a:pathLst>
              <a:path extrusionOk="0" h="3575304" w="7315200">
                <a:moveTo>
                  <a:pt x="0" y="0"/>
                </a:moveTo>
                <a:lnTo>
                  <a:pt x="7315200" y="0"/>
                </a:lnTo>
                <a:lnTo>
                  <a:pt x="7315200" y="3575304"/>
                </a:lnTo>
                <a:lnTo>
                  <a:pt x="0" y="3575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10"/>
          <p:cNvSpPr/>
          <p:nvPr/>
        </p:nvSpPr>
        <p:spPr>
          <a:xfrm rot="-2293309">
            <a:off x="14991561" y="8099599"/>
            <a:ext cx="2688722" cy="3133044"/>
          </a:xfrm>
          <a:custGeom>
            <a:rect b="b" l="l" r="r" t="t"/>
            <a:pathLst>
              <a:path extrusionOk="0" h="3133044" w="2688722">
                <a:moveTo>
                  <a:pt x="0" y="0"/>
                </a:moveTo>
                <a:lnTo>
                  <a:pt x="2688722" y="0"/>
                </a:lnTo>
                <a:lnTo>
                  <a:pt x="2688722" y="3133044"/>
                </a:lnTo>
                <a:lnTo>
                  <a:pt x="0" y="31330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0"/>
          <p:cNvSpPr txBox="1"/>
          <p:nvPr/>
        </p:nvSpPr>
        <p:spPr>
          <a:xfrm>
            <a:off x="7243554" y="4385779"/>
            <a:ext cx="4156500" cy="40635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Cairo"/>
                <a:ea typeface="Cairo"/>
                <a:cs typeface="Cairo"/>
                <a:sym typeface="Cairo"/>
              </a:rPr>
              <a:t>Click on the "PowerPoint" button below this presentation preview. Start editing your presentation.</a:t>
            </a:r>
            <a:endParaRPr/>
          </a:p>
          <a:p>
            <a:pPr indent="-237490" lvl="1" marL="474981" marR="0" rtl="0" algn="l">
              <a:lnSpc>
                <a:spcPct val="100000"/>
              </a:lnSpc>
              <a:spcBef>
                <a:spcPts val="0"/>
              </a:spcBef>
              <a:spcAft>
                <a:spcPts val="0"/>
              </a:spcAft>
              <a:buClr>
                <a:srgbClr val="000000"/>
              </a:buClr>
              <a:buSzPts val="2200"/>
              <a:buFont typeface="Arial"/>
              <a:buChar char="•"/>
            </a:pPr>
            <a:r>
              <a:rPr b="0" i="0" lang="en-US" sz="2200" u="sng" cap="none" strike="noStrike">
                <a:solidFill>
                  <a:srgbClr val="000000"/>
                </a:solidFill>
                <a:latin typeface="Cairo"/>
                <a:ea typeface="Cairo"/>
                <a:cs typeface="Cairo"/>
                <a:sym typeface="Cairo"/>
              </a:rPr>
              <a:t>Alternative:</a:t>
            </a:r>
            <a:r>
              <a:rPr b="0" i="0" lang="en-US" sz="2200" u="none" cap="none" strike="noStrike">
                <a:solidFill>
                  <a:srgbClr val="000000"/>
                </a:solidFill>
                <a:latin typeface="Cairo"/>
                <a:ea typeface="Cairo"/>
                <a:cs typeface="Cairo"/>
                <a:sym typeface="Cairo"/>
              </a:rPr>
              <a:t> From Canva template file, Click on the "Share" button on the top right corner in Canva and click on "More" at the bottom of the menu. Enter "PowerPoint" in the search bar and click on the PowerPoint icon to download.</a:t>
            </a:r>
            <a:endParaRPr/>
          </a:p>
        </p:txBody>
      </p:sp>
      <p:sp>
        <p:nvSpPr>
          <p:cNvPr id="56" name="Google Shape;56;p10"/>
          <p:cNvSpPr txBox="1"/>
          <p:nvPr/>
        </p:nvSpPr>
        <p:spPr>
          <a:xfrm>
            <a:off x="1028700" y="1548975"/>
            <a:ext cx="16523018"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How to Use This Presentation</a:t>
            </a:r>
            <a:endParaRPr/>
          </a:p>
        </p:txBody>
      </p:sp>
      <p:sp>
        <p:nvSpPr>
          <p:cNvPr id="57" name="Google Shape;57;p10"/>
          <p:cNvSpPr txBox="1"/>
          <p:nvPr/>
        </p:nvSpPr>
        <p:spPr>
          <a:xfrm>
            <a:off x="812683" y="4385779"/>
            <a:ext cx="5357400" cy="37251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Cairo"/>
                <a:ea typeface="Cairo"/>
                <a:cs typeface="Cairo"/>
                <a:sym typeface="Cairo"/>
              </a:rPr>
              <a:t>Click on the "Google Slides" button below this presentation preview. Make sure to sign in to your Google account. Click on "Make a copy." Start editing your presentation.</a:t>
            </a:r>
            <a:endParaRPr/>
          </a:p>
          <a:p>
            <a:pPr indent="-237490" lvl="1" marL="474981" marR="0" rtl="0" algn="l">
              <a:lnSpc>
                <a:spcPct val="100000"/>
              </a:lnSpc>
              <a:spcBef>
                <a:spcPts val="0"/>
              </a:spcBef>
              <a:spcAft>
                <a:spcPts val="0"/>
              </a:spcAft>
              <a:buClr>
                <a:srgbClr val="000000"/>
              </a:buClr>
              <a:buSzPts val="2200"/>
              <a:buFont typeface="Arial"/>
              <a:buChar char="•"/>
            </a:pPr>
            <a:r>
              <a:rPr b="0" i="0" lang="en-US" sz="2200" u="sng" cap="none" strike="noStrike">
                <a:solidFill>
                  <a:srgbClr val="000000"/>
                </a:solidFill>
                <a:latin typeface="Cairo"/>
                <a:ea typeface="Cairo"/>
                <a:cs typeface="Cairo"/>
                <a:sym typeface="Cairo"/>
              </a:rPr>
              <a:t>Alternative:</a:t>
            </a:r>
            <a:r>
              <a:rPr b="0" i="0" lang="en-US" sz="2200" u="none" cap="none" strike="noStrike">
                <a:solidFill>
                  <a:srgbClr val="000000"/>
                </a:solidFill>
                <a:latin typeface="Cairo"/>
                <a:ea typeface="Cairo"/>
                <a:cs typeface="Cairo"/>
                <a:sym typeface="Cair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58" name="Google Shape;58;p10"/>
          <p:cNvSpPr txBox="1"/>
          <p:nvPr/>
        </p:nvSpPr>
        <p:spPr>
          <a:xfrm>
            <a:off x="1028700" y="3263475"/>
            <a:ext cx="5141301" cy="5727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00000"/>
                </a:solidFill>
                <a:latin typeface="Exo 2"/>
                <a:ea typeface="Exo 2"/>
                <a:cs typeface="Exo 2"/>
                <a:sym typeface="Exo 2"/>
              </a:rPr>
              <a:t>Google Slides</a:t>
            </a:r>
            <a:endParaRPr/>
          </a:p>
        </p:txBody>
      </p:sp>
      <p:sp>
        <p:nvSpPr>
          <p:cNvPr id="59" name="Google Shape;59;p10"/>
          <p:cNvSpPr txBox="1"/>
          <p:nvPr/>
        </p:nvSpPr>
        <p:spPr>
          <a:xfrm>
            <a:off x="7537020" y="3263475"/>
            <a:ext cx="5141301" cy="5727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00000"/>
                </a:solidFill>
                <a:latin typeface="Exo 2"/>
                <a:ea typeface="Exo 2"/>
                <a:cs typeface="Exo 2"/>
                <a:sym typeface="Exo 2"/>
              </a:rPr>
              <a:t>PowerPoint</a:t>
            </a:r>
            <a:endParaRPr/>
          </a:p>
        </p:txBody>
      </p:sp>
      <p:sp>
        <p:nvSpPr>
          <p:cNvPr id="60" name="Google Shape;60;p10"/>
          <p:cNvSpPr txBox="1"/>
          <p:nvPr/>
        </p:nvSpPr>
        <p:spPr>
          <a:xfrm>
            <a:off x="13134295" y="4385779"/>
            <a:ext cx="3543900" cy="23703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Cairo"/>
                <a:ea typeface="Cairo"/>
                <a:cs typeface="Cairo"/>
                <a:sym typeface="Cairo"/>
              </a:rPr>
              <a:t>Click on the "Canva" button under this presentation preview. Start editing your presentation. You need to sign in to your Canva account.</a:t>
            </a:r>
            <a:endParaRPr/>
          </a:p>
        </p:txBody>
      </p:sp>
      <p:sp>
        <p:nvSpPr>
          <p:cNvPr id="61" name="Google Shape;61;p10"/>
          <p:cNvSpPr txBox="1"/>
          <p:nvPr/>
        </p:nvSpPr>
        <p:spPr>
          <a:xfrm>
            <a:off x="13328391" y="3263475"/>
            <a:ext cx="5141301" cy="5727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00000"/>
                </a:solidFill>
                <a:latin typeface="Exo 2"/>
                <a:ea typeface="Exo 2"/>
                <a:cs typeface="Exo 2"/>
                <a:sym typeface="Exo 2"/>
              </a:rPr>
              <a:t>Canva</a:t>
            </a:r>
            <a:endParaRPr/>
          </a:p>
        </p:txBody>
      </p:sp>
      <p:sp>
        <p:nvSpPr>
          <p:cNvPr id="62" name="Google Shape;62;p10"/>
          <p:cNvSpPr/>
          <p:nvPr/>
        </p:nvSpPr>
        <p:spPr>
          <a:xfrm flipH="1" rot="-9863055">
            <a:off x="-4969329" y="-2558143"/>
            <a:ext cx="7315200" cy="3575304"/>
          </a:xfrm>
          <a:custGeom>
            <a:rect b="b" l="l" r="r" t="t"/>
            <a:pathLst>
              <a:path extrusionOk="0" h="3575304" w="7315200">
                <a:moveTo>
                  <a:pt x="0" y="3575304"/>
                </a:moveTo>
                <a:lnTo>
                  <a:pt x="7315200" y="3575304"/>
                </a:lnTo>
                <a:lnTo>
                  <a:pt x="7315200" y="0"/>
                </a:lnTo>
                <a:lnTo>
                  <a:pt x="0" y="0"/>
                </a:lnTo>
                <a:lnTo>
                  <a:pt x="0" y="3575304"/>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10"/>
          <p:cNvSpPr/>
          <p:nvPr/>
        </p:nvSpPr>
        <p:spPr>
          <a:xfrm>
            <a:off x="-4969329" y="8499348"/>
            <a:ext cx="7315200" cy="3575304"/>
          </a:xfrm>
          <a:custGeom>
            <a:rect b="b" l="l" r="r" t="t"/>
            <a:pathLst>
              <a:path extrusionOk="0" h="3575304" w="7315200">
                <a:moveTo>
                  <a:pt x="0" y="0"/>
                </a:moveTo>
                <a:lnTo>
                  <a:pt x="7315200" y="0"/>
                </a:lnTo>
                <a:lnTo>
                  <a:pt x="7315200" y="3575304"/>
                </a:lnTo>
                <a:lnTo>
                  <a:pt x="0" y="3575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10"/>
          <p:cNvSpPr/>
          <p:nvPr/>
        </p:nvSpPr>
        <p:spPr>
          <a:xfrm rot="1740572">
            <a:off x="11776181" y="730435"/>
            <a:ext cx="602002" cy="596529"/>
          </a:xfrm>
          <a:custGeom>
            <a:rect b="b" l="l" r="r" t="t"/>
            <a:pathLst>
              <a:path extrusionOk="0" h="596529" w="602002">
                <a:moveTo>
                  <a:pt x="0" y="0"/>
                </a:moveTo>
                <a:lnTo>
                  <a:pt x="602002" y="0"/>
                </a:lnTo>
                <a:lnTo>
                  <a:pt x="602002" y="596530"/>
                </a:lnTo>
                <a:lnTo>
                  <a:pt x="0" y="5965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10"/>
          <p:cNvSpPr/>
          <p:nvPr/>
        </p:nvSpPr>
        <p:spPr>
          <a:xfrm rot="9029860">
            <a:off x="3707205" y="9367856"/>
            <a:ext cx="602002" cy="596529"/>
          </a:xfrm>
          <a:custGeom>
            <a:rect b="b" l="l" r="r" t="t"/>
            <a:pathLst>
              <a:path extrusionOk="0" h="596529" w="602002">
                <a:moveTo>
                  <a:pt x="0" y="0"/>
                </a:moveTo>
                <a:lnTo>
                  <a:pt x="602001" y="0"/>
                </a:lnTo>
                <a:lnTo>
                  <a:pt x="602001" y="596529"/>
                </a:lnTo>
                <a:lnTo>
                  <a:pt x="0" y="59652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10"/>
          <p:cNvSpPr/>
          <p:nvPr/>
        </p:nvSpPr>
        <p:spPr>
          <a:xfrm rot="9029860">
            <a:off x="16771490" y="-1328421"/>
            <a:ext cx="3396406" cy="3365529"/>
          </a:xfrm>
          <a:custGeom>
            <a:rect b="b" l="l" r="r" t="t"/>
            <a:pathLst>
              <a:path extrusionOk="0" h="3365529" w="3396406">
                <a:moveTo>
                  <a:pt x="0" y="0"/>
                </a:moveTo>
                <a:lnTo>
                  <a:pt x="3396405" y="0"/>
                </a:lnTo>
                <a:lnTo>
                  <a:pt x="3396405" y="3365529"/>
                </a:lnTo>
                <a:lnTo>
                  <a:pt x="0" y="336552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BF"/>
        </a:solidFill>
      </p:bgPr>
    </p:bg>
    <p:spTree>
      <p:nvGrpSpPr>
        <p:cNvPr id="417" name="Shape 417"/>
        <p:cNvGrpSpPr/>
        <p:nvPr/>
      </p:nvGrpSpPr>
      <p:grpSpPr>
        <a:xfrm>
          <a:off x="0" y="0"/>
          <a:ext cx="0" cy="0"/>
          <a:chOff x="0" y="0"/>
          <a:chExt cx="0" cy="0"/>
        </a:xfrm>
      </p:grpSpPr>
      <p:sp>
        <p:nvSpPr>
          <p:cNvPr id="418" name="Google Shape;418;p28"/>
          <p:cNvSpPr txBox="1"/>
          <p:nvPr/>
        </p:nvSpPr>
        <p:spPr>
          <a:xfrm>
            <a:off x="5280936" y="1204706"/>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Credits</a:t>
            </a:r>
            <a:endParaRPr/>
          </a:p>
        </p:txBody>
      </p:sp>
      <p:sp>
        <p:nvSpPr>
          <p:cNvPr id="419" name="Google Shape;419;p28"/>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000000"/>
                </a:solidFill>
                <a:latin typeface="Exo 2"/>
                <a:ea typeface="Exo 2"/>
                <a:cs typeface="Exo 2"/>
                <a:sym typeface="Exo 2"/>
              </a:rPr>
              <a:t>This presentation template is free for everyone to use thanks to the following:</a:t>
            </a:r>
            <a:endParaRPr/>
          </a:p>
        </p:txBody>
      </p:sp>
      <p:sp>
        <p:nvSpPr>
          <p:cNvPr id="420" name="Google Shape;420;p28"/>
          <p:cNvSpPr txBox="1"/>
          <p:nvPr/>
        </p:nvSpPr>
        <p:spPr>
          <a:xfrm>
            <a:off x="2818025" y="7271413"/>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Cairo"/>
                <a:ea typeface="Cairo"/>
                <a:cs typeface="Cairo"/>
                <a:sym typeface="Cairo"/>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Cairo"/>
                <a:ea typeface="Cairo"/>
                <a:cs typeface="Cairo"/>
                <a:sym typeface="Cairo"/>
              </a:rPr>
              <a:t>Pexels for the photos</a:t>
            </a:r>
            <a:endParaRPr/>
          </a:p>
        </p:txBody>
      </p:sp>
      <p:sp>
        <p:nvSpPr>
          <p:cNvPr id="421" name="Google Shape;421;p28"/>
          <p:cNvSpPr txBox="1"/>
          <p:nvPr/>
        </p:nvSpPr>
        <p:spPr>
          <a:xfrm>
            <a:off x="2818025" y="8690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Exo 2"/>
                <a:ea typeface="Exo 2"/>
                <a:cs typeface="Exo 2"/>
                <a:sym typeface="Exo 2"/>
              </a:rPr>
              <a:t>Happy designing! </a:t>
            </a:r>
            <a:endParaRPr/>
          </a:p>
        </p:txBody>
      </p:sp>
      <p:sp>
        <p:nvSpPr>
          <p:cNvPr id="422" name="Google Shape;422;p28"/>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8"/>
          <p:cNvSpPr/>
          <p:nvPr/>
        </p:nvSpPr>
        <p:spPr>
          <a:xfrm>
            <a:off x="12678322" y="8182444"/>
            <a:ext cx="7315200" cy="3575304"/>
          </a:xfrm>
          <a:custGeom>
            <a:rect b="b" l="l" r="r" t="t"/>
            <a:pathLst>
              <a:path extrusionOk="0" h="3575304" w="7315200">
                <a:moveTo>
                  <a:pt x="0" y="0"/>
                </a:moveTo>
                <a:lnTo>
                  <a:pt x="7315200" y="0"/>
                </a:lnTo>
                <a:lnTo>
                  <a:pt x="7315200" y="3575304"/>
                </a:lnTo>
                <a:lnTo>
                  <a:pt x="0" y="357530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28"/>
          <p:cNvSpPr/>
          <p:nvPr/>
        </p:nvSpPr>
        <p:spPr>
          <a:xfrm rot="-2293309">
            <a:off x="14397370" y="7912696"/>
            <a:ext cx="3531247" cy="4114800"/>
          </a:xfrm>
          <a:custGeom>
            <a:rect b="b" l="l" r="r" t="t"/>
            <a:pathLst>
              <a:path extrusionOk="0" h="4114800" w="3531247">
                <a:moveTo>
                  <a:pt x="0" y="0"/>
                </a:moveTo>
                <a:lnTo>
                  <a:pt x="3531247" y="0"/>
                </a:lnTo>
                <a:lnTo>
                  <a:pt x="3531247"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28"/>
          <p:cNvSpPr/>
          <p:nvPr/>
        </p:nvSpPr>
        <p:spPr>
          <a:xfrm flipH="1" rot="8278289">
            <a:off x="-2922830" y="-423255"/>
            <a:ext cx="7315200" cy="3575304"/>
          </a:xfrm>
          <a:custGeom>
            <a:rect b="b" l="l" r="r" t="t"/>
            <a:pathLst>
              <a:path extrusionOk="0" h="3575304" w="7315200">
                <a:moveTo>
                  <a:pt x="0" y="3575304"/>
                </a:moveTo>
                <a:lnTo>
                  <a:pt x="7315200" y="3575304"/>
                </a:lnTo>
                <a:lnTo>
                  <a:pt x="7315200" y="0"/>
                </a:lnTo>
                <a:lnTo>
                  <a:pt x="0" y="0"/>
                </a:lnTo>
                <a:lnTo>
                  <a:pt x="0" y="3575304"/>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28"/>
          <p:cNvSpPr/>
          <p:nvPr/>
        </p:nvSpPr>
        <p:spPr>
          <a:xfrm flipH="1" rot="-9863055">
            <a:off x="14341214" y="-810875"/>
            <a:ext cx="7315200" cy="3575304"/>
          </a:xfrm>
          <a:custGeom>
            <a:rect b="b" l="l" r="r" t="t"/>
            <a:pathLst>
              <a:path extrusionOk="0" h="3575304" w="7315200">
                <a:moveTo>
                  <a:pt x="0" y="3575304"/>
                </a:moveTo>
                <a:lnTo>
                  <a:pt x="7315200" y="3575304"/>
                </a:lnTo>
                <a:lnTo>
                  <a:pt x="7315200" y="0"/>
                </a:lnTo>
                <a:lnTo>
                  <a:pt x="0" y="0"/>
                </a:lnTo>
                <a:lnTo>
                  <a:pt x="0" y="3575304"/>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28"/>
          <p:cNvSpPr/>
          <p:nvPr/>
        </p:nvSpPr>
        <p:spPr>
          <a:xfrm rot="9029860">
            <a:off x="-1410088" y="7647448"/>
            <a:ext cx="4289716" cy="4250719"/>
          </a:xfrm>
          <a:custGeom>
            <a:rect b="b" l="l" r="r" t="t"/>
            <a:pathLst>
              <a:path extrusionOk="0" h="4250719" w="4289716">
                <a:moveTo>
                  <a:pt x="0" y="0"/>
                </a:moveTo>
                <a:lnTo>
                  <a:pt x="4289716" y="0"/>
                </a:lnTo>
                <a:lnTo>
                  <a:pt x="4289716" y="4250719"/>
                </a:lnTo>
                <a:lnTo>
                  <a:pt x="0" y="425071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28"/>
          <p:cNvSpPr/>
          <p:nvPr/>
        </p:nvSpPr>
        <p:spPr>
          <a:xfrm rot="9029860">
            <a:off x="4347505" y="498606"/>
            <a:ext cx="602015" cy="596542"/>
          </a:xfrm>
          <a:custGeom>
            <a:rect b="b" l="l" r="r" t="t"/>
            <a:pathLst>
              <a:path extrusionOk="0" h="596542" w="602015">
                <a:moveTo>
                  <a:pt x="0" y="0"/>
                </a:moveTo>
                <a:lnTo>
                  <a:pt x="602014" y="0"/>
                </a:lnTo>
                <a:lnTo>
                  <a:pt x="602014" y="596542"/>
                </a:lnTo>
                <a:lnTo>
                  <a:pt x="0" y="59654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28"/>
          <p:cNvSpPr/>
          <p:nvPr/>
        </p:nvSpPr>
        <p:spPr>
          <a:xfrm rot="9029860">
            <a:off x="17367156" y="5250609"/>
            <a:ext cx="602015" cy="596542"/>
          </a:xfrm>
          <a:custGeom>
            <a:rect b="b" l="l" r="r" t="t"/>
            <a:pathLst>
              <a:path extrusionOk="0" h="596542" w="602015">
                <a:moveTo>
                  <a:pt x="0" y="0"/>
                </a:moveTo>
                <a:lnTo>
                  <a:pt x="602015" y="0"/>
                </a:lnTo>
                <a:lnTo>
                  <a:pt x="602015" y="596542"/>
                </a:lnTo>
                <a:lnTo>
                  <a:pt x="0" y="59654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70" name="Shape 70"/>
        <p:cNvGrpSpPr/>
        <p:nvPr/>
      </p:nvGrpSpPr>
      <p:grpSpPr>
        <a:xfrm>
          <a:off x="0" y="0"/>
          <a:ext cx="0" cy="0"/>
          <a:chOff x="0" y="0"/>
          <a:chExt cx="0" cy="0"/>
        </a:xfrm>
      </p:grpSpPr>
      <p:sp>
        <p:nvSpPr>
          <p:cNvPr id="71" name="Google Shape;71;p11"/>
          <p:cNvSpPr/>
          <p:nvPr/>
        </p:nvSpPr>
        <p:spPr>
          <a:xfrm>
            <a:off x="13823556" y="6616385"/>
            <a:ext cx="7315200" cy="3776472"/>
          </a:xfrm>
          <a:custGeom>
            <a:rect b="b" l="l" r="r" t="t"/>
            <a:pathLst>
              <a:path extrusionOk="0" h="3776472" w="7315200">
                <a:moveTo>
                  <a:pt x="0" y="0"/>
                </a:moveTo>
                <a:lnTo>
                  <a:pt x="7315200" y="0"/>
                </a:lnTo>
                <a:lnTo>
                  <a:pt x="7315200" y="3776472"/>
                </a:lnTo>
                <a:lnTo>
                  <a:pt x="0" y="37764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11"/>
          <p:cNvSpPr txBox="1"/>
          <p:nvPr/>
        </p:nvSpPr>
        <p:spPr>
          <a:xfrm>
            <a:off x="890224" y="1549825"/>
            <a:ext cx="1650755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Table Of Contents</a:t>
            </a:r>
            <a:endParaRPr/>
          </a:p>
        </p:txBody>
      </p:sp>
      <p:sp>
        <p:nvSpPr>
          <p:cNvPr id="73" name="Google Shape;73;p11"/>
          <p:cNvSpPr/>
          <p:nvPr/>
        </p:nvSpPr>
        <p:spPr>
          <a:xfrm rot="10800000">
            <a:off x="-2348197" y="-83380"/>
            <a:ext cx="7315200" cy="3776472"/>
          </a:xfrm>
          <a:custGeom>
            <a:rect b="b" l="l" r="r" t="t"/>
            <a:pathLst>
              <a:path extrusionOk="0" h="3776472" w="7315200">
                <a:moveTo>
                  <a:pt x="0" y="0"/>
                </a:moveTo>
                <a:lnTo>
                  <a:pt x="7315200" y="0"/>
                </a:lnTo>
                <a:lnTo>
                  <a:pt x="7315200" y="3776472"/>
                </a:lnTo>
                <a:lnTo>
                  <a:pt x="0" y="37764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1"/>
          <p:cNvSpPr/>
          <p:nvPr/>
        </p:nvSpPr>
        <p:spPr>
          <a:xfrm rot="7026357">
            <a:off x="11470812" y="8297946"/>
            <a:ext cx="646779" cy="923971"/>
          </a:xfrm>
          <a:custGeom>
            <a:rect b="b" l="l" r="r" t="t"/>
            <a:pathLst>
              <a:path extrusionOk="0" h="923971" w="646779">
                <a:moveTo>
                  <a:pt x="0" y="0"/>
                </a:moveTo>
                <a:lnTo>
                  <a:pt x="646779" y="0"/>
                </a:lnTo>
                <a:lnTo>
                  <a:pt x="646779" y="923971"/>
                </a:lnTo>
                <a:lnTo>
                  <a:pt x="0" y="9239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5" name="Google Shape;75;p11"/>
          <p:cNvGrpSpPr/>
          <p:nvPr/>
        </p:nvGrpSpPr>
        <p:grpSpPr>
          <a:xfrm>
            <a:off x="2607939" y="4339427"/>
            <a:ext cx="3306074" cy="4047245"/>
            <a:chOff x="0" y="0"/>
            <a:chExt cx="4408098" cy="5396326"/>
          </a:xfrm>
        </p:grpSpPr>
        <p:grpSp>
          <p:nvGrpSpPr>
            <p:cNvPr id="76" name="Google Shape;76;p11"/>
            <p:cNvGrpSpPr/>
            <p:nvPr/>
          </p:nvGrpSpPr>
          <p:grpSpPr>
            <a:xfrm>
              <a:off x="1017506" y="0"/>
              <a:ext cx="2373086" cy="2373086"/>
              <a:chOff x="0" y="0"/>
              <a:chExt cx="812800" cy="812800"/>
            </a:xfrm>
          </p:grpSpPr>
          <p:sp>
            <p:nvSpPr>
              <p:cNvPr id="77" name="Google Shape;7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 name="Google Shape;79;p11"/>
            <p:cNvSpPr txBox="1"/>
            <p:nvPr/>
          </p:nvSpPr>
          <p:spPr>
            <a:xfrm>
              <a:off x="0" y="3256684"/>
              <a:ext cx="4408098" cy="694267"/>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a:ea typeface="Exo 2"/>
                  <a:cs typeface="Exo 2"/>
                  <a:sym typeface="Exo 2"/>
                </a:rPr>
                <a:t>Introduction</a:t>
              </a:r>
              <a:endParaRPr/>
            </a:p>
          </p:txBody>
        </p:sp>
        <p:sp>
          <p:nvSpPr>
            <p:cNvPr id="80" name="Google Shape;80;p11"/>
            <p:cNvSpPr txBox="1"/>
            <p:nvPr/>
          </p:nvSpPr>
          <p:spPr>
            <a:xfrm>
              <a:off x="0" y="4312381"/>
              <a:ext cx="4408098" cy="10839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what you want to discuss. </a:t>
              </a:r>
              <a:endParaRPr/>
            </a:p>
          </p:txBody>
        </p:sp>
        <p:sp>
          <p:nvSpPr>
            <p:cNvPr id="81" name="Google Shape;81;p11"/>
            <p:cNvSpPr txBox="1"/>
            <p:nvPr/>
          </p:nvSpPr>
          <p:spPr>
            <a:xfrm>
              <a:off x="1952113" y="355751"/>
              <a:ext cx="503872" cy="153775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645DAA"/>
                  </a:solidFill>
                  <a:latin typeface="Abril Fatface"/>
                  <a:ea typeface="Abril Fatface"/>
                  <a:cs typeface="Abril Fatface"/>
                  <a:sym typeface="Abril Fatface"/>
                </a:rPr>
                <a:t>1</a:t>
              </a:r>
              <a:endParaRPr/>
            </a:p>
          </p:txBody>
        </p:sp>
      </p:grpSp>
      <p:grpSp>
        <p:nvGrpSpPr>
          <p:cNvPr id="82" name="Google Shape;82;p11"/>
          <p:cNvGrpSpPr/>
          <p:nvPr/>
        </p:nvGrpSpPr>
        <p:grpSpPr>
          <a:xfrm>
            <a:off x="7468178" y="4339427"/>
            <a:ext cx="3306074" cy="4058040"/>
            <a:chOff x="0" y="0"/>
            <a:chExt cx="4408098" cy="5410720"/>
          </a:xfrm>
        </p:grpSpPr>
        <p:grpSp>
          <p:nvGrpSpPr>
            <p:cNvPr id="83" name="Google Shape;83;p11"/>
            <p:cNvGrpSpPr/>
            <p:nvPr/>
          </p:nvGrpSpPr>
          <p:grpSpPr>
            <a:xfrm>
              <a:off x="1017506" y="0"/>
              <a:ext cx="2373086" cy="2373086"/>
              <a:chOff x="0" y="0"/>
              <a:chExt cx="812800" cy="812800"/>
            </a:xfrm>
          </p:grpSpPr>
          <p:sp>
            <p:nvSpPr>
              <p:cNvPr id="84" name="Google Shape;8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6" name="Google Shape;86;p11"/>
            <p:cNvSpPr txBox="1"/>
            <p:nvPr/>
          </p:nvSpPr>
          <p:spPr>
            <a:xfrm>
              <a:off x="0" y="3256684"/>
              <a:ext cx="4408098" cy="70866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a:ea typeface="Exo 2"/>
                  <a:cs typeface="Exo 2"/>
                  <a:sym typeface="Exo 2"/>
                </a:rPr>
                <a:t>Our Projects</a:t>
              </a:r>
              <a:endParaRPr/>
            </a:p>
          </p:txBody>
        </p:sp>
        <p:sp>
          <p:nvSpPr>
            <p:cNvPr id="87" name="Google Shape;87;p11"/>
            <p:cNvSpPr txBox="1"/>
            <p:nvPr/>
          </p:nvSpPr>
          <p:spPr>
            <a:xfrm>
              <a:off x="0" y="4326775"/>
              <a:ext cx="4408098" cy="10839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what you want to discuss. </a:t>
              </a:r>
              <a:endParaRPr/>
            </a:p>
          </p:txBody>
        </p:sp>
        <p:sp>
          <p:nvSpPr>
            <p:cNvPr id="88" name="Google Shape;88;p11"/>
            <p:cNvSpPr txBox="1"/>
            <p:nvPr/>
          </p:nvSpPr>
          <p:spPr>
            <a:xfrm>
              <a:off x="1876865" y="355751"/>
              <a:ext cx="654368" cy="153775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645DAA"/>
                  </a:solidFill>
                  <a:latin typeface="Abril Fatface"/>
                  <a:ea typeface="Abril Fatface"/>
                  <a:cs typeface="Abril Fatface"/>
                  <a:sym typeface="Abril Fatface"/>
                </a:rPr>
                <a:t>2</a:t>
              </a:r>
              <a:endParaRPr/>
            </a:p>
          </p:txBody>
        </p:sp>
      </p:grpSp>
      <p:grpSp>
        <p:nvGrpSpPr>
          <p:cNvPr id="89" name="Google Shape;89;p11"/>
          <p:cNvGrpSpPr/>
          <p:nvPr/>
        </p:nvGrpSpPr>
        <p:grpSpPr>
          <a:xfrm>
            <a:off x="12328417" y="4339427"/>
            <a:ext cx="3794478" cy="4058040"/>
            <a:chOff x="0" y="0"/>
            <a:chExt cx="5059304" cy="5410720"/>
          </a:xfrm>
        </p:grpSpPr>
        <p:grpSp>
          <p:nvGrpSpPr>
            <p:cNvPr id="90" name="Google Shape;90;p11"/>
            <p:cNvGrpSpPr/>
            <p:nvPr/>
          </p:nvGrpSpPr>
          <p:grpSpPr>
            <a:xfrm>
              <a:off x="1137109" y="0"/>
              <a:ext cx="2373086" cy="2373086"/>
              <a:chOff x="0" y="0"/>
              <a:chExt cx="812800" cy="812800"/>
            </a:xfrm>
          </p:grpSpPr>
          <p:sp>
            <p:nvSpPr>
              <p:cNvPr id="91" name="Google Shape;9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3" name="Google Shape;93;p11"/>
            <p:cNvSpPr txBox="1"/>
            <p:nvPr/>
          </p:nvSpPr>
          <p:spPr>
            <a:xfrm>
              <a:off x="0" y="3256684"/>
              <a:ext cx="5059304" cy="70866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a:ea typeface="Exo 2"/>
                  <a:cs typeface="Exo 2"/>
                  <a:sym typeface="Exo 2"/>
                </a:rPr>
                <a:t>About Us</a:t>
              </a:r>
              <a:endParaRPr/>
            </a:p>
          </p:txBody>
        </p:sp>
        <p:sp>
          <p:nvSpPr>
            <p:cNvPr id="94" name="Google Shape;94;p11"/>
            <p:cNvSpPr txBox="1"/>
            <p:nvPr/>
          </p:nvSpPr>
          <p:spPr>
            <a:xfrm>
              <a:off x="325603" y="4326775"/>
              <a:ext cx="4408098" cy="10839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what you want to discuss. </a:t>
              </a:r>
              <a:endParaRPr/>
            </a:p>
          </p:txBody>
        </p:sp>
        <p:sp>
          <p:nvSpPr>
            <p:cNvPr id="95" name="Google Shape;95;p11"/>
            <p:cNvSpPr txBox="1"/>
            <p:nvPr/>
          </p:nvSpPr>
          <p:spPr>
            <a:xfrm>
              <a:off x="1984006" y="355751"/>
              <a:ext cx="679291" cy="153775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645DAA"/>
                  </a:solidFill>
                  <a:latin typeface="Abril Fatface"/>
                  <a:ea typeface="Abril Fatface"/>
                  <a:cs typeface="Abril Fatface"/>
                  <a:sym typeface="Abril Fatface"/>
                </a:rPr>
                <a:t>3</a:t>
              </a:r>
              <a:endParaRPr/>
            </a:p>
          </p:txBody>
        </p:sp>
      </p:grpSp>
      <p:sp>
        <p:nvSpPr>
          <p:cNvPr id="96" name="Google Shape;96;p11"/>
          <p:cNvSpPr/>
          <p:nvPr/>
        </p:nvSpPr>
        <p:spPr>
          <a:xfrm flipH="1" rot="457838">
            <a:off x="1705622" y="1401444"/>
            <a:ext cx="1021054" cy="1458648"/>
          </a:xfrm>
          <a:custGeom>
            <a:rect b="b" l="l" r="r" t="t"/>
            <a:pathLst>
              <a:path extrusionOk="0" h="1458648" w="1021054">
                <a:moveTo>
                  <a:pt x="1021054" y="0"/>
                </a:moveTo>
                <a:lnTo>
                  <a:pt x="0" y="0"/>
                </a:lnTo>
                <a:lnTo>
                  <a:pt x="0" y="1458648"/>
                </a:lnTo>
                <a:lnTo>
                  <a:pt x="1021054" y="1458648"/>
                </a:lnTo>
                <a:lnTo>
                  <a:pt x="1021054"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1"/>
          <p:cNvSpPr/>
          <p:nvPr/>
        </p:nvSpPr>
        <p:spPr>
          <a:xfrm rot="4175407">
            <a:off x="16216135" y="5849535"/>
            <a:ext cx="646779" cy="923971"/>
          </a:xfrm>
          <a:custGeom>
            <a:rect b="b" l="l" r="r" t="t"/>
            <a:pathLst>
              <a:path extrusionOk="0" h="923971" w="646779">
                <a:moveTo>
                  <a:pt x="0" y="0"/>
                </a:moveTo>
                <a:lnTo>
                  <a:pt x="646779" y="0"/>
                </a:lnTo>
                <a:lnTo>
                  <a:pt x="646779" y="923971"/>
                </a:lnTo>
                <a:lnTo>
                  <a:pt x="0" y="9239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1"/>
          <p:cNvSpPr/>
          <p:nvPr/>
        </p:nvSpPr>
        <p:spPr>
          <a:xfrm rot="9029860">
            <a:off x="2642504" y="9620231"/>
            <a:ext cx="1283745" cy="1272074"/>
          </a:xfrm>
          <a:custGeom>
            <a:rect b="b" l="l" r="r" t="t"/>
            <a:pathLst>
              <a:path extrusionOk="0" h="1272074" w="1283745">
                <a:moveTo>
                  <a:pt x="0" y="0"/>
                </a:moveTo>
                <a:lnTo>
                  <a:pt x="1283745" y="0"/>
                </a:lnTo>
                <a:lnTo>
                  <a:pt x="1283745" y="1272075"/>
                </a:lnTo>
                <a:lnTo>
                  <a:pt x="0" y="127207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1"/>
          <p:cNvSpPr/>
          <p:nvPr/>
        </p:nvSpPr>
        <p:spPr>
          <a:xfrm rot="9029860">
            <a:off x="14480026" y="-476999"/>
            <a:ext cx="1283745" cy="1272074"/>
          </a:xfrm>
          <a:custGeom>
            <a:rect b="b" l="l" r="r" t="t"/>
            <a:pathLst>
              <a:path extrusionOk="0" h="1272074" w="1283745">
                <a:moveTo>
                  <a:pt x="0" y="0"/>
                </a:moveTo>
                <a:lnTo>
                  <a:pt x="1283745" y="0"/>
                </a:lnTo>
                <a:lnTo>
                  <a:pt x="1283745" y="1272075"/>
                </a:lnTo>
                <a:lnTo>
                  <a:pt x="0" y="127207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1"/>
          <p:cNvSpPr/>
          <p:nvPr/>
        </p:nvSpPr>
        <p:spPr>
          <a:xfrm rot="9029860">
            <a:off x="1085674" y="5442929"/>
            <a:ext cx="447459" cy="443391"/>
          </a:xfrm>
          <a:custGeom>
            <a:rect b="b" l="l" r="r" t="t"/>
            <a:pathLst>
              <a:path extrusionOk="0" h="443391" w="447459">
                <a:moveTo>
                  <a:pt x="0" y="0"/>
                </a:moveTo>
                <a:lnTo>
                  <a:pt x="447459" y="0"/>
                </a:lnTo>
                <a:lnTo>
                  <a:pt x="447459" y="443391"/>
                </a:lnTo>
                <a:lnTo>
                  <a:pt x="0" y="4433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1"/>
          <p:cNvSpPr/>
          <p:nvPr/>
        </p:nvSpPr>
        <p:spPr>
          <a:xfrm rot="9029860">
            <a:off x="16419414" y="2824862"/>
            <a:ext cx="447459" cy="443391"/>
          </a:xfrm>
          <a:custGeom>
            <a:rect b="b" l="l" r="r" t="t"/>
            <a:pathLst>
              <a:path extrusionOk="0" h="443391" w="447459">
                <a:moveTo>
                  <a:pt x="0" y="0"/>
                </a:moveTo>
                <a:lnTo>
                  <a:pt x="447459" y="0"/>
                </a:lnTo>
                <a:lnTo>
                  <a:pt x="447459" y="443391"/>
                </a:lnTo>
                <a:lnTo>
                  <a:pt x="0" y="4433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BF"/>
        </a:solidFill>
      </p:bgPr>
    </p:bg>
    <p:spTree>
      <p:nvGrpSpPr>
        <p:cNvPr id="105" name="Shape 105"/>
        <p:cNvGrpSpPr/>
        <p:nvPr/>
      </p:nvGrpSpPr>
      <p:grpSpPr>
        <a:xfrm>
          <a:off x="0" y="0"/>
          <a:ext cx="0" cy="0"/>
          <a:chOff x="0" y="0"/>
          <a:chExt cx="0" cy="0"/>
        </a:xfrm>
      </p:grpSpPr>
      <p:grpSp>
        <p:nvGrpSpPr>
          <p:cNvPr id="106" name="Google Shape;106;p12"/>
          <p:cNvGrpSpPr/>
          <p:nvPr/>
        </p:nvGrpSpPr>
        <p:grpSpPr>
          <a:xfrm>
            <a:off x="1765925" y="2514439"/>
            <a:ext cx="2337707" cy="2337707"/>
            <a:chOff x="0" y="0"/>
            <a:chExt cx="812800" cy="812800"/>
          </a:xfrm>
        </p:grpSpPr>
        <p:sp>
          <p:nvSpPr>
            <p:cNvPr id="107" name="Google Shape;10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4F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9" name="Google Shape;109;p12"/>
          <p:cNvSpPr/>
          <p:nvPr/>
        </p:nvSpPr>
        <p:spPr>
          <a:xfrm>
            <a:off x="10934735" y="185149"/>
            <a:ext cx="10326787" cy="9939623"/>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E986A">
              <a:alpha val="1960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2"/>
          <p:cNvSpPr/>
          <p:nvPr/>
        </p:nvSpPr>
        <p:spPr>
          <a:xfrm>
            <a:off x="9922594" y="1918607"/>
            <a:ext cx="5606362" cy="7813744"/>
          </a:xfrm>
          <a:custGeom>
            <a:rect b="b" l="l" r="r" t="t"/>
            <a:pathLst>
              <a:path extrusionOk="0" h="7813744" w="5606362">
                <a:moveTo>
                  <a:pt x="0" y="0"/>
                </a:moveTo>
                <a:lnTo>
                  <a:pt x="5606361" y="0"/>
                </a:lnTo>
                <a:lnTo>
                  <a:pt x="5606361" y="7813744"/>
                </a:lnTo>
                <a:lnTo>
                  <a:pt x="0" y="781374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2"/>
          <p:cNvSpPr/>
          <p:nvPr/>
        </p:nvSpPr>
        <p:spPr>
          <a:xfrm rot="10800000">
            <a:off x="7360026" y="-650039"/>
            <a:ext cx="1783974" cy="3164477"/>
          </a:xfrm>
          <a:custGeom>
            <a:rect b="b" l="l" r="r" t="t"/>
            <a:pathLst>
              <a:path extrusionOk="0" h="3164477" w="1783974">
                <a:moveTo>
                  <a:pt x="0" y="0"/>
                </a:moveTo>
                <a:lnTo>
                  <a:pt x="1783974" y="0"/>
                </a:lnTo>
                <a:lnTo>
                  <a:pt x="1783974" y="3164478"/>
                </a:lnTo>
                <a:lnTo>
                  <a:pt x="0" y="31644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12"/>
          <p:cNvSpPr/>
          <p:nvPr/>
        </p:nvSpPr>
        <p:spPr>
          <a:xfrm>
            <a:off x="665894" y="582587"/>
            <a:ext cx="725612" cy="699226"/>
          </a:xfrm>
          <a:custGeom>
            <a:rect b="b" l="l" r="r" t="t"/>
            <a:pathLst>
              <a:path extrusionOk="0" h="699226" w="725612">
                <a:moveTo>
                  <a:pt x="0" y="0"/>
                </a:moveTo>
                <a:lnTo>
                  <a:pt x="725612" y="0"/>
                </a:lnTo>
                <a:lnTo>
                  <a:pt x="725612" y="699226"/>
                </a:lnTo>
                <a:lnTo>
                  <a:pt x="0" y="69922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12"/>
          <p:cNvSpPr/>
          <p:nvPr/>
        </p:nvSpPr>
        <p:spPr>
          <a:xfrm>
            <a:off x="16533688" y="6236925"/>
            <a:ext cx="725612" cy="699226"/>
          </a:xfrm>
          <a:custGeom>
            <a:rect b="b" l="l" r="r" t="t"/>
            <a:pathLst>
              <a:path extrusionOk="0" h="699226" w="725612">
                <a:moveTo>
                  <a:pt x="0" y="0"/>
                </a:moveTo>
                <a:lnTo>
                  <a:pt x="725612" y="0"/>
                </a:lnTo>
                <a:lnTo>
                  <a:pt x="725612" y="699225"/>
                </a:lnTo>
                <a:lnTo>
                  <a:pt x="0" y="6992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12"/>
          <p:cNvSpPr/>
          <p:nvPr/>
        </p:nvSpPr>
        <p:spPr>
          <a:xfrm>
            <a:off x="7574610" y="8870363"/>
            <a:ext cx="819061" cy="775874"/>
          </a:xfrm>
          <a:custGeom>
            <a:rect b="b" l="l" r="r" t="t"/>
            <a:pathLst>
              <a:path extrusionOk="0" h="775874" w="819061">
                <a:moveTo>
                  <a:pt x="0" y="0"/>
                </a:moveTo>
                <a:lnTo>
                  <a:pt x="819061" y="0"/>
                </a:lnTo>
                <a:lnTo>
                  <a:pt x="819061" y="775874"/>
                </a:lnTo>
                <a:lnTo>
                  <a:pt x="0" y="77587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2"/>
          <p:cNvSpPr txBox="1"/>
          <p:nvPr/>
        </p:nvSpPr>
        <p:spPr>
          <a:xfrm>
            <a:off x="1765925" y="5309346"/>
            <a:ext cx="7378075" cy="1371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474FA3"/>
                </a:solidFill>
                <a:latin typeface="Abril Fatface"/>
                <a:ea typeface="Abril Fatface"/>
                <a:cs typeface="Abril Fatface"/>
                <a:sym typeface="Abril Fatface"/>
              </a:rPr>
              <a:t>Introduction</a:t>
            </a:r>
            <a:endParaRPr/>
          </a:p>
        </p:txBody>
      </p:sp>
      <p:sp>
        <p:nvSpPr>
          <p:cNvPr id="116" name="Google Shape;116;p12"/>
          <p:cNvSpPr txBox="1"/>
          <p:nvPr/>
        </p:nvSpPr>
        <p:spPr>
          <a:xfrm>
            <a:off x="1766645" y="6804181"/>
            <a:ext cx="6627027" cy="48577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lang="en-US" sz="3000" u="none">
                <a:solidFill>
                  <a:srgbClr val="000000"/>
                </a:solidFill>
                <a:latin typeface="Cairo"/>
                <a:ea typeface="Cairo"/>
                <a:cs typeface="Cairo"/>
                <a:sym typeface="Cairo"/>
              </a:rPr>
              <a:t>Elaborate on what you want to discuss. </a:t>
            </a:r>
            <a:endParaRPr/>
          </a:p>
        </p:txBody>
      </p:sp>
      <p:sp>
        <p:nvSpPr>
          <p:cNvPr id="117" name="Google Shape;117;p12"/>
          <p:cNvSpPr txBox="1"/>
          <p:nvPr/>
        </p:nvSpPr>
        <p:spPr>
          <a:xfrm>
            <a:off x="2664864" y="2743492"/>
            <a:ext cx="539829"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FFE5D2"/>
                </a:solidFill>
                <a:latin typeface="Abril Fatface"/>
                <a:ea typeface="Abril Fatface"/>
                <a:cs typeface="Abril Fatface"/>
                <a:sym typeface="Abril Fatface"/>
              </a:rPr>
              <a:t>1</a:t>
            </a:r>
            <a:endParaRPr/>
          </a:p>
        </p:txBody>
      </p:sp>
      <p:sp>
        <p:nvSpPr>
          <p:cNvPr id="118" name="Google Shape;118;p12"/>
          <p:cNvSpPr/>
          <p:nvPr/>
        </p:nvSpPr>
        <p:spPr>
          <a:xfrm>
            <a:off x="16307549" y="-464235"/>
            <a:ext cx="2948328" cy="2792871"/>
          </a:xfrm>
          <a:custGeom>
            <a:rect b="b" l="l" r="r" t="t"/>
            <a:pathLst>
              <a:path extrusionOk="0" h="2792871" w="2948328">
                <a:moveTo>
                  <a:pt x="0" y="0"/>
                </a:moveTo>
                <a:lnTo>
                  <a:pt x="2948328" y="0"/>
                </a:lnTo>
                <a:lnTo>
                  <a:pt x="2948328" y="2792870"/>
                </a:lnTo>
                <a:lnTo>
                  <a:pt x="0" y="27928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12"/>
          <p:cNvSpPr/>
          <p:nvPr/>
        </p:nvSpPr>
        <p:spPr>
          <a:xfrm>
            <a:off x="267872" y="7959431"/>
            <a:ext cx="1783974" cy="3164477"/>
          </a:xfrm>
          <a:custGeom>
            <a:rect b="b" l="l" r="r" t="t"/>
            <a:pathLst>
              <a:path extrusionOk="0" h="3164477" w="1783974">
                <a:moveTo>
                  <a:pt x="0" y="0"/>
                </a:moveTo>
                <a:lnTo>
                  <a:pt x="1783974" y="0"/>
                </a:lnTo>
                <a:lnTo>
                  <a:pt x="1783974" y="3164478"/>
                </a:lnTo>
                <a:lnTo>
                  <a:pt x="0" y="31644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123" name="Shape 123"/>
        <p:cNvGrpSpPr/>
        <p:nvPr/>
      </p:nvGrpSpPr>
      <p:grpSpPr>
        <a:xfrm>
          <a:off x="0" y="0"/>
          <a:ext cx="0" cy="0"/>
          <a:chOff x="0" y="0"/>
          <a:chExt cx="0" cy="0"/>
        </a:xfrm>
      </p:grpSpPr>
      <p:sp>
        <p:nvSpPr>
          <p:cNvPr id="124" name="Google Shape;124;p13"/>
          <p:cNvSpPr txBox="1"/>
          <p:nvPr/>
        </p:nvSpPr>
        <p:spPr>
          <a:xfrm>
            <a:off x="1365337" y="6844886"/>
            <a:ext cx="15557326"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Welcome To Presentation</a:t>
            </a:r>
            <a:endParaRPr/>
          </a:p>
        </p:txBody>
      </p:sp>
      <p:sp>
        <p:nvSpPr>
          <p:cNvPr id="125" name="Google Shape;125;p13"/>
          <p:cNvSpPr txBox="1"/>
          <p:nvPr/>
        </p:nvSpPr>
        <p:spPr>
          <a:xfrm>
            <a:off x="3689553" y="8249235"/>
            <a:ext cx="10908900" cy="1062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a:solidFill>
                  <a:srgbClr val="000000"/>
                </a:solidFill>
                <a:latin typeface="Exo 2"/>
                <a:ea typeface="Exo 2"/>
                <a:cs typeface="Exo 2"/>
                <a:sym typeface="Exo 2"/>
              </a:rPr>
              <a:t>I'm Rain, and I'll be sharing with you my beautiful ideas. Follow me at @reallygreatsite to learn more. </a:t>
            </a:r>
            <a:endParaRPr/>
          </a:p>
        </p:txBody>
      </p:sp>
      <p:sp>
        <p:nvSpPr>
          <p:cNvPr id="126" name="Google Shape;126;p13"/>
          <p:cNvSpPr/>
          <p:nvPr/>
        </p:nvSpPr>
        <p:spPr>
          <a:xfrm>
            <a:off x="-416624" y="7200900"/>
            <a:ext cx="2890647" cy="4114800"/>
          </a:xfrm>
          <a:custGeom>
            <a:rect b="b" l="l" r="r" t="t"/>
            <a:pathLst>
              <a:path extrusionOk="0" h="4114800" w="2890647">
                <a:moveTo>
                  <a:pt x="0" y="0"/>
                </a:moveTo>
                <a:lnTo>
                  <a:pt x="2890648" y="0"/>
                </a:lnTo>
                <a:lnTo>
                  <a:pt x="289064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3"/>
          <p:cNvSpPr/>
          <p:nvPr/>
        </p:nvSpPr>
        <p:spPr>
          <a:xfrm rot="10548347">
            <a:off x="16010122" y="-768926"/>
            <a:ext cx="3496708" cy="4977520"/>
          </a:xfrm>
          <a:custGeom>
            <a:rect b="b" l="l" r="r" t="t"/>
            <a:pathLst>
              <a:path extrusionOk="0" h="4977520" w="3496708">
                <a:moveTo>
                  <a:pt x="0" y="0"/>
                </a:moveTo>
                <a:lnTo>
                  <a:pt x="3496707" y="0"/>
                </a:lnTo>
                <a:lnTo>
                  <a:pt x="3496707" y="4977519"/>
                </a:lnTo>
                <a:lnTo>
                  <a:pt x="0" y="497751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3"/>
          <p:cNvSpPr/>
          <p:nvPr/>
        </p:nvSpPr>
        <p:spPr>
          <a:xfrm rot="-1189444">
            <a:off x="2584871" y="553108"/>
            <a:ext cx="878898" cy="1918230"/>
          </a:xfrm>
          <a:custGeom>
            <a:rect b="b" l="l" r="r" t="t"/>
            <a:pathLst>
              <a:path extrusionOk="0" h="1918230" w="878898">
                <a:moveTo>
                  <a:pt x="0" y="0"/>
                </a:moveTo>
                <a:lnTo>
                  <a:pt x="878898" y="0"/>
                </a:lnTo>
                <a:lnTo>
                  <a:pt x="878898" y="1918230"/>
                </a:lnTo>
                <a:lnTo>
                  <a:pt x="0" y="19182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13"/>
          <p:cNvSpPr/>
          <p:nvPr/>
        </p:nvSpPr>
        <p:spPr>
          <a:xfrm rot="3038966">
            <a:off x="15462910" y="3490768"/>
            <a:ext cx="878898" cy="1918230"/>
          </a:xfrm>
          <a:custGeom>
            <a:rect b="b" l="l" r="r" t="t"/>
            <a:pathLst>
              <a:path extrusionOk="0" h="1918230" w="878898">
                <a:moveTo>
                  <a:pt x="0" y="0"/>
                </a:moveTo>
                <a:lnTo>
                  <a:pt x="878898" y="0"/>
                </a:lnTo>
                <a:lnTo>
                  <a:pt x="878898" y="1918230"/>
                </a:lnTo>
                <a:lnTo>
                  <a:pt x="0" y="19182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3"/>
          <p:cNvSpPr/>
          <p:nvPr/>
        </p:nvSpPr>
        <p:spPr>
          <a:xfrm rot="10181464">
            <a:off x="-1189934" y="8353595"/>
            <a:ext cx="2379868" cy="2358233"/>
          </a:xfrm>
          <a:custGeom>
            <a:rect b="b" l="l" r="r" t="t"/>
            <a:pathLst>
              <a:path extrusionOk="0" h="2358233" w="2379868">
                <a:moveTo>
                  <a:pt x="0" y="0"/>
                </a:moveTo>
                <a:lnTo>
                  <a:pt x="2379868" y="0"/>
                </a:lnTo>
                <a:lnTo>
                  <a:pt x="2379868" y="2358233"/>
                </a:lnTo>
                <a:lnTo>
                  <a:pt x="0" y="235823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3"/>
          <p:cNvSpPr/>
          <p:nvPr/>
        </p:nvSpPr>
        <p:spPr>
          <a:xfrm rot="-671522">
            <a:off x="17098066" y="-3242"/>
            <a:ext cx="2379868" cy="2358233"/>
          </a:xfrm>
          <a:custGeom>
            <a:rect b="b" l="l" r="r" t="t"/>
            <a:pathLst>
              <a:path extrusionOk="0" h="2358233" w="2379868">
                <a:moveTo>
                  <a:pt x="0" y="0"/>
                </a:moveTo>
                <a:lnTo>
                  <a:pt x="2379868" y="0"/>
                </a:lnTo>
                <a:lnTo>
                  <a:pt x="2379868" y="2358233"/>
                </a:lnTo>
                <a:lnTo>
                  <a:pt x="0" y="235823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13"/>
          <p:cNvSpPr/>
          <p:nvPr/>
        </p:nvSpPr>
        <p:spPr>
          <a:xfrm rot="-1189444">
            <a:off x="1961826" y="4032901"/>
            <a:ext cx="382107" cy="833964"/>
          </a:xfrm>
          <a:custGeom>
            <a:rect b="b" l="l" r="r" t="t"/>
            <a:pathLst>
              <a:path extrusionOk="0" h="833964" w="382107">
                <a:moveTo>
                  <a:pt x="0" y="0"/>
                </a:moveTo>
                <a:lnTo>
                  <a:pt x="382107" y="0"/>
                </a:lnTo>
                <a:lnTo>
                  <a:pt x="382107" y="833964"/>
                </a:lnTo>
                <a:lnTo>
                  <a:pt x="0" y="8339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13"/>
          <p:cNvSpPr/>
          <p:nvPr/>
        </p:nvSpPr>
        <p:spPr>
          <a:xfrm rot="1782739">
            <a:off x="17005279" y="8984151"/>
            <a:ext cx="1506394" cy="1492699"/>
          </a:xfrm>
          <a:custGeom>
            <a:rect b="b" l="l" r="r" t="t"/>
            <a:pathLst>
              <a:path extrusionOk="0" h="1492699" w="1506394">
                <a:moveTo>
                  <a:pt x="0" y="0"/>
                </a:moveTo>
                <a:lnTo>
                  <a:pt x="1506393" y="0"/>
                </a:lnTo>
                <a:lnTo>
                  <a:pt x="1506393" y="1492699"/>
                </a:lnTo>
                <a:lnTo>
                  <a:pt x="0" y="14926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4" name="Google Shape;134;p13"/>
          <p:cNvPicPr preferRelativeResize="0"/>
          <p:nvPr/>
        </p:nvPicPr>
        <p:blipFill>
          <a:blip r:embed="rId8">
            <a:alphaModFix/>
          </a:blip>
          <a:stretch>
            <a:fillRect/>
          </a:stretch>
        </p:blipFill>
        <p:spPr>
          <a:xfrm>
            <a:off x="5101424" y="911002"/>
            <a:ext cx="7841810" cy="52199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138" name="Shape 138"/>
        <p:cNvGrpSpPr/>
        <p:nvPr/>
      </p:nvGrpSpPr>
      <p:grpSpPr>
        <a:xfrm>
          <a:off x="0" y="0"/>
          <a:ext cx="0" cy="0"/>
          <a:chOff x="0" y="0"/>
          <a:chExt cx="0" cy="0"/>
        </a:xfrm>
      </p:grpSpPr>
      <p:sp>
        <p:nvSpPr>
          <p:cNvPr id="139" name="Google Shape;139;p14"/>
          <p:cNvSpPr/>
          <p:nvPr/>
        </p:nvSpPr>
        <p:spPr>
          <a:xfrm flipH="1" rot="-5955409">
            <a:off x="-6238502" y="2884029"/>
            <a:ext cx="18212971" cy="4940268"/>
          </a:xfrm>
          <a:custGeom>
            <a:rect b="b" l="l" r="r" t="t"/>
            <a:pathLst>
              <a:path extrusionOk="0" h="4940268" w="18212971">
                <a:moveTo>
                  <a:pt x="0" y="4940269"/>
                </a:moveTo>
                <a:lnTo>
                  <a:pt x="18212971" y="4940269"/>
                </a:lnTo>
                <a:lnTo>
                  <a:pt x="18212971" y="0"/>
                </a:lnTo>
                <a:lnTo>
                  <a:pt x="0" y="0"/>
                </a:lnTo>
                <a:lnTo>
                  <a:pt x="0" y="4940269"/>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14"/>
          <p:cNvSpPr/>
          <p:nvPr/>
        </p:nvSpPr>
        <p:spPr>
          <a:xfrm rot="6153666">
            <a:off x="-3347053" y="2843544"/>
            <a:ext cx="18212971" cy="4940268"/>
          </a:xfrm>
          <a:custGeom>
            <a:rect b="b" l="l" r="r" t="t"/>
            <a:pathLst>
              <a:path extrusionOk="0" h="4940268" w="18212971">
                <a:moveTo>
                  <a:pt x="0" y="0"/>
                </a:moveTo>
                <a:lnTo>
                  <a:pt x="18212971" y="0"/>
                </a:lnTo>
                <a:lnTo>
                  <a:pt x="18212971" y="4940268"/>
                </a:lnTo>
                <a:lnTo>
                  <a:pt x="0" y="49402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14"/>
          <p:cNvSpPr/>
          <p:nvPr/>
        </p:nvSpPr>
        <p:spPr>
          <a:xfrm>
            <a:off x="10150929" y="3755170"/>
            <a:ext cx="673017" cy="698414"/>
          </a:xfrm>
          <a:custGeom>
            <a:rect b="b" l="l" r="r" t="t"/>
            <a:pathLst>
              <a:path extrusionOk="0" h="698414" w="673017">
                <a:moveTo>
                  <a:pt x="0" y="0"/>
                </a:moveTo>
                <a:lnTo>
                  <a:pt x="673016" y="0"/>
                </a:lnTo>
                <a:lnTo>
                  <a:pt x="673016" y="698414"/>
                </a:lnTo>
                <a:lnTo>
                  <a:pt x="0" y="6984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14"/>
          <p:cNvSpPr/>
          <p:nvPr/>
        </p:nvSpPr>
        <p:spPr>
          <a:xfrm>
            <a:off x="10150929" y="6498437"/>
            <a:ext cx="673017" cy="698414"/>
          </a:xfrm>
          <a:custGeom>
            <a:rect b="b" l="l" r="r" t="t"/>
            <a:pathLst>
              <a:path extrusionOk="0" h="698414" w="673017">
                <a:moveTo>
                  <a:pt x="0" y="0"/>
                </a:moveTo>
                <a:lnTo>
                  <a:pt x="673016" y="0"/>
                </a:lnTo>
                <a:lnTo>
                  <a:pt x="673016" y="698413"/>
                </a:lnTo>
                <a:lnTo>
                  <a:pt x="0" y="6984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3" name="Google Shape;143;p14"/>
          <p:cNvGrpSpPr/>
          <p:nvPr/>
        </p:nvGrpSpPr>
        <p:grpSpPr>
          <a:xfrm>
            <a:off x="10678790" y="-350173"/>
            <a:ext cx="1048642" cy="1048642"/>
            <a:chOff x="0" y="0"/>
            <a:chExt cx="812800" cy="812800"/>
          </a:xfrm>
        </p:grpSpPr>
        <p:sp>
          <p:nvSpPr>
            <p:cNvPr id="144" name="Google Shape;14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A0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6" name="Google Shape;146;p14"/>
          <p:cNvGrpSpPr/>
          <p:nvPr/>
        </p:nvGrpSpPr>
        <p:grpSpPr>
          <a:xfrm>
            <a:off x="17543784" y="8193506"/>
            <a:ext cx="1048642" cy="1048642"/>
            <a:chOff x="0" y="0"/>
            <a:chExt cx="812800" cy="812800"/>
          </a:xfrm>
        </p:grpSpPr>
        <p:sp>
          <p:nvSpPr>
            <p:cNvPr id="147" name="Google Shape;14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A0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9" name="Google Shape;149;p14"/>
          <p:cNvSpPr txBox="1"/>
          <p:nvPr/>
        </p:nvSpPr>
        <p:spPr>
          <a:xfrm>
            <a:off x="9144000" y="1487290"/>
            <a:ext cx="81153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Goals</a:t>
            </a:r>
            <a:endParaRPr/>
          </a:p>
        </p:txBody>
      </p:sp>
      <p:sp>
        <p:nvSpPr>
          <p:cNvPr id="150" name="Google Shape;150;p14"/>
          <p:cNvSpPr txBox="1"/>
          <p:nvPr/>
        </p:nvSpPr>
        <p:spPr>
          <a:xfrm>
            <a:off x="11157857" y="6957026"/>
            <a:ext cx="4584125" cy="53149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What we do? </a:t>
            </a:r>
            <a:endParaRPr/>
          </a:p>
        </p:txBody>
      </p:sp>
      <p:sp>
        <p:nvSpPr>
          <p:cNvPr id="151" name="Google Shape;151;p14"/>
          <p:cNvSpPr txBox="1"/>
          <p:nvPr/>
        </p:nvSpPr>
        <p:spPr>
          <a:xfrm>
            <a:off x="11157857" y="4213760"/>
            <a:ext cx="4584125" cy="53149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Who we are?</a:t>
            </a:r>
            <a:endParaRPr/>
          </a:p>
        </p:txBody>
      </p:sp>
      <p:sp>
        <p:nvSpPr>
          <p:cNvPr id="152" name="Google Shape;152;p14"/>
          <p:cNvSpPr txBox="1"/>
          <p:nvPr/>
        </p:nvSpPr>
        <p:spPr>
          <a:xfrm>
            <a:off x="11157857" y="5007764"/>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Cairo"/>
                <a:ea typeface="Cairo"/>
                <a:cs typeface="Cairo"/>
                <a:sym typeface="Cairo"/>
              </a:rPr>
              <a:t>Briefly elaborate on what you want to discuss. </a:t>
            </a:r>
            <a:endParaRPr/>
          </a:p>
        </p:txBody>
      </p:sp>
      <p:sp>
        <p:nvSpPr>
          <p:cNvPr id="153" name="Google Shape;153;p14"/>
          <p:cNvSpPr txBox="1"/>
          <p:nvPr/>
        </p:nvSpPr>
        <p:spPr>
          <a:xfrm>
            <a:off x="11157857" y="7751030"/>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Cairo"/>
                <a:ea typeface="Cairo"/>
                <a:cs typeface="Cairo"/>
                <a:sym typeface="Cairo"/>
              </a:rPr>
              <a:t>Briefly elaborate on what you want to discuss. </a:t>
            </a:r>
            <a:endParaRPr/>
          </a:p>
        </p:txBody>
      </p:sp>
      <p:sp>
        <p:nvSpPr>
          <p:cNvPr id="154" name="Google Shape;154;p14"/>
          <p:cNvSpPr/>
          <p:nvPr/>
        </p:nvSpPr>
        <p:spPr>
          <a:xfrm rot="6096402">
            <a:off x="10684048" y="-343604"/>
            <a:ext cx="508338" cy="1035504"/>
          </a:xfrm>
          <a:custGeom>
            <a:rect b="b" l="l" r="r" t="t"/>
            <a:pathLst>
              <a:path extrusionOk="0" h="1035504" w="508338">
                <a:moveTo>
                  <a:pt x="0" y="0"/>
                </a:moveTo>
                <a:lnTo>
                  <a:pt x="508339" y="0"/>
                </a:lnTo>
                <a:lnTo>
                  <a:pt x="508339" y="1035504"/>
                </a:lnTo>
                <a:lnTo>
                  <a:pt x="0" y="103550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4"/>
          <p:cNvSpPr/>
          <p:nvPr/>
        </p:nvSpPr>
        <p:spPr>
          <a:xfrm rot="10457364">
            <a:off x="17794961" y="7621499"/>
            <a:ext cx="691095" cy="1407787"/>
          </a:xfrm>
          <a:custGeom>
            <a:rect b="b" l="l" r="r" t="t"/>
            <a:pathLst>
              <a:path extrusionOk="0" h="1407787" w="691095">
                <a:moveTo>
                  <a:pt x="0" y="0"/>
                </a:moveTo>
                <a:lnTo>
                  <a:pt x="691095" y="0"/>
                </a:lnTo>
                <a:lnTo>
                  <a:pt x="691095" y="1407786"/>
                </a:lnTo>
                <a:lnTo>
                  <a:pt x="0" y="14077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6" name="Google Shape;156;p14"/>
          <p:cNvPicPr preferRelativeResize="0"/>
          <p:nvPr/>
        </p:nvPicPr>
        <p:blipFill>
          <a:blip r:embed="rId7">
            <a:alphaModFix/>
          </a:blip>
          <a:stretch>
            <a:fillRect/>
          </a:stretch>
        </p:blipFill>
        <p:spPr>
          <a:xfrm>
            <a:off x="1690205" y="698499"/>
            <a:ext cx="5558921" cy="8326376"/>
          </a:xfrm>
          <a:prstGeom prst="rect">
            <a:avLst/>
          </a:prstGeom>
          <a:noFill/>
          <a:ln>
            <a:noFill/>
          </a:ln>
        </p:spPr>
      </p:pic>
      <p:grpSp>
        <p:nvGrpSpPr>
          <p:cNvPr id="157" name="Google Shape;157;p14"/>
          <p:cNvGrpSpPr/>
          <p:nvPr/>
        </p:nvGrpSpPr>
        <p:grpSpPr>
          <a:xfrm>
            <a:off x="6770819" y="8450927"/>
            <a:ext cx="1048642" cy="1048642"/>
            <a:chOff x="0" y="0"/>
            <a:chExt cx="812800" cy="812800"/>
          </a:xfrm>
        </p:grpSpPr>
        <p:sp>
          <p:nvSpPr>
            <p:cNvPr id="158" name="Google Shape;15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A0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0" name="Google Shape;160;p14"/>
          <p:cNvSpPr/>
          <p:nvPr/>
        </p:nvSpPr>
        <p:spPr>
          <a:xfrm>
            <a:off x="7040970" y="8975248"/>
            <a:ext cx="508338" cy="1035504"/>
          </a:xfrm>
          <a:custGeom>
            <a:rect b="b" l="l" r="r" t="t"/>
            <a:pathLst>
              <a:path extrusionOk="0" h="1035504" w="508338">
                <a:moveTo>
                  <a:pt x="0" y="0"/>
                </a:moveTo>
                <a:lnTo>
                  <a:pt x="508339" y="0"/>
                </a:lnTo>
                <a:lnTo>
                  <a:pt x="508339" y="1035505"/>
                </a:lnTo>
                <a:lnTo>
                  <a:pt x="0" y="103550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164" name="Shape 164"/>
        <p:cNvGrpSpPr/>
        <p:nvPr/>
      </p:nvGrpSpPr>
      <p:grpSpPr>
        <a:xfrm>
          <a:off x="0" y="0"/>
          <a:ext cx="0" cy="0"/>
          <a:chOff x="0" y="0"/>
          <a:chExt cx="0" cy="0"/>
        </a:xfrm>
      </p:grpSpPr>
      <p:sp>
        <p:nvSpPr>
          <p:cNvPr id="165" name="Google Shape;165;p15"/>
          <p:cNvSpPr txBox="1"/>
          <p:nvPr/>
        </p:nvSpPr>
        <p:spPr>
          <a:xfrm>
            <a:off x="4168497" y="866775"/>
            <a:ext cx="9951005" cy="153352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8B4235"/>
                </a:solidFill>
                <a:latin typeface="Abril Fatface"/>
                <a:ea typeface="Abril Fatface"/>
                <a:cs typeface="Abril Fatface"/>
                <a:sym typeface="Abril Fatface"/>
              </a:rPr>
              <a:t>Mission and Vision </a:t>
            </a:r>
            <a:endParaRPr/>
          </a:p>
        </p:txBody>
      </p:sp>
      <p:sp>
        <p:nvSpPr>
          <p:cNvPr id="166" name="Google Shape;166;p15"/>
          <p:cNvSpPr/>
          <p:nvPr/>
        </p:nvSpPr>
        <p:spPr>
          <a:xfrm>
            <a:off x="5164312" y="3880281"/>
            <a:ext cx="3115151" cy="299836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5"/>
          <p:cNvSpPr/>
          <p:nvPr/>
        </p:nvSpPr>
        <p:spPr>
          <a:xfrm>
            <a:off x="10376153" y="3959949"/>
            <a:ext cx="3115151" cy="299836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C0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15"/>
          <p:cNvSpPr/>
          <p:nvPr/>
        </p:nvSpPr>
        <p:spPr>
          <a:xfrm>
            <a:off x="-2516136" y="9088712"/>
            <a:ext cx="7315200" cy="3575304"/>
          </a:xfrm>
          <a:custGeom>
            <a:rect b="b" l="l" r="r" t="t"/>
            <a:pathLst>
              <a:path extrusionOk="0" h="3575304" w="7315200">
                <a:moveTo>
                  <a:pt x="0" y="0"/>
                </a:moveTo>
                <a:lnTo>
                  <a:pt x="7315200" y="0"/>
                </a:lnTo>
                <a:lnTo>
                  <a:pt x="7315200" y="3575304"/>
                </a:lnTo>
                <a:lnTo>
                  <a:pt x="0" y="3575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15"/>
          <p:cNvSpPr/>
          <p:nvPr/>
        </p:nvSpPr>
        <p:spPr>
          <a:xfrm>
            <a:off x="12014505" y="-1787652"/>
            <a:ext cx="7315200" cy="3575304"/>
          </a:xfrm>
          <a:custGeom>
            <a:rect b="b" l="l" r="r" t="t"/>
            <a:pathLst>
              <a:path extrusionOk="0" h="3575304" w="7315200">
                <a:moveTo>
                  <a:pt x="0" y="0"/>
                </a:moveTo>
                <a:lnTo>
                  <a:pt x="7315200" y="0"/>
                </a:lnTo>
                <a:lnTo>
                  <a:pt x="7315200" y="3575304"/>
                </a:lnTo>
                <a:lnTo>
                  <a:pt x="0" y="35753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5"/>
          <p:cNvSpPr/>
          <p:nvPr/>
        </p:nvSpPr>
        <p:spPr>
          <a:xfrm rot="-3078852">
            <a:off x="-155731" y="4695325"/>
            <a:ext cx="693375" cy="687072"/>
          </a:xfrm>
          <a:custGeom>
            <a:rect b="b" l="l" r="r" t="t"/>
            <a:pathLst>
              <a:path extrusionOk="0" h="687072" w="693375">
                <a:moveTo>
                  <a:pt x="0" y="0"/>
                </a:moveTo>
                <a:lnTo>
                  <a:pt x="693376" y="0"/>
                </a:lnTo>
                <a:lnTo>
                  <a:pt x="693376" y="687072"/>
                </a:lnTo>
                <a:lnTo>
                  <a:pt x="0" y="6870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5"/>
          <p:cNvSpPr/>
          <p:nvPr/>
        </p:nvSpPr>
        <p:spPr>
          <a:xfrm rot="-3078852">
            <a:off x="17620163" y="6417590"/>
            <a:ext cx="615652" cy="610056"/>
          </a:xfrm>
          <a:custGeom>
            <a:rect b="b" l="l" r="r" t="t"/>
            <a:pathLst>
              <a:path extrusionOk="0" h="610056" w="615652">
                <a:moveTo>
                  <a:pt x="0" y="0"/>
                </a:moveTo>
                <a:lnTo>
                  <a:pt x="615652" y="0"/>
                </a:lnTo>
                <a:lnTo>
                  <a:pt x="615652" y="610055"/>
                </a:lnTo>
                <a:lnTo>
                  <a:pt x="0" y="6100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15"/>
          <p:cNvSpPr/>
          <p:nvPr/>
        </p:nvSpPr>
        <p:spPr>
          <a:xfrm>
            <a:off x="675813" y="1031105"/>
            <a:ext cx="1810422" cy="1830390"/>
          </a:xfrm>
          <a:custGeom>
            <a:rect b="b" l="l" r="r" t="t"/>
            <a:pathLst>
              <a:path extrusionOk="0" h="1830390" w="1810422">
                <a:moveTo>
                  <a:pt x="0" y="0"/>
                </a:moveTo>
                <a:lnTo>
                  <a:pt x="1810422" y="0"/>
                </a:lnTo>
                <a:lnTo>
                  <a:pt x="1810422" y="1830391"/>
                </a:lnTo>
                <a:lnTo>
                  <a:pt x="0" y="18303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15"/>
          <p:cNvSpPr/>
          <p:nvPr/>
        </p:nvSpPr>
        <p:spPr>
          <a:xfrm>
            <a:off x="16354089" y="8343105"/>
            <a:ext cx="1810422" cy="1830390"/>
          </a:xfrm>
          <a:custGeom>
            <a:rect b="b" l="l" r="r" t="t"/>
            <a:pathLst>
              <a:path extrusionOk="0" h="1830390" w="1810422">
                <a:moveTo>
                  <a:pt x="0" y="0"/>
                </a:moveTo>
                <a:lnTo>
                  <a:pt x="1810422" y="0"/>
                </a:lnTo>
                <a:lnTo>
                  <a:pt x="1810422" y="1830390"/>
                </a:lnTo>
                <a:lnTo>
                  <a:pt x="0" y="183039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15"/>
          <p:cNvSpPr/>
          <p:nvPr/>
        </p:nvSpPr>
        <p:spPr>
          <a:xfrm>
            <a:off x="5657670" y="4452534"/>
            <a:ext cx="2143345" cy="2143345"/>
          </a:xfrm>
          <a:custGeom>
            <a:rect b="b" l="l" r="r" t="t"/>
            <a:pathLst>
              <a:path extrusionOk="0" h="2143345" w="2143345">
                <a:moveTo>
                  <a:pt x="0" y="0"/>
                </a:moveTo>
                <a:lnTo>
                  <a:pt x="2143345" y="0"/>
                </a:lnTo>
                <a:lnTo>
                  <a:pt x="2143345" y="2143345"/>
                </a:lnTo>
                <a:lnTo>
                  <a:pt x="0" y="214334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15"/>
          <p:cNvSpPr/>
          <p:nvPr/>
        </p:nvSpPr>
        <p:spPr>
          <a:xfrm>
            <a:off x="10988993" y="4553514"/>
            <a:ext cx="1904381" cy="1904381"/>
          </a:xfrm>
          <a:custGeom>
            <a:rect b="b" l="l" r="r" t="t"/>
            <a:pathLst>
              <a:path extrusionOk="0" h="1904381" w="1904381">
                <a:moveTo>
                  <a:pt x="0" y="0"/>
                </a:moveTo>
                <a:lnTo>
                  <a:pt x="1904381" y="0"/>
                </a:lnTo>
                <a:lnTo>
                  <a:pt x="1904381" y="1904381"/>
                </a:lnTo>
                <a:lnTo>
                  <a:pt x="0" y="190438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5"/>
          <p:cNvSpPr txBox="1"/>
          <p:nvPr/>
        </p:nvSpPr>
        <p:spPr>
          <a:xfrm>
            <a:off x="4437280" y="7521251"/>
            <a:ext cx="4584125" cy="53149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a:ea typeface="Exo 2"/>
                <a:cs typeface="Exo 2"/>
                <a:sym typeface="Exo 2"/>
              </a:rPr>
              <a:t>Mission</a:t>
            </a:r>
            <a:endParaRPr/>
          </a:p>
        </p:txBody>
      </p:sp>
      <p:sp>
        <p:nvSpPr>
          <p:cNvPr id="177" name="Google Shape;177;p15"/>
          <p:cNvSpPr txBox="1"/>
          <p:nvPr/>
        </p:nvSpPr>
        <p:spPr>
          <a:xfrm>
            <a:off x="4437280" y="8315255"/>
            <a:ext cx="4584125"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Enter your grand vision </a:t>
            </a:r>
            <a:endParaRPr/>
          </a:p>
          <a:p>
            <a:pPr indent="0" lvl="0" marL="0" marR="0" rtl="0" algn="ctr">
              <a:lnSpc>
                <a:spcPct val="140016"/>
              </a:lnSpc>
              <a:spcBef>
                <a:spcPts val="0"/>
              </a:spcBef>
              <a:spcAft>
                <a:spcPts val="0"/>
              </a:spcAft>
              <a:buNone/>
            </a:pPr>
            <a:r>
              <a:rPr lang="en-US" sz="2399">
                <a:solidFill>
                  <a:srgbClr val="000000"/>
                </a:solidFill>
                <a:latin typeface="Cairo"/>
                <a:ea typeface="Cairo"/>
                <a:cs typeface="Cairo"/>
                <a:sym typeface="Cairo"/>
              </a:rPr>
              <a:t>statement!</a:t>
            </a:r>
            <a:endParaRPr/>
          </a:p>
        </p:txBody>
      </p:sp>
      <p:sp>
        <p:nvSpPr>
          <p:cNvPr id="178" name="Google Shape;178;p15"/>
          <p:cNvSpPr txBox="1"/>
          <p:nvPr/>
        </p:nvSpPr>
        <p:spPr>
          <a:xfrm>
            <a:off x="9649121" y="7521251"/>
            <a:ext cx="4584125" cy="53149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a:ea typeface="Exo 2"/>
                <a:cs typeface="Exo 2"/>
                <a:sym typeface="Exo 2"/>
              </a:rPr>
              <a:t>Vision</a:t>
            </a:r>
            <a:endParaRPr/>
          </a:p>
        </p:txBody>
      </p:sp>
      <p:sp>
        <p:nvSpPr>
          <p:cNvPr id="179" name="Google Shape;179;p15"/>
          <p:cNvSpPr txBox="1"/>
          <p:nvPr/>
        </p:nvSpPr>
        <p:spPr>
          <a:xfrm>
            <a:off x="9649121" y="8315255"/>
            <a:ext cx="4584125"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Enter your grand vision </a:t>
            </a:r>
            <a:endParaRPr/>
          </a:p>
          <a:p>
            <a:pPr indent="0" lvl="0" marL="0" marR="0" rtl="0" algn="ctr">
              <a:lnSpc>
                <a:spcPct val="140016"/>
              </a:lnSpc>
              <a:spcBef>
                <a:spcPts val="0"/>
              </a:spcBef>
              <a:spcAft>
                <a:spcPts val="0"/>
              </a:spcAft>
              <a:buNone/>
            </a:pPr>
            <a:r>
              <a:rPr lang="en-US" sz="2399">
                <a:solidFill>
                  <a:srgbClr val="000000"/>
                </a:solidFill>
                <a:latin typeface="Cairo"/>
                <a:ea typeface="Cairo"/>
                <a:cs typeface="Cairo"/>
                <a:sym typeface="Cairo"/>
              </a:rPr>
              <a:t>statement!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BF"/>
        </a:solidFill>
      </p:bgPr>
    </p:bg>
    <p:spTree>
      <p:nvGrpSpPr>
        <p:cNvPr id="183" name="Shape 183"/>
        <p:cNvGrpSpPr/>
        <p:nvPr/>
      </p:nvGrpSpPr>
      <p:grpSpPr>
        <a:xfrm>
          <a:off x="0" y="0"/>
          <a:ext cx="0" cy="0"/>
          <a:chOff x="0" y="0"/>
          <a:chExt cx="0" cy="0"/>
        </a:xfrm>
      </p:grpSpPr>
      <p:grpSp>
        <p:nvGrpSpPr>
          <p:cNvPr id="184" name="Google Shape;184;p16"/>
          <p:cNvGrpSpPr/>
          <p:nvPr/>
        </p:nvGrpSpPr>
        <p:grpSpPr>
          <a:xfrm>
            <a:off x="1765925" y="1918607"/>
            <a:ext cx="2337707" cy="2337707"/>
            <a:chOff x="0" y="0"/>
            <a:chExt cx="812800" cy="812800"/>
          </a:xfrm>
        </p:grpSpPr>
        <p:sp>
          <p:nvSpPr>
            <p:cNvPr id="185" name="Google Shape;18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4F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7" name="Google Shape;187;p16"/>
          <p:cNvSpPr/>
          <p:nvPr/>
        </p:nvSpPr>
        <p:spPr>
          <a:xfrm>
            <a:off x="10144372" y="1047101"/>
            <a:ext cx="10326787" cy="9939623"/>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EE986A">
              <a:alpha val="1960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16"/>
          <p:cNvSpPr/>
          <p:nvPr/>
        </p:nvSpPr>
        <p:spPr>
          <a:xfrm>
            <a:off x="9142589" y="1179622"/>
            <a:ext cx="7064532" cy="7731362"/>
          </a:xfrm>
          <a:custGeom>
            <a:rect b="b" l="l" r="r" t="t"/>
            <a:pathLst>
              <a:path extrusionOk="0" h="7731362" w="7064532">
                <a:moveTo>
                  <a:pt x="0" y="0"/>
                </a:moveTo>
                <a:lnTo>
                  <a:pt x="7064532" y="0"/>
                </a:lnTo>
                <a:lnTo>
                  <a:pt x="7064532" y="7731363"/>
                </a:lnTo>
                <a:lnTo>
                  <a:pt x="0" y="773136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16"/>
          <p:cNvSpPr/>
          <p:nvPr/>
        </p:nvSpPr>
        <p:spPr>
          <a:xfrm>
            <a:off x="-1261860" y="7874832"/>
            <a:ext cx="3653714" cy="3620498"/>
          </a:xfrm>
          <a:custGeom>
            <a:rect b="b" l="l" r="r" t="t"/>
            <a:pathLst>
              <a:path extrusionOk="0" h="3620498" w="3653714">
                <a:moveTo>
                  <a:pt x="0" y="0"/>
                </a:moveTo>
                <a:lnTo>
                  <a:pt x="3653714" y="0"/>
                </a:lnTo>
                <a:lnTo>
                  <a:pt x="3653714" y="3620498"/>
                </a:lnTo>
                <a:lnTo>
                  <a:pt x="0" y="36204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16"/>
          <p:cNvSpPr/>
          <p:nvPr/>
        </p:nvSpPr>
        <p:spPr>
          <a:xfrm>
            <a:off x="15955910" y="-1095613"/>
            <a:ext cx="4287605" cy="4248627"/>
          </a:xfrm>
          <a:custGeom>
            <a:rect b="b" l="l" r="r" t="t"/>
            <a:pathLst>
              <a:path extrusionOk="0" h="4248627" w="4287605">
                <a:moveTo>
                  <a:pt x="0" y="0"/>
                </a:moveTo>
                <a:lnTo>
                  <a:pt x="4287606" y="0"/>
                </a:lnTo>
                <a:lnTo>
                  <a:pt x="4287606" y="4248626"/>
                </a:lnTo>
                <a:lnTo>
                  <a:pt x="0" y="42486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6"/>
          <p:cNvSpPr/>
          <p:nvPr/>
        </p:nvSpPr>
        <p:spPr>
          <a:xfrm rot="1740572">
            <a:off x="8433706" y="1006075"/>
            <a:ext cx="602002" cy="596529"/>
          </a:xfrm>
          <a:custGeom>
            <a:rect b="b" l="l" r="r" t="t"/>
            <a:pathLst>
              <a:path extrusionOk="0" h="596529" w="602002">
                <a:moveTo>
                  <a:pt x="0" y="0"/>
                </a:moveTo>
                <a:lnTo>
                  <a:pt x="602002" y="0"/>
                </a:lnTo>
                <a:lnTo>
                  <a:pt x="602002" y="596529"/>
                </a:lnTo>
                <a:lnTo>
                  <a:pt x="0" y="59652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6"/>
          <p:cNvSpPr/>
          <p:nvPr/>
        </p:nvSpPr>
        <p:spPr>
          <a:xfrm rot="10181464">
            <a:off x="15755259" y="7781723"/>
            <a:ext cx="602002" cy="596529"/>
          </a:xfrm>
          <a:custGeom>
            <a:rect b="b" l="l" r="r" t="t"/>
            <a:pathLst>
              <a:path extrusionOk="0" h="596529" w="602002">
                <a:moveTo>
                  <a:pt x="0" y="0"/>
                </a:moveTo>
                <a:lnTo>
                  <a:pt x="602002" y="0"/>
                </a:lnTo>
                <a:lnTo>
                  <a:pt x="602002" y="596529"/>
                </a:lnTo>
                <a:lnTo>
                  <a:pt x="0" y="59652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6"/>
          <p:cNvSpPr/>
          <p:nvPr/>
        </p:nvSpPr>
        <p:spPr>
          <a:xfrm rot="2071122">
            <a:off x="14398740" y="1221342"/>
            <a:ext cx="401076" cy="817007"/>
          </a:xfrm>
          <a:custGeom>
            <a:rect b="b" l="l" r="r" t="t"/>
            <a:pathLst>
              <a:path extrusionOk="0" h="817007" w="401076">
                <a:moveTo>
                  <a:pt x="0" y="0"/>
                </a:moveTo>
                <a:lnTo>
                  <a:pt x="401076" y="0"/>
                </a:lnTo>
                <a:lnTo>
                  <a:pt x="401076" y="817007"/>
                </a:lnTo>
                <a:lnTo>
                  <a:pt x="0" y="81700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6"/>
          <p:cNvSpPr txBox="1"/>
          <p:nvPr/>
        </p:nvSpPr>
        <p:spPr>
          <a:xfrm>
            <a:off x="1765925" y="4485238"/>
            <a:ext cx="7378075"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474FA3"/>
                </a:solidFill>
                <a:latin typeface="Abril Fatface"/>
                <a:ea typeface="Abril Fatface"/>
                <a:cs typeface="Abril Fatface"/>
                <a:sym typeface="Abril Fatface"/>
              </a:rPr>
              <a:t>Our Projects</a:t>
            </a:r>
            <a:endParaRPr/>
          </a:p>
        </p:txBody>
      </p:sp>
      <p:sp>
        <p:nvSpPr>
          <p:cNvPr id="195" name="Google Shape;195;p16"/>
          <p:cNvSpPr txBox="1"/>
          <p:nvPr/>
        </p:nvSpPr>
        <p:spPr>
          <a:xfrm>
            <a:off x="1878914" y="6057187"/>
            <a:ext cx="6627027" cy="48577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lang="en-US" sz="3000" u="none">
                <a:solidFill>
                  <a:srgbClr val="000000"/>
                </a:solidFill>
                <a:latin typeface="Cairo"/>
                <a:ea typeface="Cairo"/>
                <a:cs typeface="Cairo"/>
                <a:sym typeface="Cairo"/>
              </a:rPr>
              <a:t>Elaborate on what you want to discuss. </a:t>
            </a:r>
            <a:endParaRPr/>
          </a:p>
        </p:txBody>
      </p:sp>
      <p:sp>
        <p:nvSpPr>
          <p:cNvPr id="196" name="Google Shape;196;p16"/>
          <p:cNvSpPr txBox="1"/>
          <p:nvPr/>
        </p:nvSpPr>
        <p:spPr>
          <a:xfrm>
            <a:off x="2584259" y="2147660"/>
            <a:ext cx="70104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FFE5D2"/>
                </a:solidFill>
                <a:latin typeface="Abril Fatface"/>
                <a:ea typeface="Abril Fatface"/>
                <a:cs typeface="Abril Fatface"/>
                <a:sym typeface="Abril Fatface"/>
              </a:rPr>
              <a:t>2</a:t>
            </a:r>
            <a:endParaRPr/>
          </a:p>
        </p:txBody>
      </p:sp>
      <p:sp>
        <p:nvSpPr>
          <p:cNvPr id="197" name="Google Shape;197;p16"/>
          <p:cNvSpPr/>
          <p:nvPr/>
        </p:nvSpPr>
        <p:spPr>
          <a:xfrm rot="-2831786">
            <a:off x="1028700" y="620196"/>
            <a:ext cx="401076" cy="817007"/>
          </a:xfrm>
          <a:custGeom>
            <a:rect b="b" l="l" r="r" t="t"/>
            <a:pathLst>
              <a:path extrusionOk="0" h="817007" w="401076">
                <a:moveTo>
                  <a:pt x="0" y="0"/>
                </a:moveTo>
                <a:lnTo>
                  <a:pt x="401076" y="0"/>
                </a:lnTo>
                <a:lnTo>
                  <a:pt x="401076" y="817008"/>
                </a:lnTo>
                <a:lnTo>
                  <a:pt x="0" y="81700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16"/>
          <p:cNvSpPr/>
          <p:nvPr/>
        </p:nvSpPr>
        <p:spPr>
          <a:xfrm rot="3499452">
            <a:off x="7229828" y="8849796"/>
            <a:ext cx="401076" cy="817007"/>
          </a:xfrm>
          <a:custGeom>
            <a:rect b="b" l="l" r="r" t="t"/>
            <a:pathLst>
              <a:path extrusionOk="0" h="817007" w="401076">
                <a:moveTo>
                  <a:pt x="0" y="0"/>
                </a:moveTo>
                <a:lnTo>
                  <a:pt x="401076" y="0"/>
                </a:lnTo>
                <a:lnTo>
                  <a:pt x="401076" y="817008"/>
                </a:lnTo>
                <a:lnTo>
                  <a:pt x="0" y="81700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D2"/>
        </a:solidFill>
      </p:bgPr>
    </p:bg>
    <p:spTree>
      <p:nvGrpSpPr>
        <p:cNvPr id="202" name="Shape 202"/>
        <p:cNvGrpSpPr/>
        <p:nvPr/>
      </p:nvGrpSpPr>
      <p:grpSpPr>
        <a:xfrm>
          <a:off x="0" y="0"/>
          <a:ext cx="0" cy="0"/>
          <a:chOff x="0" y="0"/>
          <a:chExt cx="0" cy="0"/>
        </a:xfrm>
      </p:grpSpPr>
      <p:sp>
        <p:nvSpPr>
          <p:cNvPr id="203" name="Google Shape;203;p17"/>
          <p:cNvSpPr/>
          <p:nvPr/>
        </p:nvSpPr>
        <p:spPr>
          <a:xfrm flipH="1" rot="4654825">
            <a:off x="-3654561" y="7403354"/>
            <a:ext cx="8093701" cy="2195416"/>
          </a:xfrm>
          <a:custGeom>
            <a:rect b="b" l="l" r="r" t="t"/>
            <a:pathLst>
              <a:path extrusionOk="0" h="2195416" w="8093701">
                <a:moveTo>
                  <a:pt x="0" y="2195416"/>
                </a:moveTo>
                <a:lnTo>
                  <a:pt x="8093701" y="2195416"/>
                </a:lnTo>
                <a:lnTo>
                  <a:pt x="8093701" y="0"/>
                </a:lnTo>
                <a:lnTo>
                  <a:pt x="0" y="0"/>
                </a:lnTo>
                <a:lnTo>
                  <a:pt x="0" y="2195416"/>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7"/>
          <p:cNvSpPr/>
          <p:nvPr/>
        </p:nvSpPr>
        <p:spPr>
          <a:xfrm rot="-6082122">
            <a:off x="13492707" y="-550912"/>
            <a:ext cx="8093701" cy="2195416"/>
          </a:xfrm>
          <a:custGeom>
            <a:rect b="b" l="l" r="r" t="t"/>
            <a:pathLst>
              <a:path extrusionOk="0" h="2195416" w="8093701">
                <a:moveTo>
                  <a:pt x="0" y="0"/>
                </a:moveTo>
                <a:lnTo>
                  <a:pt x="8093701" y="0"/>
                </a:lnTo>
                <a:lnTo>
                  <a:pt x="8093701" y="2195417"/>
                </a:lnTo>
                <a:lnTo>
                  <a:pt x="0" y="219541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7"/>
          <p:cNvSpPr txBox="1"/>
          <p:nvPr/>
        </p:nvSpPr>
        <p:spPr>
          <a:xfrm>
            <a:off x="2034328" y="4001444"/>
            <a:ext cx="3870752" cy="53149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One</a:t>
            </a:r>
            <a:endParaRPr/>
          </a:p>
        </p:txBody>
      </p:sp>
      <p:sp>
        <p:nvSpPr>
          <p:cNvPr id="206" name="Google Shape;206;p17"/>
          <p:cNvSpPr txBox="1"/>
          <p:nvPr/>
        </p:nvSpPr>
        <p:spPr>
          <a:xfrm>
            <a:off x="12769590" y="4050873"/>
            <a:ext cx="4032753" cy="53149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Two</a:t>
            </a:r>
            <a:endParaRPr/>
          </a:p>
        </p:txBody>
      </p:sp>
      <p:sp>
        <p:nvSpPr>
          <p:cNvPr id="207" name="Google Shape;207;p17"/>
          <p:cNvSpPr txBox="1"/>
          <p:nvPr/>
        </p:nvSpPr>
        <p:spPr>
          <a:xfrm>
            <a:off x="2034328" y="6994640"/>
            <a:ext cx="3870752" cy="53149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Three</a:t>
            </a:r>
            <a:endParaRPr/>
          </a:p>
        </p:txBody>
      </p:sp>
      <p:sp>
        <p:nvSpPr>
          <p:cNvPr id="208" name="Google Shape;208;p17"/>
          <p:cNvSpPr txBox="1"/>
          <p:nvPr/>
        </p:nvSpPr>
        <p:spPr>
          <a:xfrm>
            <a:off x="12769590" y="7025751"/>
            <a:ext cx="4032753" cy="53149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000000"/>
                </a:solidFill>
                <a:latin typeface="Exo 2 SemiBold"/>
                <a:ea typeface="Exo 2 SemiBold"/>
                <a:cs typeface="Exo 2 SemiBold"/>
                <a:sym typeface="Exo 2 SemiBold"/>
              </a:rPr>
              <a:t>Four</a:t>
            </a:r>
            <a:endParaRPr/>
          </a:p>
        </p:txBody>
      </p:sp>
      <p:sp>
        <p:nvSpPr>
          <p:cNvPr id="209" name="Google Shape;209;p17"/>
          <p:cNvSpPr/>
          <p:nvPr/>
        </p:nvSpPr>
        <p:spPr>
          <a:xfrm>
            <a:off x="2242794" y="4050859"/>
            <a:ext cx="416933" cy="432666"/>
          </a:xfrm>
          <a:custGeom>
            <a:rect b="b" l="l" r="r" t="t"/>
            <a:pathLst>
              <a:path extrusionOk="0" h="432666" w="416933">
                <a:moveTo>
                  <a:pt x="0" y="0"/>
                </a:moveTo>
                <a:lnTo>
                  <a:pt x="416933" y="0"/>
                </a:lnTo>
                <a:lnTo>
                  <a:pt x="416933" y="432666"/>
                </a:lnTo>
                <a:lnTo>
                  <a:pt x="0" y="4326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7"/>
          <p:cNvSpPr/>
          <p:nvPr/>
        </p:nvSpPr>
        <p:spPr>
          <a:xfrm>
            <a:off x="2242794" y="7044055"/>
            <a:ext cx="416933" cy="432666"/>
          </a:xfrm>
          <a:custGeom>
            <a:rect b="b" l="l" r="r" t="t"/>
            <a:pathLst>
              <a:path extrusionOk="0" h="432666" w="416933">
                <a:moveTo>
                  <a:pt x="0" y="0"/>
                </a:moveTo>
                <a:lnTo>
                  <a:pt x="416933" y="0"/>
                </a:lnTo>
                <a:lnTo>
                  <a:pt x="416933" y="432666"/>
                </a:lnTo>
                <a:lnTo>
                  <a:pt x="0" y="4326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17"/>
          <p:cNvSpPr/>
          <p:nvPr/>
        </p:nvSpPr>
        <p:spPr>
          <a:xfrm>
            <a:off x="12954344" y="4100288"/>
            <a:ext cx="416933" cy="432666"/>
          </a:xfrm>
          <a:custGeom>
            <a:rect b="b" l="l" r="r" t="t"/>
            <a:pathLst>
              <a:path extrusionOk="0" h="432666" w="416933">
                <a:moveTo>
                  <a:pt x="0" y="0"/>
                </a:moveTo>
                <a:lnTo>
                  <a:pt x="416933" y="0"/>
                </a:lnTo>
                <a:lnTo>
                  <a:pt x="416933" y="432666"/>
                </a:lnTo>
                <a:lnTo>
                  <a:pt x="0" y="4326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17"/>
          <p:cNvSpPr/>
          <p:nvPr/>
        </p:nvSpPr>
        <p:spPr>
          <a:xfrm>
            <a:off x="12954344" y="7075166"/>
            <a:ext cx="416933" cy="432666"/>
          </a:xfrm>
          <a:custGeom>
            <a:rect b="b" l="l" r="r" t="t"/>
            <a:pathLst>
              <a:path extrusionOk="0" h="432666" w="416933">
                <a:moveTo>
                  <a:pt x="0" y="0"/>
                </a:moveTo>
                <a:lnTo>
                  <a:pt x="416933" y="0"/>
                </a:lnTo>
                <a:lnTo>
                  <a:pt x="416933" y="432666"/>
                </a:lnTo>
                <a:lnTo>
                  <a:pt x="0" y="4326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7"/>
          <p:cNvSpPr/>
          <p:nvPr/>
        </p:nvSpPr>
        <p:spPr>
          <a:xfrm rot="-2293309">
            <a:off x="15084345" y="-1510604"/>
            <a:ext cx="3531247" cy="4114800"/>
          </a:xfrm>
          <a:custGeom>
            <a:rect b="b" l="l" r="r" t="t"/>
            <a:pathLst>
              <a:path extrusionOk="0" h="4114800" w="3531247">
                <a:moveTo>
                  <a:pt x="0" y="0"/>
                </a:moveTo>
                <a:lnTo>
                  <a:pt x="3531246" y="0"/>
                </a:lnTo>
                <a:lnTo>
                  <a:pt x="3531246"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7"/>
          <p:cNvSpPr/>
          <p:nvPr/>
        </p:nvSpPr>
        <p:spPr>
          <a:xfrm rot="-2293309">
            <a:off x="-1765623" y="7677093"/>
            <a:ext cx="3531247" cy="4114800"/>
          </a:xfrm>
          <a:custGeom>
            <a:rect b="b" l="l" r="r" t="t"/>
            <a:pathLst>
              <a:path extrusionOk="0" h="4114800" w="3531247">
                <a:moveTo>
                  <a:pt x="0" y="0"/>
                </a:moveTo>
                <a:lnTo>
                  <a:pt x="3531246" y="0"/>
                </a:lnTo>
                <a:lnTo>
                  <a:pt x="3531246"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17"/>
          <p:cNvSpPr/>
          <p:nvPr/>
        </p:nvSpPr>
        <p:spPr>
          <a:xfrm>
            <a:off x="587188" y="1714500"/>
            <a:ext cx="883024" cy="891125"/>
          </a:xfrm>
          <a:custGeom>
            <a:rect b="b" l="l" r="r" t="t"/>
            <a:pathLst>
              <a:path extrusionOk="0" h="891125" w="883024">
                <a:moveTo>
                  <a:pt x="0" y="0"/>
                </a:moveTo>
                <a:lnTo>
                  <a:pt x="883024" y="0"/>
                </a:lnTo>
                <a:lnTo>
                  <a:pt x="883024" y="891125"/>
                </a:lnTo>
                <a:lnTo>
                  <a:pt x="0" y="89112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7"/>
          <p:cNvSpPr txBox="1"/>
          <p:nvPr/>
        </p:nvSpPr>
        <p:spPr>
          <a:xfrm>
            <a:off x="2964076" y="1028700"/>
            <a:ext cx="1235984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4235"/>
                </a:solidFill>
                <a:latin typeface="Abril Fatface"/>
                <a:ea typeface="Abril Fatface"/>
                <a:cs typeface="Abril Fatface"/>
                <a:sym typeface="Abril Fatface"/>
              </a:rPr>
              <a:t>Common Symptoms</a:t>
            </a:r>
            <a:endParaRPr/>
          </a:p>
        </p:txBody>
      </p:sp>
      <p:sp>
        <p:nvSpPr>
          <p:cNvPr id="217" name="Google Shape;217;p17"/>
          <p:cNvSpPr txBox="1"/>
          <p:nvPr/>
        </p:nvSpPr>
        <p:spPr>
          <a:xfrm>
            <a:off x="2034328" y="4683001"/>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what </a:t>
            </a:r>
            <a:endParaRPr/>
          </a:p>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you want to discuss. </a:t>
            </a:r>
            <a:endParaRPr/>
          </a:p>
        </p:txBody>
      </p:sp>
      <p:sp>
        <p:nvSpPr>
          <p:cNvPr id="218" name="Google Shape;218;p17"/>
          <p:cNvSpPr txBox="1"/>
          <p:nvPr/>
        </p:nvSpPr>
        <p:spPr>
          <a:xfrm>
            <a:off x="12769590" y="4683001"/>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what </a:t>
            </a:r>
            <a:endParaRPr/>
          </a:p>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you want to discuss. </a:t>
            </a:r>
            <a:endParaRPr/>
          </a:p>
        </p:txBody>
      </p:sp>
      <p:sp>
        <p:nvSpPr>
          <p:cNvPr id="219" name="Google Shape;219;p17"/>
          <p:cNvSpPr txBox="1"/>
          <p:nvPr/>
        </p:nvSpPr>
        <p:spPr>
          <a:xfrm>
            <a:off x="2034328" y="7676197"/>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what </a:t>
            </a:r>
            <a:endParaRPr/>
          </a:p>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you want to discuss. </a:t>
            </a:r>
            <a:endParaRPr/>
          </a:p>
        </p:txBody>
      </p:sp>
      <p:sp>
        <p:nvSpPr>
          <p:cNvPr id="220" name="Google Shape;220;p17"/>
          <p:cNvSpPr txBox="1"/>
          <p:nvPr/>
        </p:nvSpPr>
        <p:spPr>
          <a:xfrm>
            <a:off x="12769590" y="7676197"/>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Elaborate on what </a:t>
            </a:r>
            <a:endParaRPr/>
          </a:p>
          <a:p>
            <a:pPr indent="0" lvl="0" marL="0" marR="0" rtl="0" algn="ctr">
              <a:lnSpc>
                <a:spcPct val="139958"/>
              </a:lnSpc>
              <a:spcBef>
                <a:spcPts val="0"/>
              </a:spcBef>
              <a:spcAft>
                <a:spcPts val="0"/>
              </a:spcAft>
              <a:buNone/>
            </a:pPr>
            <a:r>
              <a:rPr lang="en-US" sz="2400">
                <a:solidFill>
                  <a:srgbClr val="000000"/>
                </a:solidFill>
                <a:latin typeface="Cairo"/>
                <a:ea typeface="Cairo"/>
                <a:cs typeface="Cairo"/>
                <a:sym typeface="Cairo"/>
              </a:rPr>
              <a:t>you want to discuss. </a:t>
            </a:r>
            <a:endParaRPr/>
          </a:p>
        </p:txBody>
      </p:sp>
      <p:sp>
        <p:nvSpPr>
          <p:cNvPr id="221" name="Google Shape;221;p17"/>
          <p:cNvSpPr/>
          <p:nvPr/>
        </p:nvSpPr>
        <p:spPr>
          <a:xfrm>
            <a:off x="14704966" y="9258300"/>
            <a:ext cx="883024" cy="891125"/>
          </a:xfrm>
          <a:custGeom>
            <a:rect b="b" l="l" r="r" t="t"/>
            <a:pathLst>
              <a:path extrusionOk="0" h="891125" w="883024">
                <a:moveTo>
                  <a:pt x="0" y="0"/>
                </a:moveTo>
                <a:lnTo>
                  <a:pt x="883024" y="0"/>
                </a:lnTo>
                <a:lnTo>
                  <a:pt x="883024" y="891125"/>
                </a:lnTo>
                <a:lnTo>
                  <a:pt x="0" y="89112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17"/>
          <p:cNvSpPr/>
          <p:nvPr/>
        </p:nvSpPr>
        <p:spPr>
          <a:xfrm>
            <a:off x="12579311" y="71727"/>
            <a:ext cx="750066" cy="756948"/>
          </a:xfrm>
          <a:custGeom>
            <a:rect b="b" l="l" r="r" t="t"/>
            <a:pathLst>
              <a:path extrusionOk="0" h="756948" w="750066">
                <a:moveTo>
                  <a:pt x="0" y="0"/>
                </a:moveTo>
                <a:lnTo>
                  <a:pt x="750066" y="0"/>
                </a:lnTo>
                <a:lnTo>
                  <a:pt x="750066" y="756948"/>
                </a:lnTo>
                <a:lnTo>
                  <a:pt x="0" y="75694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3" name="Google Shape;223;p17"/>
          <p:cNvPicPr preferRelativeResize="0"/>
          <p:nvPr/>
        </p:nvPicPr>
        <p:blipFill>
          <a:blip r:embed="rId8">
            <a:alphaModFix/>
          </a:blip>
          <a:stretch>
            <a:fillRect/>
          </a:stretch>
        </p:blipFill>
        <p:spPr>
          <a:xfrm>
            <a:off x="7114712" y="3255550"/>
            <a:ext cx="4096311" cy="6133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pression Breakthrough Presentation">
  <a:themeElements>
    <a:clrScheme name="Office">
      <a:dk1>
        <a:srgbClr val="8B4235"/>
      </a:dk1>
      <a:lt1>
        <a:srgbClr val="FFFFFF"/>
      </a:lt1>
      <a:dk2>
        <a:srgbClr val="474FA3"/>
      </a:dk2>
      <a:lt2>
        <a:srgbClr val="645DAA"/>
      </a:lt2>
      <a:accent1>
        <a:srgbClr val="8B4235"/>
      </a:accent1>
      <a:accent2>
        <a:srgbClr val="ED976A"/>
      </a:accent2>
      <a:accent3>
        <a:srgbClr val="EBA0C0"/>
      </a:accent3>
      <a:accent4>
        <a:srgbClr val="FFDABF"/>
      </a:accent4>
      <a:accent5>
        <a:srgbClr val="9E90C7"/>
      </a:accent5>
      <a:accent6>
        <a:srgbClr val="FFC0C7"/>
      </a:accent6>
      <a:hlink>
        <a:srgbClr val="EBA0C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