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Assistant"/>
      <p:regular r:id="rId22"/>
      <p:bold r:id="rId23"/>
    </p:embeddedFont>
    <p:embeddedFont>
      <p:font typeface="Lor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C0C151-687C-4670-A2E1-F82E3C5719E8}">
  <a:tblStyle styleId="{77C0C151-687C-4670-A2E1-F82E3C5719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ssistant-regular.fntdata"/><Relationship Id="rId21" Type="http://schemas.openxmlformats.org/officeDocument/2006/relationships/slide" Target="slides/slide15.xml"/><Relationship Id="rId24" Type="http://schemas.openxmlformats.org/officeDocument/2006/relationships/font" Target="fonts/Lora-regular.fntdata"/><Relationship Id="rId23" Type="http://schemas.openxmlformats.org/officeDocument/2006/relationships/font" Target="fonts/Assistan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7" Type="http://schemas.openxmlformats.org/officeDocument/2006/relationships/font" Target="fonts/Lor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6F6C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963646" y="2870011"/>
            <a:ext cx="6039029" cy="5284203"/>
          </a:xfrm>
          <a:custGeom>
            <a:rect b="b" l="l" r="r" t="t"/>
            <a:pathLst>
              <a:path extrusionOk="0" h="6366510" w="7275939">
                <a:moveTo>
                  <a:pt x="6565614" y="4351020"/>
                </a:moveTo>
                <a:cubicBezTo>
                  <a:pt x="6640835" y="4271010"/>
                  <a:pt x="7154361" y="3223260"/>
                  <a:pt x="7216563" y="3114040"/>
                </a:cubicBezTo>
                <a:cubicBezTo>
                  <a:pt x="7275939" y="3004820"/>
                  <a:pt x="7255619" y="2501900"/>
                  <a:pt x="7213669" y="2360930"/>
                </a:cubicBezTo>
                <a:cubicBezTo>
                  <a:pt x="7171719" y="2219960"/>
                  <a:pt x="6922912" y="1901190"/>
                  <a:pt x="6814421" y="1888490"/>
                </a:cubicBezTo>
                <a:cubicBezTo>
                  <a:pt x="6705930" y="1875790"/>
                  <a:pt x="5929131" y="2169160"/>
                  <a:pt x="5822087" y="2258060"/>
                </a:cubicBezTo>
                <a:cubicBezTo>
                  <a:pt x="5742526" y="2324100"/>
                  <a:pt x="5370762" y="2791460"/>
                  <a:pt x="5370762" y="2791460"/>
                </a:cubicBezTo>
                <a:cubicBezTo>
                  <a:pt x="5370762" y="2791460"/>
                  <a:pt x="5330259" y="2797810"/>
                  <a:pt x="5328812" y="2800350"/>
                </a:cubicBezTo>
                <a:cubicBezTo>
                  <a:pt x="5373655" y="2692400"/>
                  <a:pt x="5702022" y="2114550"/>
                  <a:pt x="5702022" y="2114550"/>
                </a:cubicBezTo>
                <a:cubicBezTo>
                  <a:pt x="5702022" y="2114550"/>
                  <a:pt x="5772904" y="1492250"/>
                  <a:pt x="5702022" y="1366520"/>
                </a:cubicBezTo>
                <a:cubicBezTo>
                  <a:pt x="5632588" y="1240790"/>
                  <a:pt x="5156673" y="896620"/>
                  <a:pt x="5043841" y="899160"/>
                </a:cubicBezTo>
                <a:cubicBezTo>
                  <a:pt x="4931010" y="900430"/>
                  <a:pt x="4368302" y="1155700"/>
                  <a:pt x="4329245" y="1188720"/>
                </a:cubicBezTo>
                <a:cubicBezTo>
                  <a:pt x="4294528" y="1217930"/>
                  <a:pt x="3911191" y="1562100"/>
                  <a:pt x="3879367" y="1652270"/>
                </a:cubicBezTo>
                <a:cubicBezTo>
                  <a:pt x="3848990" y="1743710"/>
                  <a:pt x="3649365" y="2340610"/>
                  <a:pt x="3636346" y="2415540"/>
                </a:cubicBezTo>
                <a:cubicBezTo>
                  <a:pt x="3568359" y="2373630"/>
                  <a:pt x="3605969" y="2396490"/>
                  <a:pt x="3540874" y="2352040"/>
                </a:cubicBezTo>
                <a:cubicBezTo>
                  <a:pt x="3553893" y="2296160"/>
                  <a:pt x="3621881" y="1992630"/>
                  <a:pt x="3620434" y="1985010"/>
                </a:cubicBezTo>
                <a:cubicBezTo>
                  <a:pt x="3662384" y="1648460"/>
                  <a:pt x="3718800" y="1270000"/>
                  <a:pt x="3717353" y="1013460"/>
                </a:cubicBezTo>
                <a:cubicBezTo>
                  <a:pt x="3704335" y="958850"/>
                  <a:pt x="3435276" y="331470"/>
                  <a:pt x="3361502" y="273050"/>
                </a:cubicBezTo>
                <a:cubicBezTo>
                  <a:pt x="3255903" y="173990"/>
                  <a:pt x="2901498" y="0"/>
                  <a:pt x="2779988" y="33020"/>
                </a:cubicBezTo>
                <a:cubicBezTo>
                  <a:pt x="2683069" y="60960"/>
                  <a:pt x="2279481" y="322580"/>
                  <a:pt x="2240424" y="403860"/>
                </a:cubicBezTo>
                <a:cubicBezTo>
                  <a:pt x="2153631" y="590550"/>
                  <a:pt x="2179669" y="938530"/>
                  <a:pt x="2139165" y="1134110"/>
                </a:cubicBezTo>
                <a:cubicBezTo>
                  <a:pt x="2032120" y="1032510"/>
                  <a:pt x="1826710" y="783590"/>
                  <a:pt x="1699413" y="704850"/>
                </a:cubicBezTo>
                <a:cubicBezTo>
                  <a:pt x="1645891" y="675640"/>
                  <a:pt x="1375386" y="538480"/>
                  <a:pt x="1259662" y="518160"/>
                </a:cubicBezTo>
                <a:cubicBezTo>
                  <a:pt x="1145384" y="497840"/>
                  <a:pt x="720098" y="508000"/>
                  <a:pt x="655003" y="568960"/>
                </a:cubicBezTo>
                <a:cubicBezTo>
                  <a:pt x="589908" y="629920"/>
                  <a:pt x="492989" y="1266190"/>
                  <a:pt x="546512" y="1418590"/>
                </a:cubicBezTo>
                <a:cubicBezTo>
                  <a:pt x="581229" y="1518920"/>
                  <a:pt x="759155" y="1811020"/>
                  <a:pt x="827143" y="1899920"/>
                </a:cubicBezTo>
                <a:cubicBezTo>
                  <a:pt x="879218" y="1967230"/>
                  <a:pt x="1071610" y="2075180"/>
                  <a:pt x="1275574" y="2184400"/>
                </a:cubicBezTo>
                <a:cubicBezTo>
                  <a:pt x="1060038" y="2193290"/>
                  <a:pt x="743243" y="2204720"/>
                  <a:pt x="627519" y="2226310"/>
                </a:cubicBezTo>
                <a:cubicBezTo>
                  <a:pt x="513241" y="2247900"/>
                  <a:pt x="51791" y="2518410"/>
                  <a:pt x="24306" y="2599690"/>
                </a:cubicBezTo>
                <a:cubicBezTo>
                  <a:pt x="0" y="2680970"/>
                  <a:pt x="59024" y="3176270"/>
                  <a:pt x="92294" y="3235960"/>
                </a:cubicBezTo>
                <a:cubicBezTo>
                  <a:pt x="125565" y="3295650"/>
                  <a:pt x="430787" y="3511550"/>
                  <a:pt x="536386" y="3543300"/>
                </a:cubicBezTo>
                <a:cubicBezTo>
                  <a:pt x="643431" y="3575050"/>
                  <a:pt x="1253875" y="3558540"/>
                  <a:pt x="1308844" y="3547110"/>
                </a:cubicBezTo>
                <a:cubicBezTo>
                  <a:pt x="1362367" y="3535680"/>
                  <a:pt x="1702307" y="3465830"/>
                  <a:pt x="1871553" y="3412490"/>
                </a:cubicBezTo>
                <a:cubicBezTo>
                  <a:pt x="1920736" y="3412490"/>
                  <a:pt x="1994510" y="3450590"/>
                  <a:pt x="2043693" y="3450590"/>
                </a:cubicBezTo>
                <a:cubicBezTo>
                  <a:pt x="1964133" y="3470910"/>
                  <a:pt x="1754382" y="3514090"/>
                  <a:pt x="1716772" y="3528060"/>
                </a:cubicBezTo>
                <a:cubicBezTo>
                  <a:pt x="1679162" y="3542030"/>
                  <a:pt x="1103434" y="3788410"/>
                  <a:pt x="996389" y="3882390"/>
                </a:cubicBezTo>
                <a:cubicBezTo>
                  <a:pt x="889344" y="3976370"/>
                  <a:pt x="751922" y="4366260"/>
                  <a:pt x="759155" y="4446270"/>
                </a:cubicBezTo>
                <a:cubicBezTo>
                  <a:pt x="766388" y="4526280"/>
                  <a:pt x="1182995" y="4958080"/>
                  <a:pt x="1292932" y="5003800"/>
                </a:cubicBezTo>
                <a:cubicBezTo>
                  <a:pt x="1414443" y="5054600"/>
                  <a:pt x="2013315" y="4973320"/>
                  <a:pt x="2094322" y="4956810"/>
                </a:cubicBezTo>
                <a:cubicBezTo>
                  <a:pt x="2175329" y="4940300"/>
                  <a:pt x="2962253" y="4605020"/>
                  <a:pt x="3017222" y="4579620"/>
                </a:cubicBezTo>
                <a:cubicBezTo>
                  <a:pt x="3028795" y="4582160"/>
                  <a:pt x="3064958" y="4589780"/>
                  <a:pt x="3079424" y="4594860"/>
                </a:cubicBezTo>
                <a:cubicBezTo>
                  <a:pt x="2944895" y="4659630"/>
                  <a:pt x="2700427" y="4817110"/>
                  <a:pt x="2583257" y="4898390"/>
                </a:cubicBezTo>
                <a:cubicBezTo>
                  <a:pt x="2515269" y="4945380"/>
                  <a:pt x="1823817" y="5411470"/>
                  <a:pt x="1809352" y="5514340"/>
                </a:cubicBezTo>
                <a:cubicBezTo>
                  <a:pt x="1793440" y="5615940"/>
                  <a:pt x="1862874" y="6092190"/>
                  <a:pt x="1888912" y="6139180"/>
                </a:cubicBezTo>
                <a:cubicBezTo>
                  <a:pt x="1916396" y="6186170"/>
                  <a:pt x="2500803" y="6333490"/>
                  <a:pt x="2610741" y="6350000"/>
                </a:cubicBezTo>
                <a:cubicBezTo>
                  <a:pt x="2722126" y="6366510"/>
                  <a:pt x="3354269" y="6235700"/>
                  <a:pt x="3461314" y="6215380"/>
                </a:cubicBezTo>
                <a:cubicBezTo>
                  <a:pt x="3568359" y="6195060"/>
                  <a:pt x="4295974" y="5972810"/>
                  <a:pt x="4295974" y="5972810"/>
                </a:cubicBezTo>
                <a:cubicBezTo>
                  <a:pt x="4295974" y="5972810"/>
                  <a:pt x="5108937" y="5513070"/>
                  <a:pt x="5152333" y="5495290"/>
                </a:cubicBezTo>
                <a:cubicBezTo>
                  <a:pt x="5155226" y="5497830"/>
                  <a:pt x="5459002" y="5697220"/>
                  <a:pt x="5459002" y="5697220"/>
                </a:cubicBezTo>
                <a:cubicBezTo>
                  <a:pt x="5459002" y="5697220"/>
                  <a:pt x="5756992" y="6065520"/>
                  <a:pt x="5833659" y="6078220"/>
                </a:cubicBezTo>
                <a:cubicBezTo>
                  <a:pt x="5897307" y="6080760"/>
                  <a:pt x="6240140" y="5895340"/>
                  <a:pt x="6276304" y="5859780"/>
                </a:cubicBezTo>
                <a:cubicBezTo>
                  <a:pt x="6312468" y="5824220"/>
                  <a:pt x="6465802" y="5610860"/>
                  <a:pt x="6477375" y="5574030"/>
                </a:cubicBezTo>
                <a:cubicBezTo>
                  <a:pt x="6488947" y="5537200"/>
                  <a:pt x="6021711" y="5177790"/>
                  <a:pt x="6021711" y="5177790"/>
                </a:cubicBezTo>
                <a:lnTo>
                  <a:pt x="5881395" y="4975860"/>
                </a:lnTo>
                <a:cubicBezTo>
                  <a:pt x="5881395" y="4975860"/>
                  <a:pt x="6487500" y="4431030"/>
                  <a:pt x="6562721" y="4351020"/>
                </a:cubicBezTo>
                <a:close/>
              </a:path>
            </a:pathLst>
          </a:custGeom>
          <a:solidFill>
            <a:srgbClr val="BDBA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1028700" y="8921666"/>
            <a:ext cx="16230600" cy="0"/>
          </a:xfrm>
          <a:prstGeom prst="straightConnector1">
            <a:avLst/>
          </a:prstGeom>
          <a:noFill/>
          <a:ln cap="flat" cmpd="sng" w="19050">
            <a:solidFill>
              <a:srgbClr val="275EC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/>
          <p:nvPr/>
        </p:nvSpPr>
        <p:spPr>
          <a:xfrm flipH="1">
            <a:off x="-11" y="2920215"/>
            <a:ext cx="5334510" cy="5181759"/>
          </a:xfrm>
          <a:custGeom>
            <a:rect b="b" l="l" r="r" t="t"/>
            <a:pathLst>
              <a:path extrusionOk="0" h="5922010" w="6096583">
                <a:moveTo>
                  <a:pt x="38756" y="815340"/>
                </a:moveTo>
                <a:cubicBezTo>
                  <a:pt x="167466" y="491490"/>
                  <a:pt x="520808" y="0"/>
                  <a:pt x="679873" y="41910"/>
                </a:cubicBezTo>
                <a:cubicBezTo>
                  <a:pt x="792797" y="72390"/>
                  <a:pt x="1193495" y="344170"/>
                  <a:pt x="1277278" y="543560"/>
                </a:cubicBezTo>
                <a:cubicBezTo>
                  <a:pt x="1359846" y="739140"/>
                  <a:pt x="1439986" y="886460"/>
                  <a:pt x="1514054" y="1096010"/>
                </a:cubicBezTo>
                <a:cubicBezTo>
                  <a:pt x="1571123" y="806450"/>
                  <a:pt x="1630620" y="443230"/>
                  <a:pt x="1725331" y="358140"/>
                </a:cubicBezTo>
                <a:cubicBezTo>
                  <a:pt x="1820041" y="273050"/>
                  <a:pt x="2298451" y="60960"/>
                  <a:pt x="2452659" y="102870"/>
                </a:cubicBezTo>
                <a:cubicBezTo>
                  <a:pt x="2606867" y="144780"/>
                  <a:pt x="2849714" y="521970"/>
                  <a:pt x="2867928" y="581660"/>
                </a:cubicBezTo>
                <a:cubicBezTo>
                  <a:pt x="2893427" y="665480"/>
                  <a:pt x="3053706" y="1134110"/>
                  <a:pt x="3053706" y="1134110"/>
                </a:cubicBezTo>
                <a:cubicBezTo>
                  <a:pt x="3113204" y="878840"/>
                  <a:pt x="3255269" y="488950"/>
                  <a:pt x="3342694" y="402590"/>
                </a:cubicBezTo>
                <a:cubicBezTo>
                  <a:pt x="3390049" y="356870"/>
                  <a:pt x="3886672" y="287020"/>
                  <a:pt x="4046952" y="353060"/>
                </a:cubicBezTo>
                <a:cubicBezTo>
                  <a:pt x="4187803" y="410210"/>
                  <a:pt x="4383295" y="772160"/>
                  <a:pt x="4419722" y="815340"/>
                </a:cubicBezTo>
                <a:cubicBezTo>
                  <a:pt x="4496219" y="908050"/>
                  <a:pt x="4620071" y="1229360"/>
                  <a:pt x="4620071" y="1229360"/>
                </a:cubicBezTo>
                <a:cubicBezTo>
                  <a:pt x="4680783" y="1052830"/>
                  <a:pt x="4928487" y="605790"/>
                  <a:pt x="4995270" y="544830"/>
                </a:cubicBezTo>
                <a:cubicBezTo>
                  <a:pt x="5200476" y="359410"/>
                  <a:pt x="5793024" y="374650"/>
                  <a:pt x="5839165" y="425450"/>
                </a:cubicBezTo>
                <a:cubicBezTo>
                  <a:pt x="5885306" y="474980"/>
                  <a:pt x="6096583" y="1666240"/>
                  <a:pt x="6096583" y="1666240"/>
                </a:cubicBezTo>
                <a:cubicBezTo>
                  <a:pt x="6096583" y="1666240"/>
                  <a:pt x="5819737" y="3577590"/>
                  <a:pt x="5805166" y="3872230"/>
                </a:cubicBezTo>
                <a:cubicBezTo>
                  <a:pt x="5790595" y="4166870"/>
                  <a:pt x="4893275" y="5237480"/>
                  <a:pt x="4746352" y="5373370"/>
                </a:cubicBezTo>
                <a:cubicBezTo>
                  <a:pt x="4599429" y="5509260"/>
                  <a:pt x="2802359" y="5922010"/>
                  <a:pt x="2672436" y="5895340"/>
                </a:cubicBezTo>
                <a:cubicBezTo>
                  <a:pt x="2542512" y="5868670"/>
                  <a:pt x="1256636" y="5316220"/>
                  <a:pt x="1098785" y="5204460"/>
                </a:cubicBezTo>
                <a:cubicBezTo>
                  <a:pt x="940934" y="5092700"/>
                  <a:pt x="410312" y="4250690"/>
                  <a:pt x="279175" y="3940810"/>
                </a:cubicBezTo>
                <a:cubicBezTo>
                  <a:pt x="149252" y="3630930"/>
                  <a:pt x="114039" y="2688590"/>
                  <a:pt x="83683" y="2518410"/>
                </a:cubicBezTo>
                <a:cubicBezTo>
                  <a:pt x="53327" y="2348230"/>
                  <a:pt x="0" y="913130"/>
                  <a:pt x="39970" y="81661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27648" r="-2763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431" y="2643421"/>
            <a:ext cx="5982819" cy="53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490425" y="459750"/>
            <a:ext cx="172047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275EC8"/>
              </a:buClr>
              <a:buSzPts val="9000"/>
              <a:buFont typeface="Lora"/>
              <a:buNone/>
              <a:defRPr i="0" sz="9000" u="none" cap="none" strike="noStrike">
                <a:solidFill>
                  <a:srgbClr val="275EC8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2" type="title"/>
          </p:nvPr>
        </p:nvSpPr>
        <p:spPr>
          <a:xfrm>
            <a:off x="1028700" y="9132550"/>
            <a:ext cx="166665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75EC8"/>
              </a:buClr>
              <a:buSzPts val="2500"/>
              <a:buFont typeface="Assistant"/>
              <a:buNone/>
              <a:defRPr i="0" sz="2500" u="none" cap="none" strike="noStrike">
                <a:solidFill>
                  <a:srgbClr val="275EC8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75EC8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13058440" y="-162786"/>
            <a:ext cx="4327598" cy="3531600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rot="1460895">
            <a:off x="-425651" y="2935725"/>
            <a:ext cx="5583333" cy="5289299"/>
          </a:xfrm>
          <a:custGeom>
            <a:rect b="b" l="l" r="r" t="t"/>
            <a:pathLst>
              <a:path extrusionOk="0" h="6099810" w="6438900">
                <a:moveTo>
                  <a:pt x="6263640" y="3733800"/>
                </a:moveTo>
                <a:cubicBezTo>
                  <a:pt x="6249670" y="3868420"/>
                  <a:pt x="5746750" y="4541520"/>
                  <a:pt x="5671820" y="4625340"/>
                </a:cubicBezTo>
                <a:cubicBezTo>
                  <a:pt x="5595620" y="4707890"/>
                  <a:pt x="4381500" y="5006340"/>
                  <a:pt x="4330700" y="5006340"/>
                </a:cubicBezTo>
                <a:cubicBezTo>
                  <a:pt x="4279900" y="5006340"/>
                  <a:pt x="3732530" y="4996180"/>
                  <a:pt x="3611880" y="4987290"/>
                </a:cubicBezTo>
                <a:lnTo>
                  <a:pt x="3619500" y="5334000"/>
                </a:lnTo>
                <a:cubicBezTo>
                  <a:pt x="3619500" y="5334000"/>
                  <a:pt x="3774440" y="5840730"/>
                  <a:pt x="3770630" y="5891530"/>
                </a:cubicBezTo>
                <a:cubicBezTo>
                  <a:pt x="3765550" y="5941060"/>
                  <a:pt x="3558540" y="6074410"/>
                  <a:pt x="3484880" y="6087110"/>
                </a:cubicBezTo>
                <a:cubicBezTo>
                  <a:pt x="3412490" y="6099810"/>
                  <a:pt x="3238500" y="6079490"/>
                  <a:pt x="3214370" y="6052820"/>
                </a:cubicBezTo>
                <a:cubicBezTo>
                  <a:pt x="3190240" y="6027420"/>
                  <a:pt x="3107690" y="5636260"/>
                  <a:pt x="3107690" y="5636260"/>
                </a:cubicBezTo>
                <a:lnTo>
                  <a:pt x="3030220" y="5020310"/>
                </a:lnTo>
                <a:cubicBezTo>
                  <a:pt x="3030220" y="5020310"/>
                  <a:pt x="2821940" y="5078730"/>
                  <a:pt x="2749550" y="5100320"/>
                </a:cubicBezTo>
                <a:cubicBezTo>
                  <a:pt x="2651760" y="5119370"/>
                  <a:pt x="1770380" y="5245100"/>
                  <a:pt x="1567180" y="5152390"/>
                </a:cubicBezTo>
                <a:cubicBezTo>
                  <a:pt x="1363980" y="5059680"/>
                  <a:pt x="280670" y="4399280"/>
                  <a:pt x="243840" y="4240530"/>
                </a:cubicBezTo>
                <a:cubicBezTo>
                  <a:pt x="207010" y="4080510"/>
                  <a:pt x="0" y="3380740"/>
                  <a:pt x="85090" y="3181350"/>
                </a:cubicBezTo>
                <a:cubicBezTo>
                  <a:pt x="128270" y="3079750"/>
                  <a:pt x="916940" y="2763520"/>
                  <a:pt x="1047750" y="2725420"/>
                </a:cubicBezTo>
                <a:cubicBezTo>
                  <a:pt x="1162050" y="2692400"/>
                  <a:pt x="1921510" y="2824480"/>
                  <a:pt x="2277110" y="2955290"/>
                </a:cubicBezTo>
                <a:cubicBezTo>
                  <a:pt x="2261870" y="2936240"/>
                  <a:pt x="2250440" y="2922270"/>
                  <a:pt x="2244090" y="2914650"/>
                </a:cubicBezTo>
                <a:cubicBezTo>
                  <a:pt x="2145030" y="2795270"/>
                  <a:pt x="2025650" y="2048510"/>
                  <a:pt x="2021840" y="1891030"/>
                </a:cubicBezTo>
                <a:cubicBezTo>
                  <a:pt x="2018030" y="1734820"/>
                  <a:pt x="2319020" y="923290"/>
                  <a:pt x="2376170" y="707390"/>
                </a:cubicBezTo>
                <a:cubicBezTo>
                  <a:pt x="2433320" y="491490"/>
                  <a:pt x="3061970" y="0"/>
                  <a:pt x="3159760" y="31750"/>
                </a:cubicBezTo>
                <a:cubicBezTo>
                  <a:pt x="3323590" y="83820"/>
                  <a:pt x="3959860" y="627380"/>
                  <a:pt x="3978910" y="704850"/>
                </a:cubicBezTo>
                <a:cubicBezTo>
                  <a:pt x="3997960" y="782320"/>
                  <a:pt x="4263390" y="1720850"/>
                  <a:pt x="4279900" y="1863090"/>
                </a:cubicBezTo>
                <a:cubicBezTo>
                  <a:pt x="4293870" y="1978660"/>
                  <a:pt x="4147820" y="2630170"/>
                  <a:pt x="4046220" y="2940050"/>
                </a:cubicBezTo>
                <a:cubicBezTo>
                  <a:pt x="4124960" y="2868930"/>
                  <a:pt x="4188460" y="2815590"/>
                  <a:pt x="4208780" y="2796540"/>
                </a:cubicBezTo>
                <a:cubicBezTo>
                  <a:pt x="4282440" y="2733040"/>
                  <a:pt x="5048250" y="2413000"/>
                  <a:pt x="5175250" y="2359660"/>
                </a:cubicBezTo>
                <a:cubicBezTo>
                  <a:pt x="5302250" y="2306320"/>
                  <a:pt x="6384290" y="2405380"/>
                  <a:pt x="6410960" y="2594610"/>
                </a:cubicBezTo>
                <a:cubicBezTo>
                  <a:pt x="6438900" y="2783840"/>
                  <a:pt x="6278880" y="3581400"/>
                  <a:pt x="6263640" y="373380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773616" y="8901157"/>
            <a:ext cx="4891456" cy="4431843"/>
          </a:xfrm>
          <a:custGeom>
            <a:rect b="b" l="l" r="r" t="t"/>
            <a:pathLst>
              <a:path extrusionOk="0" h="5755640" w="6352540">
                <a:moveTo>
                  <a:pt x="6348730" y="2653030"/>
                </a:moveTo>
                <a:cubicBezTo>
                  <a:pt x="6348730" y="2519680"/>
                  <a:pt x="6181090" y="2067560"/>
                  <a:pt x="6029960" y="2004060"/>
                </a:cubicBezTo>
                <a:cubicBezTo>
                  <a:pt x="5952490" y="1972310"/>
                  <a:pt x="5840730" y="1938020"/>
                  <a:pt x="5701030" y="1917700"/>
                </a:cubicBezTo>
                <a:cubicBezTo>
                  <a:pt x="5810250" y="1802130"/>
                  <a:pt x="5801360" y="1634490"/>
                  <a:pt x="5835650" y="1559560"/>
                </a:cubicBezTo>
                <a:cubicBezTo>
                  <a:pt x="5869940" y="1484630"/>
                  <a:pt x="5814060" y="1103630"/>
                  <a:pt x="5796280" y="1028700"/>
                </a:cubicBezTo>
                <a:cubicBezTo>
                  <a:pt x="5778500" y="952500"/>
                  <a:pt x="5497830" y="820420"/>
                  <a:pt x="5434330" y="788670"/>
                </a:cubicBezTo>
                <a:cubicBezTo>
                  <a:pt x="5370830" y="756920"/>
                  <a:pt x="5001260" y="773430"/>
                  <a:pt x="4940300" y="816610"/>
                </a:cubicBezTo>
                <a:cubicBezTo>
                  <a:pt x="4864100" y="869950"/>
                  <a:pt x="4781550" y="930910"/>
                  <a:pt x="4632960" y="1014730"/>
                </a:cubicBezTo>
                <a:cubicBezTo>
                  <a:pt x="4683760" y="824230"/>
                  <a:pt x="4676140" y="651510"/>
                  <a:pt x="4649470" y="575310"/>
                </a:cubicBezTo>
                <a:cubicBezTo>
                  <a:pt x="4622800" y="499110"/>
                  <a:pt x="4339590" y="175260"/>
                  <a:pt x="4268470" y="123190"/>
                </a:cubicBezTo>
                <a:cubicBezTo>
                  <a:pt x="4197350" y="71120"/>
                  <a:pt x="3638550" y="78740"/>
                  <a:pt x="3564890" y="102870"/>
                </a:cubicBezTo>
                <a:cubicBezTo>
                  <a:pt x="3491230" y="127000"/>
                  <a:pt x="3346450" y="269240"/>
                  <a:pt x="3162300" y="596900"/>
                </a:cubicBezTo>
                <a:cubicBezTo>
                  <a:pt x="3004820" y="322580"/>
                  <a:pt x="2851150" y="124460"/>
                  <a:pt x="2755900" y="73660"/>
                </a:cubicBezTo>
                <a:cubicBezTo>
                  <a:pt x="2660650" y="22860"/>
                  <a:pt x="2250440" y="0"/>
                  <a:pt x="2156460" y="25400"/>
                </a:cubicBezTo>
                <a:cubicBezTo>
                  <a:pt x="2062480" y="50800"/>
                  <a:pt x="1779270" y="354330"/>
                  <a:pt x="1755140" y="448310"/>
                </a:cubicBezTo>
                <a:cubicBezTo>
                  <a:pt x="1729740" y="542290"/>
                  <a:pt x="1695450" y="748030"/>
                  <a:pt x="1677670" y="1014730"/>
                </a:cubicBezTo>
                <a:cubicBezTo>
                  <a:pt x="1262380" y="942340"/>
                  <a:pt x="922020" y="953770"/>
                  <a:pt x="853440" y="998220"/>
                </a:cubicBezTo>
                <a:cubicBezTo>
                  <a:pt x="784860" y="1042670"/>
                  <a:pt x="598170" y="1126490"/>
                  <a:pt x="535940" y="1224280"/>
                </a:cubicBezTo>
                <a:cubicBezTo>
                  <a:pt x="473710" y="1322070"/>
                  <a:pt x="339090" y="1889760"/>
                  <a:pt x="377190" y="1992630"/>
                </a:cubicBezTo>
                <a:cubicBezTo>
                  <a:pt x="415290" y="2096770"/>
                  <a:pt x="551180" y="2329180"/>
                  <a:pt x="692150" y="2453640"/>
                </a:cubicBezTo>
                <a:cubicBezTo>
                  <a:pt x="508000" y="2534920"/>
                  <a:pt x="247650" y="2640330"/>
                  <a:pt x="210820" y="2715260"/>
                </a:cubicBezTo>
                <a:cubicBezTo>
                  <a:pt x="189230" y="2758440"/>
                  <a:pt x="0" y="3051810"/>
                  <a:pt x="0" y="3119120"/>
                </a:cubicBezTo>
                <a:cubicBezTo>
                  <a:pt x="0" y="3186430"/>
                  <a:pt x="21590" y="3412490"/>
                  <a:pt x="69850" y="3462020"/>
                </a:cubicBezTo>
                <a:cubicBezTo>
                  <a:pt x="119380" y="3511550"/>
                  <a:pt x="458470" y="3712210"/>
                  <a:pt x="680720" y="3718560"/>
                </a:cubicBezTo>
                <a:cubicBezTo>
                  <a:pt x="535940" y="3906520"/>
                  <a:pt x="379730" y="4241800"/>
                  <a:pt x="389890" y="4334510"/>
                </a:cubicBezTo>
                <a:cubicBezTo>
                  <a:pt x="400050" y="4425950"/>
                  <a:pt x="712470" y="4897120"/>
                  <a:pt x="805180" y="4926330"/>
                </a:cubicBezTo>
                <a:cubicBezTo>
                  <a:pt x="897890" y="4954270"/>
                  <a:pt x="1262380" y="5048250"/>
                  <a:pt x="1363980" y="5044440"/>
                </a:cubicBezTo>
                <a:cubicBezTo>
                  <a:pt x="1465580" y="5040630"/>
                  <a:pt x="1591310" y="4923790"/>
                  <a:pt x="1715770" y="4799330"/>
                </a:cubicBezTo>
                <a:cubicBezTo>
                  <a:pt x="1684020" y="4996180"/>
                  <a:pt x="1687830" y="5077460"/>
                  <a:pt x="1701800" y="5156200"/>
                </a:cubicBezTo>
                <a:cubicBezTo>
                  <a:pt x="1715770" y="5236210"/>
                  <a:pt x="1951990" y="5626100"/>
                  <a:pt x="2025650" y="5669280"/>
                </a:cubicBezTo>
                <a:cubicBezTo>
                  <a:pt x="2099310" y="5712460"/>
                  <a:pt x="2505710" y="5755640"/>
                  <a:pt x="2622550" y="5746750"/>
                </a:cubicBezTo>
                <a:cubicBezTo>
                  <a:pt x="2739390" y="5737860"/>
                  <a:pt x="3188970" y="5378450"/>
                  <a:pt x="3270250" y="5276850"/>
                </a:cubicBezTo>
                <a:cubicBezTo>
                  <a:pt x="3355340" y="5398770"/>
                  <a:pt x="3511550" y="5504180"/>
                  <a:pt x="3606800" y="5571490"/>
                </a:cubicBezTo>
                <a:cubicBezTo>
                  <a:pt x="3700780" y="5638800"/>
                  <a:pt x="4122420" y="5707380"/>
                  <a:pt x="4251960" y="5707380"/>
                </a:cubicBezTo>
                <a:cubicBezTo>
                  <a:pt x="4381500" y="5707380"/>
                  <a:pt x="4654550" y="5369560"/>
                  <a:pt x="4766310" y="5260340"/>
                </a:cubicBezTo>
                <a:cubicBezTo>
                  <a:pt x="4878070" y="5151120"/>
                  <a:pt x="4838700" y="4993640"/>
                  <a:pt x="4856480" y="4762500"/>
                </a:cubicBezTo>
                <a:cubicBezTo>
                  <a:pt x="5019040" y="4805680"/>
                  <a:pt x="5368290" y="4855210"/>
                  <a:pt x="5452110" y="4848860"/>
                </a:cubicBezTo>
                <a:cubicBezTo>
                  <a:pt x="5535930" y="4842510"/>
                  <a:pt x="5574030" y="4847590"/>
                  <a:pt x="5673090" y="4796790"/>
                </a:cubicBezTo>
                <a:cubicBezTo>
                  <a:pt x="5770880" y="4745990"/>
                  <a:pt x="6038850" y="4415790"/>
                  <a:pt x="6078220" y="4345940"/>
                </a:cubicBezTo>
                <a:cubicBezTo>
                  <a:pt x="6117590" y="4276090"/>
                  <a:pt x="6178550" y="3997960"/>
                  <a:pt x="6182360" y="3930650"/>
                </a:cubicBezTo>
                <a:cubicBezTo>
                  <a:pt x="6187440" y="3802380"/>
                  <a:pt x="5991860" y="3563620"/>
                  <a:pt x="5895340" y="3392170"/>
                </a:cubicBezTo>
                <a:cubicBezTo>
                  <a:pt x="5985510" y="3314700"/>
                  <a:pt x="6225540" y="3232150"/>
                  <a:pt x="6264910" y="3110230"/>
                </a:cubicBezTo>
                <a:cubicBezTo>
                  <a:pt x="6304280" y="2988310"/>
                  <a:pt x="6352540" y="2833370"/>
                  <a:pt x="6352540" y="2651760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745100" y="776150"/>
            <a:ext cx="12375300" cy="13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6F6CE"/>
              </a:buClr>
              <a:buSzPts val="9000"/>
              <a:buFont typeface="Lora"/>
              <a:buNone/>
              <a:defRPr i="0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422250" y="3681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BDBA6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6377659" y="-1115318"/>
            <a:ext cx="5236210" cy="5594033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 rot="-1703154">
            <a:off x="9111126" y="6029786"/>
            <a:ext cx="4980910" cy="6206008"/>
            <a:chOff x="-17780" y="-12700"/>
            <a:chExt cx="5106670" cy="6362700"/>
          </a:xfrm>
        </p:grpSpPr>
        <p:sp>
          <p:nvSpPr>
            <p:cNvPr id="31" name="Google Shape;31;p5"/>
            <p:cNvSpPr/>
            <p:nvPr/>
          </p:nvSpPr>
          <p:spPr>
            <a:xfrm>
              <a:off x="-17780" y="-12700"/>
              <a:ext cx="5106670" cy="3230880"/>
            </a:xfrm>
            <a:custGeom>
              <a:rect b="b" l="l" r="r" t="t"/>
              <a:pathLst>
                <a:path extrusionOk="0" h="3230880" w="5106670">
                  <a:moveTo>
                    <a:pt x="5057140" y="1211580"/>
                  </a:moveTo>
                  <a:cubicBezTo>
                    <a:pt x="5031740" y="1126490"/>
                    <a:pt x="4649470" y="1168400"/>
                    <a:pt x="4489450" y="1236980"/>
                  </a:cubicBezTo>
                  <a:cubicBezTo>
                    <a:pt x="4329430" y="1306830"/>
                    <a:pt x="3975100" y="1443990"/>
                    <a:pt x="3975100" y="1443990"/>
                  </a:cubicBezTo>
                  <a:cubicBezTo>
                    <a:pt x="4121150" y="1062990"/>
                    <a:pt x="4136390" y="985520"/>
                    <a:pt x="4135120" y="871220"/>
                  </a:cubicBezTo>
                  <a:cubicBezTo>
                    <a:pt x="4114800" y="673100"/>
                    <a:pt x="4124960" y="565150"/>
                    <a:pt x="4055110" y="438150"/>
                  </a:cubicBezTo>
                  <a:cubicBezTo>
                    <a:pt x="3985260" y="311150"/>
                    <a:pt x="3855720" y="247650"/>
                    <a:pt x="3803650" y="274320"/>
                  </a:cubicBezTo>
                  <a:cubicBezTo>
                    <a:pt x="3751580" y="300990"/>
                    <a:pt x="3479800" y="585470"/>
                    <a:pt x="3426460" y="697230"/>
                  </a:cubicBezTo>
                  <a:cubicBezTo>
                    <a:pt x="3373120" y="808990"/>
                    <a:pt x="3054350" y="1206500"/>
                    <a:pt x="3054350" y="1206500"/>
                  </a:cubicBezTo>
                  <a:cubicBezTo>
                    <a:pt x="3034030" y="1084580"/>
                    <a:pt x="3018790" y="1040130"/>
                    <a:pt x="3007360" y="967740"/>
                  </a:cubicBezTo>
                  <a:cubicBezTo>
                    <a:pt x="2995930" y="895350"/>
                    <a:pt x="2868930" y="388620"/>
                    <a:pt x="2868930" y="388620"/>
                  </a:cubicBezTo>
                  <a:cubicBezTo>
                    <a:pt x="2868930" y="388620"/>
                    <a:pt x="2635250" y="31750"/>
                    <a:pt x="2597150" y="15240"/>
                  </a:cubicBezTo>
                  <a:cubicBezTo>
                    <a:pt x="2559050" y="0"/>
                    <a:pt x="2467610" y="53340"/>
                    <a:pt x="2440940" y="110490"/>
                  </a:cubicBezTo>
                  <a:cubicBezTo>
                    <a:pt x="2407920" y="182880"/>
                    <a:pt x="2313940" y="548640"/>
                    <a:pt x="2284730" y="679450"/>
                  </a:cubicBezTo>
                  <a:cubicBezTo>
                    <a:pt x="2240280" y="883920"/>
                    <a:pt x="2094230" y="1167130"/>
                    <a:pt x="2094230" y="1167130"/>
                  </a:cubicBezTo>
                  <a:cubicBezTo>
                    <a:pt x="1997710" y="1094740"/>
                    <a:pt x="1938020" y="1042670"/>
                    <a:pt x="1866900" y="963930"/>
                  </a:cubicBezTo>
                  <a:cubicBezTo>
                    <a:pt x="1795780" y="885190"/>
                    <a:pt x="1418590" y="459740"/>
                    <a:pt x="1384300" y="436880"/>
                  </a:cubicBezTo>
                  <a:cubicBezTo>
                    <a:pt x="1320800" y="393700"/>
                    <a:pt x="955040" y="384810"/>
                    <a:pt x="909320" y="496570"/>
                  </a:cubicBezTo>
                  <a:cubicBezTo>
                    <a:pt x="864870" y="608330"/>
                    <a:pt x="885190" y="1003300"/>
                    <a:pt x="962660" y="1123950"/>
                  </a:cubicBezTo>
                  <a:cubicBezTo>
                    <a:pt x="1040130" y="1244600"/>
                    <a:pt x="1243330" y="1687830"/>
                    <a:pt x="1243330" y="1687830"/>
                  </a:cubicBezTo>
                  <a:cubicBezTo>
                    <a:pt x="1243330" y="1687830"/>
                    <a:pt x="938530" y="1659890"/>
                    <a:pt x="802640" y="1643380"/>
                  </a:cubicBezTo>
                  <a:cubicBezTo>
                    <a:pt x="665480" y="1626870"/>
                    <a:pt x="317500" y="1629410"/>
                    <a:pt x="260350" y="1663700"/>
                  </a:cubicBezTo>
                  <a:cubicBezTo>
                    <a:pt x="203200" y="1697990"/>
                    <a:pt x="0" y="1864360"/>
                    <a:pt x="17780" y="1941830"/>
                  </a:cubicBezTo>
                  <a:cubicBezTo>
                    <a:pt x="36830" y="2019300"/>
                    <a:pt x="532130" y="2311400"/>
                    <a:pt x="929640" y="2522220"/>
                  </a:cubicBezTo>
                  <a:cubicBezTo>
                    <a:pt x="1436370" y="2791460"/>
                    <a:pt x="1887220" y="3133090"/>
                    <a:pt x="2035810" y="3147060"/>
                  </a:cubicBezTo>
                  <a:cubicBezTo>
                    <a:pt x="2185670" y="3161030"/>
                    <a:pt x="2649220" y="3230880"/>
                    <a:pt x="2806700" y="3229610"/>
                  </a:cubicBezTo>
                  <a:cubicBezTo>
                    <a:pt x="2964180" y="3229610"/>
                    <a:pt x="3185160" y="3140710"/>
                    <a:pt x="3294380" y="3101340"/>
                  </a:cubicBezTo>
                  <a:cubicBezTo>
                    <a:pt x="3404870" y="3061970"/>
                    <a:pt x="4347210" y="2251710"/>
                    <a:pt x="4493260" y="2101850"/>
                  </a:cubicBezTo>
                  <a:cubicBezTo>
                    <a:pt x="4640580" y="1953260"/>
                    <a:pt x="5106670" y="1383030"/>
                    <a:pt x="5054600" y="1209040"/>
                  </a:cubicBezTo>
                  <a:lnTo>
                    <a:pt x="5057140" y="1211580"/>
                  </a:lnTo>
                  <a:close/>
                </a:path>
              </a:pathLst>
            </a:custGeom>
            <a:solidFill>
              <a:srgbClr val="275EC8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0" y="0"/>
              <a:ext cx="5040630" cy="6350000"/>
            </a:xfrm>
            <a:custGeom>
              <a:rect b="b" l="l" r="r" t="t"/>
              <a:pathLst>
                <a:path extrusionOk="0" h="6350000" w="5040630">
                  <a:moveTo>
                    <a:pt x="0" y="0"/>
                  </a:moveTo>
                  <a:lnTo>
                    <a:pt x="5040630" y="0"/>
                  </a:lnTo>
                  <a:lnTo>
                    <a:pt x="5040630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289" t="0"/>
              </a:stretch>
            </a:blipFill>
            <a:ln>
              <a:noFill/>
            </a:ln>
          </p:spPr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78325" y="986550"/>
            <a:ext cx="69510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6F6CE"/>
              </a:buClr>
              <a:buSzPts val="9000"/>
              <a:buFont typeface="Lora"/>
              <a:buNone/>
              <a:defRPr i="0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78325" y="5464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12568150" y="986550"/>
            <a:ext cx="5594100" cy="5594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5DB5B8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636432" y="2536799"/>
            <a:ext cx="6789420" cy="8229600"/>
          </a:xfrm>
          <a:custGeom>
            <a:rect b="b" l="l" r="r" t="t"/>
            <a:pathLst>
              <a:path extrusionOk="0" h="8229600" w="6789420">
                <a:moveTo>
                  <a:pt x="0" y="0"/>
                </a:moveTo>
                <a:lnTo>
                  <a:pt x="6789420" y="0"/>
                </a:lnTo>
                <a:lnTo>
                  <a:pt x="6789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928175" y="641350"/>
            <a:ext cx="69510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6F6CE"/>
              </a:buClr>
              <a:buSzPts val="9000"/>
              <a:buFont typeface="Lora"/>
              <a:buNone/>
              <a:defRPr i="0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928175" y="51195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6F6CE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40" name="Google Shape;40;p6"/>
          <p:cNvSpPr/>
          <p:nvPr>
            <p:ph idx="2" type="pic"/>
          </p:nvPr>
        </p:nvSpPr>
        <p:spPr>
          <a:xfrm>
            <a:off x="808425" y="1628800"/>
            <a:ext cx="5594100" cy="5594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275EC8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rot="-1536533">
            <a:off x="5562231" y="-2193420"/>
            <a:ext cx="4811200" cy="5139979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2976478" y="2456602"/>
            <a:ext cx="5358568" cy="4522699"/>
          </a:xfrm>
          <a:custGeom>
            <a:rect b="b" l="l" r="r" t="t"/>
            <a:pathLst>
              <a:path extrusionOk="0" h="6507480" w="7710170">
                <a:moveTo>
                  <a:pt x="3083560" y="5425440"/>
                </a:moveTo>
                <a:cubicBezTo>
                  <a:pt x="3048000" y="5886450"/>
                  <a:pt x="3585210" y="6507480"/>
                  <a:pt x="4058920" y="6339840"/>
                </a:cubicBezTo>
                <a:cubicBezTo>
                  <a:pt x="4237990" y="6276340"/>
                  <a:pt x="4497070" y="5988050"/>
                  <a:pt x="4610100" y="5833110"/>
                </a:cubicBezTo>
                <a:lnTo>
                  <a:pt x="4655820" y="5586730"/>
                </a:lnTo>
                <a:lnTo>
                  <a:pt x="4776470" y="5770880"/>
                </a:lnTo>
                <a:cubicBezTo>
                  <a:pt x="5231130" y="6149340"/>
                  <a:pt x="5367020" y="6315710"/>
                  <a:pt x="5664200" y="6277610"/>
                </a:cubicBezTo>
                <a:cubicBezTo>
                  <a:pt x="6160770" y="6214110"/>
                  <a:pt x="6315710" y="5581650"/>
                  <a:pt x="6159500" y="5082540"/>
                </a:cubicBezTo>
                <a:lnTo>
                  <a:pt x="5980430" y="4885690"/>
                </a:lnTo>
                <a:lnTo>
                  <a:pt x="6704330" y="4944110"/>
                </a:lnTo>
                <a:cubicBezTo>
                  <a:pt x="6770370" y="4936490"/>
                  <a:pt x="7073900" y="4897120"/>
                  <a:pt x="7188200" y="4671060"/>
                </a:cubicBezTo>
                <a:cubicBezTo>
                  <a:pt x="7297420" y="4455160"/>
                  <a:pt x="7205980" y="3989070"/>
                  <a:pt x="7039610" y="3716020"/>
                </a:cubicBezTo>
                <a:lnTo>
                  <a:pt x="6852920" y="3533140"/>
                </a:lnTo>
                <a:cubicBezTo>
                  <a:pt x="6882130" y="3534410"/>
                  <a:pt x="7241540" y="3548380"/>
                  <a:pt x="7410450" y="3293110"/>
                </a:cubicBezTo>
                <a:cubicBezTo>
                  <a:pt x="7710170" y="2840990"/>
                  <a:pt x="7109460" y="2128520"/>
                  <a:pt x="6731000" y="1931670"/>
                </a:cubicBezTo>
                <a:cubicBezTo>
                  <a:pt x="6884670" y="1774190"/>
                  <a:pt x="7231380" y="1628140"/>
                  <a:pt x="7205980" y="1348740"/>
                </a:cubicBezTo>
                <a:cubicBezTo>
                  <a:pt x="7180580" y="1062990"/>
                  <a:pt x="6692900" y="811530"/>
                  <a:pt x="6212840" y="829310"/>
                </a:cubicBezTo>
                <a:cubicBezTo>
                  <a:pt x="5929630" y="839470"/>
                  <a:pt x="5692140" y="961390"/>
                  <a:pt x="5434330" y="1078230"/>
                </a:cubicBezTo>
                <a:cubicBezTo>
                  <a:pt x="5528310" y="831850"/>
                  <a:pt x="5518150" y="548640"/>
                  <a:pt x="5406390" y="309880"/>
                </a:cubicBezTo>
                <a:cubicBezTo>
                  <a:pt x="5287010" y="55880"/>
                  <a:pt x="5119370" y="0"/>
                  <a:pt x="4827270" y="19050"/>
                </a:cubicBezTo>
                <a:cubicBezTo>
                  <a:pt x="4589780" y="34290"/>
                  <a:pt x="4474210" y="80010"/>
                  <a:pt x="4295140" y="265430"/>
                </a:cubicBezTo>
                <a:cubicBezTo>
                  <a:pt x="4014470" y="556260"/>
                  <a:pt x="3818890" y="928370"/>
                  <a:pt x="3740150" y="1324610"/>
                </a:cubicBezTo>
                <a:cubicBezTo>
                  <a:pt x="3271520" y="971550"/>
                  <a:pt x="1907540" y="867410"/>
                  <a:pt x="1515110" y="1240790"/>
                </a:cubicBezTo>
                <a:cubicBezTo>
                  <a:pt x="1431290" y="1320800"/>
                  <a:pt x="1366520" y="1438910"/>
                  <a:pt x="1398270" y="1549400"/>
                </a:cubicBezTo>
                <a:cubicBezTo>
                  <a:pt x="1426210" y="1645920"/>
                  <a:pt x="1485900" y="1684020"/>
                  <a:pt x="1869440" y="2023110"/>
                </a:cubicBezTo>
                <a:lnTo>
                  <a:pt x="1522730" y="2034540"/>
                </a:lnTo>
                <a:cubicBezTo>
                  <a:pt x="596900" y="2136140"/>
                  <a:pt x="0" y="3012440"/>
                  <a:pt x="628650" y="3350260"/>
                </a:cubicBezTo>
                <a:cubicBezTo>
                  <a:pt x="1275080" y="3647440"/>
                  <a:pt x="1021080" y="3566160"/>
                  <a:pt x="1731010" y="3721100"/>
                </a:cubicBezTo>
                <a:lnTo>
                  <a:pt x="1297940" y="3862070"/>
                </a:lnTo>
                <a:cubicBezTo>
                  <a:pt x="349250" y="4371340"/>
                  <a:pt x="651510" y="5271770"/>
                  <a:pt x="2049780" y="4893310"/>
                </a:cubicBezTo>
                <a:lnTo>
                  <a:pt x="1804670" y="5138420"/>
                </a:lnTo>
                <a:cubicBezTo>
                  <a:pt x="1670050" y="5579110"/>
                  <a:pt x="1704340" y="5394960"/>
                  <a:pt x="1668780" y="5953760"/>
                </a:cubicBezTo>
                <a:cubicBezTo>
                  <a:pt x="1979930" y="6259830"/>
                  <a:pt x="2348230" y="6393180"/>
                  <a:pt x="2550160" y="6283960"/>
                </a:cubicBezTo>
                <a:cubicBezTo>
                  <a:pt x="2621280" y="6245860"/>
                  <a:pt x="2745740" y="6139180"/>
                  <a:pt x="2839720" y="6005830"/>
                </a:cubicBezTo>
                <a:cubicBezTo>
                  <a:pt x="2978150" y="5812790"/>
                  <a:pt x="3026410" y="5652770"/>
                  <a:pt x="3083560" y="5425440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 rot="1869227">
            <a:off x="10558983" y="7774303"/>
            <a:ext cx="3775702" cy="3316373"/>
          </a:xfrm>
          <a:custGeom>
            <a:rect b="b" l="l" r="r" t="t"/>
            <a:pathLst>
              <a:path extrusionOk="0" h="6413767" w="7302094">
                <a:moveTo>
                  <a:pt x="4520565" y="4806924"/>
                </a:moveTo>
                <a:cubicBezTo>
                  <a:pt x="4596715" y="5203038"/>
                  <a:pt x="4673067" y="5600802"/>
                  <a:pt x="4691622" y="6003747"/>
                </a:cubicBezTo>
                <a:cubicBezTo>
                  <a:pt x="4696905" y="6118377"/>
                  <a:pt x="4685767" y="6255271"/>
                  <a:pt x="4586580" y="6312992"/>
                </a:cubicBezTo>
                <a:cubicBezTo>
                  <a:pt x="4527373" y="6347434"/>
                  <a:pt x="4454132" y="6341720"/>
                  <a:pt x="4385780" y="6337173"/>
                </a:cubicBezTo>
                <a:cubicBezTo>
                  <a:pt x="3821253" y="6299606"/>
                  <a:pt x="3246489" y="6413767"/>
                  <a:pt x="2692311" y="6299771"/>
                </a:cubicBezTo>
                <a:cubicBezTo>
                  <a:pt x="2518004" y="6263919"/>
                  <a:pt x="2325091" y="6183160"/>
                  <a:pt x="2273529" y="6012840"/>
                </a:cubicBezTo>
                <a:cubicBezTo>
                  <a:pt x="2256143" y="5955411"/>
                  <a:pt x="2257502" y="5894222"/>
                  <a:pt x="2259000" y="5834240"/>
                </a:cubicBezTo>
                <a:cubicBezTo>
                  <a:pt x="2267166" y="5509501"/>
                  <a:pt x="2281848" y="5184229"/>
                  <a:pt x="2290001" y="4859477"/>
                </a:cubicBezTo>
                <a:cubicBezTo>
                  <a:pt x="1994485" y="5093767"/>
                  <a:pt x="1833385" y="5471236"/>
                  <a:pt x="1523391" y="5686006"/>
                </a:cubicBezTo>
                <a:cubicBezTo>
                  <a:pt x="1429678" y="5750928"/>
                  <a:pt x="1320470" y="5799912"/>
                  <a:pt x="1206462" y="5799722"/>
                </a:cubicBezTo>
                <a:cubicBezTo>
                  <a:pt x="1082498" y="5799506"/>
                  <a:pt x="966699" y="5742102"/>
                  <a:pt x="856158" y="5686006"/>
                </a:cubicBezTo>
                <a:cubicBezTo>
                  <a:pt x="673342" y="5593232"/>
                  <a:pt x="439039" y="5414480"/>
                  <a:pt x="241097" y="5361076"/>
                </a:cubicBezTo>
                <a:cubicBezTo>
                  <a:pt x="128778" y="5330774"/>
                  <a:pt x="51740" y="5221630"/>
                  <a:pt x="25870" y="5108206"/>
                </a:cubicBezTo>
                <a:cubicBezTo>
                  <a:pt x="0" y="4994796"/>
                  <a:pt x="16028" y="4876495"/>
                  <a:pt x="32944" y="4761408"/>
                </a:cubicBezTo>
                <a:cubicBezTo>
                  <a:pt x="66993" y="4529696"/>
                  <a:pt x="104255" y="4298455"/>
                  <a:pt x="144679" y="4067759"/>
                </a:cubicBezTo>
                <a:cubicBezTo>
                  <a:pt x="195047" y="3780371"/>
                  <a:pt x="251333" y="3490709"/>
                  <a:pt x="371628" y="3224898"/>
                </a:cubicBezTo>
                <a:cubicBezTo>
                  <a:pt x="392380" y="3179026"/>
                  <a:pt x="416497" y="3132176"/>
                  <a:pt x="457264" y="3102635"/>
                </a:cubicBezTo>
                <a:cubicBezTo>
                  <a:pt x="527978" y="3051378"/>
                  <a:pt x="625120" y="3066656"/>
                  <a:pt x="710667" y="3084195"/>
                </a:cubicBezTo>
                <a:cubicBezTo>
                  <a:pt x="1144893" y="3173197"/>
                  <a:pt x="1628001" y="3206445"/>
                  <a:pt x="2062226" y="3295459"/>
                </a:cubicBezTo>
                <a:cubicBezTo>
                  <a:pt x="1732750" y="2916199"/>
                  <a:pt x="1402169" y="2535504"/>
                  <a:pt x="1126490" y="2115515"/>
                </a:cubicBezTo>
                <a:cubicBezTo>
                  <a:pt x="1079145" y="2043379"/>
                  <a:pt x="1031812" y="1964588"/>
                  <a:pt x="1033514" y="1878317"/>
                </a:cubicBezTo>
                <a:cubicBezTo>
                  <a:pt x="1034923" y="1806067"/>
                  <a:pt x="1070648" y="1739582"/>
                  <a:pt x="1103884" y="1675409"/>
                </a:cubicBezTo>
                <a:cubicBezTo>
                  <a:pt x="1230262" y="1431379"/>
                  <a:pt x="1333107" y="1175156"/>
                  <a:pt x="1410513" y="911454"/>
                </a:cubicBezTo>
                <a:cubicBezTo>
                  <a:pt x="1438517" y="816026"/>
                  <a:pt x="1463840" y="718134"/>
                  <a:pt x="1515695" y="633286"/>
                </a:cubicBezTo>
                <a:cubicBezTo>
                  <a:pt x="1567549" y="548437"/>
                  <a:pt x="1651737" y="476796"/>
                  <a:pt x="1750746" y="467449"/>
                </a:cubicBezTo>
                <a:cubicBezTo>
                  <a:pt x="1899717" y="453403"/>
                  <a:pt x="2022183" y="576593"/>
                  <a:pt x="2120392" y="689483"/>
                </a:cubicBezTo>
                <a:cubicBezTo>
                  <a:pt x="2549729" y="1182954"/>
                  <a:pt x="2980487" y="1679499"/>
                  <a:pt x="3326346" y="2234692"/>
                </a:cubicBezTo>
                <a:cubicBezTo>
                  <a:pt x="3421444" y="1552207"/>
                  <a:pt x="3497530" y="727329"/>
                  <a:pt x="3901669" y="169202"/>
                </a:cubicBezTo>
                <a:cubicBezTo>
                  <a:pt x="3934930" y="123279"/>
                  <a:pt x="3971557" y="77369"/>
                  <a:pt x="4021659" y="50813"/>
                </a:cubicBezTo>
                <a:cubicBezTo>
                  <a:pt x="4074719" y="22682"/>
                  <a:pt x="4136962" y="19304"/>
                  <a:pt x="4196944" y="16523"/>
                </a:cubicBezTo>
                <a:cubicBezTo>
                  <a:pt x="4374871" y="8268"/>
                  <a:pt x="4552925" y="0"/>
                  <a:pt x="4731017" y="2324"/>
                </a:cubicBezTo>
                <a:cubicBezTo>
                  <a:pt x="5019078" y="6071"/>
                  <a:pt x="5306772" y="37592"/>
                  <a:pt x="5588801" y="96292"/>
                </a:cubicBezTo>
                <a:cubicBezTo>
                  <a:pt x="5744096" y="510616"/>
                  <a:pt x="5660530" y="976732"/>
                  <a:pt x="5514798" y="1394511"/>
                </a:cubicBezTo>
                <a:cubicBezTo>
                  <a:pt x="5322431" y="1945996"/>
                  <a:pt x="5026432" y="2457641"/>
                  <a:pt x="4677106" y="2925725"/>
                </a:cubicBezTo>
                <a:cubicBezTo>
                  <a:pt x="4884497" y="2868854"/>
                  <a:pt x="5050181" y="2716022"/>
                  <a:pt x="5226355" y="2592692"/>
                </a:cubicBezTo>
                <a:cubicBezTo>
                  <a:pt x="5605310" y="2327415"/>
                  <a:pt x="6028779" y="2125866"/>
                  <a:pt x="6473635" y="1999056"/>
                </a:cubicBezTo>
                <a:cubicBezTo>
                  <a:pt x="6505055" y="1990103"/>
                  <a:pt x="6539141" y="1981594"/>
                  <a:pt x="6569698" y="1993176"/>
                </a:cubicBezTo>
                <a:cubicBezTo>
                  <a:pt x="6597714" y="2003793"/>
                  <a:pt x="6617006" y="2029231"/>
                  <a:pt x="6634011" y="2053908"/>
                </a:cubicBezTo>
                <a:cubicBezTo>
                  <a:pt x="6800000" y="2294788"/>
                  <a:pt x="6894691" y="2576449"/>
                  <a:pt x="6985953" y="2854389"/>
                </a:cubicBezTo>
                <a:cubicBezTo>
                  <a:pt x="7103999" y="3213900"/>
                  <a:pt x="7220242" y="3576447"/>
                  <a:pt x="7272007" y="3951288"/>
                </a:cubicBezTo>
                <a:cubicBezTo>
                  <a:pt x="7292112" y="4096881"/>
                  <a:pt x="7302094" y="4247261"/>
                  <a:pt x="7263448" y="4389057"/>
                </a:cubicBezTo>
                <a:cubicBezTo>
                  <a:pt x="7213118" y="4573702"/>
                  <a:pt x="7083172" y="4728934"/>
                  <a:pt x="6929387" y="4842866"/>
                </a:cubicBezTo>
                <a:cubicBezTo>
                  <a:pt x="6727572" y="4992383"/>
                  <a:pt x="6479820" y="5078997"/>
                  <a:pt x="6228792" y="5087798"/>
                </a:cubicBezTo>
                <a:cubicBezTo>
                  <a:pt x="6032995" y="5094669"/>
                  <a:pt x="5838838" y="5055566"/>
                  <a:pt x="5646827" y="5016653"/>
                </a:cubicBezTo>
                <a:cubicBezTo>
                  <a:pt x="5277066" y="4941697"/>
                  <a:pt x="4890364" y="4881867"/>
                  <a:pt x="4520565" y="4806924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 rot="-975020">
            <a:off x="16190792" y="3486385"/>
            <a:ext cx="3032710" cy="3201350"/>
          </a:xfrm>
          <a:custGeom>
            <a:rect b="b" l="l" r="r" t="t"/>
            <a:pathLst>
              <a:path extrusionOk="0" h="5512915" w="5222507">
                <a:moveTo>
                  <a:pt x="5107381" y="2146066"/>
                </a:moveTo>
                <a:cubicBezTo>
                  <a:pt x="5002746" y="2736350"/>
                  <a:pt x="4895355" y="3334912"/>
                  <a:pt x="4612818" y="3880093"/>
                </a:cubicBezTo>
                <a:cubicBezTo>
                  <a:pt x="4437291" y="4218782"/>
                  <a:pt x="4197579" y="4529736"/>
                  <a:pt x="3945662" y="4830473"/>
                </a:cubicBezTo>
                <a:cubicBezTo>
                  <a:pt x="3805581" y="4997709"/>
                  <a:pt x="3656444" y="5166293"/>
                  <a:pt x="3452876" y="5274697"/>
                </a:cubicBezTo>
                <a:cubicBezTo>
                  <a:pt x="3280982" y="5366226"/>
                  <a:pt x="3080779" y="5409051"/>
                  <a:pt x="2882710" y="5443422"/>
                </a:cubicBezTo>
                <a:cubicBezTo>
                  <a:pt x="2665984" y="5481035"/>
                  <a:pt x="2442985" y="5512915"/>
                  <a:pt x="2224481" y="5481155"/>
                </a:cubicBezTo>
                <a:cubicBezTo>
                  <a:pt x="1931226" y="5442229"/>
                  <a:pt x="1671066" y="5302553"/>
                  <a:pt x="1420178" y="5165975"/>
                </a:cubicBezTo>
                <a:cubicBezTo>
                  <a:pt x="1253147" y="5075037"/>
                  <a:pt x="1084809" y="4983234"/>
                  <a:pt x="942696" y="4864921"/>
                </a:cubicBezTo>
                <a:cubicBezTo>
                  <a:pt x="551409" y="4539185"/>
                  <a:pt x="405346" y="4056714"/>
                  <a:pt x="296850" y="3597182"/>
                </a:cubicBezTo>
                <a:cubicBezTo>
                  <a:pt x="205905" y="3212011"/>
                  <a:pt x="129451" y="2824288"/>
                  <a:pt x="67628" y="2434846"/>
                </a:cubicBezTo>
                <a:cubicBezTo>
                  <a:pt x="36398" y="2238122"/>
                  <a:pt x="19609" y="2025202"/>
                  <a:pt x="13411" y="1826703"/>
                </a:cubicBezTo>
                <a:cubicBezTo>
                  <a:pt x="5296" y="1566689"/>
                  <a:pt x="0" y="1294870"/>
                  <a:pt x="132817" y="1061321"/>
                </a:cubicBezTo>
                <a:cubicBezTo>
                  <a:pt x="296660" y="773198"/>
                  <a:pt x="674739" y="586832"/>
                  <a:pt x="1045833" y="611272"/>
                </a:cubicBezTo>
                <a:cubicBezTo>
                  <a:pt x="1416939" y="635701"/>
                  <a:pt x="1757807" y="869403"/>
                  <a:pt x="1869008" y="1175637"/>
                </a:cubicBezTo>
                <a:cubicBezTo>
                  <a:pt x="1889938" y="944289"/>
                  <a:pt x="1910360" y="714310"/>
                  <a:pt x="2042313" y="512055"/>
                </a:cubicBezTo>
                <a:cubicBezTo>
                  <a:pt x="2174266" y="309801"/>
                  <a:pt x="2381822" y="138852"/>
                  <a:pt x="2636342" y="63397"/>
                </a:cubicBezTo>
                <a:cubicBezTo>
                  <a:pt x="2841816" y="0"/>
                  <a:pt x="3068790" y="4229"/>
                  <a:pt x="3278480" y="55185"/>
                </a:cubicBezTo>
                <a:cubicBezTo>
                  <a:pt x="3422396" y="88855"/>
                  <a:pt x="3562211" y="144940"/>
                  <a:pt x="3668941" y="234718"/>
                </a:cubicBezTo>
                <a:cubicBezTo>
                  <a:pt x="3892220" y="422541"/>
                  <a:pt x="3931425" y="715164"/>
                  <a:pt x="3957727" y="983172"/>
                </a:cubicBezTo>
                <a:cubicBezTo>
                  <a:pt x="3996665" y="816745"/>
                  <a:pt x="4101732" y="631759"/>
                  <a:pt x="4272458" y="547172"/>
                </a:cubicBezTo>
                <a:cubicBezTo>
                  <a:pt x="4443184" y="462584"/>
                  <a:pt x="4666653" y="455368"/>
                  <a:pt x="4836033" y="541959"/>
                </a:cubicBezTo>
                <a:cubicBezTo>
                  <a:pt x="5069840" y="661488"/>
                  <a:pt x="5153952" y="916477"/>
                  <a:pt x="5183632" y="1149445"/>
                </a:cubicBezTo>
                <a:cubicBezTo>
                  <a:pt x="5222507" y="1454442"/>
                  <a:pt x="5161153" y="1842734"/>
                  <a:pt x="5107381" y="2146066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 rot="-4329765">
            <a:off x="12369267" y="-617990"/>
            <a:ext cx="3413821" cy="2785899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F6F6C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3149737" y="8514132"/>
            <a:ext cx="3460714" cy="2589511"/>
          </a:xfrm>
          <a:custGeom>
            <a:rect b="b" l="l" r="r" t="t"/>
            <a:pathLst>
              <a:path extrusionOk="0" h="6129020" w="8191040">
                <a:moveTo>
                  <a:pt x="8056527" y="2900680"/>
                </a:moveTo>
                <a:cubicBezTo>
                  <a:pt x="8092289" y="2816860"/>
                  <a:pt x="8191040" y="2020570"/>
                  <a:pt x="8145930" y="1912620"/>
                </a:cubicBezTo>
                <a:cubicBezTo>
                  <a:pt x="8092289" y="1804670"/>
                  <a:pt x="7495727" y="1394460"/>
                  <a:pt x="7341303" y="1358900"/>
                </a:cubicBezTo>
                <a:cubicBezTo>
                  <a:pt x="7019453" y="1285240"/>
                  <a:pt x="6177440" y="1391920"/>
                  <a:pt x="6177440" y="1391920"/>
                </a:cubicBezTo>
                <a:cubicBezTo>
                  <a:pt x="6177440" y="1391920"/>
                  <a:pt x="6323736" y="920750"/>
                  <a:pt x="6299353" y="744220"/>
                </a:cubicBezTo>
                <a:cubicBezTo>
                  <a:pt x="6274970" y="567690"/>
                  <a:pt x="5681660" y="240030"/>
                  <a:pt x="5551620" y="135890"/>
                </a:cubicBezTo>
                <a:cubicBezTo>
                  <a:pt x="5423205" y="33020"/>
                  <a:pt x="4293476" y="0"/>
                  <a:pt x="4043148" y="64770"/>
                </a:cubicBezTo>
                <a:cubicBezTo>
                  <a:pt x="3792820" y="128270"/>
                  <a:pt x="3339303" y="675640"/>
                  <a:pt x="3339303" y="675640"/>
                </a:cubicBezTo>
                <a:cubicBezTo>
                  <a:pt x="3339303" y="675640"/>
                  <a:pt x="2529800" y="247650"/>
                  <a:pt x="2329863" y="198120"/>
                </a:cubicBezTo>
                <a:cubicBezTo>
                  <a:pt x="2128300" y="148590"/>
                  <a:pt x="1504105" y="417830"/>
                  <a:pt x="1226143" y="571500"/>
                </a:cubicBezTo>
                <a:cubicBezTo>
                  <a:pt x="948181" y="725170"/>
                  <a:pt x="715733" y="1586230"/>
                  <a:pt x="701104" y="1784350"/>
                </a:cubicBezTo>
                <a:cubicBezTo>
                  <a:pt x="686474" y="1982470"/>
                  <a:pt x="1099353" y="2520950"/>
                  <a:pt x="1099353" y="2520950"/>
                </a:cubicBezTo>
                <a:cubicBezTo>
                  <a:pt x="1099353" y="2520950"/>
                  <a:pt x="372751" y="2749550"/>
                  <a:pt x="262217" y="2876550"/>
                </a:cubicBezTo>
                <a:cubicBezTo>
                  <a:pt x="151682" y="3003550"/>
                  <a:pt x="0" y="4114800"/>
                  <a:pt x="41148" y="4263390"/>
                </a:cubicBezTo>
                <a:cubicBezTo>
                  <a:pt x="91538" y="4411980"/>
                  <a:pt x="562936" y="4792980"/>
                  <a:pt x="897790" y="4876800"/>
                </a:cubicBezTo>
                <a:cubicBezTo>
                  <a:pt x="1234270" y="4960620"/>
                  <a:pt x="2123423" y="4890770"/>
                  <a:pt x="2123423" y="4890770"/>
                </a:cubicBezTo>
                <a:cubicBezTo>
                  <a:pt x="2123423" y="4890770"/>
                  <a:pt x="2116921" y="5490210"/>
                  <a:pt x="2180316" y="5615940"/>
                </a:cubicBezTo>
                <a:cubicBezTo>
                  <a:pt x="2243711" y="5741670"/>
                  <a:pt x="2897165" y="6129020"/>
                  <a:pt x="3204386" y="6129020"/>
                </a:cubicBezTo>
                <a:cubicBezTo>
                  <a:pt x="3511607" y="6129020"/>
                  <a:pt x="4709607" y="6043930"/>
                  <a:pt x="4842898" y="5955030"/>
                </a:cubicBezTo>
                <a:cubicBezTo>
                  <a:pt x="4976190" y="5866130"/>
                  <a:pt x="5298040" y="5349240"/>
                  <a:pt x="5298040" y="5349240"/>
                </a:cubicBezTo>
                <a:cubicBezTo>
                  <a:pt x="5298040" y="5349240"/>
                  <a:pt x="6019766" y="5542280"/>
                  <a:pt x="6257090" y="5574030"/>
                </a:cubicBezTo>
                <a:cubicBezTo>
                  <a:pt x="6494414" y="5605780"/>
                  <a:pt x="7513608" y="5219700"/>
                  <a:pt x="7616015" y="5104130"/>
                </a:cubicBezTo>
                <a:cubicBezTo>
                  <a:pt x="7718421" y="4988560"/>
                  <a:pt x="8024017" y="4080510"/>
                  <a:pt x="7952495" y="3983990"/>
                </a:cubicBezTo>
                <a:cubicBezTo>
                  <a:pt x="7882597" y="3888740"/>
                  <a:pt x="7416077" y="3380740"/>
                  <a:pt x="7416077" y="3380740"/>
                </a:cubicBezTo>
                <a:cubicBezTo>
                  <a:pt x="7416077" y="3380740"/>
                  <a:pt x="7986630" y="3058160"/>
                  <a:pt x="8054902" y="2899410"/>
                </a:cubicBezTo>
                <a:close/>
              </a:path>
            </a:pathLst>
          </a:custGeom>
          <a:solidFill>
            <a:srgbClr val="F6F6C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3705450" y="3858225"/>
            <a:ext cx="108771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F6F6CE"/>
              </a:buClr>
              <a:buSzPts val="9000"/>
              <a:buFont typeface="Lora"/>
              <a:buNone/>
              <a:defRPr i="0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ra"/>
              <a:buNone/>
              <a:defRPr i="0" sz="44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14.jpg"/><Relationship Id="rId6" Type="http://schemas.openxmlformats.org/officeDocument/2006/relationships/image" Target="../media/image26.png"/><Relationship Id="rId7" Type="http://schemas.openxmlformats.org/officeDocument/2006/relationships/image" Target="../media/image16.jp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CE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5963646" y="2870011"/>
            <a:ext cx="6036735" cy="5282196"/>
          </a:xfrm>
          <a:custGeom>
            <a:rect b="b" l="l" r="r" t="t"/>
            <a:pathLst>
              <a:path extrusionOk="0" h="6366510" w="7275939">
                <a:moveTo>
                  <a:pt x="6565614" y="4351020"/>
                </a:moveTo>
                <a:cubicBezTo>
                  <a:pt x="6640835" y="4271010"/>
                  <a:pt x="7154361" y="3223260"/>
                  <a:pt x="7216563" y="3114040"/>
                </a:cubicBezTo>
                <a:cubicBezTo>
                  <a:pt x="7275939" y="3004820"/>
                  <a:pt x="7255619" y="2501900"/>
                  <a:pt x="7213669" y="2360930"/>
                </a:cubicBezTo>
                <a:cubicBezTo>
                  <a:pt x="7171719" y="2219960"/>
                  <a:pt x="6922912" y="1901190"/>
                  <a:pt x="6814421" y="1888490"/>
                </a:cubicBezTo>
                <a:cubicBezTo>
                  <a:pt x="6705930" y="1875790"/>
                  <a:pt x="5929131" y="2169160"/>
                  <a:pt x="5822087" y="2258060"/>
                </a:cubicBezTo>
                <a:cubicBezTo>
                  <a:pt x="5742526" y="2324100"/>
                  <a:pt x="5370762" y="2791460"/>
                  <a:pt x="5370762" y="2791460"/>
                </a:cubicBezTo>
                <a:cubicBezTo>
                  <a:pt x="5370762" y="2791460"/>
                  <a:pt x="5330259" y="2797810"/>
                  <a:pt x="5328812" y="2800350"/>
                </a:cubicBezTo>
                <a:cubicBezTo>
                  <a:pt x="5373655" y="2692400"/>
                  <a:pt x="5702022" y="2114550"/>
                  <a:pt x="5702022" y="2114550"/>
                </a:cubicBezTo>
                <a:cubicBezTo>
                  <a:pt x="5702022" y="2114550"/>
                  <a:pt x="5772904" y="1492250"/>
                  <a:pt x="5702022" y="1366520"/>
                </a:cubicBezTo>
                <a:cubicBezTo>
                  <a:pt x="5632588" y="1240790"/>
                  <a:pt x="5156673" y="896620"/>
                  <a:pt x="5043841" y="899160"/>
                </a:cubicBezTo>
                <a:cubicBezTo>
                  <a:pt x="4931010" y="900430"/>
                  <a:pt x="4368302" y="1155700"/>
                  <a:pt x="4329245" y="1188720"/>
                </a:cubicBezTo>
                <a:cubicBezTo>
                  <a:pt x="4294528" y="1217930"/>
                  <a:pt x="3911191" y="1562100"/>
                  <a:pt x="3879367" y="1652270"/>
                </a:cubicBezTo>
                <a:cubicBezTo>
                  <a:pt x="3848990" y="1743710"/>
                  <a:pt x="3649365" y="2340610"/>
                  <a:pt x="3636346" y="2415540"/>
                </a:cubicBezTo>
                <a:cubicBezTo>
                  <a:pt x="3568359" y="2373630"/>
                  <a:pt x="3605969" y="2396490"/>
                  <a:pt x="3540874" y="2352040"/>
                </a:cubicBezTo>
                <a:cubicBezTo>
                  <a:pt x="3553893" y="2296160"/>
                  <a:pt x="3621881" y="1992630"/>
                  <a:pt x="3620434" y="1985010"/>
                </a:cubicBezTo>
                <a:cubicBezTo>
                  <a:pt x="3662384" y="1648460"/>
                  <a:pt x="3718800" y="1270000"/>
                  <a:pt x="3717353" y="1013460"/>
                </a:cubicBezTo>
                <a:cubicBezTo>
                  <a:pt x="3704335" y="958850"/>
                  <a:pt x="3435276" y="331470"/>
                  <a:pt x="3361502" y="273050"/>
                </a:cubicBezTo>
                <a:cubicBezTo>
                  <a:pt x="3255903" y="173990"/>
                  <a:pt x="2901498" y="0"/>
                  <a:pt x="2779988" y="33020"/>
                </a:cubicBezTo>
                <a:cubicBezTo>
                  <a:pt x="2683069" y="60960"/>
                  <a:pt x="2279481" y="322580"/>
                  <a:pt x="2240424" y="403860"/>
                </a:cubicBezTo>
                <a:cubicBezTo>
                  <a:pt x="2153631" y="590550"/>
                  <a:pt x="2179669" y="938530"/>
                  <a:pt x="2139165" y="1134110"/>
                </a:cubicBezTo>
                <a:cubicBezTo>
                  <a:pt x="2032120" y="1032510"/>
                  <a:pt x="1826710" y="783590"/>
                  <a:pt x="1699413" y="704850"/>
                </a:cubicBezTo>
                <a:cubicBezTo>
                  <a:pt x="1645891" y="675640"/>
                  <a:pt x="1375386" y="538480"/>
                  <a:pt x="1259662" y="518160"/>
                </a:cubicBezTo>
                <a:cubicBezTo>
                  <a:pt x="1145384" y="497840"/>
                  <a:pt x="720098" y="508000"/>
                  <a:pt x="655003" y="568960"/>
                </a:cubicBezTo>
                <a:cubicBezTo>
                  <a:pt x="589908" y="629920"/>
                  <a:pt x="492989" y="1266190"/>
                  <a:pt x="546512" y="1418590"/>
                </a:cubicBezTo>
                <a:cubicBezTo>
                  <a:pt x="581229" y="1518920"/>
                  <a:pt x="759155" y="1811020"/>
                  <a:pt x="827143" y="1899920"/>
                </a:cubicBezTo>
                <a:cubicBezTo>
                  <a:pt x="879218" y="1967230"/>
                  <a:pt x="1071610" y="2075180"/>
                  <a:pt x="1275574" y="2184400"/>
                </a:cubicBezTo>
                <a:cubicBezTo>
                  <a:pt x="1060038" y="2193290"/>
                  <a:pt x="743243" y="2204720"/>
                  <a:pt x="627519" y="2226310"/>
                </a:cubicBezTo>
                <a:cubicBezTo>
                  <a:pt x="513241" y="2247900"/>
                  <a:pt x="51791" y="2518410"/>
                  <a:pt x="24306" y="2599690"/>
                </a:cubicBezTo>
                <a:cubicBezTo>
                  <a:pt x="0" y="2680970"/>
                  <a:pt x="59024" y="3176270"/>
                  <a:pt x="92294" y="3235960"/>
                </a:cubicBezTo>
                <a:cubicBezTo>
                  <a:pt x="125565" y="3295650"/>
                  <a:pt x="430787" y="3511550"/>
                  <a:pt x="536386" y="3543300"/>
                </a:cubicBezTo>
                <a:cubicBezTo>
                  <a:pt x="643431" y="3575050"/>
                  <a:pt x="1253875" y="3558540"/>
                  <a:pt x="1308844" y="3547110"/>
                </a:cubicBezTo>
                <a:cubicBezTo>
                  <a:pt x="1362367" y="3535680"/>
                  <a:pt x="1702307" y="3465830"/>
                  <a:pt x="1871553" y="3412490"/>
                </a:cubicBezTo>
                <a:cubicBezTo>
                  <a:pt x="1920736" y="3412490"/>
                  <a:pt x="1994510" y="3450590"/>
                  <a:pt x="2043693" y="3450590"/>
                </a:cubicBezTo>
                <a:cubicBezTo>
                  <a:pt x="1964133" y="3470910"/>
                  <a:pt x="1754382" y="3514090"/>
                  <a:pt x="1716772" y="3528060"/>
                </a:cubicBezTo>
                <a:cubicBezTo>
                  <a:pt x="1679162" y="3542030"/>
                  <a:pt x="1103434" y="3788410"/>
                  <a:pt x="996389" y="3882390"/>
                </a:cubicBezTo>
                <a:cubicBezTo>
                  <a:pt x="889344" y="3976370"/>
                  <a:pt x="751922" y="4366260"/>
                  <a:pt x="759155" y="4446270"/>
                </a:cubicBezTo>
                <a:cubicBezTo>
                  <a:pt x="766388" y="4526280"/>
                  <a:pt x="1182995" y="4958080"/>
                  <a:pt x="1292932" y="5003800"/>
                </a:cubicBezTo>
                <a:cubicBezTo>
                  <a:pt x="1414443" y="5054600"/>
                  <a:pt x="2013315" y="4973320"/>
                  <a:pt x="2094322" y="4956810"/>
                </a:cubicBezTo>
                <a:cubicBezTo>
                  <a:pt x="2175329" y="4940300"/>
                  <a:pt x="2962253" y="4605020"/>
                  <a:pt x="3017222" y="4579620"/>
                </a:cubicBezTo>
                <a:cubicBezTo>
                  <a:pt x="3028795" y="4582160"/>
                  <a:pt x="3064958" y="4589780"/>
                  <a:pt x="3079424" y="4594860"/>
                </a:cubicBezTo>
                <a:cubicBezTo>
                  <a:pt x="2944895" y="4659630"/>
                  <a:pt x="2700427" y="4817110"/>
                  <a:pt x="2583257" y="4898390"/>
                </a:cubicBezTo>
                <a:cubicBezTo>
                  <a:pt x="2515269" y="4945380"/>
                  <a:pt x="1823817" y="5411470"/>
                  <a:pt x="1809352" y="5514340"/>
                </a:cubicBezTo>
                <a:cubicBezTo>
                  <a:pt x="1793440" y="5615940"/>
                  <a:pt x="1862874" y="6092190"/>
                  <a:pt x="1888912" y="6139180"/>
                </a:cubicBezTo>
                <a:cubicBezTo>
                  <a:pt x="1916396" y="6186170"/>
                  <a:pt x="2500803" y="6333490"/>
                  <a:pt x="2610741" y="6350000"/>
                </a:cubicBezTo>
                <a:cubicBezTo>
                  <a:pt x="2722126" y="6366510"/>
                  <a:pt x="3354269" y="6235700"/>
                  <a:pt x="3461314" y="6215380"/>
                </a:cubicBezTo>
                <a:cubicBezTo>
                  <a:pt x="3568359" y="6195060"/>
                  <a:pt x="4295974" y="5972810"/>
                  <a:pt x="4295974" y="5972810"/>
                </a:cubicBezTo>
                <a:cubicBezTo>
                  <a:pt x="4295974" y="5972810"/>
                  <a:pt x="5108937" y="5513070"/>
                  <a:pt x="5152333" y="5495290"/>
                </a:cubicBezTo>
                <a:cubicBezTo>
                  <a:pt x="5155226" y="5497830"/>
                  <a:pt x="5459002" y="5697220"/>
                  <a:pt x="5459002" y="5697220"/>
                </a:cubicBezTo>
                <a:cubicBezTo>
                  <a:pt x="5459002" y="5697220"/>
                  <a:pt x="5756992" y="6065520"/>
                  <a:pt x="5833659" y="6078220"/>
                </a:cubicBezTo>
                <a:cubicBezTo>
                  <a:pt x="5897307" y="6080760"/>
                  <a:pt x="6240140" y="5895340"/>
                  <a:pt x="6276304" y="5859780"/>
                </a:cubicBezTo>
                <a:cubicBezTo>
                  <a:pt x="6312468" y="5824220"/>
                  <a:pt x="6465802" y="5610860"/>
                  <a:pt x="6477375" y="5574030"/>
                </a:cubicBezTo>
                <a:cubicBezTo>
                  <a:pt x="6488947" y="5537200"/>
                  <a:pt x="6021711" y="5177790"/>
                  <a:pt x="6021711" y="5177790"/>
                </a:cubicBezTo>
                <a:lnTo>
                  <a:pt x="5881395" y="4975860"/>
                </a:lnTo>
                <a:cubicBezTo>
                  <a:pt x="5881395" y="4975860"/>
                  <a:pt x="6487500" y="4431030"/>
                  <a:pt x="6562721" y="4351020"/>
                </a:cubicBezTo>
                <a:close/>
              </a:path>
            </a:pathLst>
          </a:custGeom>
          <a:solidFill>
            <a:srgbClr val="BDBA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1028700" y="8921666"/>
            <a:ext cx="16230600" cy="0"/>
          </a:xfrm>
          <a:prstGeom prst="straightConnector1">
            <a:avLst/>
          </a:prstGeom>
          <a:noFill/>
          <a:ln cap="flat" cmpd="sng" w="19050">
            <a:solidFill>
              <a:srgbClr val="275EC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 txBox="1"/>
          <p:nvPr/>
        </p:nvSpPr>
        <p:spPr>
          <a:xfrm>
            <a:off x="910229" y="419654"/>
            <a:ext cx="16467541" cy="1817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00" u="none" cap="none" strike="noStrike">
                <a:solidFill>
                  <a:srgbClr val="275EC8"/>
                </a:solidFill>
                <a:latin typeface="Lora"/>
                <a:ea typeface="Lora"/>
                <a:cs typeface="Lora"/>
                <a:sym typeface="Lora"/>
              </a:rPr>
              <a:t>Postpartum Depression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1028700" y="9116783"/>
            <a:ext cx="9640432" cy="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75EC8"/>
                </a:solidFill>
                <a:latin typeface="Assistant"/>
                <a:ea typeface="Assistant"/>
                <a:cs typeface="Assistant"/>
                <a:sym typeface="Assistant"/>
              </a:rPr>
              <a:t>A introduction for families and healthcare providers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11661979" y="9116783"/>
            <a:ext cx="5597321" cy="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75EC8"/>
                </a:solidFill>
                <a:latin typeface="Assistant"/>
                <a:ea typeface="Assistant"/>
                <a:cs typeface="Assistant"/>
                <a:sym typeface="Assistant"/>
              </a:rPr>
              <a:t>Presenter name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-11" y="2920215"/>
            <a:ext cx="5334510" cy="5181759"/>
          </a:xfrm>
          <a:custGeom>
            <a:rect b="b" l="l" r="r" t="t"/>
            <a:pathLst>
              <a:path extrusionOk="0" h="5922010" w="6096583">
                <a:moveTo>
                  <a:pt x="38756" y="815340"/>
                </a:moveTo>
                <a:cubicBezTo>
                  <a:pt x="167466" y="491490"/>
                  <a:pt x="520808" y="0"/>
                  <a:pt x="679873" y="41910"/>
                </a:cubicBezTo>
                <a:cubicBezTo>
                  <a:pt x="792797" y="72390"/>
                  <a:pt x="1193495" y="344170"/>
                  <a:pt x="1277278" y="543560"/>
                </a:cubicBezTo>
                <a:cubicBezTo>
                  <a:pt x="1359846" y="739140"/>
                  <a:pt x="1439986" y="886460"/>
                  <a:pt x="1514054" y="1096010"/>
                </a:cubicBezTo>
                <a:cubicBezTo>
                  <a:pt x="1571123" y="806450"/>
                  <a:pt x="1630620" y="443230"/>
                  <a:pt x="1725331" y="358140"/>
                </a:cubicBezTo>
                <a:cubicBezTo>
                  <a:pt x="1820041" y="273050"/>
                  <a:pt x="2298451" y="60960"/>
                  <a:pt x="2452659" y="102870"/>
                </a:cubicBezTo>
                <a:cubicBezTo>
                  <a:pt x="2606867" y="144780"/>
                  <a:pt x="2849714" y="521970"/>
                  <a:pt x="2867928" y="581660"/>
                </a:cubicBezTo>
                <a:cubicBezTo>
                  <a:pt x="2893427" y="665480"/>
                  <a:pt x="3053706" y="1134110"/>
                  <a:pt x="3053706" y="1134110"/>
                </a:cubicBezTo>
                <a:cubicBezTo>
                  <a:pt x="3113204" y="878840"/>
                  <a:pt x="3255269" y="488950"/>
                  <a:pt x="3342694" y="402590"/>
                </a:cubicBezTo>
                <a:cubicBezTo>
                  <a:pt x="3390049" y="356870"/>
                  <a:pt x="3886672" y="287020"/>
                  <a:pt x="4046952" y="353060"/>
                </a:cubicBezTo>
                <a:cubicBezTo>
                  <a:pt x="4187803" y="410210"/>
                  <a:pt x="4383295" y="772160"/>
                  <a:pt x="4419722" y="815340"/>
                </a:cubicBezTo>
                <a:cubicBezTo>
                  <a:pt x="4496219" y="908050"/>
                  <a:pt x="4620071" y="1229360"/>
                  <a:pt x="4620071" y="1229360"/>
                </a:cubicBezTo>
                <a:cubicBezTo>
                  <a:pt x="4680783" y="1052830"/>
                  <a:pt x="4928487" y="605790"/>
                  <a:pt x="4995270" y="544830"/>
                </a:cubicBezTo>
                <a:cubicBezTo>
                  <a:pt x="5200476" y="359410"/>
                  <a:pt x="5793024" y="374650"/>
                  <a:pt x="5839165" y="425450"/>
                </a:cubicBezTo>
                <a:cubicBezTo>
                  <a:pt x="5885306" y="474980"/>
                  <a:pt x="6096583" y="1666240"/>
                  <a:pt x="6096583" y="1666240"/>
                </a:cubicBezTo>
                <a:cubicBezTo>
                  <a:pt x="6096583" y="1666240"/>
                  <a:pt x="5819737" y="3577590"/>
                  <a:pt x="5805166" y="3872230"/>
                </a:cubicBezTo>
                <a:cubicBezTo>
                  <a:pt x="5790595" y="4166870"/>
                  <a:pt x="4893275" y="5237480"/>
                  <a:pt x="4746352" y="5373370"/>
                </a:cubicBezTo>
                <a:cubicBezTo>
                  <a:pt x="4599429" y="5509260"/>
                  <a:pt x="2802359" y="5922010"/>
                  <a:pt x="2672436" y="5895340"/>
                </a:cubicBezTo>
                <a:cubicBezTo>
                  <a:pt x="2542512" y="5868670"/>
                  <a:pt x="1256636" y="5316220"/>
                  <a:pt x="1098785" y="5204460"/>
                </a:cubicBezTo>
                <a:cubicBezTo>
                  <a:pt x="940934" y="5092700"/>
                  <a:pt x="410312" y="4250690"/>
                  <a:pt x="279175" y="3940810"/>
                </a:cubicBezTo>
                <a:cubicBezTo>
                  <a:pt x="149252" y="3630930"/>
                  <a:pt x="114039" y="2688590"/>
                  <a:pt x="83683" y="2518410"/>
                </a:cubicBezTo>
                <a:cubicBezTo>
                  <a:pt x="53327" y="2348230"/>
                  <a:pt x="0" y="913130"/>
                  <a:pt x="39970" y="8166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7648" r="-2763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8431" y="2643421"/>
            <a:ext cx="5982819" cy="534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EC8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7"/>
          <p:cNvGrpSpPr/>
          <p:nvPr/>
        </p:nvGrpSpPr>
        <p:grpSpPr>
          <a:xfrm>
            <a:off x="1028700" y="4513803"/>
            <a:ext cx="5243342" cy="4744497"/>
            <a:chOff x="0" y="-47625"/>
            <a:chExt cx="1291046" cy="1168218"/>
          </a:xfrm>
        </p:grpSpPr>
        <p:sp>
          <p:nvSpPr>
            <p:cNvPr id="188" name="Google Shape;188;p17"/>
            <p:cNvSpPr/>
            <p:nvPr/>
          </p:nvSpPr>
          <p:spPr>
            <a:xfrm>
              <a:off x="0" y="0"/>
              <a:ext cx="1291046" cy="1120593"/>
            </a:xfrm>
            <a:custGeom>
              <a:rect b="b" l="l" r="r" t="t"/>
              <a:pathLst>
                <a:path extrusionOk="0" h="1120593" w="1291046">
                  <a:moveTo>
                    <a:pt x="29530" y="0"/>
                  </a:moveTo>
                  <a:lnTo>
                    <a:pt x="1261516" y="0"/>
                  </a:lnTo>
                  <a:cubicBezTo>
                    <a:pt x="1269348" y="0"/>
                    <a:pt x="1276859" y="3111"/>
                    <a:pt x="1282397" y="8649"/>
                  </a:cubicBezTo>
                  <a:cubicBezTo>
                    <a:pt x="1287935" y="14187"/>
                    <a:pt x="1291046" y="21699"/>
                    <a:pt x="1291046" y="29530"/>
                  </a:cubicBezTo>
                  <a:lnTo>
                    <a:pt x="1291046" y="1091062"/>
                  </a:lnTo>
                  <a:cubicBezTo>
                    <a:pt x="1291046" y="1098894"/>
                    <a:pt x="1287935" y="1106405"/>
                    <a:pt x="1282397" y="1111943"/>
                  </a:cubicBezTo>
                  <a:cubicBezTo>
                    <a:pt x="1276859" y="1117481"/>
                    <a:pt x="1269348" y="1120593"/>
                    <a:pt x="1261516" y="1120593"/>
                  </a:cubicBezTo>
                  <a:lnTo>
                    <a:pt x="29530" y="1120593"/>
                  </a:lnTo>
                  <a:cubicBezTo>
                    <a:pt x="21699" y="1120593"/>
                    <a:pt x="14187" y="1117481"/>
                    <a:pt x="8649" y="1111943"/>
                  </a:cubicBezTo>
                  <a:cubicBezTo>
                    <a:pt x="3111" y="1106405"/>
                    <a:pt x="0" y="1098894"/>
                    <a:pt x="0" y="1091062"/>
                  </a:cubicBezTo>
                  <a:lnTo>
                    <a:pt x="0" y="29530"/>
                  </a:lnTo>
                  <a:cubicBezTo>
                    <a:pt x="0" y="21699"/>
                    <a:pt x="3111" y="14187"/>
                    <a:pt x="8649" y="8649"/>
                  </a:cubicBezTo>
                  <a:cubicBezTo>
                    <a:pt x="14187" y="3111"/>
                    <a:pt x="21699" y="0"/>
                    <a:pt x="29530" y="0"/>
                  </a:cubicBezTo>
                  <a:close/>
                </a:path>
              </a:pathLst>
            </a:custGeom>
            <a:solidFill>
              <a:srgbClr val="5DB5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0" y="-47625"/>
              <a:ext cx="1291046" cy="1168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3047258" y="4027022"/>
            <a:ext cx="1206227" cy="1267858"/>
            <a:chOff x="0" y="-47625"/>
            <a:chExt cx="620743" cy="652459"/>
          </a:xfrm>
        </p:grpSpPr>
        <p:sp>
          <p:nvSpPr>
            <p:cNvPr id="191" name="Google Shape;191;p17"/>
            <p:cNvSpPr/>
            <p:nvPr/>
          </p:nvSpPr>
          <p:spPr>
            <a:xfrm>
              <a:off x="0" y="0"/>
              <a:ext cx="620743" cy="604834"/>
            </a:xfrm>
            <a:custGeom>
              <a:rect b="b" l="l" r="r" t="t"/>
              <a:pathLst>
                <a:path extrusionOk="0" h="604834" w="620743">
                  <a:moveTo>
                    <a:pt x="128366" y="0"/>
                  </a:moveTo>
                  <a:lnTo>
                    <a:pt x="492377" y="0"/>
                  </a:lnTo>
                  <a:cubicBezTo>
                    <a:pt x="563272" y="0"/>
                    <a:pt x="620743" y="57471"/>
                    <a:pt x="620743" y="128366"/>
                  </a:cubicBezTo>
                  <a:lnTo>
                    <a:pt x="620743" y="476468"/>
                  </a:lnTo>
                  <a:cubicBezTo>
                    <a:pt x="620743" y="547363"/>
                    <a:pt x="563272" y="604834"/>
                    <a:pt x="492377" y="604834"/>
                  </a:cubicBezTo>
                  <a:lnTo>
                    <a:pt x="128366" y="604834"/>
                  </a:lnTo>
                  <a:cubicBezTo>
                    <a:pt x="57471" y="604834"/>
                    <a:pt x="0" y="547363"/>
                    <a:pt x="0" y="476468"/>
                  </a:cubicBezTo>
                  <a:lnTo>
                    <a:pt x="0" y="128366"/>
                  </a:lnTo>
                  <a:cubicBezTo>
                    <a:pt x="0" y="57471"/>
                    <a:pt x="57471" y="0"/>
                    <a:pt x="128366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 txBox="1"/>
            <p:nvPr/>
          </p:nvSpPr>
          <p:spPr>
            <a:xfrm>
              <a:off x="0" y="-47625"/>
              <a:ext cx="620743" cy="652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7"/>
          <p:cNvSpPr/>
          <p:nvPr/>
        </p:nvSpPr>
        <p:spPr>
          <a:xfrm>
            <a:off x="3195543" y="4273069"/>
            <a:ext cx="909655" cy="868307"/>
          </a:xfrm>
          <a:custGeom>
            <a:rect b="b" l="l" r="r" t="t"/>
            <a:pathLst>
              <a:path extrusionOk="0" h="868307" w="909655">
                <a:moveTo>
                  <a:pt x="0" y="0"/>
                </a:moveTo>
                <a:lnTo>
                  <a:pt x="909656" y="0"/>
                </a:lnTo>
                <a:lnTo>
                  <a:pt x="909656" y="868308"/>
                </a:lnTo>
                <a:lnTo>
                  <a:pt x="0" y="868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17"/>
          <p:cNvGrpSpPr/>
          <p:nvPr/>
        </p:nvGrpSpPr>
        <p:grpSpPr>
          <a:xfrm>
            <a:off x="6521011" y="4513803"/>
            <a:ext cx="5243342" cy="4744497"/>
            <a:chOff x="0" y="-47625"/>
            <a:chExt cx="1291046" cy="1168218"/>
          </a:xfrm>
        </p:grpSpPr>
        <p:sp>
          <p:nvSpPr>
            <p:cNvPr id="195" name="Google Shape;195;p17"/>
            <p:cNvSpPr/>
            <p:nvPr/>
          </p:nvSpPr>
          <p:spPr>
            <a:xfrm>
              <a:off x="0" y="0"/>
              <a:ext cx="1291046" cy="1120593"/>
            </a:xfrm>
            <a:custGeom>
              <a:rect b="b" l="l" r="r" t="t"/>
              <a:pathLst>
                <a:path extrusionOk="0" h="1120593" w="1291046">
                  <a:moveTo>
                    <a:pt x="29530" y="0"/>
                  </a:moveTo>
                  <a:lnTo>
                    <a:pt x="1261516" y="0"/>
                  </a:lnTo>
                  <a:cubicBezTo>
                    <a:pt x="1269348" y="0"/>
                    <a:pt x="1276859" y="3111"/>
                    <a:pt x="1282397" y="8649"/>
                  </a:cubicBezTo>
                  <a:cubicBezTo>
                    <a:pt x="1287935" y="14187"/>
                    <a:pt x="1291046" y="21699"/>
                    <a:pt x="1291046" y="29530"/>
                  </a:cubicBezTo>
                  <a:lnTo>
                    <a:pt x="1291046" y="1091062"/>
                  </a:lnTo>
                  <a:cubicBezTo>
                    <a:pt x="1291046" y="1098894"/>
                    <a:pt x="1287935" y="1106405"/>
                    <a:pt x="1282397" y="1111943"/>
                  </a:cubicBezTo>
                  <a:cubicBezTo>
                    <a:pt x="1276859" y="1117481"/>
                    <a:pt x="1269348" y="1120593"/>
                    <a:pt x="1261516" y="1120593"/>
                  </a:cubicBezTo>
                  <a:lnTo>
                    <a:pt x="29530" y="1120593"/>
                  </a:lnTo>
                  <a:cubicBezTo>
                    <a:pt x="21699" y="1120593"/>
                    <a:pt x="14187" y="1117481"/>
                    <a:pt x="8649" y="1111943"/>
                  </a:cubicBezTo>
                  <a:cubicBezTo>
                    <a:pt x="3111" y="1106405"/>
                    <a:pt x="0" y="1098894"/>
                    <a:pt x="0" y="1091062"/>
                  </a:cubicBezTo>
                  <a:lnTo>
                    <a:pt x="0" y="29530"/>
                  </a:lnTo>
                  <a:cubicBezTo>
                    <a:pt x="0" y="21699"/>
                    <a:pt x="3111" y="14187"/>
                    <a:pt x="8649" y="8649"/>
                  </a:cubicBezTo>
                  <a:cubicBezTo>
                    <a:pt x="14187" y="3111"/>
                    <a:pt x="21699" y="0"/>
                    <a:pt x="29530" y="0"/>
                  </a:cubicBezTo>
                  <a:close/>
                </a:path>
              </a:pathLst>
            </a:custGeom>
            <a:solidFill>
              <a:srgbClr val="BDB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0" y="-47625"/>
              <a:ext cx="1291046" cy="1168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12013321" y="4513803"/>
            <a:ext cx="5243342" cy="4744497"/>
            <a:chOff x="0" y="-47625"/>
            <a:chExt cx="1291046" cy="1168218"/>
          </a:xfrm>
        </p:grpSpPr>
        <p:sp>
          <p:nvSpPr>
            <p:cNvPr id="198" name="Google Shape;198;p17"/>
            <p:cNvSpPr/>
            <p:nvPr/>
          </p:nvSpPr>
          <p:spPr>
            <a:xfrm>
              <a:off x="0" y="0"/>
              <a:ext cx="1291046" cy="1120593"/>
            </a:xfrm>
            <a:custGeom>
              <a:rect b="b" l="l" r="r" t="t"/>
              <a:pathLst>
                <a:path extrusionOk="0" h="1120593" w="1291046">
                  <a:moveTo>
                    <a:pt x="29530" y="0"/>
                  </a:moveTo>
                  <a:lnTo>
                    <a:pt x="1261516" y="0"/>
                  </a:lnTo>
                  <a:cubicBezTo>
                    <a:pt x="1269348" y="0"/>
                    <a:pt x="1276859" y="3111"/>
                    <a:pt x="1282397" y="8649"/>
                  </a:cubicBezTo>
                  <a:cubicBezTo>
                    <a:pt x="1287935" y="14187"/>
                    <a:pt x="1291046" y="21699"/>
                    <a:pt x="1291046" y="29530"/>
                  </a:cubicBezTo>
                  <a:lnTo>
                    <a:pt x="1291046" y="1091062"/>
                  </a:lnTo>
                  <a:cubicBezTo>
                    <a:pt x="1291046" y="1098894"/>
                    <a:pt x="1287935" y="1106405"/>
                    <a:pt x="1282397" y="1111943"/>
                  </a:cubicBezTo>
                  <a:cubicBezTo>
                    <a:pt x="1276859" y="1117481"/>
                    <a:pt x="1269348" y="1120593"/>
                    <a:pt x="1261516" y="1120593"/>
                  </a:cubicBezTo>
                  <a:lnTo>
                    <a:pt x="29530" y="1120593"/>
                  </a:lnTo>
                  <a:cubicBezTo>
                    <a:pt x="21699" y="1120593"/>
                    <a:pt x="14187" y="1117481"/>
                    <a:pt x="8649" y="1111943"/>
                  </a:cubicBezTo>
                  <a:cubicBezTo>
                    <a:pt x="3111" y="1106405"/>
                    <a:pt x="0" y="1098894"/>
                    <a:pt x="0" y="1091062"/>
                  </a:cubicBezTo>
                  <a:lnTo>
                    <a:pt x="0" y="29530"/>
                  </a:lnTo>
                  <a:cubicBezTo>
                    <a:pt x="0" y="21699"/>
                    <a:pt x="3111" y="14187"/>
                    <a:pt x="8649" y="8649"/>
                  </a:cubicBezTo>
                  <a:cubicBezTo>
                    <a:pt x="14187" y="3111"/>
                    <a:pt x="21699" y="0"/>
                    <a:pt x="29530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0" y="-47625"/>
              <a:ext cx="1291046" cy="1168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8539568" y="4027022"/>
            <a:ext cx="1206227" cy="1267858"/>
            <a:chOff x="0" y="-47625"/>
            <a:chExt cx="620743" cy="652459"/>
          </a:xfrm>
        </p:grpSpPr>
        <p:sp>
          <p:nvSpPr>
            <p:cNvPr id="201" name="Google Shape;201;p17"/>
            <p:cNvSpPr/>
            <p:nvPr/>
          </p:nvSpPr>
          <p:spPr>
            <a:xfrm>
              <a:off x="0" y="0"/>
              <a:ext cx="620743" cy="604834"/>
            </a:xfrm>
            <a:custGeom>
              <a:rect b="b" l="l" r="r" t="t"/>
              <a:pathLst>
                <a:path extrusionOk="0" h="604834" w="620743">
                  <a:moveTo>
                    <a:pt x="128366" y="0"/>
                  </a:moveTo>
                  <a:lnTo>
                    <a:pt x="492377" y="0"/>
                  </a:lnTo>
                  <a:cubicBezTo>
                    <a:pt x="563272" y="0"/>
                    <a:pt x="620743" y="57471"/>
                    <a:pt x="620743" y="128366"/>
                  </a:cubicBezTo>
                  <a:lnTo>
                    <a:pt x="620743" y="476468"/>
                  </a:lnTo>
                  <a:cubicBezTo>
                    <a:pt x="620743" y="547363"/>
                    <a:pt x="563272" y="604834"/>
                    <a:pt x="492377" y="604834"/>
                  </a:cubicBezTo>
                  <a:lnTo>
                    <a:pt x="128366" y="604834"/>
                  </a:lnTo>
                  <a:cubicBezTo>
                    <a:pt x="57471" y="604834"/>
                    <a:pt x="0" y="547363"/>
                    <a:pt x="0" y="476468"/>
                  </a:cubicBezTo>
                  <a:lnTo>
                    <a:pt x="0" y="128366"/>
                  </a:lnTo>
                  <a:cubicBezTo>
                    <a:pt x="0" y="57471"/>
                    <a:pt x="57471" y="0"/>
                    <a:pt x="128366" y="0"/>
                  </a:cubicBezTo>
                  <a:close/>
                </a:path>
              </a:pathLst>
            </a:custGeom>
            <a:solidFill>
              <a:srgbClr val="5DB5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0" y="-47625"/>
              <a:ext cx="620743" cy="652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14031879" y="4027022"/>
            <a:ext cx="1206227" cy="1267858"/>
            <a:chOff x="0" y="-47625"/>
            <a:chExt cx="620743" cy="652459"/>
          </a:xfrm>
        </p:grpSpPr>
        <p:sp>
          <p:nvSpPr>
            <p:cNvPr id="204" name="Google Shape;204;p17"/>
            <p:cNvSpPr/>
            <p:nvPr/>
          </p:nvSpPr>
          <p:spPr>
            <a:xfrm>
              <a:off x="0" y="0"/>
              <a:ext cx="620743" cy="604834"/>
            </a:xfrm>
            <a:custGeom>
              <a:rect b="b" l="l" r="r" t="t"/>
              <a:pathLst>
                <a:path extrusionOk="0" h="604834" w="620743">
                  <a:moveTo>
                    <a:pt x="128366" y="0"/>
                  </a:moveTo>
                  <a:lnTo>
                    <a:pt x="492377" y="0"/>
                  </a:lnTo>
                  <a:cubicBezTo>
                    <a:pt x="563272" y="0"/>
                    <a:pt x="620743" y="57471"/>
                    <a:pt x="620743" y="128366"/>
                  </a:cubicBezTo>
                  <a:lnTo>
                    <a:pt x="620743" y="476468"/>
                  </a:lnTo>
                  <a:cubicBezTo>
                    <a:pt x="620743" y="547363"/>
                    <a:pt x="563272" y="604834"/>
                    <a:pt x="492377" y="604834"/>
                  </a:cubicBezTo>
                  <a:lnTo>
                    <a:pt x="128366" y="604834"/>
                  </a:lnTo>
                  <a:cubicBezTo>
                    <a:pt x="57471" y="604834"/>
                    <a:pt x="0" y="547363"/>
                    <a:pt x="0" y="476468"/>
                  </a:cubicBezTo>
                  <a:lnTo>
                    <a:pt x="0" y="128366"/>
                  </a:lnTo>
                  <a:cubicBezTo>
                    <a:pt x="0" y="57471"/>
                    <a:pt x="57471" y="0"/>
                    <a:pt x="128366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0" y="-47625"/>
              <a:ext cx="620743" cy="652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7"/>
          <p:cNvSpPr/>
          <p:nvPr/>
        </p:nvSpPr>
        <p:spPr>
          <a:xfrm>
            <a:off x="8706943" y="4273069"/>
            <a:ext cx="871476" cy="868307"/>
          </a:xfrm>
          <a:custGeom>
            <a:rect b="b" l="l" r="r" t="t"/>
            <a:pathLst>
              <a:path extrusionOk="0" h="868307" w="871476">
                <a:moveTo>
                  <a:pt x="0" y="0"/>
                </a:moveTo>
                <a:lnTo>
                  <a:pt x="871477" y="0"/>
                </a:lnTo>
                <a:lnTo>
                  <a:pt x="871477" y="868308"/>
                </a:lnTo>
                <a:lnTo>
                  <a:pt x="0" y="868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7"/>
          <p:cNvSpPr/>
          <p:nvPr/>
        </p:nvSpPr>
        <p:spPr>
          <a:xfrm>
            <a:off x="14158162" y="4270946"/>
            <a:ext cx="953659" cy="870431"/>
          </a:xfrm>
          <a:custGeom>
            <a:rect b="b" l="l" r="r" t="t"/>
            <a:pathLst>
              <a:path extrusionOk="0" h="870431" w="953659">
                <a:moveTo>
                  <a:pt x="0" y="0"/>
                </a:moveTo>
                <a:lnTo>
                  <a:pt x="953660" y="0"/>
                </a:lnTo>
                <a:lnTo>
                  <a:pt x="953660" y="870431"/>
                </a:lnTo>
                <a:lnTo>
                  <a:pt x="0" y="870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7"/>
          <p:cNvSpPr txBox="1"/>
          <p:nvPr/>
        </p:nvSpPr>
        <p:spPr>
          <a:xfrm>
            <a:off x="1028700" y="1297526"/>
            <a:ext cx="16230600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Support services</a:t>
            </a:r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1159554" y="6402688"/>
            <a:ext cx="4980848" cy="1391131"/>
            <a:chOff x="0" y="-95250"/>
            <a:chExt cx="6641131" cy="1854842"/>
          </a:xfrm>
        </p:grpSpPr>
        <p:sp>
          <p:nvSpPr>
            <p:cNvPr id="210" name="Google Shape;210;p17"/>
            <p:cNvSpPr txBox="1"/>
            <p:nvPr/>
          </p:nvSpPr>
          <p:spPr>
            <a:xfrm>
              <a:off x="0" y="-95250"/>
              <a:ext cx="6641131" cy="773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Organization here</a:t>
              </a:r>
              <a:endParaRPr/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0" y="1190421"/>
              <a:ext cx="6641131" cy="569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Helpline or contact info here</a:t>
              </a:r>
              <a:endParaRPr/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6652257" y="6402688"/>
            <a:ext cx="4980848" cy="1391131"/>
            <a:chOff x="0" y="-95250"/>
            <a:chExt cx="6641131" cy="1854842"/>
          </a:xfrm>
        </p:grpSpPr>
        <p:sp>
          <p:nvSpPr>
            <p:cNvPr id="213" name="Google Shape;213;p17"/>
            <p:cNvSpPr txBox="1"/>
            <p:nvPr/>
          </p:nvSpPr>
          <p:spPr>
            <a:xfrm>
              <a:off x="0" y="-95250"/>
              <a:ext cx="6641131" cy="773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Organization here</a:t>
              </a:r>
              <a:endParaRPr/>
            </a:p>
          </p:txBody>
        </p:sp>
        <p:sp>
          <p:nvSpPr>
            <p:cNvPr id="214" name="Google Shape;214;p17"/>
            <p:cNvSpPr txBox="1"/>
            <p:nvPr/>
          </p:nvSpPr>
          <p:spPr>
            <a:xfrm>
              <a:off x="0" y="1190421"/>
              <a:ext cx="6641131" cy="569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Helpline or contact info here</a:t>
              </a:r>
              <a:endParaRPr/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12144568" y="6402688"/>
            <a:ext cx="4980848" cy="1391131"/>
            <a:chOff x="0" y="-95250"/>
            <a:chExt cx="6641131" cy="1854842"/>
          </a:xfrm>
        </p:grpSpPr>
        <p:sp>
          <p:nvSpPr>
            <p:cNvPr id="216" name="Google Shape;216;p17"/>
            <p:cNvSpPr txBox="1"/>
            <p:nvPr/>
          </p:nvSpPr>
          <p:spPr>
            <a:xfrm>
              <a:off x="0" y="-95250"/>
              <a:ext cx="6641131" cy="773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Organization here</a:t>
              </a:r>
              <a:endParaRPr/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0" y="1190421"/>
              <a:ext cx="6641131" cy="569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Helpline or contact info here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BA69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8"/>
          <p:cNvGrpSpPr/>
          <p:nvPr/>
        </p:nvGrpSpPr>
        <p:grpSpPr>
          <a:xfrm>
            <a:off x="10073350" y="1136766"/>
            <a:ext cx="7185950" cy="2624192"/>
            <a:chOff x="0" y="-47625"/>
            <a:chExt cx="1769367" cy="646144"/>
          </a:xfrm>
        </p:grpSpPr>
        <p:sp>
          <p:nvSpPr>
            <p:cNvPr id="223" name="Google Shape;223;p18"/>
            <p:cNvSpPr/>
            <p:nvPr/>
          </p:nvSpPr>
          <p:spPr>
            <a:xfrm>
              <a:off x="0" y="0"/>
              <a:ext cx="1769367" cy="598519"/>
            </a:xfrm>
            <a:custGeom>
              <a:rect b="b" l="l" r="r" t="t"/>
              <a:pathLst>
                <a:path extrusionOk="0" h="598519" w="1769367">
                  <a:moveTo>
                    <a:pt x="21547" y="0"/>
                  </a:moveTo>
                  <a:lnTo>
                    <a:pt x="1747819" y="0"/>
                  </a:lnTo>
                  <a:cubicBezTo>
                    <a:pt x="1753534" y="0"/>
                    <a:pt x="1759015" y="2270"/>
                    <a:pt x="1763056" y="6311"/>
                  </a:cubicBezTo>
                  <a:cubicBezTo>
                    <a:pt x="1767096" y="10352"/>
                    <a:pt x="1769367" y="15833"/>
                    <a:pt x="1769367" y="21547"/>
                  </a:cubicBezTo>
                  <a:lnTo>
                    <a:pt x="1769367" y="576971"/>
                  </a:lnTo>
                  <a:cubicBezTo>
                    <a:pt x="1769367" y="582686"/>
                    <a:pt x="1767096" y="588167"/>
                    <a:pt x="1763056" y="592208"/>
                  </a:cubicBezTo>
                  <a:cubicBezTo>
                    <a:pt x="1759015" y="596249"/>
                    <a:pt x="1753534" y="598519"/>
                    <a:pt x="1747819" y="598519"/>
                  </a:cubicBezTo>
                  <a:lnTo>
                    <a:pt x="21547" y="598519"/>
                  </a:lnTo>
                  <a:cubicBezTo>
                    <a:pt x="15833" y="598519"/>
                    <a:pt x="10352" y="596249"/>
                    <a:pt x="6311" y="592208"/>
                  </a:cubicBezTo>
                  <a:cubicBezTo>
                    <a:pt x="2270" y="588167"/>
                    <a:pt x="0" y="582686"/>
                    <a:pt x="0" y="576971"/>
                  </a:cubicBezTo>
                  <a:lnTo>
                    <a:pt x="0" y="21547"/>
                  </a:lnTo>
                  <a:cubicBezTo>
                    <a:pt x="0" y="15833"/>
                    <a:pt x="2270" y="10352"/>
                    <a:pt x="6311" y="6311"/>
                  </a:cubicBezTo>
                  <a:cubicBezTo>
                    <a:pt x="10352" y="2270"/>
                    <a:pt x="15833" y="0"/>
                    <a:pt x="21547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0" y="-47625"/>
              <a:ext cx="1769367" cy="646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8"/>
          <p:cNvGrpSpPr/>
          <p:nvPr/>
        </p:nvGrpSpPr>
        <p:grpSpPr>
          <a:xfrm>
            <a:off x="10073350" y="3886409"/>
            <a:ext cx="7185950" cy="2624192"/>
            <a:chOff x="0" y="-47625"/>
            <a:chExt cx="1769367" cy="646144"/>
          </a:xfrm>
        </p:grpSpPr>
        <p:sp>
          <p:nvSpPr>
            <p:cNvPr id="226" name="Google Shape;226;p18"/>
            <p:cNvSpPr/>
            <p:nvPr/>
          </p:nvSpPr>
          <p:spPr>
            <a:xfrm>
              <a:off x="0" y="0"/>
              <a:ext cx="1769367" cy="598519"/>
            </a:xfrm>
            <a:custGeom>
              <a:rect b="b" l="l" r="r" t="t"/>
              <a:pathLst>
                <a:path extrusionOk="0" h="598519" w="1769367">
                  <a:moveTo>
                    <a:pt x="21547" y="0"/>
                  </a:moveTo>
                  <a:lnTo>
                    <a:pt x="1747819" y="0"/>
                  </a:lnTo>
                  <a:cubicBezTo>
                    <a:pt x="1753534" y="0"/>
                    <a:pt x="1759015" y="2270"/>
                    <a:pt x="1763056" y="6311"/>
                  </a:cubicBezTo>
                  <a:cubicBezTo>
                    <a:pt x="1767096" y="10352"/>
                    <a:pt x="1769367" y="15833"/>
                    <a:pt x="1769367" y="21547"/>
                  </a:cubicBezTo>
                  <a:lnTo>
                    <a:pt x="1769367" y="576971"/>
                  </a:lnTo>
                  <a:cubicBezTo>
                    <a:pt x="1769367" y="582686"/>
                    <a:pt x="1767096" y="588167"/>
                    <a:pt x="1763056" y="592208"/>
                  </a:cubicBezTo>
                  <a:cubicBezTo>
                    <a:pt x="1759015" y="596249"/>
                    <a:pt x="1753534" y="598519"/>
                    <a:pt x="1747819" y="598519"/>
                  </a:cubicBezTo>
                  <a:lnTo>
                    <a:pt x="21547" y="598519"/>
                  </a:lnTo>
                  <a:cubicBezTo>
                    <a:pt x="15833" y="598519"/>
                    <a:pt x="10352" y="596249"/>
                    <a:pt x="6311" y="592208"/>
                  </a:cubicBezTo>
                  <a:cubicBezTo>
                    <a:pt x="2270" y="588167"/>
                    <a:pt x="0" y="582686"/>
                    <a:pt x="0" y="576971"/>
                  </a:cubicBezTo>
                  <a:lnTo>
                    <a:pt x="0" y="21547"/>
                  </a:lnTo>
                  <a:cubicBezTo>
                    <a:pt x="0" y="15833"/>
                    <a:pt x="2270" y="10352"/>
                    <a:pt x="6311" y="6311"/>
                  </a:cubicBezTo>
                  <a:cubicBezTo>
                    <a:pt x="10352" y="2270"/>
                    <a:pt x="15833" y="0"/>
                    <a:pt x="21547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0" y="-47625"/>
              <a:ext cx="1769367" cy="646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8"/>
          <p:cNvGrpSpPr/>
          <p:nvPr/>
        </p:nvGrpSpPr>
        <p:grpSpPr>
          <a:xfrm>
            <a:off x="10065139" y="6634108"/>
            <a:ext cx="7185950" cy="2624192"/>
            <a:chOff x="0" y="-47625"/>
            <a:chExt cx="1769367" cy="646144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769367" cy="598519"/>
            </a:xfrm>
            <a:custGeom>
              <a:rect b="b" l="l" r="r" t="t"/>
              <a:pathLst>
                <a:path extrusionOk="0" h="598519" w="1769367">
                  <a:moveTo>
                    <a:pt x="21547" y="0"/>
                  </a:moveTo>
                  <a:lnTo>
                    <a:pt x="1747819" y="0"/>
                  </a:lnTo>
                  <a:cubicBezTo>
                    <a:pt x="1753534" y="0"/>
                    <a:pt x="1759015" y="2270"/>
                    <a:pt x="1763056" y="6311"/>
                  </a:cubicBezTo>
                  <a:cubicBezTo>
                    <a:pt x="1767096" y="10352"/>
                    <a:pt x="1769367" y="15833"/>
                    <a:pt x="1769367" y="21547"/>
                  </a:cubicBezTo>
                  <a:lnTo>
                    <a:pt x="1769367" y="576971"/>
                  </a:lnTo>
                  <a:cubicBezTo>
                    <a:pt x="1769367" y="582686"/>
                    <a:pt x="1767096" y="588167"/>
                    <a:pt x="1763056" y="592208"/>
                  </a:cubicBezTo>
                  <a:cubicBezTo>
                    <a:pt x="1759015" y="596249"/>
                    <a:pt x="1753534" y="598519"/>
                    <a:pt x="1747819" y="598519"/>
                  </a:cubicBezTo>
                  <a:lnTo>
                    <a:pt x="21547" y="598519"/>
                  </a:lnTo>
                  <a:cubicBezTo>
                    <a:pt x="15833" y="598519"/>
                    <a:pt x="10352" y="596249"/>
                    <a:pt x="6311" y="592208"/>
                  </a:cubicBezTo>
                  <a:cubicBezTo>
                    <a:pt x="2270" y="588167"/>
                    <a:pt x="0" y="582686"/>
                    <a:pt x="0" y="576971"/>
                  </a:cubicBezTo>
                  <a:lnTo>
                    <a:pt x="0" y="21547"/>
                  </a:lnTo>
                  <a:cubicBezTo>
                    <a:pt x="0" y="15833"/>
                    <a:pt x="2270" y="10352"/>
                    <a:pt x="6311" y="6311"/>
                  </a:cubicBezTo>
                  <a:cubicBezTo>
                    <a:pt x="10352" y="2270"/>
                    <a:pt x="15833" y="0"/>
                    <a:pt x="21547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0" y="-47625"/>
              <a:ext cx="1769367" cy="646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8"/>
          <p:cNvSpPr/>
          <p:nvPr/>
        </p:nvSpPr>
        <p:spPr>
          <a:xfrm rot="5400000">
            <a:off x="5256757" y="1639255"/>
            <a:ext cx="3859162" cy="3149326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4859278" y="-1955620"/>
            <a:ext cx="4115251" cy="3614615"/>
          </a:xfrm>
          <a:custGeom>
            <a:rect b="b" l="l" r="r" t="t"/>
            <a:pathLst>
              <a:path extrusionOk="0" h="6413767" w="7302094">
                <a:moveTo>
                  <a:pt x="4520565" y="4806924"/>
                </a:moveTo>
                <a:cubicBezTo>
                  <a:pt x="4596715" y="5203038"/>
                  <a:pt x="4673067" y="5600802"/>
                  <a:pt x="4691622" y="6003747"/>
                </a:cubicBezTo>
                <a:cubicBezTo>
                  <a:pt x="4696905" y="6118377"/>
                  <a:pt x="4685767" y="6255271"/>
                  <a:pt x="4586580" y="6312992"/>
                </a:cubicBezTo>
                <a:cubicBezTo>
                  <a:pt x="4527373" y="6347434"/>
                  <a:pt x="4454132" y="6341720"/>
                  <a:pt x="4385780" y="6337173"/>
                </a:cubicBezTo>
                <a:cubicBezTo>
                  <a:pt x="3821253" y="6299606"/>
                  <a:pt x="3246489" y="6413767"/>
                  <a:pt x="2692311" y="6299771"/>
                </a:cubicBezTo>
                <a:cubicBezTo>
                  <a:pt x="2518004" y="6263919"/>
                  <a:pt x="2325091" y="6183160"/>
                  <a:pt x="2273529" y="6012840"/>
                </a:cubicBezTo>
                <a:cubicBezTo>
                  <a:pt x="2256143" y="5955411"/>
                  <a:pt x="2257502" y="5894222"/>
                  <a:pt x="2259000" y="5834240"/>
                </a:cubicBezTo>
                <a:cubicBezTo>
                  <a:pt x="2267166" y="5509501"/>
                  <a:pt x="2281848" y="5184229"/>
                  <a:pt x="2290001" y="4859477"/>
                </a:cubicBezTo>
                <a:cubicBezTo>
                  <a:pt x="1994485" y="5093767"/>
                  <a:pt x="1833385" y="5471236"/>
                  <a:pt x="1523391" y="5686006"/>
                </a:cubicBezTo>
                <a:cubicBezTo>
                  <a:pt x="1429678" y="5750928"/>
                  <a:pt x="1320470" y="5799912"/>
                  <a:pt x="1206462" y="5799722"/>
                </a:cubicBezTo>
                <a:cubicBezTo>
                  <a:pt x="1082498" y="5799506"/>
                  <a:pt x="966699" y="5742102"/>
                  <a:pt x="856158" y="5686006"/>
                </a:cubicBezTo>
                <a:cubicBezTo>
                  <a:pt x="673342" y="5593232"/>
                  <a:pt x="439039" y="5414480"/>
                  <a:pt x="241097" y="5361076"/>
                </a:cubicBezTo>
                <a:cubicBezTo>
                  <a:pt x="128778" y="5330774"/>
                  <a:pt x="51740" y="5221630"/>
                  <a:pt x="25870" y="5108206"/>
                </a:cubicBezTo>
                <a:cubicBezTo>
                  <a:pt x="0" y="4994796"/>
                  <a:pt x="16028" y="4876495"/>
                  <a:pt x="32944" y="4761408"/>
                </a:cubicBezTo>
                <a:cubicBezTo>
                  <a:pt x="66993" y="4529696"/>
                  <a:pt x="104255" y="4298455"/>
                  <a:pt x="144679" y="4067759"/>
                </a:cubicBezTo>
                <a:cubicBezTo>
                  <a:pt x="195047" y="3780371"/>
                  <a:pt x="251333" y="3490709"/>
                  <a:pt x="371628" y="3224898"/>
                </a:cubicBezTo>
                <a:cubicBezTo>
                  <a:pt x="392380" y="3179026"/>
                  <a:pt x="416497" y="3132176"/>
                  <a:pt x="457264" y="3102635"/>
                </a:cubicBezTo>
                <a:cubicBezTo>
                  <a:pt x="527978" y="3051378"/>
                  <a:pt x="625120" y="3066656"/>
                  <a:pt x="710667" y="3084195"/>
                </a:cubicBezTo>
                <a:cubicBezTo>
                  <a:pt x="1144893" y="3173197"/>
                  <a:pt x="1628001" y="3206445"/>
                  <a:pt x="2062226" y="3295459"/>
                </a:cubicBezTo>
                <a:cubicBezTo>
                  <a:pt x="1732750" y="2916199"/>
                  <a:pt x="1402169" y="2535504"/>
                  <a:pt x="1126490" y="2115515"/>
                </a:cubicBezTo>
                <a:cubicBezTo>
                  <a:pt x="1079145" y="2043379"/>
                  <a:pt x="1031812" y="1964588"/>
                  <a:pt x="1033514" y="1878317"/>
                </a:cubicBezTo>
                <a:cubicBezTo>
                  <a:pt x="1034923" y="1806067"/>
                  <a:pt x="1070648" y="1739582"/>
                  <a:pt x="1103884" y="1675409"/>
                </a:cubicBezTo>
                <a:cubicBezTo>
                  <a:pt x="1230262" y="1431379"/>
                  <a:pt x="1333107" y="1175156"/>
                  <a:pt x="1410513" y="911454"/>
                </a:cubicBezTo>
                <a:cubicBezTo>
                  <a:pt x="1438517" y="816026"/>
                  <a:pt x="1463840" y="718134"/>
                  <a:pt x="1515695" y="633286"/>
                </a:cubicBezTo>
                <a:cubicBezTo>
                  <a:pt x="1567549" y="548437"/>
                  <a:pt x="1651737" y="476796"/>
                  <a:pt x="1750746" y="467449"/>
                </a:cubicBezTo>
                <a:cubicBezTo>
                  <a:pt x="1899717" y="453403"/>
                  <a:pt x="2022183" y="576593"/>
                  <a:pt x="2120392" y="689483"/>
                </a:cubicBezTo>
                <a:cubicBezTo>
                  <a:pt x="2549729" y="1182954"/>
                  <a:pt x="2980487" y="1679499"/>
                  <a:pt x="3326346" y="2234692"/>
                </a:cubicBezTo>
                <a:cubicBezTo>
                  <a:pt x="3421444" y="1552207"/>
                  <a:pt x="3497530" y="727329"/>
                  <a:pt x="3901669" y="169202"/>
                </a:cubicBezTo>
                <a:cubicBezTo>
                  <a:pt x="3934930" y="123279"/>
                  <a:pt x="3971557" y="77369"/>
                  <a:pt x="4021659" y="50813"/>
                </a:cubicBezTo>
                <a:cubicBezTo>
                  <a:pt x="4074719" y="22682"/>
                  <a:pt x="4136962" y="19304"/>
                  <a:pt x="4196944" y="16523"/>
                </a:cubicBezTo>
                <a:cubicBezTo>
                  <a:pt x="4374871" y="8268"/>
                  <a:pt x="4552925" y="0"/>
                  <a:pt x="4731017" y="2324"/>
                </a:cubicBezTo>
                <a:cubicBezTo>
                  <a:pt x="5019078" y="6071"/>
                  <a:pt x="5306772" y="37592"/>
                  <a:pt x="5588801" y="96292"/>
                </a:cubicBezTo>
                <a:cubicBezTo>
                  <a:pt x="5744096" y="510616"/>
                  <a:pt x="5660530" y="976732"/>
                  <a:pt x="5514798" y="1394511"/>
                </a:cubicBezTo>
                <a:cubicBezTo>
                  <a:pt x="5322431" y="1945996"/>
                  <a:pt x="5026432" y="2457641"/>
                  <a:pt x="4677106" y="2925725"/>
                </a:cubicBezTo>
                <a:cubicBezTo>
                  <a:pt x="4884497" y="2868854"/>
                  <a:pt x="5050181" y="2716022"/>
                  <a:pt x="5226355" y="2592692"/>
                </a:cubicBezTo>
                <a:cubicBezTo>
                  <a:pt x="5605310" y="2327415"/>
                  <a:pt x="6028779" y="2125866"/>
                  <a:pt x="6473635" y="1999056"/>
                </a:cubicBezTo>
                <a:cubicBezTo>
                  <a:pt x="6505055" y="1990103"/>
                  <a:pt x="6539141" y="1981594"/>
                  <a:pt x="6569698" y="1993176"/>
                </a:cubicBezTo>
                <a:cubicBezTo>
                  <a:pt x="6597714" y="2003793"/>
                  <a:pt x="6617006" y="2029231"/>
                  <a:pt x="6634011" y="2053908"/>
                </a:cubicBezTo>
                <a:cubicBezTo>
                  <a:pt x="6800000" y="2294788"/>
                  <a:pt x="6894691" y="2576449"/>
                  <a:pt x="6985953" y="2854389"/>
                </a:cubicBezTo>
                <a:cubicBezTo>
                  <a:pt x="7103999" y="3213900"/>
                  <a:pt x="7220242" y="3576447"/>
                  <a:pt x="7272007" y="3951288"/>
                </a:cubicBezTo>
                <a:cubicBezTo>
                  <a:pt x="7292112" y="4096881"/>
                  <a:pt x="7302094" y="4247261"/>
                  <a:pt x="7263448" y="4389057"/>
                </a:cubicBezTo>
                <a:cubicBezTo>
                  <a:pt x="7213118" y="4573702"/>
                  <a:pt x="7083172" y="4728934"/>
                  <a:pt x="6929387" y="4842866"/>
                </a:cubicBezTo>
                <a:cubicBezTo>
                  <a:pt x="6727572" y="4992383"/>
                  <a:pt x="6479820" y="5078997"/>
                  <a:pt x="6228792" y="5087798"/>
                </a:cubicBezTo>
                <a:cubicBezTo>
                  <a:pt x="6032995" y="5094669"/>
                  <a:pt x="5838838" y="5055566"/>
                  <a:pt x="5646827" y="5016653"/>
                </a:cubicBezTo>
                <a:cubicBezTo>
                  <a:pt x="5277066" y="4941697"/>
                  <a:pt x="4890364" y="4881867"/>
                  <a:pt x="4520565" y="4806924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 txBox="1"/>
          <p:nvPr/>
        </p:nvSpPr>
        <p:spPr>
          <a:xfrm>
            <a:off x="1028700" y="5467892"/>
            <a:ext cx="8335703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Treatments for postpartum depression</a:t>
            </a:r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>
            <a:off x="10573390" y="1739740"/>
            <a:ext cx="6194081" cy="990312"/>
            <a:chOff x="0" y="-9525"/>
            <a:chExt cx="8258774" cy="1320415"/>
          </a:xfrm>
        </p:grpSpPr>
        <p:sp>
          <p:nvSpPr>
            <p:cNvPr id="235" name="Google Shape;235;p18"/>
            <p:cNvSpPr txBox="1"/>
            <p:nvPr/>
          </p:nvSpPr>
          <p:spPr>
            <a:xfrm>
              <a:off x="55418" y="785745"/>
              <a:ext cx="82033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helps.</a:t>
              </a:r>
              <a:endParaRPr/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0" y="-9525"/>
              <a:ext cx="8258774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Care and support at home</a:t>
              </a:r>
              <a:endParaRPr/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10565179" y="4540624"/>
            <a:ext cx="6194081" cy="990312"/>
            <a:chOff x="0" y="-9525"/>
            <a:chExt cx="8258774" cy="1320415"/>
          </a:xfrm>
        </p:grpSpPr>
        <p:sp>
          <p:nvSpPr>
            <p:cNvPr id="238" name="Google Shape;238;p18"/>
            <p:cNvSpPr txBox="1"/>
            <p:nvPr/>
          </p:nvSpPr>
          <p:spPr>
            <a:xfrm>
              <a:off x="55418" y="785745"/>
              <a:ext cx="82033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helps.</a:t>
              </a:r>
              <a:endParaRPr/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0" y="-9525"/>
              <a:ext cx="8258774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Talk therapy or counseling</a:t>
              </a: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10573390" y="7257884"/>
            <a:ext cx="6194081" cy="990312"/>
            <a:chOff x="0" y="-9525"/>
            <a:chExt cx="8258774" cy="1320415"/>
          </a:xfrm>
        </p:grpSpPr>
        <p:sp>
          <p:nvSpPr>
            <p:cNvPr id="241" name="Google Shape;241;p18"/>
            <p:cNvSpPr txBox="1"/>
            <p:nvPr/>
          </p:nvSpPr>
          <p:spPr>
            <a:xfrm>
              <a:off x="55418" y="785745"/>
              <a:ext cx="820335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helps.</a:t>
              </a:r>
              <a:endParaRPr/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0" y="-9525"/>
              <a:ext cx="8258774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Medication (if prescribed)</a:t>
              </a:r>
              <a:endParaRPr/>
            </a:p>
          </p:txBody>
        </p:sp>
      </p:grpSp>
      <p:pic>
        <p:nvPicPr>
          <p:cNvPr id="243" name="Google Shape;2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050" y="920640"/>
            <a:ext cx="4021066" cy="385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B5B8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9"/>
          <p:cNvGrpSpPr/>
          <p:nvPr/>
        </p:nvGrpSpPr>
        <p:grpSpPr>
          <a:xfrm>
            <a:off x="1512359" y="2625880"/>
            <a:ext cx="3398901" cy="6632420"/>
            <a:chOff x="-8890" y="-16510"/>
            <a:chExt cx="3262630" cy="6366510"/>
          </a:xfrm>
        </p:grpSpPr>
        <p:sp>
          <p:nvSpPr>
            <p:cNvPr id="249" name="Google Shape;249;p19"/>
            <p:cNvSpPr/>
            <p:nvPr/>
          </p:nvSpPr>
          <p:spPr>
            <a:xfrm>
              <a:off x="-8890" y="-16510"/>
              <a:ext cx="3262630" cy="3290570"/>
            </a:xfrm>
            <a:custGeom>
              <a:rect b="b" l="l" r="r" t="t"/>
              <a:pathLst>
                <a:path extrusionOk="0" h="3290570" w="3262630">
                  <a:moveTo>
                    <a:pt x="3253740" y="1417320"/>
                  </a:moveTo>
                  <a:cubicBezTo>
                    <a:pt x="3243580" y="1405890"/>
                    <a:pt x="3194050" y="1423670"/>
                    <a:pt x="3155950" y="1426210"/>
                  </a:cubicBezTo>
                  <a:cubicBezTo>
                    <a:pt x="3117850" y="1428750"/>
                    <a:pt x="2816860" y="1417320"/>
                    <a:pt x="2816860" y="1417320"/>
                  </a:cubicBezTo>
                  <a:lnTo>
                    <a:pt x="2913380" y="1366520"/>
                  </a:lnTo>
                  <a:cubicBezTo>
                    <a:pt x="2913380" y="1366520"/>
                    <a:pt x="3218180" y="1271270"/>
                    <a:pt x="3223260" y="1258570"/>
                  </a:cubicBezTo>
                  <a:cubicBezTo>
                    <a:pt x="3232150" y="1234440"/>
                    <a:pt x="3182620" y="1226820"/>
                    <a:pt x="3141980" y="1118870"/>
                  </a:cubicBezTo>
                  <a:cubicBezTo>
                    <a:pt x="3106420" y="1023620"/>
                    <a:pt x="3073400" y="853440"/>
                    <a:pt x="3061970" y="844550"/>
                  </a:cubicBezTo>
                  <a:cubicBezTo>
                    <a:pt x="3037840" y="825500"/>
                    <a:pt x="2915920" y="930910"/>
                    <a:pt x="2857500" y="944880"/>
                  </a:cubicBezTo>
                  <a:cubicBezTo>
                    <a:pt x="2799080" y="958850"/>
                    <a:pt x="2541270" y="1047750"/>
                    <a:pt x="2541270" y="1047750"/>
                  </a:cubicBezTo>
                  <a:lnTo>
                    <a:pt x="2664460" y="894080"/>
                  </a:lnTo>
                  <a:cubicBezTo>
                    <a:pt x="2664460" y="894080"/>
                    <a:pt x="2936240" y="666750"/>
                    <a:pt x="2936240" y="652780"/>
                  </a:cubicBezTo>
                  <a:cubicBezTo>
                    <a:pt x="2934970" y="627380"/>
                    <a:pt x="2884170" y="631190"/>
                    <a:pt x="2835910" y="580390"/>
                  </a:cubicBezTo>
                  <a:cubicBezTo>
                    <a:pt x="2752090" y="494030"/>
                    <a:pt x="2649220" y="360680"/>
                    <a:pt x="2623820" y="382270"/>
                  </a:cubicBezTo>
                  <a:cubicBezTo>
                    <a:pt x="2598420" y="403860"/>
                    <a:pt x="2542540" y="474980"/>
                    <a:pt x="2481580" y="527050"/>
                  </a:cubicBezTo>
                  <a:cubicBezTo>
                    <a:pt x="2397760" y="598170"/>
                    <a:pt x="2313940" y="647700"/>
                    <a:pt x="2313940" y="647700"/>
                  </a:cubicBezTo>
                  <a:lnTo>
                    <a:pt x="2355850" y="523240"/>
                  </a:lnTo>
                  <a:lnTo>
                    <a:pt x="2428240" y="410210"/>
                  </a:lnTo>
                  <a:cubicBezTo>
                    <a:pt x="2428240" y="410210"/>
                    <a:pt x="2480310" y="283210"/>
                    <a:pt x="2477770" y="275590"/>
                  </a:cubicBezTo>
                  <a:cubicBezTo>
                    <a:pt x="2463800" y="234950"/>
                    <a:pt x="2090420" y="48260"/>
                    <a:pt x="2082800" y="69850"/>
                  </a:cubicBezTo>
                  <a:cubicBezTo>
                    <a:pt x="2075180" y="91440"/>
                    <a:pt x="2051050" y="161290"/>
                    <a:pt x="2034540" y="210820"/>
                  </a:cubicBezTo>
                  <a:cubicBezTo>
                    <a:pt x="2019300" y="260350"/>
                    <a:pt x="1858010" y="581660"/>
                    <a:pt x="1858010" y="581660"/>
                  </a:cubicBezTo>
                  <a:cubicBezTo>
                    <a:pt x="1858010" y="581660"/>
                    <a:pt x="1849120" y="524510"/>
                    <a:pt x="1850390" y="427990"/>
                  </a:cubicBezTo>
                  <a:cubicBezTo>
                    <a:pt x="1852930" y="269240"/>
                    <a:pt x="1865630" y="36830"/>
                    <a:pt x="1858010" y="22860"/>
                  </a:cubicBezTo>
                  <a:cubicBezTo>
                    <a:pt x="1847850" y="1270"/>
                    <a:pt x="1743710" y="53340"/>
                    <a:pt x="1743710" y="53340"/>
                  </a:cubicBezTo>
                  <a:cubicBezTo>
                    <a:pt x="1743710" y="53340"/>
                    <a:pt x="1409700" y="0"/>
                    <a:pt x="1413510" y="22860"/>
                  </a:cubicBezTo>
                  <a:lnTo>
                    <a:pt x="1433830" y="158750"/>
                  </a:lnTo>
                  <a:lnTo>
                    <a:pt x="1413510" y="458470"/>
                  </a:lnTo>
                  <a:lnTo>
                    <a:pt x="1323340" y="309880"/>
                  </a:lnTo>
                  <a:cubicBezTo>
                    <a:pt x="1323340" y="309880"/>
                    <a:pt x="1230630" y="63500"/>
                    <a:pt x="1207770" y="54610"/>
                  </a:cubicBezTo>
                  <a:cubicBezTo>
                    <a:pt x="1164590" y="40640"/>
                    <a:pt x="866140" y="223520"/>
                    <a:pt x="861060" y="266700"/>
                  </a:cubicBezTo>
                  <a:cubicBezTo>
                    <a:pt x="857250" y="309880"/>
                    <a:pt x="1042670" y="734060"/>
                    <a:pt x="1042670" y="734060"/>
                  </a:cubicBezTo>
                  <a:lnTo>
                    <a:pt x="825500" y="534670"/>
                  </a:lnTo>
                  <a:cubicBezTo>
                    <a:pt x="825500" y="534670"/>
                    <a:pt x="661670" y="337820"/>
                    <a:pt x="647700" y="339090"/>
                  </a:cubicBezTo>
                  <a:cubicBezTo>
                    <a:pt x="633730" y="340360"/>
                    <a:pt x="471170" y="553720"/>
                    <a:pt x="471170" y="553720"/>
                  </a:cubicBezTo>
                  <a:cubicBezTo>
                    <a:pt x="471170" y="553720"/>
                    <a:pt x="323850" y="632460"/>
                    <a:pt x="332740" y="654050"/>
                  </a:cubicBezTo>
                  <a:cubicBezTo>
                    <a:pt x="341630" y="675640"/>
                    <a:pt x="641350" y="962660"/>
                    <a:pt x="641350" y="962660"/>
                  </a:cubicBezTo>
                  <a:lnTo>
                    <a:pt x="438150" y="902970"/>
                  </a:lnTo>
                  <a:cubicBezTo>
                    <a:pt x="438150" y="902970"/>
                    <a:pt x="264160" y="807720"/>
                    <a:pt x="251460" y="815340"/>
                  </a:cubicBezTo>
                  <a:cubicBezTo>
                    <a:pt x="238760" y="822960"/>
                    <a:pt x="114300" y="1028700"/>
                    <a:pt x="101600" y="1051560"/>
                  </a:cubicBezTo>
                  <a:cubicBezTo>
                    <a:pt x="88900" y="1074420"/>
                    <a:pt x="64770" y="1174750"/>
                    <a:pt x="64770" y="1195070"/>
                  </a:cubicBezTo>
                  <a:cubicBezTo>
                    <a:pt x="64770" y="1215390"/>
                    <a:pt x="387350" y="1323340"/>
                    <a:pt x="387350" y="1323340"/>
                  </a:cubicBezTo>
                  <a:lnTo>
                    <a:pt x="576580" y="1419860"/>
                  </a:lnTo>
                  <a:lnTo>
                    <a:pt x="434340" y="1435100"/>
                  </a:lnTo>
                  <a:cubicBezTo>
                    <a:pt x="434340" y="1435100"/>
                    <a:pt x="19050" y="1397000"/>
                    <a:pt x="17780" y="1417320"/>
                  </a:cubicBezTo>
                  <a:cubicBezTo>
                    <a:pt x="16510" y="1438910"/>
                    <a:pt x="33020" y="1504950"/>
                    <a:pt x="38100" y="1565910"/>
                  </a:cubicBezTo>
                  <a:cubicBezTo>
                    <a:pt x="40640" y="1595120"/>
                    <a:pt x="21590" y="1695450"/>
                    <a:pt x="17780" y="1732280"/>
                  </a:cubicBezTo>
                  <a:cubicBezTo>
                    <a:pt x="13970" y="1769110"/>
                    <a:pt x="0" y="1858010"/>
                    <a:pt x="17780" y="1861820"/>
                  </a:cubicBezTo>
                  <a:cubicBezTo>
                    <a:pt x="35560" y="1865630"/>
                    <a:pt x="153670" y="1849120"/>
                    <a:pt x="153670" y="1849120"/>
                  </a:cubicBezTo>
                  <a:lnTo>
                    <a:pt x="453390" y="1861820"/>
                  </a:lnTo>
                  <a:lnTo>
                    <a:pt x="254000" y="1939290"/>
                  </a:lnTo>
                  <a:cubicBezTo>
                    <a:pt x="254000" y="1939290"/>
                    <a:pt x="59690" y="1988820"/>
                    <a:pt x="46990" y="2020570"/>
                  </a:cubicBezTo>
                  <a:cubicBezTo>
                    <a:pt x="34290" y="2052320"/>
                    <a:pt x="97790" y="2138680"/>
                    <a:pt x="97790" y="2138680"/>
                  </a:cubicBezTo>
                  <a:cubicBezTo>
                    <a:pt x="97790" y="2138680"/>
                    <a:pt x="198120" y="2411730"/>
                    <a:pt x="243840" y="2411730"/>
                  </a:cubicBezTo>
                  <a:cubicBezTo>
                    <a:pt x="289560" y="2411730"/>
                    <a:pt x="496570" y="2307590"/>
                    <a:pt x="496570" y="2307590"/>
                  </a:cubicBezTo>
                  <a:lnTo>
                    <a:pt x="728980" y="2232660"/>
                  </a:lnTo>
                  <a:cubicBezTo>
                    <a:pt x="728980" y="2232660"/>
                    <a:pt x="598170" y="2385060"/>
                    <a:pt x="494030" y="2482850"/>
                  </a:cubicBezTo>
                  <a:cubicBezTo>
                    <a:pt x="393700" y="2578100"/>
                    <a:pt x="323850" y="2614930"/>
                    <a:pt x="334010" y="2628900"/>
                  </a:cubicBezTo>
                  <a:cubicBezTo>
                    <a:pt x="355600" y="2659380"/>
                    <a:pt x="435610" y="2711450"/>
                    <a:pt x="435610" y="2711450"/>
                  </a:cubicBezTo>
                  <a:cubicBezTo>
                    <a:pt x="435610" y="2711450"/>
                    <a:pt x="632460" y="2945130"/>
                    <a:pt x="648970" y="2942590"/>
                  </a:cubicBezTo>
                  <a:cubicBezTo>
                    <a:pt x="673100" y="2938780"/>
                    <a:pt x="886460" y="2670810"/>
                    <a:pt x="886460" y="2670810"/>
                  </a:cubicBezTo>
                  <a:lnTo>
                    <a:pt x="957580" y="2633980"/>
                  </a:lnTo>
                  <a:lnTo>
                    <a:pt x="857250" y="2900680"/>
                  </a:lnTo>
                  <a:cubicBezTo>
                    <a:pt x="857250" y="2900680"/>
                    <a:pt x="764540" y="3027680"/>
                    <a:pt x="782320" y="3034030"/>
                  </a:cubicBezTo>
                  <a:lnTo>
                    <a:pt x="933450" y="3083560"/>
                  </a:lnTo>
                  <a:cubicBezTo>
                    <a:pt x="933450" y="3083560"/>
                    <a:pt x="1169670" y="3219450"/>
                    <a:pt x="1188720" y="3211830"/>
                  </a:cubicBezTo>
                  <a:cubicBezTo>
                    <a:pt x="1207770" y="3204210"/>
                    <a:pt x="1231900" y="3136900"/>
                    <a:pt x="1231900" y="3136900"/>
                  </a:cubicBezTo>
                  <a:lnTo>
                    <a:pt x="1413510" y="2700020"/>
                  </a:lnTo>
                  <a:lnTo>
                    <a:pt x="1413510" y="2975610"/>
                  </a:lnTo>
                  <a:cubicBezTo>
                    <a:pt x="1413510" y="2975610"/>
                    <a:pt x="1390650" y="3266440"/>
                    <a:pt x="1413510" y="3258820"/>
                  </a:cubicBezTo>
                  <a:cubicBezTo>
                    <a:pt x="1436370" y="3251200"/>
                    <a:pt x="1499870" y="3229610"/>
                    <a:pt x="1551940" y="3227070"/>
                  </a:cubicBezTo>
                  <a:cubicBezTo>
                    <a:pt x="1604010" y="3224530"/>
                    <a:pt x="1852930" y="3290570"/>
                    <a:pt x="1858010" y="3258820"/>
                  </a:cubicBezTo>
                  <a:cubicBezTo>
                    <a:pt x="1863090" y="3227070"/>
                    <a:pt x="1850390" y="3117850"/>
                    <a:pt x="1850390" y="3094990"/>
                  </a:cubicBezTo>
                  <a:lnTo>
                    <a:pt x="1858010" y="2823210"/>
                  </a:lnTo>
                  <a:lnTo>
                    <a:pt x="1962150" y="3064510"/>
                  </a:lnTo>
                  <a:lnTo>
                    <a:pt x="2007870" y="3205480"/>
                  </a:lnTo>
                  <a:cubicBezTo>
                    <a:pt x="2007870" y="3205480"/>
                    <a:pt x="2141220" y="3190240"/>
                    <a:pt x="2151380" y="3178810"/>
                  </a:cubicBezTo>
                  <a:cubicBezTo>
                    <a:pt x="2176780" y="3148330"/>
                    <a:pt x="2270760" y="3097530"/>
                    <a:pt x="2296160" y="3086100"/>
                  </a:cubicBezTo>
                  <a:cubicBezTo>
                    <a:pt x="2321560" y="3074670"/>
                    <a:pt x="2437130" y="3078480"/>
                    <a:pt x="2432050" y="3068320"/>
                  </a:cubicBezTo>
                  <a:lnTo>
                    <a:pt x="2358390" y="2932430"/>
                  </a:lnTo>
                  <a:lnTo>
                    <a:pt x="2228850" y="2547620"/>
                  </a:lnTo>
                  <a:lnTo>
                    <a:pt x="2278380" y="2562860"/>
                  </a:lnTo>
                  <a:cubicBezTo>
                    <a:pt x="2278380" y="2562860"/>
                    <a:pt x="2557780" y="2934970"/>
                    <a:pt x="2599690" y="2917190"/>
                  </a:cubicBezTo>
                  <a:cubicBezTo>
                    <a:pt x="2642870" y="2899410"/>
                    <a:pt x="2716530" y="2792730"/>
                    <a:pt x="2716530" y="2792730"/>
                  </a:cubicBezTo>
                  <a:cubicBezTo>
                    <a:pt x="2716530" y="2792730"/>
                    <a:pt x="2898140" y="2664460"/>
                    <a:pt x="2928620" y="2609850"/>
                  </a:cubicBezTo>
                  <a:cubicBezTo>
                    <a:pt x="2904490" y="2555240"/>
                    <a:pt x="2628900" y="2320290"/>
                    <a:pt x="2628900" y="2320290"/>
                  </a:cubicBezTo>
                  <a:lnTo>
                    <a:pt x="2810510" y="2378710"/>
                  </a:lnTo>
                  <a:cubicBezTo>
                    <a:pt x="2810510" y="2378710"/>
                    <a:pt x="3020060" y="2500630"/>
                    <a:pt x="3027680" y="2495550"/>
                  </a:cubicBezTo>
                  <a:cubicBezTo>
                    <a:pt x="3045460" y="2484120"/>
                    <a:pt x="3034030" y="2388870"/>
                    <a:pt x="3050540" y="2350770"/>
                  </a:cubicBezTo>
                  <a:cubicBezTo>
                    <a:pt x="3067050" y="2312670"/>
                    <a:pt x="3175000" y="2098040"/>
                    <a:pt x="3175000" y="2072640"/>
                  </a:cubicBezTo>
                  <a:cubicBezTo>
                    <a:pt x="3175000" y="2047240"/>
                    <a:pt x="3046730" y="2037080"/>
                    <a:pt x="3046730" y="2037080"/>
                  </a:cubicBezTo>
                  <a:lnTo>
                    <a:pt x="2694940" y="1864360"/>
                  </a:lnTo>
                  <a:cubicBezTo>
                    <a:pt x="2694940" y="1864360"/>
                    <a:pt x="2866390" y="1850390"/>
                    <a:pt x="3018790" y="1851660"/>
                  </a:cubicBezTo>
                  <a:cubicBezTo>
                    <a:pt x="3140710" y="1852930"/>
                    <a:pt x="3249930" y="1871980"/>
                    <a:pt x="3253740" y="1864360"/>
                  </a:cubicBezTo>
                  <a:cubicBezTo>
                    <a:pt x="3262630" y="1846580"/>
                    <a:pt x="3230880" y="1717040"/>
                    <a:pt x="3230880" y="1717040"/>
                  </a:cubicBezTo>
                  <a:cubicBezTo>
                    <a:pt x="3230880" y="1717040"/>
                    <a:pt x="3258820" y="1426210"/>
                    <a:pt x="3253740" y="1419860"/>
                  </a:cubicBezTo>
                  <a:lnTo>
                    <a:pt x="3253740" y="141732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4990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0" y="0"/>
              <a:ext cx="3246120" cy="6350000"/>
            </a:xfrm>
            <a:custGeom>
              <a:rect b="b" l="l" r="r" t="t"/>
              <a:pathLst>
                <a:path extrusionOk="0" h="6350000" w="3246120">
                  <a:moveTo>
                    <a:pt x="0" y="0"/>
                  </a:moveTo>
                  <a:lnTo>
                    <a:pt x="3246120" y="0"/>
                  </a:lnTo>
                  <a:lnTo>
                    <a:pt x="3246120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56" l="0" r="0" t="0"/>
              </a:stretch>
            </a:blipFill>
            <a:ln>
              <a:noFill/>
            </a:ln>
          </p:spPr>
        </p:sp>
      </p:grpSp>
      <p:grpSp>
        <p:nvGrpSpPr>
          <p:cNvPr id="251" name="Google Shape;251;p19"/>
          <p:cNvGrpSpPr/>
          <p:nvPr/>
        </p:nvGrpSpPr>
        <p:grpSpPr>
          <a:xfrm>
            <a:off x="1028700" y="6270449"/>
            <a:ext cx="5033308" cy="2987851"/>
            <a:chOff x="0" y="-47625"/>
            <a:chExt cx="1239331" cy="735686"/>
          </a:xfrm>
        </p:grpSpPr>
        <p:sp>
          <p:nvSpPr>
            <p:cNvPr id="252" name="Google Shape;252;p19"/>
            <p:cNvSpPr/>
            <p:nvPr/>
          </p:nvSpPr>
          <p:spPr>
            <a:xfrm>
              <a:off x="0" y="0"/>
              <a:ext cx="1239331" cy="688061"/>
            </a:xfrm>
            <a:custGeom>
              <a:rect b="b" l="l" r="r" t="t"/>
              <a:pathLst>
                <a:path extrusionOk="0" h="688061" w="1239331">
                  <a:moveTo>
                    <a:pt x="30763" y="0"/>
                  </a:moveTo>
                  <a:lnTo>
                    <a:pt x="1208568" y="0"/>
                  </a:lnTo>
                  <a:cubicBezTo>
                    <a:pt x="1216727" y="0"/>
                    <a:pt x="1224551" y="3241"/>
                    <a:pt x="1230320" y="9010"/>
                  </a:cubicBezTo>
                  <a:cubicBezTo>
                    <a:pt x="1236089" y="14779"/>
                    <a:pt x="1239331" y="22604"/>
                    <a:pt x="1239331" y="30763"/>
                  </a:cubicBezTo>
                  <a:lnTo>
                    <a:pt x="1239331" y="657298"/>
                  </a:lnTo>
                  <a:cubicBezTo>
                    <a:pt x="1239331" y="665457"/>
                    <a:pt x="1236089" y="673282"/>
                    <a:pt x="1230320" y="679051"/>
                  </a:cubicBezTo>
                  <a:cubicBezTo>
                    <a:pt x="1224551" y="684820"/>
                    <a:pt x="1216727" y="688061"/>
                    <a:pt x="1208568" y="688061"/>
                  </a:cubicBezTo>
                  <a:lnTo>
                    <a:pt x="30763" y="688061"/>
                  </a:lnTo>
                  <a:cubicBezTo>
                    <a:pt x="22604" y="688061"/>
                    <a:pt x="14779" y="684820"/>
                    <a:pt x="9010" y="679051"/>
                  </a:cubicBezTo>
                  <a:cubicBezTo>
                    <a:pt x="3241" y="673282"/>
                    <a:pt x="0" y="665457"/>
                    <a:pt x="0" y="657298"/>
                  </a:cubicBezTo>
                  <a:lnTo>
                    <a:pt x="0" y="30763"/>
                  </a:lnTo>
                  <a:cubicBezTo>
                    <a:pt x="0" y="22604"/>
                    <a:pt x="3241" y="14779"/>
                    <a:pt x="9010" y="9010"/>
                  </a:cubicBezTo>
                  <a:cubicBezTo>
                    <a:pt x="14779" y="3241"/>
                    <a:pt x="22604" y="0"/>
                    <a:pt x="30763" y="0"/>
                  </a:cubicBezTo>
                  <a:close/>
                </a:path>
              </a:pathLst>
            </a:custGeom>
            <a:solidFill>
              <a:srgbClr val="275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0" y="-47625"/>
              <a:ext cx="1239331" cy="73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7325569" y="2626269"/>
            <a:ext cx="3614446" cy="5620604"/>
            <a:chOff x="-25400" y="-19050"/>
            <a:chExt cx="4095750" cy="6369050"/>
          </a:xfrm>
        </p:grpSpPr>
        <p:sp>
          <p:nvSpPr>
            <p:cNvPr id="255" name="Google Shape;255;p19"/>
            <p:cNvSpPr/>
            <p:nvPr/>
          </p:nvSpPr>
          <p:spPr>
            <a:xfrm>
              <a:off x="-25400" y="-19050"/>
              <a:ext cx="4048760" cy="3568700"/>
            </a:xfrm>
            <a:custGeom>
              <a:rect b="b" l="l" r="r" t="t"/>
              <a:pathLst>
                <a:path extrusionOk="0" h="3568700" w="4048760">
                  <a:moveTo>
                    <a:pt x="1244600" y="920750"/>
                  </a:moveTo>
                  <a:cubicBezTo>
                    <a:pt x="1244600" y="920750"/>
                    <a:pt x="1581150" y="186690"/>
                    <a:pt x="1673860" y="106680"/>
                  </a:cubicBezTo>
                  <a:cubicBezTo>
                    <a:pt x="1766570" y="26670"/>
                    <a:pt x="2545080" y="0"/>
                    <a:pt x="2627630" y="31750"/>
                  </a:cubicBezTo>
                  <a:cubicBezTo>
                    <a:pt x="2710180" y="63500"/>
                    <a:pt x="3115310" y="466090"/>
                    <a:pt x="3150870" y="521970"/>
                  </a:cubicBezTo>
                  <a:cubicBezTo>
                    <a:pt x="3186430" y="577850"/>
                    <a:pt x="3213100" y="914400"/>
                    <a:pt x="3225800" y="919480"/>
                  </a:cubicBezTo>
                  <a:cubicBezTo>
                    <a:pt x="3238500" y="924560"/>
                    <a:pt x="3594100" y="821690"/>
                    <a:pt x="3656330" y="835660"/>
                  </a:cubicBezTo>
                  <a:cubicBezTo>
                    <a:pt x="3718560" y="849630"/>
                    <a:pt x="3971290" y="1055370"/>
                    <a:pt x="3992880" y="1113790"/>
                  </a:cubicBezTo>
                  <a:cubicBezTo>
                    <a:pt x="4014470" y="1172210"/>
                    <a:pt x="3937000" y="1511300"/>
                    <a:pt x="3937000" y="1511300"/>
                  </a:cubicBezTo>
                  <a:cubicBezTo>
                    <a:pt x="3937000" y="1511300"/>
                    <a:pt x="4048760" y="1972310"/>
                    <a:pt x="4048760" y="2038350"/>
                  </a:cubicBezTo>
                  <a:cubicBezTo>
                    <a:pt x="4048760" y="2104390"/>
                    <a:pt x="4025900" y="2470150"/>
                    <a:pt x="4001770" y="2528570"/>
                  </a:cubicBezTo>
                  <a:cubicBezTo>
                    <a:pt x="3977639" y="2586990"/>
                    <a:pt x="3557270" y="2847340"/>
                    <a:pt x="3459480" y="2889250"/>
                  </a:cubicBezTo>
                  <a:cubicBezTo>
                    <a:pt x="3361689" y="2931160"/>
                    <a:pt x="2755900" y="3017520"/>
                    <a:pt x="2730500" y="3055620"/>
                  </a:cubicBezTo>
                  <a:cubicBezTo>
                    <a:pt x="2705100" y="3093720"/>
                    <a:pt x="2440940" y="3505200"/>
                    <a:pt x="2366010" y="3536950"/>
                  </a:cubicBezTo>
                  <a:cubicBezTo>
                    <a:pt x="2291080" y="3568700"/>
                    <a:pt x="2044700" y="3544570"/>
                    <a:pt x="2001520" y="3536950"/>
                  </a:cubicBezTo>
                  <a:cubicBezTo>
                    <a:pt x="1958340" y="3529330"/>
                    <a:pt x="1553210" y="3152140"/>
                    <a:pt x="1553210" y="3152140"/>
                  </a:cubicBezTo>
                  <a:cubicBezTo>
                    <a:pt x="1553210" y="3152140"/>
                    <a:pt x="547370" y="2987040"/>
                    <a:pt x="459740" y="2934970"/>
                  </a:cubicBezTo>
                  <a:cubicBezTo>
                    <a:pt x="372110" y="2882900"/>
                    <a:pt x="58420" y="2509520"/>
                    <a:pt x="29210" y="2401570"/>
                  </a:cubicBezTo>
                  <a:cubicBezTo>
                    <a:pt x="0" y="2292350"/>
                    <a:pt x="158750" y="1785620"/>
                    <a:pt x="158750" y="1785620"/>
                  </a:cubicBezTo>
                  <a:cubicBezTo>
                    <a:pt x="158750" y="1785620"/>
                    <a:pt x="63500" y="1334770"/>
                    <a:pt x="74930" y="1253490"/>
                  </a:cubicBezTo>
                  <a:cubicBezTo>
                    <a:pt x="86360" y="1172210"/>
                    <a:pt x="520700" y="720090"/>
                    <a:pt x="598170" y="707390"/>
                  </a:cubicBezTo>
                  <a:cubicBezTo>
                    <a:pt x="675640" y="694690"/>
                    <a:pt x="1046480" y="817880"/>
                    <a:pt x="1046480" y="817880"/>
                  </a:cubicBezTo>
                  <a:lnTo>
                    <a:pt x="1242060" y="919480"/>
                  </a:lnTo>
                  <a:lnTo>
                    <a:pt x="1244600" y="92075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710" l="-16350" r="-2145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0" y="0"/>
              <a:ext cx="4070350" cy="6350000"/>
            </a:xfrm>
            <a:custGeom>
              <a:rect b="b" l="l" r="r" t="t"/>
              <a:pathLst>
                <a:path extrusionOk="0" h="6350000" w="4070350">
                  <a:moveTo>
                    <a:pt x="0" y="0"/>
                  </a:moveTo>
                  <a:lnTo>
                    <a:pt x="4070350" y="0"/>
                  </a:lnTo>
                  <a:lnTo>
                    <a:pt x="4070350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56" l="0" r="0" t="0"/>
              </a:stretch>
            </a:blipFill>
            <a:ln>
              <a:noFill/>
            </a:ln>
          </p:spPr>
        </p:sp>
      </p:grpSp>
      <p:grpSp>
        <p:nvGrpSpPr>
          <p:cNvPr id="257" name="Google Shape;257;p19"/>
          <p:cNvGrpSpPr/>
          <p:nvPr/>
        </p:nvGrpSpPr>
        <p:grpSpPr>
          <a:xfrm>
            <a:off x="6627346" y="6270449"/>
            <a:ext cx="5033308" cy="2987851"/>
            <a:chOff x="0" y="-47625"/>
            <a:chExt cx="1239331" cy="735686"/>
          </a:xfrm>
        </p:grpSpPr>
        <p:sp>
          <p:nvSpPr>
            <p:cNvPr id="258" name="Google Shape;258;p19"/>
            <p:cNvSpPr/>
            <p:nvPr/>
          </p:nvSpPr>
          <p:spPr>
            <a:xfrm>
              <a:off x="0" y="0"/>
              <a:ext cx="1239331" cy="688061"/>
            </a:xfrm>
            <a:custGeom>
              <a:rect b="b" l="l" r="r" t="t"/>
              <a:pathLst>
                <a:path extrusionOk="0" h="688061" w="1239331">
                  <a:moveTo>
                    <a:pt x="30763" y="0"/>
                  </a:moveTo>
                  <a:lnTo>
                    <a:pt x="1208568" y="0"/>
                  </a:lnTo>
                  <a:cubicBezTo>
                    <a:pt x="1216727" y="0"/>
                    <a:pt x="1224551" y="3241"/>
                    <a:pt x="1230320" y="9010"/>
                  </a:cubicBezTo>
                  <a:cubicBezTo>
                    <a:pt x="1236089" y="14779"/>
                    <a:pt x="1239331" y="22604"/>
                    <a:pt x="1239331" y="30763"/>
                  </a:cubicBezTo>
                  <a:lnTo>
                    <a:pt x="1239331" y="657298"/>
                  </a:lnTo>
                  <a:cubicBezTo>
                    <a:pt x="1239331" y="665457"/>
                    <a:pt x="1236089" y="673282"/>
                    <a:pt x="1230320" y="679051"/>
                  </a:cubicBezTo>
                  <a:cubicBezTo>
                    <a:pt x="1224551" y="684820"/>
                    <a:pt x="1216727" y="688061"/>
                    <a:pt x="1208568" y="688061"/>
                  </a:cubicBezTo>
                  <a:lnTo>
                    <a:pt x="30763" y="688061"/>
                  </a:lnTo>
                  <a:cubicBezTo>
                    <a:pt x="22604" y="688061"/>
                    <a:pt x="14779" y="684820"/>
                    <a:pt x="9010" y="679051"/>
                  </a:cubicBezTo>
                  <a:cubicBezTo>
                    <a:pt x="3241" y="673282"/>
                    <a:pt x="0" y="665457"/>
                    <a:pt x="0" y="657298"/>
                  </a:cubicBezTo>
                  <a:lnTo>
                    <a:pt x="0" y="30763"/>
                  </a:lnTo>
                  <a:cubicBezTo>
                    <a:pt x="0" y="22604"/>
                    <a:pt x="3241" y="14779"/>
                    <a:pt x="9010" y="9010"/>
                  </a:cubicBezTo>
                  <a:cubicBezTo>
                    <a:pt x="14779" y="3241"/>
                    <a:pt x="22604" y="0"/>
                    <a:pt x="30763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0" y="-47625"/>
              <a:ext cx="1239331" cy="73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13384679" y="2520315"/>
            <a:ext cx="2920311" cy="5840622"/>
            <a:chOff x="0" y="0"/>
            <a:chExt cx="3175000" cy="6350000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1270"/>
              <a:ext cx="3094990" cy="3451860"/>
            </a:xfrm>
            <a:custGeom>
              <a:rect b="b" l="l" r="r" t="t"/>
              <a:pathLst>
                <a:path extrusionOk="0" h="3451860" w="3094990">
                  <a:moveTo>
                    <a:pt x="360680" y="1217930"/>
                  </a:moveTo>
                  <a:cubicBezTo>
                    <a:pt x="360680" y="1217930"/>
                    <a:pt x="114300" y="826770"/>
                    <a:pt x="105410" y="753110"/>
                  </a:cubicBezTo>
                  <a:cubicBezTo>
                    <a:pt x="96520" y="679450"/>
                    <a:pt x="157480" y="372110"/>
                    <a:pt x="191770" y="341630"/>
                  </a:cubicBezTo>
                  <a:cubicBezTo>
                    <a:pt x="226060" y="311150"/>
                    <a:pt x="455930" y="335280"/>
                    <a:pt x="518160" y="337820"/>
                  </a:cubicBezTo>
                  <a:cubicBezTo>
                    <a:pt x="580390" y="340360"/>
                    <a:pt x="805180" y="523240"/>
                    <a:pt x="805180" y="523240"/>
                  </a:cubicBezTo>
                  <a:cubicBezTo>
                    <a:pt x="805180" y="523240"/>
                    <a:pt x="877570" y="252730"/>
                    <a:pt x="902970" y="207010"/>
                  </a:cubicBezTo>
                  <a:cubicBezTo>
                    <a:pt x="928370" y="161290"/>
                    <a:pt x="1078230" y="36830"/>
                    <a:pt x="1139190" y="24130"/>
                  </a:cubicBezTo>
                  <a:cubicBezTo>
                    <a:pt x="1200150" y="11430"/>
                    <a:pt x="1398270" y="57150"/>
                    <a:pt x="1423670" y="80010"/>
                  </a:cubicBezTo>
                  <a:cubicBezTo>
                    <a:pt x="1449070" y="102870"/>
                    <a:pt x="1565910" y="513080"/>
                    <a:pt x="1565910" y="513080"/>
                  </a:cubicBezTo>
                  <a:cubicBezTo>
                    <a:pt x="1565910" y="513080"/>
                    <a:pt x="1694180" y="135890"/>
                    <a:pt x="1737360" y="90170"/>
                  </a:cubicBezTo>
                  <a:cubicBezTo>
                    <a:pt x="1780540" y="44450"/>
                    <a:pt x="1927860" y="0"/>
                    <a:pt x="1963420" y="0"/>
                  </a:cubicBezTo>
                  <a:cubicBezTo>
                    <a:pt x="1998980" y="0"/>
                    <a:pt x="2240280" y="144780"/>
                    <a:pt x="2247900" y="185420"/>
                  </a:cubicBezTo>
                  <a:cubicBezTo>
                    <a:pt x="2255520" y="226060"/>
                    <a:pt x="2245360" y="543560"/>
                    <a:pt x="2245360" y="543560"/>
                  </a:cubicBezTo>
                  <a:cubicBezTo>
                    <a:pt x="2245360" y="543560"/>
                    <a:pt x="2405380" y="378460"/>
                    <a:pt x="2451100" y="351790"/>
                  </a:cubicBezTo>
                  <a:cubicBezTo>
                    <a:pt x="2495550" y="325120"/>
                    <a:pt x="2735580" y="383540"/>
                    <a:pt x="2788920" y="427990"/>
                  </a:cubicBezTo>
                  <a:cubicBezTo>
                    <a:pt x="2842260" y="472440"/>
                    <a:pt x="2918460" y="704850"/>
                    <a:pt x="2909570" y="765810"/>
                  </a:cubicBezTo>
                  <a:cubicBezTo>
                    <a:pt x="2900680" y="826770"/>
                    <a:pt x="2651760" y="1174750"/>
                    <a:pt x="2651760" y="1174750"/>
                  </a:cubicBezTo>
                  <a:cubicBezTo>
                    <a:pt x="2651760" y="1174750"/>
                    <a:pt x="3094990" y="2293620"/>
                    <a:pt x="3094990" y="2425700"/>
                  </a:cubicBezTo>
                  <a:cubicBezTo>
                    <a:pt x="3094990" y="2557780"/>
                    <a:pt x="2635250" y="3083560"/>
                    <a:pt x="2522220" y="3178810"/>
                  </a:cubicBezTo>
                  <a:cubicBezTo>
                    <a:pt x="2409190" y="3274060"/>
                    <a:pt x="1738630" y="3451860"/>
                    <a:pt x="1567180" y="3451860"/>
                  </a:cubicBezTo>
                  <a:cubicBezTo>
                    <a:pt x="1395730" y="3451860"/>
                    <a:pt x="415290" y="3034030"/>
                    <a:pt x="327660" y="2981960"/>
                  </a:cubicBezTo>
                  <a:cubicBezTo>
                    <a:pt x="241300" y="2929890"/>
                    <a:pt x="0" y="2354580"/>
                    <a:pt x="0" y="2195830"/>
                  </a:cubicBezTo>
                  <a:cubicBezTo>
                    <a:pt x="0" y="2037080"/>
                    <a:pt x="360680" y="1217930"/>
                    <a:pt x="360680" y="121793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9438" l="-11319" r="-22763" t="-6099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0" y="0"/>
              <a:ext cx="3175000" cy="6350000"/>
            </a:xfrm>
            <a:custGeom>
              <a:rect b="b" l="l" r="r" t="t"/>
              <a:pathLst>
                <a:path extrusionOk="0" h="6350000" w="3175000">
                  <a:moveTo>
                    <a:pt x="0" y="0"/>
                  </a:moveTo>
                  <a:lnTo>
                    <a:pt x="3175000" y="0"/>
                  </a:lnTo>
                  <a:lnTo>
                    <a:pt x="3175000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63" name="Google Shape;263;p19"/>
          <p:cNvGrpSpPr/>
          <p:nvPr/>
        </p:nvGrpSpPr>
        <p:grpSpPr>
          <a:xfrm>
            <a:off x="12225992" y="6270449"/>
            <a:ext cx="5033308" cy="2987851"/>
            <a:chOff x="0" y="-47625"/>
            <a:chExt cx="1239331" cy="735686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1239331" cy="688061"/>
            </a:xfrm>
            <a:custGeom>
              <a:rect b="b" l="l" r="r" t="t"/>
              <a:pathLst>
                <a:path extrusionOk="0" h="688061" w="1239331">
                  <a:moveTo>
                    <a:pt x="30763" y="0"/>
                  </a:moveTo>
                  <a:lnTo>
                    <a:pt x="1208568" y="0"/>
                  </a:lnTo>
                  <a:cubicBezTo>
                    <a:pt x="1216727" y="0"/>
                    <a:pt x="1224551" y="3241"/>
                    <a:pt x="1230320" y="9010"/>
                  </a:cubicBezTo>
                  <a:cubicBezTo>
                    <a:pt x="1236089" y="14779"/>
                    <a:pt x="1239331" y="22604"/>
                    <a:pt x="1239331" y="30763"/>
                  </a:cubicBezTo>
                  <a:lnTo>
                    <a:pt x="1239331" y="657298"/>
                  </a:lnTo>
                  <a:cubicBezTo>
                    <a:pt x="1239331" y="665457"/>
                    <a:pt x="1236089" y="673282"/>
                    <a:pt x="1230320" y="679051"/>
                  </a:cubicBezTo>
                  <a:cubicBezTo>
                    <a:pt x="1224551" y="684820"/>
                    <a:pt x="1216727" y="688061"/>
                    <a:pt x="1208568" y="688061"/>
                  </a:cubicBezTo>
                  <a:lnTo>
                    <a:pt x="30763" y="688061"/>
                  </a:lnTo>
                  <a:cubicBezTo>
                    <a:pt x="22604" y="688061"/>
                    <a:pt x="14779" y="684820"/>
                    <a:pt x="9010" y="679051"/>
                  </a:cubicBezTo>
                  <a:cubicBezTo>
                    <a:pt x="3241" y="673282"/>
                    <a:pt x="0" y="665457"/>
                    <a:pt x="0" y="657298"/>
                  </a:cubicBezTo>
                  <a:lnTo>
                    <a:pt x="0" y="30763"/>
                  </a:lnTo>
                  <a:cubicBezTo>
                    <a:pt x="0" y="22604"/>
                    <a:pt x="3241" y="14779"/>
                    <a:pt x="9010" y="9010"/>
                  </a:cubicBezTo>
                  <a:cubicBezTo>
                    <a:pt x="14779" y="3241"/>
                    <a:pt x="22604" y="0"/>
                    <a:pt x="30763" y="0"/>
                  </a:cubicBezTo>
                  <a:close/>
                </a:path>
              </a:pathLst>
            </a:custGeom>
            <a:solidFill>
              <a:srgbClr val="BDB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0" y="-47625"/>
              <a:ext cx="1239331" cy="73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9"/>
          <p:cNvSpPr txBox="1"/>
          <p:nvPr/>
        </p:nvSpPr>
        <p:spPr>
          <a:xfrm>
            <a:off x="1028700" y="828675"/>
            <a:ext cx="1623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How to show support</a:t>
            </a:r>
            <a:endParaRPr/>
          </a:p>
        </p:txBody>
      </p:sp>
      <p:grpSp>
        <p:nvGrpSpPr>
          <p:cNvPr id="267" name="Google Shape;267;p19"/>
          <p:cNvGrpSpPr/>
          <p:nvPr/>
        </p:nvGrpSpPr>
        <p:grpSpPr>
          <a:xfrm>
            <a:off x="1348542" y="7382453"/>
            <a:ext cx="4393625" cy="1006850"/>
            <a:chOff x="0" y="-9525"/>
            <a:chExt cx="5858166" cy="1342466"/>
          </a:xfrm>
        </p:grpSpPr>
        <p:sp>
          <p:nvSpPr>
            <p:cNvPr id="268" name="Google Shape;268;p19"/>
            <p:cNvSpPr txBox="1"/>
            <p:nvPr/>
          </p:nvSpPr>
          <p:spPr>
            <a:xfrm>
              <a:off x="0" y="-9525"/>
              <a:ext cx="5858166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Offer practical, daily help</a:t>
              </a:r>
              <a:endParaRPr/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0" y="807796"/>
              <a:ext cx="585816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Supporting details here</a:t>
              </a:r>
              <a:endParaRPr/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6947188" y="7354088"/>
            <a:ext cx="4393625" cy="1006850"/>
            <a:chOff x="0" y="-9525"/>
            <a:chExt cx="5858166" cy="1342466"/>
          </a:xfrm>
        </p:grpSpPr>
        <p:sp>
          <p:nvSpPr>
            <p:cNvPr id="271" name="Google Shape;271;p19"/>
            <p:cNvSpPr txBox="1"/>
            <p:nvPr/>
          </p:nvSpPr>
          <p:spPr>
            <a:xfrm>
              <a:off x="0" y="-9525"/>
              <a:ext cx="5858166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Listen without judgment</a:t>
              </a:r>
              <a:endParaRPr/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0" y="807796"/>
              <a:ext cx="585816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Supporting details here</a:t>
              </a:r>
              <a:endParaRPr/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12545834" y="7354088"/>
            <a:ext cx="4393625" cy="1006850"/>
            <a:chOff x="0" y="-9525"/>
            <a:chExt cx="5858166" cy="1342466"/>
          </a:xfrm>
        </p:grpSpPr>
        <p:sp>
          <p:nvSpPr>
            <p:cNvPr id="274" name="Google Shape;274;p19"/>
            <p:cNvSpPr txBox="1"/>
            <p:nvPr/>
          </p:nvSpPr>
          <p:spPr>
            <a:xfrm>
              <a:off x="0" y="-9525"/>
              <a:ext cx="5858166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Encourage rest and breaks</a:t>
              </a:r>
              <a:endParaRPr/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0" y="807796"/>
              <a:ext cx="5858166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Supporting details here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CE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0"/>
          <p:cNvGrpSpPr/>
          <p:nvPr/>
        </p:nvGrpSpPr>
        <p:grpSpPr>
          <a:xfrm>
            <a:off x="9144000" y="835280"/>
            <a:ext cx="8115300" cy="2070341"/>
            <a:chOff x="0" y="-47625"/>
            <a:chExt cx="1998196" cy="509771"/>
          </a:xfrm>
        </p:grpSpPr>
        <p:sp>
          <p:nvSpPr>
            <p:cNvPr id="281" name="Google Shape;281;p20"/>
            <p:cNvSpPr/>
            <p:nvPr/>
          </p:nvSpPr>
          <p:spPr>
            <a:xfrm>
              <a:off x="0" y="0"/>
              <a:ext cx="1998196" cy="462146"/>
            </a:xfrm>
            <a:custGeom>
              <a:rect b="b" l="l" r="r" t="t"/>
              <a:pathLst>
                <a:path extrusionOk="0" h="462146" w="1998196">
                  <a:moveTo>
                    <a:pt x="19080" y="0"/>
                  </a:moveTo>
                  <a:lnTo>
                    <a:pt x="1979117" y="0"/>
                  </a:lnTo>
                  <a:cubicBezTo>
                    <a:pt x="1989654" y="0"/>
                    <a:pt x="1998196" y="8542"/>
                    <a:pt x="1998196" y="19080"/>
                  </a:cubicBezTo>
                  <a:lnTo>
                    <a:pt x="1998196" y="443067"/>
                  </a:lnTo>
                  <a:cubicBezTo>
                    <a:pt x="1998196" y="453604"/>
                    <a:pt x="1989654" y="462146"/>
                    <a:pt x="1979117" y="462146"/>
                  </a:cubicBezTo>
                  <a:lnTo>
                    <a:pt x="19080" y="462146"/>
                  </a:lnTo>
                  <a:cubicBezTo>
                    <a:pt x="8542" y="462146"/>
                    <a:pt x="0" y="453604"/>
                    <a:pt x="0" y="44306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BDB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-47625"/>
              <a:ext cx="1998196" cy="50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9144000" y="2952840"/>
            <a:ext cx="8115300" cy="2070341"/>
            <a:chOff x="0" y="-47625"/>
            <a:chExt cx="1998196" cy="509771"/>
          </a:xfrm>
        </p:grpSpPr>
        <p:sp>
          <p:nvSpPr>
            <p:cNvPr id="284" name="Google Shape;284;p20"/>
            <p:cNvSpPr/>
            <p:nvPr/>
          </p:nvSpPr>
          <p:spPr>
            <a:xfrm>
              <a:off x="0" y="0"/>
              <a:ext cx="1998196" cy="462146"/>
            </a:xfrm>
            <a:custGeom>
              <a:rect b="b" l="l" r="r" t="t"/>
              <a:pathLst>
                <a:path extrusionOk="0" h="462146" w="1998196">
                  <a:moveTo>
                    <a:pt x="19080" y="0"/>
                  </a:moveTo>
                  <a:lnTo>
                    <a:pt x="1979117" y="0"/>
                  </a:lnTo>
                  <a:cubicBezTo>
                    <a:pt x="1989654" y="0"/>
                    <a:pt x="1998196" y="8542"/>
                    <a:pt x="1998196" y="19080"/>
                  </a:cubicBezTo>
                  <a:lnTo>
                    <a:pt x="1998196" y="443067"/>
                  </a:lnTo>
                  <a:cubicBezTo>
                    <a:pt x="1998196" y="453604"/>
                    <a:pt x="1989654" y="462146"/>
                    <a:pt x="1979117" y="462146"/>
                  </a:cubicBezTo>
                  <a:lnTo>
                    <a:pt x="19080" y="462146"/>
                  </a:lnTo>
                  <a:cubicBezTo>
                    <a:pt x="8542" y="462146"/>
                    <a:pt x="0" y="453604"/>
                    <a:pt x="0" y="44306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0" y="-47625"/>
              <a:ext cx="1998196" cy="50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9144000" y="5070399"/>
            <a:ext cx="8115300" cy="2070341"/>
            <a:chOff x="0" y="-47625"/>
            <a:chExt cx="1998196" cy="509771"/>
          </a:xfrm>
        </p:grpSpPr>
        <p:sp>
          <p:nvSpPr>
            <p:cNvPr id="287" name="Google Shape;287;p20"/>
            <p:cNvSpPr/>
            <p:nvPr/>
          </p:nvSpPr>
          <p:spPr>
            <a:xfrm>
              <a:off x="0" y="0"/>
              <a:ext cx="1998196" cy="462146"/>
            </a:xfrm>
            <a:custGeom>
              <a:rect b="b" l="l" r="r" t="t"/>
              <a:pathLst>
                <a:path extrusionOk="0" h="462146" w="1998196">
                  <a:moveTo>
                    <a:pt x="19080" y="0"/>
                  </a:moveTo>
                  <a:lnTo>
                    <a:pt x="1979117" y="0"/>
                  </a:lnTo>
                  <a:cubicBezTo>
                    <a:pt x="1989654" y="0"/>
                    <a:pt x="1998196" y="8542"/>
                    <a:pt x="1998196" y="19080"/>
                  </a:cubicBezTo>
                  <a:lnTo>
                    <a:pt x="1998196" y="443067"/>
                  </a:lnTo>
                  <a:cubicBezTo>
                    <a:pt x="1998196" y="453604"/>
                    <a:pt x="1989654" y="462146"/>
                    <a:pt x="1979117" y="462146"/>
                  </a:cubicBezTo>
                  <a:lnTo>
                    <a:pt x="19080" y="462146"/>
                  </a:lnTo>
                  <a:cubicBezTo>
                    <a:pt x="8542" y="462146"/>
                    <a:pt x="0" y="453604"/>
                    <a:pt x="0" y="44306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5DB5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0" y="-47625"/>
              <a:ext cx="1998196" cy="50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9144000" y="7187959"/>
            <a:ext cx="8115300" cy="2070341"/>
            <a:chOff x="0" y="-47625"/>
            <a:chExt cx="1998196" cy="509771"/>
          </a:xfrm>
        </p:grpSpPr>
        <p:sp>
          <p:nvSpPr>
            <p:cNvPr id="290" name="Google Shape;290;p20"/>
            <p:cNvSpPr/>
            <p:nvPr/>
          </p:nvSpPr>
          <p:spPr>
            <a:xfrm>
              <a:off x="0" y="0"/>
              <a:ext cx="1998196" cy="462146"/>
            </a:xfrm>
            <a:custGeom>
              <a:rect b="b" l="l" r="r" t="t"/>
              <a:pathLst>
                <a:path extrusionOk="0" h="462146" w="1998196">
                  <a:moveTo>
                    <a:pt x="19080" y="0"/>
                  </a:moveTo>
                  <a:lnTo>
                    <a:pt x="1979117" y="0"/>
                  </a:lnTo>
                  <a:cubicBezTo>
                    <a:pt x="1989654" y="0"/>
                    <a:pt x="1998196" y="8542"/>
                    <a:pt x="1998196" y="19080"/>
                  </a:cubicBezTo>
                  <a:lnTo>
                    <a:pt x="1998196" y="443067"/>
                  </a:lnTo>
                  <a:cubicBezTo>
                    <a:pt x="1998196" y="453604"/>
                    <a:pt x="1989654" y="462146"/>
                    <a:pt x="1979117" y="462146"/>
                  </a:cubicBezTo>
                  <a:lnTo>
                    <a:pt x="19080" y="462146"/>
                  </a:lnTo>
                  <a:cubicBezTo>
                    <a:pt x="8542" y="462146"/>
                    <a:pt x="0" y="453604"/>
                    <a:pt x="0" y="44306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275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0" y="-47625"/>
              <a:ext cx="1998196" cy="50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0"/>
          <p:cNvSpPr/>
          <p:nvPr/>
        </p:nvSpPr>
        <p:spPr>
          <a:xfrm>
            <a:off x="-271301" y="4052014"/>
            <a:ext cx="4624226" cy="6389259"/>
          </a:xfrm>
          <a:custGeom>
            <a:rect b="b" l="l" r="r" t="t"/>
            <a:pathLst>
              <a:path extrusionOk="0" h="6389259" w="4624226">
                <a:moveTo>
                  <a:pt x="0" y="0"/>
                </a:moveTo>
                <a:lnTo>
                  <a:pt x="4624226" y="0"/>
                </a:lnTo>
                <a:lnTo>
                  <a:pt x="4624226" y="6389259"/>
                </a:lnTo>
                <a:lnTo>
                  <a:pt x="0" y="6389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0"/>
          <p:cNvSpPr/>
          <p:nvPr/>
        </p:nvSpPr>
        <p:spPr>
          <a:xfrm>
            <a:off x="1918040" y="2905621"/>
            <a:ext cx="5981424" cy="7535652"/>
          </a:xfrm>
          <a:custGeom>
            <a:rect b="b" l="l" r="r" t="t"/>
            <a:pathLst>
              <a:path extrusionOk="0" h="7535652" w="5981424">
                <a:moveTo>
                  <a:pt x="0" y="0"/>
                </a:moveTo>
                <a:lnTo>
                  <a:pt x="5981424" y="0"/>
                </a:lnTo>
                <a:lnTo>
                  <a:pt x="5981424" y="7535652"/>
                </a:lnTo>
                <a:lnTo>
                  <a:pt x="0" y="7535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20"/>
          <p:cNvSpPr txBox="1"/>
          <p:nvPr/>
        </p:nvSpPr>
        <p:spPr>
          <a:xfrm>
            <a:off x="1028700" y="849957"/>
            <a:ext cx="6648450" cy="2552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75EC8"/>
                </a:solidFill>
                <a:latin typeface="Lora"/>
                <a:ea typeface="Lora"/>
                <a:cs typeface="Lora"/>
                <a:sym typeface="Lora"/>
              </a:rPr>
              <a:t>Key takeaways</a:t>
            </a:r>
            <a:endParaRPr/>
          </a:p>
        </p:txBody>
      </p:sp>
      <p:grpSp>
        <p:nvGrpSpPr>
          <p:cNvPr id="295" name="Google Shape;295;p20"/>
          <p:cNvGrpSpPr/>
          <p:nvPr/>
        </p:nvGrpSpPr>
        <p:grpSpPr>
          <a:xfrm>
            <a:off x="9602745" y="1393660"/>
            <a:ext cx="7197810" cy="1095375"/>
            <a:chOff x="0" y="0"/>
            <a:chExt cx="9597080" cy="1460500"/>
          </a:xfrm>
        </p:grpSpPr>
        <p:sp>
          <p:nvSpPr>
            <p:cNvPr id="296" name="Google Shape;296;p20"/>
            <p:cNvSpPr txBox="1"/>
            <p:nvPr/>
          </p:nvSpPr>
          <p:spPr>
            <a:xfrm>
              <a:off x="0" y="0"/>
              <a:ext cx="959708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What postpartum depression is</a:t>
              </a:r>
              <a:endParaRPr/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0" y="935355"/>
              <a:ext cx="9597080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Summarize what postpartum depression is.</a:t>
              </a:r>
              <a:endParaRPr/>
            </a:p>
          </p:txBody>
        </p:sp>
      </p:grpSp>
      <p:grpSp>
        <p:nvGrpSpPr>
          <p:cNvPr id="298" name="Google Shape;298;p20"/>
          <p:cNvGrpSpPr/>
          <p:nvPr/>
        </p:nvGrpSpPr>
        <p:grpSpPr>
          <a:xfrm>
            <a:off x="9602745" y="7797965"/>
            <a:ext cx="7197810" cy="1053465"/>
            <a:chOff x="0" y="0"/>
            <a:chExt cx="9597080" cy="1404620"/>
          </a:xfrm>
        </p:grpSpPr>
        <p:sp>
          <p:nvSpPr>
            <p:cNvPr id="299" name="Google Shape;299;p20"/>
            <p:cNvSpPr txBox="1"/>
            <p:nvPr/>
          </p:nvSpPr>
          <p:spPr>
            <a:xfrm>
              <a:off x="0" y="0"/>
              <a:ext cx="959708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Treatments of postpartum depression</a:t>
              </a:r>
              <a:endParaRPr/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0" y="879475"/>
              <a:ext cx="9597080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Outline main treatment options.</a:t>
              </a: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9602745" y="5680406"/>
            <a:ext cx="7197810" cy="1053465"/>
            <a:chOff x="0" y="0"/>
            <a:chExt cx="9597080" cy="1404620"/>
          </a:xfrm>
        </p:grpSpPr>
        <p:sp>
          <p:nvSpPr>
            <p:cNvPr id="302" name="Google Shape;302;p20"/>
            <p:cNvSpPr txBox="1"/>
            <p:nvPr/>
          </p:nvSpPr>
          <p:spPr>
            <a:xfrm>
              <a:off x="0" y="0"/>
              <a:ext cx="959708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Symptoms of postpartum depression</a:t>
              </a:r>
              <a:endParaRPr/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0" y="879475"/>
              <a:ext cx="9597080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List common symptoms.</a:t>
              </a:r>
              <a:endParaRPr/>
            </a:p>
          </p:txBody>
        </p:sp>
      </p:grpSp>
      <p:grpSp>
        <p:nvGrpSpPr>
          <p:cNvPr id="304" name="Google Shape;304;p20"/>
          <p:cNvGrpSpPr/>
          <p:nvPr/>
        </p:nvGrpSpPr>
        <p:grpSpPr>
          <a:xfrm>
            <a:off x="9602745" y="3558830"/>
            <a:ext cx="7197810" cy="1051779"/>
            <a:chOff x="0" y="0"/>
            <a:chExt cx="9597080" cy="1402373"/>
          </a:xfrm>
        </p:grpSpPr>
        <p:sp>
          <p:nvSpPr>
            <p:cNvPr id="305" name="Google Shape;305;p20"/>
            <p:cNvSpPr txBox="1"/>
            <p:nvPr/>
          </p:nvSpPr>
          <p:spPr>
            <a:xfrm>
              <a:off x="0" y="0"/>
              <a:ext cx="9597080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How it differs from the baby blues</a:t>
              </a:r>
              <a:endParaRPr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877228"/>
              <a:ext cx="9597080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Highlight the main differences between the two.</a:t>
              </a:r>
              <a:endParaRPr/>
            </a:p>
          </p:txBody>
        </p:sp>
      </p:grpSp>
      <p:pic>
        <p:nvPicPr>
          <p:cNvPr id="307" name="Google Shape;3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75" y="4876075"/>
            <a:ext cx="3566075" cy="32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6550" y="3966175"/>
            <a:ext cx="3163624" cy="29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EC8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1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14" name="Google Shape;314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17" name="Google Shape;317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1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20" name="Google Shape;320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 txBox="1"/>
            <p:nvPr/>
          </p:nvSpPr>
          <p:spPr>
            <a:xfrm>
              <a:off x="0" y="9525"/>
              <a:ext cx="113731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Fonts</a:t>
              </a:r>
              <a:endParaRPr/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23" name="Google Shape;323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 txBox="1"/>
            <p:nvPr/>
          </p:nvSpPr>
          <p:spPr>
            <a:xfrm>
              <a:off x="0" y="9525"/>
              <a:ext cx="1150437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Design Elements / Icons</a:t>
              </a:r>
              <a:endParaRPr/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26" name="Google Shape;326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 txBox="1"/>
            <p:nvPr/>
          </p:nvSpPr>
          <p:spPr>
            <a:xfrm>
              <a:off x="0" y="9525"/>
              <a:ext cx="113731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Colors</a:t>
              </a:r>
              <a:endParaRPr/>
            </a:p>
          </p:txBody>
        </p:sp>
      </p:grpSp>
      <p:grpSp>
        <p:nvGrpSpPr>
          <p:cNvPr id="328" name="Google Shape;328;p21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29" name="Google Shape;32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6C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332" name="Google Shape;33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BA6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1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335" name="Google Shape;33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B793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338" name="Google Shape;33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5B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41" name="Google Shape;34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5EC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21"/>
          <p:cNvSpPr/>
          <p:nvPr/>
        </p:nvSpPr>
        <p:spPr>
          <a:xfrm>
            <a:off x="6565299" y="3806546"/>
            <a:ext cx="2242870" cy="1970016"/>
          </a:xfrm>
          <a:custGeom>
            <a:rect b="b" l="l" r="r" t="t"/>
            <a:pathLst>
              <a:path extrusionOk="0" h="6413767" w="7302094">
                <a:moveTo>
                  <a:pt x="4520565" y="4806924"/>
                </a:moveTo>
                <a:cubicBezTo>
                  <a:pt x="4596715" y="5203038"/>
                  <a:pt x="4673067" y="5600802"/>
                  <a:pt x="4691622" y="6003747"/>
                </a:cubicBezTo>
                <a:cubicBezTo>
                  <a:pt x="4696905" y="6118377"/>
                  <a:pt x="4685767" y="6255271"/>
                  <a:pt x="4586580" y="6312992"/>
                </a:cubicBezTo>
                <a:cubicBezTo>
                  <a:pt x="4527373" y="6347434"/>
                  <a:pt x="4454132" y="6341720"/>
                  <a:pt x="4385780" y="6337173"/>
                </a:cubicBezTo>
                <a:cubicBezTo>
                  <a:pt x="3821253" y="6299606"/>
                  <a:pt x="3246489" y="6413767"/>
                  <a:pt x="2692311" y="6299771"/>
                </a:cubicBezTo>
                <a:cubicBezTo>
                  <a:pt x="2518004" y="6263919"/>
                  <a:pt x="2325091" y="6183160"/>
                  <a:pt x="2273529" y="6012840"/>
                </a:cubicBezTo>
                <a:cubicBezTo>
                  <a:pt x="2256143" y="5955411"/>
                  <a:pt x="2257502" y="5894222"/>
                  <a:pt x="2259000" y="5834240"/>
                </a:cubicBezTo>
                <a:cubicBezTo>
                  <a:pt x="2267166" y="5509501"/>
                  <a:pt x="2281848" y="5184229"/>
                  <a:pt x="2290001" y="4859477"/>
                </a:cubicBezTo>
                <a:cubicBezTo>
                  <a:pt x="1994485" y="5093767"/>
                  <a:pt x="1833385" y="5471236"/>
                  <a:pt x="1523391" y="5686006"/>
                </a:cubicBezTo>
                <a:cubicBezTo>
                  <a:pt x="1429678" y="5750928"/>
                  <a:pt x="1320470" y="5799912"/>
                  <a:pt x="1206462" y="5799722"/>
                </a:cubicBezTo>
                <a:cubicBezTo>
                  <a:pt x="1082498" y="5799506"/>
                  <a:pt x="966699" y="5742102"/>
                  <a:pt x="856158" y="5686006"/>
                </a:cubicBezTo>
                <a:cubicBezTo>
                  <a:pt x="673342" y="5593232"/>
                  <a:pt x="439039" y="5414480"/>
                  <a:pt x="241097" y="5361076"/>
                </a:cubicBezTo>
                <a:cubicBezTo>
                  <a:pt x="128778" y="5330774"/>
                  <a:pt x="51740" y="5221630"/>
                  <a:pt x="25870" y="5108206"/>
                </a:cubicBezTo>
                <a:cubicBezTo>
                  <a:pt x="0" y="4994796"/>
                  <a:pt x="16028" y="4876495"/>
                  <a:pt x="32944" y="4761408"/>
                </a:cubicBezTo>
                <a:cubicBezTo>
                  <a:pt x="66993" y="4529696"/>
                  <a:pt x="104255" y="4298455"/>
                  <a:pt x="144679" y="4067759"/>
                </a:cubicBezTo>
                <a:cubicBezTo>
                  <a:pt x="195047" y="3780371"/>
                  <a:pt x="251333" y="3490709"/>
                  <a:pt x="371628" y="3224898"/>
                </a:cubicBezTo>
                <a:cubicBezTo>
                  <a:pt x="392380" y="3179026"/>
                  <a:pt x="416497" y="3132176"/>
                  <a:pt x="457264" y="3102635"/>
                </a:cubicBezTo>
                <a:cubicBezTo>
                  <a:pt x="527978" y="3051378"/>
                  <a:pt x="625120" y="3066656"/>
                  <a:pt x="710667" y="3084195"/>
                </a:cubicBezTo>
                <a:cubicBezTo>
                  <a:pt x="1144893" y="3173197"/>
                  <a:pt x="1628001" y="3206445"/>
                  <a:pt x="2062226" y="3295459"/>
                </a:cubicBezTo>
                <a:cubicBezTo>
                  <a:pt x="1732750" y="2916199"/>
                  <a:pt x="1402169" y="2535504"/>
                  <a:pt x="1126490" y="2115515"/>
                </a:cubicBezTo>
                <a:cubicBezTo>
                  <a:pt x="1079145" y="2043379"/>
                  <a:pt x="1031812" y="1964588"/>
                  <a:pt x="1033514" y="1878317"/>
                </a:cubicBezTo>
                <a:cubicBezTo>
                  <a:pt x="1034923" y="1806067"/>
                  <a:pt x="1070648" y="1739582"/>
                  <a:pt x="1103884" y="1675409"/>
                </a:cubicBezTo>
                <a:cubicBezTo>
                  <a:pt x="1230262" y="1431379"/>
                  <a:pt x="1333107" y="1175156"/>
                  <a:pt x="1410513" y="911454"/>
                </a:cubicBezTo>
                <a:cubicBezTo>
                  <a:pt x="1438517" y="816026"/>
                  <a:pt x="1463840" y="718134"/>
                  <a:pt x="1515695" y="633286"/>
                </a:cubicBezTo>
                <a:cubicBezTo>
                  <a:pt x="1567549" y="548437"/>
                  <a:pt x="1651737" y="476796"/>
                  <a:pt x="1750746" y="467449"/>
                </a:cubicBezTo>
                <a:cubicBezTo>
                  <a:pt x="1899717" y="453403"/>
                  <a:pt x="2022183" y="576593"/>
                  <a:pt x="2120392" y="689483"/>
                </a:cubicBezTo>
                <a:cubicBezTo>
                  <a:pt x="2549729" y="1182954"/>
                  <a:pt x="2980487" y="1679499"/>
                  <a:pt x="3326346" y="2234692"/>
                </a:cubicBezTo>
                <a:cubicBezTo>
                  <a:pt x="3421444" y="1552207"/>
                  <a:pt x="3497530" y="727329"/>
                  <a:pt x="3901669" y="169202"/>
                </a:cubicBezTo>
                <a:cubicBezTo>
                  <a:pt x="3934930" y="123279"/>
                  <a:pt x="3971557" y="77369"/>
                  <a:pt x="4021659" y="50813"/>
                </a:cubicBezTo>
                <a:cubicBezTo>
                  <a:pt x="4074719" y="22682"/>
                  <a:pt x="4136962" y="19304"/>
                  <a:pt x="4196944" y="16523"/>
                </a:cubicBezTo>
                <a:cubicBezTo>
                  <a:pt x="4374871" y="8268"/>
                  <a:pt x="4552925" y="0"/>
                  <a:pt x="4731017" y="2324"/>
                </a:cubicBezTo>
                <a:cubicBezTo>
                  <a:pt x="5019078" y="6071"/>
                  <a:pt x="5306772" y="37592"/>
                  <a:pt x="5588801" y="96292"/>
                </a:cubicBezTo>
                <a:cubicBezTo>
                  <a:pt x="5744096" y="510616"/>
                  <a:pt x="5660530" y="976732"/>
                  <a:pt x="5514798" y="1394511"/>
                </a:cubicBezTo>
                <a:cubicBezTo>
                  <a:pt x="5322431" y="1945996"/>
                  <a:pt x="5026432" y="2457641"/>
                  <a:pt x="4677106" y="2925725"/>
                </a:cubicBezTo>
                <a:cubicBezTo>
                  <a:pt x="4884497" y="2868854"/>
                  <a:pt x="5050181" y="2716022"/>
                  <a:pt x="5226355" y="2592692"/>
                </a:cubicBezTo>
                <a:cubicBezTo>
                  <a:pt x="5605310" y="2327415"/>
                  <a:pt x="6028779" y="2125866"/>
                  <a:pt x="6473635" y="1999056"/>
                </a:cubicBezTo>
                <a:cubicBezTo>
                  <a:pt x="6505055" y="1990103"/>
                  <a:pt x="6539141" y="1981594"/>
                  <a:pt x="6569698" y="1993176"/>
                </a:cubicBezTo>
                <a:cubicBezTo>
                  <a:pt x="6597714" y="2003793"/>
                  <a:pt x="6617006" y="2029231"/>
                  <a:pt x="6634011" y="2053908"/>
                </a:cubicBezTo>
                <a:cubicBezTo>
                  <a:pt x="6800000" y="2294788"/>
                  <a:pt x="6894691" y="2576449"/>
                  <a:pt x="6985953" y="2854389"/>
                </a:cubicBezTo>
                <a:cubicBezTo>
                  <a:pt x="7103999" y="3213900"/>
                  <a:pt x="7220242" y="3576447"/>
                  <a:pt x="7272007" y="3951288"/>
                </a:cubicBezTo>
                <a:cubicBezTo>
                  <a:pt x="7292112" y="4096881"/>
                  <a:pt x="7302094" y="4247261"/>
                  <a:pt x="7263448" y="4389057"/>
                </a:cubicBezTo>
                <a:cubicBezTo>
                  <a:pt x="7213118" y="4573702"/>
                  <a:pt x="7083172" y="4728934"/>
                  <a:pt x="6929387" y="4842866"/>
                </a:cubicBezTo>
                <a:cubicBezTo>
                  <a:pt x="6727572" y="4992383"/>
                  <a:pt x="6479820" y="5078997"/>
                  <a:pt x="6228792" y="5087798"/>
                </a:cubicBezTo>
                <a:cubicBezTo>
                  <a:pt x="6032995" y="5094669"/>
                  <a:pt x="5838838" y="5055566"/>
                  <a:pt x="5646827" y="5016653"/>
                </a:cubicBezTo>
                <a:cubicBezTo>
                  <a:pt x="5277066" y="4941697"/>
                  <a:pt x="4890364" y="4881867"/>
                  <a:pt x="4520565" y="4806924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8772380" y="3782285"/>
            <a:ext cx="2421075" cy="1975754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759451" y="3790036"/>
            <a:ext cx="2103174" cy="2009884"/>
          </a:xfrm>
          <a:custGeom>
            <a:rect b="b" l="l" r="r" t="t"/>
            <a:pathLst>
              <a:path extrusionOk="0" h="6129020" w="6413500">
                <a:moveTo>
                  <a:pt x="6301740" y="2900680"/>
                </a:moveTo>
                <a:cubicBezTo>
                  <a:pt x="6329680" y="2816860"/>
                  <a:pt x="6413500" y="2020570"/>
                  <a:pt x="6371590" y="1912620"/>
                </a:cubicBezTo>
                <a:cubicBezTo>
                  <a:pt x="6329680" y="1804670"/>
                  <a:pt x="5863590" y="1394460"/>
                  <a:pt x="5742940" y="1358900"/>
                </a:cubicBezTo>
                <a:cubicBezTo>
                  <a:pt x="5491480" y="1285240"/>
                  <a:pt x="4833620" y="1391920"/>
                  <a:pt x="4833620" y="1391920"/>
                </a:cubicBezTo>
                <a:cubicBezTo>
                  <a:pt x="4833620" y="1391920"/>
                  <a:pt x="4947920" y="920750"/>
                  <a:pt x="4928870" y="744220"/>
                </a:cubicBezTo>
                <a:cubicBezTo>
                  <a:pt x="4909820" y="567690"/>
                  <a:pt x="4446270" y="240030"/>
                  <a:pt x="4344670" y="135890"/>
                </a:cubicBezTo>
                <a:cubicBezTo>
                  <a:pt x="4244340" y="33020"/>
                  <a:pt x="3361690" y="0"/>
                  <a:pt x="3166110" y="64770"/>
                </a:cubicBezTo>
                <a:cubicBezTo>
                  <a:pt x="2970530" y="128270"/>
                  <a:pt x="2616200" y="675640"/>
                  <a:pt x="2616200" y="675640"/>
                </a:cubicBezTo>
                <a:cubicBezTo>
                  <a:pt x="2616200" y="675640"/>
                  <a:pt x="1983740" y="247650"/>
                  <a:pt x="1827530" y="198120"/>
                </a:cubicBezTo>
                <a:cubicBezTo>
                  <a:pt x="1670050" y="148590"/>
                  <a:pt x="1182370" y="417830"/>
                  <a:pt x="965200" y="571500"/>
                </a:cubicBezTo>
                <a:cubicBezTo>
                  <a:pt x="748030" y="725170"/>
                  <a:pt x="566420" y="1586230"/>
                  <a:pt x="554990" y="1784350"/>
                </a:cubicBezTo>
                <a:cubicBezTo>
                  <a:pt x="543560" y="1982470"/>
                  <a:pt x="866140" y="2520950"/>
                  <a:pt x="866140" y="2520950"/>
                </a:cubicBezTo>
                <a:cubicBezTo>
                  <a:pt x="866140" y="2520950"/>
                  <a:pt x="298450" y="2749550"/>
                  <a:pt x="212090" y="2876550"/>
                </a:cubicBezTo>
                <a:cubicBezTo>
                  <a:pt x="125730" y="3003550"/>
                  <a:pt x="0" y="4114800"/>
                  <a:pt x="39370" y="4263390"/>
                </a:cubicBezTo>
                <a:cubicBezTo>
                  <a:pt x="78740" y="4411980"/>
                  <a:pt x="447040" y="4792980"/>
                  <a:pt x="708660" y="4876800"/>
                </a:cubicBezTo>
                <a:cubicBezTo>
                  <a:pt x="971550" y="4960620"/>
                  <a:pt x="1666240" y="4890770"/>
                  <a:pt x="1666240" y="4890770"/>
                </a:cubicBezTo>
                <a:cubicBezTo>
                  <a:pt x="1666240" y="4890770"/>
                  <a:pt x="1661160" y="5490210"/>
                  <a:pt x="1710690" y="5615940"/>
                </a:cubicBezTo>
                <a:cubicBezTo>
                  <a:pt x="1760220" y="5741670"/>
                  <a:pt x="2270760" y="6129020"/>
                  <a:pt x="2510790" y="6129020"/>
                </a:cubicBezTo>
                <a:cubicBezTo>
                  <a:pt x="2750820" y="6129020"/>
                  <a:pt x="3686810" y="6043930"/>
                  <a:pt x="3790950" y="5955030"/>
                </a:cubicBezTo>
                <a:cubicBezTo>
                  <a:pt x="3895090" y="5866130"/>
                  <a:pt x="4146550" y="5349240"/>
                  <a:pt x="4146550" y="5349240"/>
                </a:cubicBezTo>
                <a:cubicBezTo>
                  <a:pt x="4146550" y="5349240"/>
                  <a:pt x="4710430" y="5542280"/>
                  <a:pt x="4895850" y="5574030"/>
                </a:cubicBezTo>
                <a:cubicBezTo>
                  <a:pt x="5081270" y="5605780"/>
                  <a:pt x="5877560" y="5219700"/>
                  <a:pt x="5957570" y="5104130"/>
                </a:cubicBezTo>
                <a:cubicBezTo>
                  <a:pt x="6037580" y="4988560"/>
                  <a:pt x="6276340" y="4080510"/>
                  <a:pt x="6220460" y="3983990"/>
                </a:cubicBezTo>
                <a:cubicBezTo>
                  <a:pt x="6165850" y="3888740"/>
                  <a:pt x="5801360" y="3380740"/>
                  <a:pt x="5801360" y="3380740"/>
                </a:cubicBezTo>
                <a:cubicBezTo>
                  <a:pt x="5801360" y="3380740"/>
                  <a:pt x="6247130" y="3058160"/>
                  <a:pt x="6300470" y="289941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14322731" y="3772343"/>
            <a:ext cx="2170005" cy="2015684"/>
          </a:xfrm>
          <a:custGeom>
            <a:rect b="b" l="l" r="r" t="t"/>
            <a:pathLst>
              <a:path extrusionOk="0" h="5922010" w="6375400">
                <a:moveTo>
                  <a:pt x="6336030" y="815340"/>
                </a:moveTo>
                <a:cubicBezTo>
                  <a:pt x="6201410" y="491490"/>
                  <a:pt x="5831840" y="0"/>
                  <a:pt x="5665470" y="41910"/>
                </a:cubicBezTo>
                <a:cubicBezTo>
                  <a:pt x="5547360" y="72390"/>
                  <a:pt x="5128260" y="344170"/>
                  <a:pt x="5040630" y="543560"/>
                </a:cubicBezTo>
                <a:cubicBezTo>
                  <a:pt x="4954270" y="739140"/>
                  <a:pt x="4870450" y="886460"/>
                  <a:pt x="4792980" y="1096010"/>
                </a:cubicBezTo>
                <a:cubicBezTo>
                  <a:pt x="4733290" y="806450"/>
                  <a:pt x="4671060" y="443230"/>
                  <a:pt x="4572000" y="358140"/>
                </a:cubicBezTo>
                <a:cubicBezTo>
                  <a:pt x="4472940" y="273050"/>
                  <a:pt x="3972560" y="60960"/>
                  <a:pt x="3811270" y="102870"/>
                </a:cubicBezTo>
                <a:cubicBezTo>
                  <a:pt x="3649980" y="144780"/>
                  <a:pt x="3395980" y="521970"/>
                  <a:pt x="3376930" y="581660"/>
                </a:cubicBezTo>
                <a:cubicBezTo>
                  <a:pt x="3350260" y="665480"/>
                  <a:pt x="3182620" y="1134110"/>
                  <a:pt x="3182620" y="1134110"/>
                </a:cubicBezTo>
                <a:cubicBezTo>
                  <a:pt x="3120390" y="878840"/>
                  <a:pt x="2971800" y="488950"/>
                  <a:pt x="2880360" y="402590"/>
                </a:cubicBezTo>
                <a:cubicBezTo>
                  <a:pt x="2830830" y="356870"/>
                  <a:pt x="2311400" y="287020"/>
                  <a:pt x="2143760" y="353060"/>
                </a:cubicBezTo>
                <a:cubicBezTo>
                  <a:pt x="1996440" y="410210"/>
                  <a:pt x="1791970" y="772160"/>
                  <a:pt x="1753870" y="815340"/>
                </a:cubicBezTo>
                <a:cubicBezTo>
                  <a:pt x="1673860" y="908050"/>
                  <a:pt x="1544320" y="1229360"/>
                  <a:pt x="1544320" y="1229360"/>
                </a:cubicBezTo>
                <a:cubicBezTo>
                  <a:pt x="1480820" y="1052830"/>
                  <a:pt x="1221740" y="605790"/>
                  <a:pt x="1151890" y="544830"/>
                </a:cubicBezTo>
                <a:cubicBezTo>
                  <a:pt x="937260" y="359410"/>
                  <a:pt x="317500" y="374650"/>
                  <a:pt x="269240" y="425450"/>
                </a:cubicBezTo>
                <a:cubicBezTo>
                  <a:pt x="220980" y="474980"/>
                  <a:pt x="0" y="1666240"/>
                  <a:pt x="0" y="1666240"/>
                </a:cubicBezTo>
                <a:cubicBezTo>
                  <a:pt x="0" y="1666240"/>
                  <a:pt x="289560" y="3577590"/>
                  <a:pt x="304800" y="3872230"/>
                </a:cubicBezTo>
                <a:cubicBezTo>
                  <a:pt x="320040" y="4166870"/>
                  <a:pt x="1258570" y="5237480"/>
                  <a:pt x="1412240" y="5373370"/>
                </a:cubicBezTo>
                <a:cubicBezTo>
                  <a:pt x="1565910" y="5509260"/>
                  <a:pt x="3445510" y="5922010"/>
                  <a:pt x="3581400" y="5895340"/>
                </a:cubicBezTo>
                <a:cubicBezTo>
                  <a:pt x="3717290" y="5868670"/>
                  <a:pt x="5062220" y="5316220"/>
                  <a:pt x="5227320" y="5204460"/>
                </a:cubicBezTo>
                <a:cubicBezTo>
                  <a:pt x="5392420" y="5092700"/>
                  <a:pt x="5947410" y="4250690"/>
                  <a:pt x="6084570" y="3940810"/>
                </a:cubicBezTo>
                <a:cubicBezTo>
                  <a:pt x="6220460" y="3630930"/>
                  <a:pt x="6257290" y="2688590"/>
                  <a:pt x="6289040" y="2518410"/>
                </a:cubicBezTo>
                <a:cubicBezTo>
                  <a:pt x="6320790" y="2348230"/>
                  <a:pt x="6375400" y="913130"/>
                  <a:pt x="6334760" y="81661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6559130" y="6506280"/>
            <a:ext cx="2037491" cy="2176726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9140536" y="6454218"/>
            <a:ext cx="1823960" cy="2231008"/>
          </a:xfrm>
          <a:custGeom>
            <a:rect b="b" l="l" r="r" t="t"/>
            <a:pathLst>
              <a:path extrusionOk="0" h="6387999" w="5222507">
                <a:moveTo>
                  <a:pt x="5107381" y="2486203"/>
                </a:moveTo>
                <a:cubicBezTo>
                  <a:pt x="5002746" y="3170834"/>
                  <a:pt x="4895355" y="3865067"/>
                  <a:pt x="4612818" y="4497387"/>
                </a:cubicBezTo>
                <a:cubicBezTo>
                  <a:pt x="4437291" y="4890211"/>
                  <a:pt x="4197579" y="5250866"/>
                  <a:pt x="3945662" y="5599671"/>
                </a:cubicBezTo>
                <a:cubicBezTo>
                  <a:pt x="3805581" y="5793638"/>
                  <a:pt x="3656444" y="5989167"/>
                  <a:pt x="3452876" y="6114897"/>
                </a:cubicBezTo>
                <a:cubicBezTo>
                  <a:pt x="3280982" y="6221056"/>
                  <a:pt x="3080779" y="6270726"/>
                  <a:pt x="2882710" y="6310592"/>
                </a:cubicBezTo>
                <a:cubicBezTo>
                  <a:pt x="2665984" y="6354216"/>
                  <a:pt x="2442985" y="6387998"/>
                  <a:pt x="2224481" y="6354356"/>
                </a:cubicBezTo>
                <a:cubicBezTo>
                  <a:pt x="1931226" y="6309207"/>
                  <a:pt x="1671066" y="6147206"/>
                  <a:pt x="1420178" y="5988799"/>
                </a:cubicBezTo>
                <a:cubicBezTo>
                  <a:pt x="1253147" y="5883325"/>
                  <a:pt x="1084809" y="5776849"/>
                  <a:pt x="942696" y="5639625"/>
                </a:cubicBezTo>
                <a:cubicBezTo>
                  <a:pt x="551409" y="5261826"/>
                  <a:pt x="405346" y="4702238"/>
                  <a:pt x="296850" y="4169257"/>
                </a:cubicBezTo>
                <a:cubicBezTo>
                  <a:pt x="205905" y="3722522"/>
                  <a:pt x="129451" y="3272828"/>
                  <a:pt x="67628" y="2821139"/>
                </a:cubicBezTo>
                <a:cubicBezTo>
                  <a:pt x="36398" y="2592971"/>
                  <a:pt x="19609" y="2346020"/>
                  <a:pt x="13411" y="2115794"/>
                </a:cubicBezTo>
                <a:cubicBezTo>
                  <a:pt x="5296" y="1814220"/>
                  <a:pt x="0" y="1498955"/>
                  <a:pt x="132817" y="1228077"/>
                </a:cubicBezTo>
                <a:cubicBezTo>
                  <a:pt x="296660" y="893902"/>
                  <a:pt x="674739" y="677748"/>
                  <a:pt x="1045833" y="706094"/>
                </a:cubicBezTo>
                <a:cubicBezTo>
                  <a:pt x="1416939" y="734428"/>
                  <a:pt x="1757807" y="1005484"/>
                  <a:pt x="1869008" y="1360665"/>
                </a:cubicBezTo>
                <a:cubicBezTo>
                  <a:pt x="1889938" y="1092339"/>
                  <a:pt x="1910360" y="825601"/>
                  <a:pt x="2042313" y="591019"/>
                </a:cubicBezTo>
                <a:cubicBezTo>
                  <a:pt x="2174266" y="356438"/>
                  <a:pt x="2381822" y="158165"/>
                  <a:pt x="2636342" y="70650"/>
                </a:cubicBezTo>
                <a:cubicBezTo>
                  <a:pt x="2841816" y="0"/>
                  <a:pt x="3068790" y="4229"/>
                  <a:pt x="3278480" y="61125"/>
                </a:cubicBezTo>
                <a:cubicBezTo>
                  <a:pt x="3422396" y="100177"/>
                  <a:pt x="3562211" y="165227"/>
                  <a:pt x="3668941" y="269354"/>
                </a:cubicBezTo>
                <a:cubicBezTo>
                  <a:pt x="3892220" y="487197"/>
                  <a:pt x="3931425" y="826592"/>
                  <a:pt x="3957727" y="1137437"/>
                </a:cubicBezTo>
                <a:cubicBezTo>
                  <a:pt x="3996665" y="944410"/>
                  <a:pt x="4101732" y="729856"/>
                  <a:pt x="4272458" y="631748"/>
                </a:cubicBezTo>
                <a:cubicBezTo>
                  <a:pt x="4443184" y="533641"/>
                  <a:pt x="4666653" y="525271"/>
                  <a:pt x="4836033" y="625703"/>
                </a:cubicBezTo>
                <a:cubicBezTo>
                  <a:pt x="5069840" y="764336"/>
                  <a:pt x="5153952" y="1060081"/>
                  <a:pt x="5183632" y="1330286"/>
                </a:cubicBezTo>
                <a:cubicBezTo>
                  <a:pt x="5222507" y="1684032"/>
                  <a:pt x="5161153" y="2134387"/>
                  <a:pt x="5107381" y="2486203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14487580" y="6329427"/>
            <a:ext cx="2565320" cy="2324277"/>
          </a:xfrm>
          <a:custGeom>
            <a:rect b="b" l="l" r="r" t="t"/>
            <a:pathLst>
              <a:path extrusionOk="0" h="5755640" w="6352540">
                <a:moveTo>
                  <a:pt x="6348730" y="2653030"/>
                </a:moveTo>
                <a:cubicBezTo>
                  <a:pt x="6348730" y="2519680"/>
                  <a:pt x="6181090" y="2067560"/>
                  <a:pt x="6029960" y="2004060"/>
                </a:cubicBezTo>
                <a:cubicBezTo>
                  <a:pt x="5952490" y="1972310"/>
                  <a:pt x="5840730" y="1938020"/>
                  <a:pt x="5701030" y="1917700"/>
                </a:cubicBezTo>
                <a:cubicBezTo>
                  <a:pt x="5810250" y="1802130"/>
                  <a:pt x="5801360" y="1634490"/>
                  <a:pt x="5835650" y="1559560"/>
                </a:cubicBezTo>
                <a:cubicBezTo>
                  <a:pt x="5869940" y="1484630"/>
                  <a:pt x="5814060" y="1103630"/>
                  <a:pt x="5796280" y="1028700"/>
                </a:cubicBezTo>
                <a:cubicBezTo>
                  <a:pt x="5778500" y="952500"/>
                  <a:pt x="5497830" y="820420"/>
                  <a:pt x="5434330" y="788670"/>
                </a:cubicBezTo>
                <a:cubicBezTo>
                  <a:pt x="5370830" y="756920"/>
                  <a:pt x="5001260" y="773430"/>
                  <a:pt x="4940300" y="816610"/>
                </a:cubicBezTo>
                <a:cubicBezTo>
                  <a:pt x="4864100" y="869950"/>
                  <a:pt x="4781550" y="930910"/>
                  <a:pt x="4632960" y="1014730"/>
                </a:cubicBezTo>
                <a:cubicBezTo>
                  <a:pt x="4683760" y="824230"/>
                  <a:pt x="4676140" y="651510"/>
                  <a:pt x="4649470" y="575310"/>
                </a:cubicBezTo>
                <a:cubicBezTo>
                  <a:pt x="4622800" y="499110"/>
                  <a:pt x="4339590" y="175260"/>
                  <a:pt x="4268470" y="123190"/>
                </a:cubicBezTo>
                <a:cubicBezTo>
                  <a:pt x="4197350" y="71120"/>
                  <a:pt x="3638550" y="78740"/>
                  <a:pt x="3564890" y="102870"/>
                </a:cubicBezTo>
                <a:cubicBezTo>
                  <a:pt x="3491230" y="127000"/>
                  <a:pt x="3346450" y="269240"/>
                  <a:pt x="3162300" y="596900"/>
                </a:cubicBezTo>
                <a:cubicBezTo>
                  <a:pt x="3004820" y="322580"/>
                  <a:pt x="2851150" y="124460"/>
                  <a:pt x="2755900" y="73660"/>
                </a:cubicBezTo>
                <a:cubicBezTo>
                  <a:pt x="2660650" y="22860"/>
                  <a:pt x="2250440" y="0"/>
                  <a:pt x="2156460" y="25400"/>
                </a:cubicBezTo>
                <a:cubicBezTo>
                  <a:pt x="2062480" y="50800"/>
                  <a:pt x="1779270" y="354330"/>
                  <a:pt x="1755140" y="448310"/>
                </a:cubicBezTo>
                <a:cubicBezTo>
                  <a:pt x="1729740" y="542290"/>
                  <a:pt x="1695450" y="748030"/>
                  <a:pt x="1677670" y="1014730"/>
                </a:cubicBezTo>
                <a:cubicBezTo>
                  <a:pt x="1262380" y="942340"/>
                  <a:pt x="922020" y="953770"/>
                  <a:pt x="853440" y="998220"/>
                </a:cubicBezTo>
                <a:cubicBezTo>
                  <a:pt x="784860" y="1042670"/>
                  <a:pt x="598170" y="1126490"/>
                  <a:pt x="535940" y="1224280"/>
                </a:cubicBezTo>
                <a:cubicBezTo>
                  <a:pt x="473710" y="1322070"/>
                  <a:pt x="339090" y="1889760"/>
                  <a:pt x="377190" y="1992630"/>
                </a:cubicBezTo>
                <a:cubicBezTo>
                  <a:pt x="415290" y="2096770"/>
                  <a:pt x="551180" y="2329180"/>
                  <a:pt x="692150" y="2453640"/>
                </a:cubicBezTo>
                <a:cubicBezTo>
                  <a:pt x="508000" y="2534920"/>
                  <a:pt x="247650" y="2640330"/>
                  <a:pt x="210820" y="2715260"/>
                </a:cubicBezTo>
                <a:cubicBezTo>
                  <a:pt x="189230" y="2758440"/>
                  <a:pt x="0" y="3051810"/>
                  <a:pt x="0" y="3119120"/>
                </a:cubicBezTo>
                <a:cubicBezTo>
                  <a:pt x="0" y="3186430"/>
                  <a:pt x="21590" y="3412490"/>
                  <a:pt x="69850" y="3462020"/>
                </a:cubicBezTo>
                <a:cubicBezTo>
                  <a:pt x="119380" y="3511550"/>
                  <a:pt x="458470" y="3712210"/>
                  <a:pt x="680720" y="3718560"/>
                </a:cubicBezTo>
                <a:cubicBezTo>
                  <a:pt x="535940" y="3906520"/>
                  <a:pt x="379730" y="4241800"/>
                  <a:pt x="389890" y="4334510"/>
                </a:cubicBezTo>
                <a:cubicBezTo>
                  <a:pt x="400050" y="4425950"/>
                  <a:pt x="712470" y="4897120"/>
                  <a:pt x="805180" y="4926330"/>
                </a:cubicBezTo>
                <a:cubicBezTo>
                  <a:pt x="897890" y="4954270"/>
                  <a:pt x="1262380" y="5048250"/>
                  <a:pt x="1363980" y="5044440"/>
                </a:cubicBezTo>
                <a:cubicBezTo>
                  <a:pt x="1465580" y="5040630"/>
                  <a:pt x="1591310" y="4923790"/>
                  <a:pt x="1715770" y="4799330"/>
                </a:cubicBezTo>
                <a:cubicBezTo>
                  <a:pt x="1684020" y="4996180"/>
                  <a:pt x="1687830" y="5077460"/>
                  <a:pt x="1701800" y="5156200"/>
                </a:cubicBezTo>
                <a:cubicBezTo>
                  <a:pt x="1715770" y="5236210"/>
                  <a:pt x="1951990" y="5626100"/>
                  <a:pt x="2025650" y="5669280"/>
                </a:cubicBezTo>
                <a:cubicBezTo>
                  <a:pt x="2099310" y="5712460"/>
                  <a:pt x="2505710" y="5755640"/>
                  <a:pt x="2622550" y="5746750"/>
                </a:cubicBezTo>
                <a:cubicBezTo>
                  <a:pt x="2739390" y="5737860"/>
                  <a:pt x="3188970" y="5378450"/>
                  <a:pt x="3270250" y="5276850"/>
                </a:cubicBezTo>
                <a:cubicBezTo>
                  <a:pt x="3355340" y="5398770"/>
                  <a:pt x="3511550" y="5504180"/>
                  <a:pt x="3606800" y="5571490"/>
                </a:cubicBezTo>
                <a:cubicBezTo>
                  <a:pt x="3700780" y="5638800"/>
                  <a:pt x="4122420" y="5707380"/>
                  <a:pt x="4251960" y="5707380"/>
                </a:cubicBezTo>
                <a:cubicBezTo>
                  <a:pt x="4381500" y="5707380"/>
                  <a:pt x="4654550" y="5369560"/>
                  <a:pt x="4766310" y="5260340"/>
                </a:cubicBezTo>
                <a:cubicBezTo>
                  <a:pt x="4878070" y="5151120"/>
                  <a:pt x="4838700" y="4993640"/>
                  <a:pt x="4856480" y="4762500"/>
                </a:cubicBezTo>
                <a:cubicBezTo>
                  <a:pt x="5019040" y="4805680"/>
                  <a:pt x="5368290" y="4855210"/>
                  <a:pt x="5452110" y="4848860"/>
                </a:cubicBezTo>
                <a:cubicBezTo>
                  <a:pt x="5535930" y="4842510"/>
                  <a:pt x="5574030" y="4847590"/>
                  <a:pt x="5673090" y="4796790"/>
                </a:cubicBezTo>
                <a:cubicBezTo>
                  <a:pt x="5770880" y="4745990"/>
                  <a:pt x="6038850" y="4415790"/>
                  <a:pt x="6078220" y="4345940"/>
                </a:cubicBezTo>
                <a:cubicBezTo>
                  <a:pt x="6117590" y="4276090"/>
                  <a:pt x="6178550" y="3997960"/>
                  <a:pt x="6182360" y="3930650"/>
                </a:cubicBezTo>
                <a:cubicBezTo>
                  <a:pt x="6187440" y="3802380"/>
                  <a:pt x="5991860" y="3563620"/>
                  <a:pt x="5895340" y="3392170"/>
                </a:cubicBezTo>
                <a:cubicBezTo>
                  <a:pt x="5985510" y="3314700"/>
                  <a:pt x="6225540" y="3232150"/>
                  <a:pt x="6264910" y="3110230"/>
                </a:cubicBezTo>
                <a:cubicBezTo>
                  <a:pt x="6304280" y="2988310"/>
                  <a:pt x="6352540" y="2833370"/>
                  <a:pt x="6352540" y="265176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11536509" y="6373544"/>
            <a:ext cx="2368296" cy="2385959"/>
          </a:xfrm>
          <a:custGeom>
            <a:rect b="b" l="l" r="r" t="t"/>
            <a:pathLst>
              <a:path extrusionOk="0" h="6366510" w="6319379">
                <a:moveTo>
                  <a:pt x="5700310" y="4351020"/>
                </a:moveTo>
                <a:cubicBezTo>
                  <a:pt x="5765582" y="4271010"/>
                  <a:pt x="6211192" y="3223260"/>
                  <a:pt x="6265167" y="3114040"/>
                </a:cubicBezTo>
                <a:cubicBezTo>
                  <a:pt x="6319379" y="3004820"/>
                  <a:pt x="6299059" y="2501900"/>
                  <a:pt x="6262657" y="2360930"/>
                </a:cubicBezTo>
                <a:cubicBezTo>
                  <a:pt x="6226255" y="2219960"/>
                  <a:pt x="6010354" y="1901190"/>
                  <a:pt x="5916211" y="1888490"/>
                </a:cubicBezTo>
                <a:cubicBezTo>
                  <a:pt x="5822068" y="1875790"/>
                  <a:pt x="5148004" y="2169160"/>
                  <a:pt x="5055116" y="2258060"/>
                </a:cubicBezTo>
                <a:cubicBezTo>
                  <a:pt x="4986078" y="2324100"/>
                  <a:pt x="4663481" y="2791460"/>
                  <a:pt x="4663481" y="2791460"/>
                </a:cubicBezTo>
                <a:cubicBezTo>
                  <a:pt x="4663481" y="2791460"/>
                  <a:pt x="4628335" y="2797810"/>
                  <a:pt x="4627079" y="2800350"/>
                </a:cubicBezTo>
                <a:cubicBezTo>
                  <a:pt x="4665992" y="2692400"/>
                  <a:pt x="4950931" y="2114550"/>
                  <a:pt x="4950931" y="2114550"/>
                </a:cubicBezTo>
                <a:cubicBezTo>
                  <a:pt x="4950931" y="2114550"/>
                  <a:pt x="5012438" y="1492250"/>
                  <a:pt x="4950931" y="1366520"/>
                </a:cubicBezTo>
                <a:cubicBezTo>
                  <a:pt x="4890680" y="1240790"/>
                  <a:pt x="4477706" y="896620"/>
                  <a:pt x="4379797" y="899160"/>
                </a:cubicBezTo>
                <a:cubicBezTo>
                  <a:pt x="4281888" y="900430"/>
                  <a:pt x="3793600" y="1155700"/>
                  <a:pt x="3759709" y="1188720"/>
                </a:cubicBezTo>
                <a:cubicBezTo>
                  <a:pt x="3729583" y="1217930"/>
                  <a:pt x="3396944" y="1562100"/>
                  <a:pt x="3369329" y="1652270"/>
                </a:cubicBezTo>
                <a:cubicBezTo>
                  <a:pt x="3342969" y="1743710"/>
                  <a:pt x="3169746" y="2340610"/>
                  <a:pt x="3158449" y="2415540"/>
                </a:cubicBezTo>
                <a:cubicBezTo>
                  <a:pt x="3099453" y="2373630"/>
                  <a:pt x="3132089" y="2396490"/>
                  <a:pt x="3075603" y="2352040"/>
                </a:cubicBezTo>
                <a:cubicBezTo>
                  <a:pt x="3086900" y="2296160"/>
                  <a:pt x="3145897" y="1992630"/>
                  <a:pt x="3144641" y="1985010"/>
                </a:cubicBezTo>
                <a:cubicBezTo>
                  <a:pt x="3181043" y="1648460"/>
                  <a:pt x="3229998" y="1270000"/>
                  <a:pt x="3228742" y="1013460"/>
                </a:cubicBezTo>
                <a:cubicBezTo>
                  <a:pt x="3217445" y="958850"/>
                  <a:pt x="2983971" y="331470"/>
                  <a:pt x="2919953" y="273050"/>
                </a:cubicBezTo>
                <a:cubicBezTo>
                  <a:pt x="2828321" y="173990"/>
                  <a:pt x="2520787" y="0"/>
                  <a:pt x="2415347" y="33020"/>
                </a:cubicBezTo>
                <a:cubicBezTo>
                  <a:pt x="2331246" y="60960"/>
                  <a:pt x="1981034" y="322580"/>
                  <a:pt x="1947143" y="403860"/>
                </a:cubicBezTo>
                <a:cubicBezTo>
                  <a:pt x="1871828" y="590550"/>
                  <a:pt x="1894423" y="938530"/>
                  <a:pt x="1859276" y="1134110"/>
                </a:cubicBezTo>
                <a:cubicBezTo>
                  <a:pt x="1766388" y="1032510"/>
                  <a:pt x="1588144" y="783590"/>
                  <a:pt x="1477683" y="704850"/>
                </a:cubicBezTo>
                <a:cubicBezTo>
                  <a:pt x="1431239" y="675640"/>
                  <a:pt x="1196509" y="538480"/>
                  <a:pt x="1096090" y="518160"/>
                </a:cubicBezTo>
                <a:cubicBezTo>
                  <a:pt x="996926" y="497840"/>
                  <a:pt x="627885" y="508000"/>
                  <a:pt x="571400" y="568960"/>
                </a:cubicBezTo>
                <a:cubicBezTo>
                  <a:pt x="514914" y="629920"/>
                  <a:pt x="430813" y="1266190"/>
                  <a:pt x="477257" y="1418590"/>
                </a:cubicBezTo>
                <a:cubicBezTo>
                  <a:pt x="507382" y="1518920"/>
                  <a:pt x="661777" y="1811020"/>
                  <a:pt x="720773" y="1899920"/>
                </a:cubicBezTo>
                <a:cubicBezTo>
                  <a:pt x="765962" y="1967230"/>
                  <a:pt x="932909" y="2075180"/>
                  <a:pt x="1109898" y="2184400"/>
                </a:cubicBezTo>
                <a:cubicBezTo>
                  <a:pt x="922867" y="2193290"/>
                  <a:pt x="647969" y="2204720"/>
                  <a:pt x="547550" y="2226310"/>
                </a:cubicBezTo>
                <a:cubicBezTo>
                  <a:pt x="448386" y="2247900"/>
                  <a:pt x="47965" y="2518410"/>
                  <a:pt x="24115" y="2599690"/>
                </a:cubicBezTo>
                <a:cubicBezTo>
                  <a:pt x="0" y="2680970"/>
                  <a:pt x="54241" y="3176270"/>
                  <a:pt x="83111" y="3235960"/>
                </a:cubicBezTo>
                <a:cubicBezTo>
                  <a:pt x="111982" y="3295650"/>
                  <a:pt x="376837" y="3511550"/>
                  <a:pt x="468470" y="3543300"/>
                </a:cubicBezTo>
                <a:cubicBezTo>
                  <a:pt x="561358" y="3575050"/>
                  <a:pt x="1091069" y="3558540"/>
                  <a:pt x="1138768" y="3547110"/>
                </a:cubicBezTo>
                <a:cubicBezTo>
                  <a:pt x="1185212" y="3535680"/>
                  <a:pt x="1480193" y="3465830"/>
                  <a:pt x="1627056" y="3412490"/>
                </a:cubicBezTo>
                <a:cubicBezTo>
                  <a:pt x="1669735" y="3412490"/>
                  <a:pt x="1733752" y="3450590"/>
                  <a:pt x="1776430" y="3450590"/>
                </a:cubicBezTo>
                <a:cubicBezTo>
                  <a:pt x="1707392" y="3470910"/>
                  <a:pt x="1525382" y="3514090"/>
                  <a:pt x="1492746" y="3528060"/>
                </a:cubicBezTo>
                <a:cubicBezTo>
                  <a:pt x="1460109" y="3542030"/>
                  <a:pt x="960524" y="3788410"/>
                  <a:pt x="867636" y="3882390"/>
                </a:cubicBezTo>
                <a:cubicBezTo>
                  <a:pt x="774749" y="3976370"/>
                  <a:pt x="655501" y="4366260"/>
                  <a:pt x="661777" y="4446270"/>
                </a:cubicBezTo>
                <a:cubicBezTo>
                  <a:pt x="668053" y="4526280"/>
                  <a:pt x="1029562" y="4958080"/>
                  <a:pt x="1124961" y="5003800"/>
                </a:cubicBezTo>
                <a:cubicBezTo>
                  <a:pt x="1230401" y="5054600"/>
                  <a:pt x="1750070" y="4973320"/>
                  <a:pt x="1820363" y="4956810"/>
                </a:cubicBezTo>
                <a:cubicBezTo>
                  <a:pt x="1890657" y="4940300"/>
                  <a:pt x="2573507" y="4605020"/>
                  <a:pt x="2621206" y="4579620"/>
                </a:cubicBezTo>
                <a:cubicBezTo>
                  <a:pt x="2631248" y="4582160"/>
                  <a:pt x="2662629" y="4589780"/>
                  <a:pt x="2675182" y="4594860"/>
                </a:cubicBezTo>
                <a:cubicBezTo>
                  <a:pt x="2558444" y="4659630"/>
                  <a:pt x="2346309" y="4817110"/>
                  <a:pt x="2244634" y="4898390"/>
                </a:cubicBezTo>
                <a:cubicBezTo>
                  <a:pt x="2185638" y="4945380"/>
                  <a:pt x="1585634" y="5411470"/>
                  <a:pt x="1573081" y="5514340"/>
                </a:cubicBezTo>
                <a:cubicBezTo>
                  <a:pt x="1559273" y="5615940"/>
                  <a:pt x="1619525" y="6092190"/>
                  <a:pt x="1642119" y="6139180"/>
                </a:cubicBezTo>
                <a:cubicBezTo>
                  <a:pt x="1665969" y="6186170"/>
                  <a:pt x="2173086" y="6333490"/>
                  <a:pt x="2268484" y="6350000"/>
                </a:cubicBezTo>
                <a:cubicBezTo>
                  <a:pt x="2365137" y="6366510"/>
                  <a:pt x="2913677" y="6235700"/>
                  <a:pt x="3006565" y="6215380"/>
                </a:cubicBezTo>
                <a:cubicBezTo>
                  <a:pt x="3099453" y="6195060"/>
                  <a:pt x="3730838" y="5972810"/>
                  <a:pt x="3730838" y="5972810"/>
                </a:cubicBezTo>
                <a:cubicBezTo>
                  <a:pt x="3730838" y="5972810"/>
                  <a:pt x="4436283" y="5513070"/>
                  <a:pt x="4473941" y="5495290"/>
                </a:cubicBezTo>
                <a:cubicBezTo>
                  <a:pt x="4476451" y="5497830"/>
                  <a:pt x="4740051" y="5697220"/>
                  <a:pt x="4740051" y="5697220"/>
                </a:cubicBezTo>
                <a:cubicBezTo>
                  <a:pt x="4740051" y="5697220"/>
                  <a:pt x="4998631" y="6065520"/>
                  <a:pt x="5065158" y="6078220"/>
                </a:cubicBezTo>
                <a:cubicBezTo>
                  <a:pt x="5120389" y="6080760"/>
                  <a:pt x="5417881" y="5895340"/>
                  <a:pt x="5449262" y="5859780"/>
                </a:cubicBezTo>
                <a:cubicBezTo>
                  <a:pt x="5480643" y="5824220"/>
                  <a:pt x="5613698" y="5610860"/>
                  <a:pt x="5623740" y="5574030"/>
                </a:cubicBezTo>
                <a:cubicBezTo>
                  <a:pt x="5633782" y="5537200"/>
                  <a:pt x="5228340" y="5177790"/>
                  <a:pt x="5228340" y="5177790"/>
                </a:cubicBezTo>
                <a:lnTo>
                  <a:pt x="5106581" y="4975860"/>
                </a:lnTo>
                <a:cubicBezTo>
                  <a:pt x="5106581" y="4975860"/>
                  <a:pt x="5632527" y="4431030"/>
                  <a:pt x="5697799" y="435102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1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uses the following free fonts: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can find these fonts online too.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1688417" y="5015260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Lora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1523971" y="6004102"/>
            <a:ext cx="3479429" cy="295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Assistant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TITLES:</a:t>
            </a:r>
            <a:endParaRPr/>
          </a:p>
        </p:txBody>
      </p:sp>
      <p:sp>
        <p:nvSpPr>
          <p:cNvPr id="356" name="Google Shape;356;p21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BODY TEXT:</a:t>
            </a: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124935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#F6F6CE</a:t>
            </a:r>
            <a:endParaRPr/>
          </a:p>
        </p:txBody>
      </p:sp>
      <p:sp>
        <p:nvSpPr>
          <p:cNvPr id="358" name="Google Shape;358;p21"/>
          <p:cNvSpPr txBox="1"/>
          <p:nvPr/>
        </p:nvSpPr>
        <p:spPr>
          <a:xfrm>
            <a:off x="211124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#BDBA69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297313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#7B793E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83502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#5DB5B8</a:t>
            </a:r>
            <a:endParaRPr/>
          </a:p>
        </p:txBody>
      </p:sp>
      <p:sp>
        <p:nvSpPr>
          <p:cNvPr id="361" name="Google Shape;361;p21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#275EC8</a:t>
            </a:r>
            <a:endParaRPr/>
          </a:p>
        </p:txBody>
      </p:sp>
      <p:sp>
        <p:nvSpPr>
          <p:cNvPr id="362" name="Google Shape;362;p21"/>
          <p:cNvSpPr txBox="1"/>
          <p:nvPr/>
        </p:nvSpPr>
        <p:spPr>
          <a:xfrm>
            <a:off x="3800933" y="1595654"/>
            <a:ext cx="10686133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4404639" y="624104"/>
            <a:ext cx="947872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BA69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"/>
          <p:cNvSpPr txBox="1"/>
          <p:nvPr/>
        </p:nvSpPr>
        <p:spPr>
          <a:xfrm>
            <a:off x="6111362" y="2507989"/>
            <a:ext cx="6065277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-2555116" y="5687658"/>
            <a:ext cx="5355295" cy="4519937"/>
          </a:xfrm>
          <a:custGeom>
            <a:rect b="b" l="l" r="r" t="t"/>
            <a:pathLst>
              <a:path extrusionOk="0" h="6507480" w="7710170">
                <a:moveTo>
                  <a:pt x="3083560" y="5425440"/>
                </a:moveTo>
                <a:cubicBezTo>
                  <a:pt x="3048000" y="5886450"/>
                  <a:pt x="3585210" y="6507480"/>
                  <a:pt x="4058920" y="6339840"/>
                </a:cubicBezTo>
                <a:cubicBezTo>
                  <a:pt x="4237990" y="6276340"/>
                  <a:pt x="4497070" y="5988050"/>
                  <a:pt x="4610100" y="5833110"/>
                </a:cubicBezTo>
                <a:lnTo>
                  <a:pt x="4655820" y="5586730"/>
                </a:lnTo>
                <a:lnTo>
                  <a:pt x="4776470" y="5770880"/>
                </a:lnTo>
                <a:cubicBezTo>
                  <a:pt x="5231130" y="6149340"/>
                  <a:pt x="5367020" y="6315710"/>
                  <a:pt x="5664200" y="6277610"/>
                </a:cubicBezTo>
                <a:cubicBezTo>
                  <a:pt x="6160770" y="6214110"/>
                  <a:pt x="6315710" y="5581650"/>
                  <a:pt x="6159500" y="5082540"/>
                </a:cubicBezTo>
                <a:lnTo>
                  <a:pt x="5980430" y="4885690"/>
                </a:lnTo>
                <a:lnTo>
                  <a:pt x="6704330" y="4944110"/>
                </a:lnTo>
                <a:cubicBezTo>
                  <a:pt x="6770370" y="4936490"/>
                  <a:pt x="7073900" y="4897120"/>
                  <a:pt x="7188200" y="4671060"/>
                </a:cubicBezTo>
                <a:cubicBezTo>
                  <a:pt x="7297420" y="4455160"/>
                  <a:pt x="7205980" y="3989070"/>
                  <a:pt x="7039610" y="3716020"/>
                </a:cubicBezTo>
                <a:lnTo>
                  <a:pt x="6852920" y="3533140"/>
                </a:lnTo>
                <a:cubicBezTo>
                  <a:pt x="6882130" y="3534410"/>
                  <a:pt x="7241540" y="3548380"/>
                  <a:pt x="7410450" y="3293110"/>
                </a:cubicBezTo>
                <a:cubicBezTo>
                  <a:pt x="7710170" y="2840990"/>
                  <a:pt x="7109460" y="2128520"/>
                  <a:pt x="6731000" y="1931670"/>
                </a:cubicBezTo>
                <a:cubicBezTo>
                  <a:pt x="6884670" y="1774190"/>
                  <a:pt x="7231380" y="1628140"/>
                  <a:pt x="7205980" y="1348740"/>
                </a:cubicBezTo>
                <a:cubicBezTo>
                  <a:pt x="7180580" y="1062990"/>
                  <a:pt x="6692900" y="811530"/>
                  <a:pt x="6212840" y="829310"/>
                </a:cubicBezTo>
                <a:cubicBezTo>
                  <a:pt x="5929630" y="839470"/>
                  <a:pt x="5692140" y="961390"/>
                  <a:pt x="5434330" y="1078230"/>
                </a:cubicBezTo>
                <a:cubicBezTo>
                  <a:pt x="5528310" y="831850"/>
                  <a:pt x="5518150" y="548640"/>
                  <a:pt x="5406390" y="309880"/>
                </a:cubicBezTo>
                <a:cubicBezTo>
                  <a:pt x="5287010" y="55880"/>
                  <a:pt x="5119370" y="0"/>
                  <a:pt x="4827270" y="19050"/>
                </a:cubicBezTo>
                <a:cubicBezTo>
                  <a:pt x="4589780" y="34290"/>
                  <a:pt x="4474210" y="80010"/>
                  <a:pt x="4295140" y="265430"/>
                </a:cubicBezTo>
                <a:cubicBezTo>
                  <a:pt x="4014470" y="556260"/>
                  <a:pt x="3818890" y="928370"/>
                  <a:pt x="3740150" y="1324610"/>
                </a:cubicBezTo>
                <a:cubicBezTo>
                  <a:pt x="3271520" y="971550"/>
                  <a:pt x="1907540" y="867410"/>
                  <a:pt x="1515110" y="1240790"/>
                </a:cubicBezTo>
                <a:cubicBezTo>
                  <a:pt x="1431290" y="1320800"/>
                  <a:pt x="1366520" y="1438910"/>
                  <a:pt x="1398270" y="1549400"/>
                </a:cubicBezTo>
                <a:cubicBezTo>
                  <a:pt x="1426210" y="1645920"/>
                  <a:pt x="1485900" y="1684020"/>
                  <a:pt x="1869440" y="2023110"/>
                </a:cubicBezTo>
                <a:lnTo>
                  <a:pt x="1522730" y="2034540"/>
                </a:lnTo>
                <a:cubicBezTo>
                  <a:pt x="596900" y="2136140"/>
                  <a:pt x="0" y="3012440"/>
                  <a:pt x="628650" y="3350260"/>
                </a:cubicBezTo>
                <a:cubicBezTo>
                  <a:pt x="1275080" y="3647440"/>
                  <a:pt x="1021080" y="3566160"/>
                  <a:pt x="1731010" y="3721100"/>
                </a:cubicBezTo>
                <a:lnTo>
                  <a:pt x="1297940" y="3862070"/>
                </a:lnTo>
                <a:cubicBezTo>
                  <a:pt x="349250" y="4371340"/>
                  <a:pt x="651510" y="5271770"/>
                  <a:pt x="2049780" y="4893310"/>
                </a:cubicBezTo>
                <a:lnTo>
                  <a:pt x="1804670" y="5138420"/>
                </a:lnTo>
                <a:cubicBezTo>
                  <a:pt x="1670050" y="5579110"/>
                  <a:pt x="1704340" y="5394960"/>
                  <a:pt x="1668780" y="5953760"/>
                </a:cubicBezTo>
                <a:cubicBezTo>
                  <a:pt x="1979930" y="6259830"/>
                  <a:pt x="2348230" y="6393180"/>
                  <a:pt x="2550160" y="6283960"/>
                </a:cubicBezTo>
                <a:cubicBezTo>
                  <a:pt x="2621280" y="6245860"/>
                  <a:pt x="2745740" y="6139180"/>
                  <a:pt x="2839720" y="6005830"/>
                </a:cubicBezTo>
                <a:cubicBezTo>
                  <a:pt x="2978150" y="5812790"/>
                  <a:pt x="3026410" y="5652770"/>
                  <a:pt x="3083560" y="5425440"/>
                </a:cubicBezTo>
                <a:close/>
              </a:path>
            </a:pathLst>
          </a:custGeom>
          <a:solidFill>
            <a:srgbClr val="275EC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22"/>
          <p:cNvGrpSpPr/>
          <p:nvPr/>
        </p:nvGrpSpPr>
        <p:grpSpPr>
          <a:xfrm>
            <a:off x="1608123" y="3765986"/>
            <a:ext cx="6792918" cy="3423835"/>
            <a:chOff x="0" y="-47625"/>
            <a:chExt cx="1672592" cy="843037"/>
          </a:xfrm>
        </p:grpSpPr>
        <p:sp>
          <p:nvSpPr>
            <p:cNvPr id="371" name="Google Shape;371;p22"/>
            <p:cNvSpPr/>
            <p:nvPr/>
          </p:nvSpPr>
          <p:spPr>
            <a:xfrm>
              <a:off x="0" y="0"/>
              <a:ext cx="1672592" cy="795412"/>
            </a:xfrm>
            <a:custGeom>
              <a:rect b="b" l="l" r="r" t="t"/>
              <a:pathLst>
                <a:path extrusionOk="0" h="795412" w="1672592">
                  <a:moveTo>
                    <a:pt x="22794" y="0"/>
                  </a:moveTo>
                  <a:lnTo>
                    <a:pt x="1649798" y="0"/>
                  </a:lnTo>
                  <a:cubicBezTo>
                    <a:pt x="1655843" y="0"/>
                    <a:pt x="1661641" y="2402"/>
                    <a:pt x="1665916" y="6676"/>
                  </a:cubicBezTo>
                  <a:cubicBezTo>
                    <a:pt x="1670190" y="10951"/>
                    <a:pt x="1672592" y="16749"/>
                    <a:pt x="1672592" y="22794"/>
                  </a:cubicBezTo>
                  <a:lnTo>
                    <a:pt x="1672592" y="772618"/>
                  </a:lnTo>
                  <a:cubicBezTo>
                    <a:pt x="1672592" y="778663"/>
                    <a:pt x="1670190" y="784461"/>
                    <a:pt x="1665916" y="788735"/>
                  </a:cubicBezTo>
                  <a:cubicBezTo>
                    <a:pt x="1661641" y="793010"/>
                    <a:pt x="1655843" y="795412"/>
                    <a:pt x="1649798" y="795412"/>
                  </a:cubicBezTo>
                  <a:lnTo>
                    <a:pt x="22794" y="795412"/>
                  </a:lnTo>
                  <a:cubicBezTo>
                    <a:pt x="16749" y="795412"/>
                    <a:pt x="10951" y="793010"/>
                    <a:pt x="6676" y="788735"/>
                  </a:cubicBezTo>
                  <a:cubicBezTo>
                    <a:pt x="2402" y="784461"/>
                    <a:pt x="0" y="778663"/>
                    <a:pt x="0" y="772618"/>
                  </a:cubicBezTo>
                  <a:lnTo>
                    <a:pt x="0" y="22794"/>
                  </a:lnTo>
                  <a:cubicBezTo>
                    <a:pt x="0" y="16749"/>
                    <a:pt x="2402" y="10951"/>
                    <a:pt x="6676" y="6676"/>
                  </a:cubicBezTo>
                  <a:cubicBezTo>
                    <a:pt x="10951" y="2402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 txBox="1"/>
            <p:nvPr/>
          </p:nvSpPr>
          <p:spPr>
            <a:xfrm>
              <a:off x="0" y="-47625"/>
              <a:ext cx="1672592" cy="843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22"/>
          <p:cNvSpPr txBox="1"/>
          <p:nvPr/>
        </p:nvSpPr>
        <p:spPr>
          <a:xfrm>
            <a:off x="2194680" y="6192851"/>
            <a:ext cx="561980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this presentation template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7108732" y="8313771"/>
            <a:ext cx="4070535" cy="6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Happy designing!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5469973" y="987413"/>
            <a:ext cx="7348055" cy="1295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Credits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 rot="-972054">
            <a:off x="16027136" y="1942700"/>
            <a:ext cx="3037456" cy="3206360"/>
          </a:xfrm>
          <a:custGeom>
            <a:rect b="b" l="l" r="r" t="t"/>
            <a:pathLst>
              <a:path extrusionOk="0" h="5512915" w="5222507">
                <a:moveTo>
                  <a:pt x="5107381" y="2146066"/>
                </a:moveTo>
                <a:cubicBezTo>
                  <a:pt x="5002746" y="2736350"/>
                  <a:pt x="4895355" y="3334912"/>
                  <a:pt x="4612818" y="3880093"/>
                </a:cubicBezTo>
                <a:cubicBezTo>
                  <a:pt x="4437291" y="4218782"/>
                  <a:pt x="4197579" y="4529736"/>
                  <a:pt x="3945662" y="4830473"/>
                </a:cubicBezTo>
                <a:cubicBezTo>
                  <a:pt x="3805581" y="4997709"/>
                  <a:pt x="3656444" y="5166293"/>
                  <a:pt x="3452876" y="5274697"/>
                </a:cubicBezTo>
                <a:cubicBezTo>
                  <a:pt x="3280982" y="5366226"/>
                  <a:pt x="3080779" y="5409051"/>
                  <a:pt x="2882710" y="5443422"/>
                </a:cubicBezTo>
                <a:cubicBezTo>
                  <a:pt x="2665984" y="5481035"/>
                  <a:pt x="2442985" y="5512915"/>
                  <a:pt x="2224481" y="5481155"/>
                </a:cubicBezTo>
                <a:cubicBezTo>
                  <a:pt x="1931226" y="5442229"/>
                  <a:pt x="1671066" y="5302553"/>
                  <a:pt x="1420178" y="5165975"/>
                </a:cubicBezTo>
                <a:cubicBezTo>
                  <a:pt x="1253147" y="5075037"/>
                  <a:pt x="1084809" y="4983234"/>
                  <a:pt x="942696" y="4864921"/>
                </a:cubicBezTo>
                <a:cubicBezTo>
                  <a:pt x="551409" y="4539185"/>
                  <a:pt x="405346" y="4056714"/>
                  <a:pt x="296850" y="3597182"/>
                </a:cubicBezTo>
                <a:cubicBezTo>
                  <a:pt x="205905" y="3212011"/>
                  <a:pt x="129451" y="2824288"/>
                  <a:pt x="67628" y="2434846"/>
                </a:cubicBezTo>
                <a:cubicBezTo>
                  <a:pt x="36398" y="2238122"/>
                  <a:pt x="19609" y="2025202"/>
                  <a:pt x="13411" y="1826703"/>
                </a:cubicBezTo>
                <a:cubicBezTo>
                  <a:pt x="5296" y="1566689"/>
                  <a:pt x="0" y="1294870"/>
                  <a:pt x="132817" y="1061321"/>
                </a:cubicBezTo>
                <a:cubicBezTo>
                  <a:pt x="296660" y="773198"/>
                  <a:pt x="674739" y="586832"/>
                  <a:pt x="1045833" y="611272"/>
                </a:cubicBezTo>
                <a:cubicBezTo>
                  <a:pt x="1416939" y="635701"/>
                  <a:pt x="1757807" y="869403"/>
                  <a:pt x="1869008" y="1175637"/>
                </a:cubicBezTo>
                <a:cubicBezTo>
                  <a:pt x="1889938" y="944289"/>
                  <a:pt x="1910360" y="714310"/>
                  <a:pt x="2042313" y="512055"/>
                </a:cubicBezTo>
                <a:cubicBezTo>
                  <a:pt x="2174266" y="309801"/>
                  <a:pt x="2381822" y="138852"/>
                  <a:pt x="2636342" y="63397"/>
                </a:cubicBezTo>
                <a:cubicBezTo>
                  <a:pt x="2841816" y="0"/>
                  <a:pt x="3068790" y="4229"/>
                  <a:pt x="3278480" y="55185"/>
                </a:cubicBezTo>
                <a:cubicBezTo>
                  <a:pt x="3422396" y="88855"/>
                  <a:pt x="3562211" y="144940"/>
                  <a:pt x="3668941" y="234718"/>
                </a:cubicBezTo>
                <a:cubicBezTo>
                  <a:pt x="3892220" y="422541"/>
                  <a:pt x="3931425" y="715164"/>
                  <a:pt x="3957727" y="983172"/>
                </a:cubicBezTo>
                <a:cubicBezTo>
                  <a:pt x="3996665" y="816745"/>
                  <a:pt x="4101732" y="631759"/>
                  <a:pt x="4272458" y="547172"/>
                </a:cubicBezTo>
                <a:cubicBezTo>
                  <a:pt x="4443184" y="462584"/>
                  <a:pt x="4666653" y="455368"/>
                  <a:pt x="4836033" y="541959"/>
                </a:cubicBezTo>
                <a:cubicBezTo>
                  <a:pt x="5069840" y="661488"/>
                  <a:pt x="5153952" y="916477"/>
                  <a:pt x="5183632" y="1149445"/>
                </a:cubicBezTo>
                <a:cubicBezTo>
                  <a:pt x="5222507" y="1454442"/>
                  <a:pt x="5161153" y="1842734"/>
                  <a:pt x="5107381" y="2146066"/>
                </a:cubicBezTo>
                <a:close/>
              </a:path>
            </a:pathLst>
          </a:custGeom>
          <a:solidFill>
            <a:srgbClr val="275EC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 rot="1874179">
            <a:off x="12477178" y="6433809"/>
            <a:ext cx="3776831" cy="3317364"/>
          </a:xfrm>
          <a:custGeom>
            <a:rect b="b" l="l" r="r" t="t"/>
            <a:pathLst>
              <a:path extrusionOk="0" h="6413767" w="7302094">
                <a:moveTo>
                  <a:pt x="4520565" y="4806924"/>
                </a:moveTo>
                <a:cubicBezTo>
                  <a:pt x="4596715" y="5203038"/>
                  <a:pt x="4673067" y="5600802"/>
                  <a:pt x="4691622" y="6003747"/>
                </a:cubicBezTo>
                <a:cubicBezTo>
                  <a:pt x="4696905" y="6118377"/>
                  <a:pt x="4685767" y="6255271"/>
                  <a:pt x="4586580" y="6312992"/>
                </a:cubicBezTo>
                <a:cubicBezTo>
                  <a:pt x="4527373" y="6347434"/>
                  <a:pt x="4454132" y="6341720"/>
                  <a:pt x="4385780" y="6337173"/>
                </a:cubicBezTo>
                <a:cubicBezTo>
                  <a:pt x="3821253" y="6299606"/>
                  <a:pt x="3246489" y="6413767"/>
                  <a:pt x="2692311" y="6299771"/>
                </a:cubicBezTo>
                <a:cubicBezTo>
                  <a:pt x="2518004" y="6263919"/>
                  <a:pt x="2325091" y="6183160"/>
                  <a:pt x="2273529" y="6012840"/>
                </a:cubicBezTo>
                <a:cubicBezTo>
                  <a:pt x="2256143" y="5955411"/>
                  <a:pt x="2257502" y="5894222"/>
                  <a:pt x="2259000" y="5834240"/>
                </a:cubicBezTo>
                <a:cubicBezTo>
                  <a:pt x="2267166" y="5509501"/>
                  <a:pt x="2281848" y="5184229"/>
                  <a:pt x="2290001" y="4859477"/>
                </a:cubicBezTo>
                <a:cubicBezTo>
                  <a:pt x="1994485" y="5093767"/>
                  <a:pt x="1833385" y="5471236"/>
                  <a:pt x="1523391" y="5686006"/>
                </a:cubicBezTo>
                <a:cubicBezTo>
                  <a:pt x="1429678" y="5750928"/>
                  <a:pt x="1320470" y="5799912"/>
                  <a:pt x="1206462" y="5799722"/>
                </a:cubicBezTo>
                <a:cubicBezTo>
                  <a:pt x="1082498" y="5799506"/>
                  <a:pt x="966699" y="5742102"/>
                  <a:pt x="856158" y="5686006"/>
                </a:cubicBezTo>
                <a:cubicBezTo>
                  <a:pt x="673342" y="5593232"/>
                  <a:pt x="439039" y="5414480"/>
                  <a:pt x="241097" y="5361076"/>
                </a:cubicBezTo>
                <a:cubicBezTo>
                  <a:pt x="128778" y="5330774"/>
                  <a:pt x="51740" y="5221630"/>
                  <a:pt x="25870" y="5108206"/>
                </a:cubicBezTo>
                <a:cubicBezTo>
                  <a:pt x="0" y="4994796"/>
                  <a:pt x="16028" y="4876495"/>
                  <a:pt x="32944" y="4761408"/>
                </a:cubicBezTo>
                <a:cubicBezTo>
                  <a:pt x="66993" y="4529696"/>
                  <a:pt x="104255" y="4298455"/>
                  <a:pt x="144679" y="4067759"/>
                </a:cubicBezTo>
                <a:cubicBezTo>
                  <a:pt x="195047" y="3780371"/>
                  <a:pt x="251333" y="3490709"/>
                  <a:pt x="371628" y="3224898"/>
                </a:cubicBezTo>
                <a:cubicBezTo>
                  <a:pt x="392380" y="3179026"/>
                  <a:pt x="416497" y="3132176"/>
                  <a:pt x="457264" y="3102635"/>
                </a:cubicBezTo>
                <a:cubicBezTo>
                  <a:pt x="527978" y="3051378"/>
                  <a:pt x="625120" y="3066656"/>
                  <a:pt x="710667" y="3084195"/>
                </a:cubicBezTo>
                <a:cubicBezTo>
                  <a:pt x="1144893" y="3173197"/>
                  <a:pt x="1628001" y="3206445"/>
                  <a:pt x="2062226" y="3295459"/>
                </a:cubicBezTo>
                <a:cubicBezTo>
                  <a:pt x="1732750" y="2916199"/>
                  <a:pt x="1402169" y="2535504"/>
                  <a:pt x="1126490" y="2115515"/>
                </a:cubicBezTo>
                <a:cubicBezTo>
                  <a:pt x="1079145" y="2043379"/>
                  <a:pt x="1031812" y="1964588"/>
                  <a:pt x="1033514" y="1878317"/>
                </a:cubicBezTo>
                <a:cubicBezTo>
                  <a:pt x="1034923" y="1806067"/>
                  <a:pt x="1070648" y="1739582"/>
                  <a:pt x="1103884" y="1675409"/>
                </a:cubicBezTo>
                <a:cubicBezTo>
                  <a:pt x="1230262" y="1431379"/>
                  <a:pt x="1333107" y="1175156"/>
                  <a:pt x="1410513" y="911454"/>
                </a:cubicBezTo>
                <a:cubicBezTo>
                  <a:pt x="1438517" y="816026"/>
                  <a:pt x="1463840" y="718134"/>
                  <a:pt x="1515695" y="633286"/>
                </a:cubicBezTo>
                <a:cubicBezTo>
                  <a:pt x="1567549" y="548437"/>
                  <a:pt x="1651737" y="476796"/>
                  <a:pt x="1750746" y="467449"/>
                </a:cubicBezTo>
                <a:cubicBezTo>
                  <a:pt x="1899717" y="453403"/>
                  <a:pt x="2022183" y="576593"/>
                  <a:pt x="2120392" y="689483"/>
                </a:cubicBezTo>
                <a:cubicBezTo>
                  <a:pt x="2549729" y="1182954"/>
                  <a:pt x="2980487" y="1679499"/>
                  <a:pt x="3326346" y="2234692"/>
                </a:cubicBezTo>
                <a:cubicBezTo>
                  <a:pt x="3421444" y="1552207"/>
                  <a:pt x="3497530" y="727329"/>
                  <a:pt x="3901669" y="169202"/>
                </a:cubicBezTo>
                <a:cubicBezTo>
                  <a:pt x="3934930" y="123279"/>
                  <a:pt x="3971557" y="77369"/>
                  <a:pt x="4021659" y="50813"/>
                </a:cubicBezTo>
                <a:cubicBezTo>
                  <a:pt x="4074719" y="22682"/>
                  <a:pt x="4136962" y="19304"/>
                  <a:pt x="4196944" y="16523"/>
                </a:cubicBezTo>
                <a:cubicBezTo>
                  <a:pt x="4374871" y="8268"/>
                  <a:pt x="4552925" y="0"/>
                  <a:pt x="4731017" y="2324"/>
                </a:cubicBezTo>
                <a:cubicBezTo>
                  <a:pt x="5019078" y="6071"/>
                  <a:pt x="5306772" y="37592"/>
                  <a:pt x="5588801" y="96292"/>
                </a:cubicBezTo>
                <a:cubicBezTo>
                  <a:pt x="5744096" y="510616"/>
                  <a:pt x="5660530" y="976732"/>
                  <a:pt x="5514798" y="1394511"/>
                </a:cubicBezTo>
                <a:cubicBezTo>
                  <a:pt x="5322431" y="1945996"/>
                  <a:pt x="5026432" y="2457641"/>
                  <a:pt x="4677106" y="2925725"/>
                </a:cubicBezTo>
                <a:cubicBezTo>
                  <a:pt x="4884497" y="2868854"/>
                  <a:pt x="5050181" y="2716022"/>
                  <a:pt x="5226355" y="2592692"/>
                </a:cubicBezTo>
                <a:cubicBezTo>
                  <a:pt x="5605310" y="2327415"/>
                  <a:pt x="6028779" y="2125866"/>
                  <a:pt x="6473635" y="1999056"/>
                </a:cubicBezTo>
                <a:cubicBezTo>
                  <a:pt x="6505055" y="1990103"/>
                  <a:pt x="6539141" y="1981594"/>
                  <a:pt x="6569698" y="1993176"/>
                </a:cubicBezTo>
                <a:cubicBezTo>
                  <a:pt x="6597714" y="2003793"/>
                  <a:pt x="6617006" y="2029231"/>
                  <a:pt x="6634011" y="2053908"/>
                </a:cubicBezTo>
                <a:cubicBezTo>
                  <a:pt x="6800000" y="2294788"/>
                  <a:pt x="6894691" y="2576449"/>
                  <a:pt x="6985953" y="2854389"/>
                </a:cubicBezTo>
                <a:cubicBezTo>
                  <a:pt x="7103999" y="3213900"/>
                  <a:pt x="7220242" y="3576447"/>
                  <a:pt x="7272007" y="3951288"/>
                </a:cubicBezTo>
                <a:cubicBezTo>
                  <a:pt x="7292112" y="4096881"/>
                  <a:pt x="7302094" y="4247261"/>
                  <a:pt x="7263448" y="4389057"/>
                </a:cubicBezTo>
                <a:cubicBezTo>
                  <a:pt x="7213118" y="4573702"/>
                  <a:pt x="7083172" y="4728934"/>
                  <a:pt x="6929387" y="4842866"/>
                </a:cubicBezTo>
                <a:cubicBezTo>
                  <a:pt x="6727572" y="4992383"/>
                  <a:pt x="6479820" y="5078997"/>
                  <a:pt x="6228792" y="5087798"/>
                </a:cubicBezTo>
                <a:cubicBezTo>
                  <a:pt x="6032995" y="5094669"/>
                  <a:pt x="5838838" y="5055566"/>
                  <a:pt x="5646827" y="5016653"/>
                </a:cubicBezTo>
                <a:cubicBezTo>
                  <a:pt x="5277066" y="4941697"/>
                  <a:pt x="4890364" y="4881867"/>
                  <a:pt x="4520565" y="4806924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22"/>
          <p:cNvGrpSpPr/>
          <p:nvPr/>
        </p:nvGrpSpPr>
        <p:grpSpPr>
          <a:xfrm>
            <a:off x="9886959" y="3765986"/>
            <a:ext cx="6792918" cy="3423835"/>
            <a:chOff x="0" y="-47625"/>
            <a:chExt cx="1672592" cy="843037"/>
          </a:xfrm>
        </p:grpSpPr>
        <p:sp>
          <p:nvSpPr>
            <p:cNvPr id="379" name="Google Shape;379;p22"/>
            <p:cNvSpPr/>
            <p:nvPr/>
          </p:nvSpPr>
          <p:spPr>
            <a:xfrm>
              <a:off x="0" y="0"/>
              <a:ext cx="1672592" cy="795412"/>
            </a:xfrm>
            <a:custGeom>
              <a:rect b="b" l="l" r="r" t="t"/>
              <a:pathLst>
                <a:path extrusionOk="0" h="795412" w="1672592">
                  <a:moveTo>
                    <a:pt x="22794" y="0"/>
                  </a:moveTo>
                  <a:lnTo>
                    <a:pt x="1649798" y="0"/>
                  </a:lnTo>
                  <a:cubicBezTo>
                    <a:pt x="1655843" y="0"/>
                    <a:pt x="1661641" y="2402"/>
                    <a:pt x="1665916" y="6676"/>
                  </a:cubicBezTo>
                  <a:cubicBezTo>
                    <a:pt x="1670190" y="10951"/>
                    <a:pt x="1672592" y="16749"/>
                    <a:pt x="1672592" y="22794"/>
                  </a:cubicBezTo>
                  <a:lnTo>
                    <a:pt x="1672592" y="772618"/>
                  </a:lnTo>
                  <a:cubicBezTo>
                    <a:pt x="1672592" y="778663"/>
                    <a:pt x="1670190" y="784461"/>
                    <a:pt x="1665916" y="788735"/>
                  </a:cubicBezTo>
                  <a:cubicBezTo>
                    <a:pt x="1661641" y="793010"/>
                    <a:pt x="1655843" y="795412"/>
                    <a:pt x="1649798" y="795412"/>
                  </a:cubicBezTo>
                  <a:lnTo>
                    <a:pt x="22794" y="795412"/>
                  </a:lnTo>
                  <a:cubicBezTo>
                    <a:pt x="16749" y="795412"/>
                    <a:pt x="10951" y="793010"/>
                    <a:pt x="6676" y="788735"/>
                  </a:cubicBezTo>
                  <a:cubicBezTo>
                    <a:pt x="2402" y="784461"/>
                    <a:pt x="0" y="778663"/>
                    <a:pt x="0" y="772618"/>
                  </a:cubicBezTo>
                  <a:lnTo>
                    <a:pt x="0" y="22794"/>
                  </a:lnTo>
                  <a:cubicBezTo>
                    <a:pt x="0" y="16749"/>
                    <a:pt x="2402" y="10951"/>
                    <a:pt x="6676" y="6676"/>
                  </a:cubicBezTo>
                  <a:cubicBezTo>
                    <a:pt x="10951" y="2402"/>
                    <a:pt x="16749" y="0"/>
                    <a:pt x="22794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0" y="-47625"/>
              <a:ext cx="1672592" cy="843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2"/>
          <p:cNvSpPr txBox="1"/>
          <p:nvPr/>
        </p:nvSpPr>
        <p:spPr>
          <a:xfrm>
            <a:off x="10636532" y="6192851"/>
            <a:ext cx="529377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the photos, graphics, and elements</a:t>
            </a:r>
            <a:endParaRPr/>
          </a:p>
        </p:txBody>
      </p:sp>
      <p:sp>
        <p:nvSpPr>
          <p:cNvPr id="382" name="Google Shape;382;p22"/>
          <p:cNvSpPr txBox="1"/>
          <p:nvPr/>
        </p:nvSpPr>
        <p:spPr>
          <a:xfrm>
            <a:off x="10728794" y="4654550"/>
            <a:ext cx="5109247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1A38"/>
                </a:solidFill>
                <a:latin typeface="Assistant"/>
                <a:ea typeface="Assistant"/>
                <a:cs typeface="Assistant"/>
                <a:sym typeface="Assistant"/>
              </a:rPr>
              <a:t>Pexels, Pixabay, Sketchify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 rot="-1539927">
            <a:off x="-555510" y="-1242665"/>
            <a:ext cx="4817701" cy="5146925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 rot="-4323585">
            <a:off x="12374593" y="-762375"/>
            <a:ext cx="3418182" cy="2789458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5100040" y="9143964"/>
            <a:ext cx="3460632" cy="2589449"/>
          </a:xfrm>
          <a:custGeom>
            <a:rect b="b" l="l" r="r" t="t"/>
            <a:pathLst>
              <a:path extrusionOk="0" h="6129020" w="8191040">
                <a:moveTo>
                  <a:pt x="8056527" y="2900680"/>
                </a:moveTo>
                <a:cubicBezTo>
                  <a:pt x="8092289" y="2816860"/>
                  <a:pt x="8191040" y="2020570"/>
                  <a:pt x="8145930" y="1912620"/>
                </a:cubicBezTo>
                <a:cubicBezTo>
                  <a:pt x="8092289" y="1804670"/>
                  <a:pt x="7495727" y="1394460"/>
                  <a:pt x="7341303" y="1358900"/>
                </a:cubicBezTo>
                <a:cubicBezTo>
                  <a:pt x="7019453" y="1285240"/>
                  <a:pt x="6177440" y="1391920"/>
                  <a:pt x="6177440" y="1391920"/>
                </a:cubicBezTo>
                <a:cubicBezTo>
                  <a:pt x="6177440" y="1391920"/>
                  <a:pt x="6323736" y="920750"/>
                  <a:pt x="6299353" y="744220"/>
                </a:cubicBezTo>
                <a:cubicBezTo>
                  <a:pt x="6274970" y="567690"/>
                  <a:pt x="5681660" y="240030"/>
                  <a:pt x="5551620" y="135890"/>
                </a:cubicBezTo>
                <a:cubicBezTo>
                  <a:pt x="5423205" y="33020"/>
                  <a:pt x="4293476" y="0"/>
                  <a:pt x="4043148" y="64770"/>
                </a:cubicBezTo>
                <a:cubicBezTo>
                  <a:pt x="3792820" y="128270"/>
                  <a:pt x="3339303" y="675640"/>
                  <a:pt x="3339303" y="675640"/>
                </a:cubicBezTo>
                <a:cubicBezTo>
                  <a:pt x="3339303" y="675640"/>
                  <a:pt x="2529800" y="247650"/>
                  <a:pt x="2329863" y="198120"/>
                </a:cubicBezTo>
                <a:cubicBezTo>
                  <a:pt x="2128300" y="148590"/>
                  <a:pt x="1504105" y="417830"/>
                  <a:pt x="1226143" y="571500"/>
                </a:cubicBezTo>
                <a:cubicBezTo>
                  <a:pt x="948181" y="725170"/>
                  <a:pt x="715733" y="1586230"/>
                  <a:pt x="701104" y="1784350"/>
                </a:cubicBezTo>
                <a:cubicBezTo>
                  <a:pt x="686474" y="1982470"/>
                  <a:pt x="1099353" y="2520950"/>
                  <a:pt x="1099353" y="2520950"/>
                </a:cubicBezTo>
                <a:cubicBezTo>
                  <a:pt x="1099353" y="2520950"/>
                  <a:pt x="372751" y="2749550"/>
                  <a:pt x="262217" y="2876550"/>
                </a:cubicBezTo>
                <a:cubicBezTo>
                  <a:pt x="151682" y="3003550"/>
                  <a:pt x="0" y="4114800"/>
                  <a:pt x="41148" y="4263390"/>
                </a:cubicBezTo>
                <a:cubicBezTo>
                  <a:pt x="91538" y="4411980"/>
                  <a:pt x="562936" y="4792980"/>
                  <a:pt x="897790" y="4876800"/>
                </a:cubicBezTo>
                <a:cubicBezTo>
                  <a:pt x="1234270" y="4960620"/>
                  <a:pt x="2123423" y="4890770"/>
                  <a:pt x="2123423" y="4890770"/>
                </a:cubicBezTo>
                <a:cubicBezTo>
                  <a:pt x="2123423" y="4890770"/>
                  <a:pt x="2116921" y="5490210"/>
                  <a:pt x="2180316" y="5615940"/>
                </a:cubicBezTo>
                <a:cubicBezTo>
                  <a:pt x="2243711" y="5741670"/>
                  <a:pt x="2897165" y="6129020"/>
                  <a:pt x="3204386" y="6129020"/>
                </a:cubicBezTo>
                <a:cubicBezTo>
                  <a:pt x="3511607" y="6129020"/>
                  <a:pt x="4709607" y="6043930"/>
                  <a:pt x="4842898" y="5955030"/>
                </a:cubicBezTo>
                <a:cubicBezTo>
                  <a:pt x="4976190" y="5866130"/>
                  <a:pt x="5298040" y="5349240"/>
                  <a:pt x="5298040" y="5349240"/>
                </a:cubicBezTo>
                <a:cubicBezTo>
                  <a:pt x="5298040" y="5349240"/>
                  <a:pt x="6019766" y="5542280"/>
                  <a:pt x="6257090" y="5574030"/>
                </a:cubicBezTo>
                <a:cubicBezTo>
                  <a:pt x="6494414" y="5605780"/>
                  <a:pt x="7513608" y="5219700"/>
                  <a:pt x="7616015" y="5104130"/>
                </a:cubicBezTo>
                <a:cubicBezTo>
                  <a:pt x="7718421" y="4988560"/>
                  <a:pt x="8024017" y="4080510"/>
                  <a:pt x="7952495" y="3983990"/>
                </a:cubicBezTo>
                <a:cubicBezTo>
                  <a:pt x="7882597" y="3888740"/>
                  <a:pt x="7416077" y="3380740"/>
                  <a:pt x="7416077" y="3380740"/>
                </a:cubicBezTo>
                <a:cubicBezTo>
                  <a:pt x="7416077" y="3380740"/>
                  <a:pt x="7986630" y="3058160"/>
                  <a:pt x="8054902" y="2899410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225" y="4688588"/>
            <a:ext cx="4866712" cy="12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EC8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1028700" y="952515"/>
            <a:ext cx="11754995" cy="1772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00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Agenda</a:t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3058440" y="-162786"/>
            <a:ext cx="4322202" cy="3527197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 rot="1459112">
            <a:off x="-421848" y="2933632"/>
            <a:ext cx="5575162" cy="5281558"/>
          </a:xfrm>
          <a:custGeom>
            <a:rect b="b" l="l" r="r" t="t"/>
            <a:pathLst>
              <a:path extrusionOk="0" h="6099810" w="6438900">
                <a:moveTo>
                  <a:pt x="6263640" y="3733800"/>
                </a:moveTo>
                <a:cubicBezTo>
                  <a:pt x="6249670" y="3868420"/>
                  <a:pt x="5746750" y="4541520"/>
                  <a:pt x="5671820" y="4625340"/>
                </a:cubicBezTo>
                <a:cubicBezTo>
                  <a:pt x="5595620" y="4707890"/>
                  <a:pt x="4381500" y="5006340"/>
                  <a:pt x="4330700" y="5006340"/>
                </a:cubicBezTo>
                <a:cubicBezTo>
                  <a:pt x="4279900" y="5006340"/>
                  <a:pt x="3732530" y="4996180"/>
                  <a:pt x="3611880" y="4987290"/>
                </a:cubicBezTo>
                <a:lnTo>
                  <a:pt x="3619500" y="5334000"/>
                </a:lnTo>
                <a:cubicBezTo>
                  <a:pt x="3619500" y="5334000"/>
                  <a:pt x="3774440" y="5840730"/>
                  <a:pt x="3770630" y="5891530"/>
                </a:cubicBezTo>
                <a:cubicBezTo>
                  <a:pt x="3765550" y="5941060"/>
                  <a:pt x="3558540" y="6074410"/>
                  <a:pt x="3484880" y="6087110"/>
                </a:cubicBezTo>
                <a:cubicBezTo>
                  <a:pt x="3412490" y="6099810"/>
                  <a:pt x="3238500" y="6079490"/>
                  <a:pt x="3214370" y="6052820"/>
                </a:cubicBezTo>
                <a:cubicBezTo>
                  <a:pt x="3190240" y="6027420"/>
                  <a:pt x="3107690" y="5636260"/>
                  <a:pt x="3107690" y="5636260"/>
                </a:cubicBezTo>
                <a:lnTo>
                  <a:pt x="3030220" y="5020310"/>
                </a:lnTo>
                <a:cubicBezTo>
                  <a:pt x="3030220" y="5020310"/>
                  <a:pt x="2821940" y="5078730"/>
                  <a:pt x="2749550" y="5100320"/>
                </a:cubicBezTo>
                <a:cubicBezTo>
                  <a:pt x="2651760" y="5119370"/>
                  <a:pt x="1770380" y="5245100"/>
                  <a:pt x="1567180" y="5152390"/>
                </a:cubicBezTo>
                <a:cubicBezTo>
                  <a:pt x="1363980" y="5059680"/>
                  <a:pt x="280670" y="4399280"/>
                  <a:pt x="243840" y="4240530"/>
                </a:cubicBezTo>
                <a:cubicBezTo>
                  <a:pt x="207010" y="4080510"/>
                  <a:pt x="0" y="3380740"/>
                  <a:pt x="85090" y="3181350"/>
                </a:cubicBezTo>
                <a:cubicBezTo>
                  <a:pt x="128270" y="3079750"/>
                  <a:pt x="916940" y="2763520"/>
                  <a:pt x="1047750" y="2725420"/>
                </a:cubicBezTo>
                <a:cubicBezTo>
                  <a:pt x="1162050" y="2692400"/>
                  <a:pt x="1921510" y="2824480"/>
                  <a:pt x="2277110" y="2955290"/>
                </a:cubicBezTo>
                <a:cubicBezTo>
                  <a:pt x="2261870" y="2936240"/>
                  <a:pt x="2250440" y="2922270"/>
                  <a:pt x="2244090" y="2914650"/>
                </a:cubicBezTo>
                <a:cubicBezTo>
                  <a:pt x="2145030" y="2795270"/>
                  <a:pt x="2025650" y="2048510"/>
                  <a:pt x="2021840" y="1891030"/>
                </a:cubicBezTo>
                <a:cubicBezTo>
                  <a:pt x="2018030" y="1734820"/>
                  <a:pt x="2319020" y="923290"/>
                  <a:pt x="2376170" y="707390"/>
                </a:cubicBezTo>
                <a:cubicBezTo>
                  <a:pt x="2433320" y="491490"/>
                  <a:pt x="3061970" y="0"/>
                  <a:pt x="3159760" y="31750"/>
                </a:cubicBezTo>
                <a:cubicBezTo>
                  <a:pt x="3323590" y="83820"/>
                  <a:pt x="3959860" y="627380"/>
                  <a:pt x="3978910" y="704850"/>
                </a:cubicBezTo>
                <a:cubicBezTo>
                  <a:pt x="3997960" y="782320"/>
                  <a:pt x="4263390" y="1720850"/>
                  <a:pt x="4279900" y="1863090"/>
                </a:cubicBezTo>
                <a:cubicBezTo>
                  <a:pt x="4293870" y="1978660"/>
                  <a:pt x="4147820" y="2630170"/>
                  <a:pt x="4046220" y="2940050"/>
                </a:cubicBezTo>
                <a:cubicBezTo>
                  <a:pt x="4124960" y="2868930"/>
                  <a:pt x="4188460" y="2815590"/>
                  <a:pt x="4208780" y="2796540"/>
                </a:cubicBezTo>
                <a:cubicBezTo>
                  <a:pt x="4282440" y="2733040"/>
                  <a:pt x="5048250" y="2413000"/>
                  <a:pt x="5175250" y="2359660"/>
                </a:cubicBezTo>
                <a:cubicBezTo>
                  <a:pt x="5302250" y="2306320"/>
                  <a:pt x="6384290" y="2405380"/>
                  <a:pt x="6410960" y="2594610"/>
                </a:cubicBezTo>
                <a:cubicBezTo>
                  <a:pt x="6438900" y="2783840"/>
                  <a:pt x="6278880" y="3581400"/>
                  <a:pt x="6263640" y="373380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7773616" y="8901157"/>
            <a:ext cx="4888800" cy="4429436"/>
          </a:xfrm>
          <a:custGeom>
            <a:rect b="b" l="l" r="r" t="t"/>
            <a:pathLst>
              <a:path extrusionOk="0" h="5755640" w="6352540">
                <a:moveTo>
                  <a:pt x="6348730" y="2653030"/>
                </a:moveTo>
                <a:cubicBezTo>
                  <a:pt x="6348730" y="2519680"/>
                  <a:pt x="6181090" y="2067560"/>
                  <a:pt x="6029960" y="2004060"/>
                </a:cubicBezTo>
                <a:cubicBezTo>
                  <a:pt x="5952490" y="1972310"/>
                  <a:pt x="5840730" y="1938020"/>
                  <a:pt x="5701030" y="1917700"/>
                </a:cubicBezTo>
                <a:cubicBezTo>
                  <a:pt x="5810250" y="1802130"/>
                  <a:pt x="5801360" y="1634490"/>
                  <a:pt x="5835650" y="1559560"/>
                </a:cubicBezTo>
                <a:cubicBezTo>
                  <a:pt x="5869940" y="1484630"/>
                  <a:pt x="5814060" y="1103630"/>
                  <a:pt x="5796280" y="1028700"/>
                </a:cubicBezTo>
                <a:cubicBezTo>
                  <a:pt x="5778500" y="952500"/>
                  <a:pt x="5497830" y="820420"/>
                  <a:pt x="5434330" y="788670"/>
                </a:cubicBezTo>
                <a:cubicBezTo>
                  <a:pt x="5370830" y="756920"/>
                  <a:pt x="5001260" y="773430"/>
                  <a:pt x="4940300" y="816610"/>
                </a:cubicBezTo>
                <a:cubicBezTo>
                  <a:pt x="4864100" y="869950"/>
                  <a:pt x="4781550" y="930910"/>
                  <a:pt x="4632960" y="1014730"/>
                </a:cubicBezTo>
                <a:cubicBezTo>
                  <a:pt x="4683760" y="824230"/>
                  <a:pt x="4676140" y="651510"/>
                  <a:pt x="4649470" y="575310"/>
                </a:cubicBezTo>
                <a:cubicBezTo>
                  <a:pt x="4622800" y="499110"/>
                  <a:pt x="4339590" y="175260"/>
                  <a:pt x="4268470" y="123190"/>
                </a:cubicBezTo>
                <a:cubicBezTo>
                  <a:pt x="4197350" y="71120"/>
                  <a:pt x="3638550" y="78740"/>
                  <a:pt x="3564890" y="102870"/>
                </a:cubicBezTo>
                <a:cubicBezTo>
                  <a:pt x="3491230" y="127000"/>
                  <a:pt x="3346450" y="269240"/>
                  <a:pt x="3162300" y="596900"/>
                </a:cubicBezTo>
                <a:cubicBezTo>
                  <a:pt x="3004820" y="322580"/>
                  <a:pt x="2851150" y="124460"/>
                  <a:pt x="2755900" y="73660"/>
                </a:cubicBezTo>
                <a:cubicBezTo>
                  <a:pt x="2660650" y="22860"/>
                  <a:pt x="2250440" y="0"/>
                  <a:pt x="2156460" y="25400"/>
                </a:cubicBezTo>
                <a:cubicBezTo>
                  <a:pt x="2062480" y="50800"/>
                  <a:pt x="1779270" y="354330"/>
                  <a:pt x="1755140" y="448310"/>
                </a:cubicBezTo>
                <a:cubicBezTo>
                  <a:pt x="1729740" y="542290"/>
                  <a:pt x="1695450" y="748030"/>
                  <a:pt x="1677670" y="1014730"/>
                </a:cubicBezTo>
                <a:cubicBezTo>
                  <a:pt x="1262380" y="942340"/>
                  <a:pt x="922020" y="953770"/>
                  <a:pt x="853440" y="998220"/>
                </a:cubicBezTo>
                <a:cubicBezTo>
                  <a:pt x="784860" y="1042670"/>
                  <a:pt x="598170" y="1126490"/>
                  <a:pt x="535940" y="1224280"/>
                </a:cubicBezTo>
                <a:cubicBezTo>
                  <a:pt x="473710" y="1322070"/>
                  <a:pt x="339090" y="1889760"/>
                  <a:pt x="377190" y="1992630"/>
                </a:cubicBezTo>
                <a:cubicBezTo>
                  <a:pt x="415290" y="2096770"/>
                  <a:pt x="551180" y="2329180"/>
                  <a:pt x="692150" y="2453640"/>
                </a:cubicBezTo>
                <a:cubicBezTo>
                  <a:pt x="508000" y="2534920"/>
                  <a:pt x="247650" y="2640330"/>
                  <a:pt x="210820" y="2715260"/>
                </a:cubicBezTo>
                <a:cubicBezTo>
                  <a:pt x="189230" y="2758440"/>
                  <a:pt x="0" y="3051810"/>
                  <a:pt x="0" y="3119120"/>
                </a:cubicBezTo>
                <a:cubicBezTo>
                  <a:pt x="0" y="3186430"/>
                  <a:pt x="21590" y="3412490"/>
                  <a:pt x="69850" y="3462020"/>
                </a:cubicBezTo>
                <a:cubicBezTo>
                  <a:pt x="119380" y="3511550"/>
                  <a:pt x="458470" y="3712210"/>
                  <a:pt x="680720" y="3718560"/>
                </a:cubicBezTo>
                <a:cubicBezTo>
                  <a:pt x="535940" y="3906520"/>
                  <a:pt x="379730" y="4241800"/>
                  <a:pt x="389890" y="4334510"/>
                </a:cubicBezTo>
                <a:cubicBezTo>
                  <a:pt x="400050" y="4425950"/>
                  <a:pt x="712470" y="4897120"/>
                  <a:pt x="805180" y="4926330"/>
                </a:cubicBezTo>
                <a:cubicBezTo>
                  <a:pt x="897890" y="4954270"/>
                  <a:pt x="1262380" y="5048250"/>
                  <a:pt x="1363980" y="5044440"/>
                </a:cubicBezTo>
                <a:cubicBezTo>
                  <a:pt x="1465580" y="5040630"/>
                  <a:pt x="1591310" y="4923790"/>
                  <a:pt x="1715770" y="4799330"/>
                </a:cubicBezTo>
                <a:cubicBezTo>
                  <a:pt x="1684020" y="4996180"/>
                  <a:pt x="1687830" y="5077460"/>
                  <a:pt x="1701800" y="5156200"/>
                </a:cubicBezTo>
                <a:cubicBezTo>
                  <a:pt x="1715770" y="5236210"/>
                  <a:pt x="1951990" y="5626100"/>
                  <a:pt x="2025650" y="5669280"/>
                </a:cubicBezTo>
                <a:cubicBezTo>
                  <a:pt x="2099310" y="5712460"/>
                  <a:pt x="2505710" y="5755640"/>
                  <a:pt x="2622550" y="5746750"/>
                </a:cubicBezTo>
                <a:cubicBezTo>
                  <a:pt x="2739390" y="5737860"/>
                  <a:pt x="3188970" y="5378450"/>
                  <a:pt x="3270250" y="5276850"/>
                </a:cubicBezTo>
                <a:cubicBezTo>
                  <a:pt x="3355340" y="5398770"/>
                  <a:pt x="3511550" y="5504180"/>
                  <a:pt x="3606800" y="5571490"/>
                </a:cubicBezTo>
                <a:cubicBezTo>
                  <a:pt x="3700780" y="5638800"/>
                  <a:pt x="4122420" y="5707380"/>
                  <a:pt x="4251960" y="5707380"/>
                </a:cubicBezTo>
                <a:cubicBezTo>
                  <a:pt x="4381500" y="5707380"/>
                  <a:pt x="4654550" y="5369560"/>
                  <a:pt x="4766310" y="5260340"/>
                </a:cubicBezTo>
                <a:cubicBezTo>
                  <a:pt x="4878070" y="5151120"/>
                  <a:pt x="4838700" y="4993640"/>
                  <a:pt x="4856480" y="4762500"/>
                </a:cubicBezTo>
                <a:cubicBezTo>
                  <a:pt x="5019040" y="4805680"/>
                  <a:pt x="5368290" y="4855210"/>
                  <a:pt x="5452110" y="4848860"/>
                </a:cubicBezTo>
                <a:cubicBezTo>
                  <a:pt x="5535930" y="4842510"/>
                  <a:pt x="5574030" y="4847590"/>
                  <a:pt x="5673090" y="4796790"/>
                </a:cubicBezTo>
                <a:cubicBezTo>
                  <a:pt x="5770880" y="4745990"/>
                  <a:pt x="6038850" y="4415790"/>
                  <a:pt x="6078220" y="4345940"/>
                </a:cubicBezTo>
                <a:cubicBezTo>
                  <a:pt x="6117590" y="4276090"/>
                  <a:pt x="6178550" y="3997960"/>
                  <a:pt x="6182360" y="3930650"/>
                </a:cubicBezTo>
                <a:cubicBezTo>
                  <a:pt x="6187440" y="3802380"/>
                  <a:pt x="5991860" y="3563620"/>
                  <a:pt x="5895340" y="3392170"/>
                </a:cubicBezTo>
                <a:cubicBezTo>
                  <a:pt x="5985510" y="3314700"/>
                  <a:pt x="6225540" y="3232150"/>
                  <a:pt x="6264910" y="3110230"/>
                </a:cubicBezTo>
                <a:cubicBezTo>
                  <a:pt x="6304280" y="2988310"/>
                  <a:pt x="6352540" y="2833370"/>
                  <a:pt x="6352540" y="2651760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9047845" y="3399234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What is postpartum depression?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9047845" y="4222199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Baby blues vs. postpartum depression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9047845" y="5048804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Symptoms of postpartum depression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9047845" y="5991932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When to reach out for help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9047845" y="6814896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Treatments for postpartum depression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9047845" y="7641502"/>
            <a:ext cx="8211455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How to show support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8177757" y="3399234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01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8177757" y="4222199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02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8177757" y="5048804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03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8177757" y="5991932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04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8177757" y="6818537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05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8177757" y="7641502"/>
            <a:ext cx="506860" cy="537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5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BA6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6377659" y="-1115318"/>
            <a:ext cx="5239284" cy="5597317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1195339" y="2288066"/>
            <a:ext cx="8329523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Introduction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12426054" y="272028"/>
            <a:ext cx="6722132" cy="6397136"/>
          </a:xfrm>
          <a:custGeom>
            <a:rect b="b" l="l" r="r" t="t"/>
            <a:pathLst>
              <a:path extrusionOk="0" h="6045413" w="6352540">
                <a:moveTo>
                  <a:pt x="6348730" y="2786332"/>
                </a:moveTo>
                <a:cubicBezTo>
                  <a:pt x="6348730" y="2646243"/>
                  <a:pt x="6181090" y="2171275"/>
                  <a:pt x="6029960" y="2104566"/>
                </a:cubicBezTo>
                <a:cubicBezTo>
                  <a:pt x="5952490" y="2071212"/>
                  <a:pt x="5840730" y="2035189"/>
                  <a:pt x="5701030" y="2013842"/>
                </a:cubicBezTo>
                <a:cubicBezTo>
                  <a:pt x="5810250" y="1892431"/>
                  <a:pt x="5801360" y="1716320"/>
                  <a:pt x="5835650" y="1637603"/>
                </a:cubicBezTo>
                <a:cubicBezTo>
                  <a:pt x="5869940" y="1558886"/>
                  <a:pt x="5814060" y="1158632"/>
                  <a:pt x="5796280" y="1079916"/>
                </a:cubicBezTo>
                <a:cubicBezTo>
                  <a:pt x="5778500" y="999865"/>
                  <a:pt x="5497830" y="861110"/>
                  <a:pt x="5434330" y="827756"/>
                </a:cubicBezTo>
                <a:cubicBezTo>
                  <a:pt x="5370830" y="794401"/>
                  <a:pt x="5001260" y="811745"/>
                  <a:pt x="4940300" y="857108"/>
                </a:cubicBezTo>
                <a:cubicBezTo>
                  <a:pt x="4864100" y="913143"/>
                  <a:pt x="4781550" y="977184"/>
                  <a:pt x="4632960" y="1065240"/>
                </a:cubicBezTo>
                <a:cubicBezTo>
                  <a:pt x="4683760" y="865113"/>
                  <a:pt x="4676140" y="683664"/>
                  <a:pt x="4649470" y="603613"/>
                </a:cubicBezTo>
                <a:cubicBezTo>
                  <a:pt x="4622800" y="523563"/>
                  <a:pt x="4339590" y="183347"/>
                  <a:pt x="4268470" y="128645"/>
                </a:cubicBezTo>
                <a:cubicBezTo>
                  <a:pt x="4197350" y="73944"/>
                  <a:pt x="3638550" y="81949"/>
                  <a:pt x="3564890" y="107298"/>
                </a:cubicBezTo>
                <a:cubicBezTo>
                  <a:pt x="3491230" y="132648"/>
                  <a:pt x="3346450" y="282076"/>
                  <a:pt x="3162300" y="626295"/>
                </a:cubicBezTo>
                <a:cubicBezTo>
                  <a:pt x="3004820" y="338112"/>
                  <a:pt x="2851150" y="129980"/>
                  <a:pt x="2755900" y="76612"/>
                </a:cubicBezTo>
                <a:cubicBezTo>
                  <a:pt x="2660650" y="23245"/>
                  <a:pt x="2250440" y="0"/>
                  <a:pt x="2156460" y="25913"/>
                </a:cubicBezTo>
                <a:cubicBezTo>
                  <a:pt x="2062480" y="52597"/>
                  <a:pt x="1779270" y="371466"/>
                  <a:pt x="1755140" y="470195"/>
                </a:cubicBezTo>
                <a:cubicBezTo>
                  <a:pt x="1729740" y="568925"/>
                  <a:pt x="1695450" y="785062"/>
                  <a:pt x="1677670" y="1065240"/>
                </a:cubicBezTo>
                <a:cubicBezTo>
                  <a:pt x="1262380" y="989192"/>
                  <a:pt x="922020" y="1001199"/>
                  <a:pt x="853440" y="1047895"/>
                </a:cubicBezTo>
                <a:cubicBezTo>
                  <a:pt x="784860" y="1094592"/>
                  <a:pt x="598170" y="1182648"/>
                  <a:pt x="535940" y="1285379"/>
                </a:cubicBezTo>
                <a:cubicBezTo>
                  <a:pt x="473710" y="1388111"/>
                  <a:pt x="339090" y="1984490"/>
                  <a:pt x="377190" y="2092558"/>
                </a:cubicBezTo>
                <a:cubicBezTo>
                  <a:pt x="415290" y="2201961"/>
                  <a:pt x="551180" y="2446116"/>
                  <a:pt x="692150" y="2576866"/>
                </a:cubicBezTo>
                <a:cubicBezTo>
                  <a:pt x="508000" y="2662253"/>
                  <a:pt x="247650" y="2772990"/>
                  <a:pt x="210820" y="2851707"/>
                </a:cubicBezTo>
                <a:cubicBezTo>
                  <a:pt x="189230" y="2897069"/>
                  <a:pt x="0" y="3205264"/>
                  <a:pt x="0" y="3275976"/>
                </a:cubicBezTo>
                <a:cubicBezTo>
                  <a:pt x="0" y="3346687"/>
                  <a:pt x="21590" y="3584172"/>
                  <a:pt x="69850" y="3636205"/>
                </a:cubicBezTo>
                <a:cubicBezTo>
                  <a:pt x="119380" y="3688238"/>
                  <a:pt x="458470" y="3899038"/>
                  <a:pt x="680720" y="3905709"/>
                </a:cubicBezTo>
                <a:cubicBezTo>
                  <a:pt x="535940" y="4103168"/>
                  <a:pt x="379730" y="4455391"/>
                  <a:pt x="389890" y="4552787"/>
                </a:cubicBezTo>
                <a:cubicBezTo>
                  <a:pt x="400050" y="4648847"/>
                  <a:pt x="712470" y="5143828"/>
                  <a:pt x="805180" y="5174514"/>
                </a:cubicBezTo>
                <a:cubicBezTo>
                  <a:pt x="897890" y="5203866"/>
                  <a:pt x="1262380" y="5302596"/>
                  <a:pt x="1363980" y="5298593"/>
                </a:cubicBezTo>
                <a:cubicBezTo>
                  <a:pt x="1465580" y="5294590"/>
                  <a:pt x="1591310" y="5171846"/>
                  <a:pt x="1715770" y="5041096"/>
                </a:cubicBezTo>
                <a:cubicBezTo>
                  <a:pt x="1684020" y="5247895"/>
                  <a:pt x="1687830" y="5333282"/>
                  <a:pt x="1701800" y="5416001"/>
                </a:cubicBezTo>
                <a:cubicBezTo>
                  <a:pt x="1715770" y="5500054"/>
                  <a:pt x="1951990" y="5909647"/>
                  <a:pt x="2025650" y="5955010"/>
                </a:cubicBezTo>
                <a:cubicBezTo>
                  <a:pt x="2099310" y="6000372"/>
                  <a:pt x="2505710" y="6045413"/>
                  <a:pt x="2622550" y="6036395"/>
                </a:cubicBezTo>
                <a:cubicBezTo>
                  <a:pt x="2739390" y="6027056"/>
                  <a:pt x="3188970" y="5649482"/>
                  <a:pt x="3270250" y="5542748"/>
                </a:cubicBezTo>
                <a:cubicBezTo>
                  <a:pt x="3355340" y="5670829"/>
                  <a:pt x="3511550" y="5781566"/>
                  <a:pt x="3606800" y="5852278"/>
                </a:cubicBezTo>
                <a:cubicBezTo>
                  <a:pt x="3700780" y="5922989"/>
                  <a:pt x="4122420" y="5995035"/>
                  <a:pt x="4251960" y="5995035"/>
                </a:cubicBezTo>
                <a:cubicBezTo>
                  <a:pt x="4381500" y="5995035"/>
                  <a:pt x="4654550" y="5640143"/>
                  <a:pt x="4766310" y="5525404"/>
                </a:cubicBezTo>
                <a:cubicBezTo>
                  <a:pt x="4878070" y="5410664"/>
                  <a:pt x="4838700" y="5245226"/>
                  <a:pt x="4856480" y="5002405"/>
                </a:cubicBezTo>
                <a:cubicBezTo>
                  <a:pt x="5019040" y="5047767"/>
                  <a:pt x="5368290" y="5099800"/>
                  <a:pt x="5452110" y="5093129"/>
                </a:cubicBezTo>
                <a:cubicBezTo>
                  <a:pt x="5535930" y="5086459"/>
                  <a:pt x="5574030" y="5091795"/>
                  <a:pt x="5673090" y="5038428"/>
                </a:cubicBezTo>
                <a:cubicBezTo>
                  <a:pt x="5770880" y="4985061"/>
                  <a:pt x="6038850" y="4638174"/>
                  <a:pt x="6078220" y="4564794"/>
                </a:cubicBezTo>
                <a:cubicBezTo>
                  <a:pt x="6117590" y="4491414"/>
                  <a:pt x="6178550" y="4199229"/>
                  <a:pt x="6182360" y="4128517"/>
                </a:cubicBezTo>
                <a:cubicBezTo>
                  <a:pt x="6187440" y="3993765"/>
                  <a:pt x="5991860" y="3742939"/>
                  <a:pt x="5895340" y="3562825"/>
                </a:cubicBezTo>
                <a:cubicBezTo>
                  <a:pt x="5985510" y="3481440"/>
                  <a:pt x="6225540" y="3394718"/>
                  <a:pt x="6264910" y="3266637"/>
                </a:cubicBezTo>
                <a:cubicBezTo>
                  <a:pt x="6304280" y="3138555"/>
                  <a:pt x="6352540" y="2975785"/>
                  <a:pt x="6352540" y="278499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745" l="0" r="0" t="-447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0"/>
          <p:cNvGrpSpPr/>
          <p:nvPr/>
        </p:nvGrpSpPr>
        <p:grpSpPr>
          <a:xfrm rot="-1703269">
            <a:off x="9111143" y="6029711"/>
            <a:ext cx="4980759" cy="6205821"/>
            <a:chOff x="-17780" y="-12700"/>
            <a:chExt cx="5106670" cy="6362700"/>
          </a:xfrm>
        </p:grpSpPr>
        <p:sp>
          <p:nvSpPr>
            <p:cNvPr id="88" name="Google Shape;88;p10"/>
            <p:cNvSpPr/>
            <p:nvPr/>
          </p:nvSpPr>
          <p:spPr>
            <a:xfrm>
              <a:off x="-17780" y="-12700"/>
              <a:ext cx="5106670" cy="3230880"/>
            </a:xfrm>
            <a:custGeom>
              <a:rect b="b" l="l" r="r" t="t"/>
              <a:pathLst>
                <a:path extrusionOk="0" h="3230880" w="5106670">
                  <a:moveTo>
                    <a:pt x="5057140" y="1211580"/>
                  </a:moveTo>
                  <a:cubicBezTo>
                    <a:pt x="5031740" y="1126490"/>
                    <a:pt x="4649470" y="1168400"/>
                    <a:pt x="4489450" y="1236980"/>
                  </a:cubicBezTo>
                  <a:cubicBezTo>
                    <a:pt x="4329430" y="1306830"/>
                    <a:pt x="3975100" y="1443990"/>
                    <a:pt x="3975100" y="1443990"/>
                  </a:cubicBezTo>
                  <a:cubicBezTo>
                    <a:pt x="4121150" y="1062990"/>
                    <a:pt x="4136390" y="985520"/>
                    <a:pt x="4135120" y="871220"/>
                  </a:cubicBezTo>
                  <a:cubicBezTo>
                    <a:pt x="4114800" y="673100"/>
                    <a:pt x="4124960" y="565150"/>
                    <a:pt x="4055110" y="438150"/>
                  </a:cubicBezTo>
                  <a:cubicBezTo>
                    <a:pt x="3985260" y="311150"/>
                    <a:pt x="3855720" y="247650"/>
                    <a:pt x="3803650" y="274320"/>
                  </a:cubicBezTo>
                  <a:cubicBezTo>
                    <a:pt x="3751580" y="300990"/>
                    <a:pt x="3479800" y="585470"/>
                    <a:pt x="3426460" y="697230"/>
                  </a:cubicBezTo>
                  <a:cubicBezTo>
                    <a:pt x="3373120" y="808990"/>
                    <a:pt x="3054350" y="1206500"/>
                    <a:pt x="3054350" y="1206500"/>
                  </a:cubicBezTo>
                  <a:cubicBezTo>
                    <a:pt x="3034030" y="1084580"/>
                    <a:pt x="3018790" y="1040130"/>
                    <a:pt x="3007360" y="967740"/>
                  </a:cubicBezTo>
                  <a:cubicBezTo>
                    <a:pt x="2995930" y="895350"/>
                    <a:pt x="2868930" y="388620"/>
                    <a:pt x="2868930" y="388620"/>
                  </a:cubicBezTo>
                  <a:cubicBezTo>
                    <a:pt x="2868930" y="388620"/>
                    <a:pt x="2635250" y="31750"/>
                    <a:pt x="2597150" y="15240"/>
                  </a:cubicBezTo>
                  <a:cubicBezTo>
                    <a:pt x="2559050" y="0"/>
                    <a:pt x="2467610" y="53340"/>
                    <a:pt x="2440940" y="110490"/>
                  </a:cubicBezTo>
                  <a:cubicBezTo>
                    <a:pt x="2407920" y="182880"/>
                    <a:pt x="2313940" y="548640"/>
                    <a:pt x="2284730" y="679450"/>
                  </a:cubicBezTo>
                  <a:cubicBezTo>
                    <a:pt x="2240280" y="883920"/>
                    <a:pt x="2094230" y="1167130"/>
                    <a:pt x="2094230" y="1167130"/>
                  </a:cubicBezTo>
                  <a:cubicBezTo>
                    <a:pt x="1997710" y="1094740"/>
                    <a:pt x="1938020" y="1042670"/>
                    <a:pt x="1866900" y="963930"/>
                  </a:cubicBezTo>
                  <a:cubicBezTo>
                    <a:pt x="1795780" y="885190"/>
                    <a:pt x="1418590" y="459740"/>
                    <a:pt x="1384300" y="436880"/>
                  </a:cubicBezTo>
                  <a:cubicBezTo>
                    <a:pt x="1320800" y="393700"/>
                    <a:pt x="955040" y="384810"/>
                    <a:pt x="909320" y="496570"/>
                  </a:cubicBezTo>
                  <a:cubicBezTo>
                    <a:pt x="864870" y="608330"/>
                    <a:pt x="885190" y="1003300"/>
                    <a:pt x="962660" y="1123950"/>
                  </a:cubicBezTo>
                  <a:cubicBezTo>
                    <a:pt x="1040130" y="1244600"/>
                    <a:pt x="1243330" y="1687830"/>
                    <a:pt x="1243330" y="1687830"/>
                  </a:cubicBezTo>
                  <a:cubicBezTo>
                    <a:pt x="1243330" y="1687830"/>
                    <a:pt x="938530" y="1659890"/>
                    <a:pt x="802640" y="1643380"/>
                  </a:cubicBezTo>
                  <a:cubicBezTo>
                    <a:pt x="665480" y="1626870"/>
                    <a:pt x="317500" y="1629410"/>
                    <a:pt x="260350" y="1663700"/>
                  </a:cubicBezTo>
                  <a:cubicBezTo>
                    <a:pt x="203200" y="1697990"/>
                    <a:pt x="0" y="1864360"/>
                    <a:pt x="17780" y="1941830"/>
                  </a:cubicBezTo>
                  <a:cubicBezTo>
                    <a:pt x="36830" y="2019300"/>
                    <a:pt x="532130" y="2311400"/>
                    <a:pt x="929640" y="2522220"/>
                  </a:cubicBezTo>
                  <a:cubicBezTo>
                    <a:pt x="1436370" y="2791460"/>
                    <a:pt x="1887220" y="3133090"/>
                    <a:pt x="2035810" y="3147060"/>
                  </a:cubicBezTo>
                  <a:cubicBezTo>
                    <a:pt x="2185670" y="3161030"/>
                    <a:pt x="2649220" y="3230880"/>
                    <a:pt x="2806700" y="3229610"/>
                  </a:cubicBezTo>
                  <a:cubicBezTo>
                    <a:pt x="2964180" y="3229610"/>
                    <a:pt x="3185160" y="3140710"/>
                    <a:pt x="3294380" y="3101340"/>
                  </a:cubicBezTo>
                  <a:cubicBezTo>
                    <a:pt x="3404870" y="3061970"/>
                    <a:pt x="4347210" y="2251710"/>
                    <a:pt x="4493260" y="2101850"/>
                  </a:cubicBezTo>
                  <a:cubicBezTo>
                    <a:pt x="4640580" y="1953260"/>
                    <a:pt x="5106670" y="1383030"/>
                    <a:pt x="5054600" y="1209040"/>
                  </a:cubicBezTo>
                  <a:lnTo>
                    <a:pt x="5057140" y="1211580"/>
                  </a:lnTo>
                  <a:close/>
                </a:path>
              </a:pathLst>
            </a:custGeom>
            <a:solidFill>
              <a:srgbClr val="275EC8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0" y="0"/>
              <a:ext cx="5040630" cy="6350000"/>
            </a:xfrm>
            <a:custGeom>
              <a:rect b="b" l="l" r="r" t="t"/>
              <a:pathLst>
                <a:path extrusionOk="0" h="6350000" w="5040630">
                  <a:moveTo>
                    <a:pt x="0" y="0"/>
                  </a:moveTo>
                  <a:lnTo>
                    <a:pt x="5040630" y="0"/>
                  </a:lnTo>
                  <a:lnTo>
                    <a:pt x="5040630" y="6350000"/>
                  </a:lnTo>
                  <a:lnTo>
                    <a:pt x="0" y="63500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290" t="0"/>
              </a:stretch>
            </a:blipFill>
            <a:ln>
              <a:noFill/>
            </a:ln>
          </p:spPr>
        </p:sp>
      </p:grpSp>
      <p:sp>
        <p:nvSpPr>
          <p:cNvPr id="90" name="Google Shape;90;p10"/>
          <p:cNvSpPr txBox="1"/>
          <p:nvPr/>
        </p:nvSpPr>
        <p:spPr>
          <a:xfrm>
            <a:off x="1195339" y="4460243"/>
            <a:ext cx="63654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Include a strong opening statement to highlight the silence or stigma around postpartum mental health.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6F6CE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Then add 2–3 compelling reasons why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this topic matters.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B5B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36432" y="2536799"/>
            <a:ext cx="6789420" cy="8229600"/>
          </a:xfrm>
          <a:custGeom>
            <a:rect b="b" l="l" r="r" t="t"/>
            <a:pathLst>
              <a:path extrusionOk="0" h="8229600" w="6789420">
                <a:moveTo>
                  <a:pt x="0" y="0"/>
                </a:moveTo>
                <a:lnTo>
                  <a:pt x="6789420" y="0"/>
                </a:lnTo>
                <a:lnTo>
                  <a:pt x="6789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1"/>
          <p:cNvSpPr txBox="1"/>
          <p:nvPr/>
        </p:nvSpPr>
        <p:spPr>
          <a:xfrm>
            <a:off x="8722551" y="2076915"/>
            <a:ext cx="85368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What is postpartum depression?</a:t>
            </a:r>
            <a:endParaRPr sz="1100"/>
          </a:p>
        </p:txBody>
      </p:sp>
      <p:sp>
        <p:nvSpPr>
          <p:cNvPr id="97" name="Google Shape;97;p11"/>
          <p:cNvSpPr txBox="1"/>
          <p:nvPr/>
        </p:nvSpPr>
        <p:spPr>
          <a:xfrm>
            <a:off x="8722551" y="6933735"/>
            <a:ext cx="8536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Define what postpartum depression is and how it affects people after childbirth. Mention that it involves emotional, cognitive, and behavioral changes.</a:t>
            </a:r>
            <a:endParaRPr sz="900"/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925" y="1484200"/>
            <a:ext cx="5768500" cy="584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CE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/>
        </p:nvSpPr>
        <p:spPr>
          <a:xfrm>
            <a:off x="1028700" y="912069"/>
            <a:ext cx="1298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75EC8"/>
                </a:solidFill>
                <a:latin typeface="Lora"/>
                <a:ea typeface="Lora"/>
                <a:cs typeface="Lora"/>
                <a:sym typeface="Lora"/>
              </a:rPr>
              <a:t>Baby blues vs. postpartum depression</a:t>
            </a:r>
            <a:endParaRPr/>
          </a:p>
        </p:txBody>
      </p:sp>
      <p:graphicFrame>
        <p:nvGraphicFramePr>
          <p:cNvPr id="104" name="Google Shape;104;p12"/>
          <p:cNvGraphicFramePr/>
          <p:nvPr/>
        </p:nvGraphicFramePr>
        <p:xfrm>
          <a:off x="1028700" y="46645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{77C0C151-687C-4670-A2E1-F82E3C5719E8}</a:tableStyleId>
              </a:tblPr>
              <a:tblGrid>
                <a:gridCol w="3072175"/>
                <a:gridCol w="6453650"/>
                <a:gridCol w="6685725"/>
              </a:tblGrid>
              <a:tr h="91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9525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Baby Blues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A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Postpartum Depression (PPD)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A69"/>
                    </a:solidFill>
                  </a:tcPr>
                </a:tc>
              </a:tr>
              <a:tr h="91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Onset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Describe when symptoms first appear.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Describe when symptoms first appear.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</a:tr>
              <a:tr h="91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Duration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Define how long the symptoms typically last.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Define how long the symptoms typically last.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</a:tr>
              <a:tr h="91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Severity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Explain the intensity and impact of symptoms.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Explain the intensity and impact of symptoms.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</a:tr>
              <a:tr h="91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Effects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How it affects the parent and those around them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How it affects the parent and those around them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75EC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CE"/>
                    </a:solidFill>
                  </a:tcPr>
                </a:tc>
              </a:tr>
            </a:tbl>
          </a:graphicData>
        </a:graphic>
      </p:graphicFrame>
      <p:sp>
        <p:nvSpPr>
          <p:cNvPr id="105" name="Google Shape;105;p12"/>
          <p:cNvSpPr/>
          <p:nvPr/>
        </p:nvSpPr>
        <p:spPr>
          <a:xfrm rot="5339910">
            <a:off x="15706459" y="1233502"/>
            <a:ext cx="2023024" cy="1806535"/>
          </a:xfrm>
          <a:custGeom>
            <a:rect b="b" l="l" r="r" t="t"/>
            <a:pathLst>
              <a:path extrusionOk="0" h="5746458" w="6435090">
                <a:moveTo>
                  <a:pt x="6435090" y="5331982"/>
                </a:moveTo>
                <a:cubicBezTo>
                  <a:pt x="6435090" y="5263810"/>
                  <a:pt x="5901690" y="4807475"/>
                  <a:pt x="5901690" y="4807475"/>
                </a:cubicBezTo>
                <a:cubicBezTo>
                  <a:pt x="5901690" y="4807475"/>
                  <a:pt x="5552440" y="3188041"/>
                  <a:pt x="5466080" y="2997437"/>
                </a:cubicBezTo>
                <a:cubicBezTo>
                  <a:pt x="5379720" y="2806834"/>
                  <a:pt x="4445000" y="1645127"/>
                  <a:pt x="4323080" y="1568607"/>
                </a:cubicBezTo>
                <a:cubicBezTo>
                  <a:pt x="4201160" y="1492088"/>
                  <a:pt x="2769870" y="580808"/>
                  <a:pt x="2672080" y="507071"/>
                </a:cubicBezTo>
                <a:cubicBezTo>
                  <a:pt x="2482850" y="366553"/>
                  <a:pt x="186690" y="0"/>
                  <a:pt x="92710" y="78561"/>
                </a:cubicBezTo>
                <a:cubicBezTo>
                  <a:pt x="0" y="163429"/>
                  <a:pt x="722630" y="1912250"/>
                  <a:pt x="819150" y="2127896"/>
                </a:cubicBezTo>
                <a:cubicBezTo>
                  <a:pt x="915670" y="2343542"/>
                  <a:pt x="1896110" y="3876717"/>
                  <a:pt x="2098040" y="4124363"/>
                </a:cubicBezTo>
                <a:cubicBezTo>
                  <a:pt x="2299970" y="4372009"/>
                  <a:pt x="3510280" y="5176160"/>
                  <a:pt x="3700780" y="5238767"/>
                </a:cubicBezTo>
                <a:cubicBezTo>
                  <a:pt x="3890010" y="5299983"/>
                  <a:pt x="5676900" y="5311113"/>
                  <a:pt x="5676900" y="5311113"/>
                </a:cubicBezTo>
                <a:cubicBezTo>
                  <a:pt x="5676900" y="5311113"/>
                  <a:pt x="6134100" y="5746458"/>
                  <a:pt x="6183630" y="5746458"/>
                </a:cubicBezTo>
                <a:cubicBezTo>
                  <a:pt x="6233160" y="5746458"/>
                  <a:pt x="6344920" y="5629713"/>
                  <a:pt x="6344920" y="5629713"/>
                </a:cubicBezTo>
                <a:cubicBezTo>
                  <a:pt x="6344920" y="5629713"/>
                  <a:pt x="6435090" y="5401545"/>
                  <a:pt x="6435090" y="5333373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 rot="-10684192">
            <a:off x="14039745" y="572266"/>
            <a:ext cx="1755593" cy="1567723"/>
          </a:xfrm>
          <a:custGeom>
            <a:rect b="b" l="l" r="r" t="t"/>
            <a:pathLst>
              <a:path extrusionOk="0" h="5746458" w="6435090">
                <a:moveTo>
                  <a:pt x="6435090" y="5331982"/>
                </a:moveTo>
                <a:cubicBezTo>
                  <a:pt x="6435090" y="5263810"/>
                  <a:pt x="5901690" y="4807475"/>
                  <a:pt x="5901690" y="4807475"/>
                </a:cubicBezTo>
                <a:cubicBezTo>
                  <a:pt x="5901690" y="4807475"/>
                  <a:pt x="5552440" y="3188041"/>
                  <a:pt x="5466080" y="2997437"/>
                </a:cubicBezTo>
                <a:cubicBezTo>
                  <a:pt x="5379720" y="2806834"/>
                  <a:pt x="4445000" y="1645127"/>
                  <a:pt x="4323080" y="1568607"/>
                </a:cubicBezTo>
                <a:cubicBezTo>
                  <a:pt x="4201160" y="1492088"/>
                  <a:pt x="2769870" y="580808"/>
                  <a:pt x="2672080" y="507071"/>
                </a:cubicBezTo>
                <a:cubicBezTo>
                  <a:pt x="2482850" y="366553"/>
                  <a:pt x="186690" y="0"/>
                  <a:pt x="92710" y="78561"/>
                </a:cubicBezTo>
                <a:cubicBezTo>
                  <a:pt x="0" y="163429"/>
                  <a:pt x="722630" y="1912250"/>
                  <a:pt x="819150" y="2127896"/>
                </a:cubicBezTo>
                <a:cubicBezTo>
                  <a:pt x="915670" y="2343542"/>
                  <a:pt x="1896110" y="3876717"/>
                  <a:pt x="2098040" y="4124363"/>
                </a:cubicBezTo>
                <a:cubicBezTo>
                  <a:pt x="2299970" y="4372009"/>
                  <a:pt x="3510280" y="5176160"/>
                  <a:pt x="3700780" y="5238767"/>
                </a:cubicBezTo>
                <a:cubicBezTo>
                  <a:pt x="3890010" y="5299983"/>
                  <a:pt x="5676900" y="5311113"/>
                  <a:pt x="5676900" y="5311113"/>
                </a:cubicBezTo>
                <a:cubicBezTo>
                  <a:pt x="5676900" y="5311113"/>
                  <a:pt x="6134100" y="5746458"/>
                  <a:pt x="6183630" y="5746458"/>
                </a:cubicBezTo>
                <a:cubicBezTo>
                  <a:pt x="6233160" y="5746458"/>
                  <a:pt x="6344920" y="5629713"/>
                  <a:pt x="6344920" y="5629713"/>
                </a:cubicBezTo>
                <a:cubicBezTo>
                  <a:pt x="6344920" y="5629713"/>
                  <a:pt x="6435090" y="5401545"/>
                  <a:pt x="6435090" y="5333373"/>
                </a:cubicBezTo>
                <a:close/>
              </a:path>
            </a:pathLst>
          </a:custGeom>
          <a:solidFill>
            <a:srgbClr val="7B793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5EC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 rot="-1536533">
            <a:off x="5562231" y="-2193420"/>
            <a:ext cx="4811200" cy="5139979"/>
          </a:xfrm>
          <a:custGeom>
            <a:rect b="b" l="l" r="r" t="t"/>
            <a:pathLst>
              <a:path extrusionOk="0" h="6393180" w="5984240">
                <a:moveTo>
                  <a:pt x="5941060" y="4942840"/>
                </a:moveTo>
                <a:cubicBezTo>
                  <a:pt x="5914390" y="5010150"/>
                  <a:pt x="5462270" y="5107940"/>
                  <a:pt x="5359400" y="5113020"/>
                </a:cubicBezTo>
                <a:cubicBezTo>
                  <a:pt x="5256530" y="5118100"/>
                  <a:pt x="4898390" y="5045710"/>
                  <a:pt x="4575810" y="4961890"/>
                </a:cubicBezTo>
                <a:cubicBezTo>
                  <a:pt x="4638040" y="5105400"/>
                  <a:pt x="4702810" y="5264150"/>
                  <a:pt x="4707890" y="5368290"/>
                </a:cubicBezTo>
                <a:cubicBezTo>
                  <a:pt x="4712970" y="5480050"/>
                  <a:pt x="4589780" y="5698490"/>
                  <a:pt x="4546600" y="5758180"/>
                </a:cubicBezTo>
                <a:cubicBezTo>
                  <a:pt x="4503420" y="5817870"/>
                  <a:pt x="4231640" y="5840730"/>
                  <a:pt x="4161790" y="5793740"/>
                </a:cubicBezTo>
                <a:cubicBezTo>
                  <a:pt x="4091940" y="5746750"/>
                  <a:pt x="4036060" y="5711190"/>
                  <a:pt x="3981450" y="5661660"/>
                </a:cubicBezTo>
                <a:cubicBezTo>
                  <a:pt x="3928110" y="5613400"/>
                  <a:pt x="3750310" y="5477510"/>
                  <a:pt x="3708400" y="5425440"/>
                </a:cubicBezTo>
                <a:cubicBezTo>
                  <a:pt x="3666490" y="5373370"/>
                  <a:pt x="3436620" y="5088890"/>
                  <a:pt x="3275330" y="4851400"/>
                </a:cubicBezTo>
                <a:cubicBezTo>
                  <a:pt x="3136900" y="4646930"/>
                  <a:pt x="3097530" y="4603750"/>
                  <a:pt x="2993390" y="4380230"/>
                </a:cubicBezTo>
                <a:cubicBezTo>
                  <a:pt x="2993390" y="4461510"/>
                  <a:pt x="2913380" y="4866640"/>
                  <a:pt x="2891790" y="4980940"/>
                </a:cubicBezTo>
                <a:cubicBezTo>
                  <a:pt x="2870200" y="5095240"/>
                  <a:pt x="2697480" y="5876290"/>
                  <a:pt x="2653030" y="6004560"/>
                </a:cubicBezTo>
                <a:cubicBezTo>
                  <a:pt x="2608580" y="6132830"/>
                  <a:pt x="2501900" y="6318250"/>
                  <a:pt x="2430780" y="6337300"/>
                </a:cubicBezTo>
                <a:cubicBezTo>
                  <a:pt x="2359660" y="6356350"/>
                  <a:pt x="2156460" y="6393180"/>
                  <a:pt x="2131060" y="6375400"/>
                </a:cubicBezTo>
                <a:cubicBezTo>
                  <a:pt x="2105660" y="6357620"/>
                  <a:pt x="2054860" y="6226810"/>
                  <a:pt x="2039620" y="6186170"/>
                </a:cubicBezTo>
                <a:cubicBezTo>
                  <a:pt x="2024380" y="6145530"/>
                  <a:pt x="2005330" y="5969000"/>
                  <a:pt x="1998980" y="5890260"/>
                </a:cubicBezTo>
                <a:cubicBezTo>
                  <a:pt x="1992630" y="5811520"/>
                  <a:pt x="1973580" y="5628640"/>
                  <a:pt x="1981200" y="5541010"/>
                </a:cubicBezTo>
                <a:cubicBezTo>
                  <a:pt x="1854200" y="5720080"/>
                  <a:pt x="1753870" y="5786120"/>
                  <a:pt x="1649730" y="5857240"/>
                </a:cubicBezTo>
                <a:cubicBezTo>
                  <a:pt x="1545590" y="5928360"/>
                  <a:pt x="1319530" y="6019800"/>
                  <a:pt x="1282700" y="5990590"/>
                </a:cubicBezTo>
                <a:cubicBezTo>
                  <a:pt x="1245870" y="5961380"/>
                  <a:pt x="1079500" y="5704840"/>
                  <a:pt x="1083310" y="5612130"/>
                </a:cubicBezTo>
                <a:cubicBezTo>
                  <a:pt x="1087120" y="5519420"/>
                  <a:pt x="1424940" y="4781550"/>
                  <a:pt x="1424940" y="4781550"/>
                </a:cubicBezTo>
                <a:lnTo>
                  <a:pt x="1752600" y="4220210"/>
                </a:lnTo>
                <a:cubicBezTo>
                  <a:pt x="1752600" y="4220210"/>
                  <a:pt x="1903730" y="3897630"/>
                  <a:pt x="2056130" y="3666490"/>
                </a:cubicBezTo>
                <a:cubicBezTo>
                  <a:pt x="1945640" y="3776980"/>
                  <a:pt x="1800860" y="3821430"/>
                  <a:pt x="1719580" y="3868420"/>
                </a:cubicBezTo>
                <a:cubicBezTo>
                  <a:pt x="1638300" y="3915410"/>
                  <a:pt x="1325880" y="4052570"/>
                  <a:pt x="1201420" y="4098290"/>
                </a:cubicBezTo>
                <a:cubicBezTo>
                  <a:pt x="1076960" y="4144010"/>
                  <a:pt x="462280" y="4198620"/>
                  <a:pt x="396240" y="4189730"/>
                </a:cubicBezTo>
                <a:cubicBezTo>
                  <a:pt x="330200" y="4180840"/>
                  <a:pt x="110490" y="4032250"/>
                  <a:pt x="102870" y="3990340"/>
                </a:cubicBezTo>
                <a:cubicBezTo>
                  <a:pt x="95250" y="3948430"/>
                  <a:pt x="190500" y="3704590"/>
                  <a:pt x="247650" y="3634740"/>
                </a:cubicBezTo>
                <a:cubicBezTo>
                  <a:pt x="304800" y="3564890"/>
                  <a:pt x="411480" y="3318510"/>
                  <a:pt x="599440" y="3178810"/>
                </a:cubicBezTo>
                <a:cubicBezTo>
                  <a:pt x="495300" y="3134360"/>
                  <a:pt x="354330" y="3082290"/>
                  <a:pt x="308610" y="3051810"/>
                </a:cubicBezTo>
                <a:cubicBezTo>
                  <a:pt x="262890" y="3021330"/>
                  <a:pt x="71120" y="2895600"/>
                  <a:pt x="35560" y="2842260"/>
                </a:cubicBezTo>
                <a:cubicBezTo>
                  <a:pt x="0" y="2788920"/>
                  <a:pt x="125730" y="2592070"/>
                  <a:pt x="162560" y="2566670"/>
                </a:cubicBezTo>
                <a:cubicBezTo>
                  <a:pt x="199390" y="2541270"/>
                  <a:pt x="403860" y="2505710"/>
                  <a:pt x="511810" y="2509520"/>
                </a:cubicBezTo>
                <a:cubicBezTo>
                  <a:pt x="619760" y="2513330"/>
                  <a:pt x="1008380" y="2523490"/>
                  <a:pt x="1229360" y="2569210"/>
                </a:cubicBezTo>
                <a:cubicBezTo>
                  <a:pt x="1450340" y="2614930"/>
                  <a:pt x="2030730" y="2645410"/>
                  <a:pt x="2030730" y="2645410"/>
                </a:cubicBezTo>
                <a:lnTo>
                  <a:pt x="1795780" y="1948180"/>
                </a:lnTo>
                <a:cubicBezTo>
                  <a:pt x="1795780" y="1948180"/>
                  <a:pt x="1645920" y="1276350"/>
                  <a:pt x="1624330" y="933450"/>
                </a:cubicBezTo>
                <a:cubicBezTo>
                  <a:pt x="1619250" y="848360"/>
                  <a:pt x="1612900" y="508000"/>
                  <a:pt x="1621790" y="438150"/>
                </a:cubicBezTo>
                <a:cubicBezTo>
                  <a:pt x="1630680" y="368300"/>
                  <a:pt x="1789430" y="215900"/>
                  <a:pt x="1877060" y="231140"/>
                </a:cubicBezTo>
                <a:cubicBezTo>
                  <a:pt x="1929130" y="240030"/>
                  <a:pt x="2077720" y="388620"/>
                  <a:pt x="2202180" y="562610"/>
                </a:cubicBezTo>
                <a:cubicBezTo>
                  <a:pt x="2326640" y="736600"/>
                  <a:pt x="2360930" y="807720"/>
                  <a:pt x="2386330" y="910590"/>
                </a:cubicBezTo>
                <a:cubicBezTo>
                  <a:pt x="2406650" y="866140"/>
                  <a:pt x="2547620" y="552450"/>
                  <a:pt x="2726690" y="411480"/>
                </a:cubicBezTo>
                <a:cubicBezTo>
                  <a:pt x="2905760" y="270510"/>
                  <a:pt x="3014980" y="149860"/>
                  <a:pt x="3077210" y="115570"/>
                </a:cubicBezTo>
                <a:cubicBezTo>
                  <a:pt x="3139440" y="81280"/>
                  <a:pt x="3475990" y="0"/>
                  <a:pt x="3521710" y="38100"/>
                </a:cubicBezTo>
                <a:cubicBezTo>
                  <a:pt x="3567430" y="76200"/>
                  <a:pt x="3592830" y="166370"/>
                  <a:pt x="3610610" y="226060"/>
                </a:cubicBezTo>
                <a:cubicBezTo>
                  <a:pt x="3625850" y="317500"/>
                  <a:pt x="3653790" y="464820"/>
                  <a:pt x="3649980" y="581660"/>
                </a:cubicBezTo>
                <a:cubicBezTo>
                  <a:pt x="3639820" y="942340"/>
                  <a:pt x="3484880" y="1744980"/>
                  <a:pt x="3458210" y="1826260"/>
                </a:cubicBezTo>
                <a:cubicBezTo>
                  <a:pt x="3431540" y="1907540"/>
                  <a:pt x="3326130" y="2301240"/>
                  <a:pt x="3272790" y="2432050"/>
                </a:cubicBezTo>
                <a:cubicBezTo>
                  <a:pt x="3329940" y="2372360"/>
                  <a:pt x="3464560" y="2246630"/>
                  <a:pt x="3524250" y="2189480"/>
                </a:cubicBezTo>
                <a:cubicBezTo>
                  <a:pt x="3677920" y="2043430"/>
                  <a:pt x="4010660" y="1779270"/>
                  <a:pt x="4010660" y="1779270"/>
                </a:cubicBezTo>
                <a:cubicBezTo>
                  <a:pt x="4010660" y="1779270"/>
                  <a:pt x="4528820" y="1384300"/>
                  <a:pt x="4577080" y="1361440"/>
                </a:cubicBezTo>
                <a:cubicBezTo>
                  <a:pt x="4775200" y="1263650"/>
                  <a:pt x="5205730" y="1150620"/>
                  <a:pt x="5260340" y="1234440"/>
                </a:cubicBezTo>
                <a:cubicBezTo>
                  <a:pt x="5290820" y="1282700"/>
                  <a:pt x="5448300" y="1494790"/>
                  <a:pt x="5467350" y="1562100"/>
                </a:cubicBezTo>
                <a:cubicBezTo>
                  <a:pt x="5486400" y="1629410"/>
                  <a:pt x="5496560" y="1859280"/>
                  <a:pt x="5476240" y="1934210"/>
                </a:cubicBezTo>
                <a:cubicBezTo>
                  <a:pt x="5455920" y="2009140"/>
                  <a:pt x="5354320" y="2230120"/>
                  <a:pt x="5218430" y="2484120"/>
                </a:cubicBezTo>
                <a:cubicBezTo>
                  <a:pt x="5372100" y="2509520"/>
                  <a:pt x="5591810" y="2655570"/>
                  <a:pt x="5654040" y="2675890"/>
                </a:cubicBezTo>
                <a:cubicBezTo>
                  <a:pt x="5839460" y="2738120"/>
                  <a:pt x="5939790" y="3003550"/>
                  <a:pt x="5948680" y="3209290"/>
                </a:cubicBezTo>
                <a:cubicBezTo>
                  <a:pt x="5957570" y="3415030"/>
                  <a:pt x="5826760" y="3382010"/>
                  <a:pt x="5769610" y="3423920"/>
                </a:cubicBezTo>
                <a:cubicBezTo>
                  <a:pt x="5712460" y="3465830"/>
                  <a:pt x="5265420" y="3526790"/>
                  <a:pt x="5158740" y="3526790"/>
                </a:cubicBezTo>
                <a:cubicBezTo>
                  <a:pt x="5052060" y="3526790"/>
                  <a:pt x="4408170" y="3567430"/>
                  <a:pt x="4319270" y="3569970"/>
                </a:cubicBezTo>
                <a:cubicBezTo>
                  <a:pt x="4230370" y="3572510"/>
                  <a:pt x="4149090" y="3566160"/>
                  <a:pt x="3860800" y="3557270"/>
                </a:cubicBezTo>
                <a:cubicBezTo>
                  <a:pt x="4036060" y="3620770"/>
                  <a:pt x="4805680" y="3943350"/>
                  <a:pt x="4907280" y="3994150"/>
                </a:cubicBezTo>
                <a:cubicBezTo>
                  <a:pt x="5008880" y="4043680"/>
                  <a:pt x="5374640" y="4224020"/>
                  <a:pt x="5461000" y="4274820"/>
                </a:cubicBezTo>
                <a:cubicBezTo>
                  <a:pt x="5547360" y="4325620"/>
                  <a:pt x="5834380" y="4486910"/>
                  <a:pt x="5881370" y="4545330"/>
                </a:cubicBezTo>
                <a:cubicBezTo>
                  <a:pt x="5928360" y="4603750"/>
                  <a:pt x="5984240" y="4834890"/>
                  <a:pt x="5942330" y="494284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2976478" y="2456602"/>
            <a:ext cx="5355295" cy="4519937"/>
          </a:xfrm>
          <a:custGeom>
            <a:rect b="b" l="l" r="r" t="t"/>
            <a:pathLst>
              <a:path extrusionOk="0" h="6507480" w="7710170">
                <a:moveTo>
                  <a:pt x="3083560" y="5425440"/>
                </a:moveTo>
                <a:cubicBezTo>
                  <a:pt x="3048000" y="5886450"/>
                  <a:pt x="3585210" y="6507480"/>
                  <a:pt x="4058920" y="6339840"/>
                </a:cubicBezTo>
                <a:cubicBezTo>
                  <a:pt x="4237990" y="6276340"/>
                  <a:pt x="4497070" y="5988050"/>
                  <a:pt x="4610100" y="5833110"/>
                </a:cubicBezTo>
                <a:lnTo>
                  <a:pt x="4655820" y="5586730"/>
                </a:lnTo>
                <a:lnTo>
                  <a:pt x="4776470" y="5770880"/>
                </a:lnTo>
                <a:cubicBezTo>
                  <a:pt x="5231130" y="6149340"/>
                  <a:pt x="5367020" y="6315710"/>
                  <a:pt x="5664200" y="6277610"/>
                </a:cubicBezTo>
                <a:cubicBezTo>
                  <a:pt x="6160770" y="6214110"/>
                  <a:pt x="6315710" y="5581650"/>
                  <a:pt x="6159500" y="5082540"/>
                </a:cubicBezTo>
                <a:lnTo>
                  <a:pt x="5980430" y="4885690"/>
                </a:lnTo>
                <a:lnTo>
                  <a:pt x="6704330" y="4944110"/>
                </a:lnTo>
                <a:cubicBezTo>
                  <a:pt x="6770370" y="4936490"/>
                  <a:pt x="7073900" y="4897120"/>
                  <a:pt x="7188200" y="4671060"/>
                </a:cubicBezTo>
                <a:cubicBezTo>
                  <a:pt x="7297420" y="4455160"/>
                  <a:pt x="7205980" y="3989070"/>
                  <a:pt x="7039610" y="3716020"/>
                </a:cubicBezTo>
                <a:lnTo>
                  <a:pt x="6852920" y="3533140"/>
                </a:lnTo>
                <a:cubicBezTo>
                  <a:pt x="6882130" y="3534410"/>
                  <a:pt x="7241540" y="3548380"/>
                  <a:pt x="7410450" y="3293110"/>
                </a:cubicBezTo>
                <a:cubicBezTo>
                  <a:pt x="7710170" y="2840990"/>
                  <a:pt x="7109460" y="2128520"/>
                  <a:pt x="6731000" y="1931670"/>
                </a:cubicBezTo>
                <a:cubicBezTo>
                  <a:pt x="6884670" y="1774190"/>
                  <a:pt x="7231380" y="1628140"/>
                  <a:pt x="7205980" y="1348740"/>
                </a:cubicBezTo>
                <a:cubicBezTo>
                  <a:pt x="7180580" y="1062990"/>
                  <a:pt x="6692900" y="811530"/>
                  <a:pt x="6212840" y="829310"/>
                </a:cubicBezTo>
                <a:cubicBezTo>
                  <a:pt x="5929630" y="839470"/>
                  <a:pt x="5692140" y="961390"/>
                  <a:pt x="5434330" y="1078230"/>
                </a:cubicBezTo>
                <a:cubicBezTo>
                  <a:pt x="5528310" y="831850"/>
                  <a:pt x="5518150" y="548640"/>
                  <a:pt x="5406390" y="309880"/>
                </a:cubicBezTo>
                <a:cubicBezTo>
                  <a:pt x="5287010" y="55880"/>
                  <a:pt x="5119370" y="0"/>
                  <a:pt x="4827270" y="19050"/>
                </a:cubicBezTo>
                <a:cubicBezTo>
                  <a:pt x="4589780" y="34290"/>
                  <a:pt x="4474210" y="80010"/>
                  <a:pt x="4295140" y="265430"/>
                </a:cubicBezTo>
                <a:cubicBezTo>
                  <a:pt x="4014470" y="556260"/>
                  <a:pt x="3818890" y="928370"/>
                  <a:pt x="3740150" y="1324610"/>
                </a:cubicBezTo>
                <a:cubicBezTo>
                  <a:pt x="3271520" y="971550"/>
                  <a:pt x="1907540" y="867410"/>
                  <a:pt x="1515110" y="1240790"/>
                </a:cubicBezTo>
                <a:cubicBezTo>
                  <a:pt x="1431290" y="1320800"/>
                  <a:pt x="1366520" y="1438910"/>
                  <a:pt x="1398270" y="1549400"/>
                </a:cubicBezTo>
                <a:cubicBezTo>
                  <a:pt x="1426210" y="1645920"/>
                  <a:pt x="1485900" y="1684020"/>
                  <a:pt x="1869440" y="2023110"/>
                </a:cubicBezTo>
                <a:lnTo>
                  <a:pt x="1522730" y="2034540"/>
                </a:lnTo>
                <a:cubicBezTo>
                  <a:pt x="596900" y="2136140"/>
                  <a:pt x="0" y="3012440"/>
                  <a:pt x="628650" y="3350260"/>
                </a:cubicBezTo>
                <a:cubicBezTo>
                  <a:pt x="1275080" y="3647440"/>
                  <a:pt x="1021080" y="3566160"/>
                  <a:pt x="1731010" y="3721100"/>
                </a:cubicBezTo>
                <a:lnTo>
                  <a:pt x="1297940" y="3862070"/>
                </a:lnTo>
                <a:cubicBezTo>
                  <a:pt x="349250" y="4371340"/>
                  <a:pt x="651510" y="5271770"/>
                  <a:pt x="2049780" y="4893310"/>
                </a:cubicBezTo>
                <a:lnTo>
                  <a:pt x="1804670" y="5138420"/>
                </a:lnTo>
                <a:cubicBezTo>
                  <a:pt x="1670050" y="5579110"/>
                  <a:pt x="1704340" y="5394960"/>
                  <a:pt x="1668780" y="5953760"/>
                </a:cubicBezTo>
                <a:cubicBezTo>
                  <a:pt x="1979930" y="6259830"/>
                  <a:pt x="2348230" y="6393180"/>
                  <a:pt x="2550160" y="6283960"/>
                </a:cubicBezTo>
                <a:cubicBezTo>
                  <a:pt x="2621280" y="6245860"/>
                  <a:pt x="2745740" y="6139180"/>
                  <a:pt x="2839720" y="6005830"/>
                </a:cubicBezTo>
                <a:cubicBezTo>
                  <a:pt x="2978150" y="5812790"/>
                  <a:pt x="3026410" y="5652770"/>
                  <a:pt x="3083560" y="5425440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874179">
            <a:off x="10555192" y="7775613"/>
            <a:ext cx="3776831" cy="3317364"/>
          </a:xfrm>
          <a:custGeom>
            <a:rect b="b" l="l" r="r" t="t"/>
            <a:pathLst>
              <a:path extrusionOk="0" h="6413767" w="7302094">
                <a:moveTo>
                  <a:pt x="4520565" y="4806924"/>
                </a:moveTo>
                <a:cubicBezTo>
                  <a:pt x="4596715" y="5203038"/>
                  <a:pt x="4673067" y="5600802"/>
                  <a:pt x="4691622" y="6003747"/>
                </a:cubicBezTo>
                <a:cubicBezTo>
                  <a:pt x="4696905" y="6118377"/>
                  <a:pt x="4685767" y="6255271"/>
                  <a:pt x="4586580" y="6312992"/>
                </a:cubicBezTo>
                <a:cubicBezTo>
                  <a:pt x="4527373" y="6347434"/>
                  <a:pt x="4454132" y="6341720"/>
                  <a:pt x="4385780" y="6337173"/>
                </a:cubicBezTo>
                <a:cubicBezTo>
                  <a:pt x="3821253" y="6299606"/>
                  <a:pt x="3246489" y="6413767"/>
                  <a:pt x="2692311" y="6299771"/>
                </a:cubicBezTo>
                <a:cubicBezTo>
                  <a:pt x="2518004" y="6263919"/>
                  <a:pt x="2325091" y="6183160"/>
                  <a:pt x="2273529" y="6012840"/>
                </a:cubicBezTo>
                <a:cubicBezTo>
                  <a:pt x="2256143" y="5955411"/>
                  <a:pt x="2257502" y="5894222"/>
                  <a:pt x="2259000" y="5834240"/>
                </a:cubicBezTo>
                <a:cubicBezTo>
                  <a:pt x="2267166" y="5509501"/>
                  <a:pt x="2281848" y="5184229"/>
                  <a:pt x="2290001" y="4859477"/>
                </a:cubicBezTo>
                <a:cubicBezTo>
                  <a:pt x="1994485" y="5093767"/>
                  <a:pt x="1833385" y="5471236"/>
                  <a:pt x="1523391" y="5686006"/>
                </a:cubicBezTo>
                <a:cubicBezTo>
                  <a:pt x="1429678" y="5750928"/>
                  <a:pt x="1320470" y="5799912"/>
                  <a:pt x="1206462" y="5799722"/>
                </a:cubicBezTo>
                <a:cubicBezTo>
                  <a:pt x="1082498" y="5799506"/>
                  <a:pt x="966699" y="5742102"/>
                  <a:pt x="856158" y="5686006"/>
                </a:cubicBezTo>
                <a:cubicBezTo>
                  <a:pt x="673342" y="5593232"/>
                  <a:pt x="439039" y="5414480"/>
                  <a:pt x="241097" y="5361076"/>
                </a:cubicBezTo>
                <a:cubicBezTo>
                  <a:pt x="128778" y="5330774"/>
                  <a:pt x="51740" y="5221630"/>
                  <a:pt x="25870" y="5108206"/>
                </a:cubicBezTo>
                <a:cubicBezTo>
                  <a:pt x="0" y="4994796"/>
                  <a:pt x="16028" y="4876495"/>
                  <a:pt x="32944" y="4761408"/>
                </a:cubicBezTo>
                <a:cubicBezTo>
                  <a:pt x="66993" y="4529696"/>
                  <a:pt x="104255" y="4298455"/>
                  <a:pt x="144679" y="4067759"/>
                </a:cubicBezTo>
                <a:cubicBezTo>
                  <a:pt x="195047" y="3780371"/>
                  <a:pt x="251333" y="3490709"/>
                  <a:pt x="371628" y="3224898"/>
                </a:cubicBezTo>
                <a:cubicBezTo>
                  <a:pt x="392380" y="3179026"/>
                  <a:pt x="416497" y="3132176"/>
                  <a:pt x="457264" y="3102635"/>
                </a:cubicBezTo>
                <a:cubicBezTo>
                  <a:pt x="527978" y="3051378"/>
                  <a:pt x="625120" y="3066656"/>
                  <a:pt x="710667" y="3084195"/>
                </a:cubicBezTo>
                <a:cubicBezTo>
                  <a:pt x="1144893" y="3173197"/>
                  <a:pt x="1628001" y="3206445"/>
                  <a:pt x="2062226" y="3295459"/>
                </a:cubicBezTo>
                <a:cubicBezTo>
                  <a:pt x="1732750" y="2916199"/>
                  <a:pt x="1402169" y="2535504"/>
                  <a:pt x="1126490" y="2115515"/>
                </a:cubicBezTo>
                <a:cubicBezTo>
                  <a:pt x="1079145" y="2043379"/>
                  <a:pt x="1031812" y="1964588"/>
                  <a:pt x="1033514" y="1878317"/>
                </a:cubicBezTo>
                <a:cubicBezTo>
                  <a:pt x="1034923" y="1806067"/>
                  <a:pt x="1070648" y="1739582"/>
                  <a:pt x="1103884" y="1675409"/>
                </a:cubicBezTo>
                <a:cubicBezTo>
                  <a:pt x="1230262" y="1431379"/>
                  <a:pt x="1333107" y="1175156"/>
                  <a:pt x="1410513" y="911454"/>
                </a:cubicBezTo>
                <a:cubicBezTo>
                  <a:pt x="1438517" y="816026"/>
                  <a:pt x="1463840" y="718134"/>
                  <a:pt x="1515695" y="633286"/>
                </a:cubicBezTo>
                <a:cubicBezTo>
                  <a:pt x="1567549" y="548437"/>
                  <a:pt x="1651737" y="476796"/>
                  <a:pt x="1750746" y="467449"/>
                </a:cubicBezTo>
                <a:cubicBezTo>
                  <a:pt x="1899717" y="453403"/>
                  <a:pt x="2022183" y="576593"/>
                  <a:pt x="2120392" y="689483"/>
                </a:cubicBezTo>
                <a:cubicBezTo>
                  <a:pt x="2549729" y="1182954"/>
                  <a:pt x="2980487" y="1679499"/>
                  <a:pt x="3326346" y="2234692"/>
                </a:cubicBezTo>
                <a:cubicBezTo>
                  <a:pt x="3421444" y="1552207"/>
                  <a:pt x="3497530" y="727329"/>
                  <a:pt x="3901669" y="169202"/>
                </a:cubicBezTo>
                <a:cubicBezTo>
                  <a:pt x="3934930" y="123279"/>
                  <a:pt x="3971557" y="77369"/>
                  <a:pt x="4021659" y="50813"/>
                </a:cubicBezTo>
                <a:cubicBezTo>
                  <a:pt x="4074719" y="22682"/>
                  <a:pt x="4136962" y="19304"/>
                  <a:pt x="4196944" y="16523"/>
                </a:cubicBezTo>
                <a:cubicBezTo>
                  <a:pt x="4374871" y="8268"/>
                  <a:pt x="4552925" y="0"/>
                  <a:pt x="4731017" y="2324"/>
                </a:cubicBezTo>
                <a:cubicBezTo>
                  <a:pt x="5019078" y="6071"/>
                  <a:pt x="5306772" y="37592"/>
                  <a:pt x="5588801" y="96292"/>
                </a:cubicBezTo>
                <a:cubicBezTo>
                  <a:pt x="5744096" y="510616"/>
                  <a:pt x="5660530" y="976732"/>
                  <a:pt x="5514798" y="1394511"/>
                </a:cubicBezTo>
                <a:cubicBezTo>
                  <a:pt x="5322431" y="1945996"/>
                  <a:pt x="5026432" y="2457641"/>
                  <a:pt x="4677106" y="2925725"/>
                </a:cubicBezTo>
                <a:cubicBezTo>
                  <a:pt x="4884497" y="2868854"/>
                  <a:pt x="5050181" y="2716022"/>
                  <a:pt x="5226355" y="2592692"/>
                </a:cubicBezTo>
                <a:cubicBezTo>
                  <a:pt x="5605310" y="2327415"/>
                  <a:pt x="6028779" y="2125866"/>
                  <a:pt x="6473635" y="1999056"/>
                </a:cubicBezTo>
                <a:cubicBezTo>
                  <a:pt x="6505055" y="1990103"/>
                  <a:pt x="6539141" y="1981594"/>
                  <a:pt x="6569698" y="1993176"/>
                </a:cubicBezTo>
                <a:cubicBezTo>
                  <a:pt x="6597714" y="2003793"/>
                  <a:pt x="6617006" y="2029231"/>
                  <a:pt x="6634011" y="2053908"/>
                </a:cubicBezTo>
                <a:cubicBezTo>
                  <a:pt x="6800000" y="2294788"/>
                  <a:pt x="6894691" y="2576449"/>
                  <a:pt x="6985953" y="2854389"/>
                </a:cubicBezTo>
                <a:cubicBezTo>
                  <a:pt x="7103999" y="3213900"/>
                  <a:pt x="7220242" y="3576447"/>
                  <a:pt x="7272007" y="3951288"/>
                </a:cubicBezTo>
                <a:cubicBezTo>
                  <a:pt x="7292112" y="4096881"/>
                  <a:pt x="7302094" y="4247261"/>
                  <a:pt x="7263448" y="4389057"/>
                </a:cubicBezTo>
                <a:cubicBezTo>
                  <a:pt x="7213118" y="4573702"/>
                  <a:pt x="7083172" y="4728934"/>
                  <a:pt x="6929387" y="4842866"/>
                </a:cubicBezTo>
                <a:cubicBezTo>
                  <a:pt x="6727572" y="4992383"/>
                  <a:pt x="6479820" y="5078997"/>
                  <a:pt x="6228792" y="5087798"/>
                </a:cubicBezTo>
                <a:cubicBezTo>
                  <a:pt x="6032995" y="5094669"/>
                  <a:pt x="5838838" y="5055566"/>
                  <a:pt x="5646827" y="5016653"/>
                </a:cubicBezTo>
                <a:cubicBezTo>
                  <a:pt x="5277066" y="4941697"/>
                  <a:pt x="4890364" y="4881867"/>
                  <a:pt x="4520565" y="4806924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-972054">
            <a:off x="16190436" y="3487265"/>
            <a:ext cx="3037456" cy="3206360"/>
          </a:xfrm>
          <a:custGeom>
            <a:rect b="b" l="l" r="r" t="t"/>
            <a:pathLst>
              <a:path extrusionOk="0" h="5512915" w="5222507">
                <a:moveTo>
                  <a:pt x="5107381" y="2146066"/>
                </a:moveTo>
                <a:cubicBezTo>
                  <a:pt x="5002746" y="2736350"/>
                  <a:pt x="4895355" y="3334912"/>
                  <a:pt x="4612818" y="3880093"/>
                </a:cubicBezTo>
                <a:cubicBezTo>
                  <a:pt x="4437291" y="4218782"/>
                  <a:pt x="4197579" y="4529736"/>
                  <a:pt x="3945662" y="4830473"/>
                </a:cubicBezTo>
                <a:cubicBezTo>
                  <a:pt x="3805581" y="4997709"/>
                  <a:pt x="3656444" y="5166293"/>
                  <a:pt x="3452876" y="5274697"/>
                </a:cubicBezTo>
                <a:cubicBezTo>
                  <a:pt x="3280982" y="5366226"/>
                  <a:pt x="3080779" y="5409051"/>
                  <a:pt x="2882710" y="5443422"/>
                </a:cubicBezTo>
                <a:cubicBezTo>
                  <a:pt x="2665984" y="5481035"/>
                  <a:pt x="2442985" y="5512915"/>
                  <a:pt x="2224481" y="5481155"/>
                </a:cubicBezTo>
                <a:cubicBezTo>
                  <a:pt x="1931226" y="5442229"/>
                  <a:pt x="1671066" y="5302553"/>
                  <a:pt x="1420178" y="5165975"/>
                </a:cubicBezTo>
                <a:cubicBezTo>
                  <a:pt x="1253147" y="5075037"/>
                  <a:pt x="1084809" y="4983234"/>
                  <a:pt x="942696" y="4864921"/>
                </a:cubicBezTo>
                <a:cubicBezTo>
                  <a:pt x="551409" y="4539185"/>
                  <a:pt x="405346" y="4056714"/>
                  <a:pt x="296850" y="3597182"/>
                </a:cubicBezTo>
                <a:cubicBezTo>
                  <a:pt x="205905" y="3212011"/>
                  <a:pt x="129451" y="2824288"/>
                  <a:pt x="67628" y="2434846"/>
                </a:cubicBezTo>
                <a:cubicBezTo>
                  <a:pt x="36398" y="2238122"/>
                  <a:pt x="19609" y="2025202"/>
                  <a:pt x="13411" y="1826703"/>
                </a:cubicBezTo>
                <a:cubicBezTo>
                  <a:pt x="5296" y="1566689"/>
                  <a:pt x="0" y="1294870"/>
                  <a:pt x="132817" y="1061321"/>
                </a:cubicBezTo>
                <a:cubicBezTo>
                  <a:pt x="296660" y="773198"/>
                  <a:pt x="674739" y="586832"/>
                  <a:pt x="1045833" y="611272"/>
                </a:cubicBezTo>
                <a:cubicBezTo>
                  <a:pt x="1416939" y="635701"/>
                  <a:pt x="1757807" y="869403"/>
                  <a:pt x="1869008" y="1175637"/>
                </a:cubicBezTo>
                <a:cubicBezTo>
                  <a:pt x="1889938" y="944289"/>
                  <a:pt x="1910360" y="714310"/>
                  <a:pt x="2042313" y="512055"/>
                </a:cubicBezTo>
                <a:cubicBezTo>
                  <a:pt x="2174266" y="309801"/>
                  <a:pt x="2381822" y="138852"/>
                  <a:pt x="2636342" y="63397"/>
                </a:cubicBezTo>
                <a:cubicBezTo>
                  <a:pt x="2841816" y="0"/>
                  <a:pt x="3068790" y="4229"/>
                  <a:pt x="3278480" y="55185"/>
                </a:cubicBezTo>
                <a:cubicBezTo>
                  <a:pt x="3422396" y="88855"/>
                  <a:pt x="3562211" y="144940"/>
                  <a:pt x="3668941" y="234718"/>
                </a:cubicBezTo>
                <a:cubicBezTo>
                  <a:pt x="3892220" y="422541"/>
                  <a:pt x="3931425" y="715164"/>
                  <a:pt x="3957727" y="983172"/>
                </a:cubicBezTo>
                <a:cubicBezTo>
                  <a:pt x="3996665" y="816745"/>
                  <a:pt x="4101732" y="631759"/>
                  <a:pt x="4272458" y="547172"/>
                </a:cubicBezTo>
                <a:cubicBezTo>
                  <a:pt x="4443184" y="462584"/>
                  <a:pt x="4666653" y="455368"/>
                  <a:pt x="4836033" y="541959"/>
                </a:cubicBezTo>
                <a:cubicBezTo>
                  <a:pt x="5069840" y="661488"/>
                  <a:pt x="5153952" y="916477"/>
                  <a:pt x="5183632" y="1149445"/>
                </a:cubicBezTo>
                <a:cubicBezTo>
                  <a:pt x="5222507" y="1454442"/>
                  <a:pt x="5161153" y="1842734"/>
                  <a:pt x="5107381" y="2146066"/>
                </a:cubicBezTo>
                <a:close/>
              </a:path>
            </a:pathLst>
          </a:custGeom>
          <a:solidFill>
            <a:srgbClr val="BDBA69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-4323585">
            <a:off x="12371602" y="-617970"/>
            <a:ext cx="3418182" cy="2789458"/>
          </a:xfrm>
          <a:custGeom>
            <a:rect b="b" l="l" r="r" t="t"/>
            <a:pathLst>
              <a:path extrusionOk="0" h="5251450" w="6435090">
                <a:moveTo>
                  <a:pt x="6435090" y="4872990"/>
                </a:moveTo>
                <a:cubicBezTo>
                  <a:pt x="6435090" y="4810760"/>
                  <a:pt x="5901690" y="4394200"/>
                  <a:pt x="5901690" y="4394200"/>
                </a:cubicBezTo>
                <a:cubicBezTo>
                  <a:pt x="5901690" y="4394200"/>
                  <a:pt x="5552440" y="2915920"/>
                  <a:pt x="5466080" y="2741930"/>
                </a:cubicBezTo>
                <a:cubicBezTo>
                  <a:pt x="5379720" y="2567940"/>
                  <a:pt x="4445000" y="1507490"/>
                  <a:pt x="4323080" y="1437640"/>
                </a:cubicBezTo>
                <a:cubicBezTo>
                  <a:pt x="4201160" y="1367790"/>
                  <a:pt x="2769870" y="535940"/>
                  <a:pt x="2672080" y="468630"/>
                </a:cubicBezTo>
                <a:cubicBezTo>
                  <a:pt x="2482850" y="340360"/>
                  <a:pt x="186690" y="0"/>
                  <a:pt x="92710" y="77470"/>
                </a:cubicBezTo>
                <a:cubicBezTo>
                  <a:pt x="0" y="154940"/>
                  <a:pt x="722630" y="1751330"/>
                  <a:pt x="819150" y="1948180"/>
                </a:cubicBezTo>
                <a:cubicBezTo>
                  <a:pt x="915670" y="2145030"/>
                  <a:pt x="1896110" y="3544570"/>
                  <a:pt x="2098040" y="3770630"/>
                </a:cubicBezTo>
                <a:cubicBezTo>
                  <a:pt x="2299970" y="3996690"/>
                  <a:pt x="3510280" y="4730750"/>
                  <a:pt x="3700780" y="4787900"/>
                </a:cubicBezTo>
                <a:cubicBezTo>
                  <a:pt x="3890010" y="4843780"/>
                  <a:pt x="5676900" y="4853940"/>
                  <a:pt x="5676900" y="4853940"/>
                </a:cubicBezTo>
                <a:cubicBezTo>
                  <a:pt x="5676900" y="4853940"/>
                  <a:pt x="6134100" y="5251450"/>
                  <a:pt x="6183630" y="5251450"/>
                </a:cubicBezTo>
                <a:cubicBezTo>
                  <a:pt x="6233160" y="5251450"/>
                  <a:pt x="6344920" y="5144770"/>
                  <a:pt x="6344920" y="5144770"/>
                </a:cubicBezTo>
                <a:cubicBezTo>
                  <a:pt x="6344920" y="5144770"/>
                  <a:pt x="6435090" y="4936490"/>
                  <a:pt x="6435090" y="4874260"/>
                </a:cubicBezTo>
                <a:close/>
              </a:path>
            </a:pathLst>
          </a:custGeom>
          <a:solidFill>
            <a:srgbClr val="F6F6C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3"/>
          <p:cNvCxnSpPr/>
          <p:nvPr/>
        </p:nvCxnSpPr>
        <p:spPr>
          <a:xfrm>
            <a:off x="2523099" y="6529875"/>
            <a:ext cx="5773934" cy="0"/>
          </a:xfrm>
          <a:prstGeom prst="straightConnector1">
            <a:avLst/>
          </a:prstGeom>
          <a:noFill/>
          <a:ln cap="flat" cmpd="sng" w="19050">
            <a:solidFill>
              <a:srgbClr val="F6F6C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3"/>
          <p:cNvCxnSpPr/>
          <p:nvPr/>
        </p:nvCxnSpPr>
        <p:spPr>
          <a:xfrm>
            <a:off x="9990833" y="6520350"/>
            <a:ext cx="5773934" cy="0"/>
          </a:xfrm>
          <a:prstGeom prst="straightConnector1">
            <a:avLst/>
          </a:prstGeom>
          <a:noFill/>
          <a:ln cap="flat" cmpd="sng" w="19050">
            <a:solidFill>
              <a:srgbClr val="F6F6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3"/>
          <p:cNvSpPr/>
          <p:nvPr/>
        </p:nvSpPr>
        <p:spPr>
          <a:xfrm>
            <a:off x="3149737" y="8514132"/>
            <a:ext cx="3460632" cy="2589449"/>
          </a:xfrm>
          <a:custGeom>
            <a:rect b="b" l="l" r="r" t="t"/>
            <a:pathLst>
              <a:path extrusionOk="0" h="6129020" w="8191040">
                <a:moveTo>
                  <a:pt x="8056527" y="2900680"/>
                </a:moveTo>
                <a:cubicBezTo>
                  <a:pt x="8092289" y="2816860"/>
                  <a:pt x="8191040" y="2020570"/>
                  <a:pt x="8145930" y="1912620"/>
                </a:cubicBezTo>
                <a:cubicBezTo>
                  <a:pt x="8092289" y="1804670"/>
                  <a:pt x="7495727" y="1394460"/>
                  <a:pt x="7341303" y="1358900"/>
                </a:cubicBezTo>
                <a:cubicBezTo>
                  <a:pt x="7019453" y="1285240"/>
                  <a:pt x="6177440" y="1391920"/>
                  <a:pt x="6177440" y="1391920"/>
                </a:cubicBezTo>
                <a:cubicBezTo>
                  <a:pt x="6177440" y="1391920"/>
                  <a:pt x="6323736" y="920750"/>
                  <a:pt x="6299353" y="744220"/>
                </a:cubicBezTo>
                <a:cubicBezTo>
                  <a:pt x="6274970" y="567690"/>
                  <a:pt x="5681660" y="240030"/>
                  <a:pt x="5551620" y="135890"/>
                </a:cubicBezTo>
                <a:cubicBezTo>
                  <a:pt x="5423205" y="33020"/>
                  <a:pt x="4293476" y="0"/>
                  <a:pt x="4043148" y="64770"/>
                </a:cubicBezTo>
                <a:cubicBezTo>
                  <a:pt x="3792820" y="128270"/>
                  <a:pt x="3339303" y="675640"/>
                  <a:pt x="3339303" y="675640"/>
                </a:cubicBezTo>
                <a:cubicBezTo>
                  <a:pt x="3339303" y="675640"/>
                  <a:pt x="2529800" y="247650"/>
                  <a:pt x="2329863" y="198120"/>
                </a:cubicBezTo>
                <a:cubicBezTo>
                  <a:pt x="2128300" y="148590"/>
                  <a:pt x="1504105" y="417830"/>
                  <a:pt x="1226143" y="571500"/>
                </a:cubicBezTo>
                <a:cubicBezTo>
                  <a:pt x="948181" y="725170"/>
                  <a:pt x="715733" y="1586230"/>
                  <a:pt x="701104" y="1784350"/>
                </a:cubicBezTo>
                <a:cubicBezTo>
                  <a:pt x="686474" y="1982470"/>
                  <a:pt x="1099353" y="2520950"/>
                  <a:pt x="1099353" y="2520950"/>
                </a:cubicBezTo>
                <a:cubicBezTo>
                  <a:pt x="1099353" y="2520950"/>
                  <a:pt x="372751" y="2749550"/>
                  <a:pt x="262217" y="2876550"/>
                </a:cubicBezTo>
                <a:cubicBezTo>
                  <a:pt x="151682" y="3003550"/>
                  <a:pt x="0" y="4114800"/>
                  <a:pt x="41148" y="4263390"/>
                </a:cubicBezTo>
                <a:cubicBezTo>
                  <a:pt x="91538" y="4411980"/>
                  <a:pt x="562936" y="4792980"/>
                  <a:pt x="897790" y="4876800"/>
                </a:cubicBezTo>
                <a:cubicBezTo>
                  <a:pt x="1234270" y="4960620"/>
                  <a:pt x="2123423" y="4890770"/>
                  <a:pt x="2123423" y="4890770"/>
                </a:cubicBezTo>
                <a:cubicBezTo>
                  <a:pt x="2123423" y="4890770"/>
                  <a:pt x="2116921" y="5490210"/>
                  <a:pt x="2180316" y="5615940"/>
                </a:cubicBezTo>
                <a:cubicBezTo>
                  <a:pt x="2243711" y="5741670"/>
                  <a:pt x="2897165" y="6129020"/>
                  <a:pt x="3204386" y="6129020"/>
                </a:cubicBezTo>
                <a:cubicBezTo>
                  <a:pt x="3511607" y="6129020"/>
                  <a:pt x="4709607" y="6043930"/>
                  <a:pt x="4842898" y="5955030"/>
                </a:cubicBezTo>
                <a:cubicBezTo>
                  <a:pt x="4976190" y="5866130"/>
                  <a:pt x="5298040" y="5349240"/>
                  <a:pt x="5298040" y="5349240"/>
                </a:cubicBezTo>
                <a:cubicBezTo>
                  <a:pt x="5298040" y="5349240"/>
                  <a:pt x="6019766" y="5542280"/>
                  <a:pt x="6257090" y="5574030"/>
                </a:cubicBezTo>
                <a:cubicBezTo>
                  <a:pt x="6494414" y="5605780"/>
                  <a:pt x="7513608" y="5219700"/>
                  <a:pt x="7616015" y="5104130"/>
                </a:cubicBezTo>
                <a:cubicBezTo>
                  <a:pt x="7718421" y="4988560"/>
                  <a:pt x="8024017" y="4080510"/>
                  <a:pt x="7952495" y="3983990"/>
                </a:cubicBezTo>
                <a:cubicBezTo>
                  <a:pt x="7882597" y="3888740"/>
                  <a:pt x="7416077" y="3380740"/>
                  <a:pt x="7416077" y="3380740"/>
                </a:cubicBezTo>
                <a:cubicBezTo>
                  <a:pt x="7416077" y="3380740"/>
                  <a:pt x="7986630" y="3058160"/>
                  <a:pt x="8054902" y="2899410"/>
                </a:cubicBezTo>
                <a:close/>
              </a:path>
            </a:pathLst>
          </a:custGeom>
          <a:solidFill>
            <a:srgbClr val="F6F6C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2542167" y="5209577"/>
            <a:ext cx="57357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women experience symptoms of postpartum depression</a:t>
            </a:r>
            <a:endParaRPr sz="1100"/>
          </a:p>
        </p:txBody>
      </p:sp>
      <p:sp>
        <p:nvSpPr>
          <p:cNvPr id="120" name="Google Shape;120;p13"/>
          <p:cNvSpPr txBox="1"/>
          <p:nvPr/>
        </p:nvSpPr>
        <p:spPr>
          <a:xfrm>
            <a:off x="9990833" y="5209577"/>
            <a:ext cx="57738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of mothers with postpartum depression go undiagnosed</a:t>
            </a:r>
            <a:endParaRPr sz="1100"/>
          </a:p>
        </p:txBody>
      </p:sp>
      <p:sp>
        <p:nvSpPr>
          <p:cNvPr id="121" name="Google Shape;121;p13"/>
          <p:cNvSpPr txBox="1"/>
          <p:nvPr/>
        </p:nvSpPr>
        <p:spPr>
          <a:xfrm>
            <a:off x="9990833" y="6830998"/>
            <a:ext cx="577393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Explain the significance of this statistic.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804557" y="2511725"/>
            <a:ext cx="836701" cy="246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624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4803184" y="3170156"/>
            <a:ext cx="1213764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in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6179141" y="2511725"/>
            <a:ext cx="836701" cy="246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624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8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0548520" y="2413983"/>
            <a:ext cx="4658560" cy="2462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624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50%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2523099" y="6814234"/>
            <a:ext cx="5773934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Explain the significance of this statistic.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BA6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0305744" y="3539450"/>
            <a:ext cx="3055728" cy="2356972"/>
            <a:chOff x="0" y="-1"/>
            <a:chExt cx="752401" cy="580349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752362" cy="580348"/>
            </a:xfrm>
            <a:custGeom>
              <a:rect b="b" l="l" r="r" t="t"/>
              <a:pathLst>
                <a:path extrusionOk="0" h="580348" w="752362">
                  <a:moveTo>
                    <a:pt x="50674" y="0"/>
                  </a:moveTo>
                  <a:lnTo>
                    <a:pt x="701688" y="0"/>
                  </a:lnTo>
                  <a:cubicBezTo>
                    <a:pt x="729675" y="0"/>
                    <a:pt x="752362" y="22688"/>
                    <a:pt x="752362" y="50674"/>
                  </a:cubicBezTo>
                  <a:lnTo>
                    <a:pt x="752362" y="529674"/>
                  </a:lnTo>
                  <a:cubicBezTo>
                    <a:pt x="752362" y="557660"/>
                    <a:pt x="729675" y="580348"/>
                    <a:pt x="701688" y="580348"/>
                  </a:cubicBezTo>
                  <a:lnTo>
                    <a:pt x="50674" y="580348"/>
                  </a:lnTo>
                  <a:cubicBezTo>
                    <a:pt x="37234" y="580348"/>
                    <a:pt x="24345" y="575009"/>
                    <a:pt x="14842" y="565506"/>
                  </a:cubicBezTo>
                  <a:cubicBezTo>
                    <a:pt x="5339" y="556002"/>
                    <a:pt x="0" y="543113"/>
                    <a:pt x="0" y="529674"/>
                  </a:cubicBezTo>
                  <a:lnTo>
                    <a:pt x="0" y="50674"/>
                  </a:lnTo>
                  <a:cubicBezTo>
                    <a:pt x="0" y="22688"/>
                    <a:pt x="22688" y="0"/>
                    <a:pt x="50674" y="0"/>
                  </a:cubicBezTo>
                  <a:close/>
                </a:path>
              </a:pathLst>
            </a:custGeom>
            <a:solidFill>
              <a:srgbClr val="F6F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1" y="-1"/>
              <a:ext cx="7524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Option 1</a:t>
              </a:r>
              <a:endParaRPr/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13681345" y="3539450"/>
            <a:ext cx="3055727" cy="2356972"/>
            <a:chOff x="0" y="-1"/>
            <a:chExt cx="752401" cy="580349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752362" cy="580348"/>
            </a:xfrm>
            <a:custGeom>
              <a:rect b="b" l="l" r="r" t="t"/>
              <a:pathLst>
                <a:path extrusionOk="0" h="580348" w="752362">
                  <a:moveTo>
                    <a:pt x="50674" y="0"/>
                  </a:moveTo>
                  <a:lnTo>
                    <a:pt x="701688" y="0"/>
                  </a:lnTo>
                  <a:cubicBezTo>
                    <a:pt x="729675" y="0"/>
                    <a:pt x="752362" y="22688"/>
                    <a:pt x="752362" y="50674"/>
                  </a:cubicBezTo>
                  <a:lnTo>
                    <a:pt x="752362" y="529674"/>
                  </a:lnTo>
                  <a:cubicBezTo>
                    <a:pt x="752362" y="557660"/>
                    <a:pt x="729675" y="580348"/>
                    <a:pt x="701688" y="580348"/>
                  </a:cubicBezTo>
                  <a:lnTo>
                    <a:pt x="50674" y="580348"/>
                  </a:lnTo>
                  <a:cubicBezTo>
                    <a:pt x="37234" y="580348"/>
                    <a:pt x="24345" y="575009"/>
                    <a:pt x="14842" y="565506"/>
                  </a:cubicBezTo>
                  <a:cubicBezTo>
                    <a:pt x="5339" y="556002"/>
                    <a:pt x="0" y="543113"/>
                    <a:pt x="0" y="529674"/>
                  </a:cubicBezTo>
                  <a:lnTo>
                    <a:pt x="0" y="50674"/>
                  </a:lnTo>
                  <a:cubicBezTo>
                    <a:pt x="0" y="22688"/>
                    <a:pt x="22688" y="0"/>
                    <a:pt x="50674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1" y="-1"/>
              <a:ext cx="7524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Option 2</a:t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10305744" y="6194776"/>
            <a:ext cx="3055739" cy="2356987"/>
            <a:chOff x="0" y="-4"/>
            <a:chExt cx="752401" cy="580352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752362" cy="580348"/>
            </a:xfrm>
            <a:custGeom>
              <a:rect b="b" l="l" r="r" t="t"/>
              <a:pathLst>
                <a:path extrusionOk="0" h="580348" w="752362">
                  <a:moveTo>
                    <a:pt x="50674" y="0"/>
                  </a:moveTo>
                  <a:lnTo>
                    <a:pt x="701688" y="0"/>
                  </a:lnTo>
                  <a:cubicBezTo>
                    <a:pt x="729675" y="0"/>
                    <a:pt x="752362" y="22688"/>
                    <a:pt x="752362" y="50674"/>
                  </a:cubicBezTo>
                  <a:lnTo>
                    <a:pt x="752362" y="529674"/>
                  </a:lnTo>
                  <a:cubicBezTo>
                    <a:pt x="752362" y="557660"/>
                    <a:pt x="729675" y="580348"/>
                    <a:pt x="701688" y="580348"/>
                  </a:cubicBezTo>
                  <a:lnTo>
                    <a:pt x="50674" y="580348"/>
                  </a:lnTo>
                  <a:cubicBezTo>
                    <a:pt x="37234" y="580348"/>
                    <a:pt x="24345" y="575009"/>
                    <a:pt x="14842" y="565506"/>
                  </a:cubicBezTo>
                  <a:cubicBezTo>
                    <a:pt x="5339" y="556002"/>
                    <a:pt x="0" y="543113"/>
                    <a:pt x="0" y="529674"/>
                  </a:cubicBezTo>
                  <a:lnTo>
                    <a:pt x="0" y="50674"/>
                  </a:lnTo>
                  <a:cubicBezTo>
                    <a:pt x="0" y="22688"/>
                    <a:pt x="22688" y="0"/>
                    <a:pt x="50674" y="0"/>
                  </a:cubicBezTo>
                  <a:close/>
                </a:path>
              </a:pathLst>
            </a:custGeom>
            <a:solidFill>
              <a:srgbClr val="275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1" y="-4"/>
              <a:ext cx="7524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Option 3</a:t>
              </a: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3681350" y="6194776"/>
            <a:ext cx="3055568" cy="2356971"/>
            <a:chOff x="0" y="-47625"/>
            <a:chExt cx="752362" cy="627973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752362" cy="580348"/>
            </a:xfrm>
            <a:custGeom>
              <a:rect b="b" l="l" r="r" t="t"/>
              <a:pathLst>
                <a:path extrusionOk="0" h="580348" w="752362">
                  <a:moveTo>
                    <a:pt x="50674" y="0"/>
                  </a:moveTo>
                  <a:lnTo>
                    <a:pt x="701688" y="0"/>
                  </a:lnTo>
                  <a:cubicBezTo>
                    <a:pt x="729675" y="0"/>
                    <a:pt x="752362" y="22688"/>
                    <a:pt x="752362" y="50674"/>
                  </a:cubicBezTo>
                  <a:lnTo>
                    <a:pt x="752362" y="529674"/>
                  </a:lnTo>
                  <a:cubicBezTo>
                    <a:pt x="752362" y="557660"/>
                    <a:pt x="729675" y="580348"/>
                    <a:pt x="701688" y="580348"/>
                  </a:cubicBezTo>
                  <a:lnTo>
                    <a:pt x="50674" y="580348"/>
                  </a:lnTo>
                  <a:cubicBezTo>
                    <a:pt x="37234" y="580348"/>
                    <a:pt x="24345" y="575009"/>
                    <a:pt x="14842" y="565506"/>
                  </a:cubicBezTo>
                  <a:cubicBezTo>
                    <a:pt x="5339" y="556002"/>
                    <a:pt x="0" y="543113"/>
                    <a:pt x="0" y="529674"/>
                  </a:cubicBezTo>
                  <a:lnTo>
                    <a:pt x="0" y="50674"/>
                  </a:lnTo>
                  <a:cubicBezTo>
                    <a:pt x="0" y="22688"/>
                    <a:pt x="22688" y="0"/>
                    <a:pt x="50674" y="0"/>
                  </a:cubicBezTo>
                  <a:close/>
                </a:path>
              </a:pathLst>
            </a:custGeom>
            <a:solidFill>
              <a:srgbClr val="5DB5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0" y="-47625"/>
              <a:ext cx="752362" cy="627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Option 4</a:t>
              </a:r>
              <a:endParaRPr/>
            </a:p>
          </p:txBody>
        </p:sp>
      </p:grpSp>
      <p:cxnSp>
        <p:nvCxnSpPr>
          <p:cNvPr id="143" name="Google Shape;143;p14"/>
          <p:cNvCxnSpPr/>
          <p:nvPr/>
        </p:nvCxnSpPr>
        <p:spPr>
          <a:xfrm>
            <a:off x="10305744" y="2914314"/>
            <a:ext cx="6431180" cy="0"/>
          </a:xfrm>
          <a:prstGeom prst="straightConnector1">
            <a:avLst/>
          </a:prstGeom>
          <a:noFill/>
          <a:ln cap="flat" cmpd="sng" w="19050">
            <a:solidFill>
              <a:srgbClr val="F6F6C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4"/>
          <p:cNvSpPr/>
          <p:nvPr/>
        </p:nvSpPr>
        <p:spPr>
          <a:xfrm>
            <a:off x="-567913" y="6770345"/>
            <a:ext cx="3962312" cy="3923489"/>
          </a:xfrm>
          <a:custGeom>
            <a:rect b="b" l="l" r="r" t="t"/>
            <a:pathLst>
              <a:path extrusionOk="0" h="6289040" w="6351270">
                <a:moveTo>
                  <a:pt x="5692140" y="2540000"/>
                </a:moveTo>
                <a:cubicBezTo>
                  <a:pt x="5640070" y="2518410"/>
                  <a:pt x="4884420" y="2481580"/>
                  <a:pt x="4761230" y="2471420"/>
                </a:cubicBezTo>
                <a:cubicBezTo>
                  <a:pt x="4638040" y="2461260"/>
                  <a:pt x="4349750" y="2547620"/>
                  <a:pt x="4163060" y="2599690"/>
                </a:cubicBezTo>
                <a:cubicBezTo>
                  <a:pt x="4240530" y="2322830"/>
                  <a:pt x="4288790" y="2146300"/>
                  <a:pt x="4305300" y="2021840"/>
                </a:cubicBezTo>
                <a:cubicBezTo>
                  <a:pt x="4321810" y="1897380"/>
                  <a:pt x="4170680" y="1233170"/>
                  <a:pt x="4152900" y="1172210"/>
                </a:cubicBezTo>
                <a:cubicBezTo>
                  <a:pt x="4121150" y="1057910"/>
                  <a:pt x="3731260" y="396240"/>
                  <a:pt x="3702050" y="364490"/>
                </a:cubicBezTo>
                <a:cubicBezTo>
                  <a:pt x="3672840" y="332740"/>
                  <a:pt x="3479800" y="0"/>
                  <a:pt x="3426460" y="0"/>
                </a:cubicBezTo>
                <a:cubicBezTo>
                  <a:pt x="3373120" y="0"/>
                  <a:pt x="2744470" y="394970"/>
                  <a:pt x="2678430" y="519430"/>
                </a:cubicBezTo>
                <a:cubicBezTo>
                  <a:pt x="2612390" y="643890"/>
                  <a:pt x="2078990" y="1587500"/>
                  <a:pt x="2065020" y="1790700"/>
                </a:cubicBezTo>
                <a:cubicBezTo>
                  <a:pt x="2051050" y="1993900"/>
                  <a:pt x="2065020" y="2208530"/>
                  <a:pt x="2073910" y="2366010"/>
                </a:cubicBezTo>
                <a:cubicBezTo>
                  <a:pt x="1978660" y="2352040"/>
                  <a:pt x="1546860" y="2265680"/>
                  <a:pt x="1513840" y="2252980"/>
                </a:cubicBezTo>
                <a:cubicBezTo>
                  <a:pt x="1480820" y="2240280"/>
                  <a:pt x="759460" y="2223770"/>
                  <a:pt x="718820" y="2227580"/>
                </a:cubicBezTo>
                <a:cubicBezTo>
                  <a:pt x="678180" y="2231390"/>
                  <a:pt x="3810" y="2425700"/>
                  <a:pt x="2540" y="2484120"/>
                </a:cubicBezTo>
                <a:cubicBezTo>
                  <a:pt x="0" y="2603500"/>
                  <a:pt x="369570" y="3215640"/>
                  <a:pt x="389890" y="3249930"/>
                </a:cubicBezTo>
                <a:cubicBezTo>
                  <a:pt x="410210" y="3284220"/>
                  <a:pt x="951230" y="3737610"/>
                  <a:pt x="1079500" y="3796030"/>
                </a:cubicBezTo>
                <a:cubicBezTo>
                  <a:pt x="1207770" y="3854450"/>
                  <a:pt x="1671320" y="3963670"/>
                  <a:pt x="1671320" y="3963670"/>
                </a:cubicBezTo>
                <a:cubicBezTo>
                  <a:pt x="1671320" y="3963670"/>
                  <a:pt x="1417320" y="4155440"/>
                  <a:pt x="1389380" y="4199890"/>
                </a:cubicBezTo>
                <a:cubicBezTo>
                  <a:pt x="1361440" y="4244340"/>
                  <a:pt x="1005840" y="4834890"/>
                  <a:pt x="991870" y="4886960"/>
                </a:cubicBezTo>
                <a:cubicBezTo>
                  <a:pt x="977900" y="4939030"/>
                  <a:pt x="867410" y="5336540"/>
                  <a:pt x="900430" y="5373370"/>
                </a:cubicBezTo>
                <a:cubicBezTo>
                  <a:pt x="933450" y="5410200"/>
                  <a:pt x="1355090" y="5497830"/>
                  <a:pt x="1452880" y="5507990"/>
                </a:cubicBezTo>
                <a:cubicBezTo>
                  <a:pt x="1550670" y="5518150"/>
                  <a:pt x="2294890" y="5265420"/>
                  <a:pt x="2364740" y="5227320"/>
                </a:cubicBezTo>
                <a:cubicBezTo>
                  <a:pt x="2434590" y="5189220"/>
                  <a:pt x="2603500" y="5097780"/>
                  <a:pt x="2749550" y="5006340"/>
                </a:cubicBezTo>
                <a:lnTo>
                  <a:pt x="2677160" y="5515610"/>
                </a:lnTo>
                <a:cubicBezTo>
                  <a:pt x="2677160" y="5515610"/>
                  <a:pt x="2491740" y="6192520"/>
                  <a:pt x="2506980" y="6217920"/>
                </a:cubicBezTo>
                <a:cubicBezTo>
                  <a:pt x="2522220" y="6243320"/>
                  <a:pt x="2814320" y="6289040"/>
                  <a:pt x="2844800" y="6289040"/>
                </a:cubicBezTo>
                <a:cubicBezTo>
                  <a:pt x="2875280" y="6289040"/>
                  <a:pt x="3013710" y="6238240"/>
                  <a:pt x="3028950" y="6217920"/>
                </a:cubicBezTo>
                <a:cubicBezTo>
                  <a:pt x="3044190" y="6197600"/>
                  <a:pt x="3028950" y="5240020"/>
                  <a:pt x="3028950" y="5240020"/>
                </a:cubicBezTo>
                <a:lnTo>
                  <a:pt x="3046730" y="5041900"/>
                </a:lnTo>
                <a:cubicBezTo>
                  <a:pt x="3077210" y="5090160"/>
                  <a:pt x="3116580" y="5153660"/>
                  <a:pt x="3116580" y="5153660"/>
                </a:cubicBezTo>
                <a:cubicBezTo>
                  <a:pt x="3116580" y="5153660"/>
                  <a:pt x="3442970" y="5492750"/>
                  <a:pt x="3491230" y="5524500"/>
                </a:cubicBezTo>
                <a:cubicBezTo>
                  <a:pt x="3539490" y="5556250"/>
                  <a:pt x="4042410" y="5778500"/>
                  <a:pt x="4110990" y="5784850"/>
                </a:cubicBezTo>
                <a:cubicBezTo>
                  <a:pt x="4179570" y="5791200"/>
                  <a:pt x="4732020" y="5867400"/>
                  <a:pt x="4763770" y="5826760"/>
                </a:cubicBezTo>
                <a:cubicBezTo>
                  <a:pt x="4795520" y="5786120"/>
                  <a:pt x="4786630" y="5410200"/>
                  <a:pt x="4790440" y="5367020"/>
                </a:cubicBezTo>
                <a:cubicBezTo>
                  <a:pt x="4794250" y="5323840"/>
                  <a:pt x="4672330" y="4798060"/>
                  <a:pt x="4662170" y="4747260"/>
                </a:cubicBezTo>
                <a:cubicBezTo>
                  <a:pt x="4652010" y="4696460"/>
                  <a:pt x="4549140" y="4475480"/>
                  <a:pt x="4483100" y="4345940"/>
                </a:cubicBezTo>
                <a:cubicBezTo>
                  <a:pt x="4587240" y="4312920"/>
                  <a:pt x="4935220" y="4207510"/>
                  <a:pt x="5030470" y="4169410"/>
                </a:cubicBezTo>
                <a:cubicBezTo>
                  <a:pt x="5125720" y="4131310"/>
                  <a:pt x="5707380" y="3660140"/>
                  <a:pt x="5758180" y="3627120"/>
                </a:cubicBezTo>
                <a:cubicBezTo>
                  <a:pt x="5808980" y="3594100"/>
                  <a:pt x="6351270" y="2974340"/>
                  <a:pt x="6351270" y="2915920"/>
                </a:cubicBezTo>
                <a:cubicBezTo>
                  <a:pt x="6351270" y="2857500"/>
                  <a:pt x="5745480" y="2561590"/>
                  <a:pt x="5693410" y="2540000"/>
                </a:cubicBezTo>
                <a:close/>
              </a:path>
            </a:pathLst>
          </a:custGeom>
          <a:solidFill>
            <a:srgbClr val="5DB5B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4769231" y="-881862"/>
            <a:ext cx="3411831" cy="3256747"/>
          </a:xfrm>
          <a:custGeom>
            <a:rect b="b" l="l" r="r" t="t"/>
            <a:pathLst>
              <a:path extrusionOk="0" h="3256747" w="3411831">
                <a:moveTo>
                  <a:pt x="0" y="0"/>
                </a:moveTo>
                <a:lnTo>
                  <a:pt x="3411831" y="0"/>
                </a:lnTo>
                <a:lnTo>
                  <a:pt x="3411831" y="3256748"/>
                </a:lnTo>
                <a:lnTo>
                  <a:pt x="0" y="3256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 txBox="1"/>
          <p:nvPr/>
        </p:nvSpPr>
        <p:spPr>
          <a:xfrm>
            <a:off x="2068844" y="5691764"/>
            <a:ext cx="5400774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Add a multiple-choice question to assess understanding.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1028700" y="3776086"/>
            <a:ext cx="7481062" cy="141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Quick check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10305744" y="1649132"/>
            <a:ext cx="643118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6F6CE"/>
                </a:solidFill>
                <a:latin typeface="Assistant"/>
                <a:ea typeface="Assistant"/>
                <a:cs typeface="Assistant"/>
                <a:sym typeface="Assistant"/>
              </a:rPr>
              <a:t>Question goes here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13887929" y="9035298"/>
            <a:ext cx="6036735" cy="5282196"/>
          </a:xfrm>
          <a:custGeom>
            <a:rect b="b" l="l" r="r" t="t"/>
            <a:pathLst>
              <a:path extrusionOk="0" h="6366510" w="7275939">
                <a:moveTo>
                  <a:pt x="6565614" y="4351020"/>
                </a:moveTo>
                <a:cubicBezTo>
                  <a:pt x="6640835" y="4271010"/>
                  <a:pt x="7154361" y="3223260"/>
                  <a:pt x="7216563" y="3114040"/>
                </a:cubicBezTo>
                <a:cubicBezTo>
                  <a:pt x="7275939" y="3004820"/>
                  <a:pt x="7255619" y="2501900"/>
                  <a:pt x="7213669" y="2360930"/>
                </a:cubicBezTo>
                <a:cubicBezTo>
                  <a:pt x="7171719" y="2219960"/>
                  <a:pt x="6922912" y="1901190"/>
                  <a:pt x="6814421" y="1888490"/>
                </a:cubicBezTo>
                <a:cubicBezTo>
                  <a:pt x="6705930" y="1875790"/>
                  <a:pt x="5929131" y="2169160"/>
                  <a:pt x="5822087" y="2258060"/>
                </a:cubicBezTo>
                <a:cubicBezTo>
                  <a:pt x="5742526" y="2324100"/>
                  <a:pt x="5370762" y="2791460"/>
                  <a:pt x="5370762" y="2791460"/>
                </a:cubicBezTo>
                <a:cubicBezTo>
                  <a:pt x="5370762" y="2791460"/>
                  <a:pt x="5330259" y="2797810"/>
                  <a:pt x="5328812" y="2800350"/>
                </a:cubicBezTo>
                <a:cubicBezTo>
                  <a:pt x="5373655" y="2692400"/>
                  <a:pt x="5702022" y="2114550"/>
                  <a:pt x="5702022" y="2114550"/>
                </a:cubicBezTo>
                <a:cubicBezTo>
                  <a:pt x="5702022" y="2114550"/>
                  <a:pt x="5772904" y="1492250"/>
                  <a:pt x="5702022" y="1366520"/>
                </a:cubicBezTo>
                <a:cubicBezTo>
                  <a:pt x="5632588" y="1240790"/>
                  <a:pt x="5156673" y="896620"/>
                  <a:pt x="5043841" y="899160"/>
                </a:cubicBezTo>
                <a:cubicBezTo>
                  <a:pt x="4931010" y="900430"/>
                  <a:pt x="4368302" y="1155700"/>
                  <a:pt x="4329245" y="1188720"/>
                </a:cubicBezTo>
                <a:cubicBezTo>
                  <a:pt x="4294528" y="1217930"/>
                  <a:pt x="3911191" y="1562100"/>
                  <a:pt x="3879367" y="1652270"/>
                </a:cubicBezTo>
                <a:cubicBezTo>
                  <a:pt x="3848990" y="1743710"/>
                  <a:pt x="3649365" y="2340610"/>
                  <a:pt x="3636346" y="2415540"/>
                </a:cubicBezTo>
                <a:cubicBezTo>
                  <a:pt x="3568359" y="2373630"/>
                  <a:pt x="3605969" y="2396490"/>
                  <a:pt x="3540874" y="2352040"/>
                </a:cubicBezTo>
                <a:cubicBezTo>
                  <a:pt x="3553893" y="2296160"/>
                  <a:pt x="3621881" y="1992630"/>
                  <a:pt x="3620434" y="1985010"/>
                </a:cubicBezTo>
                <a:cubicBezTo>
                  <a:pt x="3662384" y="1648460"/>
                  <a:pt x="3718800" y="1270000"/>
                  <a:pt x="3717353" y="1013460"/>
                </a:cubicBezTo>
                <a:cubicBezTo>
                  <a:pt x="3704335" y="958850"/>
                  <a:pt x="3435276" y="331470"/>
                  <a:pt x="3361502" y="273050"/>
                </a:cubicBezTo>
                <a:cubicBezTo>
                  <a:pt x="3255903" y="173990"/>
                  <a:pt x="2901498" y="0"/>
                  <a:pt x="2779988" y="33020"/>
                </a:cubicBezTo>
                <a:cubicBezTo>
                  <a:pt x="2683069" y="60960"/>
                  <a:pt x="2279481" y="322580"/>
                  <a:pt x="2240424" y="403860"/>
                </a:cubicBezTo>
                <a:cubicBezTo>
                  <a:pt x="2153631" y="590550"/>
                  <a:pt x="2179669" y="938530"/>
                  <a:pt x="2139165" y="1134110"/>
                </a:cubicBezTo>
                <a:cubicBezTo>
                  <a:pt x="2032120" y="1032510"/>
                  <a:pt x="1826710" y="783590"/>
                  <a:pt x="1699413" y="704850"/>
                </a:cubicBezTo>
                <a:cubicBezTo>
                  <a:pt x="1645891" y="675640"/>
                  <a:pt x="1375386" y="538480"/>
                  <a:pt x="1259662" y="518160"/>
                </a:cubicBezTo>
                <a:cubicBezTo>
                  <a:pt x="1145384" y="497840"/>
                  <a:pt x="720098" y="508000"/>
                  <a:pt x="655003" y="568960"/>
                </a:cubicBezTo>
                <a:cubicBezTo>
                  <a:pt x="589908" y="629920"/>
                  <a:pt x="492989" y="1266190"/>
                  <a:pt x="546512" y="1418590"/>
                </a:cubicBezTo>
                <a:cubicBezTo>
                  <a:pt x="581229" y="1518920"/>
                  <a:pt x="759155" y="1811020"/>
                  <a:pt x="827143" y="1899920"/>
                </a:cubicBezTo>
                <a:cubicBezTo>
                  <a:pt x="879218" y="1967230"/>
                  <a:pt x="1071610" y="2075180"/>
                  <a:pt x="1275574" y="2184400"/>
                </a:cubicBezTo>
                <a:cubicBezTo>
                  <a:pt x="1060038" y="2193290"/>
                  <a:pt x="743243" y="2204720"/>
                  <a:pt x="627519" y="2226310"/>
                </a:cubicBezTo>
                <a:cubicBezTo>
                  <a:pt x="513241" y="2247900"/>
                  <a:pt x="51791" y="2518410"/>
                  <a:pt x="24306" y="2599690"/>
                </a:cubicBezTo>
                <a:cubicBezTo>
                  <a:pt x="0" y="2680970"/>
                  <a:pt x="59024" y="3176270"/>
                  <a:pt x="92294" y="3235960"/>
                </a:cubicBezTo>
                <a:cubicBezTo>
                  <a:pt x="125565" y="3295650"/>
                  <a:pt x="430787" y="3511550"/>
                  <a:pt x="536386" y="3543300"/>
                </a:cubicBezTo>
                <a:cubicBezTo>
                  <a:pt x="643431" y="3575050"/>
                  <a:pt x="1253875" y="3558540"/>
                  <a:pt x="1308844" y="3547110"/>
                </a:cubicBezTo>
                <a:cubicBezTo>
                  <a:pt x="1362367" y="3535680"/>
                  <a:pt x="1702307" y="3465830"/>
                  <a:pt x="1871553" y="3412490"/>
                </a:cubicBezTo>
                <a:cubicBezTo>
                  <a:pt x="1920736" y="3412490"/>
                  <a:pt x="1994510" y="3450590"/>
                  <a:pt x="2043693" y="3450590"/>
                </a:cubicBezTo>
                <a:cubicBezTo>
                  <a:pt x="1964133" y="3470910"/>
                  <a:pt x="1754382" y="3514090"/>
                  <a:pt x="1716772" y="3528060"/>
                </a:cubicBezTo>
                <a:cubicBezTo>
                  <a:pt x="1679162" y="3542030"/>
                  <a:pt x="1103434" y="3788410"/>
                  <a:pt x="996389" y="3882390"/>
                </a:cubicBezTo>
                <a:cubicBezTo>
                  <a:pt x="889344" y="3976370"/>
                  <a:pt x="751922" y="4366260"/>
                  <a:pt x="759155" y="4446270"/>
                </a:cubicBezTo>
                <a:cubicBezTo>
                  <a:pt x="766388" y="4526280"/>
                  <a:pt x="1182995" y="4958080"/>
                  <a:pt x="1292932" y="5003800"/>
                </a:cubicBezTo>
                <a:cubicBezTo>
                  <a:pt x="1414443" y="5054600"/>
                  <a:pt x="2013315" y="4973320"/>
                  <a:pt x="2094322" y="4956810"/>
                </a:cubicBezTo>
                <a:cubicBezTo>
                  <a:pt x="2175329" y="4940300"/>
                  <a:pt x="2962253" y="4605020"/>
                  <a:pt x="3017222" y="4579620"/>
                </a:cubicBezTo>
                <a:cubicBezTo>
                  <a:pt x="3028795" y="4582160"/>
                  <a:pt x="3064958" y="4589780"/>
                  <a:pt x="3079424" y="4594860"/>
                </a:cubicBezTo>
                <a:cubicBezTo>
                  <a:pt x="2944895" y="4659630"/>
                  <a:pt x="2700427" y="4817110"/>
                  <a:pt x="2583257" y="4898390"/>
                </a:cubicBezTo>
                <a:cubicBezTo>
                  <a:pt x="2515269" y="4945380"/>
                  <a:pt x="1823817" y="5411470"/>
                  <a:pt x="1809352" y="5514340"/>
                </a:cubicBezTo>
                <a:cubicBezTo>
                  <a:pt x="1793440" y="5615940"/>
                  <a:pt x="1862874" y="6092190"/>
                  <a:pt x="1888912" y="6139180"/>
                </a:cubicBezTo>
                <a:cubicBezTo>
                  <a:pt x="1916396" y="6186170"/>
                  <a:pt x="2500803" y="6333490"/>
                  <a:pt x="2610741" y="6350000"/>
                </a:cubicBezTo>
                <a:cubicBezTo>
                  <a:pt x="2722126" y="6366510"/>
                  <a:pt x="3354269" y="6235700"/>
                  <a:pt x="3461314" y="6215380"/>
                </a:cubicBezTo>
                <a:cubicBezTo>
                  <a:pt x="3568359" y="6195060"/>
                  <a:pt x="4295974" y="5972810"/>
                  <a:pt x="4295974" y="5972810"/>
                </a:cubicBezTo>
                <a:cubicBezTo>
                  <a:pt x="4295974" y="5972810"/>
                  <a:pt x="5108937" y="5513070"/>
                  <a:pt x="5152333" y="5495290"/>
                </a:cubicBezTo>
                <a:cubicBezTo>
                  <a:pt x="5155226" y="5497830"/>
                  <a:pt x="5459002" y="5697220"/>
                  <a:pt x="5459002" y="5697220"/>
                </a:cubicBezTo>
                <a:cubicBezTo>
                  <a:pt x="5459002" y="5697220"/>
                  <a:pt x="5756992" y="6065520"/>
                  <a:pt x="5833659" y="6078220"/>
                </a:cubicBezTo>
                <a:cubicBezTo>
                  <a:pt x="5897307" y="6080760"/>
                  <a:pt x="6240140" y="5895340"/>
                  <a:pt x="6276304" y="5859780"/>
                </a:cubicBezTo>
                <a:cubicBezTo>
                  <a:pt x="6312468" y="5824220"/>
                  <a:pt x="6465802" y="5610860"/>
                  <a:pt x="6477375" y="5574030"/>
                </a:cubicBezTo>
                <a:cubicBezTo>
                  <a:pt x="6488947" y="5537200"/>
                  <a:pt x="6021711" y="5177790"/>
                  <a:pt x="6021711" y="5177790"/>
                </a:cubicBezTo>
                <a:lnTo>
                  <a:pt x="5881395" y="4975860"/>
                </a:lnTo>
                <a:cubicBezTo>
                  <a:pt x="5881395" y="4975860"/>
                  <a:pt x="6487500" y="4431030"/>
                  <a:pt x="6562721" y="4351020"/>
                </a:cubicBezTo>
                <a:close/>
              </a:path>
            </a:pathLst>
          </a:custGeom>
          <a:solidFill>
            <a:srgbClr val="F6F6C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DB5B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308557" y="5426564"/>
            <a:ext cx="4544458" cy="4114800"/>
          </a:xfrm>
          <a:custGeom>
            <a:rect b="b" l="l" r="r" t="t"/>
            <a:pathLst>
              <a:path extrusionOk="0" h="4114800" w="4544458">
                <a:moveTo>
                  <a:pt x="0" y="0"/>
                </a:moveTo>
                <a:lnTo>
                  <a:pt x="4544458" y="0"/>
                </a:lnTo>
                <a:lnTo>
                  <a:pt x="4544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15"/>
          <p:cNvGrpSpPr/>
          <p:nvPr/>
        </p:nvGrpSpPr>
        <p:grpSpPr>
          <a:xfrm>
            <a:off x="1028700" y="4400221"/>
            <a:ext cx="4894522" cy="3882042"/>
            <a:chOff x="0" y="-47625"/>
            <a:chExt cx="1205158" cy="955859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1205158" cy="908234"/>
            </a:xfrm>
            <a:custGeom>
              <a:rect b="b" l="l" r="r" t="t"/>
              <a:pathLst>
                <a:path extrusionOk="0" h="908234" w="1205158">
                  <a:moveTo>
                    <a:pt x="31635" y="0"/>
                  </a:moveTo>
                  <a:lnTo>
                    <a:pt x="1173523" y="0"/>
                  </a:lnTo>
                  <a:cubicBezTo>
                    <a:pt x="1181913" y="0"/>
                    <a:pt x="1189959" y="3333"/>
                    <a:pt x="1195892" y="9266"/>
                  </a:cubicBezTo>
                  <a:cubicBezTo>
                    <a:pt x="1201825" y="15198"/>
                    <a:pt x="1205158" y="23245"/>
                    <a:pt x="1205158" y="31635"/>
                  </a:cubicBezTo>
                  <a:lnTo>
                    <a:pt x="1205158" y="876599"/>
                  </a:lnTo>
                  <a:cubicBezTo>
                    <a:pt x="1205158" y="894071"/>
                    <a:pt x="1190994" y="908234"/>
                    <a:pt x="1173523" y="908234"/>
                  </a:cubicBezTo>
                  <a:lnTo>
                    <a:pt x="31635" y="908234"/>
                  </a:lnTo>
                  <a:cubicBezTo>
                    <a:pt x="23245" y="908234"/>
                    <a:pt x="15198" y="904901"/>
                    <a:pt x="9266" y="898968"/>
                  </a:cubicBezTo>
                  <a:cubicBezTo>
                    <a:pt x="3333" y="893036"/>
                    <a:pt x="0" y="884989"/>
                    <a:pt x="0" y="876599"/>
                  </a:cubicBezTo>
                  <a:lnTo>
                    <a:pt x="0" y="31635"/>
                  </a:lnTo>
                  <a:cubicBezTo>
                    <a:pt x="0" y="23245"/>
                    <a:pt x="3333" y="15198"/>
                    <a:pt x="9266" y="9266"/>
                  </a:cubicBezTo>
                  <a:cubicBezTo>
                    <a:pt x="15198" y="3333"/>
                    <a:pt x="23245" y="0"/>
                    <a:pt x="31635" y="0"/>
                  </a:cubicBezTo>
                  <a:close/>
                </a:path>
              </a:pathLst>
            </a:custGeom>
            <a:solidFill>
              <a:srgbClr val="275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0" y="-47625"/>
              <a:ext cx="1205158" cy="95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6696739" y="4400221"/>
            <a:ext cx="4894522" cy="3882042"/>
            <a:chOff x="0" y="-47625"/>
            <a:chExt cx="1205158" cy="955859"/>
          </a:xfrm>
        </p:grpSpPr>
        <p:sp>
          <p:nvSpPr>
            <p:cNvPr id="159" name="Google Shape;159;p15"/>
            <p:cNvSpPr/>
            <p:nvPr/>
          </p:nvSpPr>
          <p:spPr>
            <a:xfrm>
              <a:off x="0" y="0"/>
              <a:ext cx="1205158" cy="908234"/>
            </a:xfrm>
            <a:custGeom>
              <a:rect b="b" l="l" r="r" t="t"/>
              <a:pathLst>
                <a:path extrusionOk="0" h="908234" w="1205158">
                  <a:moveTo>
                    <a:pt x="31635" y="0"/>
                  </a:moveTo>
                  <a:lnTo>
                    <a:pt x="1173523" y="0"/>
                  </a:lnTo>
                  <a:cubicBezTo>
                    <a:pt x="1181913" y="0"/>
                    <a:pt x="1189959" y="3333"/>
                    <a:pt x="1195892" y="9266"/>
                  </a:cubicBezTo>
                  <a:cubicBezTo>
                    <a:pt x="1201825" y="15198"/>
                    <a:pt x="1205158" y="23245"/>
                    <a:pt x="1205158" y="31635"/>
                  </a:cubicBezTo>
                  <a:lnTo>
                    <a:pt x="1205158" y="876599"/>
                  </a:lnTo>
                  <a:cubicBezTo>
                    <a:pt x="1205158" y="894071"/>
                    <a:pt x="1190994" y="908234"/>
                    <a:pt x="1173523" y="908234"/>
                  </a:cubicBezTo>
                  <a:lnTo>
                    <a:pt x="31635" y="908234"/>
                  </a:lnTo>
                  <a:cubicBezTo>
                    <a:pt x="23245" y="908234"/>
                    <a:pt x="15198" y="904901"/>
                    <a:pt x="9266" y="898968"/>
                  </a:cubicBezTo>
                  <a:cubicBezTo>
                    <a:pt x="3333" y="893036"/>
                    <a:pt x="0" y="884989"/>
                    <a:pt x="0" y="876599"/>
                  </a:cubicBezTo>
                  <a:lnTo>
                    <a:pt x="0" y="31635"/>
                  </a:lnTo>
                  <a:cubicBezTo>
                    <a:pt x="0" y="23245"/>
                    <a:pt x="3333" y="15198"/>
                    <a:pt x="9266" y="9266"/>
                  </a:cubicBezTo>
                  <a:cubicBezTo>
                    <a:pt x="15198" y="3333"/>
                    <a:pt x="23245" y="0"/>
                    <a:pt x="31635" y="0"/>
                  </a:cubicBezTo>
                  <a:close/>
                </a:path>
              </a:pathLst>
            </a:custGeom>
            <a:solidFill>
              <a:srgbClr val="BDB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0" y="-47625"/>
              <a:ext cx="1205158" cy="95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5"/>
          <p:cNvSpPr/>
          <p:nvPr/>
        </p:nvSpPr>
        <p:spPr>
          <a:xfrm>
            <a:off x="15265819" y="3544174"/>
            <a:ext cx="3986962" cy="3639009"/>
          </a:xfrm>
          <a:custGeom>
            <a:rect b="b" l="l" r="r" t="t"/>
            <a:pathLst>
              <a:path extrusionOk="0" h="3639009" w="3986962">
                <a:moveTo>
                  <a:pt x="0" y="0"/>
                </a:moveTo>
                <a:lnTo>
                  <a:pt x="3986962" y="0"/>
                </a:lnTo>
                <a:lnTo>
                  <a:pt x="3986962" y="3639010"/>
                </a:lnTo>
                <a:lnTo>
                  <a:pt x="0" y="3639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2" name="Google Shape;162;p15"/>
          <p:cNvGrpSpPr/>
          <p:nvPr/>
        </p:nvGrpSpPr>
        <p:grpSpPr>
          <a:xfrm>
            <a:off x="12364778" y="4400221"/>
            <a:ext cx="4894522" cy="3882042"/>
            <a:chOff x="0" y="-47625"/>
            <a:chExt cx="1205158" cy="955859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1205158" cy="908234"/>
            </a:xfrm>
            <a:custGeom>
              <a:rect b="b" l="l" r="r" t="t"/>
              <a:pathLst>
                <a:path extrusionOk="0" h="908234" w="1205158">
                  <a:moveTo>
                    <a:pt x="31635" y="0"/>
                  </a:moveTo>
                  <a:lnTo>
                    <a:pt x="1173523" y="0"/>
                  </a:lnTo>
                  <a:cubicBezTo>
                    <a:pt x="1181913" y="0"/>
                    <a:pt x="1189959" y="3333"/>
                    <a:pt x="1195892" y="9266"/>
                  </a:cubicBezTo>
                  <a:cubicBezTo>
                    <a:pt x="1201825" y="15198"/>
                    <a:pt x="1205158" y="23245"/>
                    <a:pt x="1205158" y="31635"/>
                  </a:cubicBezTo>
                  <a:lnTo>
                    <a:pt x="1205158" y="876599"/>
                  </a:lnTo>
                  <a:cubicBezTo>
                    <a:pt x="1205158" y="894071"/>
                    <a:pt x="1190994" y="908234"/>
                    <a:pt x="1173523" y="908234"/>
                  </a:cubicBezTo>
                  <a:lnTo>
                    <a:pt x="31635" y="908234"/>
                  </a:lnTo>
                  <a:cubicBezTo>
                    <a:pt x="23245" y="908234"/>
                    <a:pt x="15198" y="904901"/>
                    <a:pt x="9266" y="898968"/>
                  </a:cubicBezTo>
                  <a:cubicBezTo>
                    <a:pt x="3333" y="893036"/>
                    <a:pt x="0" y="884989"/>
                    <a:pt x="0" y="876599"/>
                  </a:cubicBezTo>
                  <a:lnTo>
                    <a:pt x="0" y="31635"/>
                  </a:lnTo>
                  <a:cubicBezTo>
                    <a:pt x="0" y="23245"/>
                    <a:pt x="3333" y="15198"/>
                    <a:pt x="9266" y="9266"/>
                  </a:cubicBezTo>
                  <a:cubicBezTo>
                    <a:pt x="15198" y="3333"/>
                    <a:pt x="23245" y="0"/>
                    <a:pt x="31635" y="0"/>
                  </a:cubicBezTo>
                  <a:close/>
                </a:path>
              </a:pathLst>
            </a:custGeom>
            <a:solidFill>
              <a:srgbClr val="7B79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0" y="-47625"/>
              <a:ext cx="1205158" cy="95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2276225" y="874550"/>
            <a:ext cx="137355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6F6CE"/>
                </a:solidFill>
                <a:latin typeface="Lora"/>
                <a:ea typeface="Lora"/>
                <a:cs typeface="Lora"/>
                <a:sym typeface="Lora"/>
              </a:rPr>
              <a:t>Symptoms of postpartum depression</a:t>
            </a:r>
            <a:endParaRPr sz="900"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1269233" y="5564315"/>
            <a:ext cx="4413456" cy="1618869"/>
            <a:chOff x="0" y="0"/>
            <a:chExt cx="5884608" cy="2158492"/>
          </a:xfrm>
        </p:grpSpPr>
        <p:sp>
          <p:nvSpPr>
            <p:cNvPr id="167" name="Google Shape;167;p15"/>
            <p:cNvSpPr txBox="1"/>
            <p:nvPr/>
          </p:nvSpPr>
          <p:spPr>
            <a:xfrm>
              <a:off x="0" y="0"/>
              <a:ext cx="5884608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Symptom 1</a:t>
              </a:r>
              <a:endParaRPr/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0" y="1074547"/>
              <a:ext cx="5884608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impacts the parent and those around them.</a:t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6937272" y="5564315"/>
            <a:ext cx="4413456" cy="1618869"/>
            <a:chOff x="0" y="0"/>
            <a:chExt cx="5884608" cy="2158492"/>
          </a:xfrm>
        </p:grpSpPr>
        <p:sp>
          <p:nvSpPr>
            <p:cNvPr id="170" name="Google Shape;170;p15"/>
            <p:cNvSpPr txBox="1"/>
            <p:nvPr/>
          </p:nvSpPr>
          <p:spPr>
            <a:xfrm>
              <a:off x="0" y="0"/>
              <a:ext cx="5884608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Symptom 2</a:t>
              </a:r>
              <a:endParaRPr/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0" y="1074547"/>
              <a:ext cx="5884608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impacts the parent and those around them.</a:t>
              </a: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12605311" y="5564315"/>
            <a:ext cx="4413456" cy="1618869"/>
            <a:chOff x="0" y="0"/>
            <a:chExt cx="5884608" cy="2158492"/>
          </a:xfrm>
        </p:grpSpPr>
        <p:sp>
          <p:nvSpPr>
            <p:cNvPr id="173" name="Google Shape;173;p15"/>
            <p:cNvSpPr txBox="1"/>
            <p:nvPr/>
          </p:nvSpPr>
          <p:spPr>
            <a:xfrm>
              <a:off x="0" y="1074547"/>
              <a:ext cx="5884608" cy="1083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Explain how this impacts the parent and those around them.</a:t>
              </a:r>
              <a:endParaRPr/>
            </a:p>
          </p:txBody>
        </p:sp>
        <p:sp>
          <p:nvSpPr>
            <p:cNvPr id="174" name="Google Shape;174;p15"/>
            <p:cNvSpPr txBox="1"/>
            <p:nvPr/>
          </p:nvSpPr>
          <p:spPr>
            <a:xfrm>
              <a:off x="0" y="0"/>
              <a:ext cx="5884608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6F6CE"/>
                  </a:solidFill>
                  <a:latin typeface="Assistant"/>
                  <a:ea typeface="Assistant"/>
                  <a:cs typeface="Assistant"/>
                  <a:sym typeface="Assistant"/>
                </a:rPr>
                <a:t>Symptom 3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CE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878882" y="2189608"/>
            <a:ext cx="6875941" cy="6465767"/>
          </a:xfrm>
          <a:custGeom>
            <a:rect b="b" l="l" r="r" t="t"/>
            <a:pathLst>
              <a:path extrusionOk="0" h="6465767" w="6875941">
                <a:moveTo>
                  <a:pt x="0" y="0"/>
                </a:moveTo>
                <a:lnTo>
                  <a:pt x="6875940" y="0"/>
                </a:lnTo>
                <a:lnTo>
                  <a:pt x="6875940" y="6465767"/>
                </a:lnTo>
                <a:lnTo>
                  <a:pt x="0" y="646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60" l="0" r="0" t="0"/>
            </a:stretch>
          </a:blipFill>
          <a:ln>
            <a:noFill/>
          </a:ln>
        </p:spPr>
      </p:sp>
      <p:sp>
        <p:nvSpPr>
          <p:cNvPr id="180" name="Google Shape;180;p16"/>
          <p:cNvSpPr txBox="1"/>
          <p:nvPr/>
        </p:nvSpPr>
        <p:spPr>
          <a:xfrm>
            <a:off x="9411944" y="2070546"/>
            <a:ext cx="7847356" cy="2552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75EC8"/>
                </a:solidFill>
                <a:latin typeface="Lora"/>
                <a:ea typeface="Lora"/>
                <a:cs typeface="Lora"/>
                <a:sym typeface="Lora"/>
              </a:rPr>
              <a:t>When to reach out for help</a:t>
            </a:r>
            <a:endParaRPr/>
          </a:p>
        </p:txBody>
      </p:sp>
      <p:sp>
        <p:nvSpPr>
          <p:cNvPr id="181" name="Google Shape;181;p16"/>
          <p:cNvSpPr txBox="1"/>
          <p:nvPr/>
        </p:nvSpPr>
        <p:spPr>
          <a:xfrm>
            <a:off x="9411944" y="5551491"/>
            <a:ext cx="78474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275EC8"/>
                </a:solidFill>
                <a:latin typeface="Assistant"/>
                <a:ea typeface="Assistant"/>
                <a:cs typeface="Assistant"/>
                <a:sym typeface="Assistant"/>
              </a:rPr>
              <a:t>Explain the emotional and behavioral signs that suggest it’s time to seek professional support.</a:t>
            </a:r>
            <a:endParaRPr sz="1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75EC8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275EC8"/>
                </a:solidFill>
                <a:latin typeface="Assistant"/>
                <a:ea typeface="Assistant"/>
                <a:cs typeface="Assistant"/>
                <a:sym typeface="Assistant"/>
              </a:rPr>
              <a:t>Include a short call to action relevant to your audience.</a:t>
            </a:r>
            <a:endParaRPr sz="1000"/>
          </a:p>
        </p:txBody>
      </p:sp>
      <p:pic>
        <p:nvPicPr>
          <p:cNvPr id="182" name="Google Shape;1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075" y="1364925"/>
            <a:ext cx="6155301" cy="567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