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Quicksand"/>
      <p:regular r:id="rId26"/>
      <p:bold r:id="rId27"/>
    </p:embeddedFont>
    <p:embeddedFont>
      <p:font typeface="Josefin Sans"/>
      <p:regular r:id="rId28"/>
      <p:bold r:id="rId29"/>
      <p:italic r:id="rId30"/>
      <p:boldItalic r:id="rId31"/>
    </p:embeddedFont>
    <p:embeddedFont>
      <p:font typeface="Passion One"/>
      <p:regular r:id="rId32"/>
      <p:bold r:id="rId33"/>
    </p:embeddedFont>
    <p:embeddedFont>
      <p:font typeface="Josefin Sans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Quicksand-regular.fntdata"/><Relationship Id="rId25" Type="http://schemas.openxmlformats.org/officeDocument/2006/relationships/slide" Target="slides/slide20.xml"/><Relationship Id="rId28" Type="http://schemas.openxmlformats.org/officeDocument/2006/relationships/font" Target="fonts/JosefinSans-regular.fntdata"/><Relationship Id="rId27" Type="http://schemas.openxmlformats.org/officeDocument/2006/relationships/font" Target="fonts/Quicksan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boldItalic.fntdata"/><Relationship Id="rId30" Type="http://schemas.openxmlformats.org/officeDocument/2006/relationships/font" Target="fonts/JosefinSans-italic.fntdata"/><Relationship Id="rId11" Type="http://schemas.openxmlformats.org/officeDocument/2006/relationships/slide" Target="slides/slide6.xml"/><Relationship Id="rId33" Type="http://schemas.openxmlformats.org/officeDocument/2006/relationships/font" Target="fonts/PassionOne-bold.fntdata"/><Relationship Id="rId10" Type="http://schemas.openxmlformats.org/officeDocument/2006/relationships/slide" Target="slides/slide5.xml"/><Relationship Id="rId32" Type="http://schemas.openxmlformats.org/officeDocument/2006/relationships/font" Target="fonts/PassionOne-regular.fntdata"/><Relationship Id="rId13" Type="http://schemas.openxmlformats.org/officeDocument/2006/relationships/slide" Target="slides/slide8.xml"/><Relationship Id="rId35" Type="http://schemas.openxmlformats.org/officeDocument/2006/relationships/font" Target="fonts/JosefinSansSemiBold-bold.fntdata"/><Relationship Id="rId12" Type="http://schemas.openxmlformats.org/officeDocument/2006/relationships/slide" Target="slides/slide7.xml"/><Relationship Id="rId34" Type="http://schemas.openxmlformats.org/officeDocument/2006/relationships/font" Target="fonts/JosefinSansSemiBold-regular.fntdata"/><Relationship Id="rId15" Type="http://schemas.openxmlformats.org/officeDocument/2006/relationships/slide" Target="slides/slide10.xml"/><Relationship Id="rId37" Type="http://schemas.openxmlformats.org/officeDocument/2006/relationships/font" Target="fonts/JosefinSansSemiBold-boldItalic.fntdata"/><Relationship Id="rId14" Type="http://schemas.openxmlformats.org/officeDocument/2006/relationships/slide" Target="slides/slide9.xml"/><Relationship Id="rId36" Type="http://schemas.openxmlformats.org/officeDocument/2006/relationships/font" Target="fonts/JosefinSans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D6BD"/>
        </a:solidFill>
      </p:bgPr>
    </p:bg>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D6BD"/>
        </a:solidFill>
      </p:bgPr>
    </p:bg>
    <p:spTree>
      <p:nvGrpSpPr>
        <p:cNvPr id="9" name="Shape 9"/>
        <p:cNvGrpSpPr/>
        <p:nvPr/>
      </p:nvGrpSpPr>
      <p:grpSpPr>
        <a:xfrm>
          <a:off x="0" y="0"/>
          <a:ext cx="0" cy="0"/>
          <a:chOff x="0" y="0"/>
          <a:chExt cx="0" cy="0"/>
        </a:xfrm>
      </p:grpSpPr>
      <p:sp>
        <p:nvSpPr>
          <p:cNvPr id="10" name="Google Shape;10;p3"/>
          <p:cNvSpPr txBox="1"/>
          <p:nvPr>
            <p:ph type="ctrTitle"/>
          </p:nvPr>
        </p:nvSpPr>
        <p:spPr>
          <a:xfrm>
            <a:off x="903600" y="817675"/>
            <a:ext cx="164808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626725" y="25734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D6BD"/>
        </a:solidFill>
      </p:bgPr>
    </p:bg>
    <p:spTree>
      <p:nvGrpSpPr>
        <p:cNvPr id="12" name="Shape 12"/>
        <p:cNvGrpSpPr/>
        <p:nvPr/>
      </p:nvGrpSpPr>
      <p:grpSpPr>
        <a:xfrm>
          <a:off x="0" y="0"/>
          <a:ext cx="0" cy="0"/>
          <a:chOff x="0" y="0"/>
          <a:chExt cx="0" cy="0"/>
        </a:xfrm>
      </p:grpSpPr>
      <p:sp>
        <p:nvSpPr>
          <p:cNvPr id="13" name="Google Shape;13;p4"/>
          <p:cNvSpPr txBox="1"/>
          <p:nvPr>
            <p:ph idx="1" type="body"/>
          </p:nvPr>
        </p:nvSpPr>
        <p:spPr>
          <a:xfrm>
            <a:off x="1520975" y="2596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 name="Google Shape;14;p4"/>
          <p:cNvSpPr txBox="1"/>
          <p:nvPr>
            <p:ph type="ctrTitle"/>
          </p:nvPr>
        </p:nvSpPr>
        <p:spPr>
          <a:xfrm>
            <a:off x="903600" y="817675"/>
            <a:ext cx="16480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D6BD"/>
        </a:solidFill>
      </p:bgPr>
    </p:bg>
    <p:spTree>
      <p:nvGrpSpPr>
        <p:cNvPr id="15" name="Shape 15"/>
        <p:cNvGrpSpPr/>
        <p:nvPr/>
      </p:nvGrpSpPr>
      <p:grpSpPr>
        <a:xfrm>
          <a:off x="0" y="0"/>
          <a:ext cx="0" cy="0"/>
          <a:chOff x="0" y="0"/>
          <a:chExt cx="0" cy="0"/>
        </a:xfrm>
      </p:grpSpPr>
      <p:sp>
        <p:nvSpPr>
          <p:cNvPr id="16" name="Google Shape;16;p5"/>
          <p:cNvSpPr txBox="1"/>
          <p:nvPr>
            <p:ph idx="1" type="body"/>
          </p:nvPr>
        </p:nvSpPr>
        <p:spPr>
          <a:xfrm>
            <a:off x="1242888" y="42421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2000"/>
              <a:buNone/>
              <a:defRPr sz="2000"/>
            </a:lvl2pPr>
            <a:lvl3pPr indent="-228600" lvl="2" marL="1371600" algn="l">
              <a:spcBef>
                <a:spcPts val="320"/>
              </a:spcBef>
              <a:spcAft>
                <a:spcPts val="0"/>
              </a:spcAft>
              <a:buSzPts val="2000"/>
              <a:buNone/>
              <a:defRPr sz="2000"/>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sp>
        <p:nvSpPr>
          <p:cNvPr id="17" name="Google Shape;17;p5"/>
          <p:cNvSpPr txBox="1"/>
          <p:nvPr>
            <p:ph type="ctrTitle"/>
          </p:nvPr>
        </p:nvSpPr>
        <p:spPr>
          <a:xfrm>
            <a:off x="903600" y="817675"/>
            <a:ext cx="16480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FD6BD"/>
        </a:solidFill>
      </p:bgPr>
    </p:bg>
    <p:spTree>
      <p:nvGrpSpPr>
        <p:cNvPr id="18" name="Shape 18"/>
        <p:cNvGrpSpPr/>
        <p:nvPr/>
      </p:nvGrpSpPr>
      <p:grpSpPr>
        <a:xfrm>
          <a:off x="0" y="0"/>
          <a:ext cx="0" cy="0"/>
          <a:chOff x="0" y="0"/>
          <a:chExt cx="0" cy="0"/>
        </a:xfrm>
      </p:grpSpPr>
      <p:sp>
        <p:nvSpPr>
          <p:cNvPr id="19" name="Google Shape;19;p6"/>
          <p:cNvSpPr txBox="1"/>
          <p:nvPr>
            <p:ph type="title"/>
          </p:nvPr>
        </p:nvSpPr>
        <p:spPr>
          <a:xfrm>
            <a:off x="778050" y="702425"/>
            <a:ext cx="16731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4485975" y="25055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 name="Google Shape;21;p6"/>
          <p:cNvSpPr txBox="1"/>
          <p:nvPr>
            <p:ph idx="2" type="body"/>
          </p:nvPr>
        </p:nvSpPr>
        <p:spPr>
          <a:xfrm>
            <a:off x="8676975" y="25055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FD6BD"/>
        </a:solid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778050" y="702425"/>
            <a:ext cx="16731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rgbClr val="FFD6BD"/>
        </a:solidFill>
      </p:bgPr>
    </p:bg>
    <p:spTree>
      <p:nvGrpSpPr>
        <p:cNvPr id="24" name="Shape 24"/>
        <p:cNvGrpSpPr/>
        <p:nvPr/>
      </p:nvGrpSpPr>
      <p:grpSpPr>
        <a:xfrm>
          <a:off x="0" y="0"/>
          <a:ext cx="0" cy="0"/>
          <a:chOff x="0" y="0"/>
          <a:chExt cx="0" cy="0"/>
        </a:xfrm>
      </p:grpSpPr>
      <p:sp>
        <p:nvSpPr>
          <p:cNvPr id="25" name="Google Shape;25;p8"/>
          <p:cNvSpPr/>
          <p:nvPr>
            <p:ph idx="2" type="pic"/>
          </p:nvPr>
        </p:nvSpPr>
        <p:spPr>
          <a:xfrm>
            <a:off x="9790955" y="3086100"/>
            <a:ext cx="7605000" cy="5703900"/>
          </a:xfrm>
          <a:prstGeom prst="rect">
            <a:avLst/>
          </a:prstGeom>
          <a:noFill/>
          <a:ln>
            <a:noFill/>
          </a:ln>
        </p:spPr>
      </p:sp>
      <p:sp>
        <p:nvSpPr>
          <p:cNvPr id="26" name="Google Shape;26;p8"/>
          <p:cNvSpPr txBox="1"/>
          <p:nvPr>
            <p:ph idx="1" type="body"/>
          </p:nvPr>
        </p:nvSpPr>
        <p:spPr>
          <a:xfrm>
            <a:off x="1543313" y="33982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sz="2000"/>
            </a:lvl1pPr>
            <a:lvl2pPr indent="-228600" lvl="1" marL="914400" algn="l">
              <a:spcBef>
                <a:spcPts val="240"/>
              </a:spcBef>
              <a:spcAft>
                <a:spcPts val="0"/>
              </a:spcAft>
              <a:buClr>
                <a:schemeClr val="dk1"/>
              </a:buClr>
              <a:buSzPts val="2000"/>
              <a:buNone/>
              <a:defRPr sz="2000"/>
            </a:lvl2pPr>
            <a:lvl3pPr indent="-228600" lvl="2" marL="1371600" algn="l">
              <a:spcBef>
                <a:spcPts val="200"/>
              </a:spcBef>
              <a:spcAft>
                <a:spcPts val="0"/>
              </a:spcAft>
              <a:buClr>
                <a:schemeClr val="dk1"/>
              </a:buClr>
              <a:buSzPts val="2000"/>
              <a:buNone/>
              <a:defRPr sz="2000"/>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sp>
        <p:nvSpPr>
          <p:cNvPr id="27" name="Google Shape;27;p8"/>
          <p:cNvSpPr txBox="1"/>
          <p:nvPr>
            <p:ph type="ctrTitle"/>
          </p:nvPr>
        </p:nvSpPr>
        <p:spPr>
          <a:xfrm>
            <a:off x="903600" y="817675"/>
            <a:ext cx="164808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CDA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78050" y="702425"/>
            <a:ext cx="16731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900"/>
              <a:buFont typeface="Passion One"/>
              <a:buNone/>
              <a:defRPr b="1" i="0" sz="9900" u="none" cap="none" strike="noStrike">
                <a:solidFill>
                  <a:schemeClr val="dk1"/>
                </a:solidFill>
                <a:latin typeface="Passion One"/>
                <a:ea typeface="Passion One"/>
                <a:cs typeface="Passion One"/>
                <a:sym typeface="Passion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20975" y="25961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SzPts val="3200"/>
              <a:buFont typeface="Quicksand"/>
              <a:buChar char="•"/>
              <a:defRPr i="0" sz="3200" u="none" cap="none" strike="noStrike">
                <a:latin typeface="Quicksand"/>
                <a:ea typeface="Quicksand"/>
                <a:cs typeface="Quicksand"/>
                <a:sym typeface="Quicksand"/>
              </a:defRPr>
            </a:lvl1pPr>
            <a:lvl2pPr indent="-406400" lvl="1" marL="914400" marR="0" rtl="0" algn="l">
              <a:spcBef>
                <a:spcPts val="560"/>
              </a:spcBef>
              <a:spcAft>
                <a:spcPts val="0"/>
              </a:spcAft>
              <a:buSzPts val="2800"/>
              <a:buFont typeface="Quicksand"/>
              <a:buChar char="–"/>
              <a:defRPr i="0" sz="2800" u="none" cap="none" strike="noStrike">
                <a:latin typeface="Quicksand"/>
                <a:ea typeface="Quicksand"/>
                <a:cs typeface="Quicksand"/>
                <a:sym typeface="Quicksand"/>
              </a:defRPr>
            </a:lvl2pPr>
            <a:lvl3pPr indent="-381000" lvl="2" marL="1371600" marR="0" rtl="0" algn="l">
              <a:spcBef>
                <a:spcPts val="480"/>
              </a:spcBef>
              <a:spcAft>
                <a:spcPts val="0"/>
              </a:spcAft>
              <a:buSzPts val="2400"/>
              <a:buFont typeface="Quicksand"/>
              <a:buChar char="•"/>
              <a:defRPr i="0" sz="2400" u="none" cap="none" strike="noStrike">
                <a:latin typeface="Quicksand"/>
                <a:ea typeface="Quicksand"/>
                <a:cs typeface="Quicksand"/>
                <a:sym typeface="Quicksand"/>
              </a:defRPr>
            </a:lvl3pPr>
            <a:lvl4pPr indent="-355600" lvl="3" marL="18288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4pPr>
            <a:lvl5pPr indent="-355600" lvl="4" marL="22860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5pPr>
            <a:lvl6pPr indent="-355600" lvl="5" marL="27432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6pPr>
            <a:lvl7pPr indent="-355600" lvl="6" marL="32004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7pPr>
            <a:lvl8pPr indent="-355600" lvl="7" marL="36576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8pPr>
            <a:lvl9pPr indent="-355600" lvl="8" marL="4114800" marR="0" rtl="0" algn="l">
              <a:spcBef>
                <a:spcPts val="400"/>
              </a:spcBef>
              <a:spcAft>
                <a:spcPts val="0"/>
              </a:spcAft>
              <a:buSzPts val="2000"/>
              <a:buFont typeface="Quicksand"/>
              <a:buChar char="•"/>
              <a:defRPr i="0" sz="2000" u="none" cap="none" strike="noStrike">
                <a:latin typeface="Quicksand"/>
                <a:ea typeface="Quicksand"/>
                <a:cs typeface="Quicksand"/>
                <a:sym typeface="Quicksa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34.png"/><Relationship Id="rId5" Type="http://schemas.openxmlformats.org/officeDocument/2006/relationships/image" Target="../media/image52.png"/><Relationship Id="rId6" Type="http://schemas.openxmlformats.org/officeDocument/2006/relationships/image" Target="../media/image64.png"/><Relationship Id="rId7" Type="http://schemas.openxmlformats.org/officeDocument/2006/relationships/image" Target="../media/image46.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38.png"/><Relationship Id="rId5" Type="http://schemas.openxmlformats.org/officeDocument/2006/relationships/image" Target="../media/image43.png"/><Relationship Id="rId6" Type="http://schemas.openxmlformats.org/officeDocument/2006/relationships/image" Target="../media/image36.png"/><Relationship Id="rId7" Type="http://schemas.openxmlformats.org/officeDocument/2006/relationships/image" Target="../media/image13.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1.png"/><Relationship Id="rId5" Type="http://schemas.openxmlformats.org/officeDocument/2006/relationships/image" Target="../media/image18.png"/><Relationship Id="rId6" Type="http://schemas.openxmlformats.org/officeDocument/2006/relationships/image" Target="../media/image49.png"/><Relationship Id="rId7" Type="http://schemas.openxmlformats.org/officeDocument/2006/relationships/image" Target="../media/image86.png"/><Relationship Id="rId8"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0.png"/><Relationship Id="rId4"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54.png"/><Relationship Id="rId7"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29.png"/><Relationship Id="rId5"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78.png"/><Relationship Id="rId5" Type="http://schemas.openxmlformats.org/officeDocument/2006/relationships/image" Target="../media/image55.png"/><Relationship Id="rId6" Type="http://schemas.openxmlformats.org/officeDocument/2006/relationships/image" Target="../media/image69.png"/><Relationship Id="rId7" Type="http://schemas.openxmlformats.org/officeDocument/2006/relationships/image" Target="../media/image10.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 Id="rId4" Type="http://schemas.openxmlformats.org/officeDocument/2006/relationships/image" Target="../media/image66.png"/><Relationship Id="rId10" Type="http://schemas.openxmlformats.org/officeDocument/2006/relationships/image" Target="../media/image90.png"/><Relationship Id="rId9" Type="http://schemas.openxmlformats.org/officeDocument/2006/relationships/image" Target="../media/image29.png"/><Relationship Id="rId5" Type="http://schemas.openxmlformats.org/officeDocument/2006/relationships/image" Target="../media/image77.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34.png"/></Relationships>
</file>

<file path=ppt/slides/_rels/slide19.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88.png"/><Relationship Id="rId13" Type="http://schemas.openxmlformats.org/officeDocument/2006/relationships/image" Target="../media/image10.png"/><Relationship Id="rId12"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70.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3.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24.png"/><Relationship Id="rId5" Type="http://schemas.openxmlformats.org/officeDocument/2006/relationships/image" Target="../media/image34.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26.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3FF"/>
        </a:solidFill>
      </p:bgPr>
    </p:bg>
    <p:spTree>
      <p:nvGrpSpPr>
        <p:cNvPr id="31" name="Shape 31"/>
        <p:cNvGrpSpPr/>
        <p:nvPr/>
      </p:nvGrpSpPr>
      <p:grpSpPr>
        <a:xfrm>
          <a:off x="0" y="0"/>
          <a:ext cx="0" cy="0"/>
          <a:chOff x="0" y="0"/>
          <a:chExt cx="0" cy="0"/>
        </a:xfrm>
      </p:grpSpPr>
      <p:grpSp>
        <p:nvGrpSpPr>
          <p:cNvPr id="32" name="Google Shape;32;p9"/>
          <p:cNvGrpSpPr/>
          <p:nvPr/>
        </p:nvGrpSpPr>
        <p:grpSpPr>
          <a:xfrm>
            <a:off x="469614" y="408673"/>
            <a:ext cx="17348772" cy="9469653"/>
            <a:chOff x="0" y="0"/>
            <a:chExt cx="4569224" cy="2494065"/>
          </a:xfrm>
        </p:grpSpPr>
        <p:sp>
          <p:nvSpPr>
            <p:cNvPr id="33" name="Google Shape;33;p9"/>
            <p:cNvSpPr/>
            <p:nvPr/>
          </p:nvSpPr>
          <p:spPr>
            <a:xfrm>
              <a:off x="0" y="0"/>
              <a:ext cx="4569224" cy="2494065"/>
            </a:xfrm>
            <a:custGeom>
              <a:rect b="b" l="l" r="r" t="t"/>
              <a:pathLst>
                <a:path extrusionOk="0" h="2494065" w="4569224">
                  <a:moveTo>
                    <a:pt x="4409204" y="0"/>
                  </a:moveTo>
                  <a:lnTo>
                    <a:pt x="160020" y="0"/>
                  </a:lnTo>
                  <a:lnTo>
                    <a:pt x="0" y="160020"/>
                  </a:lnTo>
                  <a:lnTo>
                    <a:pt x="0" y="2334045"/>
                  </a:lnTo>
                  <a:lnTo>
                    <a:pt x="160020" y="2494065"/>
                  </a:lnTo>
                  <a:lnTo>
                    <a:pt x="4409204" y="2494065"/>
                  </a:lnTo>
                  <a:lnTo>
                    <a:pt x="4569224" y="2334045"/>
                  </a:lnTo>
                  <a:lnTo>
                    <a:pt x="4569224" y="160020"/>
                  </a:lnTo>
                  <a:lnTo>
                    <a:pt x="4409204" y="0"/>
                  </a:lnTo>
                  <a:close/>
                </a:path>
              </a:pathLst>
            </a:custGeom>
            <a:solidFill>
              <a:srgbClr val="F8CD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9"/>
            <p:cNvSpPr txBox="1"/>
            <p:nvPr/>
          </p:nvSpPr>
          <p:spPr>
            <a:xfrm>
              <a:off x="63500" y="15875"/>
              <a:ext cx="4442224" cy="24146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 name="Google Shape;35;p9"/>
          <p:cNvSpPr/>
          <p:nvPr/>
        </p:nvSpPr>
        <p:spPr>
          <a:xfrm>
            <a:off x="14393177" y="3899551"/>
            <a:ext cx="2408009" cy="5504021"/>
          </a:xfrm>
          <a:custGeom>
            <a:rect b="b" l="l" r="r" t="t"/>
            <a:pathLst>
              <a:path extrusionOk="0" h="5504021" w="2408009">
                <a:moveTo>
                  <a:pt x="0" y="0"/>
                </a:moveTo>
                <a:lnTo>
                  <a:pt x="2408009" y="0"/>
                </a:lnTo>
                <a:lnTo>
                  <a:pt x="2408009" y="5504020"/>
                </a:lnTo>
                <a:lnTo>
                  <a:pt x="0" y="55040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 name="Google Shape;36;p9"/>
          <p:cNvSpPr/>
          <p:nvPr/>
        </p:nvSpPr>
        <p:spPr>
          <a:xfrm>
            <a:off x="140035" y="4529614"/>
            <a:ext cx="4327536" cy="5504021"/>
          </a:xfrm>
          <a:custGeom>
            <a:rect b="b" l="l" r="r" t="t"/>
            <a:pathLst>
              <a:path extrusionOk="0" h="5504021" w="4327536">
                <a:moveTo>
                  <a:pt x="0" y="0"/>
                </a:moveTo>
                <a:lnTo>
                  <a:pt x="4327536" y="0"/>
                </a:lnTo>
                <a:lnTo>
                  <a:pt x="4327536" y="5504021"/>
                </a:lnTo>
                <a:lnTo>
                  <a:pt x="0" y="55040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9"/>
          <p:cNvSpPr txBox="1"/>
          <p:nvPr/>
        </p:nvSpPr>
        <p:spPr>
          <a:xfrm>
            <a:off x="6658496" y="7098631"/>
            <a:ext cx="4971007"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FFFFFF"/>
                </a:solidFill>
                <a:latin typeface="Josefin Sans"/>
                <a:ea typeface="Josefin Sans"/>
                <a:cs typeface="Josefin Sans"/>
                <a:sym typeface="Josefin Sans"/>
              </a:rPr>
              <a:t>for Elementary</a:t>
            </a:r>
            <a:endParaRPr/>
          </a:p>
        </p:txBody>
      </p:sp>
      <p:sp>
        <p:nvSpPr>
          <p:cNvPr id="38" name="Google Shape;38;p9"/>
          <p:cNvSpPr/>
          <p:nvPr/>
        </p:nvSpPr>
        <p:spPr>
          <a:xfrm rot="-442658">
            <a:off x="-325778" y="-127357"/>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 name="Google Shape;39;p9"/>
          <p:cNvSpPr/>
          <p:nvPr/>
        </p:nvSpPr>
        <p:spPr>
          <a:xfrm>
            <a:off x="15736430" y="1028700"/>
            <a:ext cx="3045739" cy="3103938"/>
          </a:xfrm>
          <a:custGeom>
            <a:rect b="b" l="l" r="r" t="t"/>
            <a:pathLst>
              <a:path extrusionOk="0" h="3103938" w="3045739">
                <a:moveTo>
                  <a:pt x="0" y="0"/>
                </a:moveTo>
                <a:lnTo>
                  <a:pt x="3045740" y="0"/>
                </a:lnTo>
                <a:lnTo>
                  <a:pt x="3045740" y="3103938"/>
                </a:lnTo>
                <a:lnTo>
                  <a:pt x="0" y="31039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 name="Google Shape;40;p9"/>
          <p:cNvGrpSpPr/>
          <p:nvPr/>
        </p:nvGrpSpPr>
        <p:grpSpPr>
          <a:xfrm>
            <a:off x="7701478" y="899331"/>
            <a:ext cx="738823" cy="738823"/>
            <a:chOff x="0" y="0"/>
            <a:chExt cx="812800" cy="812800"/>
          </a:xfrm>
        </p:grpSpPr>
        <p:sp>
          <p:nvSpPr>
            <p:cNvPr id="41" name="Google Shape;41;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6765C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 name="Google Shape;43;p9"/>
          <p:cNvGrpSpPr/>
          <p:nvPr/>
        </p:nvGrpSpPr>
        <p:grpSpPr>
          <a:xfrm>
            <a:off x="13140004" y="6912213"/>
            <a:ext cx="738823" cy="738823"/>
            <a:chOff x="0" y="0"/>
            <a:chExt cx="812800" cy="812800"/>
          </a:xfrm>
        </p:grpSpPr>
        <p:sp>
          <p:nvSpPr>
            <p:cNvPr id="44" name="Google Shape;44;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6765C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 name="Google Shape;46;p9"/>
          <p:cNvGrpSpPr/>
          <p:nvPr/>
        </p:nvGrpSpPr>
        <p:grpSpPr>
          <a:xfrm>
            <a:off x="1432232" y="3149105"/>
            <a:ext cx="738823" cy="738823"/>
            <a:chOff x="0" y="0"/>
            <a:chExt cx="812800" cy="812800"/>
          </a:xfrm>
        </p:grpSpPr>
        <p:sp>
          <p:nvSpPr>
            <p:cNvPr id="47" name="Google Shape;47;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6765C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 name="Google Shape;49;p9"/>
          <p:cNvGrpSpPr/>
          <p:nvPr/>
        </p:nvGrpSpPr>
        <p:grpSpPr>
          <a:xfrm>
            <a:off x="14645581" y="1638153"/>
            <a:ext cx="384399" cy="384399"/>
            <a:chOff x="0" y="0"/>
            <a:chExt cx="812800" cy="812800"/>
          </a:xfrm>
        </p:grpSpPr>
        <p:sp>
          <p:nvSpPr>
            <p:cNvPr id="50" name="Google Shape;50;p9"/>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 name="Google Shape;52;p9"/>
          <p:cNvSpPr txBox="1"/>
          <p:nvPr/>
        </p:nvSpPr>
        <p:spPr>
          <a:xfrm>
            <a:off x="2760368" y="1855669"/>
            <a:ext cx="12767400" cy="538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7504">
                <a:solidFill>
                  <a:srgbClr val="22226B"/>
                </a:solidFill>
                <a:latin typeface="Passion One"/>
                <a:ea typeface="Passion One"/>
                <a:cs typeface="Passion One"/>
                <a:sym typeface="Passion One"/>
              </a:rPr>
              <a:t>Self-Care</a:t>
            </a:r>
            <a:endParaRPr/>
          </a:p>
          <a:p>
            <a:pPr indent="0" lvl="0" marL="0" marR="0" rtl="0" algn="ctr">
              <a:lnSpc>
                <a:spcPct val="100000"/>
              </a:lnSpc>
              <a:spcBef>
                <a:spcPts val="0"/>
              </a:spcBef>
              <a:spcAft>
                <a:spcPts val="0"/>
              </a:spcAft>
              <a:buNone/>
            </a:pPr>
            <a:r>
              <a:rPr b="1" lang="en-US" sz="17504">
                <a:solidFill>
                  <a:srgbClr val="22226B"/>
                </a:solidFill>
                <a:latin typeface="Passion One"/>
                <a:ea typeface="Passion One"/>
                <a:cs typeface="Passion One"/>
                <a:sym typeface="Passion One"/>
              </a:rPr>
              <a:t>Activities </a:t>
            </a:r>
            <a:endParaRPr/>
          </a:p>
        </p:txBody>
      </p:sp>
      <p:grpSp>
        <p:nvGrpSpPr>
          <p:cNvPr id="53" name="Google Shape;53;p9"/>
          <p:cNvGrpSpPr/>
          <p:nvPr/>
        </p:nvGrpSpPr>
        <p:grpSpPr>
          <a:xfrm>
            <a:off x="4981921" y="8720559"/>
            <a:ext cx="683013" cy="683013"/>
            <a:chOff x="0" y="0"/>
            <a:chExt cx="812800" cy="812800"/>
          </a:xfrm>
        </p:grpSpPr>
        <p:sp>
          <p:nvSpPr>
            <p:cNvPr id="54" name="Google Shape;54;p9"/>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 name="Google Shape;56;p9"/>
          <p:cNvGrpSpPr/>
          <p:nvPr/>
        </p:nvGrpSpPr>
        <p:grpSpPr>
          <a:xfrm>
            <a:off x="2556748" y="644301"/>
            <a:ext cx="384399" cy="384399"/>
            <a:chOff x="0" y="0"/>
            <a:chExt cx="812800" cy="812800"/>
          </a:xfrm>
        </p:grpSpPr>
        <p:sp>
          <p:nvSpPr>
            <p:cNvPr id="57" name="Google Shape;57;p9"/>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 name="Google Shape;59;p9"/>
          <p:cNvGrpSpPr/>
          <p:nvPr/>
        </p:nvGrpSpPr>
        <p:grpSpPr>
          <a:xfrm>
            <a:off x="17626187" y="8528359"/>
            <a:ext cx="384399" cy="384399"/>
            <a:chOff x="0" y="0"/>
            <a:chExt cx="812800" cy="812800"/>
          </a:xfrm>
        </p:grpSpPr>
        <p:sp>
          <p:nvSpPr>
            <p:cNvPr id="60" name="Google Shape;60;p9"/>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269" name="Shape 269"/>
        <p:cNvGrpSpPr/>
        <p:nvPr/>
      </p:nvGrpSpPr>
      <p:grpSpPr>
        <a:xfrm>
          <a:off x="0" y="0"/>
          <a:ext cx="0" cy="0"/>
          <a:chOff x="0" y="0"/>
          <a:chExt cx="0" cy="0"/>
        </a:xfrm>
      </p:grpSpPr>
      <p:sp>
        <p:nvSpPr>
          <p:cNvPr id="270" name="Google Shape;270;p18"/>
          <p:cNvSpPr/>
          <p:nvPr/>
        </p:nvSpPr>
        <p:spPr>
          <a:xfrm rot="240745">
            <a:off x="2665918" y="8893530"/>
            <a:ext cx="12386492" cy="1833096"/>
          </a:xfrm>
          <a:custGeom>
            <a:rect b="b" l="l" r="r" t="t"/>
            <a:pathLst>
              <a:path extrusionOk="0" h="1833096" w="12386492">
                <a:moveTo>
                  <a:pt x="0" y="0"/>
                </a:moveTo>
                <a:lnTo>
                  <a:pt x="12386493" y="0"/>
                </a:lnTo>
                <a:lnTo>
                  <a:pt x="12386493" y="1833096"/>
                </a:lnTo>
                <a:lnTo>
                  <a:pt x="0" y="18330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8"/>
          <p:cNvSpPr/>
          <p:nvPr/>
        </p:nvSpPr>
        <p:spPr>
          <a:xfrm rot="-133931">
            <a:off x="15734711" y="-1105120"/>
            <a:ext cx="10146479" cy="9563056"/>
          </a:xfrm>
          <a:custGeom>
            <a:rect b="b" l="l" r="r" t="t"/>
            <a:pathLst>
              <a:path extrusionOk="0" h="9563056" w="10146479">
                <a:moveTo>
                  <a:pt x="0" y="0"/>
                </a:moveTo>
                <a:lnTo>
                  <a:pt x="10146478" y="0"/>
                </a:lnTo>
                <a:lnTo>
                  <a:pt x="10146478" y="9563057"/>
                </a:lnTo>
                <a:lnTo>
                  <a:pt x="0" y="95630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8"/>
          <p:cNvSpPr/>
          <p:nvPr/>
        </p:nvSpPr>
        <p:spPr>
          <a:xfrm rot="-7218488">
            <a:off x="-6405326" y="-2316076"/>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8"/>
          <p:cNvSpPr txBox="1"/>
          <p:nvPr/>
        </p:nvSpPr>
        <p:spPr>
          <a:xfrm>
            <a:off x="3909785" y="1206473"/>
            <a:ext cx="10468430"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Gallery Image</a:t>
            </a:r>
            <a:endParaRPr/>
          </a:p>
        </p:txBody>
      </p:sp>
      <p:sp>
        <p:nvSpPr>
          <p:cNvPr id="274" name="Google Shape;274;p18"/>
          <p:cNvSpPr txBox="1"/>
          <p:nvPr/>
        </p:nvSpPr>
        <p:spPr>
          <a:xfrm>
            <a:off x="2616965" y="2849395"/>
            <a:ext cx="13054070" cy="80962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lang="en-US" sz="2499">
                <a:solidFill>
                  <a:srgbClr val="000000"/>
                </a:solidFill>
                <a:latin typeface="Quicksand"/>
                <a:ea typeface="Quicksand"/>
                <a:cs typeface="Quicksand"/>
                <a:sym typeface="Quicksand"/>
              </a:rPr>
              <a:t>What can you say about your projects? </a:t>
            </a:r>
            <a:endParaRPr/>
          </a:p>
          <a:p>
            <a:pPr indent="0" lvl="0" marL="0" marR="0" rtl="0" algn="ctr">
              <a:lnSpc>
                <a:spcPct val="130011"/>
              </a:lnSpc>
              <a:spcBef>
                <a:spcPts val="0"/>
              </a:spcBef>
              <a:spcAft>
                <a:spcPts val="0"/>
              </a:spcAft>
              <a:buNone/>
            </a:pPr>
            <a:r>
              <a:rPr lang="en-US" sz="2499">
                <a:solidFill>
                  <a:srgbClr val="000000"/>
                </a:solidFill>
                <a:latin typeface="Quicksand"/>
                <a:ea typeface="Quicksand"/>
                <a:cs typeface="Quicksand"/>
                <a:sym typeface="Quicksand"/>
              </a:rPr>
              <a:t>Share it here!</a:t>
            </a:r>
            <a:endParaRPr/>
          </a:p>
        </p:txBody>
      </p:sp>
      <p:grpSp>
        <p:nvGrpSpPr>
          <p:cNvPr id="275" name="Google Shape;275;p18"/>
          <p:cNvGrpSpPr/>
          <p:nvPr/>
        </p:nvGrpSpPr>
        <p:grpSpPr>
          <a:xfrm>
            <a:off x="17259300" y="201057"/>
            <a:ext cx="374595" cy="374595"/>
            <a:chOff x="0" y="0"/>
            <a:chExt cx="812800" cy="812800"/>
          </a:xfrm>
        </p:grpSpPr>
        <p:sp>
          <p:nvSpPr>
            <p:cNvPr id="276" name="Google Shape;27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8" name="Google Shape;278;p18"/>
          <p:cNvGrpSpPr/>
          <p:nvPr/>
        </p:nvGrpSpPr>
        <p:grpSpPr>
          <a:xfrm>
            <a:off x="3909785" y="841402"/>
            <a:ext cx="374595" cy="374595"/>
            <a:chOff x="0" y="0"/>
            <a:chExt cx="812800" cy="812800"/>
          </a:xfrm>
        </p:grpSpPr>
        <p:sp>
          <p:nvSpPr>
            <p:cNvPr id="279" name="Google Shape;2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1" name="Google Shape;281;p18"/>
          <p:cNvGrpSpPr/>
          <p:nvPr/>
        </p:nvGrpSpPr>
        <p:grpSpPr>
          <a:xfrm>
            <a:off x="9823413" y="9258300"/>
            <a:ext cx="374595" cy="374595"/>
            <a:chOff x="0" y="0"/>
            <a:chExt cx="812800" cy="812800"/>
          </a:xfrm>
        </p:grpSpPr>
        <p:sp>
          <p:nvSpPr>
            <p:cNvPr id="282" name="Google Shape;28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284" name="Google Shape;284;p18"/>
          <p:cNvPicPr preferRelativeResize="0"/>
          <p:nvPr/>
        </p:nvPicPr>
        <p:blipFill>
          <a:blip r:embed="rId5">
            <a:alphaModFix/>
          </a:blip>
          <a:stretch>
            <a:fillRect/>
          </a:stretch>
        </p:blipFill>
        <p:spPr>
          <a:xfrm>
            <a:off x="781220" y="4393635"/>
            <a:ext cx="4273670" cy="4498600"/>
          </a:xfrm>
          <a:prstGeom prst="rect">
            <a:avLst/>
          </a:prstGeom>
          <a:noFill/>
          <a:ln>
            <a:noFill/>
          </a:ln>
        </p:spPr>
      </p:pic>
      <p:pic>
        <p:nvPicPr>
          <p:cNvPr id="285" name="Google Shape;285;p18"/>
          <p:cNvPicPr preferRelativeResize="0"/>
          <p:nvPr/>
        </p:nvPicPr>
        <p:blipFill>
          <a:blip r:embed="rId6">
            <a:alphaModFix/>
          </a:blip>
          <a:stretch>
            <a:fillRect/>
          </a:stretch>
        </p:blipFill>
        <p:spPr>
          <a:xfrm>
            <a:off x="5317157" y="4393635"/>
            <a:ext cx="3788294" cy="4498600"/>
          </a:xfrm>
          <a:prstGeom prst="rect">
            <a:avLst/>
          </a:prstGeom>
          <a:noFill/>
          <a:ln>
            <a:noFill/>
          </a:ln>
        </p:spPr>
      </p:pic>
      <p:pic>
        <p:nvPicPr>
          <p:cNvPr id="286" name="Google Shape;286;p18"/>
          <p:cNvPicPr preferRelativeResize="0"/>
          <p:nvPr/>
        </p:nvPicPr>
        <p:blipFill>
          <a:blip r:embed="rId7">
            <a:alphaModFix/>
          </a:blip>
          <a:stretch>
            <a:fillRect/>
          </a:stretch>
        </p:blipFill>
        <p:spPr>
          <a:xfrm>
            <a:off x="9367719" y="4370400"/>
            <a:ext cx="3887250" cy="4545070"/>
          </a:xfrm>
          <a:prstGeom prst="rect">
            <a:avLst/>
          </a:prstGeom>
          <a:noFill/>
          <a:ln>
            <a:noFill/>
          </a:ln>
        </p:spPr>
      </p:pic>
      <p:pic>
        <p:nvPicPr>
          <p:cNvPr id="287" name="Google Shape;287;p18"/>
          <p:cNvPicPr preferRelativeResize="0"/>
          <p:nvPr/>
        </p:nvPicPr>
        <p:blipFill>
          <a:blip r:embed="rId8">
            <a:alphaModFix/>
          </a:blip>
          <a:stretch>
            <a:fillRect/>
          </a:stretch>
        </p:blipFill>
        <p:spPr>
          <a:xfrm>
            <a:off x="13517238" y="4393635"/>
            <a:ext cx="3989559" cy="449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291" name="Shape 291"/>
        <p:cNvGrpSpPr/>
        <p:nvPr/>
      </p:nvGrpSpPr>
      <p:grpSpPr>
        <a:xfrm>
          <a:off x="0" y="0"/>
          <a:ext cx="0" cy="0"/>
          <a:chOff x="0" y="0"/>
          <a:chExt cx="0" cy="0"/>
        </a:xfrm>
      </p:grpSpPr>
      <p:sp>
        <p:nvSpPr>
          <p:cNvPr id="292" name="Google Shape;292;p19"/>
          <p:cNvSpPr/>
          <p:nvPr/>
        </p:nvSpPr>
        <p:spPr>
          <a:xfrm rot="-10236345">
            <a:off x="-2440784" y="7112462"/>
            <a:ext cx="7907384" cy="7156182"/>
          </a:xfrm>
          <a:custGeom>
            <a:rect b="b" l="l" r="r" t="t"/>
            <a:pathLst>
              <a:path extrusionOk="0" h="7156182" w="7907384">
                <a:moveTo>
                  <a:pt x="0" y="0"/>
                </a:moveTo>
                <a:lnTo>
                  <a:pt x="7907384" y="0"/>
                </a:lnTo>
                <a:lnTo>
                  <a:pt x="7907384" y="7156182"/>
                </a:lnTo>
                <a:lnTo>
                  <a:pt x="0" y="71561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3" name="Google Shape;293;p19"/>
          <p:cNvPicPr preferRelativeResize="0"/>
          <p:nvPr/>
        </p:nvPicPr>
        <p:blipFill rotWithShape="1">
          <a:blip r:embed="rId4">
            <a:alphaModFix/>
          </a:blip>
          <a:srcRect b="0" l="0" r="0" t="0"/>
          <a:stretch/>
        </p:blipFill>
        <p:spPr>
          <a:xfrm>
            <a:off x="2552079" y="3617032"/>
            <a:ext cx="3849673" cy="3849673"/>
          </a:xfrm>
          <a:prstGeom prst="rect">
            <a:avLst/>
          </a:prstGeom>
          <a:noFill/>
          <a:ln>
            <a:noFill/>
          </a:ln>
        </p:spPr>
      </p:pic>
      <p:pic>
        <p:nvPicPr>
          <p:cNvPr id="294" name="Google Shape;294;p19"/>
          <p:cNvPicPr preferRelativeResize="0"/>
          <p:nvPr/>
        </p:nvPicPr>
        <p:blipFill rotWithShape="1">
          <a:blip r:embed="rId5">
            <a:alphaModFix/>
          </a:blip>
          <a:srcRect b="0" l="0" r="0" t="0"/>
          <a:stretch/>
        </p:blipFill>
        <p:spPr>
          <a:xfrm>
            <a:off x="7175149" y="3617032"/>
            <a:ext cx="3849673" cy="3849673"/>
          </a:xfrm>
          <a:prstGeom prst="rect">
            <a:avLst/>
          </a:prstGeom>
          <a:noFill/>
          <a:ln>
            <a:noFill/>
          </a:ln>
        </p:spPr>
      </p:pic>
      <p:pic>
        <p:nvPicPr>
          <p:cNvPr id="295" name="Google Shape;295;p19"/>
          <p:cNvPicPr preferRelativeResize="0"/>
          <p:nvPr/>
        </p:nvPicPr>
        <p:blipFill rotWithShape="1">
          <a:blip r:embed="rId6">
            <a:alphaModFix/>
          </a:blip>
          <a:srcRect b="0" l="0" r="0" t="0"/>
          <a:stretch/>
        </p:blipFill>
        <p:spPr>
          <a:xfrm>
            <a:off x="11798219" y="3617032"/>
            <a:ext cx="3849673" cy="3849673"/>
          </a:xfrm>
          <a:prstGeom prst="rect">
            <a:avLst/>
          </a:prstGeom>
          <a:noFill/>
          <a:ln>
            <a:noFill/>
          </a:ln>
        </p:spPr>
      </p:pic>
      <p:sp>
        <p:nvSpPr>
          <p:cNvPr id="296" name="Google Shape;296;p19"/>
          <p:cNvSpPr/>
          <p:nvPr/>
        </p:nvSpPr>
        <p:spPr>
          <a:xfrm rot="2765880">
            <a:off x="13855190" y="-2043475"/>
            <a:ext cx="7907384" cy="7156182"/>
          </a:xfrm>
          <a:custGeom>
            <a:rect b="b" l="l" r="r" t="t"/>
            <a:pathLst>
              <a:path extrusionOk="0" h="7156182" w="7907384">
                <a:moveTo>
                  <a:pt x="0" y="0"/>
                </a:moveTo>
                <a:lnTo>
                  <a:pt x="7907383" y="0"/>
                </a:lnTo>
                <a:lnTo>
                  <a:pt x="7907383" y="7156183"/>
                </a:lnTo>
                <a:lnTo>
                  <a:pt x="0" y="71561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9"/>
          <p:cNvSpPr txBox="1"/>
          <p:nvPr/>
        </p:nvSpPr>
        <p:spPr>
          <a:xfrm>
            <a:off x="2707477" y="7478047"/>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the featured statistic.</a:t>
            </a:r>
            <a:endParaRPr/>
          </a:p>
        </p:txBody>
      </p:sp>
      <p:sp>
        <p:nvSpPr>
          <p:cNvPr id="298" name="Google Shape;298;p19"/>
          <p:cNvSpPr txBox="1"/>
          <p:nvPr/>
        </p:nvSpPr>
        <p:spPr>
          <a:xfrm>
            <a:off x="11953616" y="7478047"/>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the featured statistic.</a:t>
            </a:r>
            <a:endParaRPr/>
          </a:p>
        </p:txBody>
      </p:sp>
      <p:sp>
        <p:nvSpPr>
          <p:cNvPr id="299" name="Google Shape;299;p19"/>
          <p:cNvSpPr/>
          <p:nvPr/>
        </p:nvSpPr>
        <p:spPr>
          <a:xfrm>
            <a:off x="13382279" y="8214360"/>
            <a:ext cx="5468075" cy="1886486"/>
          </a:xfrm>
          <a:custGeom>
            <a:rect b="b" l="l" r="r" t="t"/>
            <a:pathLst>
              <a:path extrusionOk="0" h="1886486" w="5468075">
                <a:moveTo>
                  <a:pt x="0" y="0"/>
                </a:moveTo>
                <a:lnTo>
                  <a:pt x="5468074" y="0"/>
                </a:lnTo>
                <a:lnTo>
                  <a:pt x="5468074" y="1886486"/>
                </a:lnTo>
                <a:lnTo>
                  <a:pt x="0" y="188648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9"/>
          <p:cNvSpPr/>
          <p:nvPr/>
        </p:nvSpPr>
        <p:spPr>
          <a:xfrm>
            <a:off x="-231983" y="-551133"/>
            <a:ext cx="3100422" cy="3159666"/>
          </a:xfrm>
          <a:custGeom>
            <a:rect b="b" l="l" r="r" t="t"/>
            <a:pathLst>
              <a:path extrusionOk="0" h="3159666" w="3100422">
                <a:moveTo>
                  <a:pt x="0" y="0"/>
                </a:moveTo>
                <a:lnTo>
                  <a:pt x="3100422" y="0"/>
                </a:lnTo>
                <a:lnTo>
                  <a:pt x="3100422" y="3159666"/>
                </a:lnTo>
                <a:lnTo>
                  <a:pt x="0" y="315966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9"/>
          <p:cNvSpPr txBox="1"/>
          <p:nvPr/>
        </p:nvSpPr>
        <p:spPr>
          <a:xfrm>
            <a:off x="7330546" y="7478047"/>
            <a:ext cx="353887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the featured statistic.</a:t>
            </a:r>
            <a:endParaRPr/>
          </a:p>
        </p:txBody>
      </p:sp>
      <p:sp>
        <p:nvSpPr>
          <p:cNvPr id="302" name="Google Shape;302;p19"/>
          <p:cNvSpPr txBox="1"/>
          <p:nvPr/>
        </p:nvSpPr>
        <p:spPr>
          <a:xfrm>
            <a:off x="2171684" y="1005979"/>
            <a:ext cx="13944632"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Our Statistics</a:t>
            </a:r>
            <a:endParaRPr/>
          </a:p>
        </p:txBody>
      </p:sp>
      <p:sp>
        <p:nvSpPr>
          <p:cNvPr id="303" name="Google Shape;303;p19"/>
          <p:cNvSpPr txBox="1"/>
          <p:nvPr/>
        </p:nvSpPr>
        <p:spPr>
          <a:xfrm>
            <a:off x="2982803" y="2676482"/>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Quicksand"/>
                <a:ea typeface="Quicksand"/>
                <a:cs typeface="Quicksand"/>
                <a:sym typeface="Quicksand"/>
              </a:rPr>
              <a:t>Elaborate on the featured statistic</a:t>
            </a:r>
            <a:endParaRPr/>
          </a:p>
        </p:txBody>
      </p:sp>
      <p:grpSp>
        <p:nvGrpSpPr>
          <p:cNvPr id="304" name="Google Shape;304;p19"/>
          <p:cNvGrpSpPr/>
          <p:nvPr/>
        </p:nvGrpSpPr>
        <p:grpSpPr>
          <a:xfrm>
            <a:off x="654105" y="2608533"/>
            <a:ext cx="374595" cy="374595"/>
            <a:chOff x="0" y="0"/>
            <a:chExt cx="812800" cy="812800"/>
          </a:xfrm>
        </p:grpSpPr>
        <p:sp>
          <p:nvSpPr>
            <p:cNvPr id="305" name="Google Shape;3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7" name="Google Shape;307;p19"/>
          <p:cNvGrpSpPr/>
          <p:nvPr/>
        </p:nvGrpSpPr>
        <p:grpSpPr>
          <a:xfrm>
            <a:off x="12114578" y="9258300"/>
            <a:ext cx="374595" cy="374595"/>
            <a:chOff x="0" y="0"/>
            <a:chExt cx="812800" cy="812800"/>
          </a:xfrm>
        </p:grpSpPr>
        <p:sp>
          <p:nvSpPr>
            <p:cNvPr id="308" name="Google Shape;3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0" name="Google Shape;310;p19"/>
          <p:cNvGrpSpPr/>
          <p:nvPr/>
        </p:nvGrpSpPr>
        <p:grpSpPr>
          <a:xfrm>
            <a:off x="15117899" y="2374912"/>
            <a:ext cx="374595" cy="374595"/>
            <a:chOff x="0" y="0"/>
            <a:chExt cx="812800" cy="812800"/>
          </a:xfrm>
        </p:grpSpPr>
        <p:sp>
          <p:nvSpPr>
            <p:cNvPr id="311" name="Google Shape;3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316" name="Shape 316"/>
        <p:cNvGrpSpPr/>
        <p:nvPr/>
      </p:nvGrpSpPr>
      <p:grpSpPr>
        <a:xfrm>
          <a:off x="0" y="0"/>
          <a:ext cx="0" cy="0"/>
          <a:chOff x="0" y="0"/>
          <a:chExt cx="0" cy="0"/>
        </a:xfrm>
      </p:grpSpPr>
      <p:sp>
        <p:nvSpPr>
          <p:cNvPr id="317" name="Google Shape;317;p20"/>
          <p:cNvSpPr/>
          <p:nvPr/>
        </p:nvSpPr>
        <p:spPr>
          <a:xfrm rot="-531195">
            <a:off x="442615" y="3188844"/>
            <a:ext cx="5373738" cy="3734748"/>
          </a:xfrm>
          <a:custGeom>
            <a:rect b="b" l="l" r="r" t="t"/>
            <a:pathLst>
              <a:path extrusionOk="0" h="3734748" w="5373738">
                <a:moveTo>
                  <a:pt x="0" y="0"/>
                </a:moveTo>
                <a:lnTo>
                  <a:pt x="5373738" y="0"/>
                </a:lnTo>
                <a:lnTo>
                  <a:pt x="5373738" y="3734748"/>
                </a:lnTo>
                <a:lnTo>
                  <a:pt x="0" y="3734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20"/>
          <p:cNvSpPr/>
          <p:nvPr/>
        </p:nvSpPr>
        <p:spPr>
          <a:xfrm rot="-9554012">
            <a:off x="6278718" y="3234976"/>
            <a:ext cx="5240985" cy="3642484"/>
          </a:xfrm>
          <a:custGeom>
            <a:rect b="b" l="l" r="r" t="t"/>
            <a:pathLst>
              <a:path extrusionOk="0" h="3642484" w="5240985">
                <a:moveTo>
                  <a:pt x="0" y="0"/>
                </a:moveTo>
                <a:lnTo>
                  <a:pt x="5240985" y="0"/>
                </a:lnTo>
                <a:lnTo>
                  <a:pt x="5240985" y="3642484"/>
                </a:lnTo>
                <a:lnTo>
                  <a:pt x="0" y="36424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20"/>
          <p:cNvSpPr/>
          <p:nvPr/>
        </p:nvSpPr>
        <p:spPr>
          <a:xfrm rot="10223668">
            <a:off x="12264766" y="3213014"/>
            <a:ext cx="5288225" cy="3675316"/>
          </a:xfrm>
          <a:custGeom>
            <a:rect b="b" l="l" r="r" t="t"/>
            <a:pathLst>
              <a:path extrusionOk="0" h="3675316" w="5288225">
                <a:moveTo>
                  <a:pt x="0" y="0"/>
                </a:moveTo>
                <a:lnTo>
                  <a:pt x="5288225" y="0"/>
                </a:lnTo>
                <a:lnTo>
                  <a:pt x="5288225" y="3675316"/>
                </a:lnTo>
                <a:lnTo>
                  <a:pt x="0" y="36753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0"/>
          <p:cNvSpPr txBox="1"/>
          <p:nvPr/>
        </p:nvSpPr>
        <p:spPr>
          <a:xfrm>
            <a:off x="1491204" y="8168964"/>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
        <p:nvSpPr>
          <p:cNvPr id="321" name="Google Shape;321;p20"/>
          <p:cNvSpPr/>
          <p:nvPr/>
        </p:nvSpPr>
        <p:spPr>
          <a:xfrm>
            <a:off x="5803224" y="8929145"/>
            <a:ext cx="5468075" cy="1886486"/>
          </a:xfrm>
          <a:custGeom>
            <a:rect b="b" l="l" r="r" t="t"/>
            <a:pathLst>
              <a:path extrusionOk="0" h="1886486" w="5468075">
                <a:moveTo>
                  <a:pt x="0" y="0"/>
                </a:moveTo>
                <a:lnTo>
                  <a:pt x="5468074" y="0"/>
                </a:lnTo>
                <a:lnTo>
                  <a:pt x="5468074" y="1886486"/>
                </a:lnTo>
                <a:lnTo>
                  <a:pt x="0" y="18864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0"/>
          <p:cNvSpPr/>
          <p:nvPr/>
        </p:nvSpPr>
        <p:spPr>
          <a:xfrm>
            <a:off x="15848396" y="-362096"/>
            <a:ext cx="3100422" cy="3159666"/>
          </a:xfrm>
          <a:custGeom>
            <a:rect b="b" l="l" r="r" t="t"/>
            <a:pathLst>
              <a:path extrusionOk="0" h="3159666" w="3100422">
                <a:moveTo>
                  <a:pt x="0" y="0"/>
                </a:moveTo>
                <a:lnTo>
                  <a:pt x="3100422" y="0"/>
                </a:lnTo>
                <a:lnTo>
                  <a:pt x="3100422" y="3159666"/>
                </a:lnTo>
                <a:lnTo>
                  <a:pt x="0" y="3159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0"/>
          <p:cNvSpPr/>
          <p:nvPr/>
        </p:nvSpPr>
        <p:spPr>
          <a:xfrm rot="9700858">
            <a:off x="14890986" y="9343757"/>
            <a:ext cx="5468075" cy="1886486"/>
          </a:xfrm>
          <a:custGeom>
            <a:rect b="b" l="l" r="r" t="t"/>
            <a:pathLst>
              <a:path extrusionOk="0" h="1886486" w="5468075">
                <a:moveTo>
                  <a:pt x="0" y="0"/>
                </a:moveTo>
                <a:lnTo>
                  <a:pt x="5468074" y="0"/>
                </a:lnTo>
                <a:lnTo>
                  <a:pt x="5468074" y="1886486"/>
                </a:lnTo>
                <a:lnTo>
                  <a:pt x="0" y="18864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4" name="Google Shape;324;p20"/>
          <p:cNvGrpSpPr/>
          <p:nvPr/>
        </p:nvGrpSpPr>
        <p:grpSpPr>
          <a:xfrm>
            <a:off x="17635261" y="3189391"/>
            <a:ext cx="374595" cy="374595"/>
            <a:chOff x="0" y="0"/>
            <a:chExt cx="812800" cy="812800"/>
          </a:xfrm>
        </p:grpSpPr>
        <p:sp>
          <p:nvSpPr>
            <p:cNvPr id="325" name="Google Shape;32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7" name="Google Shape;327;p20"/>
          <p:cNvGrpSpPr/>
          <p:nvPr/>
        </p:nvGrpSpPr>
        <p:grpSpPr>
          <a:xfrm>
            <a:off x="11807900" y="9317765"/>
            <a:ext cx="374595" cy="374595"/>
            <a:chOff x="0" y="0"/>
            <a:chExt cx="812800" cy="812800"/>
          </a:xfrm>
        </p:grpSpPr>
        <p:sp>
          <p:nvSpPr>
            <p:cNvPr id="328" name="Google Shape;32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0" name="Google Shape;330;p20"/>
          <p:cNvGrpSpPr/>
          <p:nvPr/>
        </p:nvGrpSpPr>
        <p:grpSpPr>
          <a:xfrm>
            <a:off x="2439604" y="1148459"/>
            <a:ext cx="374595" cy="374595"/>
            <a:chOff x="0" y="0"/>
            <a:chExt cx="812800" cy="812800"/>
          </a:xfrm>
        </p:grpSpPr>
        <p:sp>
          <p:nvSpPr>
            <p:cNvPr id="331" name="Google Shape;33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3" name="Google Shape;333;p20"/>
          <p:cNvSpPr/>
          <p:nvPr/>
        </p:nvSpPr>
        <p:spPr>
          <a:xfrm rot="-1089984">
            <a:off x="-3348270" y="826676"/>
            <a:ext cx="7870673" cy="1164793"/>
          </a:xfrm>
          <a:custGeom>
            <a:rect b="b" l="l" r="r" t="t"/>
            <a:pathLst>
              <a:path extrusionOk="0" h="1164793" w="7870673">
                <a:moveTo>
                  <a:pt x="0" y="0"/>
                </a:moveTo>
                <a:lnTo>
                  <a:pt x="7870672" y="0"/>
                </a:lnTo>
                <a:lnTo>
                  <a:pt x="7870672" y="1164793"/>
                </a:lnTo>
                <a:lnTo>
                  <a:pt x="0" y="116479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20"/>
          <p:cNvSpPr txBox="1"/>
          <p:nvPr/>
        </p:nvSpPr>
        <p:spPr>
          <a:xfrm>
            <a:off x="7380431" y="77022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Name</a:t>
            </a:r>
            <a:endParaRPr/>
          </a:p>
        </p:txBody>
      </p:sp>
      <p:sp>
        <p:nvSpPr>
          <p:cNvPr id="335" name="Google Shape;335;p20"/>
          <p:cNvSpPr txBox="1"/>
          <p:nvPr/>
        </p:nvSpPr>
        <p:spPr>
          <a:xfrm>
            <a:off x="7395188" y="8168964"/>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
        <p:nvSpPr>
          <p:cNvPr id="336" name="Google Shape;336;p20"/>
          <p:cNvSpPr txBox="1"/>
          <p:nvPr/>
        </p:nvSpPr>
        <p:spPr>
          <a:xfrm>
            <a:off x="1476448" y="77022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N</a:t>
            </a:r>
            <a:r>
              <a:rPr b="1" lang="en-US" sz="3499" u="none">
                <a:solidFill>
                  <a:srgbClr val="22226B"/>
                </a:solidFill>
                <a:latin typeface="Josefin Sans SemiBold"/>
                <a:ea typeface="Josefin Sans SemiBold"/>
                <a:cs typeface="Josefin Sans SemiBold"/>
                <a:sym typeface="Josefin Sans SemiBold"/>
              </a:rPr>
              <a:t>ame</a:t>
            </a:r>
            <a:endParaRPr/>
          </a:p>
        </p:txBody>
      </p:sp>
      <p:sp>
        <p:nvSpPr>
          <p:cNvPr id="337" name="Google Shape;337;p20"/>
          <p:cNvSpPr txBox="1"/>
          <p:nvPr/>
        </p:nvSpPr>
        <p:spPr>
          <a:xfrm>
            <a:off x="13429179" y="7702239"/>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Name</a:t>
            </a:r>
            <a:endParaRPr/>
          </a:p>
        </p:txBody>
      </p:sp>
      <p:sp>
        <p:nvSpPr>
          <p:cNvPr id="338" name="Google Shape;338;p20"/>
          <p:cNvSpPr txBox="1"/>
          <p:nvPr/>
        </p:nvSpPr>
        <p:spPr>
          <a:xfrm>
            <a:off x="13443936" y="8168964"/>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
        <p:nvSpPr>
          <p:cNvPr id="339" name="Google Shape;339;p20"/>
          <p:cNvSpPr txBox="1"/>
          <p:nvPr/>
        </p:nvSpPr>
        <p:spPr>
          <a:xfrm>
            <a:off x="3707582" y="984208"/>
            <a:ext cx="10651772"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Our Team</a:t>
            </a:r>
            <a:endParaRPr/>
          </a:p>
        </p:txBody>
      </p:sp>
      <p:pic>
        <p:nvPicPr>
          <p:cNvPr id="340" name="Google Shape;340;p20"/>
          <p:cNvPicPr preferRelativeResize="0"/>
          <p:nvPr/>
        </p:nvPicPr>
        <p:blipFill>
          <a:blip r:embed="rId7">
            <a:alphaModFix/>
          </a:blip>
          <a:stretch>
            <a:fillRect/>
          </a:stretch>
        </p:blipFill>
        <p:spPr>
          <a:xfrm>
            <a:off x="1648598" y="2743714"/>
            <a:ext cx="3583650" cy="4591959"/>
          </a:xfrm>
          <a:prstGeom prst="rect">
            <a:avLst/>
          </a:prstGeom>
          <a:noFill/>
          <a:ln>
            <a:noFill/>
          </a:ln>
        </p:spPr>
      </p:pic>
      <p:pic>
        <p:nvPicPr>
          <p:cNvPr id="341" name="Google Shape;341;p20"/>
          <p:cNvPicPr preferRelativeResize="0"/>
          <p:nvPr/>
        </p:nvPicPr>
        <p:blipFill>
          <a:blip r:embed="rId8">
            <a:alphaModFix/>
          </a:blip>
          <a:stretch>
            <a:fillRect/>
          </a:stretch>
        </p:blipFill>
        <p:spPr>
          <a:xfrm>
            <a:off x="7469599" y="2743714"/>
            <a:ext cx="3583650" cy="4551081"/>
          </a:xfrm>
          <a:prstGeom prst="rect">
            <a:avLst/>
          </a:prstGeom>
          <a:noFill/>
          <a:ln>
            <a:noFill/>
          </a:ln>
        </p:spPr>
      </p:pic>
      <p:pic>
        <p:nvPicPr>
          <p:cNvPr id="342" name="Google Shape;342;p20"/>
          <p:cNvPicPr preferRelativeResize="0"/>
          <p:nvPr/>
        </p:nvPicPr>
        <p:blipFill>
          <a:blip r:embed="rId9">
            <a:alphaModFix/>
          </a:blip>
          <a:stretch>
            <a:fillRect/>
          </a:stretch>
        </p:blipFill>
        <p:spPr>
          <a:xfrm>
            <a:off x="13290600" y="2743714"/>
            <a:ext cx="3583650" cy="45510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346" name="Shape 346"/>
        <p:cNvGrpSpPr/>
        <p:nvPr/>
      </p:nvGrpSpPr>
      <p:grpSpPr>
        <a:xfrm>
          <a:off x="0" y="0"/>
          <a:ext cx="0" cy="0"/>
          <a:chOff x="0" y="0"/>
          <a:chExt cx="0" cy="0"/>
        </a:xfrm>
      </p:grpSpPr>
      <p:grpSp>
        <p:nvGrpSpPr>
          <p:cNvPr id="347" name="Google Shape;347;p21"/>
          <p:cNvGrpSpPr/>
          <p:nvPr/>
        </p:nvGrpSpPr>
        <p:grpSpPr>
          <a:xfrm>
            <a:off x="469614" y="408673"/>
            <a:ext cx="17348772" cy="9469653"/>
            <a:chOff x="0" y="0"/>
            <a:chExt cx="4569224" cy="2494065"/>
          </a:xfrm>
        </p:grpSpPr>
        <p:sp>
          <p:nvSpPr>
            <p:cNvPr id="348" name="Google Shape;348;p21"/>
            <p:cNvSpPr/>
            <p:nvPr/>
          </p:nvSpPr>
          <p:spPr>
            <a:xfrm>
              <a:off x="0" y="0"/>
              <a:ext cx="4569224" cy="2494065"/>
            </a:xfrm>
            <a:custGeom>
              <a:rect b="b" l="l" r="r" t="t"/>
              <a:pathLst>
                <a:path extrusionOk="0" h="2494065" w="4569224">
                  <a:moveTo>
                    <a:pt x="4409204" y="0"/>
                  </a:moveTo>
                  <a:lnTo>
                    <a:pt x="160020" y="0"/>
                  </a:lnTo>
                  <a:lnTo>
                    <a:pt x="0" y="160020"/>
                  </a:lnTo>
                  <a:lnTo>
                    <a:pt x="0" y="2334045"/>
                  </a:lnTo>
                  <a:lnTo>
                    <a:pt x="160020" y="2494065"/>
                  </a:lnTo>
                  <a:lnTo>
                    <a:pt x="4409204" y="2494065"/>
                  </a:lnTo>
                  <a:lnTo>
                    <a:pt x="4569224" y="2334045"/>
                  </a:lnTo>
                  <a:lnTo>
                    <a:pt x="4569224" y="160020"/>
                  </a:lnTo>
                  <a:lnTo>
                    <a:pt x="4409204" y="0"/>
                  </a:ln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21"/>
            <p:cNvSpPr txBox="1"/>
            <p:nvPr/>
          </p:nvSpPr>
          <p:spPr>
            <a:xfrm>
              <a:off x="63500" y="15875"/>
              <a:ext cx="4442224" cy="24146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0" name="Google Shape;350;p21"/>
          <p:cNvSpPr/>
          <p:nvPr/>
        </p:nvSpPr>
        <p:spPr>
          <a:xfrm>
            <a:off x="10574653" y="2057730"/>
            <a:ext cx="6182445" cy="6244894"/>
          </a:xfrm>
          <a:custGeom>
            <a:rect b="b" l="l" r="r" t="t"/>
            <a:pathLst>
              <a:path extrusionOk="0" h="6244894" w="6182445">
                <a:moveTo>
                  <a:pt x="0" y="0"/>
                </a:moveTo>
                <a:lnTo>
                  <a:pt x="6182445" y="0"/>
                </a:lnTo>
                <a:lnTo>
                  <a:pt x="6182445" y="6244894"/>
                </a:lnTo>
                <a:lnTo>
                  <a:pt x="0" y="624489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1"/>
          <p:cNvSpPr/>
          <p:nvPr/>
        </p:nvSpPr>
        <p:spPr>
          <a:xfrm rot="-685896">
            <a:off x="3165943" y="1290575"/>
            <a:ext cx="1241109" cy="1200773"/>
          </a:xfrm>
          <a:custGeom>
            <a:rect b="b" l="l" r="r" t="t"/>
            <a:pathLst>
              <a:path extrusionOk="0" h="1200773" w="1241109">
                <a:moveTo>
                  <a:pt x="0" y="0"/>
                </a:moveTo>
                <a:lnTo>
                  <a:pt x="1241108" y="0"/>
                </a:lnTo>
                <a:lnTo>
                  <a:pt x="1241108" y="1200772"/>
                </a:lnTo>
                <a:lnTo>
                  <a:pt x="0" y="12007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1"/>
          <p:cNvSpPr/>
          <p:nvPr/>
        </p:nvSpPr>
        <p:spPr>
          <a:xfrm rot="1600025">
            <a:off x="9017577" y="8164815"/>
            <a:ext cx="958822" cy="927660"/>
          </a:xfrm>
          <a:custGeom>
            <a:rect b="b" l="l" r="r" t="t"/>
            <a:pathLst>
              <a:path extrusionOk="0" h="927660" w="958822">
                <a:moveTo>
                  <a:pt x="0" y="0"/>
                </a:moveTo>
                <a:lnTo>
                  <a:pt x="958821" y="0"/>
                </a:lnTo>
                <a:lnTo>
                  <a:pt x="958821" y="927661"/>
                </a:lnTo>
                <a:lnTo>
                  <a:pt x="0" y="9276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1"/>
          <p:cNvSpPr/>
          <p:nvPr/>
        </p:nvSpPr>
        <p:spPr>
          <a:xfrm rot="695280">
            <a:off x="1386717" y="7965431"/>
            <a:ext cx="1341300" cy="955676"/>
          </a:xfrm>
          <a:custGeom>
            <a:rect b="b" l="l" r="r" t="t"/>
            <a:pathLst>
              <a:path extrusionOk="0" h="955676" w="1341300">
                <a:moveTo>
                  <a:pt x="0" y="0"/>
                </a:moveTo>
                <a:lnTo>
                  <a:pt x="1341300" y="0"/>
                </a:lnTo>
                <a:lnTo>
                  <a:pt x="1341300" y="955676"/>
                </a:lnTo>
                <a:lnTo>
                  <a:pt x="0" y="95567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1"/>
          <p:cNvSpPr/>
          <p:nvPr/>
        </p:nvSpPr>
        <p:spPr>
          <a:xfrm rot="-3014580">
            <a:off x="15793662" y="1214584"/>
            <a:ext cx="958822" cy="927660"/>
          </a:xfrm>
          <a:custGeom>
            <a:rect b="b" l="l" r="r" t="t"/>
            <a:pathLst>
              <a:path extrusionOk="0" h="927660" w="958822">
                <a:moveTo>
                  <a:pt x="0" y="0"/>
                </a:moveTo>
                <a:lnTo>
                  <a:pt x="958822" y="0"/>
                </a:lnTo>
                <a:lnTo>
                  <a:pt x="958822" y="927660"/>
                </a:lnTo>
                <a:lnTo>
                  <a:pt x="0" y="92766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55" name="Google Shape;355;p21"/>
          <p:cNvGrpSpPr/>
          <p:nvPr/>
        </p:nvGrpSpPr>
        <p:grpSpPr>
          <a:xfrm>
            <a:off x="5151183" y="3168650"/>
            <a:ext cx="1816062" cy="1922472"/>
            <a:chOff x="0" y="-47625"/>
            <a:chExt cx="812800" cy="860425"/>
          </a:xfrm>
        </p:grpSpPr>
        <p:sp>
          <p:nvSpPr>
            <p:cNvPr id="356" name="Google Shape;356;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D6B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8" name="Google Shape;358;p21"/>
          <p:cNvSpPr txBox="1"/>
          <p:nvPr/>
        </p:nvSpPr>
        <p:spPr>
          <a:xfrm>
            <a:off x="5761359" y="3224240"/>
            <a:ext cx="595709" cy="17113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22226B"/>
                </a:solidFill>
                <a:latin typeface="Passion One"/>
                <a:ea typeface="Passion One"/>
                <a:cs typeface="Passion One"/>
                <a:sym typeface="Passion One"/>
              </a:rPr>
              <a:t>3</a:t>
            </a:r>
            <a:endParaRPr/>
          </a:p>
        </p:txBody>
      </p:sp>
      <p:sp>
        <p:nvSpPr>
          <p:cNvPr id="359" name="Google Shape;359;p21"/>
          <p:cNvSpPr txBox="1"/>
          <p:nvPr/>
        </p:nvSpPr>
        <p:spPr>
          <a:xfrm>
            <a:off x="2057367" y="6516640"/>
            <a:ext cx="807620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22226B"/>
                </a:solidFill>
                <a:latin typeface="Quicksand"/>
                <a:ea typeface="Quicksand"/>
                <a:cs typeface="Quicksand"/>
                <a:sym typeface="Quicksand"/>
              </a:rPr>
              <a:t>Elaborate on what you want to discuss. </a:t>
            </a:r>
            <a:endParaRPr/>
          </a:p>
        </p:txBody>
      </p:sp>
      <p:sp>
        <p:nvSpPr>
          <p:cNvPr id="360" name="Google Shape;360;p21"/>
          <p:cNvSpPr txBox="1"/>
          <p:nvPr/>
        </p:nvSpPr>
        <p:spPr>
          <a:xfrm>
            <a:off x="2370176" y="5205422"/>
            <a:ext cx="7378075"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About Us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364" name="Shape 364"/>
        <p:cNvGrpSpPr/>
        <p:nvPr/>
      </p:nvGrpSpPr>
      <p:grpSpPr>
        <a:xfrm>
          <a:off x="0" y="0"/>
          <a:ext cx="0" cy="0"/>
          <a:chOff x="0" y="0"/>
          <a:chExt cx="0" cy="0"/>
        </a:xfrm>
      </p:grpSpPr>
      <p:sp>
        <p:nvSpPr>
          <p:cNvPr id="365" name="Google Shape;365;p22"/>
          <p:cNvSpPr/>
          <p:nvPr/>
        </p:nvSpPr>
        <p:spPr>
          <a:xfrm rot="-10090803">
            <a:off x="-1397715" y="-33362"/>
            <a:ext cx="9567796" cy="10499639"/>
          </a:xfrm>
          <a:custGeom>
            <a:rect b="b" l="l" r="r" t="t"/>
            <a:pathLst>
              <a:path extrusionOk="0" h="10499639" w="9567796">
                <a:moveTo>
                  <a:pt x="0" y="0"/>
                </a:moveTo>
                <a:lnTo>
                  <a:pt x="9567796" y="0"/>
                </a:lnTo>
                <a:lnTo>
                  <a:pt x="9567796" y="10499639"/>
                </a:lnTo>
                <a:lnTo>
                  <a:pt x="0" y="104996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2"/>
          <p:cNvSpPr txBox="1"/>
          <p:nvPr/>
        </p:nvSpPr>
        <p:spPr>
          <a:xfrm>
            <a:off x="8857072" y="3044778"/>
            <a:ext cx="9042790"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Our History</a:t>
            </a:r>
            <a:endParaRPr/>
          </a:p>
        </p:txBody>
      </p:sp>
      <p:sp>
        <p:nvSpPr>
          <p:cNvPr id="367" name="Google Shape;367;p22"/>
          <p:cNvSpPr txBox="1"/>
          <p:nvPr/>
        </p:nvSpPr>
        <p:spPr>
          <a:xfrm>
            <a:off x="10277036" y="4949492"/>
            <a:ext cx="6202863" cy="236981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700">
                <a:solidFill>
                  <a:srgbClr val="000000"/>
                </a:solidFill>
                <a:latin typeface="Quicksand"/>
                <a:ea typeface="Quicksand"/>
                <a:cs typeface="Quicksand"/>
                <a:sym typeface="Quicksand"/>
              </a:rPr>
              <a:t>Presentations are communication tools that can be used as demonstrations, lectures, speeches, reports, and more. It is mostly presented before an audience. </a:t>
            </a:r>
            <a:endParaRPr/>
          </a:p>
        </p:txBody>
      </p:sp>
      <p:sp>
        <p:nvSpPr>
          <p:cNvPr id="368" name="Google Shape;368;p22"/>
          <p:cNvSpPr/>
          <p:nvPr/>
        </p:nvSpPr>
        <p:spPr>
          <a:xfrm rot="-10240861">
            <a:off x="10023463" y="8508492"/>
            <a:ext cx="7315200" cy="1499616"/>
          </a:xfrm>
          <a:custGeom>
            <a:rect b="b" l="l" r="r" t="t"/>
            <a:pathLst>
              <a:path extrusionOk="0" h="1499616" w="7315200">
                <a:moveTo>
                  <a:pt x="0" y="0"/>
                </a:moveTo>
                <a:lnTo>
                  <a:pt x="7315200" y="0"/>
                </a:lnTo>
                <a:lnTo>
                  <a:pt x="7315200" y="1499616"/>
                </a:lnTo>
                <a:lnTo>
                  <a:pt x="0" y="14996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9" name="Google Shape;369;p22"/>
          <p:cNvGrpSpPr/>
          <p:nvPr/>
        </p:nvGrpSpPr>
        <p:grpSpPr>
          <a:xfrm>
            <a:off x="16984724" y="7870580"/>
            <a:ext cx="374595" cy="374595"/>
            <a:chOff x="0" y="0"/>
            <a:chExt cx="812800" cy="812800"/>
          </a:xfrm>
        </p:grpSpPr>
        <p:sp>
          <p:nvSpPr>
            <p:cNvPr id="370" name="Google Shape;3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2" name="Google Shape;372;p22"/>
          <p:cNvGrpSpPr/>
          <p:nvPr/>
        </p:nvGrpSpPr>
        <p:grpSpPr>
          <a:xfrm>
            <a:off x="11361986" y="627707"/>
            <a:ext cx="374595" cy="374595"/>
            <a:chOff x="0" y="0"/>
            <a:chExt cx="812800" cy="812800"/>
          </a:xfrm>
        </p:grpSpPr>
        <p:sp>
          <p:nvSpPr>
            <p:cNvPr id="373" name="Google Shape;3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5" name="Google Shape;375;p22"/>
          <p:cNvGrpSpPr/>
          <p:nvPr/>
        </p:nvGrpSpPr>
        <p:grpSpPr>
          <a:xfrm>
            <a:off x="7561794" y="8920068"/>
            <a:ext cx="374595" cy="374595"/>
            <a:chOff x="0" y="0"/>
            <a:chExt cx="812800" cy="812800"/>
          </a:xfrm>
        </p:grpSpPr>
        <p:sp>
          <p:nvSpPr>
            <p:cNvPr id="376" name="Google Shape;3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2"/>
          <p:cNvGrpSpPr/>
          <p:nvPr/>
        </p:nvGrpSpPr>
        <p:grpSpPr>
          <a:xfrm>
            <a:off x="17411807" y="2469871"/>
            <a:ext cx="374595" cy="374595"/>
            <a:chOff x="0" y="0"/>
            <a:chExt cx="812800" cy="812800"/>
          </a:xfrm>
        </p:grpSpPr>
        <p:sp>
          <p:nvSpPr>
            <p:cNvPr id="379" name="Google Shape;3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81" name="Google Shape;381;p22"/>
          <p:cNvPicPr preferRelativeResize="0"/>
          <p:nvPr/>
        </p:nvPicPr>
        <p:blipFill>
          <a:blip r:embed="rId5">
            <a:alphaModFix/>
          </a:blip>
          <a:stretch>
            <a:fillRect/>
          </a:stretch>
        </p:blipFill>
        <p:spPr>
          <a:xfrm>
            <a:off x="1481917" y="1487500"/>
            <a:ext cx="7833374" cy="6757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385" name="Shape 385"/>
        <p:cNvGrpSpPr/>
        <p:nvPr/>
      </p:nvGrpSpPr>
      <p:grpSpPr>
        <a:xfrm>
          <a:off x="0" y="0"/>
          <a:ext cx="0" cy="0"/>
          <a:chOff x="0" y="0"/>
          <a:chExt cx="0" cy="0"/>
        </a:xfrm>
      </p:grpSpPr>
      <p:sp>
        <p:nvSpPr>
          <p:cNvPr id="386" name="Google Shape;386;p23"/>
          <p:cNvSpPr txBox="1"/>
          <p:nvPr/>
        </p:nvSpPr>
        <p:spPr>
          <a:xfrm>
            <a:off x="840983" y="1003027"/>
            <a:ext cx="16230600"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Our History</a:t>
            </a:r>
            <a:endParaRPr/>
          </a:p>
        </p:txBody>
      </p:sp>
      <p:sp>
        <p:nvSpPr>
          <p:cNvPr id="387" name="Google Shape;387;p23"/>
          <p:cNvSpPr/>
          <p:nvPr/>
        </p:nvSpPr>
        <p:spPr>
          <a:xfrm>
            <a:off x="1974985" y="3675347"/>
            <a:ext cx="2080978" cy="2080978"/>
          </a:xfrm>
          <a:custGeom>
            <a:rect b="b" l="l" r="r" t="t"/>
            <a:pathLst>
              <a:path extrusionOk="0" h="2080978" w="2080978">
                <a:moveTo>
                  <a:pt x="0" y="0"/>
                </a:moveTo>
                <a:lnTo>
                  <a:pt x="2080977" y="0"/>
                </a:lnTo>
                <a:lnTo>
                  <a:pt x="2080977" y="2080978"/>
                </a:lnTo>
                <a:lnTo>
                  <a:pt x="0" y="20809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3"/>
          <p:cNvSpPr/>
          <p:nvPr/>
        </p:nvSpPr>
        <p:spPr>
          <a:xfrm>
            <a:off x="6082006" y="3709680"/>
            <a:ext cx="1887283" cy="1887283"/>
          </a:xfrm>
          <a:custGeom>
            <a:rect b="b" l="l" r="r" t="t"/>
            <a:pathLst>
              <a:path extrusionOk="0" h="1887283" w="1887283">
                <a:moveTo>
                  <a:pt x="0" y="0"/>
                </a:moveTo>
                <a:lnTo>
                  <a:pt x="1887283" y="0"/>
                </a:lnTo>
                <a:lnTo>
                  <a:pt x="1887283" y="1887283"/>
                </a:lnTo>
                <a:lnTo>
                  <a:pt x="0" y="188728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3"/>
          <p:cNvSpPr/>
          <p:nvPr/>
        </p:nvSpPr>
        <p:spPr>
          <a:xfrm>
            <a:off x="10548732" y="3745998"/>
            <a:ext cx="1814647" cy="1814647"/>
          </a:xfrm>
          <a:custGeom>
            <a:rect b="b" l="l" r="r" t="t"/>
            <a:pathLst>
              <a:path extrusionOk="0" h="1814647" w="1814647">
                <a:moveTo>
                  <a:pt x="0" y="0"/>
                </a:moveTo>
                <a:lnTo>
                  <a:pt x="1814647" y="0"/>
                </a:lnTo>
                <a:lnTo>
                  <a:pt x="1814647" y="1814647"/>
                </a:lnTo>
                <a:lnTo>
                  <a:pt x="0" y="181464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3"/>
          <p:cNvSpPr/>
          <p:nvPr/>
        </p:nvSpPr>
        <p:spPr>
          <a:xfrm>
            <a:off x="14495216" y="3890262"/>
            <a:ext cx="1822718" cy="1822718"/>
          </a:xfrm>
          <a:custGeom>
            <a:rect b="b" l="l" r="r" t="t"/>
            <a:pathLst>
              <a:path extrusionOk="0" h="1822718" w="1822718">
                <a:moveTo>
                  <a:pt x="0" y="0"/>
                </a:moveTo>
                <a:lnTo>
                  <a:pt x="1822717" y="0"/>
                </a:lnTo>
                <a:lnTo>
                  <a:pt x="1822717" y="1822718"/>
                </a:lnTo>
                <a:lnTo>
                  <a:pt x="0" y="182271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91" name="Google Shape;391;p23"/>
          <p:cNvCxnSpPr/>
          <p:nvPr/>
        </p:nvCxnSpPr>
        <p:spPr>
          <a:xfrm>
            <a:off x="1216417" y="6447483"/>
            <a:ext cx="5809230" cy="0"/>
          </a:xfrm>
          <a:prstGeom prst="straightConnector1">
            <a:avLst/>
          </a:prstGeom>
          <a:noFill/>
          <a:ln cap="flat" cmpd="sng" w="47625">
            <a:solidFill>
              <a:srgbClr val="6765C2"/>
            </a:solidFill>
            <a:prstDash val="solid"/>
            <a:round/>
            <a:headEnd len="sm" w="sm" type="none"/>
            <a:tailEnd len="sm" w="sm" type="none"/>
          </a:ln>
        </p:spPr>
      </p:cxnSp>
      <p:sp>
        <p:nvSpPr>
          <p:cNvPr id="392" name="Google Shape;392;p23"/>
          <p:cNvSpPr/>
          <p:nvPr/>
        </p:nvSpPr>
        <p:spPr>
          <a:xfrm>
            <a:off x="2794426" y="626543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6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3"/>
          <p:cNvSpPr/>
          <p:nvPr/>
        </p:nvSpPr>
        <p:spPr>
          <a:xfrm>
            <a:off x="7025647" y="627067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6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3"/>
          <p:cNvSpPr/>
          <p:nvPr/>
        </p:nvSpPr>
        <p:spPr>
          <a:xfrm>
            <a:off x="11256869" y="627067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6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95" name="Google Shape;395;p23"/>
          <p:cNvCxnSpPr/>
          <p:nvPr/>
        </p:nvCxnSpPr>
        <p:spPr>
          <a:xfrm>
            <a:off x="7379263" y="6447483"/>
            <a:ext cx="3877606" cy="0"/>
          </a:xfrm>
          <a:prstGeom prst="straightConnector1">
            <a:avLst/>
          </a:prstGeom>
          <a:noFill/>
          <a:ln cap="flat" cmpd="sng" w="47625">
            <a:solidFill>
              <a:srgbClr val="6765C2"/>
            </a:solidFill>
            <a:prstDash val="solid"/>
            <a:round/>
            <a:headEnd len="sm" w="sm" type="none"/>
            <a:tailEnd len="sm" w="sm" type="none"/>
          </a:ln>
        </p:spPr>
      </p:cxnSp>
      <p:cxnSp>
        <p:nvCxnSpPr>
          <p:cNvPr id="396" name="Google Shape;396;p23"/>
          <p:cNvCxnSpPr/>
          <p:nvPr/>
        </p:nvCxnSpPr>
        <p:spPr>
          <a:xfrm flipH="1" rot="10800000">
            <a:off x="11610482" y="6430159"/>
            <a:ext cx="3026903" cy="16368"/>
          </a:xfrm>
          <a:prstGeom prst="straightConnector1">
            <a:avLst/>
          </a:prstGeom>
          <a:noFill/>
          <a:ln cap="flat" cmpd="sng" w="47625">
            <a:solidFill>
              <a:srgbClr val="6765C2"/>
            </a:solidFill>
            <a:prstDash val="solid"/>
            <a:round/>
            <a:headEnd len="sm" w="sm" type="none"/>
            <a:tailEnd len="sm" w="sm" type="none"/>
          </a:ln>
        </p:spPr>
      </p:cxnSp>
      <p:cxnSp>
        <p:nvCxnSpPr>
          <p:cNvPr id="397" name="Google Shape;397;p23"/>
          <p:cNvCxnSpPr/>
          <p:nvPr/>
        </p:nvCxnSpPr>
        <p:spPr>
          <a:xfrm>
            <a:off x="14265519" y="6429841"/>
            <a:ext cx="2806063" cy="318"/>
          </a:xfrm>
          <a:prstGeom prst="straightConnector1">
            <a:avLst/>
          </a:prstGeom>
          <a:noFill/>
          <a:ln cap="flat" cmpd="sng" w="47625">
            <a:solidFill>
              <a:srgbClr val="6765C2"/>
            </a:solidFill>
            <a:prstDash val="solid"/>
            <a:round/>
            <a:headEnd len="sm" w="sm" type="none"/>
            <a:tailEnd len="sm" w="sm" type="none"/>
          </a:ln>
        </p:spPr>
      </p:cxnSp>
      <p:sp>
        <p:nvSpPr>
          <p:cNvPr id="398" name="Google Shape;398;p23"/>
          <p:cNvSpPr/>
          <p:nvPr/>
        </p:nvSpPr>
        <p:spPr>
          <a:xfrm>
            <a:off x="15229767" y="626543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76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9" name="Google Shape;399;p23"/>
          <p:cNvGrpSpPr/>
          <p:nvPr/>
        </p:nvGrpSpPr>
        <p:grpSpPr>
          <a:xfrm>
            <a:off x="13860481" y="7166069"/>
            <a:ext cx="3525793" cy="1287035"/>
            <a:chOff x="0" y="-9525"/>
            <a:chExt cx="4701057" cy="1716046"/>
          </a:xfrm>
        </p:grpSpPr>
        <p:sp>
          <p:nvSpPr>
            <p:cNvPr id="400" name="Google Shape;400;p23"/>
            <p:cNvSpPr txBox="1"/>
            <p:nvPr/>
          </p:nvSpPr>
          <p:spPr>
            <a:xfrm>
              <a:off x="214491" y="-9525"/>
              <a:ext cx="4486566"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u="none">
                  <a:solidFill>
                    <a:srgbClr val="22226B"/>
                  </a:solidFill>
                  <a:latin typeface="Josefin Sans"/>
                  <a:ea typeface="Josefin Sans"/>
                  <a:cs typeface="Josefin Sans"/>
                  <a:sym typeface="Josefin Sans"/>
                </a:rPr>
                <a:t>Add a main point</a:t>
              </a:r>
              <a:endParaRPr/>
            </a:p>
          </p:txBody>
        </p:sp>
        <p:sp>
          <p:nvSpPr>
            <p:cNvPr id="401" name="Google Shape;401;p23"/>
            <p:cNvSpPr txBox="1"/>
            <p:nvPr/>
          </p:nvSpPr>
          <p:spPr>
            <a:xfrm>
              <a:off x="0" y="726928"/>
              <a:ext cx="4486566" cy="9795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Elaborate on what you </a:t>
              </a:r>
              <a:endParaRPr/>
            </a:p>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want to discuss. </a:t>
              </a:r>
              <a:endParaRPr/>
            </a:p>
          </p:txBody>
        </p:sp>
      </p:grpSp>
      <p:grpSp>
        <p:nvGrpSpPr>
          <p:cNvPr id="402" name="Google Shape;402;p23"/>
          <p:cNvGrpSpPr/>
          <p:nvPr/>
        </p:nvGrpSpPr>
        <p:grpSpPr>
          <a:xfrm>
            <a:off x="1216417" y="7163798"/>
            <a:ext cx="3598112" cy="1289306"/>
            <a:chOff x="0" y="-9525"/>
            <a:chExt cx="4797483" cy="1719074"/>
          </a:xfrm>
        </p:grpSpPr>
        <p:sp>
          <p:nvSpPr>
            <p:cNvPr id="403" name="Google Shape;403;p23"/>
            <p:cNvSpPr txBox="1"/>
            <p:nvPr/>
          </p:nvSpPr>
          <p:spPr>
            <a:xfrm>
              <a:off x="310917" y="-9525"/>
              <a:ext cx="4486566"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u="none">
                  <a:solidFill>
                    <a:srgbClr val="22226B"/>
                  </a:solidFill>
                  <a:latin typeface="Josefin Sans"/>
                  <a:ea typeface="Josefin Sans"/>
                  <a:cs typeface="Josefin Sans"/>
                  <a:sym typeface="Josefin Sans"/>
                </a:rPr>
                <a:t>Add a main point</a:t>
              </a:r>
              <a:endParaRPr/>
            </a:p>
          </p:txBody>
        </p:sp>
        <p:sp>
          <p:nvSpPr>
            <p:cNvPr id="404" name="Google Shape;404;p23"/>
            <p:cNvSpPr txBox="1"/>
            <p:nvPr/>
          </p:nvSpPr>
          <p:spPr>
            <a:xfrm>
              <a:off x="0" y="729956"/>
              <a:ext cx="4486566" cy="9795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E</a:t>
              </a:r>
              <a:r>
                <a:rPr lang="en-US" sz="2200" u="none">
                  <a:solidFill>
                    <a:srgbClr val="000000"/>
                  </a:solidFill>
                  <a:latin typeface="Quicksand"/>
                  <a:ea typeface="Quicksand"/>
                  <a:cs typeface="Quicksand"/>
                  <a:sym typeface="Quicksand"/>
                </a:rPr>
                <a:t>laborate on what you </a:t>
              </a:r>
              <a:endParaRPr/>
            </a:p>
            <a:p>
              <a:pPr indent="0" lvl="0" marL="0" marR="0" rtl="0" algn="ctr">
                <a:lnSpc>
                  <a:spcPct val="140000"/>
                </a:lnSpc>
                <a:spcBef>
                  <a:spcPts val="0"/>
                </a:spcBef>
                <a:spcAft>
                  <a:spcPts val="0"/>
                </a:spcAft>
                <a:buNone/>
              </a:pPr>
              <a:r>
                <a:rPr lang="en-US" sz="2200" u="none">
                  <a:solidFill>
                    <a:srgbClr val="000000"/>
                  </a:solidFill>
                  <a:latin typeface="Quicksand"/>
                  <a:ea typeface="Quicksand"/>
                  <a:cs typeface="Quicksand"/>
                  <a:sym typeface="Quicksand"/>
                </a:rPr>
                <a:t>want to discuss. </a:t>
              </a:r>
              <a:endParaRPr/>
            </a:p>
          </p:txBody>
        </p:sp>
      </p:grpSp>
      <p:grpSp>
        <p:nvGrpSpPr>
          <p:cNvPr id="405" name="Google Shape;405;p23"/>
          <p:cNvGrpSpPr/>
          <p:nvPr/>
        </p:nvGrpSpPr>
        <p:grpSpPr>
          <a:xfrm>
            <a:off x="5499407" y="7168340"/>
            <a:ext cx="3552222" cy="1284764"/>
            <a:chOff x="0" y="-9525"/>
            <a:chExt cx="4736296" cy="1713018"/>
          </a:xfrm>
        </p:grpSpPr>
        <p:sp>
          <p:nvSpPr>
            <p:cNvPr id="406" name="Google Shape;406;p23"/>
            <p:cNvSpPr txBox="1"/>
            <p:nvPr/>
          </p:nvSpPr>
          <p:spPr>
            <a:xfrm>
              <a:off x="249730" y="-9525"/>
              <a:ext cx="4486566"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u="none">
                  <a:solidFill>
                    <a:srgbClr val="22226B"/>
                  </a:solidFill>
                  <a:latin typeface="Josefin Sans"/>
                  <a:ea typeface="Josefin Sans"/>
                  <a:cs typeface="Josefin Sans"/>
                  <a:sym typeface="Josefin Sans"/>
                </a:rPr>
                <a:t>Add a main point</a:t>
              </a:r>
              <a:endParaRPr/>
            </a:p>
          </p:txBody>
        </p:sp>
        <p:sp>
          <p:nvSpPr>
            <p:cNvPr id="407" name="Google Shape;407;p23"/>
            <p:cNvSpPr txBox="1"/>
            <p:nvPr/>
          </p:nvSpPr>
          <p:spPr>
            <a:xfrm>
              <a:off x="0" y="723900"/>
              <a:ext cx="4486566" cy="9795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Elaborate on what you </a:t>
              </a:r>
              <a:endParaRPr/>
            </a:p>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want to discuss. </a:t>
              </a:r>
              <a:endParaRPr/>
            </a:p>
          </p:txBody>
        </p:sp>
      </p:grpSp>
      <p:grpSp>
        <p:nvGrpSpPr>
          <p:cNvPr id="408" name="Google Shape;408;p23"/>
          <p:cNvGrpSpPr/>
          <p:nvPr/>
        </p:nvGrpSpPr>
        <p:grpSpPr>
          <a:xfrm>
            <a:off x="9736507" y="7135223"/>
            <a:ext cx="3439095" cy="1317881"/>
            <a:chOff x="0" y="-9525"/>
            <a:chExt cx="4585461" cy="1757174"/>
          </a:xfrm>
        </p:grpSpPr>
        <p:sp>
          <p:nvSpPr>
            <p:cNvPr id="409" name="Google Shape;409;p23"/>
            <p:cNvSpPr txBox="1"/>
            <p:nvPr/>
          </p:nvSpPr>
          <p:spPr>
            <a:xfrm>
              <a:off x="98895" y="-9525"/>
              <a:ext cx="4486566"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000" u="none">
                  <a:solidFill>
                    <a:srgbClr val="22226B"/>
                  </a:solidFill>
                  <a:latin typeface="Josefin Sans"/>
                  <a:ea typeface="Josefin Sans"/>
                  <a:cs typeface="Josefin Sans"/>
                  <a:sym typeface="Josefin Sans"/>
                </a:rPr>
                <a:t>Add a main point</a:t>
              </a:r>
              <a:endParaRPr/>
            </a:p>
          </p:txBody>
        </p:sp>
        <p:sp>
          <p:nvSpPr>
            <p:cNvPr id="410" name="Google Shape;410;p23"/>
            <p:cNvSpPr txBox="1"/>
            <p:nvPr/>
          </p:nvSpPr>
          <p:spPr>
            <a:xfrm>
              <a:off x="0" y="768056"/>
              <a:ext cx="4486566" cy="9795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Elaborate on what you </a:t>
              </a:r>
              <a:endParaRPr/>
            </a:p>
            <a:p>
              <a:pPr indent="0" lvl="0" marL="0" marR="0" rtl="0" algn="ctr">
                <a:lnSpc>
                  <a:spcPct val="140000"/>
                </a:lnSpc>
                <a:spcBef>
                  <a:spcPts val="0"/>
                </a:spcBef>
                <a:spcAft>
                  <a:spcPts val="0"/>
                </a:spcAft>
                <a:buNone/>
              </a:pPr>
              <a:r>
                <a:rPr lang="en-US" sz="2200">
                  <a:solidFill>
                    <a:srgbClr val="000000"/>
                  </a:solidFill>
                  <a:latin typeface="Quicksand"/>
                  <a:ea typeface="Quicksand"/>
                  <a:cs typeface="Quicksand"/>
                  <a:sym typeface="Quicksand"/>
                </a:rPr>
                <a:t>want to discuss. </a:t>
              </a:r>
              <a:endParaRPr/>
            </a:p>
          </p:txBody>
        </p:sp>
      </p:grpSp>
      <p:sp>
        <p:nvSpPr>
          <p:cNvPr id="411" name="Google Shape;411;p23"/>
          <p:cNvSpPr/>
          <p:nvPr/>
        </p:nvSpPr>
        <p:spPr>
          <a:xfrm>
            <a:off x="14994068" y="-2559730"/>
            <a:ext cx="5533601" cy="5270755"/>
          </a:xfrm>
          <a:custGeom>
            <a:rect b="b" l="l" r="r" t="t"/>
            <a:pathLst>
              <a:path extrusionOk="0" h="5270755" w="5533601">
                <a:moveTo>
                  <a:pt x="0" y="0"/>
                </a:moveTo>
                <a:lnTo>
                  <a:pt x="5533602" y="0"/>
                </a:lnTo>
                <a:lnTo>
                  <a:pt x="5533602" y="5270755"/>
                </a:lnTo>
                <a:lnTo>
                  <a:pt x="0" y="52707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23"/>
          <p:cNvSpPr/>
          <p:nvPr/>
        </p:nvSpPr>
        <p:spPr>
          <a:xfrm rot="9510475">
            <a:off x="-2886108" y="8143610"/>
            <a:ext cx="5148489" cy="4903936"/>
          </a:xfrm>
          <a:custGeom>
            <a:rect b="b" l="l" r="r" t="t"/>
            <a:pathLst>
              <a:path extrusionOk="0" h="4903936" w="5148489">
                <a:moveTo>
                  <a:pt x="0" y="0"/>
                </a:moveTo>
                <a:lnTo>
                  <a:pt x="5148489" y="0"/>
                </a:lnTo>
                <a:lnTo>
                  <a:pt x="5148489" y="4903936"/>
                </a:lnTo>
                <a:lnTo>
                  <a:pt x="0" y="49039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3"/>
          <p:cNvSpPr/>
          <p:nvPr/>
        </p:nvSpPr>
        <p:spPr>
          <a:xfrm>
            <a:off x="-1729946" y="-579508"/>
            <a:ext cx="3459892" cy="2638168"/>
          </a:xfrm>
          <a:custGeom>
            <a:rect b="b" l="l" r="r" t="t"/>
            <a:pathLst>
              <a:path extrusionOk="0" h="2638168" w="3459892">
                <a:moveTo>
                  <a:pt x="0" y="0"/>
                </a:moveTo>
                <a:lnTo>
                  <a:pt x="3459892" y="0"/>
                </a:lnTo>
                <a:lnTo>
                  <a:pt x="3459892" y="2638168"/>
                </a:lnTo>
                <a:lnTo>
                  <a:pt x="0" y="263816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3"/>
          <p:cNvSpPr/>
          <p:nvPr/>
        </p:nvSpPr>
        <p:spPr>
          <a:xfrm>
            <a:off x="-2243474" y="-245785"/>
            <a:ext cx="3459892" cy="2638168"/>
          </a:xfrm>
          <a:custGeom>
            <a:rect b="b" l="l" r="r" t="t"/>
            <a:pathLst>
              <a:path extrusionOk="0" h="2638168" w="3459892">
                <a:moveTo>
                  <a:pt x="0" y="0"/>
                </a:moveTo>
                <a:lnTo>
                  <a:pt x="3459891" y="0"/>
                </a:lnTo>
                <a:lnTo>
                  <a:pt x="3459891" y="2638167"/>
                </a:lnTo>
                <a:lnTo>
                  <a:pt x="0" y="26381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23"/>
          <p:cNvSpPr/>
          <p:nvPr/>
        </p:nvSpPr>
        <p:spPr>
          <a:xfrm>
            <a:off x="16558054" y="8251174"/>
            <a:ext cx="3459892" cy="2638168"/>
          </a:xfrm>
          <a:custGeom>
            <a:rect b="b" l="l" r="r" t="t"/>
            <a:pathLst>
              <a:path extrusionOk="0" h="2638168" w="3459892">
                <a:moveTo>
                  <a:pt x="0" y="0"/>
                </a:moveTo>
                <a:lnTo>
                  <a:pt x="3459892" y="0"/>
                </a:lnTo>
                <a:lnTo>
                  <a:pt x="3459892" y="2638167"/>
                </a:lnTo>
                <a:lnTo>
                  <a:pt x="0" y="26381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23"/>
          <p:cNvSpPr/>
          <p:nvPr/>
        </p:nvSpPr>
        <p:spPr>
          <a:xfrm rot="447625">
            <a:off x="15386394" y="9332945"/>
            <a:ext cx="3459892" cy="2638168"/>
          </a:xfrm>
          <a:custGeom>
            <a:rect b="b" l="l" r="r" t="t"/>
            <a:pathLst>
              <a:path extrusionOk="0" h="2638168" w="3459892">
                <a:moveTo>
                  <a:pt x="0" y="0"/>
                </a:moveTo>
                <a:lnTo>
                  <a:pt x="3459892" y="0"/>
                </a:lnTo>
                <a:lnTo>
                  <a:pt x="3459892" y="2638167"/>
                </a:lnTo>
                <a:lnTo>
                  <a:pt x="0" y="26381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17" name="Google Shape;417;p23"/>
          <p:cNvGrpSpPr/>
          <p:nvPr/>
        </p:nvGrpSpPr>
        <p:grpSpPr>
          <a:xfrm>
            <a:off x="2607128" y="1684064"/>
            <a:ext cx="374595" cy="374595"/>
            <a:chOff x="0" y="0"/>
            <a:chExt cx="812800" cy="812800"/>
          </a:xfrm>
        </p:grpSpPr>
        <p:sp>
          <p:nvSpPr>
            <p:cNvPr id="418" name="Google Shape;4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23"/>
          <p:cNvGrpSpPr/>
          <p:nvPr/>
        </p:nvGrpSpPr>
        <p:grpSpPr>
          <a:xfrm>
            <a:off x="12548337" y="364980"/>
            <a:ext cx="374595" cy="374595"/>
            <a:chOff x="0" y="0"/>
            <a:chExt cx="812800" cy="812800"/>
          </a:xfrm>
        </p:grpSpPr>
        <p:sp>
          <p:nvSpPr>
            <p:cNvPr id="421" name="Google Shape;42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23"/>
          <p:cNvGrpSpPr/>
          <p:nvPr/>
        </p:nvGrpSpPr>
        <p:grpSpPr>
          <a:xfrm>
            <a:off x="5103645" y="9195662"/>
            <a:ext cx="374595" cy="374595"/>
            <a:chOff x="0" y="0"/>
            <a:chExt cx="812800" cy="812800"/>
          </a:xfrm>
        </p:grpSpPr>
        <p:sp>
          <p:nvSpPr>
            <p:cNvPr id="424" name="Google Shape;4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6" name="Google Shape;426;p23"/>
          <p:cNvGrpSpPr/>
          <p:nvPr/>
        </p:nvGrpSpPr>
        <p:grpSpPr>
          <a:xfrm>
            <a:off x="17386274" y="3141389"/>
            <a:ext cx="374595" cy="374595"/>
            <a:chOff x="0" y="0"/>
            <a:chExt cx="812800" cy="812800"/>
          </a:xfrm>
        </p:grpSpPr>
        <p:sp>
          <p:nvSpPr>
            <p:cNvPr id="427" name="Google Shape;4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432" name="Shape 432"/>
        <p:cNvGrpSpPr/>
        <p:nvPr/>
      </p:nvGrpSpPr>
      <p:grpSpPr>
        <a:xfrm>
          <a:off x="0" y="0"/>
          <a:ext cx="0" cy="0"/>
          <a:chOff x="0" y="0"/>
          <a:chExt cx="0" cy="0"/>
        </a:xfrm>
      </p:grpSpPr>
      <p:sp>
        <p:nvSpPr>
          <p:cNvPr id="433" name="Google Shape;433;p24"/>
          <p:cNvSpPr txBox="1"/>
          <p:nvPr/>
        </p:nvSpPr>
        <p:spPr>
          <a:xfrm>
            <a:off x="2720094" y="765247"/>
            <a:ext cx="12847800" cy="2271900"/>
          </a:xfrm>
          <a:prstGeom prst="rect">
            <a:avLst/>
          </a:prstGeom>
          <a:noFill/>
          <a:ln>
            <a:noFill/>
          </a:ln>
        </p:spPr>
        <p:txBody>
          <a:bodyPr anchorCtr="0" anchor="t" bIns="0" lIns="0" spcFirstLastPara="1" rIns="0" wrap="square" tIns="0">
            <a:spAutoFit/>
          </a:bodyPr>
          <a:lstStyle/>
          <a:p>
            <a:pPr indent="0" lvl="0" marL="0" marR="0" rtl="0" algn="ctr">
              <a:lnSpc>
                <a:spcPct val="77000"/>
              </a:lnSpc>
              <a:spcBef>
                <a:spcPts val="0"/>
              </a:spcBef>
              <a:spcAft>
                <a:spcPts val="0"/>
              </a:spcAft>
              <a:buNone/>
            </a:pPr>
            <a:r>
              <a:rPr b="1" lang="en-US" sz="9000">
                <a:solidFill>
                  <a:srgbClr val="22226B"/>
                </a:solidFill>
                <a:latin typeface="Passion One"/>
                <a:ea typeface="Passion One"/>
                <a:cs typeface="Passion One"/>
                <a:sym typeface="Passion One"/>
              </a:rPr>
              <a:t>A picture is worth</a:t>
            </a:r>
            <a:endParaRPr/>
          </a:p>
          <a:p>
            <a:pPr indent="0" lvl="0" marL="0" marR="0" rtl="0" algn="ctr">
              <a:lnSpc>
                <a:spcPct val="87000"/>
              </a:lnSpc>
              <a:spcBef>
                <a:spcPts val="0"/>
              </a:spcBef>
              <a:spcAft>
                <a:spcPts val="0"/>
              </a:spcAft>
              <a:buNone/>
            </a:pPr>
            <a:r>
              <a:rPr b="1" lang="en-US" sz="9000">
                <a:solidFill>
                  <a:srgbClr val="22226B"/>
                </a:solidFill>
                <a:latin typeface="Passion One"/>
                <a:ea typeface="Passion One"/>
                <a:cs typeface="Passion One"/>
                <a:sym typeface="Passion One"/>
              </a:rPr>
              <a:t>a thousand words</a:t>
            </a:r>
            <a:endParaRPr/>
          </a:p>
        </p:txBody>
      </p:sp>
      <p:sp>
        <p:nvSpPr>
          <p:cNvPr id="434" name="Google Shape;434;p24"/>
          <p:cNvSpPr/>
          <p:nvPr/>
        </p:nvSpPr>
        <p:spPr>
          <a:xfrm rot="-7809040">
            <a:off x="-6455657" y="1496939"/>
            <a:ext cx="10146479" cy="9563056"/>
          </a:xfrm>
          <a:custGeom>
            <a:rect b="b" l="l" r="r" t="t"/>
            <a:pathLst>
              <a:path extrusionOk="0" h="9563056" w="10146479">
                <a:moveTo>
                  <a:pt x="0" y="0"/>
                </a:moveTo>
                <a:lnTo>
                  <a:pt x="10146478" y="0"/>
                </a:lnTo>
                <a:lnTo>
                  <a:pt x="10146478" y="9563057"/>
                </a:lnTo>
                <a:lnTo>
                  <a:pt x="0" y="95630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4"/>
          <p:cNvSpPr/>
          <p:nvPr/>
        </p:nvSpPr>
        <p:spPr>
          <a:xfrm rot="-5971721">
            <a:off x="13969548" y="2510052"/>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4"/>
          <p:cNvSpPr/>
          <p:nvPr/>
        </p:nvSpPr>
        <p:spPr>
          <a:xfrm rot="10800000">
            <a:off x="14453327" y="1496797"/>
            <a:ext cx="4321394" cy="2549623"/>
          </a:xfrm>
          <a:custGeom>
            <a:rect b="b" l="l" r="r" t="t"/>
            <a:pathLst>
              <a:path extrusionOk="0" h="2549623" w="4321394">
                <a:moveTo>
                  <a:pt x="0" y="0"/>
                </a:moveTo>
                <a:lnTo>
                  <a:pt x="4321394" y="0"/>
                </a:lnTo>
                <a:lnTo>
                  <a:pt x="4321394" y="2549622"/>
                </a:lnTo>
                <a:lnTo>
                  <a:pt x="0" y="254962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7" name="Google Shape;437;p24"/>
          <p:cNvGrpSpPr/>
          <p:nvPr/>
        </p:nvGrpSpPr>
        <p:grpSpPr>
          <a:xfrm>
            <a:off x="17259300" y="9071002"/>
            <a:ext cx="374595" cy="374595"/>
            <a:chOff x="0" y="0"/>
            <a:chExt cx="812800" cy="812800"/>
          </a:xfrm>
        </p:grpSpPr>
        <p:sp>
          <p:nvSpPr>
            <p:cNvPr id="438" name="Google Shape;43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0" name="Google Shape;440;p24"/>
          <p:cNvGrpSpPr/>
          <p:nvPr/>
        </p:nvGrpSpPr>
        <p:grpSpPr>
          <a:xfrm>
            <a:off x="593881" y="3026522"/>
            <a:ext cx="374595" cy="374595"/>
            <a:chOff x="0" y="0"/>
            <a:chExt cx="812800" cy="812800"/>
          </a:xfrm>
        </p:grpSpPr>
        <p:sp>
          <p:nvSpPr>
            <p:cNvPr id="441" name="Google Shape;4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43" name="Google Shape;443;p24"/>
          <p:cNvPicPr preferRelativeResize="0"/>
          <p:nvPr/>
        </p:nvPicPr>
        <p:blipFill>
          <a:blip r:embed="rId5">
            <a:alphaModFix/>
          </a:blip>
          <a:stretch>
            <a:fillRect/>
          </a:stretch>
        </p:blipFill>
        <p:spPr>
          <a:xfrm>
            <a:off x="3761888" y="3428999"/>
            <a:ext cx="10764223" cy="61388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447" name="Shape 447"/>
        <p:cNvGrpSpPr/>
        <p:nvPr/>
      </p:nvGrpSpPr>
      <p:grpSpPr>
        <a:xfrm>
          <a:off x="0" y="0"/>
          <a:ext cx="0" cy="0"/>
          <a:chOff x="0" y="0"/>
          <a:chExt cx="0" cy="0"/>
        </a:xfrm>
      </p:grpSpPr>
      <p:sp>
        <p:nvSpPr>
          <p:cNvPr id="448" name="Google Shape;448;p25"/>
          <p:cNvSpPr/>
          <p:nvPr/>
        </p:nvSpPr>
        <p:spPr>
          <a:xfrm rot="-3845315">
            <a:off x="-1514270" y="-475637"/>
            <a:ext cx="5920576" cy="4114800"/>
          </a:xfrm>
          <a:custGeom>
            <a:rect b="b" l="l" r="r" t="t"/>
            <a:pathLst>
              <a:path extrusionOk="0" h="4114800" w="5920576">
                <a:moveTo>
                  <a:pt x="0" y="0"/>
                </a:moveTo>
                <a:lnTo>
                  <a:pt x="5920575" y="0"/>
                </a:lnTo>
                <a:lnTo>
                  <a:pt x="592057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5"/>
          <p:cNvSpPr/>
          <p:nvPr/>
        </p:nvSpPr>
        <p:spPr>
          <a:xfrm rot="-3845315">
            <a:off x="13196574" y="5935698"/>
            <a:ext cx="10182853" cy="7077083"/>
          </a:xfrm>
          <a:custGeom>
            <a:rect b="b" l="l" r="r" t="t"/>
            <a:pathLst>
              <a:path extrusionOk="0" h="7077083" w="10182853">
                <a:moveTo>
                  <a:pt x="0" y="0"/>
                </a:moveTo>
                <a:lnTo>
                  <a:pt x="10182853" y="0"/>
                </a:lnTo>
                <a:lnTo>
                  <a:pt x="10182853" y="7077083"/>
                </a:lnTo>
                <a:lnTo>
                  <a:pt x="0" y="70770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5"/>
          <p:cNvSpPr/>
          <p:nvPr/>
        </p:nvSpPr>
        <p:spPr>
          <a:xfrm>
            <a:off x="12516963" y="53666"/>
            <a:ext cx="9484673" cy="2267380"/>
          </a:xfrm>
          <a:custGeom>
            <a:rect b="b" l="l" r="r" t="t"/>
            <a:pathLst>
              <a:path extrusionOk="0" h="2267380" w="9484673">
                <a:moveTo>
                  <a:pt x="0" y="0"/>
                </a:moveTo>
                <a:lnTo>
                  <a:pt x="9484674" y="0"/>
                </a:lnTo>
                <a:lnTo>
                  <a:pt x="9484674" y="2267380"/>
                </a:lnTo>
                <a:lnTo>
                  <a:pt x="0" y="22673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5"/>
          <p:cNvSpPr/>
          <p:nvPr/>
        </p:nvSpPr>
        <p:spPr>
          <a:xfrm rot="-657982">
            <a:off x="-97176" y="5988445"/>
            <a:ext cx="5669358" cy="5777690"/>
          </a:xfrm>
          <a:custGeom>
            <a:rect b="b" l="l" r="r" t="t"/>
            <a:pathLst>
              <a:path extrusionOk="0" h="5777690" w="5669358">
                <a:moveTo>
                  <a:pt x="0" y="0"/>
                </a:moveTo>
                <a:lnTo>
                  <a:pt x="5669358" y="0"/>
                </a:lnTo>
                <a:lnTo>
                  <a:pt x="5669358" y="5777690"/>
                </a:lnTo>
                <a:lnTo>
                  <a:pt x="0" y="57776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5"/>
          <p:cNvSpPr txBox="1"/>
          <p:nvPr/>
        </p:nvSpPr>
        <p:spPr>
          <a:xfrm>
            <a:off x="3920406" y="1975687"/>
            <a:ext cx="10899000" cy="461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999">
                <a:solidFill>
                  <a:srgbClr val="22226B"/>
                </a:solidFill>
                <a:latin typeface="Passion One"/>
                <a:ea typeface="Passion One"/>
                <a:cs typeface="Passion One"/>
                <a:sym typeface="Passion One"/>
              </a:rPr>
              <a:t>Write an original statement or inspiring quote</a:t>
            </a:r>
            <a:endParaRPr/>
          </a:p>
        </p:txBody>
      </p:sp>
      <p:sp>
        <p:nvSpPr>
          <p:cNvPr id="453" name="Google Shape;453;p25"/>
          <p:cNvSpPr txBox="1"/>
          <p:nvPr/>
        </p:nvSpPr>
        <p:spPr>
          <a:xfrm>
            <a:off x="2967596" y="6788524"/>
            <a:ext cx="1280476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000000"/>
                </a:solidFill>
                <a:latin typeface="Quicksand"/>
                <a:ea typeface="Quicksand"/>
                <a:cs typeface="Quicksand"/>
                <a:sym typeface="Quicksand"/>
              </a:rPr>
              <a:t>— Include a credit, citation, or supporting message</a:t>
            </a:r>
            <a:endParaRPr/>
          </a:p>
        </p:txBody>
      </p:sp>
      <p:grpSp>
        <p:nvGrpSpPr>
          <p:cNvPr id="454" name="Google Shape;454;p25"/>
          <p:cNvGrpSpPr/>
          <p:nvPr/>
        </p:nvGrpSpPr>
        <p:grpSpPr>
          <a:xfrm>
            <a:off x="4215582" y="1187356"/>
            <a:ext cx="374595" cy="374595"/>
            <a:chOff x="0" y="0"/>
            <a:chExt cx="812800" cy="812800"/>
          </a:xfrm>
        </p:grpSpPr>
        <p:sp>
          <p:nvSpPr>
            <p:cNvPr id="455" name="Google Shape;45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7" name="Google Shape;457;p25"/>
          <p:cNvGrpSpPr/>
          <p:nvPr/>
        </p:nvGrpSpPr>
        <p:grpSpPr>
          <a:xfrm>
            <a:off x="16463620" y="812761"/>
            <a:ext cx="374595" cy="374595"/>
            <a:chOff x="0" y="0"/>
            <a:chExt cx="812800" cy="812800"/>
          </a:xfrm>
        </p:grpSpPr>
        <p:sp>
          <p:nvSpPr>
            <p:cNvPr id="458" name="Google Shape;45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0" name="Google Shape;460;p25"/>
          <p:cNvGrpSpPr/>
          <p:nvPr/>
        </p:nvGrpSpPr>
        <p:grpSpPr>
          <a:xfrm>
            <a:off x="348680" y="5928489"/>
            <a:ext cx="374595" cy="374595"/>
            <a:chOff x="0" y="0"/>
            <a:chExt cx="812800" cy="812800"/>
          </a:xfrm>
        </p:grpSpPr>
        <p:sp>
          <p:nvSpPr>
            <p:cNvPr id="461" name="Google Shape;46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3" name="Google Shape;463;p25"/>
          <p:cNvGrpSpPr/>
          <p:nvPr/>
        </p:nvGrpSpPr>
        <p:grpSpPr>
          <a:xfrm>
            <a:off x="13123916" y="8502694"/>
            <a:ext cx="374595" cy="374595"/>
            <a:chOff x="0" y="0"/>
            <a:chExt cx="812800" cy="812800"/>
          </a:xfrm>
        </p:grpSpPr>
        <p:sp>
          <p:nvSpPr>
            <p:cNvPr id="464" name="Google Shape;46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469" name="Shape 469"/>
        <p:cNvGrpSpPr/>
        <p:nvPr/>
      </p:nvGrpSpPr>
      <p:grpSpPr>
        <a:xfrm>
          <a:off x="0" y="0"/>
          <a:ext cx="0" cy="0"/>
          <a:chOff x="0" y="0"/>
          <a:chExt cx="0" cy="0"/>
        </a:xfrm>
      </p:grpSpPr>
      <p:sp>
        <p:nvSpPr>
          <p:cNvPr id="470" name="Google Shape;470;p26"/>
          <p:cNvSpPr/>
          <p:nvPr/>
        </p:nvSpPr>
        <p:spPr>
          <a:xfrm>
            <a:off x="1420716" y="4120400"/>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6"/>
          <p:cNvSpPr/>
          <p:nvPr/>
        </p:nvSpPr>
        <p:spPr>
          <a:xfrm>
            <a:off x="1394093" y="5071966"/>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26"/>
          <p:cNvSpPr/>
          <p:nvPr/>
        </p:nvSpPr>
        <p:spPr>
          <a:xfrm>
            <a:off x="1402712" y="6021961"/>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26"/>
          <p:cNvSpPr/>
          <p:nvPr/>
        </p:nvSpPr>
        <p:spPr>
          <a:xfrm>
            <a:off x="1389259" y="7765641"/>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6"/>
          <p:cNvSpPr/>
          <p:nvPr/>
        </p:nvSpPr>
        <p:spPr>
          <a:xfrm>
            <a:off x="1371402" y="6858919"/>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6"/>
          <p:cNvSpPr/>
          <p:nvPr/>
        </p:nvSpPr>
        <p:spPr>
          <a:xfrm rot="-10036790">
            <a:off x="6282555" y="-2949698"/>
            <a:ext cx="14531796" cy="13696218"/>
          </a:xfrm>
          <a:custGeom>
            <a:rect b="b" l="l" r="r" t="t"/>
            <a:pathLst>
              <a:path extrusionOk="0" h="13696218" w="14531796">
                <a:moveTo>
                  <a:pt x="0" y="0"/>
                </a:moveTo>
                <a:lnTo>
                  <a:pt x="14531796" y="0"/>
                </a:lnTo>
                <a:lnTo>
                  <a:pt x="14531796" y="13696218"/>
                </a:lnTo>
                <a:lnTo>
                  <a:pt x="0" y="136962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6"/>
          <p:cNvSpPr txBox="1"/>
          <p:nvPr/>
        </p:nvSpPr>
        <p:spPr>
          <a:xfrm>
            <a:off x="1028700" y="1582610"/>
            <a:ext cx="8115300" cy="15208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lang="en-US" sz="9999">
                <a:solidFill>
                  <a:srgbClr val="22226B"/>
                </a:solidFill>
                <a:latin typeface="Passion One"/>
                <a:ea typeface="Passion One"/>
                <a:cs typeface="Passion One"/>
                <a:sym typeface="Passion One"/>
              </a:rPr>
              <a:t>Contact Us</a:t>
            </a:r>
            <a:endParaRPr/>
          </a:p>
        </p:txBody>
      </p:sp>
      <p:sp>
        <p:nvSpPr>
          <p:cNvPr id="477" name="Google Shape;477;p26"/>
          <p:cNvSpPr txBox="1"/>
          <p:nvPr/>
        </p:nvSpPr>
        <p:spPr>
          <a:xfrm>
            <a:off x="2058835" y="407014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Quicksand"/>
                <a:ea typeface="Quicksand"/>
                <a:cs typeface="Quicksand"/>
                <a:sym typeface="Quicksand"/>
              </a:rPr>
              <a:t>123 Anywhere St., Any City,ST 12345</a:t>
            </a:r>
            <a:endParaRPr/>
          </a:p>
        </p:txBody>
      </p:sp>
      <p:sp>
        <p:nvSpPr>
          <p:cNvPr id="478" name="Google Shape;478;p26"/>
          <p:cNvSpPr txBox="1"/>
          <p:nvPr/>
        </p:nvSpPr>
        <p:spPr>
          <a:xfrm>
            <a:off x="2058835" y="499576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Quicksand"/>
                <a:ea typeface="Quicksand"/>
                <a:cs typeface="Quicksand"/>
                <a:sym typeface="Quicksand"/>
              </a:rPr>
              <a:t>123-456-7890</a:t>
            </a:r>
            <a:endParaRPr/>
          </a:p>
        </p:txBody>
      </p:sp>
      <p:sp>
        <p:nvSpPr>
          <p:cNvPr id="479" name="Google Shape;479;p26"/>
          <p:cNvSpPr txBox="1"/>
          <p:nvPr/>
        </p:nvSpPr>
        <p:spPr>
          <a:xfrm>
            <a:off x="2058835" y="588432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Quicksand"/>
                <a:ea typeface="Quicksand"/>
                <a:cs typeface="Quicksand"/>
                <a:sym typeface="Quicksand"/>
              </a:rPr>
              <a:t>hello@reallygreatsite.com</a:t>
            </a:r>
            <a:endParaRPr/>
          </a:p>
        </p:txBody>
      </p:sp>
      <p:sp>
        <p:nvSpPr>
          <p:cNvPr id="480" name="Google Shape;480;p26"/>
          <p:cNvSpPr txBox="1"/>
          <p:nvPr/>
        </p:nvSpPr>
        <p:spPr>
          <a:xfrm>
            <a:off x="2058835" y="766597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Quicksand"/>
                <a:ea typeface="Quicksand"/>
                <a:cs typeface="Quicksand"/>
                <a:sym typeface="Quicksand"/>
              </a:rPr>
              <a:t>reallygreatsite.com</a:t>
            </a:r>
            <a:endParaRPr/>
          </a:p>
        </p:txBody>
      </p:sp>
      <p:sp>
        <p:nvSpPr>
          <p:cNvPr id="481" name="Google Shape;481;p26"/>
          <p:cNvSpPr txBox="1"/>
          <p:nvPr/>
        </p:nvSpPr>
        <p:spPr>
          <a:xfrm>
            <a:off x="2058835" y="676167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Quicksand"/>
                <a:ea typeface="Quicksand"/>
                <a:cs typeface="Quicksand"/>
                <a:sym typeface="Quicksand"/>
              </a:rPr>
              <a:t>@reallygreatsite</a:t>
            </a:r>
            <a:endParaRPr/>
          </a:p>
        </p:txBody>
      </p:sp>
      <p:sp>
        <p:nvSpPr>
          <p:cNvPr id="482" name="Google Shape;482;p26"/>
          <p:cNvSpPr/>
          <p:nvPr/>
        </p:nvSpPr>
        <p:spPr>
          <a:xfrm rot="-10240861">
            <a:off x="-1393811" y="8945848"/>
            <a:ext cx="7315200" cy="1499616"/>
          </a:xfrm>
          <a:custGeom>
            <a:rect b="b" l="l" r="r" t="t"/>
            <a:pathLst>
              <a:path extrusionOk="0" h="1499616" w="7315200">
                <a:moveTo>
                  <a:pt x="0" y="0"/>
                </a:moveTo>
                <a:lnTo>
                  <a:pt x="7315200" y="0"/>
                </a:lnTo>
                <a:lnTo>
                  <a:pt x="7315200" y="1499616"/>
                </a:lnTo>
                <a:lnTo>
                  <a:pt x="0" y="149961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3" name="Google Shape;483;p26"/>
          <p:cNvGrpSpPr/>
          <p:nvPr/>
        </p:nvGrpSpPr>
        <p:grpSpPr>
          <a:xfrm>
            <a:off x="6225486" y="410168"/>
            <a:ext cx="374595" cy="374595"/>
            <a:chOff x="0" y="0"/>
            <a:chExt cx="812800" cy="812800"/>
          </a:xfrm>
        </p:grpSpPr>
        <p:sp>
          <p:nvSpPr>
            <p:cNvPr id="484" name="Google Shape;48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6" name="Google Shape;486;p26"/>
          <p:cNvGrpSpPr/>
          <p:nvPr/>
        </p:nvGrpSpPr>
        <p:grpSpPr>
          <a:xfrm>
            <a:off x="7860293" y="9214545"/>
            <a:ext cx="374595" cy="374595"/>
            <a:chOff x="0" y="0"/>
            <a:chExt cx="812800" cy="812800"/>
          </a:xfrm>
        </p:grpSpPr>
        <p:sp>
          <p:nvSpPr>
            <p:cNvPr id="487" name="Google Shape;48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9" name="Google Shape;489;p26"/>
          <p:cNvGrpSpPr/>
          <p:nvPr/>
        </p:nvGrpSpPr>
        <p:grpSpPr>
          <a:xfrm>
            <a:off x="654083" y="3241684"/>
            <a:ext cx="374620" cy="374620"/>
            <a:chOff x="0" y="0"/>
            <a:chExt cx="812800" cy="812800"/>
          </a:xfrm>
        </p:grpSpPr>
        <p:sp>
          <p:nvSpPr>
            <p:cNvPr id="490" name="Google Shape;49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92" name="Google Shape;492;p26"/>
          <p:cNvPicPr preferRelativeResize="0"/>
          <p:nvPr/>
        </p:nvPicPr>
        <p:blipFill>
          <a:blip r:embed="rId10">
            <a:alphaModFix/>
          </a:blip>
          <a:stretch>
            <a:fillRect/>
          </a:stretch>
        </p:blipFill>
        <p:spPr>
          <a:xfrm>
            <a:off x="9744400" y="943475"/>
            <a:ext cx="7130326" cy="8520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496" name="Shape 496"/>
        <p:cNvGrpSpPr/>
        <p:nvPr/>
      </p:nvGrpSpPr>
      <p:grpSpPr>
        <a:xfrm>
          <a:off x="0" y="0"/>
          <a:ext cx="0" cy="0"/>
          <a:chOff x="0" y="0"/>
          <a:chExt cx="0" cy="0"/>
        </a:xfrm>
      </p:grpSpPr>
      <p:sp>
        <p:nvSpPr>
          <p:cNvPr id="497" name="Google Shape;497;p27"/>
          <p:cNvSpPr/>
          <p:nvPr/>
        </p:nvSpPr>
        <p:spPr>
          <a:xfrm>
            <a:off x="12553750" y="3950600"/>
            <a:ext cx="1217005" cy="2781724"/>
          </a:xfrm>
          <a:custGeom>
            <a:rect b="b" l="l" r="r" t="t"/>
            <a:pathLst>
              <a:path extrusionOk="0" h="3152095" w="1379042">
                <a:moveTo>
                  <a:pt x="0" y="0"/>
                </a:moveTo>
                <a:lnTo>
                  <a:pt x="1379042" y="0"/>
                </a:lnTo>
                <a:lnTo>
                  <a:pt x="1379042" y="3152096"/>
                </a:lnTo>
                <a:lnTo>
                  <a:pt x="0" y="31520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7"/>
          <p:cNvSpPr/>
          <p:nvPr/>
        </p:nvSpPr>
        <p:spPr>
          <a:xfrm>
            <a:off x="9260675" y="1029784"/>
            <a:ext cx="2187570" cy="2782283"/>
          </a:xfrm>
          <a:custGeom>
            <a:rect b="b" l="l" r="r" t="t"/>
            <a:pathLst>
              <a:path extrusionOk="0" h="3100037" w="2437404">
                <a:moveTo>
                  <a:pt x="0" y="0"/>
                </a:moveTo>
                <a:lnTo>
                  <a:pt x="2437404" y="0"/>
                </a:lnTo>
                <a:lnTo>
                  <a:pt x="2437404" y="3100037"/>
                </a:lnTo>
                <a:lnTo>
                  <a:pt x="0" y="31000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7"/>
          <p:cNvSpPr/>
          <p:nvPr/>
        </p:nvSpPr>
        <p:spPr>
          <a:xfrm>
            <a:off x="15840599" y="-244076"/>
            <a:ext cx="3100422" cy="3159666"/>
          </a:xfrm>
          <a:custGeom>
            <a:rect b="b" l="l" r="r" t="t"/>
            <a:pathLst>
              <a:path extrusionOk="0" h="3159666" w="3100422">
                <a:moveTo>
                  <a:pt x="0" y="0"/>
                </a:moveTo>
                <a:lnTo>
                  <a:pt x="3100422" y="0"/>
                </a:lnTo>
                <a:lnTo>
                  <a:pt x="3100422" y="3159666"/>
                </a:lnTo>
                <a:lnTo>
                  <a:pt x="0" y="31596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7"/>
          <p:cNvSpPr/>
          <p:nvPr/>
        </p:nvSpPr>
        <p:spPr>
          <a:xfrm>
            <a:off x="15268274" y="819999"/>
            <a:ext cx="1776191" cy="2780729"/>
          </a:xfrm>
          <a:custGeom>
            <a:rect b="b" l="l" r="r" t="t"/>
            <a:pathLst>
              <a:path extrusionOk="0" h="3224034" w="2059352">
                <a:moveTo>
                  <a:pt x="0" y="0"/>
                </a:moveTo>
                <a:lnTo>
                  <a:pt x="2059351" y="0"/>
                </a:lnTo>
                <a:lnTo>
                  <a:pt x="2059351" y="3224034"/>
                </a:lnTo>
                <a:lnTo>
                  <a:pt x="0" y="322403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7"/>
          <p:cNvSpPr/>
          <p:nvPr/>
        </p:nvSpPr>
        <p:spPr>
          <a:xfrm>
            <a:off x="9317837" y="4597819"/>
            <a:ext cx="2616473" cy="2119343"/>
          </a:xfrm>
          <a:custGeom>
            <a:rect b="b" l="l" r="r" t="t"/>
            <a:pathLst>
              <a:path extrusionOk="0" h="2436026" w="3007440">
                <a:moveTo>
                  <a:pt x="0" y="0"/>
                </a:moveTo>
                <a:lnTo>
                  <a:pt x="3007440" y="0"/>
                </a:lnTo>
                <a:lnTo>
                  <a:pt x="3007440" y="2436026"/>
                </a:lnTo>
                <a:lnTo>
                  <a:pt x="0" y="243602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7"/>
          <p:cNvSpPr/>
          <p:nvPr/>
        </p:nvSpPr>
        <p:spPr>
          <a:xfrm>
            <a:off x="15164325" y="4482951"/>
            <a:ext cx="1984098" cy="2210694"/>
          </a:xfrm>
          <a:custGeom>
            <a:rect b="b" l="l" r="r" t="t"/>
            <a:pathLst>
              <a:path extrusionOk="0" h="2436026" w="2186334">
                <a:moveTo>
                  <a:pt x="0" y="0"/>
                </a:moveTo>
                <a:lnTo>
                  <a:pt x="2186333" y="0"/>
                </a:lnTo>
                <a:lnTo>
                  <a:pt x="2186333" y="2436026"/>
                </a:lnTo>
                <a:lnTo>
                  <a:pt x="0" y="243602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7"/>
          <p:cNvSpPr/>
          <p:nvPr/>
        </p:nvSpPr>
        <p:spPr>
          <a:xfrm>
            <a:off x="12189468" y="1029763"/>
            <a:ext cx="2337582" cy="2361193"/>
          </a:xfrm>
          <a:custGeom>
            <a:rect b="b" l="l" r="r" t="t"/>
            <a:pathLst>
              <a:path extrusionOk="0" h="2630856" w="2604548">
                <a:moveTo>
                  <a:pt x="0" y="0"/>
                </a:moveTo>
                <a:lnTo>
                  <a:pt x="2604548" y="0"/>
                </a:lnTo>
                <a:lnTo>
                  <a:pt x="2604548" y="2630857"/>
                </a:lnTo>
                <a:lnTo>
                  <a:pt x="0" y="263085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7"/>
          <p:cNvSpPr/>
          <p:nvPr/>
        </p:nvSpPr>
        <p:spPr>
          <a:xfrm>
            <a:off x="9237214" y="7252070"/>
            <a:ext cx="2234493" cy="2361419"/>
          </a:xfrm>
          <a:custGeom>
            <a:rect b="b" l="l" r="r" t="t"/>
            <a:pathLst>
              <a:path extrusionOk="0" h="2361419" w="2234493">
                <a:moveTo>
                  <a:pt x="0" y="0"/>
                </a:moveTo>
                <a:lnTo>
                  <a:pt x="2234492" y="0"/>
                </a:lnTo>
                <a:lnTo>
                  <a:pt x="2234492" y="2361419"/>
                </a:lnTo>
                <a:lnTo>
                  <a:pt x="0" y="236141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7"/>
          <p:cNvSpPr/>
          <p:nvPr/>
        </p:nvSpPr>
        <p:spPr>
          <a:xfrm>
            <a:off x="12222314" y="7575887"/>
            <a:ext cx="1879874" cy="1965881"/>
          </a:xfrm>
          <a:custGeom>
            <a:rect b="b" l="l" r="r" t="t"/>
            <a:pathLst>
              <a:path extrusionOk="0" h="2361419" w="2258107">
                <a:moveTo>
                  <a:pt x="0" y="0"/>
                </a:moveTo>
                <a:lnTo>
                  <a:pt x="2258107" y="0"/>
                </a:lnTo>
                <a:lnTo>
                  <a:pt x="2258107" y="2361419"/>
                </a:lnTo>
                <a:lnTo>
                  <a:pt x="0" y="236141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7"/>
          <p:cNvSpPr/>
          <p:nvPr/>
        </p:nvSpPr>
        <p:spPr>
          <a:xfrm>
            <a:off x="15067472" y="7575873"/>
            <a:ext cx="2177793" cy="1951846"/>
          </a:xfrm>
          <a:custGeom>
            <a:rect b="b" l="l" r="r" t="t"/>
            <a:pathLst>
              <a:path extrusionOk="0" h="2344560" w="2615967">
                <a:moveTo>
                  <a:pt x="0" y="0"/>
                </a:moveTo>
                <a:lnTo>
                  <a:pt x="2615967" y="0"/>
                </a:lnTo>
                <a:lnTo>
                  <a:pt x="2615967" y="2344561"/>
                </a:lnTo>
                <a:lnTo>
                  <a:pt x="0" y="23445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7"/>
          <p:cNvSpPr txBox="1"/>
          <p:nvPr/>
        </p:nvSpPr>
        <p:spPr>
          <a:xfrm>
            <a:off x="1028700" y="953476"/>
            <a:ext cx="8311234" cy="15208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lang="en-US" sz="9999">
                <a:solidFill>
                  <a:srgbClr val="22226B"/>
                </a:solidFill>
                <a:latin typeface="Passion One"/>
                <a:ea typeface="Passion One"/>
                <a:cs typeface="Passion One"/>
                <a:sym typeface="Passion One"/>
              </a:rPr>
              <a:t>Resource Page</a:t>
            </a:r>
            <a:endParaRPr/>
          </a:p>
        </p:txBody>
      </p:sp>
      <p:sp>
        <p:nvSpPr>
          <p:cNvPr id="508" name="Google Shape;508;p27"/>
          <p:cNvSpPr txBox="1"/>
          <p:nvPr/>
        </p:nvSpPr>
        <p:spPr>
          <a:xfrm>
            <a:off x="1028700" y="2648926"/>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Quicksand"/>
                <a:ea typeface="Quicksand"/>
                <a:cs typeface="Quicksand"/>
                <a:sym typeface="Quicksand"/>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rPr lang="en-US" sz="2400">
                <a:solidFill>
                  <a:srgbClr val="000000"/>
                </a:solidFill>
                <a:latin typeface="Quicksand"/>
                <a:ea typeface="Quicksand"/>
                <a:cs typeface="Quicksand"/>
                <a:sym typeface="Quicksand"/>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Quicksand"/>
              <a:ea typeface="Quicksand"/>
              <a:cs typeface="Quicksand"/>
              <a:sym typeface="Quicksand"/>
            </a:endParaRPr>
          </a:p>
          <a:p>
            <a:pPr indent="0" lvl="0" marL="0" marR="0" rtl="0" algn="l">
              <a:lnSpc>
                <a:spcPct val="130000"/>
              </a:lnSpc>
              <a:spcBef>
                <a:spcPts val="0"/>
              </a:spcBef>
              <a:spcAft>
                <a:spcPts val="0"/>
              </a:spcAft>
              <a:buNone/>
            </a:pPr>
            <a:r>
              <a:rPr lang="en-US" sz="2400">
                <a:solidFill>
                  <a:srgbClr val="000000"/>
                </a:solidFill>
                <a:latin typeface="Quicksand"/>
                <a:ea typeface="Quicksand"/>
                <a:cs typeface="Quicksand"/>
                <a:sym typeface="Quicksand"/>
              </a:rPr>
              <a:t>Don't forget to delete this page before presenting. </a:t>
            </a:r>
            <a:endParaRPr/>
          </a:p>
        </p:txBody>
      </p:sp>
      <p:sp>
        <p:nvSpPr>
          <p:cNvPr id="509" name="Google Shape;509;p27"/>
          <p:cNvSpPr txBox="1"/>
          <p:nvPr/>
        </p:nvSpPr>
        <p:spPr>
          <a:xfrm>
            <a:off x="1028700" y="3950612"/>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Quicksand"/>
                <a:ea typeface="Quicksand"/>
                <a:cs typeface="Quicksand"/>
                <a:sym typeface="Quicksand"/>
              </a:rPr>
              <a:t>This presentation template uses the following free fonts:</a:t>
            </a:r>
            <a:endParaRPr/>
          </a:p>
        </p:txBody>
      </p:sp>
      <p:sp>
        <p:nvSpPr>
          <p:cNvPr id="510" name="Google Shape;510;p27"/>
          <p:cNvSpPr txBox="1"/>
          <p:nvPr/>
        </p:nvSpPr>
        <p:spPr>
          <a:xfrm>
            <a:off x="1028675" y="5061265"/>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Quicksand"/>
                <a:ea typeface="Quicksand"/>
                <a:cs typeface="Quicksand"/>
                <a:sym typeface="Quicksand"/>
              </a:rPr>
              <a:t>Titles: The name of the font goes here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Quicksand"/>
                <a:ea typeface="Quicksand"/>
                <a:cs typeface="Quicksand"/>
                <a:sym typeface="Quicksand"/>
              </a:rPr>
              <a:t>Headers: Gamja Flower, Josefin Sans</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Quicksand"/>
                <a:ea typeface="Quicksand"/>
                <a:cs typeface="Quicksand"/>
                <a:sym typeface="Quicksand"/>
              </a:rPr>
              <a:t>Body Copy: Quicksand</a:t>
            </a:r>
            <a:endParaRPr/>
          </a:p>
        </p:txBody>
      </p:sp>
      <p:sp>
        <p:nvSpPr>
          <p:cNvPr id="511" name="Google Shape;511;p27"/>
          <p:cNvSpPr/>
          <p:nvPr/>
        </p:nvSpPr>
        <p:spPr>
          <a:xfrm rot="9510475">
            <a:off x="-2740836" y="8024712"/>
            <a:ext cx="5148489" cy="4903936"/>
          </a:xfrm>
          <a:custGeom>
            <a:rect b="b" l="l" r="r" t="t"/>
            <a:pathLst>
              <a:path extrusionOk="0" h="4903936" w="5148489">
                <a:moveTo>
                  <a:pt x="0" y="0"/>
                </a:moveTo>
                <a:lnTo>
                  <a:pt x="5148489" y="0"/>
                </a:lnTo>
                <a:lnTo>
                  <a:pt x="5148489" y="4903936"/>
                </a:lnTo>
                <a:lnTo>
                  <a:pt x="0" y="490393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65" name="Shape 65"/>
        <p:cNvGrpSpPr/>
        <p:nvPr/>
      </p:nvGrpSpPr>
      <p:grpSpPr>
        <a:xfrm>
          <a:off x="0" y="0"/>
          <a:ext cx="0" cy="0"/>
          <a:chOff x="0" y="0"/>
          <a:chExt cx="0" cy="0"/>
        </a:xfrm>
      </p:grpSpPr>
      <p:sp>
        <p:nvSpPr>
          <p:cNvPr id="66" name="Google Shape;66;p10"/>
          <p:cNvSpPr/>
          <p:nvPr/>
        </p:nvSpPr>
        <p:spPr>
          <a:xfrm rot="1881173">
            <a:off x="13597860" y="7555534"/>
            <a:ext cx="2637471" cy="2522081"/>
          </a:xfrm>
          <a:custGeom>
            <a:rect b="b" l="l" r="r" t="t"/>
            <a:pathLst>
              <a:path extrusionOk="0" h="2522081" w="2637471">
                <a:moveTo>
                  <a:pt x="0" y="0"/>
                </a:moveTo>
                <a:lnTo>
                  <a:pt x="2637471" y="0"/>
                </a:lnTo>
                <a:lnTo>
                  <a:pt x="2637471" y="2522082"/>
                </a:lnTo>
                <a:lnTo>
                  <a:pt x="0" y="25220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10"/>
          <p:cNvSpPr/>
          <p:nvPr/>
        </p:nvSpPr>
        <p:spPr>
          <a:xfrm>
            <a:off x="14994068" y="-2559730"/>
            <a:ext cx="5533601" cy="5270755"/>
          </a:xfrm>
          <a:custGeom>
            <a:rect b="b" l="l" r="r" t="t"/>
            <a:pathLst>
              <a:path extrusionOk="0" h="5270755" w="5533601">
                <a:moveTo>
                  <a:pt x="0" y="0"/>
                </a:moveTo>
                <a:lnTo>
                  <a:pt x="5533602" y="0"/>
                </a:lnTo>
                <a:lnTo>
                  <a:pt x="5533602" y="5270755"/>
                </a:lnTo>
                <a:lnTo>
                  <a:pt x="0" y="52707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10"/>
          <p:cNvSpPr txBox="1"/>
          <p:nvPr/>
        </p:nvSpPr>
        <p:spPr>
          <a:xfrm>
            <a:off x="1322166" y="4251960"/>
            <a:ext cx="53730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200">
                <a:solidFill>
                  <a:srgbClr val="000000"/>
                </a:solidFill>
                <a:latin typeface="Quicksand"/>
                <a:ea typeface="Quicksand"/>
                <a:cs typeface="Quicksand"/>
                <a:sym typeface="Quicksand"/>
              </a:rPr>
              <a:t>Click on the "Google Slides" button below this presentation preview. Make sure to sign in to your Google account. Click on "Make a copy." Start editing your presentation.</a:t>
            </a:r>
            <a:endParaRPr/>
          </a:p>
          <a:p>
            <a:pPr indent="0" lvl="0" marL="0" marR="0" rtl="0" algn="l">
              <a:lnSpc>
                <a:spcPct val="100000"/>
              </a:lnSpc>
              <a:spcBef>
                <a:spcPts val="0"/>
              </a:spcBef>
              <a:spcAft>
                <a:spcPts val="0"/>
              </a:spcAft>
              <a:buNone/>
            </a:pPr>
            <a:r>
              <a:t/>
            </a:r>
            <a:endParaRPr sz="2200">
              <a:solidFill>
                <a:srgbClr val="000000"/>
              </a:solidFill>
              <a:latin typeface="Quicksand"/>
              <a:ea typeface="Quicksand"/>
              <a:cs typeface="Quicksand"/>
              <a:sym typeface="Quicksand"/>
            </a:endParaRPr>
          </a:p>
          <a:p>
            <a:pPr indent="0" lvl="0" marL="0" marR="0" rtl="0" algn="l">
              <a:lnSpc>
                <a:spcPct val="100000"/>
              </a:lnSpc>
              <a:spcBef>
                <a:spcPts val="0"/>
              </a:spcBef>
              <a:spcAft>
                <a:spcPts val="0"/>
              </a:spcAft>
              <a:buNone/>
            </a:pPr>
            <a:r>
              <a:rPr lang="en-US" sz="2200" u="sng">
                <a:solidFill>
                  <a:srgbClr val="000000"/>
                </a:solidFill>
                <a:latin typeface="Quicksand"/>
                <a:ea typeface="Quicksand"/>
                <a:cs typeface="Quicksand"/>
                <a:sym typeface="Quicksand"/>
              </a:rPr>
              <a:t>Alternative:</a:t>
            </a:r>
            <a:r>
              <a:rPr lang="en-US" sz="2200">
                <a:solidFill>
                  <a:srgbClr val="000000"/>
                </a:solidFill>
                <a:latin typeface="Quicksand"/>
                <a:ea typeface="Quicksand"/>
                <a:cs typeface="Quicksand"/>
                <a:sym typeface="Quicksand"/>
              </a:rPr>
              <a:t> Click on the "Share" button on the top right corner in Canva and click on "More" at the bottom of the menu. Enter "Google Drive" in the search bar and click on the GDrive icon to add this design as a Google slide in your GDrive.</a:t>
            </a:r>
            <a:endParaRPr/>
          </a:p>
        </p:txBody>
      </p:sp>
      <p:grpSp>
        <p:nvGrpSpPr>
          <p:cNvPr id="69" name="Google Shape;69;p10"/>
          <p:cNvGrpSpPr/>
          <p:nvPr/>
        </p:nvGrpSpPr>
        <p:grpSpPr>
          <a:xfrm>
            <a:off x="654105" y="555383"/>
            <a:ext cx="374595" cy="374595"/>
            <a:chOff x="0" y="0"/>
            <a:chExt cx="812800" cy="812800"/>
          </a:xfrm>
        </p:grpSpPr>
        <p:sp>
          <p:nvSpPr>
            <p:cNvPr id="70" name="Google Shape;7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 name="Google Shape;72;p10"/>
          <p:cNvGrpSpPr/>
          <p:nvPr/>
        </p:nvGrpSpPr>
        <p:grpSpPr>
          <a:xfrm>
            <a:off x="12303726" y="2735077"/>
            <a:ext cx="374595" cy="374595"/>
            <a:chOff x="0" y="0"/>
            <a:chExt cx="812800" cy="812800"/>
          </a:xfrm>
        </p:grpSpPr>
        <p:sp>
          <p:nvSpPr>
            <p:cNvPr id="73" name="Google Shape;7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 name="Google Shape;75;p10"/>
          <p:cNvGrpSpPr/>
          <p:nvPr/>
        </p:nvGrpSpPr>
        <p:grpSpPr>
          <a:xfrm>
            <a:off x="10948200" y="9144469"/>
            <a:ext cx="374595" cy="374595"/>
            <a:chOff x="0" y="0"/>
            <a:chExt cx="812800" cy="812800"/>
          </a:xfrm>
        </p:grpSpPr>
        <p:sp>
          <p:nvSpPr>
            <p:cNvPr id="76" name="Google Shape;7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 name="Google Shape;78;p10"/>
          <p:cNvSpPr/>
          <p:nvPr/>
        </p:nvSpPr>
        <p:spPr>
          <a:xfrm rot="10392681">
            <a:off x="-3275491" y="7340628"/>
            <a:ext cx="5148489" cy="4903936"/>
          </a:xfrm>
          <a:custGeom>
            <a:rect b="b" l="l" r="r" t="t"/>
            <a:pathLst>
              <a:path extrusionOk="0" h="4903936" w="5148489">
                <a:moveTo>
                  <a:pt x="0" y="0"/>
                </a:moveTo>
                <a:lnTo>
                  <a:pt x="5148490" y="0"/>
                </a:lnTo>
                <a:lnTo>
                  <a:pt x="5148490" y="4903936"/>
                </a:lnTo>
                <a:lnTo>
                  <a:pt x="0" y="49039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10"/>
          <p:cNvSpPr/>
          <p:nvPr/>
        </p:nvSpPr>
        <p:spPr>
          <a:xfrm>
            <a:off x="-2280399" y="6361619"/>
            <a:ext cx="3459892" cy="2638168"/>
          </a:xfrm>
          <a:custGeom>
            <a:rect b="b" l="l" r="r" t="t"/>
            <a:pathLst>
              <a:path extrusionOk="0" h="2638168" w="3459892">
                <a:moveTo>
                  <a:pt x="0" y="0"/>
                </a:moveTo>
                <a:lnTo>
                  <a:pt x="3459892" y="0"/>
                </a:lnTo>
                <a:lnTo>
                  <a:pt x="3459892" y="2638167"/>
                </a:lnTo>
                <a:lnTo>
                  <a:pt x="0" y="26381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0"/>
          <p:cNvSpPr txBox="1"/>
          <p:nvPr/>
        </p:nvSpPr>
        <p:spPr>
          <a:xfrm>
            <a:off x="7537020" y="4251960"/>
            <a:ext cx="4806000" cy="372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200">
                <a:solidFill>
                  <a:srgbClr val="000000"/>
                </a:solidFill>
                <a:latin typeface="Quicksand"/>
                <a:ea typeface="Quicksand"/>
                <a:cs typeface="Quicksand"/>
                <a:sym typeface="Quicksand"/>
              </a:rPr>
              <a:t>Click on the "PowerPoint" button below this presentation preview. Start editing your presentation.</a:t>
            </a:r>
            <a:endParaRPr/>
          </a:p>
          <a:p>
            <a:pPr indent="0" lvl="0" marL="0" marR="0" rtl="0" algn="l">
              <a:lnSpc>
                <a:spcPct val="100000"/>
              </a:lnSpc>
              <a:spcBef>
                <a:spcPts val="0"/>
              </a:spcBef>
              <a:spcAft>
                <a:spcPts val="0"/>
              </a:spcAft>
              <a:buNone/>
            </a:pPr>
            <a:r>
              <a:t/>
            </a:r>
            <a:endParaRPr sz="2200">
              <a:solidFill>
                <a:srgbClr val="000000"/>
              </a:solidFill>
              <a:latin typeface="Quicksand"/>
              <a:ea typeface="Quicksand"/>
              <a:cs typeface="Quicksand"/>
              <a:sym typeface="Quicksand"/>
            </a:endParaRPr>
          </a:p>
          <a:p>
            <a:pPr indent="0" lvl="0" marL="0" marR="0" rtl="0" algn="l">
              <a:lnSpc>
                <a:spcPct val="100000"/>
              </a:lnSpc>
              <a:spcBef>
                <a:spcPts val="0"/>
              </a:spcBef>
              <a:spcAft>
                <a:spcPts val="0"/>
              </a:spcAft>
              <a:buNone/>
            </a:pPr>
            <a:r>
              <a:rPr lang="en-US" sz="2200" u="sng">
                <a:solidFill>
                  <a:srgbClr val="000000"/>
                </a:solidFill>
                <a:latin typeface="Quicksand"/>
                <a:ea typeface="Quicksand"/>
                <a:cs typeface="Quicksand"/>
                <a:sym typeface="Quicksand"/>
              </a:rPr>
              <a:t>Alternative:</a:t>
            </a:r>
            <a:r>
              <a:rPr lang="en-US" sz="2200">
                <a:solidFill>
                  <a:srgbClr val="000000"/>
                </a:solidFill>
                <a:latin typeface="Quicksand"/>
                <a:ea typeface="Quicksand"/>
                <a:cs typeface="Quicksand"/>
                <a:sym typeface="Quicksand"/>
              </a:rPr>
              <a:t> From Canva template file, Click on the "Share" button on the top right corner in Canva and click on "More" at the bottom of the menu. Enter "PowerPoint" in the search bar and click on the PowerPoint icon to download.</a:t>
            </a:r>
            <a:endParaRPr/>
          </a:p>
        </p:txBody>
      </p:sp>
      <p:sp>
        <p:nvSpPr>
          <p:cNvPr id="81" name="Google Shape;81;p10"/>
          <p:cNvSpPr txBox="1"/>
          <p:nvPr/>
        </p:nvSpPr>
        <p:spPr>
          <a:xfrm>
            <a:off x="13134295" y="4251960"/>
            <a:ext cx="39336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200">
                <a:solidFill>
                  <a:srgbClr val="000000"/>
                </a:solidFill>
                <a:latin typeface="Quicksand"/>
                <a:ea typeface="Quicksand"/>
                <a:cs typeface="Quicksand"/>
                <a:sym typeface="Quicksand"/>
              </a:rPr>
              <a:t>Click on the "Canva" button under this presentation preview. Start editing your presentation. You need to sign in to your Canva account.</a:t>
            </a:r>
            <a:endParaRPr/>
          </a:p>
        </p:txBody>
      </p:sp>
      <p:sp>
        <p:nvSpPr>
          <p:cNvPr id="82" name="Google Shape;82;p10"/>
          <p:cNvSpPr/>
          <p:nvPr/>
        </p:nvSpPr>
        <p:spPr>
          <a:xfrm>
            <a:off x="17067778" y="5915752"/>
            <a:ext cx="3459892" cy="2638168"/>
          </a:xfrm>
          <a:custGeom>
            <a:rect b="b" l="l" r="r" t="t"/>
            <a:pathLst>
              <a:path extrusionOk="0" h="2638168" w="3459892">
                <a:moveTo>
                  <a:pt x="0" y="0"/>
                </a:moveTo>
                <a:lnTo>
                  <a:pt x="3459892" y="0"/>
                </a:lnTo>
                <a:lnTo>
                  <a:pt x="3459892" y="2638167"/>
                </a:lnTo>
                <a:lnTo>
                  <a:pt x="0" y="26381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0"/>
          <p:cNvSpPr/>
          <p:nvPr/>
        </p:nvSpPr>
        <p:spPr>
          <a:xfrm rot="10800000">
            <a:off x="-1182744" y="242652"/>
            <a:ext cx="5750312" cy="1374654"/>
          </a:xfrm>
          <a:custGeom>
            <a:rect b="b" l="l" r="r" t="t"/>
            <a:pathLst>
              <a:path extrusionOk="0" h="1374654" w="5750312">
                <a:moveTo>
                  <a:pt x="0" y="0"/>
                </a:moveTo>
                <a:lnTo>
                  <a:pt x="5750313" y="0"/>
                </a:lnTo>
                <a:lnTo>
                  <a:pt x="5750313" y="1374653"/>
                </a:lnTo>
                <a:lnTo>
                  <a:pt x="0" y="137465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0"/>
          <p:cNvSpPr txBox="1"/>
          <p:nvPr/>
        </p:nvSpPr>
        <p:spPr>
          <a:xfrm>
            <a:off x="1028700" y="1190200"/>
            <a:ext cx="16709398" cy="15208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9999">
                <a:solidFill>
                  <a:srgbClr val="22226B"/>
                </a:solidFill>
                <a:latin typeface="Passion One"/>
                <a:ea typeface="Passion One"/>
                <a:cs typeface="Passion One"/>
                <a:sym typeface="Passion One"/>
              </a:rPr>
              <a:t>How to Use This Presentation</a:t>
            </a:r>
            <a:endParaRPr/>
          </a:p>
        </p:txBody>
      </p:sp>
      <p:sp>
        <p:nvSpPr>
          <p:cNvPr id="85" name="Google Shape;85;p10"/>
          <p:cNvSpPr txBox="1"/>
          <p:nvPr/>
        </p:nvSpPr>
        <p:spPr>
          <a:xfrm>
            <a:off x="1322166" y="3253950"/>
            <a:ext cx="514130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22226B"/>
                </a:solidFill>
                <a:latin typeface="Josefin Sans"/>
                <a:ea typeface="Josefin Sans"/>
                <a:cs typeface="Josefin Sans"/>
                <a:sym typeface="Josefin Sans"/>
              </a:rPr>
              <a:t>Google Slides</a:t>
            </a:r>
            <a:endParaRPr/>
          </a:p>
        </p:txBody>
      </p:sp>
      <p:sp>
        <p:nvSpPr>
          <p:cNvPr id="86" name="Google Shape;86;p10"/>
          <p:cNvSpPr txBox="1"/>
          <p:nvPr/>
        </p:nvSpPr>
        <p:spPr>
          <a:xfrm>
            <a:off x="7537020" y="3253950"/>
            <a:ext cx="514130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22226B"/>
                </a:solidFill>
                <a:latin typeface="Josefin Sans"/>
                <a:ea typeface="Josefin Sans"/>
                <a:cs typeface="Josefin Sans"/>
                <a:sym typeface="Josefin Sans"/>
              </a:rPr>
              <a:t>PowerPoint</a:t>
            </a:r>
            <a:endParaRPr/>
          </a:p>
        </p:txBody>
      </p:sp>
      <p:sp>
        <p:nvSpPr>
          <p:cNvPr id="87" name="Google Shape;87;p10"/>
          <p:cNvSpPr txBox="1"/>
          <p:nvPr/>
        </p:nvSpPr>
        <p:spPr>
          <a:xfrm>
            <a:off x="13134295" y="3253950"/>
            <a:ext cx="514130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22226B"/>
                </a:solidFill>
                <a:latin typeface="Josefin Sans"/>
                <a:ea typeface="Josefin Sans"/>
                <a:cs typeface="Josefin Sans"/>
                <a:sym typeface="Josefin San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515" name="Shape 515"/>
        <p:cNvGrpSpPr/>
        <p:nvPr/>
      </p:nvGrpSpPr>
      <p:grpSpPr>
        <a:xfrm>
          <a:off x="0" y="0"/>
          <a:ext cx="0" cy="0"/>
          <a:chOff x="0" y="0"/>
          <a:chExt cx="0" cy="0"/>
        </a:xfrm>
      </p:grpSpPr>
      <p:sp>
        <p:nvSpPr>
          <p:cNvPr id="516" name="Google Shape;516;p28"/>
          <p:cNvSpPr txBox="1"/>
          <p:nvPr/>
        </p:nvSpPr>
        <p:spPr>
          <a:xfrm>
            <a:off x="5185824" y="1019175"/>
            <a:ext cx="7726128"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Credits</a:t>
            </a:r>
            <a:endParaRPr/>
          </a:p>
        </p:txBody>
      </p:sp>
      <p:sp>
        <p:nvSpPr>
          <p:cNvPr id="517" name="Google Shape;517;p28"/>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299">
                <a:solidFill>
                  <a:srgbClr val="000000"/>
                </a:solidFill>
                <a:latin typeface="Josefin Sans"/>
                <a:ea typeface="Josefin Sans"/>
                <a:cs typeface="Josefin Sans"/>
                <a:sym typeface="Josefin Sans"/>
              </a:rPr>
              <a:t>This presentation template is free for everyone to use thanks to the following:</a:t>
            </a:r>
            <a:endParaRPr/>
          </a:p>
        </p:txBody>
      </p:sp>
      <p:sp>
        <p:nvSpPr>
          <p:cNvPr id="518" name="Google Shape;518;p28"/>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Quicksand"/>
                <a:ea typeface="Quicksand"/>
                <a:cs typeface="Quicksand"/>
                <a:sym typeface="Quicksand"/>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Quicksand"/>
                <a:ea typeface="Quicksand"/>
                <a:cs typeface="Quicksand"/>
                <a:sym typeface="Quicksand"/>
              </a:rPr>
              <a:t>Pexels for the photos</a:t>
            </a:r>
            <a:endParaRPr/>
          </a:p>
        </p:txBody>
      </p:sp>
      <p:sp>
        <p:nvSpPr>
          <p:cNvPr id="519" name="Google Shape;519;p28"/>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Josefin Sans"/>
                <a:ea typeface="Josefin Sans"/>
                <a:cs typeface="Josefin Sans"/>
                <a:sym typeface="Josefin Sans"/>
              </a:rPr>
              <a:t>Happy designing! </a:t>
            </a:r>
            <a:endParaRPr/>
          </a:p>
        </p:txBody>
      </p:sp>
      <p:sp>
        <p:nvSpPr>
          <p:cNvPr id="520" name="Google Shape;520;p28"/>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8"/>
          <p:cNvSpPr/>
          <p:nvPr/>
        </p:nvSpPr>
        <p:spPr>
          <a:xfrm rot="-6104718">
            <a:off x="-5432161" y="-3182888"/>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8"/>
          <p:cNvSpPr/>
          <p:nvPr/>
        </p:nvSpPr>
        <p:spPr>
          <a:xfrm rot="-5971721">
            <a:off x="13817147" y="2799193"/>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3" name="Google Shape;523;p28"/>
          <p:cNvGrpSpPr/>
          <p:nvPr/>
        </p:nvGrpSpPr>
        <p:grpSpPr>
          <a:xfrm>
            <a:off x="4257064" y="1028700"/>
            <a:ext cx="374595" cy="374595"/>
            <a:chOff x="0" y="0"/>
            <a:chExt cx="812800" cy="812800"/>
          </a:xfrm>
        </p:grpSpPr>
        <p:sp>
          <p:nvSpPr>
            <p:cNvPr id="524" name="Google Shape;5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6" name="Google Shape;526;p28"/>
          <p:cNvGrpSpPr/>
          <p:nvPr/>
        </p:nvGrpSpPr>
        <p:grpSpPr>
          <a:xfrm>
            <a:off x="15769173" y="1411342"/>
            <a:ext cx="374595" cy="374595"/>
            <a:chOff x="0" y="0"/>
            <a:chExt cx="812800" cy="812800"/>
          </a:xfrm>
        </p:grpSpPr>
        <p:sp>
          <p:nvSpPr>
            <p:cNvPr id="527" name="Google Shape;5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9" name="Google Shape;529;p28"/>
          <p:cNvGrpSpPr/>
          <p:nvPr/>
        </p:nvGrpSpPr>
        <p:grpSpPr>
          <a:xfrm>
            <a:off x="3882469" y="8238227"/>
            <a:ext cx="374595" cy="374595"/>
            <a:chOff x="0" y="0"/>
            <a:chExt cx="812800" cy="812800"/>
          </a:xfrm>
        </p:grpSpPr>
        <p:sp>
          <p:nvSpPr>
            <p:cNvPr id="530" name="Google Shape;5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91" name="Shape 91"/>
        <p:cNvGrpSpPr/>
        <p:nvPr/>
      </p:nvGrpSpPr>
      <p:grpSpPr>
        <a:xfrm>
          <a:off x="0" y="0"/>
          <a:ext cx="0" cy="0"/>
          <a:chOff x="0" y="0"/>
          <a:chExt cx="0" cy="0"/>
        </a:xfrm>
      </p:grpSpPr>
      <p:sp>
        <p:nvSpPr>
          <p:cNvPr id="92" name="Google Shape;92;p11"/>
          <p:cNvSpPr/>
          <p:nvPr/>
        </p:nvSpPr>
        <p:spPr>
          <a:xfrm rot="-7940637">
            <a:off x="12759660" y="-4934341"/>
            <a:ext cx="8173796" cy="7826409"/>
          </a:xfrm>
          <a:custGeom>
            <a:rect b="b" l="l" r="r" t="t"/>
            <a:pathLst>
              <a:path extrusionOk="0" h="7826409" w="8173796">
                <a:moveTo>
                  <a:pt x="0" y="0"/>
                </a:moveTo>
                <a:lnTo>
                  <a:pt x="8173795" y="0"/>
                </a:lnTo>
                <a:lnTo>
                  <a:pt x="8173795" y="7826409"/>
                </a:lnTo>
                <a:lnTo>
                  <a:pt x="0" y="78264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1"/>
          <p:cNvSpPr txBox="1"/>
          <p:nvPr/>
        </p:nvSpPr>
        <p:spPr>
          <a:xfrm>
            <a:off x="890224" y="1169229"/>
            <a:ext cx="16507551"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999">
                <a:solidFill>
                  <a:srgbClr val="22226B"/>
                </a:solidFill>
                <a:latin typeface="Passion One"/>
                <a:ea typeface="Passion One"/>
                <a:cs typeface="Passion One"/>
                <a:sym typeface="Passion One"/>
              </a:rPr>
              <a:t>Table Of Contents</a:t>
            </a:r>
            <a:endParaRPr/>
          </a:p>
        </p:txBody>
      </p:sp>
      <p:sp>
        <p:nvSpPr>
          <p:cNvPr id="94" name="Google Shape;94;p11"/>
          <p:cNvSpPr/>
          <p:nvPr/>
        </p:nvSpPr>
        <p:spPr>
          <a:xfrm>
            <a:off x="12990801" y="2142910"/>
            <a:ext cx="4253781" cy="6659540"/>
          </a:xfrm>
          <a:custGeom>
            <a:rect b="b" l="l" r="r" t="t"/>
            <a:pathLst>
              <a:path extrusionOk="0" h="6659540" w="4253781">
                <a:moveTo>
                  <a:pt x="0" y="0"/>
                </a:moveTo>
                <a:lnTo>
                  <a:pt x="4253782" y="0"/>
                </a:lnTo>
                <a:lnTo>
                  <a:pt x="4253782" y="6659541"/>
                </a:lnTo>
                <a:lnTo>
                  <a:pt x="0" y="66595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1"/>
          <p:cNvSpPr/>
          <p:nvPr/>
        </p:nvSpPr>
        <p:spPr>
          <a:xfrm rot="4477446">
            <a:off x="-4460991" y="6300323"/>
            <a:ext cx="8173796" cy="7826409"/>
          </a:xfrm>
          <a:custGeom>
            <a:rect b="b" l="l" r="r" t="t"/>
            <a:pathLst>
              <a:path extrusionOk="0" h="7826409" w="8173796">
                <a:moveTo>
                  <a:pt x="0" y="0"/>
                </a:moveTo>
                <a:lnTo>
                  <a:pt x="8173796" y="0"/>
                </a:lnTo>
                <a:lnTo>
                  <a:pt x="8173796" y="7826410"/>
                </a:lnTo>
                <a:lnTo>
                  <a:pt x="0" y="78264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6" name="Google Shape;96;p11"/>
          <p:cNvGrpSpPr/>
          <p:nvPr/>
        </p:nvGrpSpPr>
        <p:grpSpPr>
          <a:xfrm>
            <a:off x="3830011" y="1028700"/>
            <a:ext cx="374595" cy="374595"/>
            <a:chOff x="0" y="0"/>
            <a:chExt cx="812800" cy="812800"/>
          </a:xfrm>
        </p:grpSpPr>
        <p:sp>
          <p:nvSpPr>
            <p:cNvPr id="97" name="Google Shape;9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9" name="Google Shape;99;p11"/>
          <p:cNvGrpSpPr/>
          <p:nvPr/>
        </p:nvGrpSpPr>
        <p:grpSpPr>
          <a:xfrm>
            <a:off x="17023180" y="7432282"/>
            <a:ext cx="374595" cy="374595"/>
            <a:chOff x="0" y="0"/>
            <a:chExt cx="812800" cy="812800"/>
          </a:xfrm>
        </p:grpSpPr>
        <p:sp>
          <p:nvSpPr>
            <p:cNvPr id="100" name="Google Shape;10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2" name="Google Shape;102;p11"/>
          <p:cNvGrpSpPr/>
          <p:nvPr/>
        </p:nvGrpSpPr>
        <p:grpSpPr>
          <a:xfrm>
            <a:off x="4295392" y="9597483"/>
            <a:ext cx="374595" cy="374595"/>
            <a:chOff x="0" y="0"/>
            <a:chExt cx="812800" cy="812800"/>
          </a:xfrm>
        </p:grpSpPr>
        <p:sp>
          <p:nvSpPr>
            <p:cNvPr id="103" name="Google Shape;10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5" name="Google Shape;105;p11"/>
          <p:cNvSpPr/>
          <p:nvPr/>
        </p:nvSpPr>
        <p:spPr>
          <a:xfrm>
            <a:off x="-3016006" y="-1898551"/>
            <a:ext cx="6032012" cy="4599409"/>
          </a:xfrm>
          <a:custGeom>
            <a:rect b="b" l="l" r="r" t="t"/>
            <a:pathLst>
              <a:path extrusionOk="0" h="4599409" w="6032012">
                <a:moveTo>
                  <a:pt x="0" y="0"/>
                </a:moveTo>
                <a:lnTo>
                  <a:pt x="6032012" y="0"/>
                </a:lnTo>
                <a:lnTo>
                  <a:pt x="6032012" y="4599409"/>
                </a:lnTo>
                <a:lnTo>
                  <a:pt x="0" y="45994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1"/>
          <p:cNvSpPr/>
          <p:nvPr/>
        </p:nvSpPr>
        <p:spPr>
          <a:xfrm>
            <a:off x="-3944286" y="-1271005"/>
            <a:ext cx="6032012" cy="4599409"/>
          </a:xfrm>
          <a:custGeom>
            <a:rect b="b" l="l" r="r" t="t"/>
            <a:pathLst>
              <a:path extrusionOk="0" h="4599409" w="6032012">
                <a:moveTo>
                  <a:pt x="0" y="0"/>
                </a:moveTo>
                <a:lnTo>
                  <a:pt x="6032012" y="0"/>
                </a:lnTo>
                <a:lnTo>
                  <a:pt x="6032012" y="4599410"/>
                </a:lnTo>
                <a:lnTo>
                  <a:pt x="0" y="45994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1"/>
          <p:cNvSpPr/>
          <p:nvPr/>
        </p:nvSpPr>
        <p:spPr>
          <a:xfrm rot="2700000">
            <a:off x="12729899" y="7407992"/>
            <a:ext cx="3684833" cy="3247259"/>
          </a:xfrm>
          <a:custGeom>
            <a:rect b="b" l="l" r="r" t="t"/>
            <a:pathLst>
              <a:path extrusionOk="0" h="3247259" w="3684833">
                <a:moveTo>
                  <a:pt x="0" y="0"/>
                </a:moveTo>
                <a:lnTo>
                  <a:pt x="3684833" y="0"/>
                </a:lnTo>
                <a:lnTo>
                  <a:pt x="3684833" y="3247259"/>
                </a:lnTo>
                <a:lnTo>
                  <a:pt x="0" y="32472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1"/>
          <p:cNvSpPr txBox="1"/>
          <p:nvPr/>
        </p:nvSpPr>
        <p:spPr>
          <a:xfrm>
            <a:off x="2398153" y="5768836"/>
            <a:ext cx="330607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999">
                <a:solidFill>
                  <a:srgbClr val="22226B"/>
                </a:solidFill>
                <a:latin typeface="Josefin Sans"/>
                <a:ea typeface="Josefin Sans"/>
                <a:cs typeface="Josefin Sans"/>
                <a:sym typeface="Josefin Sans"/>
              </a:rPr>
              <a:t>Our Projects</a:t>
            </a:r>
            <a:endParaRPr/>
          </a:p>
        </p:txBody>
      </p:sp>
      <p:sp>
        <p:nvSpPr>
          <p:cNvPr id="109" name="Google Shape;109;p11"/>
          <p:cNvSpPr txBox="1"/>
          <p:nvPr/>
        </p:nvSpPr>
        <p:spPr>
          <a:xfrm>
            <a:off x="2398153" y="3815592"/>
            <a:ext cx="3306074" cy="603437"/>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999">
                <a:solidFill>
                  <a:srgbClr val="22226B"/>
                </a:solidFill>
                <a:latin typeface="Josefin Sans"/>
                <a:ea typeface="Josefin Sans"/>
                <a:cs typeface="Josefin Sans"/>
                <a:sym typeface="Josefin Sans"/>
              </a:rPr>
              <a:t>Introduction</a:t>
            </a:r>
            <a:endParaRPr/>
          </a:p>
        </p:txBody>
      </p:sp>
      <p:sp>
        <p:nvSpPr>
          <p:cNvPr id="110" name="Google Shape;110;p11"/>
          <p:cNvSpPr txBox="1"/>
          <p:nvPr/>
        </p:nvSpPr>
        <p:spPr>
          <a:xfrm>
            <a:off x="2398153" y="7816711"/>
            <a:ext cx="2777578" cy="60343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999">
                <a:solidFill>
                  <a:srgbClr val="22226B"/>
                </a:solidFill>
                <a:latin typeface="Josefin Sans"/>
                <a:ea typeface="Josefin Sans"/>
                <a:cs typeface="Josefin Sans"/>
                <a:sym typeface="Josefin Sans"/>
              </a:rPr>
              <a:t>About Us</a:t>
            </a:r>
            <a:endParaRPr/>
          </a:p>
        </p:txBody>
      </p:sp>
      <p:sp>
        <p:nvSpPr>
          <p:cNvPr id="111" name="Google Shape;111;p11"/>
          <p:cNvSpPr txBox="1"/>
          <p:nvPr/>
        </p:nvSpPr>
        <p:spPr>
          <a:xfrm>
            <a:off x="6236004" y="7947204"/>
            <a:ext cx="6221397"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
        <p:nvSpPr>
          <p:cNvPr id="112" name="Google Shape;112;p11"/>
          <p:cNvSpPr txBox="1"/>
          <p:nvPr/>
        </p:nvSpPr>
        <p:spPr>
          <a:xfrm>
            <a:off x="1630140" y="3452054"/>
            <a:ext cx="284559" cy="119697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2226B"/>
                </a:solidFill>
                <a:latin typeface="Passion One"/>
                <a:ea typeface="Passion One"/>
                <a:cs typeface="Passion One"/>
                <a:sym typeface="Passion One"/>
              </a:rPr>
              <a:t>1</a:t>
            </a:r>
            <a:endParaRPr/>
          </a:p>
        </p:txBody>
      </p:sp>
      <p:sp>
        <p:nvSpPr>
          <p:cNvPr id="113" name="Google Shape;113;p11"/>
          <p:cNvSpPr txBox="1"/>
          <p:nvPr/>
        </p:nvSpPr>
        <p:spPr>
          <a:xfrm>
            <a:off x="1588766" y="5329806"/>
            <a:ext cx="367308" cy="119697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2226B"/>
                </a:solidFill>
                <a:latin typeface="Passion One"/>
                <a:ea typeface="Passion One"/>
                <a:cs typeface="Passion One"/>
                <a:sym typeface="Passion One"/>
              </a:rPr>
              <a:t>2</a:t>
            </a:r>
            <a:endParaRPr/>
          </a:p>
        </p:txBody>
      </p:sp>
      <p:sp>
        <p:nvSpPr>
          <p:cNvPr id="114" name="Google Shape;114;p11"/>
          <p:cNvSpPr txBox="1"/>
          <p:nvPr/>
        </p:nvSpPr>
        <p:spPr>
          <a:xfrm>
            <a:off x="1582118" y="7371332"/>
            <a:ext cx="380603" cy="119697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22226B"/>
                </a:solidFill>
                <a:latin typeface="Passion One"/>
                <a:ea typeface="Passion One"/>
                <a:cs typeface="Passion One"/>
                <a:sym typeface="Passion One"/>
              </a:rPr>
              <a:t>3</a:t>
            </a:r>
            <a:endParaRPr/>
          </a:p>
        </p:txBody>
      </p:sp>
      <p:sp>
        <p:nvSpPr>
          <p:cNvPr id="115" name="Google Shape;115;p11"/>
          <p:cNvSpPr txBox="1"/>
          <p:nvPr/>
        </p:nvSpPr>
        <p:spPr>
          <a:xfrm>
            <a:off x="6236004" y="5842178"/>
            <a:ext cx="6221397"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
        <p:nvSpPr>
          <p:cNvPr id="116" name="Google Shape;116;p11"/>
          <p:cNvSpPr txBox="1"/>
          <p:nvPr/>
        </p:nvSpPr>
        <p:spPr>
          <a:xfrm>
            <a:off x="6236004" y="3888935"/>
            <a:ext cx="6221397"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120" name="Shape 120"/>
        <p:cNvGrpSpPr/>
        <p:nvPr/>
      </p:nvGrpSpPr>
      <p:grpSpPr>
        <a:xfrm>
          <a:off x="0" y="0"/>
          <a:ext cx="0" cy="0"/>
          <a:chOff x="0" y="0"/>
          <a:chExt cx="0" cy="0"/>
        </a:xfrm>
      </p:grpSpPr>
      <p:grpSp>
        <p:nvGrpSpPr>
          <p:cNvPr id="121" name="Google Shape;121;p12"/>
          <p:cNvGrpSpPr/>
          <p:nvPr/>
        </p:nvGrpSpPr>
        <p:grpSpPr>
          <a:xfrm>
            <a:off x="469614" y="408673"/>
            <a:ext cx="17348772" cy="9469653"/>
            <a:chOff x="0" y="0"/>
            <a:chExt cx="4569224" cy="2494065"/>
          </a:xfrm>
        </p:grpSpPr>
        <p:sp>
          <p:nvSpPr>
            <p:cNvPr id="122" name="Google Shape;122;p12"/>
            <p:cNvSpPr/>
            <p:nvPr/>
          </p:nvSpPr>
          <p:spPr>
            <a:xfrm>
              <a:off x="0" y="0"/>
              <a:ext cx="4569224" cy="2494065"/>
            </a:xfrm>
            <a:custGeom>
              <a:rect b="b" l="l" r="r" t="t"/>
              <a:pathLst>
                <a:path extrusionOk="0" h="2494065" w="4569224">
                  <a:moveTo>
                    <a:pt x="4409204" y="0"/>
                  </a:moveTo>
                  <a:lnTo>
                    <a:pt x="160020" y="0"/>
                  </a:lnTo>
                  <a:lnTo>
                    <a:pt x="0" y="160020"/>
                  </a:lnTo>
                  <a:lnTo>
                    <a:pt x="0" y="2334045"/>
                  </a:lnTo>
                  <a:lnTo>
                    <a:pt x="160020" y="2494065"/>
                  </a:lnTo>
                  <a:lnTo>
                    <a:pt x="4409204" y="2494065"/>
                  </a:lnTo>
                  <a:lnTo>
                    <a:pt x="4569224" y="2334045"/>
                  </a:lnTo>
                  <a:lnTo>
                    <a:pt x="4569224" y="160020"/>
                  </a:lnTo>
                  <a:lnTo>
                    <a:pt x="4409204" y="0"/>
                  </a:ln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2"/>
            <p:cNvSpPr txBox="1"/>
            <p:nvPr/>
          </p:nvSpPr>
          <p:spPr>
            <a:xfrm>
              <a:off x="63500" y="15875"/>
              <a:ext cx="4442224" cy="24146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4" name="Google Shape;124;p12"/>
          <p:cNvSpPr/>
          <p:nvPr/>
        </p:nvSpPr>
        <p:spPr>
          <a:xfrm>
            <a:off x="10000102" y="2889325"/>
            <a:ext cx="7259198" cy="5879950"/>
          </a:xfrm>
          <a:custGeom>
            <a:rect b="b" l="l" r="r" t="t"/>
            <a:pathLst>
              <a:path extrusionOk="0" h="5879950" w="7259198">
                <a:moveTo>
                  <a:pt x="0" y="0"/>
                </a:moveTo>
                <a:lnTo>
                  <a:pt x="7259198" y="0"/>
                </a:lnTo>
                <a:lnTo>
                  <a:pt x="7259198" y="5879950"/>
                </a:lnTo>
                <a:lnTo>
                  <a:pt x="0" y="58799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2"/>
          <p:cNvSpPr/>
          <p:nvPr/>
        </p:nvSpPr>
        <p:spPr>
          <a:xfrm>
            <a:off x="1912376" y="2439116"/>
            <a:ext cx="988113" cy="900418"/>
          </a:xfrm>
          <a:custGeom>
            <a:rect b="b" l="l" r="r" t="t"/>
            <a:pathLst>
              <a:path extrusionOk="0" h="900418" w="988113">
                <a:moveTo>
                  <a:pt x="0" y="0"/>
                </a:moveTo>
                <a:lnTo>
                  <a:pt x="988113" y="0"/>
                </a:lnTo>
                <a:lnTo>
                  <a:pt x="988113" y="900418"/>
                </a:lnTo>
                <a:lnTo>
                  <a:pt x="0" y="9004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2"/>
          <p:cNvSpPr/>
          <p:nvPr/>
        </p:nvSpPr>
        <p:spPr>
          <a:xfrm rot="2970145">
            <a:off x="15882685" y="940250"/>
            <a:ext cx="1399547" cy="1275337"/>
          </a:xfrm>
          <a:custGeom>
            <a:rect b="b" l="l" r="r" t="t"/>
            <a:pathLst>
              <a:path extrusionOk="0" h="1275337" w="1399547">
                <a:moveTo>
                  <a:pt x="0" y="0"/>
                </a:moveTo>
                <a:lnTo>
                  <a:pt x="1399547" y="0"/>
                </a:lnTo>
                <a:lnTo>
                  <a:pt x="1399547" y="1275337"/>
                </a:lnTo>
                <a:lnTo>
                  <a:pt x="0" y="127533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2"/>
          <p:cNvSpPr/>
          <p:nvPr/>
        </p:nvSpPr>
        <p:spPr>
          <a:xfrm>
            <a:off x="6517611" y="8438843"/>
            <a:ext cx="899267" cy="819457"/>
          </a:xfrm>
          <a:custGeom>
            <a:rect b="b" l="l" r="r" t="t"/>
            <a:pathLst>
              <a:path extrusionOk="0" h="819457" w="899267">
                <a:moveTo>
                  <a:pt x="0" y="0"/>
                </a:moveTo>
                <a:lnTo>
                  <a:pt x="899267" y="0"/>
                </a:lnTo>
                <a:lnTo>
                  <a:pt x="899267" y="819457"/>
                </a:lnTo>
                <a:lnTo>
                  <a:pt x="0" y="8194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2"/>
          <p:cNvSpPr/>
          <p:nvPr/>
        </p:nvSpPr>
        <p:spPr>
          <a:xfrm>
            <a:off x="-161439" y="5972175"/>
            <a:ext cx="2823760" cy="2877717"/>
          </a:xfrm>
          <a:custGeom>
            <a:rect b="b" l="l" r="r" t="t"/>
            <a:pathLst>
              <a:path extrusionOk="0" h="2877717" w="2823760">
                <a:moveTo>
                  <a:pt x="0" y="0"/>
                </a:moveTo>
                <a:lnTo>
                  <a:pt x="2823760" y="0"/>
                </a:lnTo>
                <a:lnTo>
                  <a:pt x="2823760" y="2877717"/>
                </a:lnTo>
                <a:lnTo>
                  <a:pt x="0" y="287771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2"/>
          <p:cNvSpPr/>
          <p:nvPr/>
        </p:nvSpPr>
        <p:spPr>
          <a:xfrm>
            <a:off x="13629701" y="7826032"/>
            <a:ext cx="5468075" cy="1886486"/>
          </a:xfrm>
          <a:custGeom>
            <a:rect b="b" l="l" r="r" t="t"/>
            <a:pathLst>
              <a:path extrusionOk="0" h="1886486" w="5468075">
                <a:moveTo>
                  <a:pt x="0" y="0"/>
                </a:moveTo>
                <a:lnTo>
                  <a:pt x="5468075" y="0"/>
                </a:lnTo>
                <a:lnTo>
                  <a:pt x="5468075" y="1886486"/>
                </a:lnTo>
                <a:lnTo>
                  <a:pt x="0" y="18864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2"/>
          <p:cNvSpPr/>
          <p:nvPr/>
        </p:nvSpPr>
        <p:spPr>
          <a:xfrm rot="3704525">
            <a:off x="7101795" y="-523269"/>
            <a:ext cx="3045739" cy="3103938"/>
          </a:xfrm>
          <a:custGeom>
            <a:rect b="b" l="l" r="r" t="t"/>
            <a:pathLst>
              <a:path extrusionOk="0" h="3103938" w="3045739">
                <a:moveTo>
                  <a:pt x="0" y="0"/>
                </a:moveTo>
                <a:lnTo>
                  <a:pt x="3045739" y="0"/>
                </a:lnTo>
                <a:lnTo>
                  <a:pt x="3045739" y="3103938"/>
                </a:lnTo>
                <a:lnTo>
                  <a:pt x="0" y="31039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1" name="Google Shape;131;p12"/>
          <p:cNvGrpSpPr/>
          <p:nvPr/>
        </p:nvGrpSpPr>
        <p:grpSpPr>
          <a:xfrm>
            <a:off x="5151183" y="2633709"/>
            <a:ext cx="1816062" cy="1922472"/>
            <a:chOff x="0" y="-47625"/>
            <a:chExt cx="812800" cy="860425"/>
          </a:xfrm>
        </p:grpSpPr>
        <p:sp>
          <p:nvSpPr>
            <p:cNvPr id="132" name="Google Shape;132;p1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D6B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4" name="Google Shape;134;p12"/>
          <p:cNvSpPr txBox="1"/>
          <p:nvPr/>
        </p:nvSpPr>
        <p:spPr>
          <a:xfrm>
            <a:off x="2406432" y="4556181"/>
            <a:ext cx="7378075"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Introduction</a:t>
            </a:r>
            <a:endParaRPr/>
          </a:p>
        </p:txBody>
      </p:sp>
      <p:sp>
        <p:nvSpPr>
          <p:cNvPr id="135" name="Google Shape;135;p12"/>
          <p:cNvSpPr txBox="1"/>
          <p:nvPr/>
        </p:nvSpPr>
        <p:spPr>
          <a:xfrm>
            <a:off x="2057367" y="5934075"/>
            <a:ext cx="807620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22226B"/>
                </a:solidFill>
                <a:latin typeface="Quicksand"/>
                <a:ea typeface="Quicksand"/>
                <a:cs typeface="Quicksand"/>
                <a:sym typeface="Quicksand"/>
              </a:rPr>
              <a:t>Elaborate on what you want to discuss. </a:t>
            </a:r>
            <a:endParaRPr/>
          </a:p>
        </p:txBody>
      </p:sp>
      <p:sp>
        <p:nvSpPr>
          <p:cNvPr id="136" name="Google Shape;136;p12"/>
          <p:cNvSpPr txBox="1"/>
          <p:nvPr/>
        </p:nvSpPr>
        <p:spPr>
          <a:xfrm>
            <a:off x="5852839" y="2689300"/>
            <a:ext cx="412750" cy="17113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22226B"/>
                </a:solidFill>
                <a:latin typeface="Passion One"/>
                <a:ea typeface="Passion One"/>
                <a:cs typeface="Passion One"/>
                <a:sym typeface="Passion One"/>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140" name="Shape 140"/>
        <p:cNvGrpSpPr/>
        <p:nvPr/>
      </p:nvGrpSpPr>
      <p:grpSpPr>
        <a:xfrm>
          <a:off x="0" y="0"/>
          <a:ext cx="0" cy="0"/>
          <a:chOff x="0" y="0"/>
          <a:chExt cx="0" cy="0"/>
        </a:xfrm>
      </p:grpSpPr>
      <p:sp>
        <p:nvSpPr>
          <p:cNvPr id="141" name="Google Shape;141;p13"/>
          <p:cNvSpPr/>
          <p:nvPr/>
        </p:nvSpPr>
        <p:spPr>
          <a:xfrm>
            <a:off x="-941516" y="473616"/>
            <a:ext cx="5920576" cy="4114800"/>
          </a:xfrm>
          <a:custGeom>
            <a:rect b="b" l="l" r="r" t="t"/>
            <a:pathLst>
              <a:path extrusionOk="0" h="4114800" w="5920576">
                <a:moveTo>
                  <a:pt x="0" y="0"/>
                </a:moveTo>
                <a:lnTo>
                  <a:pt x="5920575" y="0"/>
                </a:lnTo>
                <a:lnTo>
                  <a:pt x="5920575"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3"/>
          <p:cNvSpPr/>
          <p:nvPr/>
        </p:nvSpPr>
        <p:spPr>
          <a:xfrm>
            <a:off x="13938762" y="2857310"/>
            <a:ext cx="5920576" cy="4114800"/>
          </a:xfrm>
          <a:custGeom>
            <a:rect b="b" l="l" r="r" t="t"/>
            <a:pathLst>
              <a:path extrusionOk="0" h="4114800" w="5920576">
                <a:moveTo>
                  <a:pt x="0" y="0"/>
                </a:moveTo>
                <a:lnTo>
                  <a:pt x="5920576" y="0"/>
                </a:lnTo>
                <a:lnTo>
                  <a:pt x="5920576"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3"/>
          <p:cNvSpPr txBox="1"/>
          <p:nvPr/>
        </p:nvSpPr>
        <p:spPr>
          <a:xfrm>
            <a:off x="1365337" y="6881794"/>
            <a:ext cx="15557326"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999">
                <a:solidFill>
                  <a:srgbClr val="22226B"/>
                </a:solidFill>
                <a:latin typeface="Passion One"/>
                <a:ea typeface="Passion One"/>
                <a:cs typeface="Passion One"/>
                <a:sym typeface="Passion One"/>
              </a:rPr>
              <a:t>Welcome To Presentation</a:t>
            </a:r>
            <a:endParaRPr/>
          </a:p>
        </p:txBody>
      </p:sp>
      <p:sp>
        <p:nvSpPr>
          <p:cNvPr id="144" name="Google Shape;144;p13"/>
          <p:cNvSpPr txBox="1"/>
          <p:nvPr/>
        </p:nvSpPr>
        <p:spPr>
          <a:xfrm>
            <a:off x="1365337" y="8416357"/>
            <a:ext cx="15557326" cy="80962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lang="en-US" sz="2499">
                <a:solidFill>
                  <a:srgbClr val="000000"/>
                </a:solidFill>
                <a:latin typeface="Quicksand"/>
                <a:ea typeface="Quicksand"/>
                <a:cs typeface="Quicksand"/>
                <a:sym typeface="Quicksand"/>
              </a:rPr>
              <a:t>I'm Rain, and I'll be sharing with you my beautiful ideas. </a:t>
            </a:r>
            <a:endParaRPr/>
          </a:p>
          <a:p>
            <a:pPr indent="0" lvl="0" marL="0" marR="0" rtl="0" algn="ctr">
              <a:lnSpc>
                <a:spcPct val="130011"/>
              </a:lnSpc>
              <a:spcBef>
                <a:spcPts val="0"/>
              </a:spcBef>
              <a:spcAft>
                <a:spcPts val="0"/>
              </a:spcAft>
              <a:buNone/>
            </a:pPr>
            <a:r>
              <a:rPr lang="en-US" sz="2499">
                <a:solidFill>
                  <a:srgbClr val="000000"/>
                </a:solidFill>
                <a:latin typeface="Quicksand"/>
                <a:ea typeface="Quicksand"/>
                <a:cs typeface="Quicksand"/>
                <a:sym typeface="Quicksand"/>
              </a:rPr>
              <a:t>Follow me at @reallygreatsite to learn more. </a:t>
            </a:r>
            <a:endParaRPr/>
          </a:p>
        </p:txBody>
      </p:sp>
      <p:sp>
        <p:nvSpPr>
          <p:cNvPr id="145" name="Google Shape;145;p13"/>
          <p:cNvSpPr/>
          <p:nvPr/>
        </p:nvSpPr>
        <p:spPr>
          <a:xfrm>
            <a:off x="15935974" y="8988398"/>
            <a:ext cx="1323326" cy="919712"/>
          </a:xfrm>
          <a:custGeom>
            <a:rect b="b" l="l" r="r" t="t"/>
            <a:pathLst>
              <a:path extrusionOk="0" h="919712" w="1323326">
                <a:moveTo>
                  <a:pt x="0" y="0"/>
                </a:moveTo>
                <a:lnTo>
                  <a:pt x="1323326" y="0"/>
                </a:lnTo>
                <a:lnTo>
                  <a:pt x="1323326" y="919712"/>
                </a:lnTo>
                <a:lnTo>
                  <a:pt x="0" y="9197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6" name="Google Shape;146;p13"/>
          <p:cNvGrpSpPr/>
          <p:nvPr/>
        </p:nvGrpSpPr>
        <p:grpSpPr>
          <a:xfrm>
            <a:off x="1819493" y="2239850"/>
            <a:ext cx="738823" cy="738823"/>
            <a:chOff x="0" y="0"/>
            <a:chExt cx="812800" cy="812800"/>
          </a:xfrm>
        </p:grpSpPr>
        <p:sp>
          <p:nvSpPr>
            <p:cNvPr id="147" name="Google Shape;147;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9" name="Google Shape;149;p13"/>
          <p:cNvGrpSpPr/>
          <p:nvPr/>
        </p:nvGrpSpPr>
        <p:grpSpPr>
          <a:xfrm>
            <a:off x="12384031" y="837603"/>
            <a:ext cx="384373" cy="384373"/>
            <a:chOff x="0" y="0"/>
            <a:chExt cx="812800" cy="812800"/>
          </a:xfrm>
        </p:grpSpPr>
        <p:sp>
          <p:nvSpPr>
            <p:cNvPr id="150" name="Google Shape;150;p13"/>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2" name="Google Shape;152;p13"/>
          <p:cNvGrpSpPr/>
          <p:nvPr/>
        </p:nvGrpSpPr>
        <p:grpSpPr>
          <a:xfrm>
            <a:off x="1028700" y="5653222"/>
            <a:ext cx="683013" cy="683013"/>
            <a:chOff x="0" y="0"/>
            <a:chExt cx="812800" cy="812800"/>
          </a:xfrm>
        </p:grpSpPr>
        <p:sp>
          <p:nvSpPr>
            <p:cNvPr id="153" name="Google Shape;153;p13"/>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5" name="Google Shape;155;p13"/>
          <p:cNvGrpSpPr/>
          <p:nvPr/>
        </p:nvGrpSpPr>
        <p:grpSpPr>
          <a:xfrm>
            <a:off x="16538264" y="1028700"/>
            <a:ext cx="384399" cy="384399"/>
            <a:chOff x="0" y="0"/>
            <a:chExt cx="812800" cy="812800"/>
          </a:xfrm>
        </p:grpSpPr>
        <p:sp>
          <p:nvSpPr>
            <p:cNvPr id="156" name="Google Shape;156;p13"/>
            <p:cNvSpPr/>
            <p:nvPr/>
          </p:nvSpPr>
          <p:spPr>
            <a:xfrm>
              <a:off x="0" y="0"/>
              <a:ext cx="812800" cy="812800"/>
            </a:xfrm>
            <a:custGeom>
              <a:rect b="b" l="l" r="r" t="t"/>
              <a:pathLst>
                <a:path extrusionOk="0"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EA78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8" name="Google Shape;158;p13"/>
          <p:cNvGrpSpPr/>
          <p:nvPr/>
        </p:nvGrpSpPr>
        <p:grpSpPr>
          <a:xfrm>
            <a:off x="15631128" y="7585002"/>
            <a:ext cx="609693" cy="609693"/>
            <a:chOff x="0" y="0"/>
            <a:chExt cx="812800" cy="812800"/>
          </a:xfrm>
        </p:grpSpPr>
        <p:sp>
          <p:nvSpPr>
            <p:cNvPr id="159" name="Google Shape;15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A0AD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61" name="Google Shape;161;p13"/>
          <p:cNvPicPr preferRelativeResize="0"/>
          <p:nvPr/>
        </p:nvPicPr>
        <p:blipFill>
          <a:blip r:embed="rId4">
            <a:alphaModFix/>
          </a:blip>
          <a:stretch>
            <a:fillRect/>
          </a:stretch>
        </p:blipFill>
        <p:spPr>
          <a:xfrm>
            <a:off x="3739061" y="1762176"/>
            <a:ext cx="10809897" cy="4979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165" name="Shape 165"/>
        <p:cNvGrpSpPr/>
        <p:nvPr/>
      </p:nvGrpSpPr>
      <p:grpSpPr>
        <a:xfrm>
          <a:off x="0" y="0"/>
          <a:ext cx="0" cy="0"/>
          <a:chOff x="0" y="0"/>
          <a:chExt cx="0" cy="0"/>
        </a:xfrm>
      </p:grpSpPr>
      <p:sp>
        <p:nvSpPr>
          <p:cNvPr id="166" name="Google Shape;166;p14"/>
          <p:cNvSpPr/>
          <p:nvPr/>
        </p:nvSpPr>
        <p:spPr>
          <a:xfrm rot="5084391">
            <a:off x="8316682" y="630812"/>
            <a:ext cx="14032487" cy="11138287"/>
          </a:xfrm>
          <a:custGeom>
            <a:rect b="b" l="l" r="r" t="t"/>
            <a:pathLst>
              <a:path extrusionOk="0" h="11138287" w="14032487">
                <a:moveTo>
                  <a:pt x="0" y="0"/>
                </a:moveTo>
                <a:lnTo>
                  <a:pt x="14032487" y="0"/>
                </a:lnTo>
                <a:lnTo>
                  <a:pt x="14032487" y="11138287"/>
                </a:lnTo>
                <a:lnTo>
                  <a:pt x="0" y="111382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4"/>
          <p:cNvSpPr/>
          <p:nvPr/>
        </p:nvSpPr>
        <p:spPr>
          <a:xfrm>
            <a:off x="-3740704" y="-1667344"/>
            <a:ext cx="5396459" cy="4114800"/>
          </a:xfrm>
          <a:custGeom>
            <a:rect b="b" l="l" r="r" t="t"/>
            <a:pathLst>
              <a:path extrusionOk="0" h="4114800" w="5396459">
                <a:moveTo>
                  <a:pt x="0" y="0"/>
                </a:moveTo>
                <a:lnTo>
                  <a:pt x="5396459" y="0"/>
                </a:lnTo>
                <a:lnTo>
                  <a:pt x="539645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4"/>
          <p:cNvSpPr txBox="1"/>
          <p:nvPr/>
        </p:nvSpPr>
        <p:spPr>
          <a:xfrm>
            <a:off x="1066154" y="1410015"/>
            <a:ext cx="7085019"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999">
                <a:solidFill>
                  <a:srgbClr val="22226B"/>
                </a:solidFill>
                <a:latin typeface="Passion One"/>
                <a:ea typeface="Passion One"/>
                <a:cs typeface="Passion One"/>
                <a:sym typeface="Passion One"/>
              </a:rPr>
              <a:t>Our Company</a:t>
            </a:r>
            <a:endParaRPr/>
          </a:p>
        </p:txBody>
      </p:sp>
      <p:sp>
        <p:nvSpPr>
          <p:cNvPr id="169" name="Google Shape;169;p14"/>
          <p:cNvSpPr/>
          <p:nvPr/>
        </p:nvSpPr>
        <p:spPr>
          <a:xfrm>
            <a:off x="-1917264" y="8488589"/>
            <a:ext cx="5396459" cy="4114800"/>
          </a:xfrm>
          <a:custGeom>
            <a:rect b="b" l="l" r="r" t="t"/>
            <a:pathLst>
              <a:path extrusionOk="0" h="4114800" w="5396459">
                <a:moveTo>
                  <a:pt x="0" y="0"/>
                </a:moveTo>
                <a:lnTo>
                  <a:pt x="5396459" y="0"/>
                </a:lnTo>
                <a:lnTo>
                  <a:pt x="539645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4"/>
          <p:cNvSpPr/>
          <p:nvPr/>
        </p:nvSpPr>
        <p:spPr>
          <a:xfrm>
            <a:off x="-1629931" y="8868090"/>
            <a:ext cx="4746885" cy="3619500"/>
          </a:xfrm>
          <a:custGeom>
            <a:rect b="b" l="l" r="r" t="t"/>
            <a:pathLst>
              <a:path extrusionOk="0" h="3619500" w="4746885">
                <a:moveTo>
                  <a:pt x="0" y="0"/>
                </a:moveTo>
                <a:lnTo>
                  <a:pt x="4746886" y="0"/>
                </a:lnTo>
                <a:lnTo>
                  <a:pt x="4746886" y="3619500"/>
                </a:lnTo>
                <a:lnTo>
                  <a:pt x="0" y="36195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1" name="Google Shape;171;p14"/>
          <p:cNvGrpSpPr/>
          <p:nvPr/>
        </p:nvGrpSpPr>
        <p:grpSpPr>
          <a:xfrm>
            <a:off x="7288979" y="479987"/>
            <a:ext cx="374595" cy="374595"/>
            <a:chOff x="0" y="0"/>
            <a:chExt cx="812800" cy="812800"/>
          </a:xfrm>
        </p:grpSpPr>
        <p:sp>
          <p:nvSpPr>
            <p:cNvPr id="172" name="Google Shape;1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4" name="Google Shape;174;p14"/>
          <p:cNvGrpSpPr/>
          <p:nvPr/>
        </p:nvGrpSpPr>
        <p:grpSpPr>
          <a:xfrm>
            <a:off x="368916" y="3451506"/>
            <a:ext cx="374595" cy="374595"/>
            <a:chOff x="0" y="0"/>
            <a:chExt cx="812800" cy="812800"/>
          </a:xfrm>
        </p:grpSpPr>
        <p:sp>
          <p:nvSpPr>
            <p:cNvPr id="175" name="Google Shape;1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7" name="Google Shape;177;p14"/>
          <p:cNvGrpSpPr/>
          <p:nvPr/>
        </p:nvGrpSpPr>
        <p:grpSpPr>
          <a:xfrm>
            <a:off x="7476276" y="9430229"/>
            <a:ext cx="374595" cy="374595"/>
            <a:chOff x="0" y="0"/>
            <a:chExt cx="812800" cy="812800"/>
          </a:xfrm>
        </p:grpSpPr>
        <p:sp>
          <p:nvSpPr>
            <p:cNvPr id="178" name="Google Shape;17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0" name="Google Shape;180;p14"/>
          <p:cNvGrpSpPr/>
          <p:nvPr/>
        </p:nvGrpSpPr>
        <p:grpSpPr>
          <a:xfrm>
            <a:off x="17494218" y="1044944"/>
            <a:ext cx="374595" cy="374595"/>
            <a:chOff x="0" y="0"/>
            <a:chExt cx="812800" cy="812800"/>
          </a:xfrm>
        </p:grpSpPr>
        <p:sp>
          <p:nvSpPr>
            <p:cNvPr id="181" name="Google Shape;1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3" name="Google Shape;183;p14"/>
          <p:cNvSpPr txBox="1"/>
          <p:nvPr/>
        </p:nvSpPr>
        <p:spPr>
          <a:xfrm>
            <a:off x="2146834" y="7482749"/>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Quicksand"/>
                <a:ea typeface="Quicksand"/>
                <a:cs typeface="Quicksand"/>
                <a:sym typeface="Quicksand"/>
              </a:rPr>
              <a:t>Briefly elaborate on what you want to discuss. </a:t>
            </a:r>
            <a:endParaRPr/>
          </a:p>
        </p:txBody>
      </p:sp>
      <p:sp>
        <p:nvSpPr>
          <p:cNvPr id="184" name="Google Shape;184;p14"/>
          <p:cNvSpPr txBox="1"/>
          <p:nvPr/>
        </p:nvSpPr>
        <p:spPr>
          <a:xfrm>
            <a:off x="2146834" y="6698269"/>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What we do? </a:t>
            </a:r>
            <a:endParaRPr/>
          </a:p>
        </p:txBody>
      </p:sp>
      <p:sp>
        <p:nvSpPr>
          <p:cNvPr id="185" name="Google Shape;185;p14"/>
          <p:cNvSpPr txBox="1"/>
          <p:nvPr/>
        </p:nvSpPr>
        <p:spPr>
          <a:xfrm>
            <a:off x="2146834" y="3949819"/>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Who we are?</a:t>
            </a:r>
            <a:endParaRPr/>
          </a:p>
        </p:txBody>
      </p:sp>
      <p:sp>
        <p:nvSpPr>
          <p:cNvPr id="186" name="Google Shape;186;p14"/>
          <p:cNvSpPr txBox="1"/>
          <p:nvPr/>
        </p:nvSpPr>
        <p:spPr>
          <a:xfrm>
            <a:off x="2146834" y="4739482"/>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u="none">
                <a:solidFill>
                  <a:srgbClr val="000000"/>
                </a:solidFill>
                <a:latin typeface="Quicksand"/>
                <a:ea typeface="Quicksand"/>
                <a:cs typeface="Quicksand"/>
                <a:sym typeface="Quicksand"/>
              </a:rPr>
              <a:t>Briefly elaborate on what you want to discuss. </a:t>
            </a:r>
            <a:endParaRPr/>
          </a:p>
        </p:txBody>
      </p:sp>
      <p:grpSp>
        <p:nvGrpSpPr>
          <p:cNvPr id="187" name="Google Shape;187;p14"/>
          <p:cNvGrpSpPr/>
          <p:nvPr/>
        </p:nvGrpSpPr>
        <p:grpSpPr>
          <a:xfrm>
            <a:off x="1777423" y="3842345"/>
            <a:ext cx="738823" cy="738823"/>
            <a:chOff x="0" y="0"/>
            <a:chExt cx="812800" cy="812800"/>
          </a:xfrm>
        </p:grpSpPr>
        <p:sp>
          <p:nvSpPr>
            <p:cNvPr id="188" name="Google Shape;188;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9E9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0" name="Google Shape;190;p14"/>
          <p:cNvGrpSpPr/>
          <p:nvPr/>
        </p:nvGrpSpPr>
        <p:grpSpPr>
          <a:xfrm>
            <a:off x="1777423" y="6590796"/>
            <a:ext cx="738823" cy="738823"/>
            <a:chOff x="0" y="0"/>
            <a:chExt cx="812800" cy="812800"/>
          </a:xfrm>
        </p:grpSpPr>
        <p:sp>
          <p:nvSpPr>
            <p:cNvPr id="191" name="Google Shape;191;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cap="sq" cmpd="sng" w="38100">
              <a:solidFill>
                <a:srgbClr val="FF9E9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93" name="Google Shape;193;p14"/>
          <p:cNvPicPr preferRelativeResize="0"/>
          <p:nvPr/>
        </p:nvPicPr>
        <p:blipFill>
          <a:blip r:embed="rId5">
            <a:alphaModFix/>
          </a:blip>
          <a:stretch>
            <a:fillRect/>
          </a:stretch>
        </p:blipFill>
        <p:spPr>
          <a:xfrm>
            <a:off x="8824649" y="1922476"/>
            <a:ext cx="8247075" cy="7270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197" name="Shape 197"/>
        <p:cNvGrpSpPr/>
        <p:nvPr/>
      </p:nvGrpSpPr>
      <p:grpSpPr>
        <a:xfrm>
          <a:off x="0" y="0"/>
          <a:ext cx="0" cy="0"/>
          <a:chOff x="0" y="0"/>
          <a:chExt cx="0" cy="0"/>
        </a:xfrm>
      </p:grpSpPr>
      <p:sp>
        <p:nvSpPr>
          <p:cNvPr id="198" name="Google Shape;198;p15"/>
          <p:cNvSpPr/>
          <p:nvPr/>
        </p:nvSpPr>
        <p:spPr>
          <a:xfrm>
            <a:off x="10125637" y="3849899"/>
            <a:ext cx="2949130" cy="2949130"/>
          </a:xfrm>
          <a:custGeom>
            <a:rect b="b" l="l" r="r" t="t"/>
            <a:pathLst>
              <a:path extrusionOk="0" h="2949130" w="2949130">
                <a:moveTo>
                  <a:pt x="0" y="0"/>
                </a:moveTo>
                <a:lnTo>
                  <a:pt x="2949130" y="0"/>
                </a:lnTo>
                <a:lnTo>
                  <a:pt x="2949130" y="2949130"/>
                </a:lnTo>
                <a:lnTo>
                  <a:pt x="0" y="294913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15"/>
          <p:cNvSpPr/>
          <p:nvPr/>
        </p:nvSpPr>
        <p:spPr>
          <a:xfrm>
            <a:off x="4793762" y="3849899"/>
            <a:ext cx="2949130" cy="2949130"/>
          </a:xfrm>
          <a:custGeom>
            <a:rect b="b" l="l" r="r" t="t"/>
            <a:pathLst>
              <a:path extrusionOk="0" h="2949130" w="2949130">
                <a:moveTo>
                  <a:pt x="0" y="0"/>
                </a:moveTo>
                <a:lnTo>
                  <a:pt x="2949130" y="0"/>
                </a:lnTo>
                <a:lnTo>
                  <a:pt x="2949130" y="2949130"/>
                </a:lnTo>
                <a:lnTo>
                  <a:pt x="0" y="29491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5"/>
          <p:cNvSpPr txBox="1"/>
          <p:nvPr/>
        </p:nvSpPr>
        <p:spPr>
          <a:xfrm>
            <a:off x="9291998" y="7156216"/>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Vision</a:t>
            </a:r>
            <a:endParaRPr/>
          </a:p>
        </p:txBody>
      </p:sp>
      <p:sp>
        <p:nvSpPr>
          <p:cNvPr id="201" name="Google Shape;201;p15"/>
          <p:cNvSpPr txBox="1"/>
          <p:nvPr/>
        </p:nvSpPr>
        <p:spPr>
          <a:xfrm>
            <a:off x="9291998" y="7773583"/>
            <a:ext cx="4584125" cy="825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Quicksand"/>
                <a:ea typeface="Quicksand"/>
                <a:cs typeface="Quicksand"/>
                <a:sym typeface="Quicksand"/>
              </a:rPr>
              <a:t>Enter your grand vision statement!</a:t>
            </a:r>
            <a:endParaRPr/>
          </a:p>
        </p:txBody>
      </p:sp>
      <p:sp>
        <p:nvSpPr>
          <p:cNvPr id="202" name="Google Shape;202;p15"/>
          <p:cNvSpPr txBox="1"/>
          <p:nvPr/>
        </p:nvSpPr>
        <p:spPr>
          <a:xfrm>
            <a:off x="890224" y="1813799"/>
            <a:ext cx="16507551"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999">
                <a:solidFill>
                  <a:srgbClr val="22226B"/>
                </a:solidFill>
                <a:latin typeface="Passion One"/>
                <a:ea typeface="Passion One"/>
                <a:cs typeface="Passion One"/>
                <a:sym typeface="Passion One"/>
              </a:rPr>
              <a:t>Mission and Vision </a:t>
            </a:r>
            <a:endParaRPr/>
          </a:p>
        </p:txBody>
      </p:sp>
      <p:sp>
        <p:nvSpPr>
          <p:cNvPr id="203" name="Google Shape;203;p15"/>
          <p:cNvSpPr/>
          <p:nvPr/>
        </p:nvSpPr>
        <p:spPr>
          <a:xfrm rot="-5657694">
            <a:off x="-5907850" y="-3384960"/>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5"/>
          <p:cNvSpPr/>
          <p:nvPr/>
        </p:nvSpPr>
        <p:spPr>
          <a:xfrm rot="-5400000">
            <a:off x="12928491" y="2449195"/>
            <a:ext cx="10146479" cy="9563056"/>
          </a:xfrm>
          <a:custGeom>
            <a:rect b="b" l="l" r="r" t="t"/>
            <a:pathLst>
              <a:path extrusionOk="0" h="9563056" w="10146479">
                <a:moveTo>
                  <a:pt x="0" y="0"/>
                </a:moveTo>
                <a:lnTo>
                  <a:pt x="10146479" y="0"/>
                </a:lnTo>
                <a:lnTo>
                  <a:pt x="10146479" y="9563056"/>
                </a:lnTo>
                <a:lnTo>
                  <a:pt x="0" y="956305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5"/>
          <p:cNvSpPr/>
          <p:nvPr/>
        </p:nvSpPr>
        <p:spPr>
          <a:xfrm rot="9249896">
            <a:off x="15444875" y="-1106228"/>
            <a:ext cx="4321394" cy="2549623"/>
          </a:xfrm>
          <a:custGeom>
            <a:rect b="b" l="l" r="r" t="t"/>
            <a:pathLst>
              <a:path extrusionOk="0" h="2549623" w="4321394">
                <a:moveTo>
                  <a:pt x="0" y="0"/>
                </a:moveTo>
                <a:lnTo>
                  <a:pt x="4321394" y="0"/>
                </a:lnTo>
                <a:lnTo>
                  <a:pt x="4321394" y="2549623"/>
                </a:lnTo>
                <a:lnTo>
                  <a:pt x="0" y="25496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5"/>
          <p:cNvSpPr txBox="1"/>
          <p:nvPr/>
        </p:nvSpPr>
        <p:spPr>
          <a:xfrm>
            <a:off x="3960124" y="7156216"/>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Mission</a:t>
            </a:r>
            <a:endParaRPr/>
          </a:p>
        </p:txBody>
      </p:sp>
      <p:sp>
        <p:nvSpPr>
          <p:cNvPr id="207" name="Google Shape;207;p15"/>
          <p:cNvSpPr txBox="1"/>
          <p:nvPr/>
        </p:nvSpPr>
        <p:spPr>
          <a:xfrm>
            <a:off x="3960124" y="7764618"/>
            <a:ext cx="4584125" cy="83439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399">
                <a:solidFill>
                  <a:srgbClr val="000000"/>
                </a:solidFill>
                <a:latin typeface="Quicksand"/>
                <a:ea typeface="Quicksand"/>
                <a:cs typeface="Quicksand"/>
                <a:sym typeface="Quicksand"/>
              </a:rPr>
              <a:t>Enter your grand vision statement!</a:t>
            </a:r>
            <a:endParaRPr/>
          </a:p>
        </p:txBody>
      </p:sp>
      <p:grpSp>
        <p:nvGrpSpPr>
          <p:cNvPr id="208" name="Google Shape;208;p15"/>
          <p:cNvGrpSpPr/>
          <p:nvPr/>
        </p:nvGrpSpPr>
        <p:grpSpPr>
          <a:xfrm>
            <a:off x="3772826" y="841402"/>
            <a:ext cx="374595" cy="374595"/>
            <a:chOff x="0" y="0"/>
            <a:chExt cx="812800" cy="812800"/>
          </a:xfrm>
        </p:grpSpPr>
        <p:sp>
          <p:nvSpPr>
            <p:cNvPr id="209" name="Google Shape;2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1" name="Google Shape;211;p15"/>
          <p:cNvGrpSpPr/>
          <p:nvPr/>
        </p:nvGrpSpPr>
        <p:grpSpPr>
          <a:xfrm>
            <a:off x="15592316" y="4768905"/>
            <a:ext cx="374595" cy="374595"/>
            <a:chOff x="0" y="0"/>
            <a:chExt cx="812800" cy="812800"/>
          </a:xfrm>
        </p:grpSpPr>
        <p:sp>
          <p:nvSpPr>
            <p:cNvPr id="212" name="Google Shape;2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4" name="Google Shape;214;p15"/>
          <p:cNvGrpSpPr/>
          <p:nvPr/>
        </p:nvGrpSpPr>
        <p:grpSpPr>
          <a:xfrm>
            <a:off x="8611174" y="8883705"/>
            <a:ext cx="374595" cy="374595"/>
            <a:chOff x="0" y="0"/>
            <a:chExt cx="812800" cy="812800"/>
          </a:xfrm>
        </p:grpSpPr>
        <p:sp>
          <p:nvSpPr>
            <p:cNvPr id="215" name="Google Shape;2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7" name="Google Shape;217;p15"/>
          <p:cNvSpPr/>
          <p:nvPr/>
        </p:nvSpPr>
        <p:spPr>
          <a:xfrm>
            <a:off x="-548568" y="7230723"/>
            <a:ext cx="4321394" cy="2549623"/>
          </a:xfrm>
          <a:custGeom>
            <a:rect b="b" l="l" r="r" t="t"/>
            <a:pathLst>
              <a:path extrusionOk="0" h="2549623" w="4321394">
                <a:moveTo>
                  <a:pt x="0" y="0"/>
                </a:moveTo>
                <a:lnTo>
                  <a:pt x="4321394" y="0"/>
                </a:lnTo>
                <a:lnTo>
                  <a:pt x="4321394" y="2549623"/>
                </a:lnTo>
                <a:lnTo>
                  <a:pt x="0" y="25496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221" name="Shape 221"/>
        <p:cNvGrpSpPr/>
        <p:nvPr/>
      </p:nvGrpSpPr>
      <p:grpSpPr>
        <a:xfrm>
          <a:off x="0" y="0"/>
          <a:ext cx="0" cy="0"/>
          <a:chOff x="0" y="0"/>
          <a:chExt cx="0" cy="0"/>
        </a:xfrm>
      </p:grpSpPr>
      <p:grpSp>
        <p:nvGrpSpPr>
          <p:cNvPr id="222" name="Google Shape;222;p16"/>
          <p:cNvGrpSpPr/>
          <p:nvPr/>
        </p:nvGrpSpPr>
        <p:grpSpPr>
          <a:xfrm>
            <a:off x="469614" y="408673"/>
            <a:ext cx="17348772" cy="9469653"/>
            <a:chOff x="0" y="0"/>
            <a:chExt cx="4569224" cy="2494065"/>
          </a:xfrm>
        </p:grpSpPr>
        <p:sp>
          <p:nvSpPr>
            <p:cNvPr id="223" name="Google Shape;223;p16"/>
            <p:cNvSpPr/>
            <p:nvPr/>
          </p:nvSpPr>
          <p:spPr>
            <a:xfrm>
              <a:off x="0" y="0"/>
              <a:ext cx="4569224" cy="2494065"/>
            </a:xfrm>
            <a:custGeom>
              <a:rect b="b" l="l" r="r" t="t"/>
              <a:pathLst>
                <a:path extrusionOk="0" h="2494065" w="4569224">
                  <a:moveTo>
                    <a:pt x="4409204" y="0"/>
                  </a:moveTo>
                  <a:lnTo>
                    <a:pt x="160020" y="0"/>
                  </a:lnTo>
                  <a:lnTo>
                    <a:pt x="0" y="160020"/>
                  </a:lnTo>
                  <a:lnTo>
                    <a:pt x="0" y="2334045"/>
                  </a:lnTo>
                  <a:lnTo>
                    <a:pt x="160020" y="2494065"/>
                  </a:lnTo>
                  <a:lnTo>
                    <a:pt x="4409204" y="2494065"/>
                  </a:lnTo>
                  <a:lnTo>
                    <a:pt x="4569224" y="2334045"/>
                  </a:lnTo>
                  <a:lnTo>
                    <a:pt x="4569224" y="160020"/>
                  </a:lnTo>
                  <a:lnTo>
                    <a:pt x="4409204" y="0"/>
                  </a:ln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6"/>
            <p:cNvSpPr txBox="1"/>
            <p:nvPr/>
          </p:nvSpPr>
          <p:spPr>
            <a:xfrm>
              <a:off x="63500" y="15875"/>
              <a:ext cx="4442224" cy="24146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5" name="Google Shape;225;p16"/>
          <p:cNvGrpSpPr/>
          <p:nvPr/>
        </p:nvGrpSpPr>
        <p:grpSpPr>
          <a:xfrm>
            <a:off x="5151183" y="2904694"/>
            <a:ext cx="1816062" cy="1922472"/>
            <a:chOff x="0" y="-47625"/>
            <a:chExt cx="812800" cy="860425"/>
          </a:xfrm>
        </p:grpSpPr>
        <p:sp>
          <p:nvSpPr>
            <p:cNvPr id="226" name="Google Shape;226;p1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D6B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8" name="Google Shape;228;p16"/>
          <p:cNvSpPr/>
          <p:nvPr/>
        </p:nvSpPr>
        <p:spPr>
          <a:xfrm>
            <a:off x="9527910" y="2134149"/>
            <a:ext cx="6220883" cy="6931346"/>
          </a:xfrm>
          <a:custGeom>
            <a:rect b="b" l="l" r="r" t="t"/>
            <a:pathLst>
              <a:path extrusionOk="0" h="6931346" w="6220883">
                <a:moveTo>
                  <a:pt x="0" y="0"/>
                </a:moveTo>
                <a:lnTo>
                  <a:pt x="6220884" y="0"/>
                </a:lnTo>
                <a:lnTo>
                  <a:pt x="6220884" y="6931346"/>
                </a:lnTo>
                <a:lnTo>
                  <a:pt x="0" y="693134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16"/>
          <p:cNvSpPr/>
          <p:nvPr/>
        </p:nvSpPr>
        <p:spPr>
          <a:xfrm rot="-1092946">
            <a:off x="1426879" y="2291950"/>
            <a:ext cx="1493438" cy="1194750"/>
          </a:xfrm>
          <a:custGeom>
            <a:rect b="b" l="l" r="r" t="t"/>
            <a:pathLst>
              <a:path extrusionOk="0" h="1194750" w="1493438">
                <a:moveTo>
                  <a:pt x="0" y="0"/>
                </a:moveTo>
                <a:lnTo>
                  <a:pt x="1493438" y="0"/>
                </a:lnTo>
                <a:lnTo>
                  <a:pt x="1493438" y="1194750"/>
                </a:lnTo>
                <a:lnTo>
                  <a:pt x="0" y="11947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6"/>
          <p:cNvSpPr/>
          <p:nvPr/>
        </p:nvSpPr>
        <p:spPr>
          <a:xfrm rot="6119485">
            <a:off x="16533378" y="4626994"/>
            <a:ext cx="1291265" cy="1033012"/>
          </a:xfrm>
          <a:custGeom>
            <a:rect b="b" l="l" r="r" t="t"/>
            <a:pathLst>
              <a:path extrusionOk="0" h="1033012" w="1291265">
                <a:moveTo>
                  <a:pt x="0" y="0"/>
                </a:moveTo>
                <a:lnTo>
                  <a:pt x="1291265" y="0"/>
                </a:lnTo>
                <a:lnTo>
                  <a:pt x="1291265" y="1033012"/>
                </a:lnTo>
                <a:lnTo>
                  <a:pt x="0" y="10330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6"/>
          <p:cNvSpPr/>
          <p:nvPr/>
        </p:nvSpPr>
        <p:spPr>
          <a:xfrm>
            <a:off x="-468724" y="7883646"/>
            <a:ext cx="5750312" cy="1374654"/>
          </a:xfrm>
          <a:custGeom>
            <a:rect b="b" l="l" r="r" t="t"/>
            <a:pathLst>
              <a:path extrusionOk="0" h="1374654" w="5750312">
                <a:moveTo>
                  <a:pt x="0" y="0"/>
                </a:moveTo>
                <a:lnTo>
                  <a:pt x="5750313" y="0"/>
                </a:lnTo>
                <a:lnTo>
                  <a:pt x="5750313" y="1374654"/>
                </a:lnTo>
                <a:lnTo>
                  <a:pt x="0" y="137465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6"/>
          <p:cNvSpPr txBox="1"/>
          <p:nvPr/>
        </p:nvSpPr>
        <p:spPr>
          <a:xfrm>
            <a:off x="2406432" y="4846216"/>
            <a:ext cx="7378075" cy="15208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lang="en-US" sz="9999">
                <a:solidFill>
                  <a:srgbClr val="22226B"/>
                </a:solidFill>
                <a:latin typeface="Passion One"/>
                <a:ea typeface="Passion One"/>
                <a:cs typeface="Passion One"/>
                <a:sym typeface="Passion One"/>
              </a:rPr>
              <a:t>Our Projects</a:t>
            </a:r>
            <a:endParaRPr/>
          </a:p>
        </p:txBody>
      </p:sp>
      <p:sp>
        <p:nvSpPr>
          <p:cNvPr id="233" name="Google Shape;233;p16"/>
          <p:cNvSpPr txBox="1"/>
          <p:nvPr/>
        </p:nvSpPr>
        <p:spPr>
          <a:xfrm>
            <a:off x="5761359" y="2960285"/>
            <a:ext cx="595709" cy="17113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22226B"/>
                </a:solidFill>
                <a:latin typeface="Passion One"/>
                <a:ea typeface="Passion One"/>
                <a:cs typeface="Passion One"/>
                <a:sym typeface="Passion One"/>
              </a:rPr>
              <a:t>2</a:t>
            </a:r>
            <a:endParaRPr/>
          </a:p>
        </p:txBody>
      </p:sp>
      <p:sp>
        <p:nvSpPr>
          <p:cNvPr id="234" name="Google Shape;234;p16"/>
          <p:cNvSpPr txBox="1"/>
          <p:nvPr/>
        </p:nvSpPr>
        <p:spPr>
          <a:xfrm>
            <a:off x="2057367" y="6224198"/>
            <a:ext cx="807620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000" u="none">
                <a:solidFill>
                  <a:srgbClr val="22226B"/>
                </a:solidFill>
                <a:latin typeface="Quicksand"/>
                <a:ea typeface="Quicksand"/>
                <a:cs typeface="Quicksand"/>
                <a:sym typeface="Quicksand"/>
              </a:rPr>
              <a:t>Elaborate on what you want to discuss. </a:t>
            </a:r>
            <a:endParaRPr/>
          </a:p>
        </p:txBody>
      </p:sp>
      <p:sp>
        <p:nvSpPr>
          <p:cNvPr id="235" name="Google Shape;235;p16"/>
          <p:cNvSpPr/>
          <p:nvPr/>
        </p:nvSpPr>
        <p:spPr>
          <a:xfrm rot="-122666">
            <a:off x="13205290" y="158896"/>
            <a:ext cx="5750312" cy="1374654"/>
          </a:xfrm>
          <a:custGeom>
            <a:rect b="b" l="l" r="r" t="t"/>
            <a:pathLst>
              <a:path extrusionOk="0" h="1374654" w="5750312">
                <a:moveTo>
                  <a:pt x="0" y="0"/>
                </a:moveTo>
                <a:lnTo>
                  <a:pt x="5750312" y="0"/>
                </a:lnTo>
                <a:lnTo>
                  <a:pt x="5750312" y="1374653"/>
                </a:lnTo>
                <a:lnTo>
                  <a:pt x="0" y="137465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6"/>
          <p:cNvSpPr/>
          <p:nvPr/>
        </p:nvSpPr>
        <p:spPr>
          <a:xfrm rot="-2584367">
            <a:off x="10242456" y="1321024"/>
            <a:ext cx="786648" cy="629319"/>
          </a:xfrm>
          <a:custGeom>
            <a:rect b="b" l="l" r="r" t="t"/>
            <a:pathLst>
              <a:path extrusionOk="0" h="629319" w="786648">
                <a:moveTo>
                  <a:pt x="0" y="0"/>
                </a:moveTo>
                <a:lnTo>
                  <a:pt x="786649" y="0"/>
                </a:lnTo>
                <a:lnTo>
                  <a:pt x="786649" y="629318"/>
                </a:lnTo>
                <a:lnTo>
                  <a:pt x="0" y="62931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6"/>
          <p:cNvSpPr/>
          <p:nvPr/>
        </p:nvSpPr>
        <p:spPr>
          <a:xfrm rot="-1092946">
            <a:off x="5846791" y="8683802"/>
            <a:ext cx="828086" cy="662469"/>
          </a:xfrm>
          <a:custGeom>
            <a:rect b="b" l="l" r="r" t="t"/>
            <a:pathLst>
              <a:path extrusionOk="0" h="662469" w="828086">
                <a:moveTo>
                  <a:pt x="0" y="0"/>
                </a:moveTo>
                <a:lnTo>
                  <a:pt x="828086" y="0"/>
                </a:lnTo>
                <a:lnTo>
                  <a:pt x="828086" y="662469"/>
                </a:lnTo>
                <a:lnTo>
                  <a:pt x="0" y="6624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6BD"/>
        </a:solidFill>
      </p:bgPr>
    </p:bg>
    <p:spTree>
      <p:nvGrpSpPr>
        <p:cNvPr id="241" name="Shape 241"/>
        <p:cNvGrpSpPr/>
        <p:nvPr/>
      </p:nvGrpSpPr>
      <p:grpSpPr>
        <a:xfrm>
          <a:off x="0" y="0"/>
          <a:ext cx="0" cy="0"/>
          <a:chOff x="0" y="0"/>
          <a:chExt cx="0" cy="0"/>
        </a:xfrm>
      </p:grpSpPr>
      <p:sp>
        <p:nvSpPr>
          <p:cNvPr id="242" name="Google Shape;242;p17"/>
          <p:cNvSpPr/>
          <p:nvPr/>
        </p:nvSpPr>
        <p:spPr>
          <a:xfrm rot="-10090803">
            <a:off x="9673065" y="-1687918"/>
            <a:ext cx="11743965" cy="12887753"/>
          </a:xfrm>
          <a:custGeom>
            <a:rect b="b" l="l" r="r" t="t"/>
            <a:pathLst>
              <a:path extrusionOk="0" h="12887753" w="11743965">
                <a:moveTo>
                  <a:pt x="0" y="0"/>
                </a:moveTo>
                <a:lnTo>
                  <a:pt x="11743965" y="0"/>
                </a:lnTo>
                <a:lnTo>
                  <a:pt x="11743965" y="12887753"/>
                </a:lnTo>
                <a:lnTo>
                  <a:pt x="0" y="1288775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3" name="Google Shape;243;p17"/>
          <p:cNvGrpSpPr/>
          <p:nvPr/>
        </p:nvGrpSpPr>
        <p:grpSpPr>
          <a:xfrm>
            <a:off x="17367433" y="9701660"/>
            <a:ext cx="374595" cy="374595"/>
            <a:chOff x="0" y="0"/>
            <a:chExt cx="812800" cy="812800"/>
          </a:xfrm>
        </p:grpSpPr>
        <p:sp>
          <p:nvSpPr>
            <p:cNvPr id="244" name="Google Shape;24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6" name="Google Shape;246;p17"/>
          <p:cNvSpPr/>
          <p:nvPr/>
        </p:nvSpPr>
        <p:spPr>
          <a:xfrm rot="-10240861">
            <a:off x="-693524" y="8945848"/>
            <a:ext cx="7315200" cy="1499616"/>
          </a:xfrm>
          <a:custGeom>
            <a:rect b="b" l="l" r="r" t="t"/>
            <a:pathLst>
              <a:path extrusionOk="0" h="1499616" w="7315200">
                <a:moveTo>
                  <a:pt x="0" y="0"/>
                </a:moveTo>
                <a:lnTo>
                  <a:pt x="7315200" y="0"/>
                </a:lnTo>
                <a:lnTo>
                  <a:pt x="7315200" y="1499616"/>
                </a:lnTo>
                <a:lnTo>
                  <a:pt x="0" y="14996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7" name="Google Shape;247;p17"/>
          <p:cNvGrpSpPr/>
          <p:nvPr/>
        </p:nvGrpSpPr>
        <p:grpSpPr>
          <a:xfrm>
            <a:off x="5008817" y="8363466"/>
            <a:ext cx="374595" cy="374595"/>
            <a:chOff x="0" y="0"/>
            <a:chExt cx="812800" cy="812800"/>
          </a:xfrm>
        </p:grpSpPr>
        <p:sp>
          <p:nvSpPr>
            <p:cNvPr id="248" name="Google Shape;2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0" name="Google Shape;250;p17"/>
          <p:cNvGrpSpPr/>
          <p:nvPr/>
        </p:nvGrpSpPr>
        <p:grpSpPr>
          <a:xfrm>
            <a:off x="479787" y="1028700"/>
            <a:ext cx="374595" cy="374595"/>
            <a:chOff x="0" y="0"/>
            <a:chExt cx="812800" cy="812800"/>
          </a:xfrm>
        </p:grpSpPr>
        <p:sp>
          <p:nvSpPr>
            <p:cNvPr id="251" name="Google Shape;2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3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3" name="Google Shape;253;p17"/>
          <p:cNvGrpSpPr/>
          <p:nvPr/>
        </p:nvGrpSpPr>
        <p:grpSpPr>
          <a:xfrm>
            <a:off x="8875996" y="3301831"/>
            <a:ext cx="536008" cy="536008"/>
            <a:chOff x="0" y="0"/>
            <a:chExt cx="812800" cy="812800"/>
          </a:xfrm>
        </p:grpSpPr>
        <p:sp>
          <p:nvSpPr>
            <p:cNvPr id="254" name="Google Shape;25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E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6" name="Google Shape;256;p17"/>
          <p:cNvSpPr txBox="1"/>
          <p:nvPr/>
        </p:nvSpPr>
        <p:spPr>
          <a:xfrm>
            <a:off x="1170776" y="1336244"/>
            <a:ext cx="8050678" cy="2244732"/>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1" lang="en-US" sz="9000">
                <a:solidFill>
                  <a:srgbClr val="22226B"/>
                </a:solidFill>
                <a:latin typeface="Passion One"/>
                <a:ea typeface="Passion One"/>
                <a:cs typeface="Passion One"/>
                <a:sym typeface="Passion One"/>
              </a:rPr>
              <a:t>Select The Type Of Self-Care</a:t>
            </a:r>
            <a:endParaRPr/>
          </a:p>
        </p:txBody>
      </p:sp>
      <p:sp>
        <p:nvSpPr>
          <p:cNvPr id="257" name="Google Shape;257;p17"/>
          <p:cNvSpPr txBox="1"/>
          <p:nvPr/>
        </p:nvSpPr>
        <p:spPr>
          <a:xfrm>
            <a:off x="1028700" y="4599839"/>
            <a:ext cx="3870752"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One</a:t>
            </a:r>
            <a:endParaRPr/>
          </a:p>
        </p:txBody>
      </p:sp>
      <p:sp>
        <p:nvSpPr>
          <p:cNvPr id="258" name="Google Shape;258;p17"/>
          <p:cNvSpPr txBox="1"/>
          <p:nvPr/>
        </p:nvSpPr>
        <p:spPr>
          <a:xfrm>
            <a:off x="6283994" y="4599839"/>
            <a:ext cx="403275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Two</a:t>
            </a:r>
            <a:endParaRPr/>
          </a:p>
        </p:txBody>
      </p:sp>
      <p:sp>
        <p:nvSpPr>
          <p:cNvPr id="259" name="Google Shape;259;p17"/>
          <p:cNvSpPr txBox="1"/>
          <p:nvPr/>
        </p:nvSpPr>
        <p:spPr>
          <a:xfrm>
            <a:off x="1028700" y="6857044"/>
            <a:ext cx="3870752"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Three</a:t>
            </a:r>
            <a:endParaRPr/>
          </a:p>
        </p:txBody>
      </p:sp>
      <p:sp>
        <p:nvSpPr>
          <p:cNvPr id="260" name="Google Shape;260;p17"/>
          <p:cNvSpPr txBox="1"/>
          <p:nvPr/>
        </p:nvSpPr>
        <p:spPr>
          <a:xfrm>
            <a:off x="6283994" y="6857044"/>
            <a:ext cx="4032753"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lang="en-US" sz="3499">
                <a:solidFill>
                  <a:srgbClr val="22226B"/>
                </a:solidFill>
                <a:latin typeface="Josefin Sans SemiBold"/>
                <a:ea typeface="Josefin Sans SemiBold"/>
                <a:cs typeface="Josefin Sans SemiBold"/>
                <a:sym typeface="Josefin Sans SemiBold"/>
              </a:rPr>
              <a:t>Four</a:t>
            </a:r>
            <a:endParaRPr/>
          </a:p>
        </p:txBody>
      </p:sp>
      <p:sp>
        <p:nvSpPr>
          <p:cNvPr id="261" name="Google Shape;261;p17"/>
          <p:cNvSpPr txBox="1"/>
          <p:nvPr/>
        </p:nvSpPr>
        <p:spPr>
          <a:xfrm>
            <a:off x="1028700" y="5271871"/>
            <a:ext cx="3870752"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a:t>
            </a:r>
            <a:endParaRPr/>
          </a:p>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you want to discuss. </a:t>
            </a:r>
            <a:endParaRPr/>
          </a:p>
        </p:txBody>
      </p:sp>
      <p:sp>
        <p:nvSpPr>
          <p:cNvPr id="262" name="Google Shape;262;p17"/>
          <p:cNvSpPr txBox="1"/>
          <p:nvPr/>
        </p:nvSpPr>
        <p:spPr>
          <a:xfrm>
            <a:off x="6283994" y="5271871"/>
            <a:ext cx="3870752"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a:t>
            </a:r>
            <a:endParaRPr/>
          </a:p>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you want to discuss. </a:t>
            </a:r>
            <a:endParaRPr/>
          </a:p>
        </p:txBody>
      </p:sp>
      <p:sp>
        <p:nvSpPr>
          <p:cNvPr id="263" name="Google Shape;263;p17"/>
          <p:cNvSpPr txBox="1"/>
          <p:nvPr/>
        </p:nvSpPr>
        <p:spPr>
          <a:xfrm>
            <a:off x="1028700" y="7529076"/>
            <a:ext cx="3980117"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a:t>
            </a:r>
            <a:endParaRPr/>
          </a:p>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you want to discuss. </a:t>
            </a:r>
            <a:endParaRPr/>
          </a:p>
        </p:txBody>
      </p:sp>
      <p:sp>
        <p:nvSpPr>
          <p:cNvPr id="264" name="Google Shape;264;p17"/>
          <p:cNvSpPr txBox="1"/>
          <p:nvPr/>
        </p:nvSpPr>
        <p:spPr>
          <a:xfrm>
            <a:off x="6283994" y="7529076"/>
            <a:ext cx="3980117" cy="82542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Elaborate on what </a:t>
            </a:r>
            <a:endParaRPr/>
          </a:p>
          <a:p>
            <a:pPr indent="0" lvl="0" marL="0" marR="0" rtl="0" algn="l">
              <a:lnSpc>
                <a:spcPct val="139958"/>
              </a:lnSpc>
              <a:spcBef>
                <a:spcPts val="0"/>
              </a:spcBef>
              <a:spcAft>
                <a:spcPts val="0"/>
              </a:spcAft>
              <a:buNone/>
            </a:pPr>
            <a:r>
              <a:rPr lang="en-US" sz="2400">
                <a:solidFill>
                  <a:srgbClr val="000000"/>
                </a:solidFill>
                <a:latin typeface="Quicksand"/>
                <a:ea typeface="Quicksand"/>
                <a:cs typeface="Quicksand"/>
                <a:sym typeface="Quicksand"/>
              </a:rPr>
              <a:t>you want to discuss. </a:t>
            </a:r>
            <a:endParaRPr/>
          </a:p>
        </p:txBody>
      </p:sp>
      <p:pic>
        <p:nvPicPr>
          <p:cNvPr id="265" name="Google Shape;265;p17"/>
          <p:cNvPicPr preferRelativeResize="0"/>
          <p:nvPr/>
        </p:nvPicPr>
        <p:blipFill>
          <a:blip r:embed="rId5">
            <a:alphaModFix/>
          </a:blip>
          <a:stretch>
            <a:fillRect/>
          </a:stretch>
        </p:blipFill>
        <p:spPr>
          <a:xfrm>
            <a:off x="10426302" y="1456812"/>
            <a:ext cx="6941126" cy="7373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elf-Care Activities for Elementary Presentation">
  <a:themeElements>
    <a:clrScheme name="Office">
      <a:dk1>
        <a:srgbClr val="22226B"/>
      </a:dk1>
      <a:lt1>
        <a:srgbClr val="FFFFFF"/>
      </a:lt1>
      <a:dk2>
        <a:srgbClr val="6765C2"/>
      </a:dk2>
      <a:lt2>
        <a:srgbClr val="EA787B"/>
      </a:lt2>
      <a:accent1>
        <a:srgbClr val="A0ADE2"/>
      </a:accent1>
      <a:accent2>
        <a:srgbClr val="FF9E9D"/>
      </a:accent2>
      <a:accent3>
        <a:srgbClr val="FFD6BD"/>
      </a:accent3>
      <a:accent4>
        <a:srgbClr val="F8CDA2"/>
      </a:accent4>
      <a:accent5>
        <a:srgbClr val="888888"/>
      </a:accent5>
      <a:accent6>
        <a:srgbClr val="C5D3FF"/>
      </a:accent6>
      <a:hlink>
        <a:srgbClr val="EA787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