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0287000" cx="18288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Raleway SemiBol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CF5056-A470-49A8-8AD1-CE43DAA3EF4E}">
  <a:tblStyle styleId="{90CF5056-A470-49A8-8AD1-CE43DAA3EF4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RalewaySemiBold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SemiBold-italic.fntdata"/><Relationship Id="rId25" Type="http://schemas.openxmlformats.org/officeDocument/2006/relationships/font" Target="fonts/RalewaySemiBold-bold.fntdata"/><Relationship Id="rId27" Type="http://schemas.openxmlformats.org/officeDocument/2006/relationships/font" Target="fonts/RalewaySemiBol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0" y="9528498"/>
            <a:ext cx="183207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3"/>
          <p:cNvCxnSpPr/>
          <p:nvPr/>
        </p:nvCxnSpPr>
        <p:spPr>
          <a:xfrm>
            <a:off x="0" y="644484"/>
            <a:ext cx="183207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 rot="-5400000">
            <a:off x="-4396047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" name="Google Shape;19;p3"/>
          <p:cNvCxnSpPr/>
          <p:nvPr/>
        </p:nvCxnSpPr>
        <p:spPr>
          <a:xfrm rot="10800000">
            <a:off x="9486463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" name="Google Shape;20;p3"/>
          <p:cNvCxnSpPr/>
          <p:nvPr/>
        </p:nvCxnSpPr>
        <p:spPr>
          <a:xfrm rot="-5400000">
            <a:off x="12408323" y="5138737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" name="Google Shape;21;p3"/>
          <p:cNvGrpSpPr/>
          <p:nvPr/>
        </p:nvGrpSpPr>
        <p:grpSpPr>
          <a:xfrm>
            <a:off x="1153322" y="913550"/>
            <a:ext cx="2158353" cy="519002"/>
            <a:chOff x="0" y="-57140"/>
            <a:chExt cx="2877804" cy="692003"/>
          </a:xfrm>
        </p:grpSpPr>
        <p:sp>
          <p:nvSpPr>
            <p:cNvPr id="22" name="Google Shape;22;p3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" name="Google Shape;23;p3"/>
            <p:cNvSpPr txBox="1"/>
            <p:nvPr/>
          </p:nvSpPr>
          <p:spPr>
            <a:xfrm>
              <a:off x="961404" y="-57140"/>
              <a:ext cx="1916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24" name="Google Shape;24;p3"/>
            <p:cNvSpPr txBox="1"/>
            <p:nvPr/>
          </p:nvSpPr>
          <p:spPr>
            <a:xfrm>
              <a:off x="961406" y="232260"/>
              <a:ext cx="133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  <p:sp>
        <p:nvSpPr>
          <p:cNvPr id="25" name="Google Shape;25;p3"/>
          <p:cNvSpPr txBox="1"/>
          <p:nvPr>
            <p:ph type="title"/>
          </p:nvPr>
        </p:nvSpPr>
        <p:spPr>
          <a:xfrm>
            <a:off x="1153325" y="2399250"/>
            <a:ext cx="7823700" cy="4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0000"/>
              <a:buFont typeface="Raleway"/>
              <a:buNone/>
              <a:defRPr b="1" i="0" sz="100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2" type="title"/>
          </p:nvPr>
        </p:nvSpPr>
        <p:spPr>
          <a:xfrm>
            <a:off x="1243038" y="8788050"/>
            <a:ext cx="77340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2500"/>
              <a:buNone/>
              <a:defRPr b="0" i="0" sz="2500" u="none" cap="none" strike="noStrike">
                <a:solidFill>
                  <a:srgbClr val="4A35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3" type="pic"/>
          </p:nvPr>
        </p:nvSpPr>
        <p:spPr>
          <a:xfrm>
            <a:off x="9833075" y="1009450"/>
            <a:ext cx="7362300" cy="819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4A356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1153322" y="913542"/>
            <a:ext cx="1877322" cy="519010"/>
            <a:chOff x="0" y="-57150"/>
            <a:chExt cx="2503096" cy="692013"/>
          </a:xfrm>
        </p:grpSpPr>
        <p:sp>
          <p:nvSpPr>
            <p:cNvPr id="30" name="Google Shape;30;p4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" name="Google Shape;31;p4"/>
            <p:cNvSpPr txBox="1"/>
            <p:nvPr/>
          </p:nvSpPr>
          <p:spPr>
            <a:xfrm>
              <a:off x="961396" y="-57150"/>
              <a:ext cx="154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32" name="Google Shape;32;p4"/>
            <p:cNvSpPr txBox="1"/>
            <p:nvPr/>
          </p:nvSpPr>
          <p:spPr>
            <a:xfrm>
              <a:off x="961405" y="232260"/>
              <a:ext cx="127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  <p:cxnSp>
        <p:nvCxnSpPr>
          <p:cNvPr id="33" name="Google Shape;33;p4"/>
          <p:cNvCxnSpPr/>
          <p:nvPr/>
        </p:nvCxnSpPr>
        <p:spPr>
          <a:xfrm rot="10800000">
            <a:off x="-32700" y="9344892"/>
            <a:ext cx="18320700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4"/>
          <p:cNvCxnSpPr/>
          <p:nvPr/>
        </p:nvCxnSpPr>
        <p:spPr>
          <a:xfrm rot="5400000">
            <a:off x="-4374661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4"/>
          <p:cNvCxnSpPr/>
          <p:nvPr/>
        </p:nvCxnSpPr>
        <p:spPr>
          <a:xfrm rot="10800000">
            <a:off x="3958381" y="-108"/>
            <a:ext cx="0" cy="934500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4"/>
          <p:cNvCxnSpPr/>
          <p:nvPr/>
        </p:nvCxnSpPr>
        <p:spPr>
          <a:xfrm>
            <a:off x="-16331" y="1643985"/>
            <a:ext cx="18320700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4"/>
          <p:cNvSpPr txBox="1"/>
          <p:nvPr>
            <p:ph type="title"/>
          </p:nvPr>
        </p:nvSpPr>
        <p:spPr>
          <a:xfrm>
            <a:off x="1078713" y="7570000"/>
            <a:ext cx="2569800" cy="14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3500"/>
              <a:buNone/>
              <a:defRPr b="0" i="0" sz="3500" u="none" cap="none" strike="noStrike">
                <a:solidFill>
                  <a:srgbClr val="EEE9F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4894425" y="2297825"/>
            <a:ext cx="12479400" cy="6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EEE9F4"/>
              </a:buClr>
              <a:buSzPts val="2000"/>
              <a:buChar char="•"/>
              <a:defRPr b="1" sz="2000" u="none" cap="none" strike="noStrike">
                <a:solidFill>
                  <a:srgbClr val="EEE9F4"/>
                </a:solidFill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EEE9F4"/>
              </a:buClr>
              <a:buSzPts val="2000"/>
              <a:buChar char="–"/>
              <a:defRPr b="1" sz="2000" u="none" cap="none" strike="noStrike">
                <a:solidFill>
                  <a:srgbClr val="EEE9F4"/>
                </a:solidFill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EEE9F4"/>
              </a:buClr>
              <a:buSzPts val="2000"/>
              <a:buChar char="•"/>
              <a:defRPr b="1" sz="2000" u="none" cap="none" strike="noStrike">
                <a:solidFill>
                  <a:srgbClr val="EEE9F4"/>
                </a:solidFill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EEE9F4"/>
              </a:buClr>
              <a:buSzPts val="2000"/>
              <a:buChar char="–"/>
              <a:defRPr b="1" sz="2000" u="none" cap="none" strike="noStrike">
                <a:solidFill>
                  <a:srgbClr val="EEE9F4"/>
                </a:solidFill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EEE9F4"/>
              </a:buClr>
              <a:buSzPts val="2000"/>
              <a:buChar char="»"/>
              <a:defRPr b="1" sz="2000" u="none" cap="none" strike="noStrike">
                <a:solidFill>
                  <a:srgbClr val="EEE9F4"/>
                </a:solidFill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EEE9F4"/>
              </a:buClr>
              <a:buSzPts val="2000"/>
              <a:buChar char="•"/>
              <a:defRPr b="1" sz="2000" u="none" cap="none" strike="noStrike">
                <a:solidFill>
                  <a:srgbClr val="EEE9F4"/>
                </a:solidFill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EEE9F4"/>
              </a:buClr>
              <a:buSzPts val="2000"/>
              <a:buChar char="•"/>
              <a:defRPr b="1" sz="2000" u="none" cap="none" strike="noStrike">
                <a:solidFill>
                  <a:srgbClr val="EEE9F4"/>
                </a:solidFill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EEE9F4"/>
              </a:buClr>
              <a:buSzPts val="2000"/>
              <a:buChar char="•"/>
              <a:defRPr b="1" sz="2000" u="none" cap="none" strike="noStrike">
                <a:solidFill>
                  <a:srgbClr val="EEE9F4"/>
                </a:solidFill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EEE9F4"/>
              </a:buClr>
              <a:buSzPts val="2000"/>
              <a:buChar char="•"/>
              <a:defRPr b="1" sz="2000" u="none" cap="none" strike="noStrike">
                <a:solidFill>
                  <a:srgbClr val="EEE9F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A356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5"/>
          <p:cNvGrpSpPr/>
          <p:nvPr/>
        </p:nvGrpSpPr>
        <p:grpSpPr>
          <a:xfrm>
            <a:off x="1153322" y="913542"/>
            <a:ext cx="1877322" cy="519010"/>
            <a:chOff x="0" y="-57150"/>
            <a:chExt cx="2503096" cy="692013"/>
          </a:xfrm>
        </p:grpSpPr>
        <p:sp>
          <p:nvSpPr>
            <p:cNvPr id="41" name="Google Shape;41;p5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" name="Google Shape;42;p5"/>
            <p:cNvSpPr txBox="1"/>
            <p:nvPr/>
          </p:nvSpPr>
          <p:spPr>
            <a:xfrm>
              <a:off x="961396" y="-57150"/>
              <a:ext cx="154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43" name="Google Shape;43;p5"/>
            <p:cNvSpPr txBox="1"/>
            <p:nvPr/>
          </p:nvSpPr>
          <p:spPr>
            <a:xfrm>
              <a:off x="961405" y="232260"/>
              <a:ext cx="123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  <p:cxnSp>
        <p:nvCxnSpPr>
          <p:cNvPr id="44" name="Google Shape;44;p5"/>
          <p:cNvCxnSpPr/>
          <p:nvPr/>
        </p:nvCxnSpPr>
        <p:spPr>
          <a:xfrm rot="10800000">
            <a:off x="-6844" y="9344892"/>
            <a:ext cx="18320700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5"/>
          <p:cNvCxnSpPr/>
          <p:nvPr/>
        </p:nvCxnSpPr>
        <p:spPr>
          <a:xfrm>
            <a:off x="17573210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" name="Google Shape;46;p5"/>
          <p:cNvCxnSpPr/>
          <p:nvPr/>
        </p:nvCxnSpPr>
        <p:spPr>
          <a:xfrm rot="5400000">
            <a:off x="-4374661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5"/>
          <p:cNvCxnSpPr/>
          <p:nvPr/>
        </p:nvCxnSpPr>
        <p:spPr>
          <a:xfrm>
            <a:off x="7907311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Google Shape;48;p5"/>
          <p:cNvCxnSpPr/>
          <p:nvPr/>
        </p:nvCxnSpPr>
        <p:spPr>
          <a:xfrm>
            <a:off x="-16331" y="1643985"/>
            <a:ext cx="18320700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9" name="Google Shape;49;p5"/>
          <p:cNvGrpSpPr/>
          <p:nvPr/>
        </p:nvGrpSpPr>
        <p:grpSpPr>
          <a:xfrm>
            <a:off x="8377675" y="2021235"/>
            <a:ext cx="8764005" cy="6841262"/>
            <a:chOff x="0" y="-9525"/>
            <a:chExt cx="2308200" cy="1801802"/>
          </a:xfrm>
        </p:grpSpPr>
        <p:sp>
          <p:nvSpPr>
            <p:cNvPr id="50" name="Google Shape;50;p5"/>
            <p:cNvSpPr/>
            <p:nvPr/>
          </p:nvSpPr>
          <p:spPr>
            <a:xfrm>
              <a:off x="0" y="0"/>
              <a:ext cx="2308106" cy="1792277"/>
            </a:xfrm>
            <a:custGeom>
              <a:rect b="b" l="l" r="r" t="t"/>
              <a:pathLst>
                <a:path extrusionOk="0" h="1792277" w="2308106">
                  <a:moveTo>
                    <a:pt x="0" y="0"/>
                  </a:moveTo>
                  <a:lnTo>
                    <a:pt x="2308106" y="0"/>
                  </a:lnTo>
                  <a:lnTo>
                    <a:pt x="2308106" y="1792277"/>
                  </a:lnTo>
                  <a:lnTo>
                    <a:pt x="0" y="1792277"/>
                  </a:lnTo>
                  <a:close/>
                </a:path>
              </a:pathLst>
            </a:custGeom>
            <a:solidFill>
              <a:srgbClr val="EEE9F4"/>
            </a:solidFill>
            <a:ln>
              <a:noFill/>
            </a:ln>
          </p:spPr>
        </p:sp>
        <p:sp>
          <p:nvSpPr>
            <p:cNvPr id="51" name="Google Shape;51;p5"/>
            <p:cNvSpPr txBox="1"/>
            <p:nvPr/>
          </p:nvSpPr>
          <p:spPr>
            <a:xfrm>
              <a:off x="0" y="-9525"/>
              <a:ext cx="2308200" cy="18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153325" y="2072900"/>
            <a:ext cx="5486700" cy="4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7000"/>
              <a:buFont typeface="Raleway"/>
              <a:buNone/>
              <a:defRPr b="1" i="0" sz="7000" u="none" cap="none" strike="noStrike">
                <a:solidFill>
                  <a:srgbClr val="EEE9F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8698400" y="2367150"/>
            <a:ext cx="8234100" cy="62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 u="none" cap="none" strike="noStrike"/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 u="none" cap="none" strike="noStrike"/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 u="none" cap="none" strike="noStrike"/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6"/>
          <p:cNvCxnSpPr/>
          <p:nvPr/>
        </p:nvCxnSpPr>
        <p:spPr>
          <a:xfrm>
            <a:off x="-24227" y="3687873"/>
            <a:ext cx="183207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6"/>
          <p:cNvCxnSpPr/>
          <p:nvPr/>
        </p:nvCxnSpPr>
        <p:spPr>
          <a:xfrm>
            <a:off x="0" y="9528498"/>
            <a:ext cx="183207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6"/>
          <p:cNvCxnSpPr/>
          <p:nvPr/>
        </p:nvCxnSpPr>
        <p:spPr>
          <a:xfrm rot="-5400000">
            <a:off x="-4396047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6"/>
          <p:cNvCxnSpPr/>
          <p:nvPr/>
        </p:nvCxnSpPr>
        <p:spPr>
          <a:xfrm rot="10800000">
            <a:off x="6231822" y="3687900"/>
            <a:ext cx="0" cy="659910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6"/>
          <p:cNvCxnSpPr/>
          <p:nvPr/>
        </p:nvCxnSpPr>
        <p:spPr>
          <a:xfrm rot="-5400000">
            <a:off x="12408323" y="5138737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6"/>
          <p:cNvCxnSpPr/>
          <p:nvPr/>
        </p:nvCxnSpPr>
        <p:spPr>
          <a:xfrm rot="10800000">
            <a:off x="11958615" y="3687900"/>
            <a:ext cx="0" cy="659910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6"/>
          <p:cNvCxnSpPr/>
          <p:nvPr/>
        </p:nvCxnSpPr>
        <p:spPr>
          <a:xfrm>
            <a:off x="0" y="644484"/>
            <a:ext cx="183207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2" name="Google Shape;62;p6"/>
          <p:cNvGrpSpPr/>
          <p:nvPr/>
        </p:nvGrpSpPr>
        <p:grpSpPr>
          <a:xfrm>
            <a:off x="1153322" y="913542"/>
            <a:ext cx="1877322" cy="519010"/>
            <a:chOff x="0" y="-57150"/>
            <a:chExt cx="2503096" cy="692013"/>
          </a:xfrm>
        </p:grpSpPr>
        <p:sp>
          <p:nvSpPr>
            <p:cNvPr id="63" name="Google Shape;63;p6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4" name="Google Shape;64;p6"/>
            <p:cNvSpPr txBox="1"/>
            <p:nvPr/>
          </p:nvSpPr>
          <p:spPr>
            <a:xfrm>
              <a:off x="961396" y="-57150"/>
              <a:ext cx="154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65" name="Google Shape;65;p6"/>
            <p:cNvSpPr txBox="1"/>
            <p:nvPr/>
          </p:nvSpPr>
          <p:spPr>
            <a:xfrm>
              <a:off x="961406" y="232260"/>
              <a:ext cx="128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  <p:sp>
        <p:nvSpPr>
          <p:cNvPr id="66" name="Google Shape;66;p6"/>
          <p:cNvSpPr txBox="1"/>
          <p:nvPr>
            <p:ph type="title"/>
          </p:nvPr>
        </p:nvSpPr>
        <p:spPr>
          <a:xfrm>
            <a:off x="1153325" y="2072900"/>
            <a:ext cx="137709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SzPts val="7000"/>
              <a:buFont typeface="Raleway"/>
              <a:buNone/>
              <a:defRPr b="1" i="0" sz="7000" u="none" cap="none" strike="noStrike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9pPr>
          </a:lstStyle>
          <a:p/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1060425" y="3993425"/>
            <a:ext cx="4830000" cy="5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 u="none" cap="none" strike="noStrike"/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 u="none" cap="none" strike="noStrike"/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 u="none" cap="none" strike="noStrike"/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9pPr>
          </a:lstStyle>
          <a:p/>
        </p:txBody>
      </p:sp>
      <p:sp>
        <p:nvSpPr>
          <p:cNvPr id="68" name="Google Shape;68;p6"/>
          <p:cNvSpPr txBox="1"/>
          <p:nvPr>
            <p:ph idx="2" type="body"/>
          </p:nvPr>
        </p:nvSpPr>
        <p:spPr>
          <a:xfrm>
            <a:off x="6680225" y="3993425"/>
            <a:ext cx="4830000" cy="5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 u="none" cap="none" strike="noStrike"/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 u="none" cap="none" strike="noStrike"/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 u="none" cap="none" strike="noStrike"/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9pPr>
          </a:lstStyle>
          <a:p/>
        </p:txBody>
      </p:sp>
      <p:sp>
        <p:nvSpPr>
          <p:cNvPr id="69" name="Google Shape;69;p6"/>
          <p:cNvSpPr txBox="1"/>
          <p:nvPr>
            <p:ph idx="3" type="body"/>
          </p:nvPr>
        </p:nvSpPr>
        <p:spPr>
          <a:xfrm>
            <a:off x="12340225" y="3993425"/>
            <a:ext cx="4830000" cy="5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 u="none" cap="none" strike="noStrike"/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 u="none" cap="none" strike="noStrike"/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 u="none" cap="none" strike="noStrike"/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4A356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153322" y="913542"/>
            <a:ext cx="1877322" cy="519010"/>
            <a:chOff x="0" y="-57150"/>
            <a:chExt cx="2503096" cy="692013"/>
          </a:xfrm>
        </p:grpSpPr>
        <p:sp>
          <p:nvSpPr>
            <p:cNvPr id="72" name="Google Shape;72;p7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3" name="Google Shape;73;p7"/>
            <p:cNvSpPr txBox="1"/>
            <p:nvPr/>
          </p:nvSpPr>
          <p:spPr>
            <a:xfrm>
              <a:off x="961396" y="-57150"/>
              <a:ext cx="154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74" name="Google Shape;74;p7"/>
            <p:cNvSpPr txBox="1"/>
            <p:nvPr/>
          </p:nvSpPr>
          <p:spPr>
            <a:xfrm>
              <a:off x="961405" y="232260"/>
              <a:ext cx="1254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  <p:cxnSp>
        <p:nvCxnSpPr>
          <p:cNvPr id="75" name="Google Shape;75;p7"/>
          <p:cNvCxnSpPr/>
          <p:nvPr/>
        </p:nvCxnSpPr>
        <p:spPr>
          <a:xfrm rot="10800000">
            <a:off x="-6844" y="9344892"/>
            <a:ext cx="18320700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7"/>
          <p:cNvCxnSpPr/>
          <p:nvPr/>
        </p:nvCxnSpPr>
        <p:spPr>
          <a:xfrm>
            <a:off x="17573210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7"/>
          <p:cNvCxnSpPr/>
          <p:nvPr/>
        </p:nvCxnSpPr>
        <p:spPr>
          <a:xfrm rot="5400000">
            <a:off x="-4374661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p7"/>
          <p:cNvCxnSpPr/>
          <p:nvPr/>
        </p:nvCxnSpPr>
        <p:spPr>
          <a:xfrm>
            <a:off x="7907311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7"/>
          <p:cNvCxnSpPr/>
          <p:nvPr/>
        </p:nvCxnSpPr>
        <p:spPr>
          <a:xfrm>
            <a:off x="-16331" y="1643985"/>
            <a:ext cx="18320700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7"/>
          <p:cNvSpPr txBox="1"/>
          <p:nvPr/>
        </p:nvSpPr>
        <p:spPr>
          <a:xfrm>
            <a:off x="9704140" y="4587075"/>
            <a:ext cx="458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Option 1</a:t>
            </a:r>
            <a:endParaRPr/>
          </a:p>
        </p:txBody>
      </p:sp>
      <p:sp>
        <p:nvSpPr>
          <p:cNvPr id="81" name="Google Shape;81;p7"/>
          <p:cNvSpPr txBox="1"/>
          <p:nvPr/>
        </p:nvSpPr>
        <p:spPr>
          <a:xfrm>
            <a:off x="9704140" y="5224052"/>
            <a:ext cx="458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Option 2</a:t>
            </a:r>
            <a:endParaRPr/>
          </a:p>
        </p:txBody>
      </p:sp>
      <p:sp>
        <p:nvSpPr>
          <p:cNvPr id="82" name="Google Shape;82;p7"/>
          <p:cNvSpPr txBox="1"/>
          <p:nvPr/>
        </p:nvSpPr>
        <p:spPr>
          <a:xfrm>
            <a:off x="9704140" y="6396437"/>
            <a:ext cx="458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Option 4</a:t>
            </a:r>
            <a:endParaRPr/>
          </a:p>
        </p:txBody>
      </p:sp>
      <p:sp>
        <p:nvSpPr>
          <p:cNvPr id="83" name="Google Shape;83;p7"/>
          <p:cNvSpPr/>
          <p:nvPr>
            <p:ph idx="2" type="pic"/>
          </p:nvPr>
        </p:nvSpPr>
        <p:spPr>
          <a:xfrm>
            <a:off x="1153325" y="1988475"/>
            <a:ext cx="6367500" cy="70836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7"/>
          <p:cNvSpPr txBox="1"/>
          <p:nvPr>
            <p:ph type="title"/>
          </p:nvPr>
        </p:nvSpPr>
        <p:spPr>
          <a:xfrm>
            <a:off x="8293777" y="2040550"/>
            <a:ext cx="8878800" cy="4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0000"/>
              <a:buFont typeface="Raleway"/>
              <a:buNone/>
              <a:defRPr b="1" i="0" sz="10000" u="none" cap="none" strike="noStrike">
                <a:solidFill>
                  <a:srgbClr val="EEE9F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9pPr>
          </a:lstStyle>
          <a:p/>
        </p:txBody>
      </p:sp>
      <p:sp>
        <p:nvSpPr>
          <p:cNvPr id="85" name="Google Shape;85;p7"/>
          <p:cNvSpPr txBox="1"/>
          <p:nvPr>
            <p:ph idx="3" type="title"/>
          </p:nvPr>
        </p:nvSpPr>
        <p:spPr>
          <a:xfrm>
            <a:off x="8395587" y="8429350"/>
            <a:ext cx="87768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2500"/>
              <a:buNone/>
              <a:defRPr b="0" i="0" sz="2500" u="none" cap="none" strike="noStrike">
                <a:solidFill>
                  <a:srgbClr val="EEE9F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EE9F4"/>
              </a:buClr>
              <a:buSzPts val="1400"/>
              <a:buNone/>
              <a:defRPr sz="1800">
                <a:solidFill>
                  <a:srgbClr val="EEE9F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9F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4400"/>
              <a:buFont typeface="Raleway"/>
              <a:buNone/>
              <a:defRPr b="1" i="0" sz="44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1400"/>
              <a:buNone/>
              <a:defRPr sz="1800">
                <a:solidFill>
                  <a:srgbClr val="4A356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4A3562"/>
              </a:buClr>
              <a:buSzPts val="2000"/>
              <a:buFont typeface="Raleway"/>
              <a:buChar char="•"/>
              <a:defRPr sz="20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4A3562"/>
              </a:buClr>
              <a:buSzPts val="2000"/>
              <a:buFont typeface="Raleway"/>
              <a:buChar char="–"/>
              <a:defRPr sz="20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4A3562"/>
              </a:buClr>
              <a:buSzPts val="2000"/>
              <a:buFont typeface="Raleway"/>
              <a:buChar char="•"/>
              <a:defRPr sz="20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4A3562"/>
              </a:buClr>
              <a:buSzPts val="2000"/>
              <a:buFont typeface="Raleway"/>
              <a:buChar char="–"/>
              <a:defRPr sz="20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4A3562"/>
              </a:buClr>
              <a:buSzPts val="2000"/>
              <a:buFont typeface="Raleway"/>
              <a:buChar char="»"/>
              <a:defRPr sz="20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4A3562"/>
              </a:buClr>
              <a:buSzPts val="2000"/>
              <a:buFont typeface="Raleway"/>
              <a:buChar char="•"/>
              <a:defRPr sz="20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4A3562"/>
              </a:buClr>
              <a:buSzPts val="2000"/>
              <a:buFont typeface="Raleway"/>
              <a:buChar char="•"/>
              <a:defRPr sz="20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4A3562"/>
              </a:buClr>
              <a:buSzPts val="2000"/>
              <a:buFont typeface="Raleway"/>
              <a:buChar char="•"/>
              <a:defRPr sz="20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4A3562"/>
              </a:buClr>
              <a:buSzPts val="2000"/>
              <a:buFont typeface="Raleway"/>
              <a:buChar char="•"/>
              <a:defRPr sz="20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9F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8"/>
          <p:cNvCxnSpPr/>
          <p:nvPr/>
        </p:nvCxnSpPr>
        <p:spPr>
          <a:xfrm>
            <a:off x="0" y="9528498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" name="Google Shape;91;p8"/>
          <p:cNvCxnSpPr/>
          <p:nvPr/>
        </p:nvCxnSpPr>
        <p:spPr>
          <a:xfrm>
            <a:off x="0" y="644484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" name="Google Shape;92;p8"/>
          <p:cNvCxnSpPr/>
          <p:nvPr/>
        </p:nvCxnSpPr>
        <p:spPr>
          <a:xfrm rot="-5400000">
            <a:off x="-4396047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8"/>
          <p:cNvCxnSpPr/>
          <p:nvPr/>
        </p:nvCxnSpPr>
        <p:spPr>
          <a:xfrm rot="10800000">
            <a:off x="9486463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8"/>
          <p:cNvCxnSpPr/>
          <p:nvPr/>
        </p:nvCxnSpPr>
        <p:spPr>
          <a:xfrm rot="-5400000">
            <a:off x="12408323" y="5138737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8"/>
          <p:cNvSpPr txBox="1"/>
          <p:nvPr/>
        </p:nvSpPr>
        <p:spPr>
          <a:xfrm>
            <a:off x="1153322" y="3088161"/>
            <a:ext cx="7990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0" u="none" cap="none" strike="noStrike">
                <a:solidFill>
                  <a:srgbClr val="4A356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Suicide Prevention</a:t>
            </a:r>
            <a:endParaRPr/>
          </a:p>
        </p:txBody>
      </p:sp>
      <p:sp>
        <p:nvSpPr>
          <p:cNvPr id="96" name="Google Shape;96;p8"/>
          <p:cNvSpPr txBox="1"/>
          <p:nvPr/>
        </p:nvSpPr>
        <p:spPr>
          <a:xfrm>
            <a:off x="1153322" y="6357787"/>
            <a:ext cx="747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A guide to understanding, awareness, and action</a:t>
            </a:r>
            <a:endParaRPr/>
          </a:p>
        </p:txBody>
      </p:sp>
      <p:sp>
        <p:nvSpPr>
          <p:cNvPr id="97" name="Google Shape;97;p8"/>
          <p:cNvSpPr txBox="1"/>
          <p:nvPr/>
        </p:nvSpPr>
        <p:spPr>
          <a:xfrm>
            <a:off x="1153322" y="8852568"/>
            <a:ext cx="3246611" cy="384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PRESENTER NAME</a:t>
            </a:r>
            <a:endParaRPr/>
          </a:p>
        </p:txBody>
      </p:sp>
      <p:grpSp>
        <p:nvGrpSpPr>
          <p:cNvPr id="98" name="Google Shape;98;p8"/>
          <p:cNvGrpSpPr/>
          <p:nvPr/>
        </p:nvGrpSpPr>
        <p:grpSpPr>
          <a:xfrm>
            <a:off x="1153322" y="913550"/>
            <a:ext cx="2158352" cy="519002"/>
            <a:chOff x="0" y="-57140"/>
            <a:chExt cx="2877804" cy="692003"/>
          </a:xfrm>
        </p:grpSpPr>
        <p:sp>
          <p:nvSpPr>
            <p:cNvPr id="99" name="Google Shape;99;p8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0" name="Google Shape;100;p8"/>
            <p:cNvSpPr txBox="1"/>
            <p:nvPr/>
          </p:nvSpPr>
          <p:spPr>
            <a:xfrm>
              <a:off x="961404" y="-57140"/>
              <a:ext cx="1916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101" name="Google Shape;101;p8"/>
            <p:cNvSpPr txBox="1"/>
            <p:nvPr/>
          </p:nvSpPr>
          <p:spPr>
            <a:xfrm>
              <a:off x="961406" y="232260"/>
              <a:ext cx="133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  <p:pic>
        <p:nvPicPr>
          <p:cNvPr id="102" name="Google Shape;10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77100" y="913550"/>
            <a:ext cx="7504664" cy="833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3562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7"/>
          <p:cNvGrpSpPr/>
          <p:nvPr/>
        </p:nvGrpSpPr>
        <p:grpSpPr>
          <a:xfrm>
            <a:off x="1153322" y="913542"/>
            <a:ext cx="1877218" cy="519010"/>
            <a:chOff x="0" y="-57150"/>
            <a:chExt cx="2502958" cy="692013"/>
          </a:xfrm>
        </p:grpSpPr>
        <p:sp>
          <p:nvSpPr>
            <p:cNvPr id="268" name="Google Shape;268;p17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9" name="Google Shape;269;p17"/>
            <p:cNvSpPr txBox="1"/>
            <p:nvPr/>
          </p:nvSpPr>
          <p:spPr>
            <a:xfrm>
              <a:off x="961396" y="-57150"/>
              <a:ext cx="1541562" cy="41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270" name="Google Shape;270;p17"/>
            <p:cNvSpPr txBox="1"/>
            <p:nvPr/>
          </p:nvSpPr>
          <p:spPr>
            <a:xfrm>
              <a:off x="961405" y="232260"/>
              <a:ext cx="1254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  <p:cxnSp>
        <p:nvCxnSpPr>
          <p:cNvPr id="271" name="Google Shape;271;p17"/>
          <p:cNvCxnSpPr/>
          <p:nvPr/>
        </p:nvCxnSpPr>
        <p:spPr>
          <a:xfrm rot="10800000">
            <a:off x="-6806" y="9344892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p17"/>
          <p:cNvCxnSpPr/>
          <p:nvPr/>
        </p:nvCxnSpPr>
        <p:spPr>
          <a:xfrm>
            <a:off x="17573210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p17"/>
          <p:cNvCxnSpPr/>
          <p:nvPr/>
        </p:nvCxnSpPr>
        <p:spPr>
          <a:xfrm rot="5400000">
            <a:off x="-4374661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p17"/>
          <p:cNvCxnSpPr/>
          <p:nvPr/>
        </p:nvCxnSpPr>
        <p:spPr>
          <a:xfrm>
            <a:off x="7907311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17"/>
          <p:cNvCxnSpPr/>
          <p:nvPr/>
        </p:nvCxnSpPr>
        <p:spPr>
          <a:xfrm>
            <a:off x="-16331" y="1643985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17"/>
          <p:cNvSpPr txBox="1"/>
          <p:nvPr/>
        </p:nvSpPr>
        <p:spPr>
          <a:xfrm>
            <a:off x="8528769" y="2178694"/>
            <a:ext cx="5855276" cy="1894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EEE9F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Where to get help</a:t>
            </a:r>
            <a:endParaRPr/>
          </a:p>
        </p:txBody>
      </p:sp>
      <p:sp>
        <p:nvSpPr>
          <p:cNvPr id="277" name="Google Shape;277;p17"/>
          <p:cNvSpPr txBox="1"/>
          <p:nvPr/>
        </p:nvSpPr>
        <p:spPr>
          <a:xfrm>
            <a:off x="9704140" y="4587075"/>
            <a:ext cx="4584125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Option 1</a:t>
            </a:r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9704140" y="5224052"/>
            <a:ext cx="4584125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Option 2</a:t>
            </a:r>
            <a:endParaRPr/>
          </a:p>
        </p:txBody>
      </p:sp>
      <p:sp>
        <p:nvSpPr>
          <p:cNvPr id="279" name="Google Shape;279;p17"/>
          <p:cNvSpPr txBox="1"/>
          <p:nvPr/>
        </p:nvSpPr>
        <p:spPr>
          <a:xfrm>
            <a:off x="9704140" y="6396437"/>
            <a:ext cx="4584125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Option 4</a:t>
            </a:r>
            <a:endParaRPr/>
          </a:p>
        </p:txBody>
      </p:sp>
      <p:grpSp>
        <p:nvGrpSpPr>
          <p:cNvPr id="280" name="Google Shape;280;p17"/>
          <p:cNvGrpSpPr/>
          <p:nvPr/>
        </p:nvGrpSpPr>
        <p:grpSpPr>
          <a:xfrm>
            <a:off x="8528769" y="6260420"/>
            <a:ext cx="8115300" cy="1033146"/>
            <a:chOff x="0" y="-76200"/>
            <a:chExt cx="10820400" cy="1377527"/>
          </a:xfrm>
        </p:grpSpPr>
        <p:sp>
          <p:nvSpPr>
            <p:cNvPr id="281" name="Google Shape;281;p17"/>
            <p:cNvSpPr txBox="1"/>
            <p:nvPr/>
          </p:nvSpPr>
          <p:spPr>
            <a:xfrm>
              <a:off x="0" y="-76200"/>
              <a:ext cx="10820400" cy="543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Organization here</a:t>
              </a:r>
              <a:endParaRPr/>
            </a:p>
          </p:txBody>
        </p:sp>
        <p:sp>
          <p:nvSpPr>
            <p:cNvPr id="282" name="Google Shape;282;p17"/>
            <p:cNvSpPr txBox="1"/>
            <p:nvPr/>
          </p:nvSpPr>
          <p:spPr>
            <a:xfrm>
              <a:off x="0" y="508635"/>
              <a:ext cx="10820400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Helpline or number here</a:t>
              </a:r>
              <a:endParaRPr/>
            </a:p>
          </p:txBody>
        </p:sp>
      </p:grpSp>
      <p:grpSp>
        <p:nvGrpSpPr>
          <p:cNvPr id="283" name="Google Shape;283;p17"/>
          <p:cNvGrpSpPr/>
          <p:nvPr/>
        </p:nvGrpSpPr>
        <p:grpSpPr>
          <a:xfrm>
            <a:off x="8528769" y="7877384"/>
            <a:ext cx="8115300" cy="1033146"/>
            <a:chOff x="0" y="-76200"/>
            <a:chExt cx="10820400" cy="1377527"/>
          </a:xfrm>
        </p:grpSpPr>
        <p:sp>
          <p:nvSpPr>
            <p:cNvPr id="284" name="Google Shape;284;p17"/>
            <p:cNvSpPr txBox="1"/>
            <p:nvPr/>
          </p:nvSpPr>
          <p:spPr>
            <a:xfrm>
              <a:off x="0" y="-76200"/>
              <a:ext cx="10820400" cy="543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Organization here</a:t>
              </a:r>
              <a:endParaRPr/>
            </a:p>
          </p:txBody>
        </p:sp>
        <p:sp>
          <p:nvSpPr>
            <p:cNvPr id="285" name="Google Shape;285;p17"/>
            <p:cNvSpPr txBox="1"/>
            <p:nvPr/>
          </p:nvSpPr>
          <p:spPr>
            <a:xfrm>
              <a:off x="0" y="508635"/>
              <a:ext cx="10820400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Helpline or number here</a:t>
              </a:r>
              <a:endParaRPr/>
            </a:p>
          </p:txBody>
        </p:sp>
      </p:grpSp>
      <p:grpSp>
        <p:nvGrpSpPr>
          <p:cNvPr id="286" name="Google Shape;286;p17"/>
          <p:cNvGrpSpPr/>
          <p:nvPr/>
        </p:nvGrpSpPr>
        <p:grpSpPr>
          <a:xfrm>
            <a:off x="8528769" y="4640535"/>
            <a:ext cx="8115300" cy="1033146"/>
            <a:chOff x="0" y="-76200"/>
            <a:chExt cx="10820400" cy="1377527"/>
          </a:xfrm>
        </p:grpSpPr>
        <p:sp>
          <p:nvSpPr>
            <p:cNvPr id="287" name="Google Shape;287;p17"/>
            <p:cNvSpPr txBox="1"/>
            <p:nvPr/>
          </p:nvSpPr>
          <p:spPr>
            <a:xfrm>
              <a:off x="0" y="-76200"/>
              <a:ext cx="10820400" cy="543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Organization here</a:t>
              </a:r>
              <a:endParaRPr/>
            </a:p>
          </p:txBody>
        </p:sp>
        <p:sp>
          <p:nvSpPr>
            <p:cNvPr id="288" name="Google Shape;288;p17"/>
            <p:cNvSpPr txBox="1"/>
            <p:nvPr/>
          </p:nvSpPr>
          <p:spPr>
            <a:xfrm>
              <a:off x="0" y="508635"/>
              <a:ext cx="10820400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Helpline or number here</a:t>
              </a:r>
              <a:endParaRPr/>
            </a:p>
          </p:txBody>
        </p:sp>
      </p:grpSp>
      <p:pic>
        <p:nvPicPr>
          <p:cNvPr id="289" name="Google Shape;2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3299" y="2001250"/>
            <a:ext cx="6452938" cy="704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9F4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4" name="Google Shape;294;p18"/>
          <p:cNvCxnSpPr/>
          <p:nvPr/>
        </p:nvCxnSpPr>
        <p:spPr>
          <a:xfrm>
            <a:off x="0" y="9528498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" name="Google Shape;295;p18"/>
          <p:cNvCxnSpPr/>
          <p:nvPr/>
        </p:nvCxnSpPr>
        <p:spPr>
          <a:xfrm rot="-5400000">
            <a:off x="-4396047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6" name="Google Shape;296;p18"/>
          <p:cNvCxnSpPr/>
          <p:nvPr/>
        </p:nvCxnSpPr>
        <p:spPr>
          <a:xfrm rot="-5400000">
            <a:off x="12408323" y="5138737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18"/>
          <p:cNvCxnSpPr/>
          <p:nvPr/>
        </p:nvCxnSpPr>
        <p:spPr>
          <a:xfrm>
            <a:off x="0" y="644484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98" name="Google Shape;298;p18"/>
          <p:cNvGrpSpPr/>
          <p:nvPr/>
        </p:nvGrpSpPr>
        <p:grpSpPr>
          <a:xfrm>
            <a:off x="1153322" y="913542"/>
            <a:ext cx="1938981" cy="519010"/>
            <a:chOff x="0" y="-57150"/>
            <a:chExt cx="2585308" cy="692013"/>
          </a:xfrm>
        </p:grpSpPr>
        <p:sp>
          <p:nvSpPr>
            <p:cNvPr id="299" name="Google Shape;299;p18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0" name="Google Shape;300;p18"/>
            <p:cNvSpPr txBox="1"/>
            <p:nvPr/>
          </p:nvSpPr>
          <p:spPr>
            <a:xfrm>
              <a:off x="961396" y="-57150"/>
              <a:ext cx="1541562" cy="41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301" name="Google Shape;301;p18"/>
            <p:cNvSpPr txBox="1"/>
            <p:nvPr/>
          </p:nvSpPr>
          <p:spPr>
            <a:xfrm>
              <a:off x="961408" y="232260"/>
              <a:ext cx="16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  <p:sp>
        <p:nvSpPr>
          <p:cNvPr id="302" name="Google Shape;302;p18"/>
          <p:cNvSpPr txBox="1"/>
          <p:nvPr/>
        </p:nvSpPr>
        <p:spPr>
          <a:xfrm>
            <a:off x="1423264" y="8261231"/>
            <a:ext cx="5852063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List key strategies currently used by governments and trusted organizations.</a:t>
            </a:r>
            <a:endParaRPr/>
          </a:p>
        </p:txBody>
      </p:sp>
      <p:sp>
        <p:nvSpPr>
          <p:cNvPr id="303" name="Google Shape;303;p18"/>
          <p:cNvSpPr txBox="1"/>
          <p:nvPr/>
        </p:nvSpPr>
        <p:spPr>
          <a:xfrm>
            <a:off x="1423264" y="2217214"/>
            <a:ext cx="5428674" cy="2818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4A356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Strategies to prevent suicide</a:t>
            </a:r>
            <a:endParaRPr/>
          </a:p>
        </p:txBody>
      </p:sp>
      <p:cxnSp>
        <p:nvCxnSpPr>
          <p:cNvPr id="304" name="Google Shape;304;p18"/>
          <p:cNvCxnSpPr/>
          <p:nvPr/>
        </p:nvCxnSpPr>
        <p:spPr>
          <a:xfrm rot="10800000">
            <a:off x="7437986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5" name="Google Shape;305;p18"/>
          <p:cNvGrpSpPr/>
          <p:nvPr/>
        </p:nvGrpSpPr>
        <p:grpSpPr>
          <a:xfrm>
            <a:off x="8385253" y="1169047"/>
            <a:ext cx="2339717" cy="2339717"/>
            <a:chOff x="0" y="0"/>
            <a:chExt cx="812800" cy="812800"/>
          </a:xfrm>
        </p:grpSpPr>
        <p:sp>
          <p:nvSpPr>
            <p:cNvPr id="306" name="Google Shape;306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35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8"/>
            <p:cNvSpPr txBox="1"/>
            <p:nvPr/>
          </p:nvSpPr>
          <p:spPr>
            <a:xfrm>
              <a:off x="76199" y="94847"/>
              <a:ext cx="660300" cy="6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Strengthen economic support</a:t>
              </a:r>
              <a:endParaRPr/>
            </a:p>
          </p:txBody>
        </p:sp>
      </p:grpSp>
      <p:grpSp>
        <p:nvGrpSpPr>
          <p:cNvPr id="308" name="Google Shape;308;p18"/>
          <p:cNvGrpSpPr/>
          <p:nvPr/>
        </p:nvGrpSpPr>
        <p:grpSpPr>
          <a:xfrm>
            <a:off x="11391721" y="1169047"/>
            <a:ext cx="2339717" cy="2339717"/>
            <a:chOff x="0" y="0"/>
            <a:chExt cx="812800" cy="812800"/>
          </a:xfrm>
        </p:grpSpPr>
        <p:sp>
          <p:nvSpPr>
            <p:cNvPr id="309" name="Google Shape;309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35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Another strategy here</a:t>
              </a:r>
              <a:endParaRPr/>
            </a:p>
          </p:txBody>
        </p:sp>
      </p:grpSp>
      <p:grpSp>
        <p:nvGrpSpPr>
          <p:cNvPr id="311" name="Google Shape;311;p18"/>
          <p:cNvGrpSpPr/>
          <p:nvPr/>
        </p:nvGrpSpPr>
        <p:grpSpPr>
          <a:xfrm>
            <a:off x="14264838" y="1129257"/>
            <a:ext cx="2339717" cy="2339717"/>
            <a:chOff x="0" y="0"/>
            <a:chExt cx="812800" cy="812800"/>
          </a:xfrm>
        </p:grpSpPr>
        <p:sp>
          <p:nvSpPr>
            <p:cNvPr id="312" name="Google Shape;312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35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Another strategy here</a:t>
              </a:r>
              <a:endParaRPr/>
            </a:p>
          </p:txBody>
        </p:sp>
      </p:grpSp>
      <p:grpSp>
        <p:nvGrpSpPr>
          <p:cNvPr id="314" name="Google Shape;314;p18"/>
          <p:cNvGrpSpPr/>
          <p:nvPr/>
        </p:nvGrpSpPr>
        <p:grpSpPr>
          <a:xfrm>
            <a:off x="9867891" y="3966676"/>
            <a:ext cx="2339717" cy="2339717"/>
            <a:chOff x="0" y="0"/>
            <a:chExt cx="812800" cy="812800"/>
          </a:xfrm>
        </p:grpSpPr>
        <p:sp>
          <p:nvSpPr>
            <p:cNvPr id="315" name="Google Shape;315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3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4A3562"/>
                  </a:solidFill>
                  <a:latin typeface="Raleway"/>
                  <a:ea typeface="Raleway"/>
                  <a:cs typeface="Raleway"/>
                  <a:sym typeface="Raleway"/>
                </a:rPr>
                <a:t>Another strategy here</a:t>
              </a:r>
              <a:endParaRPr/>
            </a:p>
          </p:txBody>
        </p:sp>
      </p:grpSp>
      <p:grpSp>
        <p:nvGrpSpPr>
          <p:cNvPr id="317" name="Google Shape;317;p18"/>
          <p:cNvGrpSpPr/>
          <p:nvPr/>
        </p:nvGrpSpPr>
        <p:grpSpPr>
          <a:xfrm>
            <a:off x="11278689" y="6602981"/>
            <a:ext cx="2339717" cy="2339717"/>
            <a:chOff x="0" y="0"/>
            <a:chExt cx="812800" cy="812800"/>
          </a:xfrm>
        </p:grpSpPr>
        <p:sp>
          <p:nvSpPr>
            <p:cNvPr id="318" name="Google Shape;318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35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Another strategy here</a:t>
              </a:r>
              <a:endParaRPr/>
            </a:p>
          </p:txBody>
        </p:sp>
      </p:grpSp>
      <p:grpSp>
        <p:nvGrpSpPr>
          <p:cNvPr id="320" name="Google Shape;320;p18"/>
          <p:cNvGrpSpPr/>
          <p:nvPr/>
        </p:nvGrpSpPr>
        <p:grpSpPr>
          <a:xfrm>
            <a:off x="12788634" y="3966676"/>
            <a:ext cx="2339717" cy="2339717"/>
            <a:chOff x="0" y="0"/>
            <a:chExt cx="812800" cy="812800"/>
          </a:xfrm>
        </p:grpSpPr>
        <p:sp>
          <p:nvSpPr>
            <p:cNvPr id="321" name="Google Shape;321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3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4A3562"/>
                  </a:solidFill>
                  <a:latin typeface="Raleway"/>
                  <a:ea typeface="Raleway"/>
                  <a:cs typeface="Raleway"/>
                  <a:sym typeface="Raleway"/>
                </a:rPr>
                <a:t>Another strategy here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3562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9"/>
          <p:cNvGrpSpPr/>
          <p:nvPr/>
        </p:nvGrpSpPr>
        <p:grpSpPr>
          <a:xfrm>
            <a:off x="1153322" y="913542"/>
            <a:ext cx="1877218" cy="519010"/>
            <a:chOff x="0" y="-57150"/>
            <a:chExt cx="2502958" cy="692013"/>
          </a:xfrm>
        </p:grpSpPr>
        <p:sp>
          <p:nvSpPr>
            <p:cNvPr id="328" name="Google Shape;328;p19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9" name="Google Shape;329;p19"/>
            <p:cNvSpPr txBox="1"/>
            <p:nvPr/>
          </p:nvSpPr>
          <p:spPr>
            <a:xfrm>
              <a:off x="961396" y="-57150"/>
              <a:ext cx="1541562" cy="41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330" name="Google Shape;330;p19"/>
            <p:cNvSpPr txBox="1"/>
            <p:nvPr/>
          </p:nvSpPr>
          <p:spPr>
            <a:xfrm>
              <a:off x="961406" y="232260"/>
              <a:ext cx="131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  <p:sp>
        <p:nvSpPr>
          <p:cNvPr id="331" name="Google Shape;331;p19"/>
          <p:cNvSpPr txBox="1"/>
          <p:nvPr/>
        </p:nvSpPr>
        <p:spPr>
          <a:xfrm>
            <a:off x="1153322" y="2186504"/>
            <a:ext cx="1777080" cy="714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26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Review</a:t>
            </a:r>
            <a:endParaRPr/>
          </a:p>
        </p:txBody>
      </p:sp>
      <p:cxnSp>
        <p:nvCxnSpPr>
          <p:cNvPr id="332" name="Google Shape;332;p19"/>
          <p:cNvCxnSpPr/>
          <p:nvPr/>
        </p:nvCxnSpPr>
        <p:spPr>
          <a:xfrm rot="10800000">
            <a:off x="-32662" y="9344892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3" name="Google Shape;333;p19"/>
          <p:cNvCxnSpPr/>
          <p:nvPr/>
        </p:nvCxnSpPr>
        <p:spPr>
          <a:xfrm>
            <a:off x="17573210" y="0"/>
            <a:ext cx="0" cy="9394806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4" name="Google Shape;334;p19"/>
          <p:cNvCxnSpPr/>
          <p:nvPr/>
        </p:nvCxnSpPr>
        <p:spPr>
          <a:xfrm rot="5400000">
            <a:off x="-4374661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5" name="Google Shape;335;p19"/>
          <p:cNvCxnSpPr/>
          <p:nvPr/>
        </p:nvCxnSpPr>
        <p:spPr>
          <a:xfrm rot="10800000">
            <a:off x="3958381" y="0"/>
            <a:ext cx="0" cy="9344892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6" name="Google Shape;336;p19"/>
          <p:cNvCxnSpPr/>
          <p:nvPr/>
        </p:nvCxnSpPr>
        <p:spPr>
          <a:xfrm>
            <a:off x="-16331" y="1643985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p19"/>
          <p:cNvCxnSpPr/>
          <p:nvPr/>
        </p:nvCxnSpPr>
        <p:spPr>
          <a:xfrm>
            <a:off x="3958381" y="3991708"/>
            <a:ext cx="13614829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19"/>
          <p:cNvCxnSpPr/>
          <p:nvPr/>
        </p:nvCxnSpPr>
        <p:spPr>
          <a:xfrm>
            <a:off x="3958381" y="6624534"/>
            <a:ext cx="13614829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9" name="Google Shape;339;p19"/>
          <p:cNvSpPr txBox="1"/>
          <p:nvPr/>
        </p:nvSpPr>
        <p:spPr>
          <a:xfrm>
            <a:off x="4431481" y="2405796"/>
            <a:ext cx="4077887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EE9F4"/>
                </a:solidFill>
                <a:latin typeface="Raleway"/>
                <a:ea typeface="Raleway"/>
                <a:cs typeface="Raleway"/>
                <a:sym typeface="Raleway"/>
              </a:rPr>
              <a:t>Why suicide prevention matters</a:t>
            </a:r>
            <a:endParaRPr/>
          </a:p>
        </p:txBody>
      </p:sp>
      <p:sp>
        <p:nvSpPr>
          <p:cNvPr id="340" name="Google Shape;340;p19"/>
          <p:cNvSpPr txBox="1"/>
          <p:nvPr/>
        </p:nvSpPr>
        <p:spPr>
          <a:xfrm>
            <a:off x="8861793" y="2473106"/>
            <a:ext cx="8238317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EEE9F4"/>
                </a:solidFill>
                <a:latin typeface="Raleway"/>
                <a:ea typeface="Raleway"/>
                <a:cs typeface="Raleway"/>
                <a:sym typeface="Raleway"/>
              </a:rPr>
              <a:t>Summarize why this topic is urgent, and emphasize that suicide is preventable.</a:t>
            </a:r>
            <a:endParaRPr/>
          </a:p>
        </p:txBody>
      </p:sp>
      <p:sp>
        <p:nvSpPr>
          <p:cNvPr id="341" name="Google Shape;341;p19"/>
          <p:cNvSpPr txBox="1"/>
          <p:nvPr/>
        </p:nvSpPr>
        <p:spPr>
          <a:xfrm>
            <a:off x="4431481" y="4886222"/>
            <a:ext cx="4077887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EE9F4"/>
                </a:solidFill>
                <a:latin typeface="Raleway"/>
                <a:ea typeface="Raleway"/>
                <a:cs typeface="Raleway"/>
                <a:sym typeface="Raleway"/>
              </a:rPr>
              <a:t>Risk and protective factors</a:t>
            </a:r>
            <a:endParaRPr/>
          </a:p>
        </p:txBody>
      </p:sp>
      <p:sp>
        <p:nvSpPr>
          <p:cNvPr id="342" name="Google Shape;342;p19"/>
          <p:cNvSpPr txBox="1"/>
          <p:nvPr/>
        </p:nvSpPr>
        <p:spPr>
          <a:xfrm>
            <a:off x="8861793" y="4953532"/>
            <a:ext cx="823831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EEE9F4"/>
                </a:solidFill>
                <a:latin typeface="Raleway"/>
                <a:ea typeface="Raleway"/>
                <a:cs typeface="Raleway"/>
                <a:sym typeface="Raleway"/>
              </a:rPr>
              <a:t>Recognizing warning signs and getting help</a:t>
            </a:r>
            <a:endParaRPr/>
          </a:p>
        </p:txBody>
      </p:sp>
      <p:sp>
        <p:nvSpPr>
          <p:cNvPr id="343" name="Google Shape;343;p19"/>
          <p:cNvSpPr txBox="1"/>
          <p:nvPr/>
        </p:nvSpPr>
        <p:spPr>
          <a:xfrm>
            <a:off x="4431481" y="7124493"/>
            <a:ext cx="4077887" cy="146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EE9F4"/>
                </a:solidFill>
                <a:latin typeface="Raleway"/>
                <a:ea typeface="Raleway"/>
                <a:cs typeface="Raleway"/>
                <a:sym typeface="Raleway"/>
              </a:rPr>
              <a:t>Recognizing warning signs and getting help</a:t>
            </a:r>
            <a:endParaRPr/>
          </a:p>
        </p:txBody>
      </p:sp>
      <p:sp>
        <p:nvSpPr>
          <p:cNvPr id="344" name="Google Shape;344;p19"/>
          <p:cNvSpPr txBox="1"/>
          <p:nvPr/>
        </p:nvSpPr>
        <p:spPr>
          <a:xfrm>
            <a:off x="8861793" y="7634716"/>
            <a:ext cx="823831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EEE9F4"/>
                </a:solidFill>
                <a:latin typeface="Raleway"/>
                <a:ea typeface="Raleway"/>
                <a:cs typeface="Raleway"/>
                <a:sym typeface="Raleway"/>
              </a:rPr>
              <a:t>Highlight key signs and stress the importance of early action.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9F4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20"/>
          <p:cNvGrpSpPr/>
          <p:nvPr/>
        </p:nvGrpSpPr>
        <p:grpSpPr>
          <a:xfrm>
            <a:off x="714865" y="2155876"/>
            <a:ext cx="5097641" cy="7544983"/>
            <a:chOff x="0" y="-38100"/>
            <a:chExt cx="1342589" cy="1987156"/>
          </a:xfrm>
        </p:grpSpPr>
        <p:sp>
          <p:nvSpPr>
            <p:cNvPr id="350" name="Google Shape;350;p20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0" y="0"/>
                  </a:moveTo>
                  <a:lnTo>
                    <a:pt x="1342589" y="0"/>
                  </a:lnTo>
                  <a:lnTo>
                    <a:pt x="1342589" y="1949056"/>
                  </a:lnTo>
                  <a:lnTo>
                    <a:pt x="0" y="1949056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4A3562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1" name="Google Shape;351;p20"/>
            <p:cNvSpPr txBox="1"/>
            <p:nvPr/>
          </p:nvSpPr>
          <p:spPr>
            <a:xfrm>
              <a:off x="0" y="-38100"/>
              <a:ext cx="1342589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20"/>
          <p:cNvGrpSpPr/>
          <p:nvPr/>
        </p:nvGrpSpPr>
        <p:grpSpPr>
          <a:xfrm>
            <a:off x="1104558" y="2676579"/>
            <a:ext cx="4318255" cy="683402"/>
            <a:chOff x="0" y="-9525"/>
            <a:chExt cx="1137318" cy="179991"/>
          </a:xfrm>
        </p:grpSpPr>
        <p:sp>
          <p:nvSpPr>
            <p:cNvPr id="353" name="Google Shape;353;p20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0" y="0"/>
                  </a:moveTo>
                  <a:lnTo>
                    <a:pt x="1137318" y="0"/>
                  </a:lnTo>
                  <a:lnTo>
                    <a:pt x="1137318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4A3562"/>
            </a:solidFill>
            <a:ln>
              <a:noFill/>
            </a:ln>
          </p:spPr>
        </p:sp>
        <p:sp>
          <p:nvSpPr>
            <p:cNvPr id="354" name="Google Shape;354;p20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Fonts</a:t>
              </a:r>
              <a:endParaRPr/>
            </a:p>
          </p:txBody>
        </p:sp>
      </p:grpSp>
      <p:grpSp>
        <p:nvGrpSpPr>
          <p:cNvPr id="355" name="Google Shape;355;p20"/>
          <p:cNvGrpSpPr/>
          <p:nvPr/>
        </p:nvGrpSpPr>
        <p:grpSpPr>
          <a:xfrm>
            <a:off x="1104558" y="7310978"/>
            <a:ext cx="4318255" cy="683402"/>
            <a:chOff x="0" y="-9525"/>
            <a:chExt cx="1137318" cy="179991"/>
          </a:xfrm>
        </p:grpSpPr>
        <p:sp>
          <p:nvSpPr>
            <p:cNvPr id="356" name="Google Shape;356;p20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0" y="0"/>
                  </a:moveTo>
                  <a:lnTo>
                    <a:pt x="1137318" y="0"/>
                  </a:lnTo>
                  <a:lnTo>
                    <a:pt x="1137318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4A3562"/>
            </a:solidFill>
            <a:ln>
              <a:noFill/>
            </a:ln>
          </p:spPr>
        </p:sp>
        <p:sp>
          <p:nvSpPr>
            <p:cNvPr id="357" name="Google Shape;357;p20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Colors</a:t>
              </a:r>
              <a:endParaRPr/>
            </a:p>
          </p:txBody>
        </p:sp>
      </p:grpSp>
      <p:grpSp>
        <p:nvGrpSpPr>
          <p:cNvPr id="358" name="Google Shape;358;p20"/>
          <p:cNvGrpSpPr/>
          <p:nvPr/>
        </p:nvGrpSpPr>
        <p:grpSpPr>
          <a:xfrm>
            <a:off x="2071309" y="8261080"/>
            <a:ext cx="725897" cy="725897"/>
            <a:chOff x="0" y="0"/>
            <a:chExt cx="812800" cy="812800"/>
          </a:xfrm>
        </p:grpSpPr>
        <p:sp>
          <p:nvSpPr>
            <p:cNvPr id="359" name="Google Shape;359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3562"/>
            </a:solidFill>
            <a:ln cap="sq" cmpd="sng" w="19050">
              <a:solidFill>
                <a:srgbClr val="4A356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20"/>
          <p:cNvGrpSpPr/>
          <p:nvPr/>
        </p:nvGrpSpPr>
        <p:grpSpPr>
          <a:xfrm>
            <a:off x="2886667" y="8261080"/>
            <a:ext cx="725897" cy="725897"/>
            <a:chOff x="0" y="0"/>
            <a:chExt cx="812800" cy="812800"/>
          </a:xfrm>
        </p:grpSpPr>
        <p:sp>
          <p:nvSpPr>
            <p:cNvPr id="362" name="Google Shape;362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E9F4"/>
            </a:solidFill>
            <a:ln cap="sq" cmpd="sng" w="19050">
              <a:solidFill>
                <a:srgbClr val="4A356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20"/>
          <p:cNvGrpSpPr/>
          <p:nvPr/>
        </p:nvGrpSpPr>
        <p:grpSpPr>
          <a:xfrm>
            <a:off x="3764964" y="8261080"/>
            <a:ext cx="725897" cy="725897"/>
            <a:chOff x="0" y="0"/>
            <a:chExt cx="812800" cy="812800"/>
          </a:xfrm>
        </p:grpSpPr>
        <p:sp>
          <p:nvSpPr>
            <p:cNvPr id="365" name="Google Shape;365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4A356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Google Shape;367;p20"/>
          <p:cNvSpPr txBox="1"/>
          <p:nvPr/>
        </p:nvSpPr>
        <p:spPr>
          <a:xfrm>
            <a:off x="1173043" y="3658503"/>
            <a:ext cx="4181285" cy="529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uses the following free fonts:</a:t>
            </a:r>
            <a:endParaRPr/>
          </a:p>
        </p:txBody>
      </p:sp>
      <p:sp>
        <p:nvSpPr>
          <p:cNvPr id="368" name="Google Shape;368;p20"/>
          <p:cNvSpPr txBox="1"/>
          <p:nvPr/>
        </p:nvSpPr>
        <p:spPr>
          <a:xfrm>
            <a:off x="1116102" y="6751314"/>
            <a:ext cx="4368067" cy="271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You can find these fonts online too.</a:t>
            </a:r>
            <a:endParaRPr/>
          </a:p>
        </p:txBody>
      </p:sp>
      <p:sp>
        <p:nvSpPr>
          <p:cNvPr id="369" name="Google Shape;369;p20"/>
          <p:cNvSpPr txBox="1"/>
          <p:nvPr/>
        </p:nvSpPr>
        <p:spPr>
          <a:xfrm>
            <a:off x="1688417" y="5005735"/>
            <a:ext cx="3150536" cy="372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Raleway Bold</a:t>
            </a:r>
            <a:endParaRPr/>
          </a:p>
        </p:txBody>
      </p:sp>
      <p:sp>
        <p:nvSpPr>
          <p:cNvPr id="370" name="Google Shape;370;p20"/>
          <p:cNvSpPr txBox="1"/>
          <p:nvPr/>
        </p:nvSpPr>
        <p:spPr>
          <a:xfrm>
            <a:off x="1523971" y="5985052"/>
            <a:ext cx="3479429" cy="292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Raleway Regular</a:t>
            </a:r>
            <a:endParaRPr/>
          </a:p>
        </p:txBody>
      </p:sp>
      <p:sp>
        <p:nvSpPr>
          <p:cNvPr id="371" name="Google Shape;371;p20"/>
          <p:cNvSpPr txBox="1"/>
          <p:nvPr/>
        </p:nvSpPr>
        <p:spPr>
          <a:xfrm>
            <a:off x="2319155" y="4702216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TITLES:</a:t>
            </a:r>
            <a:endParaRPr/>
          </a:p>
        </p:txBody>
      </p:sp>
      <p:sp>
        <p:nvSpPr>
          <p:cNvPr id="372" name="Google Shape;372;p20"/>
          <p:cNvSpPr txBox="1"/>
          <p:nvPr/>
        </p:nvSpPr>
        <p:spPr>
          <a:xfrm>
            <a:off x="2319155" y="5702908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BODY TEXT:</a:t>
            </a:r>
            <a:endParaRPr/>
          </a:p>
        </p:txBody>
      </p:sp>
      <p:sp>
        <p:nvSpPr>
          <p:cNvPr id="373" name="Google Shape;373;p20"/>
          <p:cNvSpPr txBox="1"/>
          <p:nvPr/>
        </p:nvSpPr>
        <p:spPr>
          <a:xfrm>
            <a:off x="2071309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#4A3562</a:t>
            </a:r>
            <a:endParaRPr/>
          </a:p>
        </p:txBody>
      </p:sp>
      <p:sp>
        <p:nvSpPr>
          <p:cNvPr id="374" name="Google Shape;374;p20"/>
          <p:cNvSpPr txBox="1"/>
          <p:nvPr/>
        </p:nvSpPr>
        <p:spPr>
          <a:xfrm>
            <a:off x="2886667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#EEE9F4</a:t>
            </a:r>
            <a:endParaRPr/>
          </a:p>
        </p:txBody>
      </p:sp>
      <p:sp>
        <p:nvSpPr>
          <p:cNvPr id="375" name="Google Shape;375;p20"/>
          <p:cNvSpPr txBox="1"/>
          <p:nvPr/>
        </p:nvSpPr>
        <p:spPr>
          <a:xfrm>
            <a:off x="3764964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#FFF</a:t>
            </a:r>
            <a:endParaRPr/>
          </a:p>
        </p:txBody>
      </p:sp>
      <p:sp>
        <p:nvSpPr>
          <p:cNvPr id="376" name="Google Shape;376;p20"/>
          <p:cNvSpPr txBox="1"/>
          <p:nvPr/>
        </p:nvSpPr>
        <p:spPr>
          <a:xfrm>
            <a:off x="971964" y="1533758"/>
            <a:ext cx="46563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Use these in your presentation. Delete or hide this page before presenting. </a:t>
            </a:r>
            <a:endParaRPr sz="1200"/>
          </a:p>
        </p:txBody>
      </p:sp>
      <p:sp>
        <p:nvSpPr>
          <p:cNvPr id="377" name="Google Shape;377;p20"/>
          <p:cNvSpPr txBox="1"/>
          <p:nvPr/>
        </p:nvSpPr>
        <p:spPr>
          <a:xfrm>
            <a:off x="6993801" y="1676625"/>
            <a:ext cx="9664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is free for everyone to use, thanks to the following:</a:t>
            </a:r>
            <a:endParaRPr sz="1200"/>
          </a:p>
        </p:txBody>
      </p:sp>
      <p:sp>
        <p:nvSpPr>
          <p:cNvPr id="378" name="Google Shape;378;p20"/>
          <p:cNvSpPr txBox="1"/>
          <p:nvPr/>
        </p:nvSpPr>
        <p:spPr>
          <a:xfrm>
            <a:off x="787726" y="618725"/>
            <a:ext cx="50247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Resource</a:t>
            </a:r>
            <a:endParaRPr/>
          </a:p>
        </p:txBody>
      </p:sp>
      <p:sp>
        <p:nvSpPr>
          <p:cNvPr id="379" name="Google Shape;379;p20"/>
          <p:cNvSpPr txBox="1"/>
          <p:nvPr/>
        </p:nvSpPr>
        <p:spPr>
          <a:xfrm>
            <a:off x="9141218" y="618725"/>
            <a:ext cx="53694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Credits</a:t>
            </a:r>
            <a:endParaRPr/>
          </a:p>
        </p:txBody>
      </p:sp>
      <p:grpSp>
        <p:nvGrpSpPr>
          <p:cNvPr id="380" name="Google Shape;380;p20"/>
          <p:cNvGrpSpPr/>
          <p:nvPr/>
        </p:nvGrpSpPr>
        <p:grpSpPr>
          <a:xfrm>
            <a:off x="5964906" y="2155876"/>
            <a:ext cx="11722151" cy="7544983"/>
            <a:chOff x="0" y="-38100"/>
            <a:chExt cx="3087316" cy="1987156"/>
          </a:xfrm>
        </p:grpSpPr>
        <p:sp>
          <p:nvSpPr>
            <p:cNvPr id="381" name="Google Shape;381;p20"/>
            <p:cNvSpPr/>
            <p:nvPr/>
          </p:nvSpPr>
          <p:spPr>
            <a:xfrm>
              <a:off x="0" y="0"/>
              <a:ext cx="3087315" cy="1949056"/>
            </a:xfrm>
            <a:custGeom>
              <a:rect b="b" l="l" r="r" t="t"/>
              <a:pathLst>
                <a:path extrusionOk="0" h="1949056" w="3087315">
                  <a:moveTo>
                    <a:pt x="0" y="0"/>
                  </a:moveTo>
                  <a:lnTo>
                    <a:pt x="3087315" y="0"/>
                  </a:lnTo>
                  <a:lnTo>
                    <a:pt x="3087315" y="1949056"/>
                  </a:lnTo>
                  <a:lnTo>
                    <a:pt x="0" y="1949056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4A3562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82" name="Google Shape;382;p20"/>
            <p:cNvSpPr txBox="1"/>
            <p:nvPr/>
          </p:nvSpPr>
          <p:spPr>
            <a:xfrm>
              <a:off x="0" y="-38100"/>
              <a:ext cx="3087316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20"/>
          <p:cNvSpPr txBox="1"/>
          <p:nvPr/>
        </p:nvSpPr>
        <p:spPr>
          <a:xfrm>
            <a:off x="6059462" y="4736024"/>
            <a:ext cx="11533039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for this presentation template</a:t>
            </a:r>
            <a:endParaRPr/>
          </a:p>
        </p:txBody>
      </p:sp>
      <p:sp>
        <p:nvSpPr>
          <p:cNvPr id="384" name="Google Shape;384;p20"/>
          <p:cNvSpPr txBox="1"/>
          <p:nvPr/>
        </p:nvSpPr>
        <p:spPr>
          <a:xfrm>
            <a:off x="6059462" y="6793391"/>
            <a:ext cx="11533039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for the photos, graphics, and elements</a:t>
            </a:r>
            <a:endParaRPr/>
          </a:p>
        </p:txBody>
      </p:sp>
      <p:sp>
        <p:nvSpPr>
          <p:cNvPr id="385" name="Google Shape;385;p20"/>
          <p:cNvSpPr txBox="1"/>
          <p:nvPr/>
        </p:nvSpPr>
        <p:spPr>
          <a:xfrm>
            <a:off x="9790714" y="7955424"/>
            <a:ext cx="4070535" cy="506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Happy designing!</a:t>
            </a:r>
            <a:endParaRPr/>
          </a:p>
        </p:txBody>
      </p:sp>
      <p:sp>
        <p:nvSpPr>
          <p:cNvPr id="386" name="Google Shape;386;p20"/>
          <p:cNvSpPr txBox="1"/>
          <p:nvPr/>
        </p:nvSpPr>
        <p:spPr>
          <a:xfrm>
            <a:off x="7686564" y="5993307"/>
            <a:ext cx="827883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Pexels, Pixabay, Sketchify</a:t>
            </a:r>
            <a:endParaRPr/>
          </a:p>
        </p:txBody>
      </p:sp>
      <p:pic>
        <p:nvPicPr>
          <p:cNvPr id="387" name="Google Shape;3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7850" y="3020875"/>
            <a:ext cx="4656324" cy="116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356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/>
          <p:nvPr/>
        </p:nvSpPr>
        <p:spPr>
          <a:xfrm>
            <a:off x="4344143" y="2233572"/>
            <a:ext cx="95472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Why suicide prevention matters</a:t>
            </a:r>
            <a:endParaRPr sz="300"/>
          </a:p>
        </p:txBody>
      </p:sp>
      <p:sp>
        <p:nvSpPr>
          <p:cNvPr id="108" name="Google Shape;108;p9"/>
          <p:cNvSpPr txBox="1"/>
          <p:nvPr/>
        </p:nvSpPr>
        <p:spPr>
          <a:xfrm>
            <a:off x="6804751" y="4374150"/>
            <a:ext cx="7086600" cy="15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Understanding risk and protective factors</a:t>
            </a:r>
            <a:endParaRPr sz="300"/>
          </a:p>
        </p:txBody>
      </p:sp>
      <p:sp>
        <p:nvSpPr>
          <p:cNvPr id="109" name="Google Shape;109;p9"/>
          <p:cNvSpPr txBox="1"/>
          <p:nvPr/>
        </p:nvSpPr>
        <p:spPr>
          <a:xfrm>
            <a:off x="9911500" y="7137175"/>
            <a:ext cx="7661700" cy="15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Recognizing warning signs and getting help</a:t>
            </a:r>
            <a:endParaRPr sz="300"/>
          </a:p>
        </p:txBody>
      </p:sp>
      <p:grpSp>
        <p:nvGrpSpPr>
          <p:cNvPr id="110" name="Google Shape;110;p9"/>
          <p:cNvGrpSpPr/>
          <p:nvPr/>
        </p:nvGrpSpPr>
        <p:grpSpPr>
          <a:xfrm>
            <a:off x="1153322" y="913542"/>
            <a:ext cx="1877218" cy="519010"/>
            <a:chOff x="0" y="-57150"/>
            <a:chExt cx="2502958" cy="692013"/>
          </a:xfrm>
        </p:grpSpPr>
        <p:sp>
          <p:nvSpPr>
            <p:cNvPr id="111" name="Google Shape;111;p9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2" name="Google Shape;112;p9"/>
            <p:cNvSpPr txBox="1"/>
            <p:nvPr/>
          </p:nvSpPr>
          <p:spPr>
            <a:xfrm>
              <a:off x="961396" y="-57150"/>
              <a:ext cx="1541562" cy="41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113" name="Google Shape;113;p9"/>
            <p:cNvSpPr txBox="1"/>
            <p:nvPr/>
          </p:nvSpPr>
          <p:spPr>
            <a:xfrm>
              <a:off x="961405" y="232260"/>
              <a:ext cx="127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  <p:sp>
        <p:nvSpPr>
          <p:cNvPr id="114" name="Google Shape;114;p9"/>
          <p:cNvSpPr txBox="1"/>
          <p:nvPr/>
        </p:nvSpPr>
        <p:spPr>
          <a:xfrm>
            <a:off x="1153322" y="8226903"/>
            <a:ext cx="2194277" cy="714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26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Contents</a:t>
            </a:r>
            <a:endParaRPr/>
          </a:p>
        </p:txBody>
      </p:sp>
      <p:cxnSp>
        <p:nvCxnSpPr>
          <p:cNvPr id="115" name="Google Shape;115;p9"/>
          <p:cNvCxnSpPr/>
          <p:nvPr/>
        </p:nvCxnSpPr>
        <p:spPr>
          <a:xfrm rot="10800000">
            <a:off x="-32662" y="9344892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9"/>
          <p:cNvCxnSpPr/>
          <p:nvPr/>
        </p:nvCxnSpPr>
        <p:spPr>
          <a:xfrm>
            <a:off x="17573210" y="0"/>
            <a:ext cx="0" cy="9394806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9"/>
          <p:cNvCxnSpPr/>
          <p:nvPr/>
        </p:nvCxnSpPr>
        <p:spPr>
          <a:xfrm rot="5400000">
            <a:off x="-4374661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9"/>
          <p:cNvCxnSpPr/>
          <p:nvPr/>
        </p:nvCxnSpPr>
        <p:spPr>
          <a:xfrm rot="10800000">
            <a:off x="3958381" y="0"/>
            <a:ext cx="0" cy="9344892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9"/>
          <p:cNvCxnSpPr/>
          <p:nvPr/>
        </p:nvCxnSpPr>
        <p:spPr>
          <a:xfrm>
            <a:off x="-16331" y="1643985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9F4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/>
        </p:nvSpPr>
        <p:spPr>
          <a:xfrm>
            <a:off x="1028700" y="6353325"/>
            <a:ext cx="7524600" cy="19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Explain that suicide is a serious public health issue, but it's also preventable.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4A356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Empower the audience by reminding them that everyone has a role in creating supportive, safe spaces.</a:t>
            </a:r>
            <a:endParaRPr/>
          </a:p>
        </p:txBody>
      </p:sp>
      <p:sp>
        <p:nvSpPr>
          <p:cNvPr id="125" name="Google Shape;125;p10"/>
          <p:cNvSpPr txBox="1"/>
          <p:nvPr/>
        </p:nvSpPr>
        <p:spPr>
          <a:xfrm>
            <a:off x="1028700" y="2336050"/>
            <a:ext cx="7282200" cy="3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4A356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Why suicide prevention matters</a:t>
            </a:r>
            <a:endParaRPr/>
          </a:p>
        </p:txBody>
      </p:sp>
      <p:cxnSp>
        <p:nvCxnSpPr>
          <p:cNvPr id="126" name="Google Shape;126;p10"/>
          <p:cNvCxnSpPr/>
          <p:nvPr/>
        </p:nvCxnSpPr>
        <p:spPr>
          <a:xfrm>
            <a:off x="0" y="644484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0"/>
          <p:cNvCxnSpPr/>
          <p:nvPr/>
        </p:nvCxnSpPr>
        <p:spPr>
          <a:xfrm>
            <a:off x="0" y="9528498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10"/>
          <p:cNvCxnSpPr/>
          <p:nvPr/>
        </p:nvCxnSpPr>
        <p:spPr>
          <a:xfrm rot="-5400000">
            <a:off x="-4396047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10"/>
          <p:cNvCxnSpPr/>
          <p:nvPr/>
        </p:nvCxnSpPr>
        <p:spPr>
          <a:xfrm rot="10800000">
            <a:off x="9486463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10"/>
          <p:cNvCxnSpPr/>
          <p:nvPr/>
        </p:nvCxnSpPr>
        <p:spPr>
          <a:xfrm rot="-5400000">
            <a:off x="12408323" y="5138737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1" name="Google Shape;13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9500" y="913550"/>
            <a:ext cx="7473401" cy="83122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0"/>
          <p:cNvGrpSpPr/>
          <p:nvPr/>
        </p:nvGrpSpPr>
        <p:grpSpPr>
          <a:xfrm>
            <a:off x="1153322" y="913550"/>
            <a:ext cx="2158353" cy="519002"/>
            <a:chOff x="0" y="-57140"/>
            <a:chExt cx="2877804" cy="692003"/>
          </a:xfrm>
        </p:grpSpPr>
        <p:sp>
          <p:nvSpPr>
            <p:cNvPr id="133" name="Google Shape;133;p10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4" name="Google Shape;134;p10"/>
            <p:cNvSpPr txBox="1"/>
            <p:nvPr/>
          </p:nvSpPr>
          <p:spPr>
            <a:xfrm>
              <a:off x="961404" y="-57140"/>
              <a:ext cx="1916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135" name="Google Shape;135;p10"/>
            <p:cNvSpPr txBox="1"/>
            <p:nvPr/>
          </p:nvSpPr>
          <p:spPr>
            <a:xfrm>
              <a:off x="961406" y="232260"/>
              <a:ext cx="133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356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11"/>
          <p:cNvCxnSpPr/>
          <p:nvPr/>
        </p:nvCxnSpPr>
        <p:spPr>
          <a:xfrm rot="10800000">
            <a:off x="-32662" y="9344892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11"/>
          <p:cNvCxnSpPr/>
          <p:nvPr/>
        </p:nvCxnSpPr>
        <p:spPr>
          <a:xfrm>
            <a:off x="17573210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11"/>
          <p:cNvCxnSpPr/>
          <p:nvPr/>
        </p:nvCxnSpPr>
        <p:spPr>
          <a:xfrm rot="5400000">
            <a:off x="-4374661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" name="Google Shape;143;p11"/>
          <p:cNvCxnSpPr/>
          <p:nvPr/>
        </p:nvCxnSpPr>
        <p:spPr>
          <a:xfrm rot="10800000">
            <a:off x="7787339" y="49914"/>
            <a:ext cx="0" cy="10743359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11"/>
          <p:cNvCxnSpPr/>
          <p:nvPr/>
        </p:nvCxnSpPr>
        <p:spPr>
          <a:xfrm>
            <a:off x="-16331" y="1643985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11"/>
          <p:cNvSpPr txBox="1"/>
          <p:nvPr/>
        </p:nvSpPr>
        <p:spPr>
          <a:xfrm>
            <a:off x="1028700" y="6863475"/>
            <a:ext cx="6600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EEE9F4"/>
                </a:solidFill>
                <a:latin typeface="Raleway"/>
                <a:ea typeface="Raleway"/>
                <a:cs typeface="Raleway"/>
                <a:sym typeface="Raleway"/>
              </a:rPr>
              <a:t>Include a chart or graph to show trends, such as rising suicide rates or group disparities.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EEE9F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EEE9F4"/>
                </a:solidFill>
                <a:latin typeface="Raleway"/>
                <a:ea typeface="Raleway"/>
                <a:cs typeface="Raleway"/>
                <a:sym typeface="Raleway"/>
              </a:rPr>
              <a:t>Explain why this data is important and how understanding it can support prevention efforts.</a:t>
            </a:r>
            <a:endParaRPr sz="1100"/>
          </a:p>
        </p:txBody>
      </p:sp>
      <p:sp>
        <p:nvSpPr>
          <p:cNvPr id="146" name="Google Shape;146;p11"/>
          <p:cNvSpPr txBox="1"/>
          <p:nvPr/>
        </p:nvSpPr>
        <p:spPr>
          <a:xfrm>
            <a:off x="1028700" y="1982123"/>
            <a:ext cx="4042918" cy="1894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EEE9F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Data and statistics</a:t>
            </a:r>
            <a:endParaRPr/>
          </a:p>
        </p:txBody>
      </p:sp>
      <p:pic>
        <p:nvPicPr>
          <p:cNvPr id="147" name="Google Shape;1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2806" y="1163134"/>
            <a:ext cx="9774936" cy="85138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1"/>
          <p:cNvGrpSpPr/>
          <p:nvPr/>
        </p:nvGrpSpPr>
        <p:grpSpPr>
          <a:xfrm>
            <a:off x="1153322" y="913542"/>
            <a:ext cx="1877322" cy="519010"/>
            <a:chOff x="0" y="-57150"/>
            <a:chExt cx="2503096" cy="692013"/>
          </a:xfrm>
        </p:grpSpPr>
        <p:sp>
          <p:nvSpPr>
            <p:cNvPr id="149" name="Google Shape;149;p11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0" name="Google Shape;150;p11"/>
            <p:cNvSpPr txBox="1"/>
            <p:nvPr/>
          </p:nvSpPr>
          <p:spPr>
            <a:xfrm>
              <a:off x="961396" y="-57150"/>
              <a:ext cx="154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151" name="Google Shape;151;p11"/>
            <p:cNvSpPr txBox="1"/>
            <p:nvPr/>
          </p:nvSpPr>
          <p:spPr>
            <a:xfrm>
              <a:off x="961405" y="232260"/>
              <a:ext cx="127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9F4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Google Shape;156;p12"/>
          <p:cNvCxnSpPr/>
          <p:nvPr/>
        </p:nvCxnSpPr>
        <p:spPr>
          <a:xfrm>
            <a:off x="0" y="4421615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12"/>
          <p:cNvSpPr txBox="1"/>
          <p:nvPr/>
        </p:nvSpPr>
        <p:spPr>
          <a:xfrm>
            <a:off x="11104825" y="2689025"/>
            <a:ext cx="59238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Empower the audience to respond with compassion and confidence by challenging myths with facts.</a:t>
            </a:r>
            <a:endParaRPr/>
          </a:p>
        </p:txBody>
      </p:sp>
      <p:sp>
        <p:nvSpPr>
          <p:cNvPr id="158" name="Google Shape;158;p12"/>
          <p:cNvSpPr txBox="1"/>
          <p:nvPr/>
        </p:nvSpPr>
        <p:spPr>
          <a:xfrm>
            <a:off x="1423264" y="2217214"/>
            <a:ext cx="8115300" cy="21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4A356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Common misconceptions</a:t>
            </a:r>
            <a:endParaRPr/>
          </a:p>
        </p:txBody>
      </p:sp>
      <p:cxnSp>
        <p:nvCxnSpPr>
          <p:cNvPr id="159" name="Google Shape;159;p12"/>
          <p:cNvCxnSpPr/>
          <p:nvPr/>
        </p:nvCxnSpPr>
        <p:spPr>
          <a:xfrm>
            <a:off x="0" y="9528498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12"/>
          <p:cNvCxnSpPr/>
          <p:nvPr/>
        </p:nvCxnSpPr>
        <p:spPr>
          <a:xfrm rot="-5400000">
            <a:off x="-4396047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12"/>
          <p:cNvCxnSpPr/>
          <p:nvPr/>
        </p:nvCxnSpPr>
        <p:spPr>
          <a:xfrm rot="-5400000">
            <a:off x="12408323" y="5138737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162" name="Google Shape;162;p12"/>
          <p:cNvGraphicFramePr/>
          <p:nvPr/>
        </p:nvGraphicFramePr>
        <p:xfrm>
          <a:off x="1423264" y="5148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{90CF5056-A470-49A8-8AD1-CE43DAA3EF4E}</a:tableStyleId>
              </a:tblPr>
              <a:tblGrid>
                <a:gridCol w="7824050"/>
                <a:gridCol w="7601625"/>
              </a:tblGrid>
              <a:tr h="91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Myth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356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Fact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3562"/>
                    </a:solidFill>
                  </a:tcPr>
                </a:tc>
              </a:tr>
              <a:tr h="91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4A356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Add a misconception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4A356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Add a fact to debunk the misconception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1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4A356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Add a misconception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4A356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Add a fact to debunk the misconception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1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4A356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Add a misconception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4A356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Add a fact to debunk the misconception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356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63" name="Google Shape;163;p12"/>
          <p:cNvCxnSpPr/>
          <p:nvPr/>
        </p:nvCxnSpPr>
        <p:spPr>
          <a:xfrm>
            <a:off x="0" y="644484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4" name="Google Shape;164;p12"/>
          <p:cNvGrpSpPr/>
          <p:nvPr/>
        </p:nvGrpSpPr>
        <p:grpSpPr>
          <a:xfrm>
            <a:off x="1153322" y="913542"/>
            <a:ext cx="1877218" cy="519010"/>
            <a:chOff x="0" y="-57150"/>
            <a:chExt cx="2502958" cy="692013"/>
          </a:xfrm>
        </p:grpSpPr>
        <p:sp>
          <p:nvSpPr>
            <p:cNvPr id="165" name="Google Shape;165;p12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6" name="Google Shape;166;p12"/>
            <p:cNvSpPr txBox="1"/>
            <p:nvPr/>
          </p:nvSpPr>
          <p:spPr>
            <a:xfrm>
              <a:off x="961396" y="-57150"/>
              <a:ext cx="1541562" cy="41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167" name="Google Shape;167;p12"/>
            <p:cNvSpPr txBox="1"/>
            <p:nvPr/>
          </p:nvSpPr>
          <p:spPr>
            <a:xfrm>
              <a:off x="961405" y="232260"/>
              <a:ext cx="1192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356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3"/>
          <p:cNvGrpSpPr/>
          <p:nvPr/>
        </p:nvGrpSpPr>
        <p:grpSpPr>
          <a:xfrm>
            <a:off x="1153322" y="913542"/>
            <a:ext cx="1877218" cy="519010"/>
            <a:chOff x="0" y="-57150"/>
            <a:chExt cx="2502958" cy="692013"/>
          </a:xfrm>
        </p:grpSpPr>
        <p:sp>
          <p:nvSpPr>
            <p:cNvPr id="173" name="Google Shape;173;p13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13"/>
            <p:cNvSpPr txBox="1"/>
            <p:nvPr/>
          </p:nvSpPr>
          <p:spPr>
            <a:xfrm>
              <a:off x="961396" y="-57150"/>
              <a:ext cx="1541562" cy="41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175" name="Google Shape;175;p13"/>
            <p:cNvSpPr txBox="1"/>
            <p:nvPr/>
          </p:nvSpPr>
          <p:spPr>
            <a:xfrm>
              <a:off x="961405" y="232260"/>
              <a:ext cx="123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  <p:cxnSp>
        <p:nvCxnSpPr>
          <p:cNvPr id="176" name="Google Shape;176;p13"/>
          <p:cNvCxnSpPr/>
          <p:nvPr/>
        </p:nvCxnSpPr>
        <p:spPr>
          <a:xfrm rot="10800000">
            <a:off x="-6806" y="9344892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13"/>
          <p:cNvCxnSpPr/>
          <p:nvPr/>
        </p:nvCxnSpPr>
        <p:spPr>
          <a:xfrm>
            <a:off x="17573210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13"/>
          <p:cNvCxnSpPr/>
          <p:nvPr/>
        </p:nvCxnSpPr>
        <p:spPr>
          <a:xfrm rot="5400000">
            <a:off x="-4374661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13"/>
          <p:cNvCxnSpPr/>
          <p:nvPr/>
        </p:nvCxnSpPr>
        <p:spPr>
          <a:xfrm>
            <a:off x="7907311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13"/>
          <p:cNvCxnSpPr/>
          <p:nvPr/>
        </p:nvCxnSpPr>
        <p:spPr>
          <a:xfrm>
            <a:off x="-16331" y="1643985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EEE9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13"/>
          <p:cNvSpPr txBox="1"/>
          <p:nvPr/>
        </p:nvSpPr>
        <p:spPr>
          <a:xfrm>
            <a:off x="1028700" y="7663571"/>
            <a:ext cx="6200821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EEE9F4"/>
                </a:solidFill>
                <a:latin typeface="Raleway"/>
                <a:ea typeface="Raleway"/>
                <a:cs typeface="Raleway"/>
                <a:sym typeface="Raleway"/>
              </a:rPr>
              <a:t>Use a poll to gauge how participants are feeling or what they believe about the topic. Then, share the results to spark discussion.</a:t>
            </a:r>
            <a:endParaRPr/>
          </a:p>
        </p:txBody>
      </p:sp>
      <p:sp>
        <p:nvSpPr>
          <p:cNvPr id="182" name="Google Shape;182;p13"/>
          <p:cNvSpPr txBox="1"/>
          <p:nvPr/>
        </p:nvSpPr>
        <p:spPr>
          <a:xfrm>
            <a:off x="1028700" y="2204044"/>
            <a:ext cx="5855276" cy="970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EEE9F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Quick poll</a:t>
            </a:r>
            <a:endParaRPr/>
          </a:p>
        </p:txBody>
      </p:sp>
      <p:grpSp>
        <p:nvGrpSpPr>
          <p:cNvPr id="183" name="Google Shape;183;p13"/>
          <p:cNvGrpSpPr/>
          <p:nvPr/>
        </p:nvGrpSpPr>
        <p:grpSpPr>
          <a:xfrm>
            <a:off x="8377675" y="2021235"/>
            <a:ext cx="8763648" cy="6841262"/>
            <a:chOff x="0" y="-9525"/>
            <a:chExt cx="2308106" cy="1801802"/>
          </a:xfrm>
        </p:grpSpPr>
        <p:sp>
          <p:nvSpPr>
            <p:cNvPr id="184" name="Google Shape;184;p13"/>
            <p:cNvSpPr/>
            <p:nvPr/>
          </p:nvSpPr>
          <p:spPr>
            <a:xfrm>
              <a:off x="0" y="0"/>
              <a:ext cx="2308106" cy="1792277"/>
            </a:xfrm>
            <a:custGeom>
              <a:rect b="b" l="l" r="r" t="t"/>
              <a:pathLst>
                <a:path extrusionOk="0" h="1792277" w="2308106">
                  <a:moveTo>
                    <a:pt x="0" y="0"/>
                  </a:moveTo>
                  <a:lnTo>
                    <a:pt x="2308106" y="0"/>
                  </a:lnTo>
                  <a:lnTo>
                    <a:pt x="2308106" y="1792277"/>
                  </a:lnTo>
                  <a:lnTo>
                    <a:pt x="0" y="1792277"/>
                  </a:lnTo>
                  <a:close/>
                </a:path>
              </a:pathLst>
            </a:custGeom>
            <a:solidFill>
              <a:srgbClr val="EEE9F4"/>
            </a:solidFill>
            <a:ln>
              <a:noFill/>
            </a:ln>
          </p:spPr>
        </p:sp>
        <p:sp>
          <p:nvSpPr>
            <p:cNvPr id="185" name="Google Shape;185;p13"/>
            <p:cNvSpPr txBox="1"/>
            <p:nvPr/>
          </p:nvSpPr>
          <p:spPr>
            <a:xfrm>
              <a:off x="0" y="-9525"/>
              <a:ext cx="2308106" cy="1801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3"/>
          <p:cNvSpPr txBox="1"/>
          <p:nvPr/>
        </p:nvSpPr>
        <p:spPr>
          <a:xfrm>
            <a:off x="9704140" y="3844934"/>
            <a:ext cx="47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Question goes here</a:t>
            </a:r>
            <a:endParaRPr/>
          </a:p>
        </p:txBody>
      </p:sp>
      <p:sp>
        <p:nvSpPr>
          <p:cNvPr id="187" name="Google Shape;187;p13"/>
          <p:cNvSpPr txBox="1"/>
          <p:nvPr/>
        </p:nvSpPr>
        <p:spPr>
          <a:xfrm>
            <a:off x="9704140" y="4814138"/>
            <a:ext cx="458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Option 1</a:t>
            </a:r>
            <a:endParaRPr/>
          </a:p>
        </p:txBody>
      </p:sp>
      <p:sp>
        <p:nvSpPr>
          <p:cNvPr id="188" name="Google Shape;188;p13"/>
          <p:cNvSpPr txBox="1"/>
          <p:nvPr/>
        </p:nvSpPr>
        <p:spPr>
          <a:xfrm>
            <a:off x="9704140" y="5451115"/>
            <a:ext cx="458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Option 2</a:t>
            </a:r>
            <a:endParaRPr/>
          </a:p>
        </p:txBody>
      </p:sp>
      <p:sp>
        <p:nvSpPr>
          <p:cNvPr id="189" name="Google Shape;189;p13"/>
          <p:cNvSpPr txBox="1"/>
          <p:nvPr/>
        </p:nvSpPr>
        <p:spPr>
          <a:xfrm>
            <a:off x="9704140" y="6036760"/>
            <a:ext cx="458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Option 3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9704140" y="6623499"/>
            <a:ext cx="458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Option 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9F4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p14"/>
          <p:cNvCxnSpPr/>
          <p:nvPr/>
        </p:nvCxnSpPr>
        <p:spPr>
          <a:xfrm>
            <a:off x="-24227" y="3687873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14"/>
          <p:cNvSpPr txBox="1"/>
          <p:nvPr/>
        </p:nvSpPr>
        <p:spPr>
          <a:xfrm>
            <a:off x="8733644" y="2027031"/>
            <a:ext cx="8115300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Explain what a risk factor is. Highlight that risk factors do not cause suicide on their own, but they signal when extra care and support are especially important.</a:t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1423264" y="2217214"/>
            <a:ext cx="5428674" cy="970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4A356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Risk factors</a:t>
            </a:r>
            <a:endParaRPr/>
          </a:p>
        </p:txBody>
      </p:sp>
      <p:cxnSp>
        <p:nvCxnSpPr>
          <p:cNvPr id="198" name="Google Shape;198;p14"/>
          <p:cNvCxnSpPr/>
          <p:nvPr/>
        </p:nvCxnSpPr>
        <p:spPr>
          <a:xfrm>
            <a:off x="0" y="9528498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14"/>
          <p:cNvCxnSpPr/>
          <p:nvPr/>
        </p:nvCxnSpPr>
        <p:spPr>
          <a:xfrm rot="-5400000">
            <a:off x="-4396047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14"/>
          <p:cNvCxnSpPr/>
          <p:nvPr/>
        </p:nvCxnSpPr>
        <p:spPr>
          <a:xfrm rot="10800000">
            <a:off x="6231822" y="3687873"/>
            <a:ext cx="0" cy="6599127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14"/>
          <p:cNvCxnSpPr/>
          <p:nvPr/>
        </p:nvCxnSpPr>
        <p:spPr>
          <a:xfrm rot="-5400000">
            <a:off x="12408323" y="5138737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14"/>
          <p:cNvCxnSpPr/>
          <p:nvPr/>
        </p:nvCxnSpPr>
        <p:spPr>
          <a:xfrm rot="10800000">
            <a:off x="11958615" y="3687873"/>
            <a:ext cx="0" cy="6599127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" name="Google Shape;203;p14"/>
          <p:cNvSpPr txBox="1"/>
          <p:nvPr/>
        </p:nvSpPr>
        <p:spPr>
          <a:xfrm>
            <a:off x="1028700" y="5535016"/>
            <a:ext cx="45841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Individual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6851938" y="5535016"/>
            <a:ext cx="45841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Relationship</a:t>
            </a:r>
            <a:endParaRPr/>
          </a:p>
        </p:txBody>
      </p:sp>
      <p:sp>
        <p:nvSpPr>
          <p:cNvPr id="205" name="Google Shape;205;p14"/>
          <p:cNvSpPr txBox="1"/>
          <p:nvPr/>
        </p:nvSpPr>
        <p:spPr>
          <a:xfrm>
            <a:off x="12675175" y="5535016"/>
            <a:ext cx="45841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Community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1028700" y="6329021"/>
            <a:ext cx="4584125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Risk factor here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Risk factor here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Risk factor here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6851938" y="6329021"/>
            <a:ext cx="4584125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Risk factor here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Risk factor here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Risk factor here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12675175" y="6329021"/>
            <a:ext cx="4584125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Risk factor here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Risk factor here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A3562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Risk factor here</a:t>
            </a:r>
            <a:endParaRPr/>
          </a:p>
        </p:txBody>
      </p:sp>
      <p:cxnSp>
        <p:nvCxnSpPr>
          <p:cNvPr id="209" name="Google Shape;209;p14"/>
          <p:cNvCxnSpPr/>
          <p:nvPr/>
        </p:nvCxnSpPr>
        <p:spPr>
          <a:xfrm>
            <a:off x="0" y="644484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0" name="Google Shape;210;p14"/>
          <p:cNvGrpSpPr/>
          <p:nvPr/>
        </p:nvGrpSpPr>
        <p:grpSpPr>
          <a:xfrm>
            <a:off x="1153322" y="913542"/>
            <a:ext cx="1877218" cy="519010"/>
            <a:chOff x="0" y="-57150"/>
            <a:chExt cx="2502958" cy="692013"/>
          </a:xfrm>
        </p:grpSpPr>
        <p:sp>
          <p:nvSpPr>
            <p:cNvPr id="211" name="Google Shape;211;p14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2" name="Google Shape;212;p14"/>
            <p:cNvSpPr txBox="1"/>
            <p:nvPr/>
          </p:nvSpPr>
          <p:spPr>
            <a:xfrm>
              <a:off x="961396" y="-57150"/>
              <a:ext cx="1541562" cy="41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213" name="Google Shape;213;p14"/>
            <p:cNvSpPr txBox="1"/>
            <p:nvPr/>
          </p:nvSpPr>
          <p:spPr>
            <a:xfrm>
              <a:off x="961406" y="232260"/>
              <a:ext cx="128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356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Google Shape;218;p15"/>
          <p:cNvCxnSpPr/>
          <p:nvPr/>
        </p:nvCxnSpPr>
        <p:spPr>
          <a:xfrm>
            <a:off x="-24227" y="3687873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p15"/>
          <p:cNvSpPr txBox="1"/>
          <p:nvPr/>
        </p:nvSpPr>
        <p:spPr>
          <a:xfrm>
            <a:off x="9382219" y="1934579"/>
            <a:ext cx="7240754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EEE9F4"/>
                </a:solidFill>
                <a:latin typeface="Raleway"/>
                <a:ea typeface="Raleway"/>
                <a:cs typeface="Raleway"/>
                <a:sym typeface="Raleway"/>
              </a:rPr>
              <a:t>Define protective factors as things that reduce risk and promote resilience. Share examples that feel relevant to your audience.</a:t>
            </a:r>
            <a:endParaRPr/>
          </a:p>
        </p:txBody>
      </p:sp>
      <p:sp>
        <p:nvSpPr>
          <p:cNvPr id="220" name="Google Shape;220;p15"/>
          <p:cNvSpPr txBox="1"/>
          <p:nvPr/>
        </p:nvSpPr>
        <p:spPr>
          <a:xfrm>
            <a:off x="1153322" y="2182229"/>
            <a:ext cx="7990678" cy="866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EEE9F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Protective factors</a:t>
            </a:r>
            <a:endParaRPr/>
          </a:p>
        </p:txBody>
      </p:sp>
      <p:cxnSp>
        <p:nvCxnSpPr>
          <p:cNvPr id="221" name="Google Shape;221;p15"/>
          <p:cNvCxnSpPr/>
          <p:nvPr/>
        </p:nvCxnSpPr>
        <p:spPr>
          <a:xfrm>
            <a:off x="0" y="9528498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15"/>
          <p:cNvCxnSpPr/>
          <p:nvPr/>
        </p:nvCxnSpPr>
        <p:spPr>
          <a:xfrm>
            <a:off x="0" y="644484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p15"/>
          <p:cNvCxnSpPr/>
          <p:nvPr/>
        </p:nvCxnSpPr>
        <p:spPr>
          <a:xfrm rot="-5400000">
            <a:off x="-4396047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" name="Google Shape;224;p15"/>
          <p:cNvCxnSpPr/>
          <p:nvPr/>
        </p:nvCxnSpPr>
        <p:spPr>
          <a:xfrm rot="10800000">
            <a:off x="6231822" y="3687873"/>
            <a:ext cx="0" cy="6599127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p15"/>
          <p:cNvCxnSpPr/>
          <p:nvPr/>
        </p:nvCxnSpPr>
        <p:spPr>
          <a:xfrm rot="-5400000">
            <a:off x="12408323" y="5138737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p15"/>
          <p:cNvCxnSpPr/>
          <p:nvPr/>
        </p:nvCxnSpPr>
        <p:spPr>
          <a:xfrm rot="10800000">
            <a:off x="11958615" y="3687873"/>
            <a:ext cx="0" cy="6599127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7" name="Google Shape;227;p15"/>
          <p:cNvSpPr txBox="1"/>
          <p:nvPr/>
        </p:nvSpPr>
        <p:spPr>
          <a:xfrm>
            <a:off x="1028700" y="5535016"/>
            <a:ext cx="45841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EE9F4"/>
                </a:solidFill>
                <a:latin typeface="Raleway"/>
                <a:ea typeface="Raleway"/>
                <a:cs typeface="Raleway"/>
                <a:sym typeface="Raleway"/>
              </a:rPr>
              <a:t>Individual</a:t>
            </a:r>
            <a:endParaRPr/>
          </a:p>
        </p:txBody>
      </p:sp>
      <p:sp>
        <p:nvSpPr>
          <p:cNvPr id="228" name="Google Shape;228;p15"/>
          <p:cNvSpPr txBox="1"/>
          <p:nvPr/>
        </p:nvSpPr>
        <p:spPr>
          <a:xfrm>
            <a:off x="6851938" y="5535016"/>
            <a:ext cx="45841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EE9F4"/>
                </a:solidFill>
                <a:latin typeface="Raleway"/>
                <a:ea typeface="Raleway"/>
                <a:cs typeface="Raleway"/>
                <a:sym typeface="Raleway"/>
              </a:rPr>
              <a:t>Relationship</a:t>
            </a:r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12675175" y="5535016"/>
            <a:ext cx="45841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EE9F4"/>
                </a:solidFill>
                <a:latin typeface="Raleway"/>
                <a:ea typeface="Raleway"/>
                <a:cs typeface="Raleway"/>
                <a:sym typeface="Raleway"/>
              </a:rPr>
              <a:t>Community</a:t>
            </a:r>
            <a:endParaRPr/>
          </a:p>
        </p:txBody>
      </p:sp>
      <p:grpSp>
        <p:nvGrpSpPr>
          <p:cNvPr id="230" name="Google Shape;230;p15"/>
          <p:cNvGrpSpPr/>
          <p:nvPr/>
        </p:nvGrpSpPr>
        <p:grpSpPr>
          <a:xfrm>
            <a:off x="1153322" y="913542"/>
            <a:ext cx="1877218" cy="519010"/>
            <a:chOff x="0" y="-57150"/>
            <a:chExt cx="2502958" cy="692013"/>
          </a:xfrm>
        </p:grpSpPr>
        <p:sp>
          <p:nvSpPr>
            <p:cNvPr id="231" name="Google Shape;231;p15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2" name="Google Shape;232;p15"/>
            <p:cNvSpPr txBox="1"/>
            <p:nvPr/>
          </p:nvSpPr>
          <p:spPr>
            <a:xfrm>
              <a:off x="961396" y="-57150"/>
              <a:ext cx="1541562" cy="41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233" name="Google Shape;233;p15"/>
            <p:cNvSpPr txBox="1"/>
            <p:nvPr/>
          </p:nvSpPr>
          <p:spPr>
            <a:xfrm>
              <a:off x="961405" y="232260"/>
              <a:ext cx="123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EEE9F4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  <p:sp>
        <p:nvSpPr>
          <p:cNvPr id="234" name="Google Shape;234;p15"/>
          <p:cNvSpPr txBox="1"/>
          <p:nvPr/>
        </p:nvSpPr>
        <p:spPr>
          <a:xfrm>
            <a:off x="1028700" y="6329021"/>
            <a:ext cx="4584125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Protective factor here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Protective factor here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Protective factor here</a:t>
            </a:r>
            <a:endParaRPr/>
          </a:p>
        </p:txBody>
      </p:sp>
      <p:sp>
        <p:nvSpPr>
          <p:cNvPr id="235" name="Google Shape;235;p15"/>
          <p:cNvSpPr txBox="1"/>
          <p:nvPr/>
        </p:nvSpPr>
        <p:spPr>
          <a:xfrm>
            <a:off x="6851938" y="6329021"/>
            <a:ext cx="4584125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Protective factor here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Protective factor here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Protective factor here</a:t>
            </a:r>
            <a:endParaRPr/>
          </a:p>
        </p:txBody>
      </p:sp>
      <p:sp>
        <p:nvSpPr>
          <p:cNvPr id="236" name="Google Shape;236;p15"/>
          <p:cNvSpPr txBox="1"/>
          <p:nvPr/>
        </p:nvSpPr>
        <p:spPr>
          <a:xfrm>
            <a:off x="12675175" y="6329021"/>
            <a:ext cx="4584125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Protective factor here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Protective factor here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Protective factor here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9F4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1" name="Google Shape;241;p16"/>
          <p:cNvCxnSpPr/>
          <p:nvPr/>
        </p:nvCxnSpPr>
        <p:spPr>
          <a:xfrm>
            <a:off x="-24227" y="3687873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16"/>
          <p:cNvSpPr txBox="1"/>
          <p:nvPr/>
        </p:nvSpPr>
        <p:spPr>
          <a:xfrm>
            <a:off x="4417291" y="2855706"/>
            <a:ext cx="9453418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List common warning signs of someone who may be in distress.</a:t>
            </a:r>
            <a:endParaRPr/>
          </a:p>
        </p:txBody>
      </p:sp>
      <p:sp>
        <p:nvSpPr>
          <p:cNvPr id="243" name="Google Shape;243;p16"/>
          <p:cNvSpPr txBox="1"/>
          <p:nvPr/>
        </p:nvSpPr>
        <p:spPr>
          <a:xfrm>
            <a:off x="5678004" y="1785496"/>
            <a:ext cx="6931991" cy="970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4A356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Warning signs</a:t>
            </a:r>
            <a:endParaRPr/>
          </a:p>
        </p:txBody>
      </p:sp>
      <p:cxnSp>
        <p:nvCxnSpPr>
          <p:cNvPr id="244" name="Google Shape;244;p16"/>
          <p:cNvCxnSpPr/>
          <p:nvPr/>
        </p:nvCxnSpPr>
        <p:spPr>
          <a:xfrm>
            <a:off x="0" y="9528498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5" name="Google Shape;245;p16"/>
          <p:cNvCxnSpPr/>
          <p:nvPr/>
        </p:nvCxnSpPr>
        <p:spPr>
          <a:xfrm rot="-5400000">
            <a:off x="-4396047" y="5138738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" name="Google Shape;246;p16"/>
          <p:cNvCxnSpPr/>
          <p:nvPr/>
        </p:nvCxnSpPr>
        <p:spPr>
          <a:xfrm rot="10800000">
            <a:off x="6231822" y="3687873"/>
            <a:ext cx="0" cy="6599127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p16"/>
          <p:cNvCxnSpPr/>
          <p:nvPr/>
        </p:nvCxnSpPr>
        <p:spPr>
          <a:xfrm rot="-5400000">
            <a:off x="12408323" y="5138737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16"/>
          <p:cNvCxnSpPr/>
          <p:nvPr/>
        </p:nvCxnSpPr>
        <p:spPr>
          <a:xfrm rot="10800000">
            <a:off x="11958615" y="3687873"/>
            <a:ext cx="0" cy="6599127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" name="Google Shape;249;p16"/>
          <p:cNvCxnSpPr/>
          <p:nvPr/>
        </p:nvCxnSpPr>
        <p:spPr>
          <a:xfrm>
            <a:off x="0" y="644484"/>
            <a:ext cx="18320662" cy="0"/>
          </a:xfrm>
          <a:prstGeom prst="straightConnector1">
            <a:avLst/>
          </a:prstGeom>
          <a:noFill/>
          <a:ln cap="flat" cmpd="sng" w="9525">
            <a:solidFill>
              <a:srgbClr val="4A356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0" name="Google Shape;250;p16"/>
          <p:cNvGrpSpPr/>
          <p:nvPr/>
        </p:nvGrpSpPr>
        <p:grpSpPr>
          <a:xfrm>
            <a:off x="1153322" y="913542"/>
            <a:ext cx="1877218" cy="519010"/>
            <a:chOff x="0" y="-57150"/>
            <a:chExt cx="2502958" cy="692013"/>
          </a:xfrm>
        </p:grpSpPr>
        <p:sp>
          <p:nvSpPr>
            <p:cNvPr id="251" name="Google Shape;251;p16"/>
            <p:cNvSpPr/>
            <p:nvPr/>
          </p:nvSpPr>
          <p:spPr>
            <a:xfrm>
              <a:off x="0" y="30616"/>
              <a:ext cx="762238" cy="604247"/>
            </a:xfrm>
            <a:custGeom>
              <a:rect b="b" l="l" r="r" t="t"/>
              <a:pathLst>
                <a:path extrusionOk="0" h="604247" w="762238">
                  <a:moveTo>
                    <a:pt x="0" y="0"/>
                  </a:moveTo>
                  <a:lnTo>
                    <a:pt x="762238" y="0"/>
                  </a:lnTo>
                  <a:lnTo>
                    <a:pt x="762238" y="604248"/>
                  </a:lnTo>
                  <a:lnTo>
                    <a:pt x="0" y="604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2" name="Google Shape;252;p16"/>
            <p:cNvSpPr txBox="1"/>
            <p:nvPr/>
          </p:nvSpPr>
          <p:spPr>
            <a:xfrm>
              <a:off x="961396" y="-57150"/>
              <a:ext cx="1541562" cy="41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Crimewest</a:t>
              </a:r>
              <a:endParaRPr/>
            </a:p>
          </p:txBody>
        </p:sp>
        <p:sp>
          <p:nvSpPr>
            <p:cNvPr id="253" name="Google Shape;253;p16"/>
            <p:cNvSpPr txBox="1"/>
            <p:nvPr/>
          </p:nvSpPr>
          <p:spPr>
            <a:xfrm>
              <a:off x="961405" y="232260"/>
              <a:ext cx="123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4A3562"/>
                  </a:solidFill>
                  <a:latin typeface="Arial"/>
                  <a:ea typeface="Arial"/>
                  <a:cs typeface="Arial"/>
                  <a:sym typeface="Arial"/>
                </a:rPr>
                <a:t>Institute</a:t>
              </a:r>
              <a:endParaRPr/>
            </a:p>
          </p:txBody>
        </p:sp>
      </p:grpSp>
      <p:pic>
        <p:nvPicPr>
          <p:cNvPr id="254" name="Google Shape;254;p16"/>
          <p:cNvPicPr preferRelativeResize="0"/>
          <p:nvPr/>
        </p:nvPicPr>
        <p:blipFill rotWithShape="1">
          <a:blip r:embed="rId4">
            <a:alphaModFix/>
          </a:blip>
          <a:srcRect b="32310" l="36600" r="4288" t="0"/>
          <a:stretch/>
        </p:blipFill>
        <p:spPr>
          <a:xfrm>
            <a:off x="1020245" y="3997436"/>
            <a:ext cx="4938784" cy="376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6"/>
          <p:cNvPicPr preferRelativeResize="0"/>
          <p:nvPr/>
        </p:nvPicPr>
        <p:blipFill rotWithShape="1">
          <a:blip r:embed="rId5">
            <a:alphaModFix/>
          </a:blip>
          <a:srcRect b="0" l="6335" r="6335" t="0"/>
          <a:stretch/>
        </p:blipFill>
        <p:spPr>
          <a:xfrm>
            <a:off x="6635352" y="3997436"/>
            <a:ext cx="4938784" cy="376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6"/>
          <p:cNvPicPr preferRelativeResize="0"/>
          <p:nvPr/>
        </p:nvPicPr>
        <p:blipFill rotWithShape="1">
          <a:blip r:embed="rId6">
            <a:alphaModFix/>
          </a:blip>
          <a:srcRect b="0" l="6335" r="6335" t="0"/>
          <a:stretch/>
        </p:blipFill>
        <p:spPr>
          <a:xfrm>
            <a:off x="12295352" y="3997436"/>
            <a:ext cx="4938784" cy="376788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6"/>
          <p:cNvSpPr txBox="1"/>
          <p:nvPr/>
        </p:nvSpPr>
        <p:spPr>
          <a:xfrm>
            <a:off x="1028700" y="7977039"/>
            <a:ext cx="43936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Sign here</a:t>
            </a:r>
            <a:endParaRPr/>
          </a:p>
        </p:txBody>
      </p:sp>
      <p:sp>
        <p:nvSpPr>
          <p:cNvPr id="258" name="Google Shape;258;p16"/>
          <p:cNvSpPr txBox="1"/>
          <p:nvPr/>
        </p:nvSpPr>
        <p:spPr>
          <a:xfrm>
            <a:off x="6947188" y="7977039"/>
            <a:ext cx="43936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Another sign here</a:t>
            </a:r>
            <a:endParaRPr/>
          </a:p>
        </p:txBody>
      </p:sp>
      <p:sp>
        <p:nvSpPr>
          <p:cNvPr id="259" name="Google Shape;259;p16"/>
          <p:cNvSpPr txBox="1"/>
          <p:nvPr/>
        </p:nvSpPr>
        <p:spPr>
          <a:xfrm>
            <a:off x="12865675" y="7977039"/>
            <a:ext cx="43936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Another sign here</a:t>
            </a:r>
            <a:endParaRPr/>
          </a:p>
        </p:txBody>
      </p:sp>
      <p:sp>
        <p:nvSpPr>
          <p:cNvPr id="260" name="Google Shape;260;p16"/>
          <p:cNvSpPr txBox="1"/>
          <p:nvPr/>
        </p:nvSpPr>
        <p:spPr>
          <a:xfrm>
            <a:off x="1028700" y="8539014"/>
            <a:ext cx="439362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Supporting details here</a:t>
            </a:r>
            <a:endParaRPr/>
          </a:p>
        </p:txBody>
      </p:sp>
      <p:sp>
        <p:nvSpPr>
          <p:cNvPr id="261" name="Google Shape;261;p16"/>
          <p:cNvSpPr txBox="1"/>
          <p:nvPr/>
        </p:nvSpPr>
        <p:spPr>
          <a:xfrm>
            <a:off x="6947188" y="8539014"/>
            <a:ext cx="439362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Supporting details here</a:t>
            </a:r>
            <a:endParaRPr/>
          </a:p>
        </p:txBody>
      </p:sp>
      <p:sp>
        <p:nvSpPr>
          <p:cNvPr id="262" name="Google Shape;262;p16"/>
          <p:cNvSpPr txBox="1"/>
          <p:nvPr/>
        </p:nvSpPr>
        <p:spPr>
          <a:xfrm>
            <a:off x="12865675" y="8539014"/>
            <a:ext cx="439362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A3562"/>
                </a:solidFill>
                <a:latin typeface="Raleway"/>
                <a:ea typeface="Raleway"/>
                <a:cs typeface="Raleway"/>
                <a:sym typeface="Raleway"/>
              </a:rPr>
              <a:t>Supporting details here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